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1" r:id="rId1"/>
  </p:sldMasterIdLst>
  <p:notesMasterIdLst>
    <p:notesMasterId r:id="rId14"/>
  </p:notesMasterIdLst>
  <p:sldIdLst>
    <p:sldId id="256" r:id="rId2"/>
    <p:sldId id="257" r:id="rId3"/>
    <p:sldId id="288" r:id="rId4"/>
    <p:sldId id="289" r:id="rId5"/>
    <p:sldId id="290" r:id="rId6"/>
    <p:sldId id="291" r:id="rId7"/>
    <p:sldId id="292" r:id="rId8"/>
    <p:sldId id="293" r:id="rId9"/>
    <p:sldId id="294" r:id="rId10"/>
    <p:sldId id="295" r:id="rId11"/>
    <p:sldId id="297" r:id="rId12"/>
    <p:sldId id="296" r:id="rId13"/>
  </p:sldIdLst>
  <p:sldSz cx="9144000" cy="5143500" type="screen16x9"/>
  <p:notesSz cx="6858000" cy="9144000"/>
  <p:embeddedFontLst>
    <p:embeddedFont>
      <p:font typeface="Amatic SC" charset="-79"/>
      <p:regular r:id="rId15"/>
      <p:bold r:id="rId16"/>
    </p:embeddedFont>
    <p:embeddedFont>
      <p:font typeface="Calibri" pitchFamily="34" charset="0"/>
      <p:regular r:id="rId17"/>
      <p:bold r:id="rId18"/>
      <p:italic r:id="rId19"/>
      <p:boldItalic r:id="rId20"/>
    </p:embeddedFont>
    <p:embeddedFont>
      <p:font typeface="Jua" charset="-127"/>
      <p:regular r:id="rId21"/>
    </p:embeddedFont>
    <p:embeddedFont>
      <p:font typeface="Dosis" charset="0"/>
      <p:regular r:id="rId22"/>
      <p:bold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28FF50E-E56B-4271-8EFE-4BFA9DAF48ED}">
  <a:tblStyle styleId="{528FF50E-E56B-4271-8EFE-4BFA9DAF48E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16" autoAdjust="0"/>
    <p:restoredTop sz="94660"/>
  </p:normalViewPr>
  <p:slideViewPr>
    <p:cSldViewPr>
      <p:cViewPr varScale="1">
        <p:scale>
          <a:sx n="91" d="100"/>
          <a:sy n="91" d="100"/>
        </p:scale>
        <p:origin x="-696" y="-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gad36770f4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0" name="Google Shape;750;gad36770f4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FFF0FA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09375" y="211350"/>
            <a:ext cx="8725035" cy="4720703"/>
          </a:xfrm>
          <a:custGeom>
            <a:avLst/>
            <a:gdLst/>
            <a:ahLst/>
            <a:cxnLst/>
            <a:rect l="l" t="t" r="r" b="b"/>
            <a:pathLst>
              <a:path w="275216" h="156509" extrusionOk="0">
                <a:moveTo>
                  <a:pt x="6251" y="311"/>
                </a:moveTo>
                <a:lnTo>
                  <a:pt x="6251" y="6247"/>
                </a:lnTo>
                <a:lnTo>
                  <a:pt x="315" y="6247"/>
                </a:lnTo>
                <a:lnTo>
                  <a:pt x="315" y="311"/>
                </a:lnTo>
                <a:close/>
                <a:moveTo>
                  <a:pt x="12498" y="311"/>
                </a:moveTo>
                <a:lnTo>
                  <a:pt x="12498" y="6247"/>
                </a:lnTo>
                <a:lnTo>
                  <a:pt x="6562" y="6247"/>
                </a:lnTo>
                <a:lnTo>
                  <a:pt x="6562" y="311"/>
                </a:lnTo>
                <a:close/>
                <a:moveTo>
                  <a:pt x="18745" y="311"/>
                </a:moveTo>
                <a:lnTo>
                  <a:pt x="18745" y="6247"/>
                </a:lnTo>
                <a:lnTo>
                  <a:pt x="12810" y="6247"/>
                </a:lnTo>
                <a:lnTo>
                  <a:pt x="12810" y="311"/>
                </a:lnTo>
                <a:close/>
                <a:moveTo>
                  <a:pt x="24992" y="311"/>
                </a:moveTo>
                <a:lnTo>
                  <a:pt x="24992" y="6247"/>
                </a:lnTo>
                <a:lnTo>
                  <a:pt x="19058" y="6247"/>
                </a:lnTo>
                <a:lnTo>
                  <a:pt x="19058" y="311"/>
                </a:lnTo>
                <a:close/>
                <a:moveTo>
                  <a:pt x="31241" y="311"/>
                </a:moveTo>
                <a:lnTo>
                  <a:pt x="31241" y="6247"/>
                </a:lnTo>
                <a:lnTo>
                  <a:pt x="25305" y="6247"/>
                </a:lnTo>
                <a:lnTo>
                  <a:pt x="25305" y="311"/>
                </a:lnTo>
                <a:close/>
                <a:moveTo>
                  <a:pt x="37489" y="311"/>
                </a:moveTo>
                <a:lnTo>
                  <a:pt x="37489" y="6247"/>
                </a:lnTo>
                <a:lnTo>
                  <a:pt x="31553" y="6247"/>
                </a:lnTo>
                <a:lnTo>
                  <a:pt x="31553" y="311"/>
                </a:lnTo>
                <a:close/>
                <a:moveTo>
                  <a:pt x="43737" y="311"/>
                </a:moveTo>
                <a:lnTo>
                  <a:pt x="43737" y="6247"/>
                </a:lnTo>
                <a:lnTo>
                  <a:pt x="37802" y="6247"/>
                </a:lnTo>
                <a:lnTo>
                  <a:pt x="37802" y="311"/>
                </a:lnTo>
                <a:close/>
                <a:moveTo>
                  <a:pt x="49985" y="311"/>
                </a:moveTo>
                <a:lnTo>
                  <a:pt x="49985" y="6247"/>
                </a:lnTo>
                <a:lnTo>
                  <a:pt x="44049" y="6247"/>
                </a:lnTo>
                <a:lnTo>
                  <a:pt x="44049" y="311"/>
                </a:lnTo>
                <a:close/>
                <a:moveTo>
                  <a:pt x="56232" y="311"/>
                </a:moveTo>
                <a:lnTo>
                  <a:pt x="56232" y="6247"/>
                </a:lnTo>
                <a:lnTo>
                  <a:pt x="50296" y="6247"/>
                </a:lnTo>
                <a:lnTo>
                  <a:pt x="50296" y="311"/>
                </a:lnTo>
                <a:close/>
                <a:moveTo>
                  <a:pt x="62480" y="311"/>
                </a:moveTo>
                <a:lnTo>
                  <a:pt x="62480" y="6247"/>
                </a:lnTo>
                <a:lnTo>
                  <a:pt x="56545" y="6247"/>
                </a:lnTo>
                <a:lnTo>
                  <a:pt x="56545" y="311"/>
                </a:lnTo>
                <a:close/>
                <a:moveTo>
                  <a:pt x="68727" y="311"/>
                </a:moveTo>
                <a:lnTo>
                  <a:pt x="68727" y="6247"/>
                </a:lnTo>
                <a:lnTo>
                  <a:pt x="62792" y="6247"/>
                </a:lnTo>
                <a:lnTo>
                  <a:pt x="62792" y="311"/>
                </a:lnTo>
                <a:close/>
                <a:moveTo>
                  <a:pt x="74975" y="311"/>
                </a:moveTo>
                <a:lnTo>
                  <a:pt x="74975" y="6247"/>
                </a:lnTo>
                <a:lnTo>
                  <a:pt x="69039" y="6247"/>
                </a:lnTo>
                <a:lnTo>
                  <a:pt x="69039" y="311"/>
                </a:lnTo>
                <a:close/>
                <a:moveTo>
                  <a:pt x="81223" y="311"/>
                </a:moveTo>
                <a:lnTo>
                  <a:pt x="81223" y="6247"/>
                </a:lnTo>
                <a:lnTo>
                  <a:pt x="75286" y="6247"/>
                </a:lnTo>
                <a:lnTo>
                  <a:pt x="75286" y="311"/>
                </a:lnTo>
                <a:close/>
                <a:moveTo>
                  <a:pt x="87470" y="311"/>
                </a:moveTo>
                <a:lnTo>
                  <a:pt x="87470" y="6247"/>
                </a:lnTo>
                <a:lnTo>
                  <a:pt x="81535" y="6247"/>
                </a:lnTo>
                <a:lnTo>
                  <a:pt x="81535" y="311"/>
                </a:lnTo>
                <a:close/>
                <a:moveTo>
                  <a:pt x="93720" y="311"/>
                </a:moveTo>
                <a:lnTo>
                  <a:pt x="93720" y="6247"/>
                </a:lnTo>
                <a:lnTo>
                  <a:pt x="87784" y="6247"/>
                </a:lnTo>
                <a:lnTo>
                  <a:pt x="87784" y="311"/>
                </a:lnTo>
                <a:close/>
                <a:moveTo>
                  <a:pt x="99967" y="311"/>
                </a:moveTo>
                <a:lnTo>
                  <a:pt x="99967" y="6247"/>
                </a:lnTo>
                <a:lnTo>
                  <a:pt x="94031" y="6247"/>
                </a:lnTo>
                <a:lnTo>
                  <a:pt x="94031" y="311"/>
                </a:lnTo>
                <a:close/>
                <a:moveTo>
                  <a:pt x="106214" y="311"/>
                </a:moveTo>
                <a:lnTo>
                  <a:pt x="106214" y="6247"/>
                </a:lnTo>
                <a:lnTo>
                  <a:pt x="100280" y="6247"/>
                </a:lnTo>
                <a:lnTo>
                  <a:pt x="100280" y="311"/>
                </a:lnTo>
                <a:close/>
                <a:moveTo>
                  <a:pt x="112461" y="311"/>
                </a:moveTo>
                <a:lnTo>
                  <a:pt x="112461" y="6247"/>
                </a:lnTo>
                <a:lnTo>
                  <a:pt x="106527" y="6247"/>
                </a:lnTo>
                <a:lnTo>
                  <a:pt x="106527" y="311"/>
                </a:lnTo>
                <a:close/>
                <a:moveTo>
                  <a:pt x="118710" y="311"/>
                </a:moveTo>
                <a:lnTo>
                  <a:pt x="118710" y="6247"/>
                </a:lnTo>
                <a:lnTo>
                  <a:pt x="112774" y="6247"/>
                </a:lnTo>
                <a:lnTo>
                  <a:pt x="112774" y="311"/>
                </a:lnTo>
                <a:close/>
                <a:moveTo>
                  <a:pt x="124957" y="311"/>
                </a:moveTo>
                <a:lnTo>
                  <a:pt x="124957" y="6247"/>
                </a:lnTo>
                <a:lnTo>
                  <a:pt x="119021" y="6247"/>
                </a:lnTo>
                <a:lnTo>
                  <a:pt x="119021" y="311"/>
                </a:lnTo>
                <a:close/>
                <a:moveTo>
                  <a:pt x="131204" y="311"/>
                </a:moveTo>
                <a:lnTo>
                  <a:pt x="131204" y="6247"/>
                </a:lnTo>
                <a:lnTo>
                  <a:pt x="125270" y="6247"/>
                </a:lnTo>
                <a:lnTo>
                  <a:pt x="125270" y="311"/>
                </a:lnTo>
                <a:close/>
                <a:moveTo>
                  <a:pt x="137451" y="311"/>
                </a:moveTo>
                <a:lnTo>
                  <a:pt x="137451" y="6247"/>
                </a:lnTo>
                <a:lnTo>
                  <a:pt x="131517" y="6247"/>
                </a:lnTo>
                <a:lnTo>
                  <a:pt x="131517" y="311"/>
                </a:lnTo>
                <a:close/>
                <a:moveTo>
                  <a:pt x="143702" y="311"/>
                </a:moveTo>
                <a:lnTo>
                  <a:pt x="143702" y="6247"/>
                </a:lnTo>
                <a:lnTo>
                  <a:pt x="137766" y="6247"/>
                </a:lnTo>
                <a:lnTo>
                  <a:pt x="137766" y="311"/>
                </a:lnTo>
                <a:close/>
                <a:moveTo>
                  <a:pt x="149949" y="311"/>
                </a:moveTo>
                <a:lnTo>
                  <a:pt x="149949" y="6247"/>
                </a:lnTo>
                <a:lnTo>
                  <a:pt x="144015" y="6247"/>
                </a:lnTo>
                <a:lnTo>
                  <a:pt x="144015" y="311"/>
                </a:lnTo>
                <a:close/>
                <a:moveTo>
                  <a:pt x="156196" y="311"/>
                </a:moveTo>
                <a:lnTo>
                  <a:pt x="156196" y="6247"/>
                </a:lnTo>
                <a:lnTo>
                  <a:pt x="150262" y="6247"/>
                </a:lnTo>
                <a:lnTo>
                  <a:pt x="150262" y="311"/>
                </a:lnTo>
                <a:close/>
                <a:moveTo>
                  <a:pt x="162445" y="311"/>
                </a:moveTo>
                <a:lnTo>
                  <a:pt x="162445" y="6247"/>
                </a:lnTo>
                <a:lnTo>
                  <a:pt x="156509" y="6247"/>
                </a:lnTo>
                <a:lnTo>
                  <a:pt x="156509" y="311"/>
                </a:lnTo>
                <a:close/>
                <a:moveTo>
                  <a:pt x="168692" y="311"/>
                </a:moveTo>
                <a:lnTo>
                  <a:pt x="168692" y="6247"/>
                </a:lnTo>
                <a:lnTo>
                  <a:pt x="162756" y="6247"/>
                </a:lnTo>
                <a:lnTo>
                  <a:pt x="162756" y="311"/>
                </a:lnTo>
                <a:close/>
                <a:moveTo>
                  <a:pt x="174939" y="311"/>
                </a:moveTo>
                <a:lnTo>
                  <a:pt x="174939" y="6247"/>
                </a:lnTo>
                <a:lnTo>
                  <a:pt x="169005" y="6247"/>
                </a:lnTo>
                <a:lnTo>
                  <a:pt x="169005" y="311"/>
                </a:lnTo>
                <a:close/>
                <a:moveTo>
                  <a:pt x="181186" y="311"/>
                </a:moveTo>
                <a:lnTo>
                  <a:pt x="181186" y="6247"/>
                </a:lnTo>
                <a:lnTo>
                  <a:pt x="175252" y="6247"/>
                </a:lnTo>
                <a:lnTo>
                  <a:pt x="175252" y="311"/>
                </a:lnTo>
                <a:close/>
                <a:moveTo>
                  <a:pt x="187435" y="311"/>
                </a:moveTo>
                <a:lnTo>
                  <a:pt x="187435" y="6247"/>
                </a:lnTo>
                <a:lnTo>
                  <a:pt x="181499" y="6247"/>
                </a:lnTo>
                <a:lnTo>
                  <a:pt x="181499" y="311"/>
                </a:lnTo>
                <a:close/>
                <a:moveTo>
                  <a:pt x="193684" y="311"/>
                </a:moveTo>
                <a:lnTo>
                  <a:pt x="193684" y="6247"/>
                </a:lnTo>
                <a:lnTo>
                  <a:pt x="187749" y="6247"/>
                </a:lnTo>
                <a:lnTo>
                  <a:pt x="187749" y="311"/>
                </a:lnTo>
                <a:close/>
                <a:moveTo>
                  <a:pt x="199931" y="311"/>
                </a:moveTo>
                <a:lnTo>
                  <a:pt x="199931" y="6247"/>
                </a:lnTo>
                <a:lnTo>
                  <a:pt x="193996" y="6247"/>
                </a:lnTo>
                <a:lnTo>
                  <a:pt x="193996" y="311"/>
                </a:lnTo>
                <a:close/>
                <a:moveTo>
                  <a:pt x="206180" y="311"/>
                </a:moveTo>
                <a:lnTo>
                  <a:pt x="206180" y="6247"/>
                </a:lnTo>
                <a:lnTo>
                  <a:pt x="200244" y="6247"/>
                </a:lnTo>
                <a:lnTo>
                  <a:pt x="200244" y="311"/>
                </a:lnTo>
                <a:close/>
                <a:moveTo>
                  <a:pt x="212427" y="311"/>
                </a:moveTo>
                <a:lnTo>
                  <a:pt x="212427" y="6247"/>
                </a:lnTo>
                <a:lnTo>
                  <a:pt x="206491" y="6247"/>
                </a:lnTo>
                <a:lnTo>
                  <a:pt x="206491" y="311"/>
                </a:lnTo>
                <a:close/>
                <a:moveTo>
                  <a:pt x="218674" y="311"/>
                </a:moveTo>
                <a:lnTo>
                  <a:pt x="218674" y="6247"/>
                </a:lnTo>
                <a:lnTo>
                  <a:pt x="212739" y="6247"/>
                </a:lnTo>
                <a:lnTo>
                  <a:pt x="212739" y="311"/>
                </a:lnTo>
                <a:close/>
                <a:moveTo>
                  <a:pt x="224921" y="311"/>
                </a:moveTo>
                <a:lnTo>
                  <a:pt x="224921" y="6247"/>
                </a:lnTo>
                <a:lnTo>
                  <a:pt x="218987" y="6247"/>
                </a:lnTo>
                <a:lnTo>
                  <a:pt x="218987" y="311"/>
                </a:lnTo>
                <a:close/>
                <a:moveTo>
                  <a:pt x="231170" y="311"/>
                </a:moveTo>
                <a:lnTo>
                  <a:pt x="231170" y="6247"/>
                </a:lnTo>
                <a:lnTo>
                  <a:pt x="225234" y="6247"/>
                </a:lnTo>
                <a:lnTo>
                  <a:pt x="225234" y="311"/>
                </a:lnTo>
                <a:close/>
                <a:moveTo>
                  <a:pt x="237417" y="311"/>
                </a:moveTo>
                <a:lnTo>
                  <a:pt x="237417" y="6247"/>
                </a:lnTo>
                <a:lnTo>
                  <a:pt x="231481" y="6247"/>
                </a:lnTo>
                <a:lnTo>
                  <a:pt x="231481" y="311"/>
                </a:lnTo>
                <a:close/>
                <a:moveTo>
                  <a:pt x="243664" y="311"/>
                </a:moveTo>
                <a:lnTo>
                  <a:pt x="243664" y="6247"/>
                </a:lnTo>
                <a:lnTo>
                  <a:pt x="237729" y="6247"/>
                </a:lnTo>
                <a:lnTo>
                  <a:pt x="237729" y="311"/>
                </a:lnTo>
                <a:close/>
                <a:moveTo>
                  <a:pt x="249914" y="311"/>
                </a:moveTo>
                <a:lnTo>
                  <a:pt x="249914" y="6247"/>
                </a:lnTo>
                <a:lnTo>
                  <a:pt x="243978" y="6247"/>
                </a:lnTo>
                <a:lnTo>
                  <a:pt x="243978" y="311"/>
                </a:lnTo>
                <a:close/>
                <a:moveTo>
                  <a:pt x="256161" y="311"/>
                </a:moveTo>
                <a:lnTo>
                  <a:pt x="256161" y="6247"/>
                </a:lnTo>
                <a:lnTo>
                  <a:pt x="250225" y="6247"/>
                </a:lnTo>
                <a:lnTo>
                  <a:pt x="250225" y="311"/>
                </a:lnTo>
                <a:close/>
                <a:moveTo>
                  <a:pt x="262409" y="311"/>
                </a:moveTo>
                <a:lnTo>
                  <a:pt x="262409" y="6247"/>
                </a:lnTo>
                <a:lnTo>
                  <a:pt x="256474" y="6247"/>
                </a:lnTo>
                <a:lnTo>
                  <a:pt x="256474" y="311"/>
                </a:lnTo>
                <a:close/>
                <a:moveTo>
                  <a:pt x="268656" y="311"/>
                </a:moveTo>
                <a:lnTo>
                  <a:pt x="268656" y="6247"/>
                </a:lnTo>
                <a:lnTo>
                  <a:pt x="262721" y="6247"/>
                </a:lnTo>
                <a:lnTo>
                  <a:pt x="262721" y="311"/>
                </a:lnTo>
                <a:close/>
                <a:moveTo>
                  <a:pt x="274904" y="311"/>
                </a:moveTo>
                <a:lnTo>
                  <a:pt x="274904" y="6247"/>
                </a:lnTo>
                <a:lnTo>
                  <a:pt x="268968" y="6247"/>
                </a:lnTo>
                <a:lnTo>
                  <a:pt x="268968" y="311"/>
                </a:lnTo>
                <a:close/>
                <a:moveTo>
                  <a:pt x="6251" y="6560"/>
                </a:moveTo>
                <a:lnTo>
                  <a:pt x="6251" y="12494"/>
                </a:lnTo>
                <a:lnTo>
                  <a:pt x="315" y="12494"/>
                </a:lnTo>
                <a:lnTo>
                  <a:pt x="315" y="6560"/>
                </a:lnTo>
                <a:close/>
                <a:moveTo>
                  <a:pt x="12498" y="6560"/>
                </a:moveTo>
                <a:lnTo>
                  <a:pt x="12498" y="12494"/>
                </a:lnTo>
                <a:lnTo>
                  <a:pt x="6562" y="12494"/>
                </a:lnTo>
                <a:lnTo>
                  <a:pt x="6562" y="6560"/>
                </a:lnTo>
                <a:close/>
                <a:moveTo>
                  <a:pt x="18745" y="6560"/>
                </a:moveTo>
                <a:lnTo>
                  <a:pt x="18745" y="12494"/>
                </a:lnTo>
                <a:lnTo>
                  <a:pt x="12810" y="12494"/>
                </a:lnTo>
                <a:lnTo>
                  <a:pt x="12810" y="6560"/>
                </a:lnTo>
                <a:close/>
                <a:moveTo>
                  <a:pt x="24992" y="6560"/>
                </a:moveTo>
                <a:lnTo>
                  <a:pt x="24992" y="12494"/>
                </a:lnTo>
                <a:lnTo>
                  <a:pt x="19058" y="12494"/>
                </a:lnTo>
                <a:lnTo>
                  <a:pt x="19058" y="6560"/>
                </a:lnTo>
                <a:close/>
                <a:moveTo>
                  <a:pt x="31241" y="6560"/>
                </a:moveTo>
                <a:lnTo>
                  <a:pt x="31241" y="12494"/>
                </a:lnTo>
                <a:lnTo>
                  <a:pt x="25305" y="12494"/>
                </a:lnTo>
                <a:lnTo>
                  <a:pt x="25305" y="6560"/>
                </a:lnTo>
                <a:close/>
                <a:moveTo>
                  <a:pt x="37489" y="6560"/>
                </a:moveTo>
                <a:lnTo>
                  <a:pt x="37489" y="12494"/>
                </a:lnTo>
                <a:lnTo>
                  <a:pt x="31553" y="12494"/>
                </a:lnTo>
                <a:lnTo>
                  <a:pt x="31553" y="6560"/>
                </a:lnTo>
                <a:close/>
                <a:moveTo>
                  <a:pt x="43737" y="6560"/>
                </a:moveTo>
                <a:lnTo>
                  <a:pt x="43737" y="12494"/>
                </a:lnTo>
                <a:lnTo>
                  <a:pt x="37802" y="12494"/>
                </a:lnTo>
                <a:lnTo>
                  <a:pt x="37802" y="6560"/>
                </a:lnTo>
                <a:close/>
                <a:moveTo>
                  <a:pt x="49985" y="6560"/>
                </a:moveTo>
                <a:lnTo>
                  <a:pt x="49985" y="12494"/>
                </a:lnTo>
                <a:lnTo>
                  <a:pt x="44049" y="12494"/>
                </a:lnTo>
                <a:lnTo>
                  <a:pt x="44049" y="6560"/>
                </a:lnTo>
                <a:close/>
                <a:moveTo>
                  <a:pt x="56232" y="6560"/>
                </a:moveTo>
                <a:lnTo>
                  <a:pt x="56232" y="12494"/>
                </a:lnTo>
                <a:lnTo>
                  <a:pt x="50296" y="12494"/>
                </a:lnTo>
                <a:lnTo>
                  <a:pt x="50296" y="6560"/>
                </a:lnTo>
                <a:close/>
                <a:moveTo>
                  <a:pt x="62480" y="6560"/>
                </a:moveTo>
                <a:lnTo>
                  <a:pt x="62480" y="12494"/>
                </a:lnTo>
                <a:lnTo>
                  <a:pt x="56545" y="12494"/>
                </a:lnTo>
                <a:lnTo>
                  <a:pt x="56545" y="6560"/>
                </a:lnTo>
                <a:close/>
                <a:moveTo>
                  <a:pt x="68727" y="6560"/>
                </a:moveTo>
                <a:lnTo>
                  <a:pt x="68727" y="12494"/>
                </a:lnTo>
                <a:lnTo>
                  <a:pt x="62792" y="12494"/>
                </a:lnTo>
                <a:lnTo>
                  <a:pt x="62792" y="6560"/>
                </a:lnTo>
                <a:close/>
                <a:moveTo>
                  <a:pt x="74975" y="6560"/>
                </a:moveTo>
                <a:lnTo>
                  <a:pt x="74975" y="12494"/>
                </a:lnTo>
                <a:lnTo>
                  <a:pt x="69039" y="12494"/>
                </a:lnTo>
                <a:lnTo>
                  <a:pt x="69039" y="6560"/>
                </a:lnTo>
                <a:close/>
                <a:moveTo>
                  <a:pt x="81223" y="6560"/>
                </a:moveTo>
                <a:lnTo>
                  <a:pt x="81223" y="12494"/>
                </a:lnTo>
                <a:lnTo>
                  <a:pt x="75286" y="12494"/>
                </a:lnTo>
                <a:lnTo>
                  <a:pt x="75286" y="6560"/>
                </a:lnTo>
                <a:close/>
                <a:moveTo>
                  <a:pt x="87470" y="6560"/>
                </a:moveTo>
                <a:lnTo>
                  <a:pt x="87470" y="12494"/>
                </a:lnTo>
                <a:lnTo>
                  <a:pt x="81535" y="12494"/>
                </a:lnTo>
                <a:lnTo>
                  <a:pt x="81535" y="6560"/>
                </a:lnTo>
                <a:close/>
                <a:moveTo>
                  <a:pt x="93720" y="6560"/>
                </a:moveTo>
                <a:lnTo>
                  <a:pt x="93720" y="12494"/>
                </a:lnTo>
                <a:lnTo>
                  <a:pt x="87784" y="12494"/>
                </a:lnTo>
                <a:lnTo>
                  <a:pt x="87784" y="6560"/>
                </a:lnTo>
                <a:close/>
                <a:moveTo>
                  <a:pt x="99967" y="6560"/>
                </a:moveTo>
                <a:lnTo>
                  <a:pt x="99967" y="12494"/>
                </a:lnTo>
                <a:lnTo>
                  <a:pt x="94031" y="12494"/>
                </a:lnTo>
                <a:lnTo>
                  <a:pt x="94031" y="6560"/>
                </a:lnTo>
                <a:close/>
                <a:moveTo>
                  <a:pt x="106214" y="6560"/>
                </a:moveTo>
                <a:lnTo>
                  <a:pt x="106214" y="12494"/>
                </a:lnTo>
                <a:lnTo>
                  <a:pt x="100280" y="12494"/>
                </a:lnTo>
                <a:lnTo>
                  <a:pt x="100280" y="6560"/>
                </a:lnTo>
                <a:close/>
                <a:moveTo>
                  <a:pt x="112461" y="6560"/>
                </a:moveTo>
                <a:lnTo>
                  <a:pt x="112461" y="12494"/>
                </a:lnTo>
                <a:lnTo>
                  <a:pt x="106527" y="12494"/>
                </a:lnTo>
                <a:lnTo>
                  <a:pt x="106527" y="6560"/>
                </a:lnTo>
                <a:close/>
                <a:moveTo>
                  <a:pt x="118710" y="6560"/>
                </a:moveTo>
                <a:lnTo>
                  <a:pt x="118710" y="12494"/>
                </a:lnTo>
                <a:lnTo>
                  <a:pt x="112774" y="12494"/>
                </a:lnTo>
                <a:lnTo>
                  <a:pt x="112774" y="6560"/>
                </a:lnTo>
                <a:close/>
                <a:moveTo>
                  <a:pt x="124957" y="6560"/>
                </a:moveTo>
                <a:lnTo>
                  <a:pt x="124957" y="12494"/>
                </a:lnTo>
                <a:lnTo>
                  <a:pt x="119021" y="12494"/>
                </a:lnTo>
                <a:lnTo>
                  <a:pt x="119021" y="6560"/>
                </a:lnTo>
                <a:close/>
                <a:moveTo>
                  <a:pt x="131204" y="6560"/>
                </a:moveTo>
                <a:lnTo>
                  <a:pt x="131204" y="12494"/>
                </a:lnTo>
                <a:lnTo>
                  <a:pt x="125270" y="12494"/>
                </a:lnTo>
                <a:lnTo>
                  <a:pt x="125270" y="6560"/>
                </a:lnTo>
                <a:close/>
                <a:moveTo>
                  <a:pt x="137451" y="6560"/>
                </a:moveTo>
                <a:lnTo>
                  <a:pt x="137451" y="12494"/>
                </a:lnTo>
                <a:lnTo>
                  <a:pt x="131517" y="12494"/>
                </a:lnTo>
                <a:lnTo>
                  <a:pt x="131517" y="6560"/>
                </a:lnTo>
                <a:close/>
                <a:moveTo>
                  <a:pt x="143702" y="6560"/>
                </a:moveTo>
                <a:lnTo>
                  <a:pt x="143702" y="12494"/>
                </a:lnTo>
                <a:lnTo>
                  <a:pt x="137766" y="12494"/>
                </a:lnTo>
                <a:lnTo>
                  <a:pt x="137766" y="6560"/>
                </a:lnTo>
                <a:close/>
                <a:moveTo>
                  <a:pt x="149949" y="6560"/>
                </a:moveTo>
                <a:lnTo>
                  <a:pt x="149949" y="12494"/>
                </a:lnTo>
                <a:lnTo>
                  <a:pt x="144015" y="12494"/>
                </a:lnTo>
                <a:lnTo>
                  <a:pt x="144015" y="6560"/>
                </a:lnTo>
                <a:close/>
                <a:moveTo>
                  <a:pt x="156196" y="6560"/>
                </a:moveTo>
                <a:lnTo>
                  <a:pt x="156196" y="12494"/>
                </a:lnTo>
                <a:lnTo>
                  <a:pt x="150262" y="12494"/>
                </a:lnTo>
                <a:lnTo>
                  <a:pt x="150262" y="6560"/>
                </a:lnTo>
                <a:close/>
                <a:moveTo>
                  <a:pt x="162445" y="6560"/>
                </a:moveTo>
                <a:lnTo>
                  <a:pt x="162445" y="12494"/>
                </a:lnTo>
                <a:lnTo>
                  <a:pt x="156509" y="12494"/>
                </a:lnTo>
                <a:lnTo>
                  <a:pt x="156509" y="6560"/>
                </a:lnTo>
                <a:close/>
                <a:moveTo>
                  <a:pt x="168692" y="6560"/>
                </a:moveTo>
                <a:lnTo>
                  <a:pt x="168692" y="12494"/>
                </a:lnTo>
                <a:lnTo>
                  <a:pt x="162756" y="12494"/>
                </a:lnTo>
                <a:lnTo>
                  <a:pt x="162756" y="6560"/>
                </a:lnTo>
                <a:close/>
                <a:moveTo>
                  <a:pt x="174939" y="6560"/>
                </a:moveTo>
                <a:lnTo>
                  <a:pt x="174939" y="12494"/>
                </a:lnTo>
                <a:lnTo>
                  <a:pt x="169005" y="12494"/>
                </a:lnTo>
                <a:lnTo>
                  <a:pt x="169005" y="6560"/>
                </a:lnTo>
                <a:close/>
                <a:moveTo>
                  <a:pt x="181186" y="6560"/>
                </a:moveTo>
                <a:lnTo>
                  <a:pt x="181186" y="12494"/>
                </a:lnTo>
                <a:lnTo>
                  <a:pt x="175252" y="12494"/>
                </a:lnTo>
                <a:lnTo>
                  <a:pt x="175252" y="6560"/>
                </a:lnTo>
                <a:close/>
                <a:moveTo>
                  <a:pt x="187435" y="6560"/>
                </a:moveTo>
                <a:lnTo>
                  <a:pt x="187435" y="12494"/>
                </a:lnTo>
                <a:lnTo>
                  <a:pt x="181499" y="12494"/>
                </a:lnTo>
                <a:lnTo>
                  <a:pt x="181499" y="6560"/>
                </a:lnTo>
                <a:close/>
                <a:moveTo>
                  <a:pt x="193684" y="6560"/>
                </a:moveTo>
                <a:lnTo>
                  <a:pt x="193684" y="12494"/>
                </a:lnTo>
                <a:lnTo>
                  <a:pt x="187749" y="12494"/>
                </a:lnTo>
                <a:lnTo>
                  <a:pt x="187749" y="6560"/>
                </a:lnTo>
                <a:close/>
                <a:moveTo>
                  <a:pt x="199931" y="6560"/>
                </a:moveTo>
                <a:lnTo>
                  <a:pt x="199931" y="12494"/>
                </a:lnTo>
                <a:lnTo>
                  <a:pt x="193996" y="12494"/>
                </a:lnTo>
                <a:lnTo>
                  <a:pt x="193996" y="6560"/>
                </a:lnTo>
                <a:close/>
                <a:moveTo>
                  <a:pt x="206180" y="6560"/>
                </a:moveTo>
                <a:lnTo>
                  <a:pt x="206180" y="12494"/>
                </a:lnTo>
                <a:lnTo>
                  <a:pt x="200244" y="12494"/>
                </a:lnTo>
                <a:lnTo>
                  <a:pt x="200244" y="6560"/>
                </a:lnTo>
                <a:close/>
                <a:moveTo>
                  <a:pt x="212427" y="6560"/>
                </a:moveTo>
                <a:lnTo>
                  <a:pt x="212427" y="12494"/>
                </a:lnTo>
                <a:lnTo>
                  <a:pt x="206491" y="12494"/>
                </a:lnTo>
                <a:lnTo>
                  <a:pt x="206491" y="6560"/>
                </a:lnTo>
                <a:close/>
                <a:moveTo>
                  <a:pt x="218674" y="6560"/>
                </a:moveTo>
                <a:lnTo>
                  <a:pt x="218674" y="12494"/>
                </a:lnTo>
                <a:lnTo>
                  <a:pt x="212739" y="12494"/>
                </a:lnTo>
                <a:lnTo>
                  <a:pt x="212739" y="6560"/>
                </a:lnTo>
                <a:close/>
                <a:moveTo>
                  <a:pt x="224921" y="6560"/>
                </a:moveTo>
                <a:lnTo>
                  <a:pt x="224921" y="12494"/>
                </a:lnTo>
                <a:lnTo>
                  <a:pt x="218987" y="12494"/>
                </a:lnTo>
                <a:lnTo>
                  <a:pt x="218987" y="6560"/>
                </a:lnTo>
                <a:close/>
                <a:moveTo>
                  <a:pt x="231170" y="6560"/>
                </a:moveTo>
                <a:lnTo>
                  <a:pt x="231170" y="12494"/>
                </a:lnTo>
                <a:lnTo>
                  <a:pt x="225234" y="12494"/>
                </a:lnTo>
                <a:lnTo>
                  <a:pt x="225234" y="6560"/>
                </a:lnTo>
                <a:close/>
                <a:moveTo>
                  <a:pt x="237417" y="6560"/>
                </a:moveTo>
                <a:lnTo>
                  <a:pt x="237417" y="12494"/>
                </a:lnTo>
                <a:lnTo>
                  <a:pt x="231481" y="12494"/>
                </a:lnTo>
                <a:lnTo>
                  <a:pt x="231481" y="6560"/>
                </a:lnTo>
                <a:close/>
                <a:moveTo>
                  <a:pt x="243664" y="6560"/>
                </a:moveTo>
                <a:lnTo>
                  <a:pt x="243664" y="12494"/>
                </a:lnTo>
                <a:lnTo>
                  <a:pt x="237729" y="12494"/>
                </a:lnTo>
                <a:lnTo>
                  <a:pt x="237729" y="6560"/>
                </a:lnTo>
                <a:close/>
                <a:moveTo>
                  <a:pt x="249914" y="6560"/>
                </a:moveTo>
                <a:lnTo>
                  <a:pt x="249914" y="12494"/>
                </a:lnTo>
                <a:lnTo>
                  <a:pt x="243978" y="12494"/>
                </a:lnTo>
                <a:lnTo>
                  <a:pt x="243978" y="6560"/>
                </a:lnTo>
                <a:close/>
                <a:moveTo>
                  <a:pt x="256161" y="6560"/>
                </a:moveTo>
                <a:lnTo>
                  <a:pt x="256161" y="12494"/>
                </a:lnTo>
                <a:lnTo>
                  <a:pt x="250225" y="12494"/>
                </a:lnTo>
                <a:lnTo>
                  <a:pt x="250225" y="6560"/>
                </a:lnTo>
                <a:close/>
                <a:moveTo>
                  <a:pt x="262409" y="6560"/>
                </a:moveTo>
                <a:lnTo>
                  <a:pt x="262409" y="12494"/>
                </a:lnTo>
                <a:lnTo>
                  <a:pt x="256474" y="12494"/>
                </a:lnTo>
                <a:lnTo>
                  <a:pt x="256474" y="6560"/>
                </a:lnTo>
                <a:close/>
                <a:moveTo>
                  <a:pt x="268656" y="6560"/>
                </a:moveTo>
                <a:lnTo>
                  <a:pt x="268656" y="12494"/>
                </a:lnTo>
                <a:lnTo>
                  <a:pt x="262721" y="12494"/>
                </a:lnTo>
                <a:lnTo>
                  <a:pt x="262721" y="6560"/>
                </a:lnTo>
                <a:close/>
                <a:moveTo>
                  <a:pt x="274904" y="6560"/>
                </a:moveTo>
                <a:lnTo>
                  <a:pt x="274904" y="12494"/>
                </a:lnTo>
                <a:lnTo>
                  <a:pt x="268968" y="12494"/>
                </a:lnTo>
                <a:lnTo>
                  <a:pt x="268968" y="6560"/>
                </a:lnTo>
                <a:close/>
                <a:moveTo>
                  <a:pt x="6251" y="12807"/>
                </a:moveTo>
                <a:lnTo>
                  <a:pt x="6251" y="18742"/>
                </a:lnTo>
                <a:lnTo>
                  <a:pt x="315" y="18742"/>
                </a:lnTo>
                <a:lnTo>
                  <a:pt x="315" y="12807"/>
                </a:lnTo>
                <a:close/>
                <a:moveTo>
                  <a:pt x="12498" y="12807"/>
                </a:moveTo>
                <a:lnTo>
                  <a:pt x="12498" y="18742"/>
                </a:lnTo>
                <a:lnTo>
                  <a:pt x="6562" y="18742"/>
                </a:lnTo>
                <a:lnTo>
                  <a:pt x="6562" y="12807"/>
                </a:lnTo>
                <a:close/>
                <a:moveTo>
                  <a:pt x="18745" y="12807"/>
                </a:moveTo>
                <a:lnTo>
                  <a:pt x="18745" y="18742"/>
                </a:lnTo>
                <a:lnTo>
                  <a:pt x="12810" y="18742"/>
                </a:lnTo>
                <a:lnTo>
                  <a:pt x="12810" y="12807"/>
                </a:lnTo>
                <a:close/>
                <a:moveTo>
                  <a:pt x="24992" y="12807"/>
                </a:moveTo>
                <a:lnTo>
                  <a:pt x="24992" y="18742"/>
                </a:lnTo>
                <a:lnTo>
                  <a:pt x="19058" y="18742"/>
                </a:lnTo>
                <a:lnTo>
                  <a:pt x="19058" y="12807"/>
                </a:lnTo>
                <a:close/>
                <a:moveTo>
                  <a:pt x="31241" y="12807"/>
                </a:moveTo>
                <a:lnTo>
                  <a:pt x="31241" y="18742"/>
                </a:lnTo>
                <a:lnTo>
                  <a:pt x="25305" y="18742"/>
                </a:lnTo>
                <a:lnTo>
                  <a:pt x="25305" y="12807"/>
                </a:lnTo>
                <a:close/>
                <a:moveTo>
                  <a:pt x="37489" y="12807"/>
                </a:moveTo>
                <a:lnTo>
                  <a:pt x="37489" y="18742"/>
                </a:lnTo>
                <a:lnTo>
                  <a:pt x="31553" y="18742"/>
                </a:lnTo>
                <a:lnTo>
                  <a:pt x="31553" y="12807"/>
                </a:lnTo>
                <a:close/>
                <a:moveTo>
                  <a:pt x="43737" y="12807"/>
                </a:moveTo>
                <a:lnTo>
                  <a:pt x="43737" y="18742"/>
                </a:lnTo>
                <a:lnTo>
                  <a:pt x="37802" y="18742"/>
                </a:lnTo>
                <a:lnTo>
                  <a:pt x="37802" y="12807"/>
                </a:lnTo>
                <a:close/>
                <a:moveTo>
                  <a:pt x="49985" y="12807"/>
                </a:moveTo>
                <a:lnTo>
                  <a:pt x="49985" y="18742"/>
                </a:lnTo>
                <a:lnTo>
                  <a:pt x="44049" y="18742"/>
                </a:lnTo>
                <a:lnTo>
                  <a:pt x="44049" y="12807"/>
                </a:lnTo>
                <a:close/>
                <a:moveTo>
                  <a:pt x="56232" y="12807"/>
                </a:moveTo>
                <a:lnTo>
                  <a:pt x="56232" y="18742"/>
                </a:lnTo>
                <a:lnTo>
                  <a:pt x="50296" y="18742"/>
                </a:lnTo>
                <a:lnTo>
                  <a:pt x="50296" y="12807"/>
                </a:lnTo>
                <a:close/>
                <a:moveTo>
                  <a:pt x="62480" y="12807"/>
                </a:moveTo>
                <a:lnTo>
                  <a:pt x="62480" y="18742"/>
                </a:lnTo>
                <a:lnTo>
                  <a:pt x="56545" y="18742"/>
                </a:lnTo>
                <a:lnTo>
                  <a:pt x="56545" y="12807"/>
                </a:lnTo>
                <a:close/>
                <a:moveTo>
                  <a:pt x="68727" y="12807"/>
                </a:moveTo>
                <a:lnTo>
                  <a:pt x="68727" y="18742"/>
                </a:lnTo>
                <a:lnTo>
                  <a:pt x="62792" y="18742"/>
                </a:lnTo>
                <a:lnTo>
                  <a:pt x="62792" y="12807"/>
                </a:lnTo>
                <a:close/>
                <a:moveTo>
                  <a:pt x="74975" y="12807"/>
                </a:moveTo>
                <a:lnTo>
                  <a:pt x="74975" y="18742"/>
                </a:lnTo>
                <a:lnTo>
                  <a:pt x="69039" y="18742"/>
                </a:lnTo>
                <a:lnTo>
                  <a:pt x="69039" y="12807"/>
                </a:lnTo>
                <a:close/>
                <a:moveTo>
                  <a:pt x="81223" y="12807"/>
                </a:moveTo>
                <a:lnTo>
                  <a:pt x="81223" y="18742"/>
                </a:lnTo>
                <a:lnTo>
                  <a:pt x="75286" y="18742"/>
                </a:lnTo>
                <a:lnTo>
                  <a:pt x="75286" y="12807"/>
                </a:lnTo>
                <a:close/>
                <a:moveTo>
                  <a:pt x="87470" y="12807"/>
                </a:moveTo>
                <a:lnTo>
                  <a:pt x="87470" y="18742"/>
                </a:lnTo>
                <a:lnTo>
                  <a:pt x="81535" y="18742"/>
                </a:lnTo>
                <a:lnTo>
                  <a:pt x="81535" y="12807"/>
                </a:lnTo>
                <a:close/>
                <a:moveTo>
                  <a:pt x="93720" y="12807"/>
                </a:moveTo>
                <a:lnTo>
                  <a:pt x="93720" y="18742"/>
                </a:lnTo>
                <a:lnTo>
                  <a:pt x="87784" y="18742"/>
                </a:lnTo>
                <a:lnTo>
                  <a:pt x="87784" y="12807"/>
                </a:lnTo>
                <a:close/>
                <a:moveTo>
                  <a:pt x="99967" y="12807"/>
                </a:moveTo>
                <a:lnTo>
                  <a:pt x="99967" y="18742"/>
                </a:lnTo>
                <a:lnTo>
                  <a:pt x="94031" y="18742"/>
                </a:lnTo>
                <a:lnTo>
                  <a:pt x="94031" y="12807"/>
                </a:lnTo>
                <a:close/>
                <a:moveTo>
                  <a:pt x="106214" y="12807"/>
                </a:moveTo>
                <a:lnTo>
                  <a:pt x="106214" y="18742"/>
                </a:lnTo>
                <a:lnTo>
                  <a:pt x="100280" y="18742"/>
                </a:lnTo>
                <a:lnTo>
                  <a:pt x="100280" y="12807"/>
                </a:lnTo>
                <a:close/>
                <a:moveTo>
                  <a:pt x="112461" y="12807"/>
                </a:moveTo>
                <a:lnTo>
                  <a:pt x="112461" y="18742"/>
                </a:lnTo>
                <a:lnTo>
                  <a:pt x="106527" y="18742"/>
                </a:lnTo>
                <a:lnTo>
                  <a:pt x="106527" y="12807"/>
                </a:lnTo>
                <a:close/>
                <a:moveTo>
                  <a:pt x="118710" y="12807"/>
                </a:moveTo>
                <a:lnTo>
                  <a:pt x="118710" y="18742"/>
                </a:lnTo>
                <a:lnTo>
                  <a:pt x="112774" y="18742"/>
                </a:lnTo>
                <a:lnTo>
                  <a:pt x="112774" y="12807"/>
                </a:lnTo>
                <a:close/>
                <a:moveTo>
                  <a:pt x="124957" y="12807"/>
                </a:moveTo>
                <a:lnTo>
                  <a:pt x="124957" y="18742"/>
                </a:lnTo>
                <a:lnTo>
                  <a:pt x="119021" y="18742"/>
                </a:lnTo>
                <a:lnTo>
                  <a:pt x="119021" y="12807"/>
                </a:lnTo>
                <a:close/>
                <a:moveTo>
                  <a:pt x="131204" y="12807"/>
                </a:moveTo>
                <a:lnTo>
                  <a:pt x="131204" y="18742"/>
                </a:lnTo>
                <a:lnTo>
                  <a:pt x="125270" y="18742"/>
                </a:lnTo>
                <a:lnTo>
                  <a:pt x="125270" y="12807"/>
                </a:lnTo>
                <a:close/>
                <a:moveTo>
                  <a:pt x="137451" y="12807"/>
                </a:moveTo>
                <a:lnTo>
                  <a:pt x="137451" y="18742"/>
                </a:lnTo>
                <a:lnTo>
                  <a:pt x="131517" y="18742"/>
                </a:lnTo>
                <a:lnTo>
                  <a:pt x="131517" y="12807"/>
                </a:lnTo>
                <a:close/>
                <a:moveTo>
                  <a:pt x="143702" y="12807"/>
                </a:moveTo>
                <a:lnTo>
                  <a:pt x="143702" y="18742"/>
                </a:lnTo>
                <a:lnTo>
                  <a:pt x="137766" y="18742"/>
                </a:lnTo>
                <a:lnTo>
                  <a:pt x="137766" y="12807"/>
                </a:lnTo>
                <a:close/>
                <a:moveTo>
                  <a:pt x="149949" y="12807"/>
                </a:moveTo>
                <a:lnTo>
                  <a:pt x="149949" y="18742"/>
                </a:lnTo>
                <a:lnTo>
                  <a:pt x="144015" y="18742"/>
                </a:lnTo>
                <a:lnTo>
                  <a:pt x="144015" y="12807"/>
                </a:lnTo>
                <a:close/>
                <a:moveTo>
                  <a:pt x="156196" y="12807"/>
                </a:moveTo>
                <a:lnTo>
                  <a:pt x="156196" y="18742"/>
                </a:lnTo>
                <a:lnTo>
                  <a:pt x="150262" y="18742"/>
                </a:lnTo>
                <a:lnTo>
                  <a:pt x="150262" y="12807"/>
                </a:lnTo>
                <a:close/>
                <a:moveTo>
                  <a:pt x="162445" y="12807"/>
                </a:moveTo>
                <a:lnTo>
                  <a:pt x="162445" y="18742"/>
                </a:lnTo>
                <a:lnTo>
                  <a:pt x="156509" y="18742"/>
                </a:lnTo>
                <a:lnTo>
                  <a:pt x="156509" y="12807"/>
                </a:lnTo>
                <a:close/>
                <a:moveTo>
                  <a:pt x="168692" y="12807"/>
                </a:moveTo>
                <a:lnTo>
                  <a:pt x="168692" y="18742"/>
                </a:lnTo>
                <a:lnTo>
                  <a:pt x="162756" y="18742"/>
                </a:lnTo>
                <a:lnTo>
                  <a:pt x="162756" y="12807"/>
                </a:lnTo>
                <a:close/>
                <a:moveTo>
                  <a:pt x="174939" y="12807"/>
                </a:moveTo>
                <a:lnTo>
                  <a:pt x="174939" y="18742"/>
                </a:lnTo>
                <a:lnTo>
                  <a:pt x="169005" y="18742"/>
                </a:lnTo>
                <a:lnTo>
                  <a:pt x="169005" y="12807"/>
                </a:lnTo>
                <a:close/>
                <a:moveTo>
                  <a:pt x="181186" y="12807"/>
                </a:moveTo>
                <a:lnTo>
                  <a:pt x="181186" y="18742"/>
                </a:lnTo>
                <a:lnTo>
                  <a:pt x="175252" y="18742"/>
                </a:lnTo>
                <a:lnTo>
                  <a:pt x="175252" y="12807"/>
                </a:lnTo>
                <a:close/>
                <a:moveTo>
                  <a:pt x="187435" y="12807"/>
                </a:moveTo>
                <a:lnTo>
                  <a:pt x="187435" y="18742"/>
                </a:lnTo>
                <a:lnTo>
                  <a:pt x="181499" y="18742"/>
                </a:lnTo>
                <a:lnTo>
                  <a:pt x="181499" y="12807"/>
                </a:lnTo>
                <a:close/>
                <a:moveTo>
                  <a:pt x="193684" y="12807"/>
                </a:moveTo>
                <a:lnTo>
                  <a:pt x="193684" y="18742"/>
                </a:lnTo>
                <a:lnTo>
                  <a:pt x="187749" y="18742"/>
                </a:lnTo>
                <a:lnTo>
                  <a:pt x="187749" y="12807"/>
                </a:lnTo>
                <a:close/>
                <a:moveTo>
                  <a:pt x="199931" y="12807"/>
                </a:moveTo>
                <a:lnTo>
                  <a:pt x="199931" y="18742"/>
                </a:lnTo>
                <a:lnTo>
                  <a:pt x="193996" y="18742"/>
                </a:lnTo>
                <a:lnTo>
                  <a:pt x="193996" y="12807"/>
                </a:lnTo>
                <a:close/>
                <a:moveTo>
                  <a:pt x="206180" y="12807"/>
                </a:moveTo>
                <a:lnTo>
                  <a:pt x="206180" y="18742"/>
                </a:lnTo>
                <a:lnTo>
                  <a:pt x="200244" y="18742"/>
                </a:lnTo>
                <a:lnTo>
                  <a:pt x="200244" y="12807"/>
                </a:lnTo>
                <a:close/>
                <a:moveTo>
                  <a:pt x="212427" y="12807"/>
                </a:moveTo>
                <a:lnTo>
                  <a:pt x="212427" y="18742"/>
                </a:lnTo>
                <a:lnTo>
                  <a:pt x="206491" y="18742"/>
                </a:lnTo>
                <a:lnTo>
                  <a:pt x="206491" y="12807"/>
                </a:lnTo>
                <a:close/>
                <a:moveTo>
                  <a:pt x="218674" y="12807"/>
                </a:moveTo>
                <a:lnTo>
                  <a:pt x="218674" y="18742"/>
                </a:lnTo>
                <a:lnTo>
                  <a:pt x="212739" y="18742"/>
                </a:lnTo>
                <a:lnTo>
                  <a:pt x="212739" y="12807"/>
                </a:lnTo>
                <a:close/>
                <a:moveTo>
                  <a:pt x="224921" y="12807"/>
                </a:moveTo>
                <a:lnTo>
                  <a:pt x="224921" y="18742"/>
                </a:lnTo>
                <a:lnTo>
                  <a:pt x="218987" y="18742"/>
                </a:lnTo>
                <a:lnTo>
                  <a:pt x="218987" y="12807"/>
                </a:lnTo>
                <a:close/>
                <a:moveTo>
                  <a:pt x="231170" y="12807"/>
                </a:moveTo>
                <a:lnTo>
                  <a:pt x="231170" y="18742"/>
                </a:lnTo>
                <a:lnTo>
                  <a:pt x="225234" y="18742"/>
                </a:lnTo>
                <a:lnTo>
                  <a:pt x="225234" y="12807"/>
                </a:lnTo>
                <a:close/>
                <a:moveTo>
                  <a:pt x="237417" y="12807"/>
                </a:moveTo>
                <a:lnTo>
                  <a:pt x="237417" y="18742"/>
                </a:lnTo>
                <a:lnTo>
                  <a:pt x="231481" y="18742"/>
                </a:lnTo>
                <a:lnTo>
                  <a:pt x="231481" y="12807"/>
                </a:lnTo>
                <a:close/>
                <a:moveTo>
                  <a:pt x="243664" y="12807"/>
                </a:moveTo>
                <a:lnTo>
                  <a:pt x="243664" y="18742"/>
                </a:lnTo>
                <a:lnTo>
                  <a:pt x="237729" y="18742"/>
                </a:lnTo>
                <a:lnTo>
                  <a:pt x="237729" y="12807"/>
                </a:lnTo>
                <a:close/>
                <a:moveTo>
                  <a:pt x="249914" y="12807"/>
                </a:moveTo>
                <a:lnTo>
                  <a:pt x="249914" y="18742"/>
                </a:lnTo>
                <a:lnTo>
                  <a:pt x="243978" y="18742"/>
                </a:lnTo>
                <a:lnTo>
                  <a:pt x="243978" y="12807"/>
                </a:lnTo>
                <a:close/>
                <a:moveTo>
                  <a:pt x="256161" y="12807"/>
                </a:moveTo>
                <a:lnTo>
                  <a:pt x="256161" y="18742"/>
                </a:lnTo>
                <a:lnTo>
                  <a:pt x="250225" y="18742"/>
                </a:lnTo>
                <a:lnTo>
                  <a:pt x="250225" y="12807"/>
                </a:lnTo>
                <a:close/>
                <a:moveTo>
                  <a:pt x="262409" y="12807"/>
                </a:moveTo>
                <a:lnTo>
                  <a:pt x="262409" y="18742"/>
                </a:lnTo>
                <a:lnTo>
                  <a:pt x="256474" y="18742"/>
                </a:lnTo>
                <a:lnTo>
                  <a:pt x="256474" y="12807"/>
                </a:lnTo>
                <a:close/>
                <a:moveTo>
                  <a:pt x="268656" y="12807"/>
                </a:moveTo>
                <a:lnTo>
                  <a:pt x="268656" y="18742"/>
                </a:lnTo>
                <a:lnTo>
                  <a:pt x="262721" y="18742"/>
                </a:lnTo>
                <a:lnTo>
                  <a:pt x="262721" y="12807"/>
                </a:lnTo>
                <a:close/>
                <a:moveTo>
                  <a:pt x="274904" y="12807"/>
                </a:moveTo>
                <a:lnTo>
                  <a:pt x="274904" y="18742"/>
                </a:lnTo>
                <a:lnTo>
                  <a:pt x="268968" y="18742"/>
                </a:lnTo>
                <a:lnTo>
                  <a:pt x="268968" y="12807"/>
                </a:lnTo>
                <a:close/>
                <a:moveTo>
                  <a:pt x="6251" y="19054"/>
                </a:moveTo>
                <a:lnTo>
                  <a:pt x="6251" y="24990"/>
                </a:lnTo>
                <a:lnTo>
                  <a:pt x="315" y="24990"/>
                </a:lnTo>
                <a:lnTo>
                  <a:pt x="315" y="19054"/>
                </a:lnTo>
                <a:close/>
                <a:moveTo>
                  <a:pt x="12498" y="19054"/>
                </a:moveTo>
                <a:lnTo>
                  <a:pt x="12498" y="24990"/>
                </a:lnTo>
                <a:lnTo>
                  <a:pt x="6562" y="24990"/>
                </a:lnTo>
                <a:lnTo>
                  <a:pt x="6562" y="19054"/>
                </a:lnTo>
                <a:close/>
                <a:moveTo>
                  <a:pt x="18745" y="19054"/>
                </a:moveTo>
                <a:lnTo>
                  <a:pt x="18745" y="24990"/>
                </a:lnTo>
                <a:lnTo>
                  <a:pt x="12810" y="24990"/>
                </a:lnTo>
                <a:lnTo>
                  <a:pt x="12810" y="19054"/>
                </a:lnTo>
                <a:close/>
                <a:moveTo>
                  <a:pt x="24992" y="19054"/>
                </a:moveTo>
                <a:lnTo>
                  <a:pt x="24992" y="24990"/>
                </a:lnTo>
                <a:lnTo>
                  <a:pt x="19058" y="24990"/>
                </a:lnTo>
                <a:lnTo>
                  <a:pt x="19058" y="19054"/>
                </a:lnTo>
                <a:close/>
                <a:moveTo>
                  <a:pt x="31241" y="19054"/>
                </a:moveTo>
                <a:lnTo>
                  <a:pt x="31241" y="24990"/>
                </a:lnTo>
                <a:lnTo>
                  <a:pt x="25305" y="24990"/>
                </a:lnTo>
                <a:lnTo>
                  <a:pt x="25305" y="19054"/>
                </a:lnTo>
                <a:close/>
                <a:moveTo>
                  <a:pt x="37489" y="19054"/>
                </a:moveTo>
                <a:lnTo>
                  <a:pt x="37489" y="24990"/>
                </a:lnTo>
                <a:lnTo>
                  <a:pt x="31553" y="24990"/>
                </a:lnTo>
                <a:lnTo>
                  <a:pt x="31553" y="19054"/>
                </a:lnTo>
                <a:close/>
                <a:moveTo>
                  <a:pt x="43737" y="19054"/>
                </a:moveTo>
                <a:lnTo>
                  <a:pt x="43737" y="24990"/>
                </a:lnTo>
                <a:lnTo>
                  <a:pt x="37802" y="24990"/>
                </a:lnTo>
                <a:lnTo>
                  <a:pt x="37802" y="19054"/>
                </a:lnTo>
                <a:close/>
                <a:moveTo>
                  <a:pt x="49985" y="19054"/>
                </a:moveTo>
                <a:lnTo>
                  <a:pt x="49985" y="24990"/>
                </a:lnTo>
                <a:lnTo>
                  <a:pt x="44049" y="24990"/>
                </a:lnTo>
                <a:lnTo>
                  <a:pt x="44049" y="19054"/>
                </a:lnTo>
                <a:close/>
                <a:moveTo>
                  <a:pt x="56232" y="19054"/>
                </a:moveTo>
                <a:lnTo>
                  <a:pt x="56232" y="24990"/>
                </a:lnTo>
                <a:lnTo>
                  <a:pt x="50296" y="24990"/>
                </a:lnTo>
                <a:lnTo>
                  <a:pt x="50296" y="19054"/>
                </a:lnTo>
                <a:close/>
                <a:moveTo>
                  <a:pt x="62480" y="19054"/>
                </a:moveTo>
                <a:lnTo>
                  <a:pt x="62480" y="24990"/>
                </a:lnTo>
                <a:lnTo>
                  <a:pt x="56545" y="24990"/>
                </a:lnTo>
                <a:lnTo>
                  <a:pt x="56545" y="19054"/>
                </a:lnTo>
                <a:close/>
                <a:moveTo>
                  <a:pt x="68727" y="19054"/>
                </a:moveTo>
                <a:lnTo>
                  <a:pt x="68727" y="24990"/>
                </a:lnTo>
                <a:lnTo>
                  <a:pt x="62792" y="24990"/>
                </a:lnTo>
                <a:lnTo>
                  <a:pt x="62792" y="19054"/>
                </a:lnTo>
                <a:close/>
                <a:moveTo>
                  <a:pt x="74975" y="19054"/>
                </a:moveTo>
                <a:lnTo>
                  <a:pt x="74975" y="24990"/>
                </a:lnTo>
                <a:lnTo>
                  <a:pt x="69039" y="24990"/>
                </a:lnTo>
                <a:lnTo>
                  <a:pt x="69039" y="19054"/>
                </a:lnTo>
                <a:close/>
                <a:moveTo>
                  <a:pt x="81223" y="19054"/>
                </a:moveTo>
                <a:lnTo>
                  <a:pt x="81223" y="24990"/>
                </a:lnTo>
                <a:lnTo>
                  <a:pt x="75286" y="24990"/>
                </a:lnTo>
                <a:lnTo>
                  <a:pt x="75286" y="19054"/>
                </a:lnTo>
                <a:close/>
                <a:moveTo>
                  <a:pt x="87470" y="19054"/>
                </a:moveTo>
                <a:lnTo>
                  <a:pt x="87470" y="24990"/>
                </a:lnTo>
                <a:lnTo>
                  <a:pt x="81535" y="24990"/>
                </a:lnTo>
                <a:lnTo>
                  <a:pt x="81535" y="19054"/>
                </a:lnTo>
                <a:close/>
                <a:moveTo>
                  <a:pt x="93720" y="19054"/>
                </a:moveTo>
                <a:lnTo>
                  <a:pt x="93720" y="24990"/>
                </a:lnTo>
                <a:lnTo>
                  <a:pt x="87784" y="24990"/>
                </a:lnTo>
                <a:lnTo>
                  <a:pt x="87784" y="19054"/>
                </a:lnTo>
                <a:close/>
                <a:moveTo>
                  <a:pt x="99967" y="19054"/>
                </a:moveTo>
                <a:lnTo>
                  <a:pt x="99967" y="24990"/>
                </a:lnTo>
                <a:lnTo>
                  <a:pt x="94031" y="24990"/>
                </a:lnTo>
                <a:lnTo>
                  <a:pt x="94031" y="19054"/>
                </a:lnTo>
                <a:close/>
                <a:moveTo>
                  <a:pt x="106214" y="19054"/>
                </a:moveTo>
                <a:lnTo>
                  <a:pt x="106214" y="24990"/>
                </a:lnTo>
                <a:lnTo>
                  <a:pt x="100280" y="24990"/>
                </a:lnTo>
                <a:lnTo>
                  <a:pt x="100280" y="19054"/>
                </a:lnTo>
                <a:close/>
                <a:moveTo>
                  <a:pt x="112461" y="19054"/>
                </a:moveTo>
                <a:lnTo>
                  <a:pt x="112461" y="24990"/>
                </a:lnTo>
                <a:lnTo>
                  <a:pt x="106527" y="24990"/>
                </a:lnTo>
                <a:lnTo>
                  <a:pt x="106527" y="19054"/>
                </a:lnTo>
                <a:close/>
                <a:moveTo>
                  <a:pt x="118710" y="19054"/>
                </a:moveTo>
                <a:lnTo>
                  <a:pt x="118710" y="24990"/>
                </a:lnTo>
                <a:lnTo>
                  <a:pt x="112774" y="24990"/>
                </a:lnTo>
                <a:lnTo>
                  <a:pt x="112774" y="19054"/>
                </a:lnTo>
                <a:close/>
                <a:moveTo>
                  <a:pt x="124957" y="19054"/>
                </a:moveTo>
                <a:lnTo>
                  <a:pt x="124957" y="24990"/>
                </a:lnTo>
                <a:lnTo>
                  <a:pt x="119021" y="24990"/>
                </a:lnTo>
                <a:lnTo>
                  <a:pt x="119021" y="19054"/>
                </a:lnTo>
                <a:close/>
                <a:moveTo>
                  <a:pt x="131204" y="19054"/>
                </a:moveTo>
                <a:lnTo>
                  <a:pt x="131204" y="24990"/>
                </a:lnTo>
                <a:lnTo>
                  <a:pt x="125270" y="24990"/>
                </a:lnTo>
                <a:lnTo>
                  <a:pt x="125270" y="19054"/>
                </a:lnTo>
                <a:close/>
                <a:moveTo>
                  <a:pt x="137451" y="19054"/>
                </a:moveTo>
                <a:lnTo>
                  <a:pt x="137451" y="24990"/>
                </a:lnTo>
                <a:lnTo>
                  <a:pt x="131517" y="24990"/>
                </a:lnTo>
                <a:lnTo>
                  <a:pt x="131517" y="19054"/>
                </a:lnTo>
                <a:close/>
                <a:moveTo>
                  <a:pt x="143702" y="19054"/>
                </a:moveTo>
                <a:lnTo>
                  <a:pt x="143702" y="24990"/>
                </a:lnTo>
                <a:lnTo>
                  <a:pt x="137766" y="24990"/>
                </a:lnTo>
                <a:lnTo>
                  <a:pt x="137766" y="19054"/>
                </a:lnTo>
                <a:close/>
                <a:moveTo>
                  <a:pt x="149949" y="19054"/>
                </a:moveTo>
                <a:lnTo>
                  <a:pt x="149949" y="24990"/>
                </a:lnTo>
                <a:lnTo>
                  <a:pt x="144015" y="24990"/>
                </a:lnTo>
                <a:lnTo>
                  <a:pt x="144015" y="19054"/>
                </a:lnTo>
                <a:close/>
                <a:moveTo>
                  <a:pt x="156196" y="19054"/>
                </a:moveTo>
                <a:lnTo>
                  <a:pt x="156196" y="24990"/>
                </a:lnTo>
                <a:lnTo>
                  <a:pt x="150262" y="24990"/>
                </a:lnTo>
                <a:lnTo>
                  <a:pt x="150262" y="19054"/>
                </a:lnTo>
                <a:close/>
                <a:moveTo>
                  <a:pt x="162445" y="19054"/>
                </a:moveTo>
                <a:lnTo>
                  <a:pt x="162445" y="24990"/>
                </a:lnTo>
                <a:lnTo>
                  <a:pt x="156509" y="24990"/>
                </a:lnTo>
                <a:lnTo>
                  <a:pt x="156509" y="19054"/>
                </a:lnTo>
                <a:close/>
                <a:moveTo>
                  <a:pt x="168692" y="19054"/>
                </a:moveTo>
                <a:lnTo>
                  <a:pt x="168692" y="24990"/>
                </a:lnTo>
                <a:lnTo>
                  <a:pt x="162756" y="24990"/>
                </a:lnTo>
                <a:lnTo>
                  <a:pt x="162756" y="19054"/>
                </a:lnTo>
                <a:close/>
                <a:moveTo>
                  <a:pt x="174939" y="19054"/>
                </a:moveTo>
                <a:lnTo>
                  <a:pt x="174939" y="24990"/>
                </a:lnTo>
                <a:lnTo>
                  <a:pt x="169005" y="24990"/>
                </a:lnTo>
                <a:lnTo>
                  <a:pt x="169005" y="19054"/>
                </a:lnTo>
                <a:close/>
                <a:moveTo>
                  <a:pt x="181186" y="19054"/>
                </a:moveTo>
                <a:lnTo>
                  <a:pt x="181186" y="24990"/>
                </a:lnTo>
                <a:lnTo>
                  <a:pt x="175252" y="24990"/>
                </a:lnTo>
                <a:lnTo>
                  <a:pt x="175252" y="19054"/>
                </a:lnTo>
                <a:close/>
                <a:moveTo>
                  <a:pt x="187435" y="19054"/>
                </a:moveTo>
                <a:lnTo>
                  <a:pt x="187435" y="24990"/>
                </a:lnTo>
                <a:lnTo>
                  <a:pt x="181499" y="24990"/>
                </a:lnTo>
                <a:lnTo>
                  <a:pt x="181499" y="19054"/>
                </a:lnTo>
                <a:close/>
                <a:moveTo>
                  <a:pt x="193684" y="19054"/>
                </a:moveTo>
                <a:lnTo>
                  <a:pt x="193684" y="24990"/>
                </a:lnTo>
                <a:lnTo>
                  <a:pt x="187749" y="24990"/>
                </a:lnTo>
                <a:lnTo>
                  <a:pt x="187749" y="19054"/>
                </a:lnTo>
                <a:close/>
                <a:moveTo>
                  <a:pt x="199931" y="19054"/>
                </a:moveTo>
                <a:lnTo>
                  <a:pt x="199931" y="24990"/>
                </a:lnTo>
                <a:lnTo>
                  <a:pt x="193996" y="24990"/>
                </a:lnTo>
                <a:lnTo>
                  <a:pt x="193996" y="19054"/>
                </a:lnTo>
                <a:close/>
                <a:moveTo>
                  <a:pt x="206180" y="19054"/>
                </a:moveTo>
                <a:lnTo>
                  <a:pt x="206180" y="24990"/>
                </a:lnTo>
                <a:lnTo>
                  <a:pt x="200244" y="24990"/>
                </a:lnTo>
                <a:lnTo>
                  <a:pt x="200244" y="19054"/>
                </a:lnTo>
                <a:close/>
                <a:moveTo>
                  <a:pt x="212427" y="19054"/>
                </a:moveTo>
                <a:lnTo>
                  <a:pt x="212427" y="24990"/>
                </a:lnTo>
                <a:lnTo>
                  <a:pt x="206491" y="24990"/>
                </a:lnTo>
                <a:lnTo>
                  <a:pt x="206491" y="19054"/>
                </a:lnTo>
                <a:close/>
                <a:moveTo>
                  <a:pt x="218674" y="19054"/>
                </a:moveTo>
                <a:lnTo>
                  <a:pt x="218674" y="24990"/>
                </a:lnTo>
                <a:lnTo>
                  <a:pt x="212739" y="24990"/>
                </a:lnTo>
                <a:lnTo>
                  <a:pt x="212739" y="19054"/>
                </a:lnTo>
                <a:close/>
                <a:moveTo>
                  <a:pt x="224921" y="19054"/>
                </a:moveTo>
                <a:lnTo>
                  <a:pt x="224921" y="24990"/>
                </a:lnTo>
                <a:lnTo>
                  <a:pt x="218987" y="24990"/>
                </a:lnTo>
                <a:lnTo>
                  <a:pt x="218987" y="19054"/>
                </a:lnTo>
                <a:close/>
                <a:moveTo>
                  <a:pt x="231170" y="19054"/>
                </a:moveTo>
                <a:lnTo>
                  <a:pt x="231170" y="24990"/>
                </a:lnTo>
                <a:lnTo>
                  <a:pt x="225234" y="24990"/>
                </a:lnTo>
                <a:lnTo>
                  <a:pt x="225234" y="19054"/>
                </a:lnTo>
                <a:close/>
                <a:moveTo>
                  <a:pt x="237417" y="19054"/>
                </a:moveTo>
                <a:lnTo>
                  <a:pt x="237417" y="24990"/>
                </a:lnTo>
                <a:lnTo>
                  <a:pt x="231481" y="24990"/>
                </a:lnTo>
                <a:lnTo>
                  <a:pt x="231481" y="19054"/>
                </a:lnTo>
                <a:close/>
                <a:moveTo>
                  <a:pt x="243664" y="19054"/>
                </a:moveTo>
                <a:lnTo>
                  <a:pt x="243664" y="24990"/>
                </a:lnTo>
                <a:lnTo>
                  <a:pt x="237729" y="24990"/>
                </a:lnTo>
                <a:lnTo>
                  <a:pt x="237729" y="19054"/>
                </a:lnTo>
                <a:close/>
                <a:moveTo>
                  <a:pt x="249911" y="19054"/>
                </a:moveTo>
                <a:lnTo>
                  <a:pt x="249911" y="24990"/>
                </a:lnTo>
                <a:lnTo>
                  <a:pt x="243977" y="24990"/>
                </a:lnTo>
                <a:lnTo>
                  <a:pt x="243977" y="19054"/>
                </a:lnTo>
                <a:close/>
                <a:moveTo>
                  <a:pt x="256161" y="19054"/>
                </a:moveTo>
                <a:lnTo>
                  <a:pt x="256161" y="24990"/>
                </a:lnTo>
                <a:lnTo>
                  <a:pt x="250225" y="24990"/>
                </a:lnTo>
                <a:lnTo>
                  <a:pt x="250225" y="19054"/>
                </a:lnTo>
                <a:close/>
                <a:moveTo>
                  <a:pt x="262409" y="19054"/>
                </a:moveTo>
                <a:lnTo>
                  <a:pt x="262409" y="24990"/>
                </a:lnTo>
                <a:lnTo>
                  <a:pt x="256474" y="24990"/>
                </a:lnTo>
                <a:lnTo>
                  <a:pt x="256474" y="19054"/>
                </a:lnTo>
                <a:close/>
                <a:moveTo>
                  <a:pt x="268656" y="19054"/>
                </a:moveTo>
                <a:lnTo>
                  <a:pt x="268656" y="24990"/>
                </a:lnTo>
                <a:lnTo>
                  <a:pt x="262721" y="24990"/>
                </a:lnTo>
                <a:lnTo>
                  <a:pt x="262721" y="19054"/>
                </a:lnTo>
                <a:close/>
                <a:moveTo>
                  <a:pt x="274904" y="19054"/>
                </a:moveTo>
                <a:lnTo>
                  <a:pt x="274904" y="24990"/>
                </a:lnTo>
                <a:lnTo>
                  <a:pt x="268968" y="24990"/>
                </a:lnTo>
                <a:lnTo>
                  <a:pt x="268968" y="19054"/>
                </a:lnTo>
                <a:close/>
                <a:moveTo>
                  <a:pt x="6251" y="25301"/>
                </a:moveTo>
                <a:lnTo>
                  <a:pt x="6251" y="31237"/>
                </a:lnTo>
                <a:lnTo>
                  <a:pt x="315" y="31237"/>
                </a:lnTo>
                <a:lnTo>
                  <a:pt x="315" y="25301"/>
                </a:lnTo>
                <a:close/>
                <a:moveTo>
                  <a:pt x="12498" y="25301"/>
                </a:moveTo>
                <a:lnTo>
                  <a:pt x="12498" y="31237"/>
                </a:lnTo>
                <a:lnTo>
                  <a:pt x="6562" y="31237"/>
                </a:lnTo>
                <a:lnTo>
                  <a:pt x="6562" y="25301"/>
                </a:lnTo>
                <a:close/>
                <a:moveTo>
                  <a:pt x="18745" y="25301"/>
                </a:moveTo>
                <a:lnTo>
                  <a:pt x="18745" y="31237"/>
                </a:lnTo>
                <a:lnTo>
                  <a:pt x="12810" y="31237"/>
                </a:lnTo>
                <a:lnTo>
                  <a:pt x="12810" y="25301"/>
                </a:lnTo>
                <a:close/>
                <a:moveTo>
                  <a:pt x="24992" y="25301"/>
                </a:moveTo>
                <a:lnTo>
                  <a:pt x="24992" y="31237"/>
                </a:lnTo>
                <a:lnTo>
                  <a:pt x="19058" y="31237"/>
                </a:lnTo>
                <a:lnTo>
                  <a:pt x="19058" y="25301"/>
                </a:lnTo>
                <a:close/>
                <a:moveTo>
                  <a:pt x="31241" y="25301"/>
                </a:moveTo>
                <a:lnTo>
                  <a:pt x="31241" y="31237"/>
                </a:lnTo>
                <a:lnTo>
                  <a:pt x="25305" y="31237"/>
                </a:lnTo>
                <a:lnTo>
                  <a:pt x="25305" y="25301"/>
                </a:lnTo>
                <a:close/>
                <a:moveTo>
                  <a:pt x="37489" y="25301"/>
                </a:moveTo>
                <a:lnTo>
                  <a:pt x="37489" y="31237"/>
                </a:lnTo>
                <a:lnTo>
                  <a:pt x="31553" y="31237"/>
                </a:lnTo>
                <a:lnTo>
                  <a:pt x="31553" y="25301"/>
                </a:lnTo>
                <a:close/>
                <a:moveTo>
                  <a:pt x="43737" y="25301"/>
                </a:moveTo>
                <a:lnTo>
                  <a:pt x="43737" y="31237"/>
                </a:lnTo>
                <a:lnTo>
                  <a:pt x="37802" y="31237"/>
                </a:lnTo>
                <a:lnTo>
                  <a:pt x="37802" y="25301"/>
                </a:lnTo>
                <a:close/>
                <a:moveTo>
                  <a:pt x="49985" y="25301"/>
                </a:moveTo>
                <a:lnTo>
                  <a:pt x="49985" y="31237"/>
                </a:lnTo>
                <a:lnTo>
                  <a:pt x="44049" y="31237"/>
                </a:lnTo>
                <a:lnTo>
                  <a:pt x="44049" y="25301"/>
                </a:lnTo>
                <a:close/>
                <a:moveTo>
                  <a:pt x="56232" y="25301"/>
                </a:moveTo>
                <a:lnTo>
                  <a:pt x="56232" y="31237"/>
                </a:lnTo>
                <a:lnTo>
                  <a:pt x="50296" y="31237"/>
                </a:lnTo>
                <a:lnTo>
                  <a:pt x="50296" y="25301"/>
                </a:lnTo>
                <a:close/>
                <a:moveTo>
                  <a:pt x="62480" y="25301"/>
                </a:moveTo>
                <a:lnTo>
                  <a:pt x="62480" y="31237"/>
                </a:lnTo>
                <a:lnTo>
                  <a:pt x="56545" y="31237"/>
                </a:lnTo>
                <a:lnTo>
                  <a:pt x="56545" y="25301"/>
                </a:lnTo>
                <a:close/>
                <a:moveTo>
                  <a:pt x="68727" y="25301"/>
                </a:moveTo>
                <a:lnTo>
                  <a:pt x="68727" y="31237"/>
                </a:lnTo>
                <a:lnTo>
                  <a:pt x="62792" y="31237"/>
                </a:lnTo>
                <a:lnTo>
                  <a:pt x="62792" y="25301"/>
                </a:lnTo>
                <a:close/>
                <a:moveTo>
                  <a:pt x="74975" y="25301"/>
                </a:moveTo>
                <a:lnTo>
                  <a:pt x="74975" y="31237"/>
                </a:lnTo>
                <a:lnTo>
                  <a:pt x="69039" y="31237"/>
                </a:lnTo>
                <a:lnTo>
                  <a:pt x="69039" y="25301"/>
                </a:lnTo>
                <a:close/>
                <a:moveTo>
                  <a:pt x="81223" y="25301"/>
                </a:moveTo>
                <a:lnTo>
                  <a:pt x="81223" y="31237"/>
                </a:lnTo>
                <a:lnTo>
                  <a:pt x="75286" y="31237"/>
                </a:lnTo>
                <a:lnTo>
                  <a:pt x="75286" y="25301"/>
                </a:lnTo>
                <a:close/>
                <a:moveTo>
                  <a:pt x="87470" y="25301"/>
                </a:moveTo>
                <a:lnTo>
                  <a:pt x="87470" y="31237"/>
                </a:lnTo>
                <a:lnTo>
                  <a:pt x="81535" y="31237"/>
                </a:lnTo>
                <a:lnTo>
                  <a:pt x="81535" y="25301"/>
                </a:lnTo>
                <a:close/>
                <a:moveTo>
                  <a:pt x="93720" y="25301"/>
                </a:moveTo>
                <a:lnTo>
                  <a:pt x="93720" y="31237"/>
                </a:lnTo>
                <a:lnTo>
                  <a:pt x="87784" y="31237"/>
                </a:lnTo>
                <a:lnTo>
                  <a:pt x="87784" y="25301"/>
                </a:lnTo>
                <a:close/>
                <a:moveTo>
                  <a:pt x="99967" y="25301"/>
                </a:moveTo>
                <a:lnTo>
                  <a:pt x="99967" y="31237"/>
                </a:lnTo>
                <a:lnTo>
                  <a:pt x="94031" y="31237"/>
                </a:lnTo>
                <a:lnTo>
                  <a:pt x="94031" y="25301"/>
                </a:lnTo>
                <a:close/>
                <a:moveTo>
                  <a:pt x="106214" y="25301"/>
                </a:moveTo>
                <a:lnTo>
                  <a:pt x="106214" y="31237"/>
                </a:lnTo>
                <a:lnTo>
                  <a:pt x="100280" y="31237"/>
                </a:lnTo>
                <a:lnTo>
                  <a:pt x="100280" y="25301"/>
                </a:lnTo>
                <a:close/>
                <a:moveTo>
                  <a:pt x="112461" y="25301"/>
                </a:moveTo>
                <a:lnTo>
                  <a:pt x="112461" y="31237"/>
                </a:lnTo>
                <a:lnTo>
                  <a:pt x="106527" y="31237"/>
                </a:lnTo>
                <a:lnTo>
                  <a:pt x="106527" y="25301"/>
                </a:lnTo>
                <a:close/>
                <a:moveTo>
                  <a:pt x="118710" y="25301"/>
                </a:moveTo>
                <a:lnTo>
                  <a:pt x="118710" y="31237"/>
                </a:lnTo>
                <a:lnTo>
                  <a:pt x="112774" y="31237"/>
                </a:lnTo>
                <a:lnTo>
                  <a:pt x="112774" y="25301"/>
                </a:lnTo>
                <a:close/>
                <a:moveTo>
                  <a:pt x="124957" y="25301"/>
                </a:moveTo>
                <a:lnTo>
                  <a:pt x="124957" y="31237"/>
                </a:lnTo>
                <a:lnTo>
                  <a:pt x="119021" y="31237"/>
                </a:lnTo>
                <a:lnTo>
                  <a:pt x="119021" y="25301"/>
                </a:lnTo>
                <a:close/>
                <a:moveTo>
                  <a:pt x="131204" y="25301"/>
                </a:moveTo>
                <a:lnTo>
                  <a:pt x="131204" y="31237"/>
                </a:lnTo>
                <a:lnTo>
                  <a:pt x="125270" y="31237"/>
                </a:lnTo>
                <a:lnTo>
                  <a:pt x="125270" y="25301"/>
                </a:lnTo>
                <a:close/>
                <a:moveTo>
                  <a:pt x="137451" y="25301"/>
                </a:moveTo>
                <a:lnTo>
                  <a:pt x="137451" y="31237"/>
                </a:lnTo>
                <a:lnTo>
                  <a:pt x="131517" y="31237"/>
                </a:lnTo>
                <a:lnTo>
                  <a:pt x="131517" y="25301"/>
                </a:lnTo>
                <a:close/>
                <a:moveTo>
                  <a:pt x="143702" y="25301"/>
                </a:moveTo>
                <a:lnTo>
                  <a:pt x="143702" y="31237"/>
                </a:lnTo>
                <a:lnTo>
                  <a:pt x="137766" y="31237"/>
                </a:lnTo>
                <a:lnTo>
                  <a:pt x="137766" y="25301"/>
                </a:lnTo>
                <a:close/>
                <a:moveTo>
                  <a:pt x="149949" y="25301"/>
                </a:moveTo>
                <a:lnTo>
                  <a:pt x="149949" y="31237"/>
                </a:lnTo>
                <a:lnTo>
                  <a:pt x="144015" y="31237"/>
                </a:lnTo>
                <a:lnTo>
                  <a:pt x="144015" y="25301"/>
                </a:lnTo>
                <a:close/>
                <a:moveTo>
                  <a:pt x="156196" y="25301"/>
                </a:moveTo>
                <a:lnTo>
                  <a:pt x="156196" y="31237"/>
                </a:lnTo>
                <a:lnTo>
                  <a:pt x="150262" y="31237"/>
                </a:lnTo>
                <a:lnTo>
                  <a:pt x="150262" y="25301"/>
                </a:lnTo>
                <a:close/>
                <a:moveTo>
                  <a:pt x="162445" y="25301"/>
                </a:moveTo>
                <a:lnTo>
                  <a:pt x="162445" y="31237"/>
                </a:lnTo>
                <a:lnTo>
                  <a:pt x="156509" y="31237"/>
                </a:lnTo>
                <a:lnTo>
                  <a:pt x="156509" y="25301"/>
                </a:lnTo>
                <a:close/>
                <a:moveTo>
                  <a:pt x="168692" y="25301"/>
                </a:moveTo>
                <a:lnTo>
                  <a:pt x="168692" y="31237"/>
                </a:lnTo>
                <a:lnTo>
                  <a:pt x="162756" y="31237"/>
                </a:lnTo>
                <a:lnTo>
                  <a:pt x="162756" y="25301"/>
                </a:lnTo>
                <a:close/>
                <a:moveTo>
                  <a:pt x="174939" y="25301"/>
                </a:moveTo>
                <a:lnTo>
                  <a:pt x="174939" y="31237"/>
                </a:lnTo>
                <a:lnTo>
                  <a:pt x="169005" y="31237"/>
                </a:lnTo>
                <a:lnTo>
                  <a:pt x="169005" y="25301"/>
                </a:lnTo>
                <a:close/>
                <a:moveTo>
                  <a:pt x="181186" y="25301"/>
                </a:moveTo>
                <a:lnTo>
                  <a:pt x="181186" y="31237"/>
                </a:lnTo>
                <a:lnTo>
                  <a:pt x="175252" y="31237"/>
                </a:lnTo>
                <a:lnTo>
                  <a:pt x="175252" y="25301"/>
                </a:lnTo>
                <a:close/>
                <a:moveTo>
                  <a:pt x="187435" y="25301"/>
                </a:moveTo>
                <a:lnTo>
                  <a:pt x="187435" y="31237"/>
                </a:lnTo>
                <a:lnTo>
                  <a:pt x="181499" y="31237"/>
                </a:lnTo>
                <a:lnTo>
                  <a:pt x="181499" y="25301"/>
                </a:lnTo>
                <a:close/>
                <a:moveTo>
                  <a:pt x="193684" y="25301"/>
                </a:moveTo>
                <a:lnTo>
                  <a:pt x="193684" y="31237"/>
                </a:lnTo>
                <a:lnTo>
                  <a:pt x="187749" y="31237"/>
                </a:lnTo>
                <a:lnTo>
                  <a:pt x="187749" y="25301"/>
                </a:lnTo>
                <a:close/>
                <a:moveTo>
                  <a:pt x="199931" y="25301"/>
                </a:moveTo>
                <a:lnTo>
                  <a:pt x="199931" y="31237"/>
                </a:lnTo>
                <a:lnTo>
                  <a:pt x="193996" y="31237"/>
                </a:lnTo>
                <a:lnTo>
                  <a:pt x="193996" y="25301"/>
                </a:lnTo>
                <a:close/>
                <a:moveTo>
                  <a:pt x="206180" y="25301"/>
                </a:moveTo>
                <a:lnTo>
                  <a:pt x="206180" y="31237"/>
                </a:lnTo>
                <a:lnTo>
                  <a:pt x="200244" y="31237"/>
                </a:lnTo>
                <a:lnTo>
                  <a:pt x="200244" y="25301"/>
                </a:lnTo>
                <a:close/>
                <a:moveTo>
                  <a:pt x="212427" y="25301"/>
                </a:moveTo>
                <a:lnTo>
                  <a:pt x="212427" y="31237"/>
                </a:lnTo>
                <a:lnTo>
                  <a:pt x="206491" y="31237"/>
                </a:lnTo>
                <a:lnTo>
                  <a:pt x="206491" y="25301"/>
                </a:lnTo>
                <a:close/>
                <a:moveTo>
                  <a:pt x="218674" y="25301"/>
                </a:moveTo>
                <a:lnTo>
                  <a:pt x="218674" y="31237"/>
                </a:lnTo>
                <a:lnTo>
                  <a:pt x="212739" y="31237"/>
                </a:lnTo>
                <a:lnTo>
                  <a:pt x="212739" y="25301"/>
                </a:lnTo>
                <a:close/>
                <a:moveTo>
                  <a:pt x="224921" y="25301"/>
                </a:moveTo>
                <a:lnTo>
                  <a:pt x="224921" y="31237"/>
                </a:lnTo>
                <a:lnTo>
                  <a:pt x="218987" y="31237"/>
                </a:lnTo>
                <a:lnTo>
                  <a:pt x="218987" y="25301"/>
                </a:lnTo>
                <a:close/>
                <a:moveTo>
                  <a:pt x="231170" y="25301"/>
                </a:moveTo>
                <a:lnTo>
                  <a:pt x="231170" y="31237"/>
                </a:lnTo>
                <a:lnTo>
                  <a:pt x="225234" y="31237"/>
                </a:lnTo>
                <a:lnTo>
                  <a:pt x="225234" y="25301"/>
                </a:lnTo>
                <a:close/>
                <a:moveTo>
                  <a:pt x="237417" y="25301"/>
                </a:moveTo>
                <a:lnTo>
                  <a:pt x="237417" y="31237"/>
                </a:lnTo>
                <a:lnTo>
                  <a:pt x="231481" y="31237"/>
                </a:lnTo>
                <a:lnTo>
                  <a:pt x="231481" y="25301"/>
                </a:lnTo>
                <a:close/>
                <a:moveTo>
                  <a:pt x="243664" y="25301"/>
                </a:moveTo>
                <a:lnTo>
                  <a:pt x="243664" y="31237"/>
                </a:lnTo>
                <a:lnTo>
                  <a:pt x="237729" y="31237"/>
                </a:lnTo>
                <a:lnTo>
                  <a:pt x="237729" y="25301"/>
                </a:lnTo>
                <a:close/>
                <a:moveTo>
                  <a:pt x="249911" y="25301"/>
                </a:moveTo>
                <a:lnTo>
                  <a:pt x="249911" y="31237"/>
                </a:lnTo>
                <a:lnTo>
                  <a:pt x="243977" y="31237"/>
                </a:lnTo>
                <a:lnTo>
                  <a:pt x="243977" y="25301"/>
                </a:lnTo>
                <a:close/>
                <a:moveTo>
                  <a:pt x="256161" y="25301"/>
                </a:moveTo>
                <a:lnTo>
                  <a:pt x="256161" y="31237"/>
                </a:lnTo>
                <a:lnTo>
                  <a:pt x="250225" y="31237"/>
                </a:lnTo>
                <a:lnTo>
                  <a:pt x="250225" y="25301"/>
                </a:lnTo>
                <a:close/>
                <a:moveTo>
                  <a:pt x="262409" y="25301"/>
                </a:moveTo>
                <a:lnTo>
                  <a:pt x="262409" y="31237"/>
                </a:lnTo>
                <a:lnTo>
                  <a:pt x="256474" y="31237"/>
                </a:lnTo>
                <a:lnTo>
                  <a:pt x="256474" y="25301"/>
                </a:lnTo>
                <a:close/>
                <a:moveTo>
                  <a:pt x="268656" y="25301"/>
                </a:moveTo>
                <a:lnTo>
                  <a:pt x="268656" y="31237"/>
                </a:lnTo>
                <a:lnTo>
                  <a:pt x="262721" y="31237"/>
                </a:lnTo>
                <a:lnTo>
                  <a:pt x="262721" y="25301"/>
                </a:lnTo>
                <a:close/>
                <a:moveTo>
                  <a:pt x="274904" y="25301"/>
                </a:moveTo>
                <a:lnTo>
                  <a:pt x="274904" y="31237"/>
                </a:lnTo>
                <a:lnTo>
                  <a:pt x="268968" y="31237"/>
                </a:lnTo>
                <a:lnTo>
                  <a:pt x="268968" y="25301"/>
                </a:lnTo>
                <a:close/>
                <a:moveTo>
                  <a:pt x="6251" y="31548"/>
                </a:moveTo>
                <a:lnTo>
                  <a:pt x="6251" y="31550"/>
                </a:lnTo>
                <a:lnTo>
                  <a:pt x="6251" y="37484"/>
                </a:lnTo>
                <a:lnTo>
                  <a:pt x="315" y="37484"/>
                </a:lnTo>
                <a:lnTo>
                  <a:pt x="315" y="31548"/>
                </a:lnTo>
                <a:close/>
                <a:moveTo>
                  <a:pt x="12498" y="31548"/>
                </a:moveTo>
                <a:lnTo>
                  <a:pt x="12498" y="31550"/>
                </a:lnTo>
                <a:lnTo>
                  <a:pt x="12498" y="37484"/>
                </a:lnTo>
                <a:lnTo>
                  <a:pt x="6562" y="37484"/>
                </a:lnTo>
                <a:lnTo>
                  <a:pt x="6562" y="31548"/>
                </a:lnTo>
                <a:close/>
                <a:moveTo>
                  <a:pt x="18745" y="31548"/>
                </a:moveTo>
                <a:lnTo>
                  <a:pt x="18745" y="31550"/>
                </a:lnTo>
                <a:lnTo>
                  <a:pt x="18745" y="37484"/>
                </a:lnTo>
                <a:lnTo>
                  <a:pt x="12810" y="37484"/>
                </a:lnTo>
                <a:lnTo>
                  <a:pt x="12810" y="31548"/>
                </a:lnTo>
                <a:close/>
                <a:moveTo>
                  <a:pt x="24992" y="31548"/>
                </a:moveTo>
                <a:lnTo>
                  <a:pt x="24992" y="31550"/>
                </a:lnTo>
                <a:lnTo>
                  <a:pt x="24992" y="37484"/>
                </a:lnTo>
                <a:lnTo>
                  <a:pt x="19058" y="37484"/>
                </a:lnTo>
                <a:lnTo>
                  <a:pt x="19058" y="31548"/>
                </a:lnTo>
                <a:close/>
                <a:moveTo>
                  <a:pt x="31242" y="31548"/>
                </a:moveTo>
                <a:lnTo>
                  <a:pt x="31242" y="31550"/>
                </a:lnTo>
                <a:lnTo>
                  <a:pt x="31242" y="37484"/>
                </a:lnTo>
                <a:lnTo>
                  <a:pt x="25305" y="37484"/>
                </a:lnTo>
                <a:lnTo>
                  <a:pt x="25305" y="31548"/>
                </a:lnTo>
                <a:close/>
                <a:moveTo>
                  <a:pt x="162445" y="31548"/>
                </a:moveTo>
                <a:lnTo>
                  <a:pt x="162445" y="31550"/>
                </a:lnTo>
                <a:lnTo>
                  <a:pt x="162445" y="37484"/>
                </a:lnTo>
                <a:lnTo>
                  <a:pt x="156509" y="37484"/>
                </a:lnTo>
                <a:lnTo>
                  <a:pt x="156509" y="31548"/>
                </a:lnTo>
                <a:close/>
                <a:moveTo>
                  <a:pt x="168692" y="31548"/>
                </a:moveTo>
                <a:lnTo>
                  <a:pt x="168692" y="31550"/>
                </a:lnTo>
                <a:lnTo>
                  <a:pt x="168692" y="37484"/>
                </a:lnTo>
                <a:lnTo>
                  <a:pt x="162756" y="37484"/>
                </a:lnTo>
                <a:lnTo>
                  <a:pt x="162756" y="31548"/>
                </a:lnTo>
                <a:close/>
                <a:moveTo>
                  <a:pt x="174939" y="31548"/>
                </a:moveTo>
                <a:lnTo>
                  <a:pt x="174939" y="31550"/>
                </a:lnTo>
                <a:lnTo>
                  <a:pt x="174939" y="37484"/>
                </a:lnTo>
                <a:lnTo>
                  <a:pt x="169005" y="37484"/>
                </a:lnTo>
                <a:lnTo>
                  <a:pt x="169005" y="31548"/>
                </a:lnTo>
                <a:close/>
                <a:moveTo>
                  <a:pt x="181186" y="31548"/>
                </a:moveTo>
                <a:lnTo>
                  <a:pt x="181186" y="31550"/>
                </a:lnTo>
                <a:lnTo>
                  <a:pt x="181186" y="37484"/>
                </a:lnTo>
                <a:lnTo>
                  <a:pt x="175252" y="37484"/>
                </a:lnTo>
                <a:lnTo>
                  <a:pt x="175252" y="31548"/>
                </a:lnTo>
                <a:close/>
                <a:moveTo>
                  <a:pt x="187435" y="31548"/>
                </a:moveTo>
                <a:lnTo>
                  <a:pt x="187435" y="31550"/>
                </a:lnTo>
                <a:lnTo>
                  <a:pt x="187435" y="37484"/>
                </a:lnTo>
                <a:lnTo>
                  <a:pt x="181499" y="37484"/>
                </a:lnTo>
                <a:lnTo>
                  <a:pt x="181499" y="31548"/>
                </a:lnTo>
                <a:close/>
                <a:moveTo>
                  <a:pt x="37489" y="31552"/>
                </a:moveTo>
                <a:lnTo>
                  <a:pt x="37489" y="37486"/>
                </a:lnTo>
                <a:lnTo>
                  <a:pt x="31553" y="37486"/>
                </a:lnTo>
                <a:lnTo>
                  <a:pt x="31553" y="31552"/>
                </a:lnTo>
                <a:close/>
                <a:moveTo>
                  <a:pt x="43737" y="31552"/>
                </a:moveTo>
                <a:lnTo>
                  <a:pt x="43737" y="37486"/>
                </a:lnTo>
                <a:lnTo>
                  <a:pt x="37802" y="37486"/>
                </a:lnTo>
                <a:lnTo>
                  <a:pt x="37802" y="31552"/>
                </a:lnTo>
                <a:close/>
                <a:moveTo>
                  <a:pt x="49985" y="31552"/>
                </a:moveTo>
                <a:lnTo>
                  <a:pt x="49985" y="37486"/>
                </a:lnTo>
                <a:lnTo>
                  <a:pt x="44049" y="37486"/>
                </a:lnTo>
                <a:lnTo>
                  <a:pt x="44049" y="31552"/>
                </a:lnTo>
                <a:close/>
                <a:moveTo>
                  <a:pt x="56232" y="31552"/>
                </a:moveTo>
                <a:lnTo>
                  <a:pt x="56232" y="37486"/>
                </a:lnTo>
                <a:lnTo>
                  <a:pt x="50296" y="37486"/>
                </a:lnTo>
                <a:lnTo>
                  <a:pt x="50296" y="31552"/>
                </a:lnTo>
                <a:close/>
                <a:moveTo>
                  <a:pt x="62480" y="31552"/>
                </a:moveTo>
                <a:lnTo>
                  <a:pt x="62480" y="37486"/>
                </a:lnTo>
                <a:lnTo>
                  <a:pt x="56545" y="37486"/>
                </a:lnTo>
                <a:lnTo>
                  <a:pt x="56545" y="31552"/>
                </a:lnTo>
                <a:close/>
                <a:moveTo>
                  <a:pt x="68727" y="31552"/>
                </a:moveTo>
                <a:lnTo>
                  <a:pt x="68727" y="37486"/>
                </a:lnTo>
                <a:lnTo>
                  <a:pt x="62792" y="37486"/>
                </a:lnTo>
                <a:lnTo>
                  <a:pt x="62792" y="31552"/>
                </a:lnTo>
                <a:close/>
                <a:moveTo>
                  <a:pt x="74975" y="31552"/>
                </a:moveTo>
                <a:lnTo>
                  <a:pt x="74975" y="37486"/>
                </a:lnTo>
                <a:lnTo>
                  <a:pt x="69039" y="37486"/>
                </a:lnTo>
                <a:lnTo>
                  <a:pt x="69039" y="31552"/>
                </a:lnTo>
                <a:close/>
                <a:moveTo>
                  <a:pt x="81223" y="31552"/>
                </a:moveTo>
                <a:lnTo>
                  <a:pt x="81223" y="37486"/>
                </a:lnTo>
                <a:lnTo>
                  <a:pt x="75286" y="37486"/>
                </a:lnTo>
                <a:lnTo>
                  <a:pt x="75286" y="31552"/>
                </a:lnTo>
                <a:close/>
                <a:moveTo>
                  <a:pt x="87470" y="31552"/>
                </a:moveTo>
                <a:lnTo>
                  <a:pt x="87470" y="37486"/>
                </a:lnTo>
                <a:lnTo>
                  <a:pt x="81535" y="37486"/>
                </a:lnTo>
                <a:lnTo>
                  <a:pt x="81535" y="31552"/>
                </a:lnTo>
                <a:close/>
                <a:moveTo>
                  <a:pt x="93720" y="31552"/>
                </a:moveTo>
                <a:lnTo>
                  <a:pt x="93720" y="37486"/>
                </a:lnTo>
                <a:lnTo>
                  <a:pt x="87784" y="37486"/>
                </a:lnTo>
                <a:lnTo>
                  <a:pt x="87784" y="31552"/>
                </a:lnTo>
                <a:close/>
                <a:moveTo>
                  <a:pt x="99967" y="31552"/>
                </a:moveTo>
                <a:lnTo>
                  <a:pt x="99967" y="37486"/>
                </a:lnTo>
                <a:lnTo>
                  <a:pt x="94031" y="37486"/>
                </a:lnTo>
                <a:lnTo>
                  <a:pt x="94031" y="31552"/>
                </a:lnTo>
                <a:close/>
                <a:moveTo>
                  <a:pt x="106214" y="31552"/>
                </a:moveTo>
                <a:lnTo>
                  <a:pt x="106214" y="37486"/>
                </a:lnTo>
                <a:lnTo>
                  <a:pt x="100280" y="37486"/>
                </a:lnTo>
                <a:lnTo>
                  <a:pt x="100280" y="31552"/>
                </a:lnTo>
                <a:close/>
                <a:moveTo>
                  <a:pt x="112461" y="31552"/>
                </a:moveTo>
                <a:lnTo>
                  <a:pt x="112461" y="37486"/>
                </a:lnTo>
                <a:lnTo>
                  <a:pt x="106527" y="37486"/>
                </a:lnTo>
                <a:lnTo>
                  <a:pt x="106527" y="31552"/>
                </a:lnTo>
                <a:close/>
                <a:moveTo>
                  <a:pt x="118710" y="31552"/>
                </a:moveTo>
                <a:lnTo>
                  <a:pt x="118710" y="37486"/>
                </a:lnTo>
                <a:lnTo>
                  <a:pt x="112774" y="37486"/>
                </a:lnTo>
                <a:lnTo>
                  <a:pt x="112774" y="31552"/>
                </a:lnTo>
                <a:close/>
                <a:moveTo>
                  <a:pt x="124957" y="31552"/>
                </a:moveTo>
                <a:lnTo>
                  <a:pt x="124957" y="37486"/>
                </a:lnTo>
                <a:lnTo>
                  <a:pt x="119021" y="37486"/>
                </a:lnTo>
                <a:lnTo>
                  <a:pt x="119021" y="31552"/>
                </a:lnTo>
                <a:close/>
                <a:moveTo>
                  <a:pt x="131204" y="31552"/>
                </a:moveTo>
                <a:lnTo>
                  <a:pt x="131204" y="37486"/>
                </a:lnTo>
                <a:lnTo>
                  <a:pt x="125270" y="37486"/>
                </a:lnTo>
                <a:lnTo>
                  <a:pt x="125270" y="31552"/>
                </a:lnTo>
                <a:close/>
                <a:moveTo>
                  <a:pt x="137451" y="31552"/>
                </a:moveTo>
                <a:lnTo>
                  <a:pt x="137451" y="37486"/>
                </a:lnTo>
                <a:lnTo>
                  <a:pt x="131517" y="37486"/>
                </a:lnTo>
                <a:lnTo>
                  <a:pt x="131517" y="31552"/>
                </a:lnTo>
                <a:close/>
                <a:moveTo>
                  <a:pt x="143702" y="31552"/>
                </a:moveTo>
                <a:lnTo>
                  <a:pt x="143702" y="37486"/>
                </a:lnTo>
                <a:lnTo>
                  <a:pt x="137766" y="37486"/>
                </a:lnTo>
                <a:lnTo>
                  <a:pt x="137766" y="31552"/>
                </a:lnTo>
                <a:close/>
                <a:moveTo>
                  <a:pt x="149949" y="31552"/>
                </a:moveTo>
                <a:lnTo>
                  <a:pt x="149949" y="37486"/>
                </a:lnTo>
                <a:lnTo>
                  <a:pt x="144015" y="37486"/>
                </a:lnTo>
                <a:lnTo>
                  <a:pt x="144015" y="31552"/>
                </a:lnTo>
                <a:close/>
                <a:moveTo>
                  <a:pt x="156196" y="31552"/>
                </a:moveTo>
                <a:lnTo>
                  <a:pt x="156196" y="37486"/>
                </a:lnTo>
                <a:lnTo>
                  <a:pt x="150262" y="37486"/>
                </a:lnTo>
                <a:lnTo>
                  <a:pt x="150262" y="31552"/>
                </a:lnTo>
                <a:close/>
                <a:moveTo>
                  <a:pt x="193684" y="31552"/>
                </a:moveTo>
                <a:lnTo>
                  <a:pt x="193684" y="37486"/>
                </a:lnTo>
                <a:lnTo>
                  <a:pt x="187749" y="37486"/>
                </a:lnTo>
                <a:lnTo>
                  <a:pt x="187749" y="31552"/>
                </a:lnTo>
                <a:close/>
                <a:moveTo>
                  <a:pt x="199931" y="31552"/>
                </a:moveTo>
                <a:lnTo>
                  <a:pt x="199931" y="37486"/>
                </a:lnTo>
                <a:lnTo>
                  <a:pt x="193996" y="37486"/>
                </a:lnTo>
                <a:lnTo>
                  <a:pt x="193996" y="31552"/>
                </a:lnTo>
                <a:close/>
                <a:moveTo>
                  <a:pt x="206180" y="31552"/>
                </a:moveTo>
                <a:lnTo>
                  <a:pt x="206180" y="37486"/>
                </a:lnTo>
                <a:lnTo>
                  <a:pt x="200244" y="37486"/>
                </a:lnTo>
                <a:lnTo>
                  <a:pt x="200244" y="31552"/>
                </a:lnTo>
                <a:close/>
                <a:moveTo>
                  <a:pt x="212427" y="31552"/>
                </a:moveTo>
                <a:lnTo>
                  <a:pt x="212427" y="37486"/>
                </a:lnTo>
                <a:lnTo>
                  <a:pt x="206491" y="37486"/>
                </a:lnTo>
                <a:lnTo>
                  <a:pt x="206491" y="31552"/>
                </a:lnTo>
                <a:close/>
                <a:moveTo>
                  <a:pt x="218674" y="31552"/>
                </a:moveTo>
                <a:lnTo>
                  <a:pt x="218674" y="37486"/>
                </a:lnTo>
                <a:lnTo>
                  <a:pt x="212739" y="37486"/>
                </a:lnTo>
                <a:lnTo>
                  <a:pt x="212739" y="31552"/>
                </a:lnTo>
                <a:close/>
                <a:moveTo>
                  <a:pt x="224921" y="31552"/>
                </a:moveTo>
                <a:lnTo>
                  <a:pt x="224921" y="37486"/>
                </a:lnTo>
                <a:lnTo>
                  <a:pt x="218987" y="37486"/>
                </a:lnTo>
                <a:lnTo>
                  <a:pt x="218987" y="31552"/>
                </a:lnTo>
                <a:close/>
                <a:moveTo>
                  <a:pt x="231170" y="31552"/>
                </a:moveTo>
                <a:lnTo>
                  <a:pt x="231170" y="37486"/>
                </a:lnTo>
                <a:lnTo>
                  <a:pt x="225234" y="37486"/>
                </a:lnTo>
                <a:lnTo>
                  <a:pt x="225234" y="31552"/>
                </a:lnTo>
                <a:close/>
                <a:moveTo>
                  <a:pt x="237417" y="31552"/>
                </a:moveTo>
                <a:lnTo>
                  <a:pt x="237417" y="37486"/>
                </a:lnTo>
                <a:lnTo>
                  <a:pt x="231481" y="37486"/>
                </a:lnTo>
                <a:lnTo>
                  <a:pt x="231481" y="31552"/>
                </a:lnTo>
                <a:close/>
                <a:moveTo>
                  <a:pt x="243664" y="31552"/>
                </a:moveTo>
                <a:lnTo>
                  <a:pt x="243664" y="37486"/>
                </a:lnTo>
                <a:lnTo>
                  <a:pt x="237729" y="37486"/>
                </a:lnTo>
                <a:lnTo>
                  <a:pt x="237729" y="31552"/>
                </a:lnTo>
                <a:close/>
                <a:moveTo>
                  <a:pt x="249911" y="31552"/>
                </a:moveTo>
                <a:lnTo>
                  <a:pt x="249911" y="37486"/>
                </a:lnTo>
                <a:lnTo>
                  <a:pt x="243977" y="37486"/>
                </a:lnTo>
                <a:lnTo>
                  <a:pt x="243977" y="31552"/>
                </a:lnTo>
                <a:close/>
                <a:moveTo>
                  <a:pt x="256161" y="31552"/>
                </a:moveTo>
                <a:lnTo>
                  <a:pt x="256161" y="37486"/>
                </a:lnTo>
                <a:lnTo>
                  <a:pt x="250225" y="37486"/>
                </a:lnTo>
                <a:lnTo>
                  <a:pt x="250225" y="31552"/>
                </a:lnTo>
                <a:close/>
                <a:moveTo>
                  <a:pt x="262409" y="31552"/>
                </a:moveTo>
                <a:lnTo>
                  <a:pt x="262409" y="37486"/>
                </a:lnTo>
                <a:lnTo>
                  <a:pt x="256474" y="37486"/>
                </a:lnTo>
                <a:lnTo>
                  <a:pt x="256474" y="31552"/>
                </a:lnTo>
                <a:close/>
                <a:moveTo>
                  <a:pt x="268656" y="31552"/>
                </a:moveTo>
                <a:lnTo>
                  <a:pt x="268656" y="37486"/>
                </a:lnTo>
                <a:lnTo>
                  <a:pt x="262721" y="37486"/>
                </a:lnTo>
                <a:lnTo>
                  <a:pt x="262721" y="31552"/>
                </a:lnTo>
                <a:close/>
                <a:moveTo>
                  <a:pt x="274904" y="31552"/>
                </a:moveTo>
                <a:lnTo>
                  <a:pt x="274904" y="37486"/>
                </a:lnTo>
                <a:lnTo>
                  <a:pt x="268968" y="37486"/>
                </a:lnTo>
                <a:lnTo>
                  <a:pt x="268968" y="31552"/>
                </a:lnTo>
                <a:close/>
                <a:moveTo>
                  <a:pt x="6251" y="37799"/>
                </a:moveTo>
                <a:lnTo>
                  <a:pt x="6251" y="43735"/>
                </a:lnTo>
                <a:lnTo>
                  <a:pt x="315" y="43735"/>
                </a:lnTo>
                <a:lnTo>
                  <a:pt x="315" y="37799"/>
                </a:lnTo>
                <a:close/>
                <a:moveTo>
                  <a:pt x="12498" y="37799"/>
                </a:moveTo>
                <a:lnTo>
                  <a:pt x="12498" y="43735"/>
                </a:lnTo>
                <a:lnTo>
                  <a:pt x="6562" y="43735"/>
                </a:lnTo>
                <a:lnTo>
                  <a:pt x="6562" y="37799"/>
                </a:lnTo>
                <a:close/>
                <a:moveTo>
                  <a:pt x="18745" y="37799"/>
                </a:moveTo>
                <a:lnTo>
                  <a:pt x="18745" y="43735"/>
                </a:lnTo>
                <a:lnTo>
                  <a:pt x="12810" y="43735"/>
                </a:lnTo>
                <a:lnTo>
                  <a:pt x="12810" y="37799"/>
                </a:lnTo>
                <a:close/>
                <a:moveTo>
                  <a:pt x="24992" y="37799"/>
                </a:moveTo>
                <a:lnTo>
                  <a:pt x="24992" y="43735"/>
                </a:lnTo>
                <a:lnTo>
                  <a:pt x="19058" y="43735"/>
                </a:lnTo>
                <a:lnTo>
                  <a:pt x="19058" y="37799"/>
                </a:lnTo>
                <a:close/>
                <a:moveTo>
                  <a:pt x="31242" y="37799"/>
                </a:moveTo>
                <a:lnTo>
                  <a:pt x="31242" y="43735"/>
                </a:lnTo>
                <a:lnTo>
                  <a:pt x="25305" y="43735"/>
                </a:lnTo>
                <a:lnTo>
                  <a:pt x="25305" y="37799"/>
                </a:lnTo>
                <a:close/>
                <a:moveTo>
                  <a:pt x="37489" y="37799"/>
                </a:moveTo>
                <a:lnTo>
                  <a:pt x="37489" y="43735"/>
                </a:lnTo>
                <a:lnTo>
                  <a:pt x="31553" y="43735"/>
                </a:lnTo>
                <a:lnTo>
                  <a:pt x="31553" y="37799"/>
                </a:lnTo>
                <a:close/>
                <a:moveTo>
                  <a:pt x="43737" y="37799"/>
                </a:moveTo>
                <a:lnTo>
                  <a:pt x="43737" y="43735"/>
                </a:lnTo>
                <a:lnTo>
                  <a:pt x="37802" y="43735"/>
                </a:lnTo>
                <a:lnTo>
                  <a:pt x="37802" y="37799"/>
                </a:lnTo>
                <a:close/>
                <a:moveTo>
                  <a:pt x="49985" y="37799"/>
                </a:moveTo>
                <a:lnTo>
                  <a:pt x="49985" y="43735"/>
                </a:lnTo>
                <a:lnTo>
                  <a:pt x="44049" y="43735"/>
                </a:lnTo>
                <a:lnTo>
                  <a:pt x="44049" y="37799"/>
                </a:lnTo>
                <a:close/>
                <a:moveTo>
                  <a:pt x="56232" y="37799"/>
                </a:moveTo>
                <a:lnTo>
                  <a:pt x="56232" y="43735"/>
                </a:lnTo>
                <a:lnTo>
                  <a:pt x="50296" y="43735"/>
                </a:lnTo>
                <a:lnTo>
                  <a:pt x="50296" y="37799"/>
                </a:lnTo>
                <a:close/>
                <a:moveTo>
                  <a:pt x="62480" y="37799"/>
                </a:moveTo>
                <a:lnTo>
                  <a:pt x="62480" y="43735"/>
                </a:lnTo>
                <a:lnTo>
                  <a:pt x="56545" y="43735"/>
                </a:lnTo>
                <a:lnTo>
                  <a:pt x="56545" y="37799"/>
                </a:lnTo>
                <a:close/>
                <a:moveTo>
                  <a:pt x="68727" y="37799"/>
                </a:moveTo>
                <a:lnTo>
                  <a:pt x="68727" y="43735"/>
                </a:lnTo>
                <a:lnTo>
                  <a:pt x="62792" y="43735"/>
                </a:lnTo>
                <a:lnTo>
                  <a:pt x="62792" y="37799"/>
                </a:lnTo>
                <a:close/>
                <a:moveTo>
                  <a:pt x="74975" y="37799"/>
                </a:moveTo>
                <a:lnTo>
                  <a:pt x="74975" y="43735"/>
                </a:lnTo>
                <a:lnTo>
                  <a:pt x="69039" y="43735"/>
                </a:lnTo>
                <a:lnTo>
                  <a:pt x="69039" y="37799"/>
                </a:lnTo>
                <a:close/>
                <a:moveTo>
                  <a:pt x="81223" y="37799"/>
                </a:moveTo>
                <a:lnTo>
                  <a:pt x="81223" y="43735"/>
                </a:lnTo>
                <a:lnTo>
                  <a:pt x="75286" y="43735"/>
                </a:lnTo>
                <a:lnTo>
                  <a:pt x="75286" y="37799"/>
                </a:lnTo>
                <a:close/>
                <a:moveTo>
                  <a:pt x="87470" y="37799"/>
                </a:moveTo>
                <a:lnTo>
                  <a:pt x="87470" y="43735"/>
                </a:lnTo>
                <a:lnTo>
                  <a:pt x="81535" y="43735"/>
                </a:lnTo>
                <a:lnTo>
                  <a:pt x="81535" y="37799"/>
                </a:lnTo>
                <a:close/>
                <a:moveTo>
                  <a:pt x="93720" y="37799"/>
                </a:moveTo>
                <a:lnTo>
                  <a:pt x="93720" y="43735"/>
                </a:lnTo>
                <a:lnTo>
                  <a:pt x="87784" y="43735"/>
                </a:lnTo>
                <a:lnTo>
                  <a:pt x="87784" y="37799"/>
                </a:lnTo>
                <a:close/>
                <a:moveTo>
                  <a:pt x="99967" y="37799"/>
                </a:moveTo>
                <a:lnTo>
                  <a:pt x="99967" y="43735"/>
                </a:lnTo>
                <a:lnTo>
                  <a:pt x="94031" y="43735"/>
                </a:lnTo>
                <a:lnTo>
                  <a:pt x="94031" y="37799"/>
                </a:lnTo>
                <a:close/>
                <a:moveTo>
                  <a:pt x="106214" y="37799"/>
                </a:moveTo>
                <a:lnTo>
                  <a:pt x="106214" y="43735"/>
                </a:lnTo>
                <a:lnTo>
                  <a:pt x="100280" y="43735"/>
                </a:lnTo>
                <a:lnTo>
                  <a:pt x="100280" y="37799"/>
                </a:lnTo>
                <a:close/>
                <a:moveTo>
                  <a:pt x="112461" y="37799"/>
                </a:moveTo>
                <a:lnTo>
                  <a:pt x="112461" y="43735"/>
                </a:lnTo>
                <a:lnTo>
                  <a:pt x="106527" y="43735"/>
                </a:lnTo>
                <a:lnTo>
                  <a:pt x="106527" y="37799"/>
                </a:lnTo>
                <a:close/>
                <a:moveTo>
                  <a:pt x="118710" y="37799"/>
                </a:moveTo>
                <a:lnTo>
                  <a:pt x="118710" y="43735"/>
                </a:lnTo>
                <a:lnTo>
                  <a:pt x="112774" y="43735"/>
                </a:lnTo>
                <a:lnTo>
                  <a:pt x="112774" y="37799"/>
                </a:lnTo>
                <a:close/>
                <a:moveTo>
                  <a:pt x="124957" y="37799"/>
                </a:moveTo>
                <a:lnTo>
                  <a:pt x="124957" y="43735"/>
                </a:lnTo>
                <a:lnTo>
                  <a:pt x="119021" y="43735"/>
                </a:lnTo>
                <a:lnTo>
                  <a:pt x="119021" y="37799"/>
                </a:lnTo>
                <a:close/>
                <a:moveTo>
                  <a:pt x="131204" y="37799"/>
                </a:moveTo>
                <a:lnTo>
                  <a:pt x="131204" y="43735"/>
                </a:lnTo>
                <a:lnTo>
                  <a:pt x="125270" y="43735"/>
                </a:lnTo>
                <a:lnTo>
                  <a:pt x="125270" y="37799"/>
                </a:lnTo>
                <a:close/>
                <a:moveTo>
                  <a:pt x="137451" y="37799"/>
                </a:moveTo>
                <a:lnTo>
                  <a:pt x="137451" y="43735"/>
                </a:lnTo>
                <a:lnTo>
                  <a:pt x="131517" y="43735"/>
                </a:lnTo>
                <a:lnTo>
                  <a:pt x="131517" y="37799"/>
                </a:lnTo>
                <a:close/>
                <a:moveTo>
                  <a:pt x="143702" y="37799"/>
                </a:moveTo>
                <a:lnTo>
                  <a:pt x="143702" y="43735"/>
                </a:lnTo>
                <a:lnTo>
                  <a:pt x="137766" y="43735"/>
                </a:lnTo>
                <a:lnTo>
                  <a:pt x="137766" y="37799"/>
                </a:lnTo>
                <a:close/>
                <a:moveTo>
                  <a:pt x="149949" y="37799"/>
                </a:moveTo>
                <a:lnTo>
                  <a:pt x="149949" y="43735"/>
                </a:lnTo>
                <a:lnTo>
                  <a:pt x="144015" y="43735"/>
                </a:lnTo>
                <a:lnTo>
                  <a:pt x="144015" y="37799"/>
                </a:lnTo>
                <a:close/>
                <a:moveTo>
                  <a:pt x="156196" y="37799"/>
                </a:moveTo>
                <a:lnTo>
                  <a:pt x="156196" y="43735"/>
                </a:lnTo>
                <a:lnTo>
                  <a:pt x="150262" y="43735"/>
                </a:lnTo>
                <a:lnTo>
                  <a:pt x="150262" y="37799"/>
                </a:lnTo>
                <a:close/>
                <a:moveTo>
                  <a:pt x="162445" y="37799"/>
                </a:moveTo>
                <a:lnTo>
                  <a:pt x="162445" y="43735"/>
                </a:lnTo>
                <a:lnTo>
                  <a:pt x="156509" y="43735"/>
                </a:lnTo>
                <a:lnTo>
                  <a:pt x="156509" y="37799"/>
                </a:lnTo>
                <a:close/>
                <a:moveTo>
                  <a:pt x="168692" y="37799"/>
                </a:moveTo>
                <a:lnTo>
                  <a:pt x="168692" y="43735"/>
                </a:lnTo>
                <a:lnTo>
                  <a:pt x="162756" y="43735"/>
                </a:lnTo>
                <a:lnTo>
                  <a:pt x="162756" y="37799"/>
                </a:lnTo>
                <a:close/>
                <a:moveTo>
                  <a:pt x="174939" y="37799"/>
                </a:moveTo>
                <a:lnTo>
                  <a:pt x="174939" y="43735"/>
                </a:lnTo>
                <a:lnTo>
                  <a:pt x="169005" y="43735"/>
                </a:lnTo>
                <a:lnTo>
                  <a:pt x="169005" y="37799"/>
                </a:lnTo>
                <a:close/>
                <a:moveTo>
                  <a:pt x="181186" y="37799"/>
                </a:moveTo>
                <a:lnTo>
                  <a:pt x="181186" y="43735"/>
                </a:lnTo>
                <a:lnTo>
                  <a:pt x="175252" y="43735"/>
                </a:lnTo>
                <a:lnTo>
                  <a:pt x="175252" y="37799"/>
                </a:lnTo>
                <a:close/>
                <a:moveTo>
                  <a:pt x="187435" y="37799"/>
                </a:moveTo>
                <a:lnTo>
                  <a:pt x="187435" y="43735"/>
                </a:lnTo>
                <a:lnTo>
                  <a:pt x="181499" y="43735"/>
                </a:lnTo>
                <a:lnTo>
                  <a:pt x="181499" y="37799"/>
                </a:lnTo>
                <a:close/>
                <a:moveTo>
                  <a:pt x="193684" y="37799"/>
                </a:moveTo>
                <a:lnTo>
                  <a:pt x="193684" y="43735"/>
                </a:lnTo>
                <a:lnTo>
                  <a:pt x="187749" y="43735"/>
                </a:lnTo>
                <a:lnTo>
                  <a:pt x="187749" y="37799"/>
                </a:lnTo>
                <a:close/>
                <a:moveTo>
                  <a:pt x="199931" y="37799"/>
                </a:moveTo>
                <a:lnTo>
                  <a:pt x="199931" y="43735"/>
                </a:lnTo>
                <a:lnTo>
                  <a:pt x="193996" y="43735"/>
                </a:lnTo>
                <a:lnTo>
                  <a:pt x="193996" y="37799"/>
                </a:lnTo>
                <a:close/>
                <a:moveTo>
                  <a:pt x="206180" y="37799"/>
                </a:moveTo>
                <a:lnTo>
                  <a:pt x="206180" y="43735"/>
                </a:lnTo>
                <a:lnTo>
                  <a:pt x="200244" y="43735"/>
                </a:lnTo>
                <a:lnTo>
                  <a:pt x="200244" y="37799"/>
                </a:lnTo>
                <a:close/>
                <a:moveTo>
                  <a:pt x="212427" y="37799"/>
                </a:moveTo>
                <a:lnTo>
                  <a:pt x="212427" y="43735"/>
                </a:lnTo>
                <a:lnTo>
                  <a:pt x="206491" y="43735"/>
                </a:lnTo>
                <a:lnTo>
                  <a:pt x="206491" y="37799"/>
                </a:lnTo>
                <a:close/>
                <a:moveTo>
                  <a:pt x="218674" y="37799"/>
                </a:moveTo>
                <a:lnTo>
                  <a:pt x="218674" y="43735"/>
                </a:lnTo>
                <a:lnTo>
                  <a:pt x="212739" y="43735"/>
                </a:lnTo>
                <a:lnTo>
                  <a:pt x="212739" y="37799"/>
                </a:lnTo>
                <a:close/>
                <a:moveTo>
                  <a:pt x="224921" y="37799"/>
                </a:moveTo>
                <a:lnTo>
                  <a:pt x="224921" y="43735"/>
                </a:lnTo>
                <a:lnTo>
                  <a:pt x="218987" y="43735"/>
                </a:lnTo>
                <a:lnTo>
                  <a:pt x="218987" y="37799"/>
                </a:lnTo>
                <a:close/>
                <a:moveTo>
                  <a:pt x="231170" y="37799"/>
                </a:moveTo>
                <a:lnTo>
                  <a:pt x="231170" y="43735"/>
                </a:lnTo>
                <a:lnTo>
                  <a:pt x="225234" y="43735"/>
                </a:lnTo>
                <a:lnTo>
                  <a:pt x="225234" y="37799"/>
                </a:lnTo>
                <a:close/>
                <a:moveTo>
                  <a:pt x="237417" y="37799"/>
                </a:moveTo>
                <a:lnTo>
                  <a:pt x="237417" y="43735"/>
                </a:lnTo>
                <a:lnTo>
                  <a:pt x="231481" y="43735"/>
                </a:lnTo>
                <a:lnTo>
                  <a:pt x="231481" y="37799"/>
                </a:lnTo>
                <a:close/>
                <a:moveTo>
                  <a:pt x="243664" y="37799"/>
                </a:moveTo>
                <a:lnTo>
                  <a:pt x="243664" y="43735"/>
                </a:lnTo>
                <a:lnTo>
                  <a:pt x="237729" y="43735"/>
                </a:lnTo>
                <a:lnTo>
                  <a:pt x="237729" y="37799"/>
                </a:lnTo>
                <a:close/>
                <a:moveTo>
                  <a:pt x="249911" y="37799"/>
                </a:moveTo>
                <a:lnTo>
                  <a:pt x="249911" y="43735"/>
                </a:lnTo>
                <a:lnTo>
                  <a:pt x="243977" y="43735"/>
                </a:lnTo>
                <a:lnTo>
                  <a:pt x="243977" y="37799"/>
                </a:lnTo>
                <a:close/>
                <a:moveTo>
                  <a:pt x="256161" y="37799"/>
                </a:moveTo>
                <a:lnTo>
                  <a:pt x="256161" y="43735"/>
                </a:lnTo>
                <a:lnTo>
                  <a:pt x="250225" y="43735"/>
                </a:lnTo>
                <a:lnTo>
                  <a:pt x="250225" y="37799"/>
                </a:lnTo>
                <a:close/>
                <a:moveTo>
                  <a:pt x="262409" y="37799"/>
                </a:moveTo>
                <a:lnTo>
                  <a:pt x="262409" y="43735"/>
                </a:lnTo>
                <a:lnTo>
                  <a:pt x="256474" y="43735"/>
                </a:lnTo>
                <a:lnTo>
                  <a:pt x="256474" y="37799"/>
                </a:lnTo>
                <a:close/>
                <a:moveTo>
                  <a:pt x="268656" y="37799"/>
                </a:moveTo>
                <a:lnTo>
                  <a:pt x="268656" y="43735"/>
                </a:lnTo>
                <a:lnTo>
                  <a:pt x="262721" y="43735"/>
                </a:lnTo>
                <a:lnTo>
                  <a:pt x="262721" y="37799"/>
                </a:lnTo>
                <a:close/>
                <a:moveTo>
                  <a:pt x="274904" y="37799"/>
                </a:moveTo>
                <a:lnTo>
                  <a:pt x="274904" y="43735"/>
                </a:lnTo>
                <a:lnTo>
                  <a:pt x="268968" y="43735"/>
                </a:lnTo>
                <a:lnTo>
                  <a:pt x="268968" y="37799"/>
                </a:lnTo>
                <a:close/>
                <a:moveTo>
                  <a:pt x="6251" y="44046"/>
                </a:moveTo>
                <a:lnTo>
                  <a:pt x="6251" y="49982"/>
                </a:lnTo>
                <a:lnTo>
                  <a:pt x="315" y="49982"/>
                </a:lnTo>
                <a:lnTo>
                  <a:pt x="315" y="44046"/>
                </a:lnTo>
                <a:close/>
                <a:moveTo>
                  <a:pt x="12498" y="44046"/>
                </a:moveTo>
                <a:lnTo>
                  <a:pt x="12498" y="49982"/>
                </a:lnTo>
                <a:lnTo>
                  <a:pt x="6562" y="49982"/>
                </a:lnTo>
                <a:lnTo>
                  <a:pt x="6562" y="44046"/>
                </a:lnTo>
                <a:close/>
                <a:moveTo>
                  <a:pt x="18745" y="44046"/>
                </a:moveTo>
                <a:lnTo>
                  <a:pt x="18745" y="49982"/>
                </a:lnTo>
                <a:lnTo>
                  <a:pt x="12810" y="49982"/>
                </a:lnTo>
                <a:lnTo>
                  <a:pt x="12810" y="44046"/>
                </a:lnTo>
                <a:close/>
                <a:moveTo>
                  <a:pt x="24992" y="44046"/>
                </a:moveTo>
                <a:lnTo>
                  <a:pt x="24992" y="49982"/>
                </a:lnTo>
                <a:lnTo>
                  <a:pt x="19058" y="49982"/>
                </a:lnTo>
                <a:lnTo>
                  <a:pt x="19058" y="44046"/>
                </a:lnTo>
                <a:close/>
                <a:moveTo>
                  <a:pt x="31242" y="44046"/>
                </a:moveTo>
                <a:lnTo>
                  <a:pt x="31242" y="49982"/>
                </a:lnTo>
                <a:lnTo>
                  <a:pt x="25305" y="49982"/>
                </a:lnTo>
                <a:lnTo>
                  <a:pt x="25305" y="44046"/>
                </a:lnTo>
                <a:close/>
                <a:moveTo>
                  <a:pt x="37489" y="44046"/>
                </a:moveTo>
                <a:lnTo>
                  <a:pt x="37489" y="49982"/>
                </a:lnTo>
                <a:lnTo>
                  <a:pt x="31553" y="49982"/>
                </a:lnTo>
                <a:lnTo>
                  <a:pt x="31553" y="44046"/>
                </a:lnTo>
                <a:close/>
                <a:moveTo>
                  <a:pt x="43737" y="44046"/>
                </a:moveTo>
                <a:lnTo>
                  <a:pt x="43737" y="49982"/>
                </a:lnTo>
                <a:lnTo>
                  <a:pt x="37802" y="49982"/>
                </a:lnTo>
                <a:lnTo>
                  <a:pt x="37802" y="44046"/>
                </a:lnTo>
                <a:close/>
                <a:moveTo>
                  <a:pt x="49985" y="44046"/>
                </a:moveTo>
                <a:lnTo>
                  <a:pt x="49985" y="49982"/>
                </a:lnTo>
                <a:lnTo>
                  <a:pt x="44049" y="49982"/>
                </a:lnTo>
                <a:lnTo>
                  <a:pt x="44049" y="44046"/>
                </a:lnTo>
                <a:close/>
                <a:moveTo>
                  <a:pt x="56232" y="44046"/>
                </a:moveTo>
                <a:lnTo>
                  <a:pt x="56232" y="49982"/>
                </a:lnTo>
                <a:lnTo>
                  <a:pt x="50296" y="49982"/>
                </a:lnTo>
                <a:lnTo>
                  <a:pt x="50296" y="44046"/>
                </a:lnTo>
                <a:close/>
                <a:moveTo>
                  <a:pt x="62480" y="44046"/>
                </a:moveTo>
                <a:lnTo>
                  <a:pt x="62480" y="49982"/>
                </a:lnTo>
                <a:lnTo>
                  <a:pt x="56545" y="49982"/>
                </a:lnTo>
                <a:lnTo>
                  <a:pt x="56545" y="44046"/>
                </a:lnTo>
                <a:close/>
                <a:moveTo>
                  <a:pt x="68727" y="44046"/>
                </a:moveTo>
                <a:lnTo>
                  <a:pt x="68727" y="49982"/>
                </a:lnTo>
                <a:lnTo>
                  <a:pt x="62792" y="49982"/>
                </a:lnTo>
                <a:lnTo>
                  <a:pt x="62792" y="44046"/>
                </a:lnTo>
                <a:close/>
                <a:moveTo>
                  <a:pt x="74975" y="44046"/>
                </a:moveTo>
                <a:lnTo>
                  <a:pt x="74975" y="49982"/>
                </a:lnTo>
                <a:lnTo>
                  <a:pt x="69039" y="49982"/>
                </a:lnTo>
                <a:lnTo>
                  <a:pt x="69039" y="44046"/>
                </a:lnTo>
                <a:close/>
                <a:moveTo>
                  <a:pt x="81223" y="44046"/>
                </a:moveTo>
                <a:lnTo>
                  <a:pt x="81223" y="49982"/>
                </a:lnTo>
                <a:lnTo>
                  <a:pt x="75286" y="49982"/>
                </a:lnTo>
                <a:lnTo>
                  <a:pt x="75286" y="44046"/>
                </a:lnTo>
                <a:close/>
                <a:moveTo>
                  <a:pt x="87470" y="44046"/>
                </a:moveTo>
                <a:lnTo>
                  <a:pt x="87470" y="49982"/>
                </a:lnTo>
                <a:lnTo>
                  <a:pt x="81535" y="49982"/>
                </a:lnTo>
                <a:lnTo>
                  <a:pt x="81535" y="44046"/>
                </a:lnTo>
                <a:close/>
                <a:moveTo>
                  <a:pt x="93720" y="44046"/>
                </a:moveTo>
                <a:lnTo>
                  <a:pt x="93720" y="49982"/>
                </a:lnTo>
                <a:lnTo>
                  <a:pt x="87784" y="49982"/>
                </a:lnTo>
                <a:lnTo>
                  <a:pt x="87784" y="44046"/>
                </a:lnTo>
                <a:close/>
                <a:moveTo>
                  <a:pt x="99967" y="44046"/>
                </a:moveTo>
                <a:lnTo>
                  <a:pt x="99967" y="49982"/>
                </a:lnTo>
                <a:lnTo>
                  <a:pt x="94031" y="49982"/>
                </a:lnTo>
                <a:lnTo>
                  <a:pt x="94031" y="44046"/>
                </a:lnTo>
                <a:close/>
                <a:moveTo>
                  <a:pt x="106214" y="44046"/>
                </a:moveTo>
                <a:lnTo>
                  <a:pt x="106214" y="49982"/>
                </a:lnTo>
                <a:lnTo>
                  <a:pt x="100278" y="49982"/>
                </a:lnTo>
                <a:lnTo>
                  <a:pt x="100278" y="44046"/>
                </a:lnTo>
                <a:close/>
                <a:moveTo>
                  <a:pt x="112461" y="44046"/>
                </a:moveTo>
                <a:lnTo>
                  <a:pt x="112461" y="49982"/>
                </a:lnTo>
                <a:lnTo>
                  <a:pt x="106527" y="49982"/>
                </a:lnTo>
                <a:lnTo>
                  <a:pt x="106527" y="44046"/>
                </a:lnTo>
                <a:close/>
                <a:moveTo>
                  <a:pt x="118710" y="44046"/>
                </a:moveTo>
                <a:lnTo>
                  <a:pt x="118710" y="49982"/>
                </a:lnTo>
                <a:lnTo>
                  <a:pt x="112774" y="49982"/>
                </a:lnTo>
                <a:lnTo>
                  <a:pt x="112774" y="44046"/>
                </a:lnTo>
                <a:close/>
                <a:moveTo>
                  <a:pt x="124957" y="44046"/>
                </a:moveTo>
                <a:lnTo>
                  <a:pt x="124957" y="49982"/>
                </a:lnTo>
                <a:lnTo>
                  <a:pt x="119021" y="49982"/>
                </a:lnTo>
                <a:lnTo>
                  <a:pt x="119021" y="44046"/>
                </a:lnTo>
                <a:close/>
                <a:moveTo>
                  <a:pt x="131204" y="44046"/>
                </a:moveTo>
                <a:lnTo>
                  <a:pt x="131204" y="49982"/>
                </a:lnTo>
                <a:lnTo>
                  <a:pt x="125270" y="49982"/>
                </a:lnTo>
                <a:lnTo>
                  <a:pt x="125270" y="44046"/>
                </a:lnTo>
                <a:close/>
                <a:moveTo>
                  <a:pt x="137451" y="44046"/>
                </a:moveTo>
                <a:lnTo>
                  <a:pt x="137451" y="49982"/>
                </a:lnTo>
                <a:lnTo>
                  <a:pt x="131517" y="49982"/>
                </a:lnTo>
                <a:lnTo>
                  <a:pt x="131517" y="44046"/>
                </a:lnTo>
                <a:close/>
                <a:moveTo>
                  <a:pt x="143702" y="44046"/>
                </a:moveTo>
                <a:lnTo>
                  <a:pt x="143702" y="49982"/>
                </a:lnTo>
                <a:lnTo>
                  <a:pt x="137766" y="49982"/>
                </a:lnTo>
                <a:lnTo>
                  <a:pt x="137766" y="44046"/>
                </a:lnTo>
                <a:close/>
                <a:moveTo>
                  <a:pt x="149949" y="44046"/>
                </a:moveTo>
                <a:lnTo>
                  <a:pt x="149949" y="49982"/>
                </a:lnTo>
                <a:lnTo>
                  <a:pt x="144015" y="49982"/>
                </a:lnTo>
                <a:lnTo>
                  <a:pt x="144015" y="44046"/>
                </a:lnTo>
                <a:close/>
                <a:moveTo>
                  <a:pt x="156196" y="44046"/>
                </a:moveTo>
                <a:lnTo>
                  <a:pt x="156196" y="49982"/>
                </a:lnTo>
                <a:lnTo>
                  <a:pt x="150262" y="49982"/>
                </a:lnTo>
                <a:lnTo>
                  <a:pt x="150262" y="44046"/>
                </a:lnTo>
                <a:close/>
                <a:moveTo>
                  <a:pt x="162445" y="44046"/>
                </a:moveTo>
                <a:lnTo>
                  <a:pt x="162445" y="49982"/>
                </a:lnTo>
                <a:lnTo>
                  <a:pt x="156509" y="49982"/>
                </a:lnTo>
                <a:lnTo>
                  <a:pt x="156509" y="44046"/>
                </a:lnTo>
                <a:close/>
                <a:moveTo>
                  <a:pt x="168692" y="44046"/>
                </a:moveTo>
                <a:lnTo>
                  <a:pt x="168692" y="49982"/>
                </a:lnTo>
                <a:lnTo>
                  <a:pt x="162756" y="49982"/>
                </a:lnTo>
                <a:lnTo>
                  <a:pt x="162756" y="44046"/>
                </a:lnTo>
                <a:close/>
                <a:moveTo>
                  <a:pt x="174939" y="44046"/>
                </a:moveTo>
                <a:lnTo>
                  <a:pt x="174939" y="49982"/>
                </a:lnTo>
                <a:lnTo>
                  <a:pt x="169005" y="49982"/>
                </a:lnTo>
                <a:lnTo>
                  <a:pt x="169005" y="44046"/>
                </a:lnTo>
                <a:close/>
                <a:moveTo>
                  <a:pt x="181186" y="44046"/>
                </a:moveTo>
                <a:lnTo>
                  <a:pt x="181186" y="49982"/>
                </a:lnTo>
                <a:lnTo>
                  <a:pt x="175252" y="49982"/>
                </a:lnTo>
                <a:lnTo>
                  <a:pt x="175252" y="44046"/>
                </a:lnTo>
                <a:close/>
                <a:moveTo>
                  <a:pt x="187435" y="44046"/>
                </a:moveTo>
                <a:lnTo>
                  <a:pt x="187435" y="49982"/>
                </a:lnTo>
                <a:lnTo>
                  <a:pt x="181499" y="49982"/>
                </a:lnTo>
                <a:lnTo>
                  <a:pt x="181499" y="44046"/>
                </a:lnTo>
                <a:close/>
                <a:moveTo>
                  <a:pt x="193684" y="44046"/>
                </a:moveTo>
                <a:lnTo>
                  <a:pt x="193684" y="49982"/>
                </a:lnTo>
                <a:lnTo>
                  <a:pt x="187749" y="49982"/>
                </a:lnTo>
                <a:lnTo>
                  <a:pt x="187749" y="44046"/>
                </a:lnTo>
                <a:close/>
                <a:moveTo>
                  <a:pt x="199931" y="44046"/>
                </a:moveTo>
                <a:lnTo>
                  <a:pt x="199931" y="49982"/>
                </a:lnTo>
                <a:lnTo>
                  <a:pt x="193996" y="49982"/>
                </a:lnTo>
                <a:lnTo>
                  <a:pt x="193996" y="44046"/>
                </a:lnTo>
                <a:close/>
                <a:moveTo>
                  <a:pt x="206180" y="44046"/>
                </a:moveTo>
                <a:lnTo>
                  <a:pt x="206180" y="49982"/>
                </a:lnTo>
                <a:lnTo>
                  <a:pt x="200244" y="49982"/>
                </a:lnTo>
                <a:lnTo>
                  <a:pt x="200244" y="44046"/>
                </a:lnTo>
                <a:close/>
                <a:moveTo>
                  <a:pt x="212427" y="44046"/>
                </a:moveTo>
                <a:lnTo>
                  <a:pt x="212427" y="49982"/>
                </a:lnTo>
                <a:lnTo>
                  <a:pt x="206491" y="49982"/>
                </a:lnTo>
                <a:lnTo>
                  <a:pt x="206491" y="44046"/>
                </a:lnTo>
                <a:close/>
                <a:moveTo>
                  <a:pt x="218674" y="44046"/>
                </a:moveTo>
                <a:lnTo>
                  <a:pt x="218674" y="49982"/>
                </a:lnTo>
                <a:lnTo>
                  <a:pt x="212739" y="49982"/>
                </a:lnTo>
                <a:lnTo>
                  <a:pt x="212739" y="44046"/>
                </a:lnTo>
                <a:close/>
                <a:moveTo>
                  <a:pt x="224921" y="44046"/>
                </a:moveTo>
                <a:lnTo>
                  <a:pt x="224921" y="49982"/>
                </a:lnTo>
                <a:lnTo>
                  <a:pt x="218987" y="49982"/>
                </a:lnTo>
                <a:lnTo>
                  <a:pt x="218987" y="44046"/>
                </a:lnTo>
                <a:close/>
                <a:moveTo>
                  <a:pt x="231170" y="44046"/>
                </a:moveTo>
                <a:lnTo>
                  <a:pt x="231170" y="49982"/>
                </a:lnTo>
                <a:lnTo>
                  <a:pt x="225234" y="49982"/>
                </a:lnTo>
                <a:lnTo>
                  <a:pt x="225234" y="44046"/>
                </a:lnTo>
                <a:close/>
                <a:moveTo>
                  <a:pt x="237417" y="44046"/>
                </a:moveTo>
                <a:lnTo>
                  <a:pt x="237417" y="49982"/>
                </a:lnTo>
                <a:lnTo>
                  <a:pt x="231481" y="49982"/>
                </a:lnTo>
                <a:lnTo>
                  <a:pt x="231481" y="44046"/>
                </a:lnTo>
                <a:close/>
                <a:moveTo>
                  <a:pt x="243664" y="44046"/>
                </a:moveTo>
                <a:lnTo>
                  <a:pt x="243664" y="49982"/>
                </a:lnTo>
                <a:lnTo>
                  <a:pt x="237729" y="49982"/>
                </a:lnTo>
                <a:lnTo>
                  <a:pt x="237729" y="44046"/>
                </a:lnTo>
                <a:close/>
                <a:moveTo>
                  <a:pt x="249911" y="44046"/>
                </a:moveTo>
                <a:lnTo>
                  <a:pt x="249911" y="49982"/>
                </a:lnTo>
                <a:lnTo>
                  <a:pt x="243977" y="49982"/>
                </a:lnTo>
                <a:lnTo>
                  <a:pt x="243977" y="44046"/>
                </a:lnTo>
                <a:close/>
                <a:moveTo>
                  <a:pt x="256161" y="44046"/>
                </a:moveTo>
                <a:lnTo>
                  <a:pt x="256161" y="49982"/>
                </a:lnTo>
                <a:lnTo>
                  <a:pt x="250225" y="49982"/>
                </a:lnTo>
                <a:lnTo>
                  <a:pt x="250225" y="44046"/>
                </a:lnTo>
                <a:close/>
                <a:moveTo>
                  <a:pt x="262409" y="44046"/>
                </a:moveTo>
                <a:lnTo>
                  <a:pt x="262409" y="49982"/>
                </a:lnTo>
                <a:lnTo>
                  <a:pt x="256474" y="49982"/>
                </a:lnTo>
                <a:lnTo>
                  <a:pt x="256474" y="44046"/>
                </a:lnTo>
                <a:close/>
                <a:moveTo>
                  <a:pt x="268656" y="44046"/>
                </a:moveTo>
                <a:lnTo>
                  <a:pt x="268656" y="49982"/>
                </a:lnTo>
                <a:lnTo>
                  <a:pt x="262721" y="49982"/>
                </a:lnTo>
                <a:lnTo>
                  <a:pt x="262721" y="44046"/>
                </a:lnTo>
                <a:close/>
                <a:moveTo>
                  <a:pt x="274904" y="44046"/>
                </a:moveTo>
                <a:lnTo>
                  <a:pt x="274904" y="49982"/>
                </a:lnTo>
                <a:lnTo>
                  <a:pt x="268968" y="49982"/>
                </a:lnTo>
                <a:lnTo>
                  <a:pt x="268968" y="44046"/>
                </a:lnTo>
                <a:close/>
                <a:moveTo>
                  <a:pt x="6251" y="50295"/>
                </a:moveTo>
                <a:lnTo>
                  <a:pt x="6251" y="56229"/>
                </a:lnTo>
                <a:lnTo>
                  <a:pt x="315" y="56229"/>
                </a:lnTo>
                <a:lnTo>
                  <a:pt x="315" y="50295"/>
                </a:lnTo>
                <a:close/>
                <a:moveTo>
                  <a:pt x="12498" y="50295"/>
                </a:moveTo>
                <a:lnTo>
                  <a:pt x="12498" y="56229"/>
                </a:lnTo>
                <a:lnTo>
                  <a:pt x="6562" y="56229"/>
                </a:lnTo>
                <a:lnTo>
                  <a:pt x="6562" y="50295"/>
                </a:lnTo>
                <a:close/>
                <a:moveTo>
                  <a:pt x="18745" y="50295"/>
                </a:moveTo>
                <a:lnTo>
                  <a:pt x="18745" y="56229"/>
                </a:lnTo>
                <a:lnTo>
                  <a:pt x="12810" y="56229"/>
                </a:lnTo>
                <a:lnTo>
                  <a:pt x="12810" y="50295"/>
                </a:lnTo>
                <a:close/>
                <a:moveTo>
                  <a:pt x="24992" y="50295"/>
                </a:moveTo>
                <a:lnTo>
                  <a:pt x="24992" y="56229"/>
                </a:lnTo>
                <a:lnTo>
                  <a:pt x="19058" y="56229"/>
                </a:lnTo>
                <a:lnTo>
                  <a:pt x="19058" y="50295"/>
                </a:lnTo>
                <a:close/>
                <a:moveTo>
                  <a:pt x="31242" y="50295"/>
                </a:moveTo>
                <a:lnTo>
                  <a:pt x="31242" y="56229"/>
                </a:lnTo>
                <a:lnTo>
                  <a:pt x="25305" y="56229"/>
                </a:lnTo>
                <a:lnTo>
                  <a:pt x="25305" y="50295"/>
                </a:lnTo>
                <a:close/>
                <a:moveTo>
                  <a:pt x="37489" y="50295"/>
                </a:moveTo>
                <a:lnTo>
                  <a:pt x="37489" y="56229"/>
                </a:lnTo>
                <a:lnTo>
                  <a:pt x="31553" y="56229"/>
                </a:lnTo>
                <a:lnTo>
                  <a:pt x="31553" y="50295"/>
                </a:lnTo>
                <a:close/>
                <a:moveTo>
                  <a:pt x="43737" y="50295"/>
                </a:moveTo>
                <a:lnTo>
                  <a:pt x="43737" y="56229"/>
                </a:lnTo>
                <a:lnTo>
                  <a:pt x="37802" y="56229"/>
                </a:lnTo>
                <a:lnTo>
                  <a:pt x="37802" y="50295"/>
                </a:lnTo>
                <a:close/>
                <a:moveTo>
                  <a:pt x="49985" y="50295"/>
                </a:moveTo>
                <a:lnTo>
                  <a:pt x="49985" y="56229"/>
                </a:lnTo>
                <a:lnTo>
                  <a:pt x="44049" y="56229"/>
                </a:lnTo>
                <a:lnTo>
                  <a:pt x="44049" y="50295"/>
                </a:lnTo>
                <a:close/>
                <a:moveTo>
                  <a:pt x="56232" y="50295"/>
                </a:moveTo>
                <a:lnTo>
                  <a:pt x="56232" y="56229"/>
                </a:lnTo>
                <a:lnTo>
                  <a:pt x="50296" y="56229"/>
                </a:lnTo>
                <a:lnTo>
                  <a:pt x="50296" y="50295"/>
                </a:lnTo>
                <a:close/>
                <a:moveTo>
                  <a:pt x="62480" y="50295"/>
                </a:moveTo>
                <a:lnTo>
                  <a:pt x="62480" y="56229"/>
                </a:lnTo>
                <a:lnTo>
                  <a:pt x="56545" y="56229"/>
                </a:lnTo>
                <a:lnTo>
                  <a:pt x="56545" y="50295"/>
                </a:lnTo>
                <a:close/>
                <a:moveTo>
                  <a:pt x="68727" y="50295"/>
                </a:moveTo>
                <a:lnTo>
                  <a:pt x="68727" y="56229"/>
                </a:lnTo>
                <a:lnTo>
                  <a:pt x="62792" y="56229"/>
                </a:lnTo>
                <a:lnTo>
                  <a:pt x="62792" y="50295"/>
                </a:lnTo>
                <a:close/>
                <a:moveTo>
                  <a:pt x="74975" y="50295"/>
                </a:moveTo>
                <a:lnTo>
                  <a:pt x="74975" y="56229"/>
                </a:lnTo>
                <a:lnTo>
                  <a:pt x="69039" y="56229"/>
                </a:lnTo>
                <a:lnTo>
                  <a:pt x="69039" y="50295"/>
                </a:lnTo>
                <a:close/>
                <a:moveTo>
                  <a:pt x="81223" y="50295"/>
                </a:moveTo>
                <a:lnTo>
                  <a:pt x="81223" y="56229"/>
                </a:lnTo>
                <a:lnTo>
                  <a:pt x="75286" y="56229"/>
                </a:lnTo>
                <a:lnTo>
                  <a:pt x="75286" y="50295"/>
                </a:lnTo>
                <a:close/>
                <a:moveTo>
                  <a:pt x="87470" y="50295"/>
                </a:moveTo>
                <a:lnTo>
                  <a:pt x="87470" y="56229"/>
                </a:lnTo>
                <a:lnTo>
                  <a:pt x="81535" y="56229"/>
                </a:lnTo>
                <a:lnTo>
                  <a:pt x="81535" y="50295"/>
                </a:lnTo>
                <a:close/>
                <a:moveTo>
                  <a:pt x="93720" y="50295"/>
                </a:moveTo>
                <a:lnTo>
                  <a:pt x="93720" y="56229"/>
                </a:lnTo>
                <a:lnTo>
                  <a:pt x="87784" y="56229"/>
                </a:lnTo>
                <a:lnTo>
                  <a:pt x="87784" y="50295"/>
                </a:lnTo>
                <a:close/>
                <a:moveTo>
                  <a:pt x="99967" y="50295"/>
                </a:moveTo>
                <a:lnTo>
                  <a:pt x="99967" y="56229"/>
                </a:lnTo>
                <a:lnTo>
                  <a:pt x="94031" y="56229"/>
                </a:lnTo>
                <a:lnTo>
                  <a:pt x="94031" y="50295"/>
                </a:lnTo>
                <a:close/>
                <a:moveTo>
                  <a:pt x="106214" y="50295"/>
                </a:moveTo>
                <a:lnTo>
                  <a:pt x="106214" y="56229"/>
                </a:lnTo>
                <a:lnTo>
                  <a:pt x="100278" y="56229"/>
                </a:lnTo>
                <a:lnTo>
                  <a:pt x="100278" y="50295"/>
                </a:lnTo>
                <a:close/>
                <a:moveTo>
                  <a:pt x="112461" y="50295"/>
                </a:moveTo>
                <a:lnTo>
                  <a:pt x="112461" y="56229"/>
                </a:lnTo>
                <a:lnTo>
                  <a:pt x="106527" y="56229"/>
                </a:lnTo>
                <a:lnTo>
                  <a:pt x="106527" y="50295"/>
                </a:lnTo>
                <a:close/>
                <a:moveTo>
                  <a:pt x="118710" y="50295"/>
                </a:moveTo>
                <a:lnTo>
                  <a:pt x="118710" y="56229"/>
                </a:lnTo>
                <a:lnTo>
                  <a:pt x="112774" y="56229"/>
                </a:lnTo>
                <a:lnTo>
                  <a:pt x="112774" y="50295"/>
                </a:lnTo>
                <a:close/>
                <a:moveTo>
                  <a:pt x="124957" y="50295"/>
                </a:moveTo>
                <a:lnTo>
                  <a:pt x="124957" y="56229"/>
                </a:lnTo>
                <a:lnTo>
                  <a:pt x="119021" y="56229"/>
                </a:lnTo>
                <a:lnTo>
                  <a:pt x="119021" y="50295"/>
                </a:lnTo>
                <a:close/>
                <a:moveTo>
                  <a:pt x="131204" y="50295"/>
                </a:moveTo>
                <a:lnTo>
                  <a:pt x="131204" y="56229"/>
                </a:lnTo>
                <a:lnTo>
                  <a:pt x="125270" y="56229"/>
                </a:lnTo>
                <a:lnTo>
                  <a:pt x="125270" y="50295"/>
                </a:lnTo>
                <a:close/>
                <a:moveTo>
                  <a:pt x="137451" y="50295"/>
                </a:moveTo>
                <a:lnTo>
                  <a:pt x="137451" y="56229"/>
                </a:lnTo>
                <a:lnTo>
                  <a:pt x="131517" y="56229"/>
                </a:lnTo>
                <a:lnTo>
                  <a:pt x="131517" y="50295"/>
                </a:lnTo>
                <a:close/>
                <a:moveTo>
                  <a:pt x="143702" y="50295"/>
                </a:moveTo>
                <a:lnTo>
                  <a:pt x="143702" y="56229"/>
                </a:lnTo>
                <a:lnTo>
                  <a:pt x="137766" y="56229"/>
                </a:lnTo>
                <a:lnTo>
                  <a:pt x="137766" y="50295"/>
                </a:lnTo>
                <a:close/>
                <a:moveTo>
                  <a:pt x="149949" y="50295"/>
                </a:moveTo>
                <a:lnTo>
                  <a:pt x="149949" y="56229"/>
                </a:lnTo>
                <a:lnTo>
                  <a:pt x="144015" y="56229"/>
                </a:lnTo>
                <a:lnTo>
                  <a:pt x="144015" y="50295"/>
                </a:lnTo>
                <a:close/>
                <a:moveTo>
                  <a:pt x="156196" y="50295"/>
                </a:moveTo>
                <a:lnTo>
                  <a:pt x="156196" y="56229"/>
                </a:lnTo>
                <a:lnTo>
                  <a:pt x="150262" y="56229"/>
                </a:lnTo>
                <a:lnTo>
                  <a:pt x="150262" y="50295"/>
                </a:lnTo>
                <a:close/>
                <a:moveTo>
                  <a:pt x="162445" y="50295"/>
                </a:moveTo>
                <a:lnTo>
                  <a:pt x="162445" y="56229"/>
                </a:lnTo>
                <a:lnTo>
                  <a:pt x="156509" y="56229"/>
                </a:lnTo>
                <a:lnTo>
                  <a:pt x="156509" y="50295"/>
                </a:lnTo>
                <a:close/>
                <a:moveTo>
                  <a:pt x="168692" y="50295"/>
                </a:moveTo>
                <a:lnTo>
                  <a:pt x="168692" y="56229"/>
                </a:lnTo>
                <a:lnTo>
                  <a:pt x="162756" y="56229"/>
                </a:lnTo>
                <a:lnTo>
                  <a:pt x="162756" y="50295"/>
                </a:lnTo>
                <a:close/>
                <a:moveTo>
                  <a:pt x="174939" y="50295"/>
                </a:moveTo>
                <a:lnTo>
                  <a:pt x="174939" y="56229"/>
                </a:lnTo>
                <a:lnTo>
                  <a:pt x="169005" y="56229"/>
                </a:lnTo>
                <a:lnTo>
                  <a:pt x="169005" y="50295"/>
                </a:lnTo>
                <a:close/>
                <a:moveTo>
                  <a:pt x="181186" y="50295"/>
                </a:moveTo>
                <a:lnTo>
                  <a:pt x="181186" y="56229"/>
                </a:lnTo>
                <a:lnTo>
                  <a:pt x="175252" y="56229"/>
                </a:lnTo>
                <a:lnTo>
                  <a:pt x="175252" y="50295"/>
                </a:lnTo>
                <a:close/>
                <a:moveTo>
                  <a:pt x="187435" y="50295"/>
                </a:moveTo>
                <a:lnTo>
                  <a:pt x="187435" y="56229"/>
                </a:lnTo>
                <a:lnTo>
                  <a:pt x="181499" y="56229"/>
                </a:lnTo>
                <a:lnTo>
                  <a:pt x="181499" y="50295"/>
                </a:lnTo>
                <a:close/>
                <a:moveTo>
                  <a:pt x="193684" y="50295"/>
                </a:moveTo>
                <a:lnTo>
                  <a:pt x="193684" y="56229"/>
                </a:lnTo>
                <a:lnTo>
                  <a:pt x="187749" y="56229"/>
                </a:lnTo>
                <a:lnTo>
                  <a:pt x="187749" y="50295"/>
                </a:lnTo>
                <a:close/>
                <a:moveTo>
                  <a:pt x="199931" y="50295"/>
                </a:moveTo>
                <a:lnTo>
                  <a:pt x="199931" y="56229"/>
                </a:lnTo>
                <a:lnTo>
                  <a:pt x="193996" y="56229"/>
                </a:lnTo>
                <a:lnTo>
                  <a:pt x="193996" y="50295"/>
                </a:lnTo>
                <a:close/>
                <a:moveTo>
                  <a:pt x="206180" y="50295"/>
                </a:moveTo>
                <a:lnTo>
                  <a:pt x="206180" y="56229"/>
                </a:lnTo>
                <a:lnTo>
                  <a:pt x="200244" y="56229"/>
                </a:lnTo>
                <a:lnTo>
                  <a:pt x="200244" y="50295"/>
                </a:lnTo>
                <a:close/>
                <a:moveTo>
                  <a:pt x="212427" y="50295"/>
                </a:moveTo>
                <a:lnTo>
                  <a:pt x="212427" y="56229"/>
                </a:lnTo>
                <a:lnTo>
                  <a:pt x="206491" y="56229"/>
                </a:lnTo>
                <a:lnTo>
                  <a:pt x="206491" y="50295"/>
                </a:lnTo>
                <a:close/>
                <a:moveTo>
                  <a:pt x="218674" y="50295"/>
                </a:moveTo>
                <a:lnTo>
                  <a:pt x="218674" y="56229"/>
                </a:lnTo>
                <a:lnTo>
                  <a:pt x="212739" y="56229"/>
                </a:lnTo>
                <a:lnTo>
                  <a:pt x="212739" y="50295"/>
                </a:lnTo>
                <a:close/>
                <a:moveTo>
                  <a:pt x="224921" y="50295"/>
                </a:moveTo>
                <a:lnTo>
                  <a:pt x="224921" y="56229"/>
                </a:lnTo>
                <a:lnTo>
                  <a:pt x="218987" y="56229"/>
                </a:lnTo>
                <a:lnTo>
                  <a:pt x="218987" y="50295"/>
                </a:lnTo>
                <a:close/>
                <a:moveTo>
                  <a:pt x="231170" y="50295"/>
                </a:moveTo>
                <a:lnTo>
                  <a:pt x="231170" y="56229"/>
                </a:lnTo>
                <a:lnTo>
                  <a:pt x="225234" y="56229"/>
                </a:lnTo>
                <a:lnTo>
                  <a:pt x="225234" y="50295"/>
                </a:lnTo>
                <a:close/>
                <a:moveTo>
                  <a:pt x="237417" y="50295"/>
                </a:moveTo>
                <a:lnTo>
                  <a:pt x="237417" y="56229"/>
                </a:lnTo>
                <a:lnTo>
                  <a:pt x="231481" y="56229"/>
                </a:lnTo>
                <a:lnTo>
                  <a:pt x="231481" y="50295"/>
                </a:lnTo>
                <a:close/>
                <a:moveTo>
                  <a:pt x="243664" y="50295"/>
                </a:moveTo>
                <a:lnTo>
                  <a:pt x="243664" y="56229"/>
                </a:lnTo>
                <a:lnTo>
                  <a:pt x="237729" y="56229"/>
                </a:lnTo>
                <a:lnTo>
                  <a:pt x="237729" y="50295"/>
                </a:lnTo>
                <a:close/>
                <a:moveTo>
                  <a:pt x="249911" y="50295"/>
                </a:moveTo>
                <a:lnTo>
                  <a:pt x="249911" y="56229"/>
                </a:lnTo>
                <a:lnTo>
                  <a:pt x="243977" y="56229"/>
                </a:lnTo>
                <a:lnTo>
                  <a:pt x="243977" y="50295"/>
                </a:lnTo>
                <a:close/>
                <a:moveTo>
                  <a:pt x="256161" y="50295"/>
                </a:moveTo>
                <a:lnTo>
                  <a:pt x="256161" y="56229"/>
                </a:lnTo>
                <a:lnTo>
                  <a:pt x="250225" y="56229"/>
                </a:lnTo>
                <a:lnTo>
                  <a:pt x="250225" y="50295"/>
                </a:lnTo>
                <a:close/>
                <a:moveTo>
                  <a:pt x="262409" y="50295"/>
                </a:moveTo>
                <a:lnTo>
                  <a:pt x="262409" y="56229"/>
                </a:lnTo>
                <a:lnTo>
                  <a:pt x="256474" y="56229"/>
                </a:lnTo>
                <a:lnTo>
                  <a:pt x="256474" y="50295"/>
                </a:lnTo>
                <a:close/>
                <a:moveTo>
                  <a:pt x="268656" y="50295"/>
                </a:moveTo>
                <a:lnTo>
                  <a:pt x="268656" y="56229"/>
                </a:lnTo>
                <a:lnTo>
                  <a:pt x="262721" y="56229"/>
                </a:lnTo>
                <a:lnTo>
                  <a:pt x="262721" y="50295"/>
                </a:lnTo>
                <a:close/>
                <a:moveTo>
                  <a:pt x="274904" y="50295"/>
                </a:moveTo>
                <a:lnTo>
                  <a:pt x="274904" y="56229"/>
                </a:lnTo>
                <a:lnTo>
                  <a:pt x="268968" y="56229"/>
                </a:lnTo>
                <a:lnTo>
                  <a:pt x="268968" y="50295"/>
                </a:lnTo>
                <a:close/>
                <a:moveTo>
                  <a:pt x="6251" y="56542"/>
                </a:moveTo>
                <a:lnTo>
                  <a:pt x="6251" y="62476"/>
                </a:lnTo>
                <a:lnTo>
                  <a:pt x="315" y="62476"/>
                </a:lnTo>
                <a:lnTo>
                  <a:pt x="315" y="56542"/>
                </a:lnTo>
                <a:close/>
                <a:moveTo>
                  <a:pt x="12498" y="56542"/>
                </a:moveTo>
                <a:lnTo>
                  <a:pt x="12498" y="62476"/>
                </a:lnTo>
                <a:lnTo>
                  <a:pt x="6562" y="62476"/>
                </a:lnTo>
                <a:lnTo>
                  <a:pt x="6562" y="56542"/>
                </a:lnTo>
                <a:close/>
                <a:moveTo>
                  <a:pt x="18745" y="56542"/>
                </a:moveTo>
                <a:lnTo>
                  <a:pt x="18745" y="62476"/>
                </a:lnTo>
                <a:lnTo>
                  <a:pt x="12810" y="62476"/>
                </a:lnTo>
                <a:lnTo>
                  <a:pt x="12810" y="56542"/>
                </a:lnTo>
                <a:close/>
                <a:moveTo>
                  <a:pt x="24992" y="56542"/>
                </a:moveTo>
                <a:lnTo>
                  <a:pt x="24992" y="62476"/>
                </a:lnTo>
                <a:lnTo>
                  <a:pt x="19058" y="62476"/>
                </a:lnTo>
                <a:lnTo>
                  <a:pt x="19058" y="56542"/>
                </a:lnTo>
                <a:close/>
                <a:moveTo>
                  <a:pt x="31242" y="56542"/>
                </a:moveTo>
                <a:lnTo>
                  <a:pt x="31242" y="62476"/>
                </a:lnTo>
                <a:lnTo>
                  <a:pt x="25305" y="62476"/>
                </a:lnTo>
                <a:lnTo>
                  <a:pt x="25305" y="56542"/>
                </a:lnTo>
                <a:close/>
                <a:moveTo>
                  <a:pt x="37489" y="56542"/>
                </a:moveTo>
                <a:lnTo>
                  <a:pt x="37489" y="62476"/>
                </a:lnTo>
                <a:lnTo>
                  <a:pt x="31553" y="62476"/>
                </a:lnTo>
                <a:lnTo>
                  <a:pt x="31553" y="56542"/>
                </a:lnTo>
                <a:close/>
                <a:moveTo>
                  <a:pt x="43737" y="56542"/>
                </a:moveTo>
                <a:lnTo>
                  <a:pt x="43737" y="62476"/>
                </a:lnTo>
                <a:lnTo>
                  <a:pt x="37802" y="62476"/>
                </a:lnTo>
                <a:lnTo>
                  <a:pt x="37802" y="56542"/>
                </a:lnTo>
                <a:close/>
                <a:moveTo>
                  <a:pt x="49985" y="56542"/>
                </a:moveTo>
                <a:lnTo>
                  <a:pt x="49985" y="62476"/>
                </a:lnTo>
                <a:lnTo>
                  <a:pt x="44049" y="62476"/>
                </a:lnTo>
                <a:lnTo>
                  <a:pt x="44049" y="56542"/>
                </a:lnTo>
                <a:close/>
                <a:moveTo>
                  <a:pt x="56232" y="56542"/>
                </a:moveTo>
                <a:lnTo>
                  <a:pt x="56232" y="62476"/>
                </a:lnTo>
                <a:lnTo>
                  <a:pt x="50296" y="62476"/>
                </a:lnTo>
                <a:lnTo>
                  <a:pt x="50296" y="56542"/>
                </a:lnTo>
                <a:close/>
                <a:moveTo>
                  <a:pt x="62480" y="56542"/>
                </a:moveTo>
                <a:lnTo>
                  <a:pt x="62480" y="62476"/>
                </a:lnTo>
                <a:lnTo>
                  <a:pt x="56545" y="62476"/>
                </a:lnTo>
                <a:lnTo>
                  <a:pt x="56545" y="56542"/>
                </a:lnTo>
                <a:close/>
                <a:moveTo>
                  <a:pt x="68727" y="56542"/>
                </a:moveTo>
                <a:lnTo>
                  <a:pt x="68727" y="62476"/>
                </a:lnTo>
                <a:lnTo>
                  <a:pt x="62792" y="62476"/>
                </a:lnTo>
                <a:lnTo>
                  <a:pt x="62792" y="56542"/>
                </a:lnTo>
                <a:close/>
                <a:moveTo>
                  <a:pt x="74975" y="56542"/>
                </a:moveTo>
                <a:lnTo>
                  <a:pt x="74975" y="62476"/>
                </a:lnTo>
                <a:lnTo>
                  <a:pt x="69039" y="62476"/>
                </a:lnTo>
                <a:lnTo>
                  <a:pt x="69039" y="56542"/>
                </a:lnTo>
                <a:close/>
                <a:moveTo>
                  <a:pt x="81223" y="56542"/>
                </a:moveTo>
                <a:lnTo>
                  <a:pt x="81223" y="62476"/>
                </a:lnTo>
                <a:lnTo>
                  <a:pt x="75286" y="62476"/>
                </a:lnTo>
                <a:lnTo>
                  <a:pt x="75286" y="56542"/>
                </a:lnTo>
                <a:close/>
                <a:moveTo>
                  <a:pt x="87470" y="56542"/>
                </a:moveTo>
                <a:lnTo>
                  <a:pt x="87470" y="62476"/>
                </a:lnTo>
                <a:lnTo>
                  <a:pt x="81535" y="62476"/>
                </a:lnTo>
                <a:lnTo>
                  <a:pt x="81535" y="56542"/>
                </a:lnTo>
                <a:close/>
                <a:moveTo>
                  <a:pt x="93718" y="56542"/>
                </a:moveTo>
                <a:lnTo>
                  <a:pt x="93718" y="62476"/>
                </a:lnTo>
                <a:lnTo>
                  <a:pt x="87784" y="62476"/>
                </a:lnTo>
                <a:lnTo>
                  <a:pt x="87784" y="56542"/>
                </a:lnTo>
                <a:close/>
                <a:moveTo>
                  <a:pt x="99967" y="56542"/>
                </a:moveTo>
                <a:lnTo>
                  <a:pt x="99967" y="62476"/>
                </a:lnTo>
                <a:lnTo>
                  <a:pt x="94031" y="62476"/>
                </a:lnTo>
                <a:lnTo>
                  <a:pt x="94031" y="56542"/>
                </a:lnTo>
                <a:close/>
                <a:moveTo>
                  <a:pt x="106214" y="56542"/>
                </a:moveTo>
                <a:lnTo>
                  <a:pt x="106214" y="62476"/>
                </a:lnTo>
                <a:lnTo>
                  <a:pt x="100278" y="62476"/>
                </a:lnTo>
                <a:lnTo>
                  <a:pt x="100278" y="56542"/>
                </a:lnTo>
                <a:close/>
                <a:moveTo>
                  <a:pt x="112461" y="56542"/>
                </a:moveTo>
                <a:lnTo>
                  <a:pt x="112461" y="62476"/>
                </a:lnTo>
                <a:lnTo>
                  <a:pt x="106527" y="62476"/>
                </a:lnTo>
                <a:lnTo>
                  <a:pt x="106527" y="56542"/>
                </a:lnTo>
                <a:close/>
                <a:moveTo>
                  <a:pt x="118710" y="56542"/>
                </a:moveTo>
                <a:lnTo>
                  <a:pt x="118710" y="62476"/>
                </a:lnTo>
                <a:lnTo>
                  <a:pt x="112774" y="62476"/>
                </a:lnTo>
                <a:lnTo>
                  <a:pt x="112774" y="56542"/>
                </a:lnTo>
                <a:close/>
                <a:moveTo>
                  <a:pt x="124957" y="56542"/>
                </a:moveTo>
                <a:lnTo>
                  <a:pt x="124957" y="62476"/>
                </a:lnTo>
                <a:lnTo>
                  <a:pt x="119021" y="62476"/>
                </a:lnTo>
                <a:lnTo>
                  <a:pt x="119021" y="56542"/>
                </a:lnTo>
                <a:close/>
                <a:moveTo>
                  <a:pt x="131204" y="56542"/>
                </a:moveTo>
                <a:lnTo>
                  <a:pt x="131204" y="62476"/>
                </a:lnTo>
                <a:lnTo>
                  <a:pt x="125270" y="62476"/>
                </a:lnTo>
                <a:lnTo>
                  <a:pt x="125270" y="56542"/>
                </a:lnTo>
                <a:close/>
                <a:moveTo>
                  <a:pt x="137451" y="56542"/>
                </a:moveTo>
                <a:lnTo>
                  <a:pt x="137451" y="62476"/>
                </a:lnTo>
                <a:lnTo>
                  <a:pt x="131517" y="62476"/>
                </a:lnTo>
                <a:lnTo>
                  <a:pt x="131517" y="56542"/>
                </a:lnTo>
                <a:close/>
                <a:moveTo>
                  <a:pt x="143702" y="56542"/>
                </a:moveTo>
                <a:lnTo>
                  <a:pt x="143702" y="62476"/>
                </a:lnTo>
                <a:lnTo>
                  <a:pt x="137766" y="62476"/>
                </a:lnTo>
                <a:lnTo>
                  <a:pt x="137766" y="56542"/>
                </a:lnTo>
                <a:close/>
                <a:moveTo>
                  <a:pt x="149949" y="56542"/>
                </a:moveTo>
                <a:lnTo>
                  <a:pt x="149949" y="62476"/>
                </a:lnTo>
                <a:lnTo>
                  <a:pt x="144015" y="62476"/>
                </a:lnTo>
                <a:lnTo>
                  <a:pt x="144015" y="56542"/>
                </a:lnTo>
                <a:close/>
                <a:moveTo>
                  <a:pt x="156196" y="56542"/>
                </a:moveTo>
                <a:lnTo>
                  <a:pt x="156196" y="62476"/>
                </a:lnTo>
                <a:lnTo>
                  <a:pt x="150262" y="62476"/>
                </a:lnTo>
                <a:lnTo>
                  <a:pt x="150262" y="56542"/>
                </a:lnTo>
                <a:close/>
                <a:moveTo>
                  <a:pt x="162445" y="56542"/>
                </a:moveTo>
                <a:lnTo>
                  <a:pt x="162445" y="62476"/>
                </a:lnTo>
                <a:lnTo>
                  <a:pt x="156509" y="62476"/>
                </a:lnTo>
                <a:lnTo>
                  <a:pt x="156509" y="56542"/>
                </a:lnTo>
                <a:close/>
                <a:moveTo>
                  <a:pt x="168692" y="56542"/>
                </a:moveTo>
                <a:lnTo>
                  <a:pt x="168692" y="62476"/>
                </a:lnTo>
                <a:lnTo>
                  <a:pt x="162756" y="62476"/>
                </a:lnTo>
                <a:lnTo>
                  <a:pt x="162756" y="56542"/>
                </a:lnTo>
                <a:close/>
                <a:moveTo>
                  <a:pt x="174939" y="56542"/>
                </a:moveTo>
                <a:lnTo>
                  <a:pt x="174939" y="62476"/>
                </a:lnTo>
                <a:lnTo>
                  <a:pt x="169005" y="62476"/>
                </a:lnTo>
                <a:lnTo>
                  <a:pt x="169005" y="56542"/>
                </a:lnTo>
                <a:close/>
                <a:moveTo>
                  <a:pt x="181186" y="56542"/>
                </a:moveTo>
                <a:lnTo>
                  <a:pt x="181186" y="62476"/>
                </a:lnTo>
                <a:lnTo>
                  <a:pt x="175252" y="62476"/>
                </a:lnTo>
                <a:lnTo>
                  <a:pt x="175252" y="56542"/>
                </a:lnTo>
                <a:close/>
                <a:moveTo>
                  <a:pt x="187435" y="56542"/>
                </a:moveTo>
                <a:lnTo>
                  <a:pt x="187435" y="62476"/>
                </a:lnTo>
                <a:lnTo>
                  <a:pt x="181499" y="62476"/>
                </a:lnTo>
                <a:lnTo>
                  <a:pt x="181499" y="56542"/>
                </a:lnTo>
                <a:close/>
                <a:moveTo>
                  <a:pt x="193684" y="56542"/>
                </a:moveTo>
                <a:lnTo>
                  <a:pt x="193684" y="62476"/>
                </a:lnTo>
                <a:lnTo>
                  <a:pt x="187749" y="62476"/>
                </a:lnTo>
                <a:lnTo>
                  <a:pt x="187749" y="56542"/>
                </a:lnTo>
                <a:close/>
                <a:moveTo>
                  <a:pt x="199931" y="56542"/>
                </a:moveTo>
                <a:lnTo>
                  <a:pt x="199931" y="62476"/>
                </a:lnTo>
                <a:lnTo>
                  <a:pt x="193996" y="62476"/>
                </a:lnTo>
                <a:lnTo>
                  <a:pt x="193996" y="56542"/>
                </a:lnTo>
                <a:close/>
                <a:moveTo>
                  <a:pt x="206180" y="56542"/>
                </a:moveTo>
                <a:lnTo>
                  <a:pt x="206180" y="62476"/>
                </a:lnTo>
                <a:lnTo>
                  <a:pt x="200244" y="62476"/>
                </a:lnTo>
                <a:lnTo>
                  <a:pt x="200244" y="56542"/>
                </a:lnTo>
                <a:close/>
                <a:moveTo>
                  <a:pt x="212427" y="56542"/>
                </a:moveTo>
                <a:lnTo>
                  <a:pt x="212427" y="62476"/>
                </a:lnTo>
                <a:lnTo>
                  <a:pt x="206491" y="62476"/>
                </a:lnTo>
                <a:lnTo>
                  <a:pt x="206491" y="56542"/>
                </a:lnTo>
                <a:close/>
                <a:moveTo>
                  <a:pt x="218674" y="56542"/>
                </a:moveTo>
                <a:lnTo>
                  <a:pt x="218674" y="62476"/>
                </a:lnTo>
                <a:lnTo>
                  <a:pt x="212739" y="62476"/>
                </a:lnTo>
                <a:lnTo>
                  <a:pt x="212739" y="56542"/>
                </a:lnTo>
                <a:close/>
                <a:moveTo>
                  <a:pt x="224921" y="56542"/>
                </a:moveTo>
                <a:lnTo>
                  <a:pt x="224921" y="62476"/>
                </a:lnTo>
                <a:lnTo>
                  <a:pt x="218987" y="62476"/>
                </a:lnTo>
                <a:lnTo>
                  <a:pt x="218987" y="56542"/>
                </a:lnTo>
                <a:close/>
                <a:moveTo>
                  <a:pt x="231170" y="56542"/>
                </a:moveTo>
                <a:lnTo>
                  <a:pt x="231170" y="62476"/>
                </a:lnTo>
                <a:lnTo>
                  <a:pt x="225234" y="62476"/>
                </a:lnTo>
                <a:lnTo>
                  <a:pt x="225234" y="56542"/>
                </a:lnTo>
                <a:close/>
                <a:moveTo>
                  <a:pt x="237417" y="56542"/>
                </a:moveTo>
                <a:lnTo>
                  <a:pt x="237417" y="62476"/>
                </a:lnTo>
                <a:lnTo>
                  <a:pt x="231481" y="62476"/>
                </a:lnTo>
                <a:lnTo>
                  <a:pt x="231481" y="56542"/>
                </a:lnTo>
                <a:close/>
                <a:moveTo>
                  <a:pt x="243664" y="56542"/>
                </a:moveTo>
                <a:lnTo>
                  <a:pt x="243664" y="62476"/>
                </a:lnTo>
                <a:lnTo>
                  <a:pt x="237729" y="62476"/>
                </a:lnTo>
                <a:lnTo>
                  <a:pt x="237729" y="56542"/>
                </a:lnTo>
                <a:close/>
                <a:moveTo>
                  <a:pt x="249911" y="56542"/>
                </a:moveTo>
                <a:lnTo>
                  <a:pt x="249911" y="62476"/>
                </a:lnTo>
                <a:lnTo>
                  <a:pt x="243977" y="62476"/>
                </a:lnTo>
                <a:lnTo>
                  <a:pt x="243977" y="56542"/>
                </a:lnTo>
                <a:close/>
                <a:moveTo>
                  <a:pt x="256161" y="56542"/>
                </a:moveTo>
                <a:lnTo>
                  <a:pt x="256161" y="62476"/>
                </a:lnTo>
                <a:lnTo>
                  <a:pt x="250225" y="62476"/>
                </a:lnTo>
                <a:lnTo>
                  <a:pt x="250225" y="56542"/>
                </a:lnTo>
                <a:close/>
                <a:moveTo>
                  <a:pt x="262409" y="56542"/>
                </a:moveTo>
                <a:lnTo>
                  <a:pt x="262409" y="62476"/>
                </a:lnTo>
                <a:lnTo>
                  <a:pt x="256474" y="62476"/>
                </a:lnTo>
                <a:lnTo>
                  <a:pt x="256474" y="56542"/>
                </a:lnTo>
                <a:close/>
                <a:moveTo>
                  <a:pt x="268656" y="56542"/>
                </a:moveTo>
                <a:lnTo>
                  <a:pt x="268656" y="62476"/>
                </a:lnTo>
                <a:lnTo>
                  <a:pt x="262721" y="62476"/>
                </a:lnTo>
                <a:lnTo>
                  <a:pt x="262721" y="56542"/>
                </a:lnTo>
                <a:close/>
                <a:moveTo>
                  <a:pt x="274904" y="56542"/>
                </a:moveTo>
                <a:lnTo>
                  <a:pt x="274904" y="62476"/>
                </a:lnTo>
                <a:lnTo>
                  <a:pt x="268968" y="62476"/>
                </a:lnTo>
                <a:lnTo>
                  <a:pt x="268968" y="56542"/>
                </a:lnTo>
                <a:close/>
                <a:moveTo>
                  <a:pt x="6251" y="62789"/>
                </a:moveTo>
                <a:lnTo>
                  <a:pt x="6251" y="68725"/>
                </a:lnTo>
                <a:lnTo>
                  <a:pt x="315" y="68725"/>
                </a:lnTo>
                <a:lnTo>
                  <a:pt x="315" y="62789"/>
                </a:lnTo>
                <a:close/>
                <a:moveTo>
                  <a:pt x="12498" y="62789"/>
                </a:moveTo>
                <a:lnTo>
                  <a:pt x="12498" y="68725"/>
                </a:lnTo>
                <a:lnTo>
                  <a:pt x="6562" y="68725"/>
                </a:lnTo>
                <a:lnTo>
                  <a:pt x="6562" y="62789"/>
                </a:lnTo>
                <a:close/>
                <a:moveTo>
                  <a:pt x="18745" y="62789"/>
                </a:moveTo>
                <a:lnTo>
                  <a:pt x="18745" y="68725"/>
                </a:lnTo>
                <a:lnTo>
                  <a:pt x="12810" y="68725"/>
                </a:lnTo>
                <a:lnTo>
                  <a:pt x="12810" y="62789"/>
                </a:lnTo>
                <a:close/>
                <a:moveTo>
                  <a:pt x="24992" y="62789"/>
                </a:moveTo>
                <a:lnTo>
                  <a:pt x="24992" y="68725"/>
                </a:lnTo>
                <a:lnTo>
                  <a:pt x="19058" y="68725"/>
                </a:lnTo>
                <a:lnTo>
                  <a:pt x="19058" y="62789"/>
                </a:lnTo>
                <a:close/>
                <a:moveTo>
                  <a:pt x="31242" y="62789"/>
                </a:moveTo>
                <a:lnTo>
                  <a:pt x="31242" y="68725"/>
                </a:lnTo>
                <a:lnTo>
                  <a:pt x="25305" y="68725"/>
                </a:lnTo>
                <a:lnTo>
                  <a:pt x="25305" y="62789"/>
                </a:lnTo>
                <a:close/>
                <a:moveTo>
                  <a:pt x="37489" y="62789"/>
                </a:moveTo>
                <a:lnTo>
                  <a:pt x="37489" y="68725"/>
                </a:lnTo>
                <a:lnTo>
                  <a:pt x="31553" y="68725"/>
                </a:lnTo>
                <a:lnTo>
                  <a:pt x="31553" y="62789"/>
                </a:lnTo>
                <a:close/>
                <a:moveTo>
                  <a:pt x="43737" y="62789"/>
                </a:moveTo>
                <a:lnTo>
                  <a:pt x="43737" y="68725"/>
                </a:lnTo>
                <a:lnTo>
                  <a:pt x="37802" y="68725"/>
                </a:lnTo>
                <a:lnTo>
                  <a:pt x="37802" y="62789"/>
                </a:lnTo>
                <a:close/>
                <a:moveTo>
                  <a:pt x="49985" y="62789"/>
                </a:moveTo>
                <a:lnTo>
                  <a:pt x="49985" y="68725"/>
                </a:lnTo>
                <a:lnTo>
                  <a:pt x="44049" y="68725"/>
                </a:lnTo>
                <a:lnTo>
                  <a:pt x="44049" y="62789"/>
                </a:lnTo>
                <a:close/>
                <a:moveTo>
                  <a:pt x="56232" y="62789"/>
                </a:moveTo>
                <a:lnTo>
                  <a:pt x="56232" y="68725"/>
                </a:lnTo>
                <a:lnTo>
                  <a:pt x="50296" y="68725"/>
                </a:lnTo>
                <a:lnTo>
                  <a:pt x="50296" y="62789"/>
                </a:lnTo>
                <a:close/>
                <a:moveTo>
                  <a:pt x="62480" y="62789"/>
                </a:moveTo>
                <a:lnTo>
                  <a:pt x="62480" y="68725"/>
                </a:lnTo>
                <a:lnTo>
                  <a:pt x="56545" y="68725"/>
                </a:lnTo>
                <a:lnTo>
                  <a:pt x="56545" y="62789"/>
                </a:lnTo>
                <a:close/>
                <a:moveTo>
                  <a:pt x="68727" y="62789"/>
                </a:moveTo>
                <a:lnTo>
                  <a:pt x="68727" y="68725"/>
                </a:lnTo>
                <a:lnTo>
                  <a:pt x="62792" y="68725"/>
                </a:lnTo>
                <a:lnTo>
                  <a:pt x="62792" y="62789"/>
                </a:lnTo>
                <a:close/>
                <a:moveTo>
                  <a:pt x="74975" y="62789"/>
                </a:moveTo>
                <a:lnTo>
                  <a:pt x="74975" y="68725"/>
                </a:lnTo>
                <a:lnTo>
                  <a:pt x="69039" y="68725"/>
                </a:lnTo>
                <a:lnTo>
                  <a:pt x="69039" y="62789"/>
                </a:lnTo>
                <a:close/>
                <a:moveTo>
                  <a:pt x="81223" y="62789"/>
                </a:moveTo>
                <a:lnTo>
                  <a:pt x="81223" y="68725"/>
                </a:lnTo>
                <a:lnTo>
                  <a:pt x="75286" y="68725"/>
                </a:lnTo>
                <a:lnTo>
                  <a:pt x="75286" y="62789"/>
                </a:lnTo>
                <a:close/>
                <a:moveTo>
                  <a:pt x="87470" y="62789"/>
                </a:moveTo>
                <a:lnTo>
                  <a:pt x="87470" y="68725"/>
                </a:lnTo>
                <a:lnTo>
                  <a:pt x="81535" y="68725"/>
                </a:lnTo>
                <a:lnTo>
                  <a:pt x="81535" y="62789"/>
                </a:lnTo>
                <a:close/>
                <a:moveTo>
                  <a:pt x="93718" y="62789"/>
                </a:moveTo>
                <a:lnTo>
                  <a:pt x="93718" y="68725"/>
                </a:lnTo>
                <a:lnTo>
                  <a:pt x="87784" y="68725"/>
                </a:lnTo>
                <a:lnTo>
                  <a:pt x="87784" y="62789"/>
                </a:lnTo>
                <a:close/>
                <a:moveTo>
                  <a:pt x="99967" y="62789"/>
                </a:moveTo>
                <a:lnTo>
                  <a:pt x="99967" y="68725"/>
                </a:lnTo>
                <a:lnTo>
                  <a:pt x="94031" y="68725"/>
                </a:lnTo>
                <a:lnTo>
                  <a:pt x="94031" y="62789"/>
                </a:lnTo>
                <a:close/>
                <a:moveTo>
                  <a:pt x="106214" y="62789"/>
                </a:moveTo>
                <a:lnTo>
                  <a:pt x="106214" y="68725"/>
                </a:lnTo>
                <a:lnTo>
                  <a:pt x="100278" y="68725"/>
                </a:lnTo>
                <a:lnTo>
                  <a:pt x="100278" y="62789"/>
                </a:lnTo>
                <a:close/>
                <a:moveTo>
                  <a:pt x="112461" y="62789"/>
                </a:moveTo>
                <a:lnTo>
                  <a:pt x="112461" y="68725"/>
                </a:lnTo>
                <a:lnTo>
                  <a:pt x="106527" y="68725"/>
                </a:lnTo>
                <a:lnTo>
                  <a:pt x="106527" y="62789"/>
                </a:lnTo>
                <a:close/>
                <a:moveTo>
                  <a:pt x="118710" y="62789"/>
                </a:moveTo>
                <a:lnTo>
                  <a:pt x="118710" y="68725"/>
                </a:lnTo>
                <a:lnTo>
                  <a:pt x="112774" y="68725"/>
                </a:lnTo>
                <a:lnTo>
                  <a:pt x="112774" y="62789"/>
                </a:lnTo>
                <a:close/>
                <a:moveTo>
                  <a:pt x="124957" y="62789"/>
                </a:moveTo>
                <a:lnTo>
                  <a:pt x="124957" y="68725"/>
                </a:lnTo>
                <a:lnTo>
                  <a:pt x="119021" y="68725"/>
                </a:lnTo>
                <a:lnTo>
                  <a:pt x="119021" y="62789"/>
                </a:lnTo>
                <a:close/>
                <a:moveTo>
                  <a:pt x="131204" y="62789"/>
                </a:moveTo>
                <a:lnTo>
                  <a:pt x="131204" y="68725"/>
                </a:lnTo>
                <a:lnTo>
                  <a:pt x="125270" y="68725"/>
                </a:lnTo>
                <a:lnTo>
                  <a:pt x="125270" y="62789"/>
                </a:lnTo>
                <a:close/>
                <a:moveTo>
                  <a:pt x="137451" y="62789"/>
                </a:moveTo>
                <a:lnTo>
                  <a:pt x="137451" y="68725"/>
                </a:lnTo>
                <a:lnTo>
                  <a:pt x="131517" y="68725"/>
                </a:lnTo>
                <a:lnTo>
                  <a:pt x="131517" y="62789"/>
                </a:lnTo>
                <a:close/>
                <a:moveTo>
                  <a:pt x="143702" y="62789"/>
                </a:moveTo>
                <a:lnTo>
                  <a:pt x="143702" y="68725"/>
                </a:lnTo>
                <a:lnTo>
                  <a:pt x="137766" y="68725"/>
                </a:lnTo>
                <a:lnTo>
                  <a:pt x="137766" y="62789"/>
                </a:lnTo>
                <a:close/>
                <a:moveTo>
                  <a:pt x="149949" y="62789"/>
                </a:moveTo>
                <a:lnTo>
                  <a:pt x="149949" y="68725"/>
                </a:lnTo>
                <a:lnTo>
                  <a:pt x="144015" y="68725"/>
                </a:lnTo>
                <a:lnTo>
                  <a:pt x="144015" y="62789"/>
                </a:lnTo>
                <a:close/>
                <a:moveTo>
                  <a:pt x="156196" y="62789"/>
                </a:moveTo>
                <a:lnTo>
                  <a:pt x="156196" y="68725"/>
                </a:lnTo>
                <a:lnTo>
                  <a:pt x="150262" y="68725"/>
                </a:lnTo>
                <a:lnTo>
                  <a:pt x="150262" y="62789"/>
                </a:lnTo>
                <a:close/>
                <a:moveTo>
                  <a:pt x="162445" y="62789"/>
                </a:moveTo>
                <a:lnTo>
                  <a:pt x="162445" y="68725"/>
                </a:lnTo>
                <a:lnTo>
                  <a:pt x="156509" y="68725"/>
                </a:lnTo>
                <a:lnTo>
                  <a:pt x="156509" y="62789"/>
                </a:lnTo>
                <a:close/>
                <a:moveTo>
                  <a:pt x="168692" y="62789"/>
                </a:moveTo>
                <a:lnTo>
                  <a:pt x="168692" y="68725"/>
                </a:lnTo>
                <a:lnTo>
                  <a:pt x="162756" y="68725"/>
                </a:lnTo>
                <a:lnTo>
                  <a:pt x="162756" y="62789"/>
                </a:lnTo>
                <a:close/>
                <a:moveTo>
                  <a:pt x="174939" y="62789"/>
                </a:moveTo>
                <a:lnTo>
                  <a:pt x="174939" y="68725"/>
                </a:lnTo>
                <a:lnTo>
                  <a:pt x="169005" y="68725"/>
                </a:lnTo>
                <a:lnTo>
                  <a:pt x="169005" y="62789"/>
                </a:lnTo>
                <a:close/>
                <a:moveTo>
                  <a:pt x="181186" y="62789"/>
                </a:moveTo>
                <a:lnTo>
                  <a:pt x="181186" y="68725"/>
                </a:lnTo>
                <a:lnTo>
                  <a:pt x="175252" y="68725"/>
                </a:lnTo>
                <a:lnTo>
                  <a:pt x="175252" y="62789"/>
                </a:lnTo>
                <a:close/>
                <a:moveTo>
                  <a:pt x="187435" y="62789"/>
                </a:moveTo>
                <a:lnTo>
                  <a:pt x="187435" y="68725"/>
                </a:lnTo>
                <a:lnTo>
                  <a:pt x="181499" y="68725"/>
                </a:lnTo>
                <a:lnTo>
                  <a:pt x="181499" y="62789"/>
                </a:lnTo>
                <a:close/>
                <a:moveTo>
                  <a:pt x="193684" y="62789"/>
                </a:moveTo>
                <a:lnTo>
                  <a:pt x="193684" y="68725"/>
                </a:lnTo>
                <a:lnTo>
                  <a:pt x="187749" y="68725"/>
                </a:lnTo>
                <a:lnTo>
                  <a:pt x="187749" y="62789"/>
                </a:lnTo>
                <a:close/>
                <a:moveTo>
                  <a:pt x="199931" y="62789"/>
                </a:moveTo>
                <a:lnTo>
                  <a:pt x="199931" y="68725"/>
                </a:lnTo>
                <a:lnTo>
                  <a:pt x="193996" y="68725"/>
                </a:lnTo>
                <a:lnTo>
                  <a:pt x="193996" y="62789"/>
                </a:lnTo>
                <a:close/>
                <a:moveTo>
                  <a:pt x="206180" y="62789"/>
                </a:moveTo>
                <a:lnTo>
                  <a:pt x="206180" y="68725"/>
                </a:lnTo>
                <a:lnTo>
                  <a:pt x="200244" y="68725"/>
                </a:lnTo>
                <a:lnTo>
                  <a:pt x="200244" y="62789"/>
                </a:lnTo>
                <a:close/>
                <a:moveTo>
                  <a:pt x="212427" y="62789"/>
                </a:moveTo>
                <a:lnTo>
                  <a:pt x="212427" y="68725"/>
                </a:lnTo>
                <a:lnTo>
                  <a:pt x="206491" y="68725"/>
                </a:lnTo>
                <a:lnTo>
                  <a:pt x="206491" y="62789"/>
                </a:lnTo>
                <a:close/>
                <a:moveTo>
                  <a:pt x="218674" y="62789"/>
                </a:moveTo>
                <a:lnTo>
                  <a:pt x="218674" y="68725"/>
                </a:lnTo>
                <a:lnTo>
                  <a:pt x="212739" y="68725"/>
                </a:lnTo>
                <a:lnTo>
                  <a:pt x="212739" y="62789"/>
                </a:lnTo>
                <a:close/>
                <a:moveTo>
                  <a:pt x="224921" y="62789"/>
                </a:moveTo>
                <a:lnTo>
                  <a:pt x="224921" y="68725"/>
                </a:lnTo>
                <a:lnTo>
                  <a:pt x="218987" y="68725"/>
                </a:lnTo>
                <a:lnTo>
                  <a:pt x="218987" y="62789"/>
                </a:lnTo>
                <a:close/>
                <a:moveTo>
                  <a:pt x="231170" y="62789"/>
                </a:moveTo>
                <a:lnTo>
                  <a:pt x="231170" y="68725"/>
                </a:lnTo>
                <a:lnTo>
                  <a:pt x="225234" y="68725"/>
                </a:lnTo>
                <a:lnTo>
                  <a:pt x="225234" y="62789"/>
                </a:lnTo>
                <a:close/>
                <a:moveTo>
                  <a:pt x="237417" y="62789"/>
                </a:moveTo>
                <a:lnTo>
                  <a:pt x="237417" y="68725"/>
                </a:lnTo>
                <a:lnTo>
                  <a:pt x="231481" y="68725"/>
                </a:lnTo>
                <a:lnTo>
                  <a:pt x="231481" y="62789"/>
                </a:lnTo>
                <a:close/>
                <a:moveTo>
                  <a:pt x="243664" y="62789"/>
                </a:moveTo>
                <a:lnTo>
                  <a:pt x="243664" y="68725"/>
                </a:lnTo>
                <a:lnTo>
                  <a:pt x="237729" y="68725"/>
                </a:lnTo>
                <a:lnTo>
                  <a:pt x="237729" y="62789"/>
                </a:lnTo>
                <a:close/>
                <a:moveTo>
                  <a:pt x="249911" y="62789"/>
                </a:moveTo>
                <a:lnTo>
                  <a:pt x="249911" y="68725"/>
                </a:lnTo>
                <a:lnTo>
                  <a:pt x="243977" y="68725"/>
                </a:lnTo>
                <a:lnTo>
                  <a:pt x="243977" y="62789"/>
                </a:lnTo>
                <a:close/>
                <a:moveTo>
                  <a:pt x="256161" y="62789"/>
                </a:moveTo>
                <a:lnTo>
                  <a:pt x="256161" y="68725"/>
                </a:lnTo>
                <a:lnTo>
                  <a:pt x="250225" y="68725"/>
                </a:lnTo>
                <a:lnTo>
                  <a:pt x="250225" y="62789"/>
                </a:lnTo>
                <a:close/>
                <a:moveTo>
                  <a:pt x="262409" y="62789"/>
                </a:moveTo>
                <a:lnTo>
                  <a:pt x="262409" y="68725"/>
                </a:lnTo>
                <a:lnTo>
                  <a:pt x="256474" y="68725"/>
                </a:lnTo>
                <a:lnTo>
                  <a:pt x="256474" y="62789"/>
                </a:lnTo>
                <a:close/>
                <a:moveTo>
                  <a:pt x="268656" y="62789"/>
                </a:moveTo>
                <a:lnTo>
                  <a:pt x="268656" y="68725"/>
                </a:lnTo>
                <a:lnTo>
                  <a:pt x="262721" y="68725"/>
                </a:lnTo>
                <a:lnTo>
                  <a:pt x="262721" y="62789"/>
                </a:lnTo>
                <a:close/>
                <a:moveTo>
                  <a:pt x="274904" y="62789"/>
                </a:moveTo>
                <a:lnTo>
                  <a:pt x="274904" y="68725"/>
                </a:lnTo>
                <a:lnTo>
                  <a:pt x="268968" y="68725"/>
                </a:lnTo>
                <a:lnTo>
                  <a:pt x="268968" y="62789"/>
                </a:lnTo>
                <a:close/>
                <a:moveTo>
                  <a:pt x="6251" y="69036"/>
                </a:moveTo>
                <a:lnTo>
                  <a:pt x="6251" y="74972"/>
                </a:lnTo>
                <a:lnTo>
                  <a:pt x="315" y="74972"/>
                </a:lnTo>
                <a:lnTo>
                  <a:pt x="315" y="69036"/>
                </a:lnTo>
                <a:close/>
                <a:moveTo>
                  <a:pt x="12498" y="69036"/>
                </a:moveTo>
                <a:lnTo>
                  <a:pt x="12498" y="74972"/>
                </a:lnTo>
                <a:lnTo>
                  <a:pt x="6562" y="74972"/>
                </a:lnTo>
                <a:lnTo>
                  <a:pt x="6562" y="69036"/>
                </a:lnTo>
                <a:close/>
                <a:moveTo>
                  <a:pt x="18745" y="69036"/>
                </a:moveTo>
                <a:lnTo>
                  <a:pt x="18745" y="74972"/>
                </a:lnTo>
                <a:lnTo>
                  <a:pt x="12810" y="74972"/>
                </a:lnTo>
                <a:lnTo>
                  <a:pt x="12810" y="69036"/>
                </a:lnTo>
                <a:close/>
                <a:moveTo>
                  <a:pt x="24992" y="69036"/>
                </a:moveTo>
                <a:lnTo>
                  <a:pt x="24992" y="74972"/>
                </a:lnTo>
                <a:lnTo>
                  <a:pt x="19058" y="74972"/>
                </a:lnTo>
                <a:lnTo>
                  <a:pt x="19058" y="69036"/>
                </a:lnTo>
                <a:close/>
                <a:moveTo>
                  <a:pt x="31242" y="69036"/>
                </a:moveTo>
                <a:lnTo>
                  <a:pt x="31242" y="74972"/>
                </a:lnTo>
                <a:lnTo>
                  <a:pt x="25305" y="74972"/>
                </a:lnTo>
                <a:lnTo>
                  <a:pt x="25305" y="69036"/>
                </a:lnTo>
                <a:close/>
                <a:moveTo>
                  <a:pt x="37489" y="69036"/>
                </a:moveTo>
                <a:lnTo>
                  <a:pt x="37489" y="74972"/>
                </a:lnTo>
                <a:lnTo>
                  <a:pt x="31553" y="74972"/>
                </a:lnTo>
                <a:lnTo>
                  <a:pt x="31553" y="69036"/>
                </a:lnTo>
                <a:close/>
                <a:moveTo>
                  <a:pt x="43737" y="69036"/>
                </a:moveTo>
                <a:lnTo>
                  <a:pt x="43737" y="74972"/>
                </a:lnTo>
                <a:lnTo>
                  <a:pt x="37802" y="74972"/>
                </a:lnTo>
                <a:lnTo>
                  <a:pt x="37802" y="69036"/>
                </a:lnTo>
                <a:close/>
                <a:moveTo>
                  <a:pt x="49985" y="69036"/>
                </a:moveTo>
                <a:lnTo>
                  <a:pt x="49985" y="74972"/>
                </a:lnTo>
                <a:lnTo>
                  <a:pt x="44049" y="74972"/>
                </a:lnTo>
                <a:lnTo>
                  <a:pt x="44049" y="69036"/>
                </a:lnTo>
                <a:close/>
                <a:moveTo>
                  <a:pt x="56232" y="69036"/>
                </a:moveTo>
                <a:lnTo>
                  <a:pt x="56232" y="74972"/>
                </a:lnTo>
                <a:lnTo>
                  <a:pt x="50296" y="74972"/>
                </a:lnTo>
                <a:lnTo>
                  <a:pt x="50296" y="69036"/>
                </a:lnTo>
                <a:close/>
                <a:moveTo>
                  <a:pt x="62480" y="69036"/>
                </a:moveTo>
                <a:lnTo>
                  <a:pt x="62480" y="74972"/>
                </a:lnTo>
                <a:lnTo>
                  <a:pt x="56545" y="74972"/>
                </a:lnTo>
                <a:lnTo>
                  <a:pt x="56545" y="69036"/>
                </a:lnTo>
                <a:close/>
                <a:moveTo>
                  <a:pt x="68727" y="69036"/>
                </a:moveTo>
                <a:lnTo>
                  <a:pt x="68727" y="74972"/>
                </a:lnTo>
                <a:lnTo>
                  <a:pt x="62792" y="74972"/>
                </a:lnTo>
                <a:lnTo>
                  <a:pt x="62792" y="69036"/>
                </a:lnTo>
                <a:close/>
                <a:moveTo>
                  <a:pt x="74975" y="69036"/>
                </a:moveTo>
                <a:lnTo>
                  <a:pt x="74975" y="74972"/>
                </a:lnTo>
                <a:lnTo>
                  <a:pt x="69039" y="74972"/>
                </a:lnTo>
                <a:lnTo>
                  <a:pt x="69039" y="69036"/>
                </a:lnTo>
                <a:close/>
                <a:moveTo>
                  <a:pt x="81223" y="69036"/>
                </a:moveTo>
                <a:lnTo>
                  <a:pt x="81223" y="74972"/>
                </a:lnTo>
                <a:lnTo>
                  <a:pt x="75286" y="74972"/>
                </a:lnTo>
                <a:lnTo>
                  <a:pt x="75286" y="69036"/>
                </a:lnTo>
                <a:close/>
                <a:moveTo>
                  <a:pt x="87470" y="69036"/>
                </a:moveTo>
                <a:lnTo>
                  <a:pt x="87470" y="74972"/>
                </a:lnTo>
                <a:lnTo>
                  <a:pt x="81535" y="74972"/>
                </a:lnTo>
                <a:lnTo>
                  <a:pt x="81535" y="69036"/>
                </a:lnTo>
                <a:close/>
                <a:moveTo>
                  <a:pt x="93718" y="69036"/>
                </a:moveTo>
                <a:lnTo>
                  <a:pt x="93718" y="74972"/>
                </a:lnTo>
                <a:lnTo>
                  <a:pt x="87784" y="74972"/>
                </a:lnTo>
                <a:lnTo>
                  <a:pt x="87784" y="69036"/>
                </a:lnTo>
                <a:close/>
                <a:moveTo>
                  <a:pt x="99967" y="69036"/>
                </a:moveTo>
                <a:lnTo>
                  <a:pt x="99967" y="74972"/>
                </a:lnTo>
                <a:lnTo>
                  <a:pt x="94031" y="74972"/>
                </a:lnTo>
                <a:lnTo>
                  <a:pt x="94031" y="69036"/>
                </a:lnTo>
                <a:close/>
                <a:moveTo>
                  <a:pt x="106214" y="69036"/>
                </a:moveTo>
                <a:lnTo>
                  <a:pt x="106214" y="74972"/>
                </a:lnTo>
                <a:lnTo>
                  <a:pt x="100278" y="74972"/>
                </a:lnTo>
                <a:lnTo>
                  <a:pt x="100278" y="69036"/>
                </a:lnTo>
                <a:close/>
                <a:moveTo>
                  <a:pt x="112461" y="69036"/>
                </a:moveTo>
                <a:lnTo>
                  <a:pt x="112461" y="74972"/>
                </a:lnTo>
                <a:lnTo>
                  <a:pt x="106527" y="74972"/>
                </a:lnTo>
                <a:lnTo>
                  <a:pt x="106527" y="69036"/>
                </a:lnTo>
                <a:close/>
                <a:moveTo>
                  <a:pt x="118710" y="69036"/>
                </a:moveTo>
                <a:lnTo>
                  <a:pt x="118710" y="74972"/>
                </a:lnTo>
                <a:lnTo>
                  <a:pt x="112774" y="74972"/>
                </a:lnTo>
                <a:lnTo>
                  <a:pt x="112774" y="69036"/>
                </a:lnTo>
                <a:close/>
                <a:moveTo>
                  <a:pt x="124957" y="69036"/>
                </a:moveTo>
                <a:lnTo>
                  <a:pt x="124957" y="74972"/>
                </a:lnTo>
                <a:lnTo>
                  <a:pt x="119021" y="74972"/>
                </a:lnTo>
                <a:lnTo>
                  <a:pt x="119021" y="69036"/>
                </a:lnTo>
                <a:close/>
                <a:moveTo>
                  <a:pt x="131204" y="69036"/>
                </a:moveTo>
                <a:lnTo>
                  <a:pt x="131204" y="74972"/>
                </a:lnTo>
                <a:lnTo>
                  <a:pt x="125270" y="74972"/>
                </a:lnTo>
                <a:lnTo>
                  <a:pt x="125270" y="69036"/>
                </a:lnTo>
                <a:close/>
                <a:moveTo>
                  <a:pt x="137451" y="69036"/>
                </a:moveTo>
                <a:lnTo>
                  <a:pt x="137451" y="74972"/>
                </a:lnTo>
                <a:lnTo>
                  <a:pt x="131517" y="74972"/>
                </a:lnTo>
                <a:lnTo>
                  <a:pt x="131517" y="69036"/>
                </a:lnTo>
                <a:close/>
                <a:moveTo>
                  <a:pt x="143702" y="69036"/>
                </a:moveTo>
                <a:lnTo>
                  <a:pt x="143702" y="74972"/>
                </a:lnTo>
                <a:lnTo>
                  <a:pt x="137766" y="74972"/>
                </a:lnTo>
                <a:lnTo>
                  <a:pt x="137766" y="69036"/>
                </a:lnTo>
                <a:close/>
                <a:moveTo>
                  <a:pt x="149949" y="69036"/>
                </a:moveTo>
                <a:lnTo>
                  <a:pt x="149949" y="74972"/>
                </a:lnTo>
                <a:lnTo>
                  <a:pt x="144015" y="74972"/>
                </a:lnTo>
                <a:lnTo>
                  <a:pt x="144015" y="69036"/>
                </a:lnTo>
                <a:close/>
                <a:moveTo>
                  <a:pt x="156196" y="69036"/>
                </a:moveTo>
                <a:lnTo>
                  <a:pt x="156196" y="74972"/>
                </a:lnTo>
                <a:lnTo>
                  <a:pt x="150262" y="74972"/>
                </a:lnTo>
                <a:lnTo>
                  <a:pt x="150262" y="69036"/>
                </a:lnTo>
                <a:close/>
                <a:moveTo>
                  <a:pt x="162445" y="69036"/>
                </a:moveTo>
                <a:lnTo>
                  <a:pt x="162445" y="74972"/>
                </a:lnTo>
                <a:lnTo>
                  <a:pt x="156509" y="74972"/>
                </a:lnTo>
                <a:lnTo>
                  <a:pt x="156509" y="69036"/>
                </a:lnTo>
                <a:close/>
                <a:moveTo>
                  <a:pt x="168692" y="69036"/>
                </a:moveTo>
                <a:lnTo>
                  <a:pt x="168692" y="74972"/>
                </a:lnTo>
                <a:lnTo>
                  <a:pt x="162756" y="74972"/>
                </a:lnTo>
                <a:lnTo>
                  <a:pt x="162756" y="69036"/>
                </a:lnTo>
                <a:close/>
                <a:moveTo>
                  <a:pt x="174939" y="69036"/>
                </a:moveTo>
                <a:lnTo>
                  <a:pt x="174939" y="74972"/>
                </a:lnTo>
                <a:lnTo>
                  <a:pt x="169005" y="74972"/>
                </a:lnTo>
                <a:lnTo>
                  <a:pt x="169005" y="69036"/>
                </a:lnTo>
                <a:close/>
                <a:moveTo>
                  <a:pt x="181186" y="69036"/>
                </a:moveTo>
                <a:lnTo>
                  <a:pt x="181186" y="74972"/>
                </a:lnTo>
                <a:lnTo>
                  <a:pt x="175252" y="74972"/>
                </a:lnTo>
                <a:lnTo>
                  <a:pt x="175252" y="69036"/>
                </a:lnTo>
                <a:close/>
                <a:moveTo>
                  <a:pt x="187435" y="69036"/>
                </a:moveTo>
                <a:lnTo>
                  <a:pt x="187435" y="74972"/>
                </a:lnTo>
                <a:lnTo>
                  <a:pt x="181499" y="74972"/>
                </a:lnTo>
                <a:lnTo>
                  <a:pt x="181499" y="69036"/>
                </a:lnTo>
                <a:close/>
                <a:moveTo>
                  <a:pt x="193684" y="69036"/>
                </a:moveTo>
                <a:lnTo>
                  <a:pt x="193684" y="74972"/>
                </a:lnTo>
                <a:lnTo>
                  <a:pt x="187749" y="74972"/>
                </a:lnTo>
                <a:lnTo>
                  <a:pt x="187749" y="69036"/>
                </a:lnTo>
                <a:close/>
                <a:moveTo>
                  <a:pt x="199931" y="69036"/>
                </a:moveTo>
                <a:lnTo>
                  <a:pt x="199931" y="74972"/>
                </a:lnTo>
                <a:lnTo>
                  <a:pt x="193996" y="74972"/>
                </a:lnTo>
                <a:lnTo>
                  <a:pt x="193996" y="69036"/>
                </a:lnTo>
                <a:close/>
                <a:moveTo>
                  <a:pt x="206180" y="69036"/>
                </a:moveTo>
                <a:lnTo>
                  <a:pt x="206180" y="74972"/>
                </a:lnTo>
                <a:lnTo>
                  <a:pt x="200244" y="74972"/>
                </a:lnTo>
                <a:lnTo>
                  <a:pt x="200244" y="69036"/>
                </a:lnTo>
                <a:close/>
                <a:moveTo>
                  <a:pt x="212427" y="69036"/>
                </a:moveTo>
                <a:lnTo>
                  <a:pt x="212427" y="74972"/>
                </a:lnTo>
                <a:lnTo>
                  <a:pt x="206491" y="74972"/>
                </a:lnTo>
                <a:lnTo>
                  <a:pt x="206491" y="69036"/>
                </a:lnTo>
                <a:close/>
                <a:moveTo>
                  <a:pt x="218674" y="69036"/>
                </a:moveTo>
                <a:lnTo>
                  <a:pt x="218674" y="74972"/>
                </a:lnTo>
                <a:lnTo>
                  <a:pt x="212739" y="74972"/>
                </a:lnTo>
                <a:lnTo>
                  <a:pt x="212739" y="69036"/>
                </a:lnTo>
                <a:close/>
                <a:moveTo>
                  <a:pt x="224921" y="69036"/>
                </a:moveTo>
                <a:lnTo>
                  <a:pt x="224921" y="74972"/>
                </a:lnTo>
                <a:lnTo>
                  <a:pt x="218987" y="74972"/>
                </a:lnTo>
                <a:lnTo>
                  <a:pt x="218987" y="69036"/>
                </a:lnTo>
                <a:close/>
                <a:moveTo>
                  <a:pt x="231170" y="69036"/>
                </a:moveTo>
                <a:lnTo>
                  <a:pt x="231170" y="74972"/>
                </a:lnTo>
                <a:lnTo>
                  <a:pt x="225234" y="74972"/>
                </a:lnTo>
                <a:lnTo>
                  <a:pt x="225234" y="69036"/>
                </a:lnTo>
                <a:close/>
                <a:moveTo>
                  <a:pt x="237417" y="69036"/>
                </a:moveTo>
                <a:lnTo>
                  <a:pt x="237417" y="74972"/>
                </a:lnTo>
                <a:lnTo>
                  <a:pt x="231481" y="74972"/>
                </a:lnTo>
                <a:lnTo>
                  <a:pt x="231481" y="69036"/>
                </a:lnTo>
                <a:close/>
                <a:moveTo>
                  <a:pt x="243664" y="69036"/>
                </a:moveTo>
                <a:lnTo>
                  <a:pt x="243664" y="74972"/>
                </a:lnTo>
                <a:lnTo>
                  <a:pt x="237729" y="74972"/>
                </a:lnTo>
                <a:lnTo>
                  <a:pt x="237729" y="69036"/>
                </a:lnTo>
                <a:close/>
                <a:moveTo>
                  <a:pt x="249911" y="69036"/>
                </a:moveTo>
                <a:lnTo>
                  <a:pt x="249911" y="74972"/>
                </a:lnTo>
                <a:lnTo>
                  <a:pt x="243977" y="74972"/>
                </a:lnTo>
                <a:lnTo>
                  <a:pt x="243977" y="69036"/>
                </a:lnTo>
                <a:close/>
                <a:moveTo>
                  <a:pt x="256161" y="69036"/>
                </a:moveTo>
                <a:lnTo>
                  <a:pt x="256161" y="74972"/>
                </a:lnTo>
                <a:lnTo>
                  <a:pt x="250225" y="74972"/>
                </a:lnTo>
                <a:lnTo>
                  <a:pt x="250225" y="69036"/>
                </a:lnTo>
                <a:close/>
                <a:moveTo>
                  <a:pt x="262409" y="69036"/>
                </a:moveTo>
                <a:lnTo>
                  <a:pt x="262409" y="74972"/>
                </a:lnTo>
                <a:lnTo>
                  <a:pt x="256474" y="74972"/>
                </a:lnTo>
                <a:lnTo>
                  <a:pt x="256474" y="69036"/>
                </a:lnTo>
                <a:close/>
                <a:moveTo>
                  <a:pt x="268656" y="69036"/>
                </a:moveTo>
                <a:lnTo>
                  <a:pt x="268656" y="74972"/>
                </a:lnTo>
                <a:lnTo>
                  <a:pt x="262721" y="74972"/>
                </a:lnTo>
                <a:lnTo>
                  <a:pt x="262721" y="69036"/>
                </a:lnTo>
                <a:close/>
                <a:moveTo>
                  <a:pt x="274904" y="69036"/>
                </a:moveTo>
                <a:lnTo>
                  <a:pt x="274904" y="74972"/>
                </a:lnTo>
                <a:lnTo>
                  <a:pt x="268968" y="74972"/>
                </a:lnTo>
                <a:lnTo>
                  <a:pt x="268968" y="69036"/>
                </a:lnTo>
                <a:close/>
                <a:moveTo>
                  <a:pt x="6251" y="75285"/>
                </a:moveTo>
                <a:lnTo>
                  <a:pt x="6251" y="81219"/>
                </a:lnTo>
                <a:lnTo>
                  <a:pt x="315" y="81219"/>
                </a:lnTo>
                <a:lnTo>
                  <a:pt x="315" y="75285"/>
                </a:lnTo>
                <a:close/>
                <a:moveTo>
                  <a:pt x="12498" y="75285"/>
                </a:moveTo>
                <a:lnTo>
                  <a:pt x="12498" y="81219"/>
                </a:lnTo>
                <a:lnTo>
                  <a:pt x="6562" y="81219"/>
                </a:lnTo>
                <a:lnTo>
                  <a:pt x="6562" y="75285"/>
                </a:lnTo>
                <a:close/>
                <a:moveTo>
                  <a:pt x="18745" y="75285"/>
                </a:moveTo>
                <a:lnTo>
                  <a:pt x="18745" y="81219"/>
                </a:lnTo>
                <a:lnTo>
                  <a:pt x="12810" y="81219"/>
                </a:lnTo>
                <a:lnTo>
                  <a:pt x="12810" y="75285"/>
                </a:lnTo>
                <a:close/>
                <a:moveTo>
                  <a:pt x="24992" y="75285"/>
                </a:moveTo>
                <a:lnTo>
                  <a:pt x="24992" y="81219"/>
                </a:lnTo>
                <a:lnTo>
                  <a:pt x="19058" y="81219"/>
                </a:lnTo>
                <a:lnTo>
                  <a:pt x="19058" y="75285"/>
                </a:lnTo>
                <a:close/>
                <a:moveTo>
                  <a:pt x="31242" y="75285"/>
                </a:moveTo>
                <a:lnTo>
                  <a:pt x="31242" y="81219"/>
                </a:lnTo>
                <a:lnTo>
                  <a:pt x="25305" y="81219"/>
                </a:lnTo>
                <a:lnTo>
                  <a:pt x="25305" y="75285"/>
                </a:lnTo>
                <a:close/>
                <a:moveTo>
                  <a:pt x="37489" y="75285"/>
                </a:moveTo>
                <a:lnTo>
                  <a:pt x="37489" y="81219"/>
                </a:lnTo>
                <a:lnTo>
                  <a:pt x="31553" y="81219"/>
                </a:lnTo>
                <a:lnTo>
                  <a:pt x="31553" y="75285"/>
                </a:lnTo>
                <a:close/>
                <a:moveTo>
                  <a:pt x="43737" y="75285"/>
                </a:moveTo>
                <a:lnTo>
                  <a:pt x="43737" y="81219"/>
                </a:lnTo>
                <a:lnTo>
                  <a:pt x="37802" y="81219"/>
                </a:lnTo>
                <a:lnTo>
                  <a:pt x="37802" y="75285"/>
                </a:lnTo>
                <a:close/>
                <a:moveTo>
                  <a:pt x="49985" y="75285"/>
                </a:moveTo>
                <a:lnTo>
                  <a:pt x="49985" y="81219"/>
                </a:lnTo>
                <a:lnTo>
                  <a:pt x="44049" y="81219"/>
                </a:lnTo>
                <a:lnTo>
                  <a:pt x="44049" y="75285"/>
                </a:lnTo>
                <a:close/>
                <a:moveTo>
                  <a:pt x="56232" y="75285"/>
                </a:moveTo>
                <a:lnTo>
                  <a:pt x="56232" y="81219"/>
                </a:lnTo>
                <a:lnTo>
                  <a:pt x="50296" y="81219"/>
                </a:lnTo>
                <a:lnTo>
                  <a:pt x="50296" y="75285"/>
                </a:lnTo>
                <a:close/>
                <a:moveTo>
                  <a:pt x="62480" y="75285"/>
                </a:moveTo>
                <a:lnTo>
                  <a:pt x="62480" y="81219"/>
                </a:lnTo>
                <a:lnTo>
                  <a:pt x="56545" y="81219"/>
                </a:lnTo>
                <a:lnTo>
                  <a:pt x="56545" y="75285"/>
                </a:lnTo>
                <a:close/>
                <a:moveTo>
                  <a:pt x="68727" y="75285"/>
                </a:moveTo>
                <a:lnTo>
                  <a:pt x="68727" y="81219"/>
                </a:lnTo>
                <a:lnTo>
                  <a:pt x="62792" y="81219"/>
                </a:lnTo>
                <a:lnTo>
                  <a:pt x="62792" y="75285"/>
                </a:lnTo>
                <a:close/>
                <a:moveTo>
                  <a:pt x="74975" y="75285"/>
                </a:moveTo>
                <a:lnTo>
                  <a:pt x="74975" y="81219"/>
                </a:lnTo>
                <a:lnTo>
                  <a:pt x="69039" y="81219"/>
                </a:lnTo>
                <a:lnTo>
                  <a:pt x="69039" y="75285"/>
                </a:lnTo>
                <a:close/>
                <a:moveTo>
                  <a:pt x="81223" y="75285"/>
                </a:moveTo>
                <a:lnTo>
                  <a:pt x="81223" y="81219"/>
                </a:lnTo>
                <a:lnTo>
                  <a:pt x="75286" y="81219"/>
                </a:lnTo>
                <a:lnTo>
                  <a:pt x="75286" y="75285"/>
                </a:lnTo>
                <a:close/>
                <a:moveTo>
                  <a:pt x="87470" y="75285"/>
                </a:moveTo>
                <a:lnTo>
                  <a:pt x="87470" y="81219"/>
                </a:lnTo>
                <a:lnTo>
                  <a:pt x="81535" y="81219"/>
                </a:lnTo>
                <a:lnTo>
                  <a:pt x="81535" y="75285"/>
                </a:lnTo>
                <a:close/>
                <a:moveTo>
                  <a:pt x="93718" y="75285"/>
                </a:moveTo>
                <a:lnTo>
                  <a:pt x="93718" y="81219"/>
                </a:lnTo>
                <a:lnTo>
                  <a:pt x="87784" y="81219"/>
                </a:lnTo>
                <a:lnTo>
                  <a:pt x="87784" y="75285"/>
                </a:lnTo>
                <a:close/>
                <a:moveTo>
                  <a:pt x="99967" y="75285"/>
                </a:moveTo>
                <a:lnTo>
                  <a:pt x="99967" y="81219"/>
                </a:lnTo>
                <a:lnTo>
                  <a:pt x="94031" y="81219"/>
                </a:lnTo>
                <a:lnTo>
                  <a:pt x="94031" y="75285"/>
                </a:lnTo>
                <a:close/>
                <a:moveTo>
                  <a:pt x="106214" y="75285"/>
                </a:moveTo>
                <a:lnTo>
                  <a:pt x="106214" y="81219"/>
                </a:lnTo>
                <a:lnTo>
                  <a:pt x="100278" y="81219"/>
                </a:lnTo>
                <a:lnTo>
                  <a:pt x="100278" y="75285"/>
                </a:lnTo>
                <a:close/>
                <a:moveTo>
                  <a:pt x="112461" y="75285"/>
                </a:moveTo>
                <a:lnTo>
                  <a:pt x="112461" y="81219"/>
                </a:lnTo>
                <a:lnTo>
                  <a:pt x="106527" y="81219"/>
                </a:lnTo>
                <a:lnTo>
                  <a:pt x="106527" y="75285"/>
                </a:lnTo>
                <a:close/>
                <a:moveTo>
                  <a:pt x="118710" y="75285"/>
                </a:moveTo>
                <a:lnTo>
                  <a:pt x="118710" y="81219"/>
                </a:lnTo>
                <a:lnTo>
                  <a:pt x="112774" y="81219"/>
                </a:lnTo>
                <a:lnTo>
                  <a:pt x="112774" y="75285"/>
                </a:lnTo>
                <a:close/>
                <a:moveTo>
                  <a:pt x="124957" y="75285"/>
                </a:moveTo>
                <a:lnTo>
                  <a:pt x="124957" y="81219"/>
                </a:lnTo>
                <a:lnTo>
                  <a:pt x="119021" y="81219"/>
                </a:lnTo>
                <a:lnTo>
                  <a:pt x="119021" y="75285"/>
                </a:lnTo>
                <a:close/>
                <a:moveTo>
                  <a:pt x="131204" y="75285"/>
                </a:moveTo>
                <a:lnTo>
                  <a:pt x="131204" y="81219"/>
                </a:lnTo>
                <a:lnTo>
                  <a:pt x="125270" y="81219"/>
                </a:lnTo>
                <a:lnTo>
                  <a:pt x="125270" y="75285"/>
                </a:lnTo>
                <a:close/>
                <a:moveTo>
                  <a:pt x="137451" y="75285"/>
                </a:moveTo>
                <a:lnTo>
                  <a:pt x="137451" y="81219"/>
                </a:lnTo>
                <a:lnTo>
                  <a:pt x="131517" y="81219"/>
                </a:lnTo>
                <a:lnTo>
                  <a:pt x="131517" y="75285"/>
                </a:lnTo>
                <a:close/>
                <a:moveTo>
                  <a:pt x="143702" y="75285"/>
                </a:moveTo>
                <a:lnTo>
                  <a:pt x="143702" y="81219"/>
                </a:lnTo>
                <a:lnTo>
                  <a:pt x="137766" y="81219"/>
                </a:lnTo>
                <a:lnTo>
                  <a:pt x="137766" y="75285"/>
                </a:lnTo>
                <a:close/>
                <a:moveTo>
                  <a:pt x="149949" y="75285"/>
                </a:moveTo>
                <a:lnTo>
                  <a:pt x="149949" y="81219"/>
                </a:lnTo>
                <a:lnTo>
                  <a:pt x="144015" y="81219"/>
                </a:lnTo>
                <a:lnTo>
                  <a:pt x="144015" y="75285"/>
                </a:lnTo>
                <a:close/>
                <a:moveTo>
                  <a:pt x="156196" y="75285"/>
                </a:moveTo>
                <a:lnTo>
                  <a:pt x="156196" y="81219"/>
                </a:lnTo>
                <a:lnTo>
                  <a:pt x="150262" y="81219"/>
                </a:lnTo>
                <a:lnTo>
                  <a:pt x="150262" y="75285"/>
                </a:lnTo>
                <a:close/>
                <a:moveTo>
                  <a:pt x="162445" y="75285"/>
                </a:moveTo>
                <a:lnTo>
                  <a:pt x="162445" y="81219"/>
                </a:lnTo>
                <a:lnTo>
                  <a:pt x="156509" y="81219"/>
                </a:lnTo>
                <a:lnTo>
                  <a:pt x="156509" y="75285"/>
                </a:lnTo>
                <a:close/>
                <a:moveTo>
                  <a:pt x="168692" y="75285"/>
                </a:moveTo>
                <a:lnTo>
                  <a:pt x="168692" y="81219"/>
                </a:lnTo>
                <a:lnTo>
                  <a:pt x="162756" y="81219"/>
                </a:lnTo>
                <a:lnTo>
                  <a:pt x="162756" y="75285"/>
                </a:lnTo>
                <a:close/>
                <a:moveTo>
                  <a:pt x="174939" y="75285"/>
                </a:moveTo>
                <a:lnTo>
                  <a:pt x="174939" y="81219"/>
                </a:lnTo>
                <a:lnTo>
                  <a:pt x="169005" y="81219"/>
                </a:lnTo>
                <a:lnTo>
                  <a:pt x="169005" y="75285"/>
                </a:lnTo>
                <a:close/>
                <a:moveTo>
                  <a:pt x="181186" y="75285"/>
                </a:moveTo>
                <a:lnTo>
                  <a:pt x="181186" y="81219"/>
                </a:lnTo>
                <a:lnTo>
                  <a:pt x="175252" y="81219"/>
                </a:lnTo>
                <a:lnTo>
                  <a:pt x="175252" y="75285"/>
                </a:lnTo>
                <a:close/>
                <a:moveTo>
                  <a:pt x="187435" y="75285"/>
                </a:moveTo>
                <a:lnTo>
                  <a:pt x="187435" y="81219"/>
                </a:lnTo>
                <a:lnTo>
                  <a:pt x="181499" y="81219"/>
                </a:lnTo>
                <a:lnTo>
                  <a:pt x="181499" y="75285"/>
                </a:lnTo>
                <a:close/>
                <a:moveTo>
                  <a:pt x="193684" y="75285"/>
                </a:moveTo>
                <a:lnTo>
                  <a:pt x="193684" y="81219"/>
                </a:lnTo>
                <a:lnTo>
                  <a:pt x="187749" y="81219"/>
                </a:lnTo>
                <a:lnTo>
                  <a:pt x="187749" y="75285"/>
                </a:lnTo>
                <a:close/>
                <a:moveTo>
                  <a:pt x="199931" y="75285"/>
                </a:moveTo>
                <a:lnTo>
                  <a:pt x="199931" y="81219"/>
                </a:lnTo>
                <a:lnTo>
                  <a:pt x="193996" y="81219"/>
                </a:lnTo>
                <a:lnTo>
                  <a:pt x="193996" y="75285"/>
                </a:lnTo>
                <a:close/>
                <a:moveTo>
                  <a:pt x="206180" y="75285"/>
                </a:moveTo>
                <a:lnTo>
                  <a:pt x="206180" y="81219"/>
                </a:lnTo>
                <a:lnTo>
                  <a:pt x="200244" y="81219"/>
                </a:lnTo>
                <a:lnTo>
                  <a:pt x="200244" y="75285"/>
                </a:lnTo>
                <a:close/>
                <a:moveTo>
                  <a:pt x="212427" y="75285"/>
                </a:moveTo>
                <a:lnTo>
                  <a:pt x="212427" y="81219"/>
                </a:lnTo>
                <a:lnTo>
                  <a:pt x="206491" y="81219"/>
                </a:lnTo>
                <a:lnTo>
                  <a:pt x="206491" y="75285"/>
                </a:lnTo>
                <a:close/>
                <a:moveTo>
                  <a:pt x="218674" y="75285"/>
                </a:moveTo>
                <a:lnTo>
                  <a:pt x="218674" y="81219"/>
                </a:lnTo>
                <a:lnTo>
                  <a:pt x="212739" y="81219"/>
                </a:lnTo>
                <a:lnTo>
                  <a:pt x="212739" y="75285"/>
                </a:lnTo>
                <a:close/>
                <a:moveTo>
                  <a:pt x="224921" y="75285"/>
                </a:moveTo>
                <a:lnTo>
                  <a:pt x="224921" y="81219"/>
                </a:lnTo>
                <a:lnTo>
                  <a:pt x="218987" y="81219"/>
                </a:lnTo>
                <a:lnTo>
                  <a:pt x="218987" y="75285"/>
                </a:lnTo>
                <a:close/>
                <a:moveTo>
                  <a:pt x="231170" y="75285"/>
                </a:moveTo>
                <a:lnTo>
                  <a:pt x="231170" y="81219"/>
                </a:lnTo>
                <a:lnTo>
                  <a:pt x="225234" y="81219"/>
                </a:lnTo>
                <a:lnTo>
                  <a:pt x="225234" y="75285"/>
                </a:lnTo>
                <a:close/>
                <a:moveTo>
                  <a:pt x="237417" y="75285"/>
                </a:moveTo>
                <a:lnTo>
                  <a:pt x="237417" y="81219"/>
                </a:lnTo>
                <a:lnTo>
                  <a:pt x="231481" y="81219"/>
                </a:lnTo>
                <a:lnTo>
                  <a:pt x="231481" y="75285"/>
                </a:lnTo>
                <a:close/>
                <a:moveTo>
                  <a:pt x="243664" y="75285"/>
                </a:moveTo>
                <a:lnTo>
                  <a:pt x="243664" y="81219"/>
                </a:lnTo>
                <a:lnTo>
                  <a:pt x="237729" y="81219"/>
                </a:lnTo>
                <a:lnTo>
                  <a:pt x="237729" y="75285"/>
                </a:lnTo>
                <a:close/>
                <a:moveTo>
                  <a:pt x="249911" y="75285"/>
                </a:moveTo>
                <a:lnTo>
                  <a:pt x="249911" y="81219"/>
                </a:lnTo>
                <a:lnTo>
                  <a:pt x="243977" y="81219"/>
                </a:lnTo>
                <a:lnTo>
                  <a:pt x="243977" y="75285"/>
                </a:lnTo>
                <a:close/>
                <a:moveTo>
                  <a:pt x="256161" y="75285"/>
                </a:moveTo>
                <a:lnTo>
                  <a:pt x="256161" y="81219"/>
                </a:lnTo>
                <a:lnTo>
                  <a:pt x="250225" y="81219"/>
                </a:lnTo>
                <a:lnTo>
                  <a:pt x="250225" y="75285"/>
                </a:lnTo>
                <a:close/>
                <a:moveTo>
                  <a:pt x="262409" y="75285"/>
                </a:moveTo>
                <a:lnTo>
                  <a:pt x="262409" y="81219"/>
                </a:lnTo>
                <a:lnTo>
                  <a:pt x="256474" y="81219"/>
                </a:lnTo>
                <a:lnTo>
                  <a:pt x="256474" y="75285"/>
                </a:lnTo>
                <a:close/>
                <a:moveTo>
                  <a:pt x="268656" y="75285"/>
                </a:moveTo>
                <a:lnTo>
                  <a:pt x="268656" y="81219"/>
                </a:lnTo>
                <a:lnTo>
                  <a:pt x="262721" y="81219"/>
                </a:lnTo>
                <a:lnTo>
                  <a:pt x="262721" y="75285"/>
                </a:lnTo>
                <a:close/>
                <a:moveTo>
                  <a:pt x="274904" y="75285"/>
                </a:moveTo>
                <a:lnTo>
                  <a:pt x="274904" y="81219"/>
                </a:lnTo>
                <a:lnTo>
                  <a:pt x="268968" y="81219"/>
                </a:lnTo>
                <a:lnTo>
                  <a:pt x="268968" y="75285"/>
                </a:lnTo>
                <a:close/>
                <a:moveTo>
                  <a:pt x="6251" y="81532"/>
                </a:moveTo>
                <a:lnTo>
                  <a:pt x="6251" y="87466"/>
                </a:lnTo>
                <a:lnTo>
                  <a:pt x="315" y="87466"/>
                </a:lnTo>
                <a:lnTo>
                  <a:pt x="315" y="81532"/>
                </a:lnTo>
                <a:close/>
                <a:moveTo>
                  <a:pt x="12498" y="81532"/>
                </a:moveTo>
                <a:lnTo>
                  <a:pt x="12498" y="87466"/>
                </a:lnTo>
                <a:lnTo>
                  <a:pt x="6562" y="87466"/>
                </a:lnTo>
                <a:lnTo>
                  <a:pt x="6562" y="81532"/>
                </a:lnTo>
                <a:close/>
                <a:moveTo>
                  <a:pt x="18745" y="81532"/>
                </a:moveTo>
                <a:lnTo>
                  <a:pt x="18745" y="87466"/>
                </a:lnTo>
                <a:lnTo>
                  <a:pt x="12810" y="87466"/>
                </a:lnTo>
                <a:lnTo>
                  <a:pt x="12810" y="81532"/>
                </a:lnTo>
                <a:close/>
                <a:moveTo>
                  <a:pt x="24992" y="81532"/>
                </a:moveTo>
                <a:lnTo>
                  <a:pt x="24992" y="87466"/>
                </a:lnTo>
                <a:lnTo>
                  <a:pt x="19058" y="87466"/>
                </a:lnTo>
                <a:lnTo>
                  <a:pt x="19058" y="81532"/>
                </a:lnTo>
                <a:close/>
                <a:moveTo>
                  <a:pt x="31242" y="81532"/>
                </a:moveTo>
                <a:lnTo>
                  <a:pt x="31242" y="87466"/>
                </a:lnTo>
                <a:lnTo>
                  <a:pt x="25305" y="87466"/>
                </a:lnTo>
                <a:lnTo>
                  <a:pt x="25305" y="81532"/>
                </a:lnTo>
                <a:close/>
                <a:moveTo>
                  <a:pt x="37489" y="81532"/>
                </a:moveTo>
                <a:lnTo>
                  <a:pt x="37489" y="87466"/>
                </a:lnTo>
                <a:lnTo>
                  <a:pt x="31553" y="87466"/>
                </a:lnTo>
                <a:lnTo>
                  <a:pt x="31553" y="81532"/>
                </a:lnTo>
                <a:close/>
                <a:moveTo>
                  <a:pt x="43737" y="81532"/>
                </a:moveTo>
                <a:lnTo>
                  <a:pt x="43737" y="87466"/>
                </a:lnTo>
                <a:lnTo>
                  <a:pt x="37802" y="87466"/>
                </a:lnTo>
                <a:lnTo>
                  <a:pt x="37802" y="81532"/>
                </a:lnTo>
                <a:close/>
                <a:moveTo>
                  <a:pt x="49985" y="81532"/>
                </a:moveTo>
                <a:lnTo>
                  <a:pt x="49985" y="87466"/>
                </a:lnTo>
                <a:lnTo>
                  <a:pt x="44049" y="87466"/>
                </a:lnTo>
                <a:lnTo>
                  <a:pt x="44049" y="81532"/>
                </a:lnTo>
                <a:close/>
                <a:moveTo>
                  <a:pt x="56232" y="81532"/>
                </a:moveTo>
                <a:lnTo>
                  <a:pt x="56232" y="87466"/>
                </a:lnTo>
                <a:lnTo>
                  <a:pt x="50296" y="87466"/>
                </a:lnTo>
                <a:lnTo>
                  <a:pt x="50296" y="81532"/>
                </a:lnTo>
                <a:close/>
                <a:moveTo>
                  <a:pt x="62480" y="81532"/>
                </a:moveTo>
                <a:lnTo>
                  <a:pt x="62480" y="87466"/>
                </a:lnTo>
                <a:lnTo>
                  <a:pt x="56545" y="87466"/>
                </a:lnTo>
                <a:lnTo>
                  <a:pt x="56545" y="81532"/>
                </a:lnTo>
                <a:close/>
                <a:moveTo>
                  <a:pt x="68727" y="81532"/>
                </a:moveTo>
                <a:lnTo>
                  <a:pt x="68727" y="87466"/>
                </a:lnTo>
                <a:lnTo>
                  <a:pt x="62792" y="87466"/>
                </a:lnTo>
                <a:lnTo>
                  <a:pt x="62792" y="81532"/>
                </a:lnTo>
                <a:close/>
                <a:moveTo>
                  <a:pt x="74975" y="81532"/>
                </a:moveTo>
                <a:lnTo>
                  <a:pt x="74975" y="87466"/>
                </a:lnTo>
                <a:lnTo>
                  <a:pt x="69039" y="87466"/>
                </a:lnTo>
                <a:lnTo>
                  <a:pt x="69039" y="81532"/>
                </a:lnTo>
                <a:close/>
                <a:moveTo>
                  <a:pt x="81223" y="81532"/>
                </a:moveTo>
                <a:lnTo>
                  <a:pt x="81223" y="87466"/>
                </a:lnTo>
                <a:lnTo>
                  <a:pt x="75286" y="87466"/>
                </a:lnTo>
                <a:lnTo>
                  <a:pt x="75286" y="81532"/>
                </a:lnTo>
                <a:close/>
                <a:moveTo>
                  <a:pt x="87470" y="81532"/>
                </a:moveTo>
                <a:lnTo>
                  <a:pt x="87470" y="87466"/>
                </a:lnTo>
                <a:lnTo>
                  <a:pt x="81535" y="87466"/>
                </a:lnTo>
                <a:lnTo>
                  <a:pt x="81535" y="81532"/>
                </a:lnTo>
                <a:close/>
                <a:moveTo>
                  <a:pt x="93718" y="81532"/>
                </a:moveTo>
                <a:lnTo>
                  <a:pt x="93718" y="87466"/>
                </a:lnTo>
                <a:lnTo>
                  <a:pt x="87784" y="87466"/>
                </a:lnTo>
                <a:lnTo>
                  <a:pt x="87784" y="81532"/>
                </a:lnTo>
                <a:close/>
                <a:moveTo>
                  <a:pt x="99967" y="81532"/>
                </a:moveTo>
                <a:lnTo>
                  <a:pt x="99967" y="87466"/>
                </a:lnTo>
                <a:lnTo>
                  <a:pt x="94031" y="87466"/>
                </a:lnTo>
                <a:lnTo>
                  <a:pt x="94031" y="81532"/>
                </a:lnTo>
                <a:close/>
                <a:moveTo>
                  <a:pt x="106214" y="81532"/>
                </a:moveTo>
                <a:lnTo>
                  <a:pt x="106214" y="87466"/>
                </a:lnTo>
                <a:lnTo>
                  <a:pt x="100278" y="87466"/>
                </a:lnTo>
                <a:lnTo>
                  <a:pt x="100278" y="81532"/>
                </a:lnTo>
                <a:close/>
                <a:moveTo>
                  <a:pt x="112461" y="81532"/>
                </a:moveTo>
                <a:lnTo>
                  <a:pt x="112461" y="87466"/>
                </a:lnTo>
                <a:lnTo>
                  <a:pt x="106527" y="87466"/>
                </a:lnTo>
                <a:lnTo>
                  <a:pt x="106527" y="81532"/>
                </a:lnTo>
                <a:close/>
                <a:moveTo>
                  <a:pt x="118710" y="81532"/>
                </a:moveTo>
                <a:lnTo>
                  <a:pt x="118710" y="87466"/>
                </a:lnTo>
                <a:lnTo>
                  <a:pt x="112774" y="87466"/>
                </a:lnTo>
                <a:lnTo>
                  <a:pt x="112774" y="81532"/>
                </a:lnTo>
                <a:close/>
                <a:moveTo>
                  <a:pt x="124957" y="81532"/>
                </a:moveTo>
                <a:lnTo>
                  <a:pt x="124957" y="87466"/>
                </a:lnTo>
                <a:lnTo>
                  <a:pt x="119021" y="87466"/>
                </a:lnTo>
                <a:lnTo>
                  <a:pt x="119021" y="81532"/>
                </a:lnTo>
                <a:close/>
                <a:moveTo>
                  <a:pt x="131204" y="81532"/>
                </a:moveTo>
                <a:lnTo>
                  <a:pt x="131204" y="87466"/>
                </a:lnTo>
                <a:lnTo>
                  <a:pt x="125270" y="87466"/>
                </a:lnTo>
                <a:lnTo>
                  <a:pt x="125270" y="81532"/>
                </a:lnTo>
                <a:close/>
                <a:moveTo>
                  <a:pt x="137451" y="81532"/>
                </a:moveTo>
                <a:lnTo>
                  <a:pt x="137451" y="87466"/>
                </a:lnTo>
                <a:lnTo>
                  <a:pt x="131517" y="87466"/>
                </a:lnTo>
                <a:lnTo>
                  <a:pt x="131517" y="81532"/>
                </a:lnTo>
                <a:close/>
                <a:moveTo>
                  <a:pt x="143702" y="81532"/>
                </a:moveTo>
                <a:lnTo>
                  <a:pt x="143702" y="87466"/>
                </a:lnTo>
                <a:lnTo>
                  <a:pt x="137766" y="87466"/>
                </a:lnTo>
                <a:lnTo>
                  <a:pt x="137766" y="81532"/>
                </a:lnTo>
                <a:close/>
                <a:moveTo>
                  <a:pt x="149949" y="81532"/>
                </a:moveTo>
                <a:lnTo>
                  <a:pt x="149949" y="87466"/>
                </a:lnTo>
                <a:lnTo>
                  <a:pt x="144015" y="87466"/>
                </a:lnTo>
                <a:lnTo>
                  <a:pt x="144015" y="81532"/>
                </a:lnTo>
                <a:close/>
                <a:moveTo>
                  <a:pt x="156196" y="81532"/>
                </a:moveTo>
                <a:lnTo>
                  <a:pt x="156196" y="87466"/>
                </a:lnTo>
                <a:lnTo>
                  <a:pt x="150262" y="87466"/>
                </a:lnTo>
                <a:lnTo>
                  <a:pt x="150262" y="81532"/>
                </a:lnTo>
                <a:close/>
                <a:moveTo>
                  <a:pt x="162445" y="81532"/>
                </a:moveTo>
                <a:lnTo>
                  <a:pt x="162445" y="87466"/>
                </a:lnTo>
                <a:lnTo>
                  <a:pt x="156509" y="87466"/>
                </a:lnTo>
                <a:lnTo>
                  <a:pt x="156509" y="81532"/>
                </a:lnTo>
                <a:close/>
                <a:moveTo>
                  <a:pt x="168692" y="81532"/>
                </a:moveTo>
                <a:lnTo>
                  <a:pt x="168692" y="87466"/>
                </a:lnTo>
                <a:lnTo>
                  <a:pt x="162756" y="87466"/>
                </a:lnTo>
                <a:lnTo>
                  <a:pt x="162756" y="81532"/>
                </a:lnTo>
                <a:close/>
                <a:moveTo>
                  <a:pt x="174939" y="81532"/>
                </a:moveTo>
                <a:lnTo>
                  <a:pt x="174939" y="87466"/>
                </a:lnTo>
                <a:lnTo>
                  <a:pt x="169005" y="87466"/>
                </a:lnTo>
                <a:lnTo>
                  <a:pt x="169005" y="81532"/>
                </a:lnTo>
                <a:close/>
                <a:moveTo>
                  <a:pt x="181186" y="81532"/>
                </a:moveTo>
                <a:lnTo>
                  <a:pt x="181186" y="87466"/>
                </a:lnTo>
                <a:lnTo>
                  <a:pt x="175252" y="87466"/>
                </a:lnTo>
                <a:lnTo>
                  <a:pt x="175252" y="81532"/>
                </a:lnTo>
                <a:close/>
                <a:moveTo>
                  <a:pt x="187435" y="81532"/>
                </a:moveTo>
                <a:lnTo>
                  <a:pt x="187435" y="87466"/>
                </a:lnTo>
                <a:lnTo>
                  <a:pt x="181499" y="87466"/>
                </a:lnTo>
                <a:lnTo>
                  <a:pt x="181499" y="81532"/>
                </a:lnTo>
                <a:close/>
                <a:moveTo>
                  <a:pt x="193684" y="81532"/>
                </a:moveTo>
                <a:lnTo>
                  <a:pt x="193684" y="87466"/>
                </a:lnTo>
                <a:lnTo>
                  <a:pt x="187749" y="87466"/>
                </a:lnTo>
                <a:lnTo>
                  <a:pt x="187749" y="81532"/>
                </a:lnTo>
                <a:close/>
                <a:moveTo>
                  <a:pt x="199931" y="81532"/>
                </a:moveTo>
                <a:lnTo>
                  <a:pt x="199931" y="87466"/>
                </a:lnTo>
                <a:lnTo>
                  <a:pt x="193996" y="87466"/>
                </a:lnTo>
                <a:lnTo>
                  <a:pt x="193996" y="81532"/>
                </a:lnTo>
                <a:close/>
                <a:moveTo>
                  <a:pt x="206180" y="81532"/>
                </a:moveTo>
                <a:lnTo>
                  <a:pt x="206180" y="87466"/>
                </a:lnTo>
                <a:lnTo>
                  <a:pt x="200244" y="87466"/>
                </a:lnTo>
                <a:lnTo>
                  <a:pt x="200244" y="81532"/>
                </a:lnTo>
                <a:close/>
                <a:moveTo>
                  <a:pt x="212427" y="81532"/>
                </a:moveTo>
                <a:lnTo>
                  <a:pt x="212427" y="87466"/>
                </a:lnTo>
                <a:lnTo>
                  <a:pt x="206491" y="87466"/>
                </a:lnTo>
                <a:lnTo>
                  <a:pt x="206491" y="81532"/>
                </a:lnTo>
                <a:close/>
                <a:moveTo>
                  <a:pt x="218674" y="81532"/>
                </a:moveTo>
                <a:lnTo>
                  <a:pt x="218674" y="87466"/>
                </a:lnTo>
                <a:lnTo>
                  <a:pt x="212739" y="87466"/>
                </a:lnTo>
                <a:lnTo>
                  <a:pt x="212739" y="81532"/>
                </a:lnTo>
                <a:close/>
                <a:moveTo>
                  <a:pt x="224921" y="81532"/>
                </a:moveTo>
                <a:lnTo>
                  <a:pt x="224921" y="87466"/>
                </a:lnTo>
                <a:lnTo>
                  <a:pt x="218987" y="87466"/>
                </a:lnTo>
                <a:lnTo>
                  <a:pt x="218987" y="81532"/>
                </a:lnTo>
                <a:close/>
                <a:moveTo>
                  <a:pt x="231170" y="81532"/>
                </a:moveTo>
                <a:lnTo>
                  <a:pt x="231170" y="87466"/>
                </a:lnTo>
                <a:lnTo>
                  <a:pt x="225234" y="87466"/>
                </a:lnTo>
                <a:lnTo>
                  <a:pt x="225234" y="81532"/>
                </a:lnTo>
                <a:close/>
                <a:moveTo>
                  <a:pt x="237417" y="81532"/>
                </a:moveTo>
                <a:lnTo>
                  <a:pt x="237417" y="87466"/>
                </a:lnTo>
                <a:lnTo>
                  <a:pt x="231481" y="87466"/>
                </a:lnTo>
                <a:lnTo>
                  <a:pt x="231481" y="81532"/>
                </a:lnTo>
                <a:close/>
                <a:moveTo>
                  <a:pt x="243664" y="81532"/>
                </a:moveTo>
                <a:lnTo>
                  <a:pt x="243664" y="87466"/>
                </a:lnTo>
                <a:lnTo>
                  <a:pt x="237729" y="87466"/>
                </a:lnTo>
                <a:lnTo>
                  <a:pt x="237729" y="81532"/>
                </a:lnTo>
                <a:close/>
                <a:moveTo>
                  <a:pt x="249911" y="81532"/>
                </a:moveTo>
                <a:lnTo>
                  <a:pt x="249911" y="87466"/>
                </a:lnTo>
                <a:lnTo>
                  <a:pt x="243977" y="87466"/>
                </a:lnTo>
                <a:lnTo>
                  <a:pt x="243977" y="81532"/>
                </a:lnTo>
                <a:close/>
                <a:moveTo>
                  <a:pt x="256161" y="81532"/>
                </a:moveTo>
                <a:lnTo>
                  <a:pt x="256161" y="87466"/>
                </a:lnTo>
                <a:lnTo>
                  <a:pt x="250225" y="87466"/>
                </a:lnTo>
                <a:lnTo>
                  <a:pt x="250225" y="81532"/>
                </a:lnTo>
                <a:close/>
                <a:moveTo>
                  <a:pt x="262409" y="81532"/>
                </a:moveTo>
                <a:lnTo>
                  <a:pt x="262409" y="87466"/>
                </a:lnTo>
                <a:lnTo>
                  <a:pt x="256474" y="87466"/>
                </a:lnTo>
                <a:lnTo>
                  <a:pt x="256474" y="81532"/>
                </a:lnTo>
                <a:close/>
                <a:moveTo>
                  <a:pt x="268656" y="81532"/>
                </a:moveTo>
                <a:lnTo>
                  <a:pt x="268656" y="87466"/>
                </a:lnTo>
                <a:lnTo>
                  <a:pt x="262721" y="87466"/>
                </a:lnTo>
                <a:lnTo>
                  <a:pt x="262721" y="81532"/>
                </a:lnTo>
                <a:close/>
                <a:moveTo>
                  <a:pt x="274904" y="81532"/>
                </a:moveTo>
                <a:lnTo>
                  <a:pt x="274904" y="87466"/>
                </a:lnTo>
                <a:lnTo>
                  <a:pt x="268968" y="87466"/>
                </a:lnTo>
                <a:lnTo>
                  <a:pt x="268968" y="81532"/>
                </a:lnTo>
                <a:close/>
                <a:moveTo>
                  <a:pt x="6251" y="87779"/>
                </a:moveTo>
                <a:lnTo>
                  <a:pt x="6251" y="93713"/>
                </a:lnTo>
                <a:lnTo>
                  <a:pt x="315" y="93713"/>
                </a:lnTo>
                <a:lnTo>
                  <a:pt x="315" y="87779"/>
                </a:lnTo>
                <a:close/>
                <a:moveTo>
                  <a:pt x="12498" y="87779"/>
                </a:moveTo>
                <a:lnTo>
                  <a:pt x="12498" y="93713"/>
                </a:lnTo>
                <a:lnTo>
                  <a:pt x="6562" y="93713"/>
                </a:lnTo>
                <a:lnTo>
                  <a:pt x="6562" y="87779"/>
                </a:lnTo>
                <a:close/>
                <a:moveTo>
                  <a:pt x="18745" y="87779"/>
                </a:moveTo>
                <a:lnTo>
                  <a:pt x="18745" y="93713"/>
                </a:lnTo>
                <a:lnTo>
                  <a:pt x="12810" y="93713"/>
                </a:lnTo>
                <a:lnTo>
                  <a:pt x="12810" y="87779"/>
                </a:lnTo>
                <a:close/>
                <a:moveTo>
                  <a:pt x="24992" y="87779"/>
                </a:moveTo>
                <a:lnTo>
                  <a:pt x="24992" y="93713"/>
                </a:lnTo>
                <a:lnTo>
                  <a:pt x="19058" y="93713"/>
                </a:lnTo>
                <a:lnTo>
                  <a:pt x="19058" y="87779"/>
                </a:lnTo>
                <a:close/>
                <a:moveTo>
                  <a:pt x="31242" y="87779"/>
                </a:moveTo>
                <a:lnTo>
                  <a:pt x="31242" y="93713"/>
                </a:lnTo>
                <a:lnTo>
                  <a:pt x="25305" y="93713"/>
                </a:lnTo>
                <a:lnTo>
                  <a:pt x="25305" y="87779"/>
                </a:lnTo>
                <a:close/>
                <a:moveTo>
                  <a:pt x="37489" y="87779"/>
                </a:moveTo>
                <a:lnTo>
                  <a:pt x="37489" y="93713"/>
                </a:lnTo>
                <a:lnTo>
                  <a:pt x="31553" y="93713"/>
                </a:lnTo>
                <a:lnTo>
                  <a:pt x="31553" y="87779"/>
                </a:lnTo>
                <a:close/>
                <a:moveTo>
                  <a:pt x="43737" y="87779"/>
                </a:moveTo>
                <a:lnTo>
                  <a:pt x="43737" y="93713"/>
                </a:lnTo>
                <a:lnTo>
                  <a:pt x="37802" y="93713"/>
                </a:lnTo>
                <a:lnTo>
                  <a:pt x="37802" y="87779"/>
                </a:lnTo>
                <a:close/>
                <a:moveTo>
                  <a:pt x="49985" y="87779"/>
                </a:moveTo>
                <a:lnTo>
                  <a:pt x="49985" y="93713"/>
                </a:lnTo>
                <a:lnTo>
                  <a:pt x="44049" y="93713"/>
                </a:lnTo>
                <a:lnTo>
                  <a:pt x="44049" y="87779"/>
                </a:lnTo>
                <a:close/>
                <a:moveTo>
                  <a:pt x="56232" y="87779"/>
                </a:moveTo>
                <a:lnTo>
                  <a:pt x="56232" y="93713"/>
                </a:lnTo>
                <a:lnTo>
                  <a:pt x="50296" y="93713"/>
                </a:lnTo>
                <a:lnTo>
                  <a:pt x="50296" y="87779"/>
                </a:lnTo>
                <a:close/>
                <a:moveTo>
                  <a:pt x="62480" y="87779"/>
                </a:moveTo>
                <a:lnTo>
                  <a:pt x="62480" y="93713"/>
                </a:lnTo>
                <a:lnTo>
                  <a:pt x="56545" y="93713"/>
                </a:lnTo>
                <a:lnTo>
                  <a:pt x="56545" y="87779"/>
                </a:lnTo>
                <a:close/>
                <a:moveTo>
                  <a:pt x="68727" y="87779"/>
                </a:moveTo>
                <a:lnTo>
                  <a:pt x="68727" y="93713"/>
                </a:lnTo>
                <a:lnTo>
                  <a:pt x="62792" y="93713"/>
                </a:lnTo>
                <a:lnTo>
                  <a:pt x="62792" y="87779"/>
                </a:lnTo>
                <a:close/>
                <a:moveTo>
                  <a:pt x="74975" y="87779"/>
                </a:moveTo>
                <a:lnTo>
                  <a:pt x="74975" y="93713"/>
                </a:lnTo>
                <a:lnTo>
                  <a:pt x="69039" y="93713"/>
                </a:lnTo>
                <a:lnTo>
                  <a:pt x="69039" y="87779"/>
                </a:lnTo>
                <a:close/>
                <a:moveTo>
                  <a:pt x="81223" y="87779"/>
                </a:moveTo>
                <a:lnTo>
                  <a:pt x="81223" y="93713"/>
                </a:lnTo>
                <a:lnTo>
                  <a:pt x="75286" y="93713"/>
                </a:lnTo>
                <a:lnTo>
                  <a:pt x="75286" y="87779"/>
                </a:lnTo>
                <a:close/>
                <a:moveTo>
                  <a:pt x="87470" y="87779"/>
                </a:moveTo>
                <a:lnTo>
                  <a:pt x="87470" y="93713"/>
                </a:lnTo>
                <a:lnTo>
                  <a:pt x="81535" y="93713"/>
                </a:lnTo>
                <a:lnTo>
                  <a:pt x="81535" y="87779"/>
                </a:lnTo>
                <a:close/>
                <a:moveTo>
                  <a:pt x="93718" y="87779"/>
                </a:moveTo>
                <a:lnTo>
                  <a:pt x="93718" y="93713"/>
                </a:lnTo>
                <a:lnTo>
                  <a:pt x="87784" y="93713"/>
                </a:lnTo>
                <a:lnTo>
                  <a:pt x="87784" y="87779"/>
                </a:lnTo>
                <a:close/>
                <a:moveTo>
                  <a:pt x="162445" y="87779"/>
                </a:moveTo>
                <a:lnTo>
                  <a:pt x="162445" y="93713"/>
                </a:lnTo>
                <a:lnTo>
                  <a:pt x="156509" y="93713"/>
                </a:lnTo>
                <a:lnTo>
                  <a:pt x="156509" y="87779"/>
                </a:lnTo>
                <a:close/>
                <a:moveTo>
                  <a:pt x="168692" y="87779"/>
                </a:moveTo>
                <a:lnTo>
                  <a:pt x="168692" y="93713"/>
                </a:lnTo>
                <a:lnTo>
                  <a:pt x="162756" y="93713"/>
                </a:lnTo>
                <a:lnTo>
                  <a:pt x="162756" y="87779"/>
                </a:lnTo>
                <a:close/>
                <a:moveTo>
                  <a:pt x="174939" y="87779"/>
                </a:moveTo>
                <a:lnTo>
                  <a:pt x="174939" y="93713"/>
                </a:lnTo>
                <a:lnTo>
                  <a:pt x="169005" y="93713"/>
                </a:lnTo>
                <a:lnTo>
                  <a:pt x="169005" y="87779"/>
                </a:lnTo>
                <a:close/>
                <a:moveTo>
                  <a:pt x="181186" y="87779"/>
                </a:moveTo>
                <a:lnTo>
                  <a:pt x="181186" y="93713"/>
                </a:lnTo>
                <a:lnTo>
                  <a:pt x="175252" y="93713"/>
                </a:lnTo>
                <a:lnTo>
                  <a:pt x="175252" y="87779"/>
                </a:lnTo>
                <a:close/>
                <a:moveTo>
                  <a:pt x="187435" y="87779"/>
                </a:moveTo>
                <a:lnTo>
                  <a:pt x="187435" y="93713"/>
                </a:lnTo>
                <a:lnTo>
                  <a:pt x="181499" y="93713"/>
                </a:lnTo>
                <a:lnTo>
                  <a:pt x="181499" y="87779"/>
                </a:lnTo>
                <a:close/>
                <a:moveTo>
                  <a:pt x="193684" y="87779"/>
                </a:moveTo>
                <a:lnTo>
                  <a:pt x="193684" y="93713"/>
                </a:lnTo>
                <a:lnTo>
                  <a:pt x="187749" y="93713"/>
                </a:lnTo>
                <a:lnTo>
                  <a:pt x="187749" y="87779"/>
                </a:lnTo>
                <a:close/>
                <a:moveTo>
                  <a:pt x="199931" y="87779"/>
                </a:moveTo>
                <a:lnTo>
                  <a:pt x="199931" y="93713"/>
                </a:lnTo>
                <a:lnTo>
                  <a:pt x="193996" y="93713"/>
                </a:lnTo>
                <a:lnTo>
                  <a:pt x="193996" y="87779"/>
                </a:lnTo>
                <a:close/>
                <a:moveTo>
                  <a:pt x="206180" y="87779"/>
                </a:moveTo>
                <a:lnTo>
                  <a:pt x="206180" y="93713"/>
                </a:lnTo>
                <a:lnTo>
                  <a:pt x="200244" y="93713"/>
                </a:lnTo>
                <a:lnTo>
                  <a:pt x="200244" y="87779"/>
                </a:lnTo>
                <a:close/>
                <a:moveTo>
                  <a:pt x="212427" y="87779"/>
                </a:moveTo>
                <a:lnTo>
                  <a:pt x="212427" y="93713"/>
                </a:lnTo>
                <a:lnTo>
                  <a:pt x="206491" y="93713"/>
                </a:lnTo>
                <a:lnTo>
                  <a:pt x="206491" y="87779"/>
                </a:lnTo>
                <a:close/>
                <a:moveTo>
                  <a:pt x="99967" y="87781"/>
                </a:moveTo>
                <a:lnTo>
                  <a:pt x="99967" y="93717"/>
                </a:lnTo>
                <a:lnTo>
                  <a:pt x="94031" y="93717"/>
                </a:lnTo>
                <a:lnTo>
                  <a:pt x="94031" y="87781"/>
                </a:lnTo>
                <a:close/>
                <a:moveTo>
                  <a:pt x="106214" y="87781"/>
                </a:moveTo>
                <a:lnTo>
                  <a:pt x="106214" y="93717"/>
                </a:lnTo>
                <a:lnTo>
                  <a:pt x="100278" y="93717"/>
                </a:lnTo>
                <a:lnTo>
                  <a:pt x="100278" y="87781"/>
                </a:lnTo>
                <a:close/>
                <a:moveTo>
                  <a:pt x="112461" y="87781"/>
                </a:moveTo>
                <a:lnTo>
                  <a:pt x="112461" y="93717"/>
                </a:lnTo>
                <a:lnTo>
                  <a:pt x="106527" y="93717"/>
                </a:lnTo>
                <a:lnTo>
                  <a:pt x="106527" y="87781"/>
                </a:lnTo>
                <a:close/>
                <a:moveTo>
                  <a:pt x="118710" y="87781"/>
                </a:moveTo>
                <a:lnTo>
                  <a:pt x="118710" y="93717"/>
                </a:lnTo>
                <a:lnTo>
                  <a:pt x="112774" y="93717"/>
                </a:lnTo>
                <a:lnTo>
                  <a:pt x="112774" y="87781"/>
                </a:lnTo>
                <a:close/>
                <a:moveTo>
                  <a:pt x="124957" y="87781"/>
                </a:moveTo>
                <a:lnTo>
                  <a:pt x="124957" y="93717"/>
                </a:lnTo>
                <a:lnTo>
                  <a:pt x="119021" y="93717"/>
                </a:lnTo>
                <a:lnTo>
                  <a:pt x="119021" y="87781"/>
                </a:lnTo>
                <a:close/>
                <a:moveTo>
                  <a:pt x="131204" y="87781"/>
                </a:moveTo>
                <a:lnTo>
                  <a:pt x="131204" y="93717"/>
                </a:lnTo>
                <a:lnTo>
                  <a:pt x="125270" y="93717"/>
                </a:lnTo>
                <a:lnTo>
                  <a:pt x="125270" y="87781"/>
                </a:lnTo>
                <a:close/>
                <a:moveTo>
                  <a:pt x="137451" y="87781"/>
                </a:moveTo>
                <a:lnTo>
                  <a:pt x="137451" y="93717"/>
                </a:lnTo>
                <a:lnTo>
                  <a:pt x="131517" y="93717"/>
                </a:lnTo>
                <a:lnTo>
                  <a:pt x="131517" y="87781"/>
                </a:lnTo>
                <a:close/>
                <a:moveTo>
                  <a:pt x="143702" y="87781"/>
                </a:moveTo>
                <a:lnTo>
                  <a:pt x="143702" y="93717"/>
                </a:lnTo>
                <a:lnTo>
                  <a:pt x="137766" y="93717"/>
                </a:lnTo>
                <a:lnTo>
                  <a:pt x="137766" y="87781"/>
                </a:lnTo>
                <a:close/>
                <a:moveTo>
                  <a:pt x="149949" y="87781"/>
                </a:moveTo>
                <a:lnTo>
                  <a:pt x="149949" y="93717"/>
                </a:lnTo>
                <a:lnTo>
                  <a:pt x="144015" y="93717"/>
                </a:lnTo>
                <a:lnTo>
                  <a:pt x="144015" y="87781"/>
                </a:lnTo>
                <a:close/>
                <a:moveTo>
                  <a:pt x="156196" y="87781"/>
                </a:moveTo>
                <a:lnTo>
                  <a:pt x="156196" y="93717"/>
                </a:lnTo>
                <a:lnTo>
                  <a:pt x="150262" y="93717"/>
                </a:lnTo>
                <a:lnTo>
                  <a:pt x="150262" y="87781"/>
                </a:lnTo>
                <a:close/>
                <a:moveTo>
                  <a:pt x="218674" y="87781"/>
                </a:moveTo>
                <a:lnTo>
                  <a:pt x="218674" y="93717"/>
                </a:lnTo>
                <a:lnTo>
                  <a:pt x="212739" y="93717"/>
                </a:lnTo>
                <a:lnTo>
                  <a:pt x="212739" y="87781"/>
                </a:lnTo>
                <a:close/>
                <a:moveTo>
                  <a:pt x="224921" y="87781"/>
                </a:moveTo>
                <a:lnTo>
                  <a:pt x="224921" y="93717"/>
                </a:lnTo>
                <a:lnTo>
                  <a:pt x="218987" y="93717"/>
                </a:lnTo>
                <a:lnTo>
                  <a:pt x="218987" y="87781"/>
                </a:lnTo>
                <a:close/>
                <a:moveTo>
                  <a:pt x="231170" y="87781"/>
                </a:moveTo>
                <a:lnTo>
                  <a:pt x="231170" y="93717"/>
                </a:lnTo>
                <a:lnTo>
                  <a:pt x="225234" y="93717"/>
                </a:lnTo>
                <a:lnTo>
                  <a:pt x="225234" y="87781"/>
                </a:lnTo>
                <a:close/>
                <a:moveTo>
                  <a:pt x="237417" y="87781"/>
                </a:moveTo>
                <a:lnTo>
                  <a:pt x="237417" y="93717"/>
                </a:lnTo>
                <a:lnTo>
                  <a:pt x="231481" y="93717"/>
                </a:lnTo>
                <a:lnTo>
                  <a:pt x="231481" y="87781"/>
                </a:lnTo>
                <a:close/>
                <a:moveTo>
                  <a:pt x="243664" y="87781"/>
                </a:moveTo>
                <a:lnTo>
                  <a:pt x="243664" y="93717"/>
                </a:lnTo>
                <a:lnTo>
                  <a:pt x="237729" y="93717"/>
                </a:lnTo>
                <a:lnTo>
                  <a:pt x="237729" y="87781"/>
                </a:lnTo>
                <a:close/>
                <a:moveTo>
                  <a:pt x="249911" y="87781"/>
                </a:moveTo>
                <a:lnTo>
                  <a:pt x="249911" y="93717"/>
                </a:lnTo>
                <a:lnTo>
                  <a:pt x="243977" y="93717"/>
                </a:lnTo>
                <a:lnTo>
                  <a:pt x="243977" y="87781"/>
                </a:lnTo>
                <a:close/>
                <a:moveTo>
                  <a:pt x="256161" y="87781"/>
                </a:moveTo>
                <a:lnTo>
                  <a:pt x="256161" y="93717"/>
                </a:lnTo>
                <a:lnTo>
                  <a:pt x="250225" y="93717"/>
                </a:lnTo>
                <a:lnTo>
                  <a:pt x="250225" y="87781"/>
                </a:lnTo>
                <a:close/>
                <a:moveTo>
                  <a:pt x="262409" y="87781"/>
                </a:moveTo>
                <a:lnTo>
                  <a:pt x="262409" y="93717"/>
                </a:lnTo>
                <a:lnTo>
                  <a:pt x="256474" y="93717"/>
                </a:lnTo>
                <a:lnTo>
                  <a:pt x="256474" y="87781"/>
                </a:lnTo>
                <a:close/>
                <a:moveTo>
                  <a:pt x="268656" y="87781"/>
                </a:moveTo>
                <a:lnTo>
                  <a:pt x="268656" y="93717"/>
                </a:lnTo>
                <a:lnTo>
                  <a:pt x="262721" y="93717"/>
                </a:lnTo>
                <a:lnTo>
                  <a:pt x="262721" y="87781"/>
                </a:lnTo>
                <a:close/>
                <a:moveTo>
                  <a:pt x="274904" y="87781"/>
                </a:moveTo>
                <a:lnTo>
                  <a:pt x="274904" y="93717"/>
                </a:lnTo>
                <a:lnTo>
                  <a:pt x="268968" y="93717"/>
                </a:lnTo>
                <a:lnTo>
                  <a:pt x="268968" y="87781"/>
                </a:lnTo>
                <a:close/>
                <a:moveTo>
                  <a:pt x="6251" y="94028"/>
                </a:moveTo>
                <a:lnTo>
                  <a:pt x="6251" y="99964"/>
                </a:lnTo>
                <a:lnTo>
                  <a:pt x="315" y="99964"/>
                </a:lnTo>
                <a:lnTo>
                  <a:pt x="315" y="94028"/>
                </a:lnTo>
                <a:close/>
                <a:moveTo>
                  <a:pt x="12498" y="94028"/>
                </a:moveTo>
                <a:lnTo>
                  <a:pt x="12498" y="99964"/>
                </a:lnTo>
                <a:lnTo>
                  <a:pt x="6562" y="99964"/>
                </a:lnTo>
                <a:lnTo>
                  <a:pt x="6562" y="94028"/>
                </a:lnTo>
                <a:close/>
                <a:moveTo>
                  <a:pt x="18745" y="94028"/>
                </a:moveTo>
                <a:lnTo>
                  <a:pt x="18745" y="99964"/>
                </a:lnTo>
                <a:lnTo>
                  <a:pt x="12810" y="99964"/>
                </a:lnTo>
                <a:lnTo>
                  <a:pt x="12810" y="94028"/>
                </a:lnTo>
                <a:close/>
                <a:moveTo>
                  <a:pt x="24992" y="94028"/>
                </a:moveTo>
                <a:lnTo>
                  <a:pt x="24992" y="99964"/>
                </a:lnTo>
                <a:lnTo>
                  <a:pt x="19058" y="99964"/>
                </a:lnTo>
                <a:lnTo>
                  <a:pt x="19058" y="94028"/>
                </a:lnTo>
                <a:close/>
                <a:moveTo>
                  <a:pt x="31242" y="94028"/>
                </a:moveTo>
                <a:lnTo>
                  <a:pt x="31242" y="99964"/>
                </a:lnTo>
                <a:lnTo>
                  <a:pt x="25305" y="99964"/>
                </a:lnTo>
                <a:lnTo>
                  <a:pt x="25305" y="94028"/>
                </a:lnTo>
                <a:close/>
                <a:moveTo>
                  <a:pt x="37489" y="94028"/>
                </a:moveTo>
                <a:lnTo>
                  <a:pt x="37489" y="99964"/>
                </a:lnTo>
                <a:lnTo>
                  <a:pt x="31553" y="99964"/>
                </a:lnTo>
                <a:lnTo>
                  <a:pt x="31553" y="94028"/>
                </a:lnTo>
                <a:close/>
                <a:moveTo>
                  <a:pt x="43737" y="94028"/>
                </a:moveTo>
                <a:lnTo>
                  <a:pt x="43737" y="99964"/>
                </a:lnTo>
                <a:lnTo>
                  <a:pt x="37802" y="99964"/>
                </a:lnTo>
                <a:lnTo>
                  <a:pt x="37802" y="94028"/>
                </a:lnTo>
                <a:close/>
                <a:moveTo>
                  <a:pt x="49985" y="94028"/>
                </a:moveTo>
                <a:lnTo>
                  <a:pt x="49985" y="99964"/>
                </a:lnTo>
                <a:lnTo>
                  <a:pt x="44049" y="99964"/>
                </a:lnTo>
                <a:lnTo>
                  <a:pt x="44049" y="94028"/>
                </a:lnTo>
                <a:close/>
                <a:moveTo>
                  <a:pt x="56232" y="94028"/>
                </a:moveTo>
                <a:lnTo>
                  <a:pt x="56232" y="99964"/>
                </a:lnTo>
                <a:lnTo>
                  <a:pt x="50296" y="99964"/>
                </a:lnTo>
                <a:lnTo>
                  <a:pt x="50296" y="94028"/>
                </a:lnTo>
                <a:close/>
                <a:moveTo>
                  <a:pt x="62480" y="94028"/>
                </a:moveTo>
                <a:lnTo>
                  <a:pt x="62480" y="99964"/>
                </a:lnTo>
                <a:lnTo>
                  <a:pt x="56545" y="99964"/>
                </a:lnTo>
                <a:lnTo>
                  <a:pt x="56545" y="94028"/>
                </a:lnTo>
                <a:close/>
                <a:moveTo>
                  <a:pt x="68727" y="94028"/>
                </a:moveTo>
                <a:lnTo>
                  <a:pt x="68727" y="99964"/>
                </a:lnTo>
                <a:lnTo>
                  <a:pt x="62792" y="99964"/>
                </a:lnTo>
                <a:lnTo>
                  <a:pt x="62792" y="94028"/>
                </a:lnTo>
                <a:close/>
                <a:moveTo>
                  <a:pt x="74975" y="94028"/>
                </a:moveTo>
                <a:lnTo>
                  <a:pt x="74975" y="99964"/>
                </a:lnTo>
                <a:lnTo>
                  <a:pt x="69039" y="99964"/>
                </a:lnTo>
                <a:lnTo>
                  <a:pt x="69039" y="94028"/>
                </a:lnTo>
                <a:close/>
                <a:moveTo>
                  <a:pt x="81223" y="94028"/>
                </a:moveTo>
                <a:lnTo>
                  <a:pt x="81223" y="99964"/>
                </a:lnTo>
                <a:lnTo>
                  <a:pt x="75286" y="99964"/>
                </a:lnTo>
                <a:lnTo>
                  <a:pt x="75286" y="94028"/>
                </a:lnTo>
                <a:close/>
                <a:moveTo>
                  <a:pt x="87470" y="94028"/>
                </a:moveTo>
                <a:lnTo>
                  <a:pt x="87470" y="99964"/>
                </a:lnTo>
                <a:lnTo>
                  <a:pt x="81535" y="99964"/>
                </a:lnTo>
                <a:lnTo>
                  <a:pt x="81535" y="94028"/>
                </a:lnTo>
                <a:close/>
                <a:moveTo>
                  <a:pt x="93718" y="94028"/>
                </a:moveTo>
                <a:lnTo>
                  <a:pt x="93718" y="99964"/>
                </a:lnTo>
                <a:lnTo>
                  <a:pt x="87784" y="99964"/>
                </a:lnTo>
                <a:lnTo>
                  <a:pt x="87784" y="94028"/>
                </a:lnTo>
                <a:close/>
                <a:moveTo>
                  <a:pt x="99967" y="94028"/>
                </a:moveTo>
                <a:lnTo>
                  <a:pt x="99967" y="99964"/>
                </a:lnTo>
                <a:lnTo>
                  <a:pt x="94031" y="99964"/>
                </a:lnTo>
                <a:lnTo>
                  <a:pt x="94031" y="94028"/>
                </a:lnTo>
                <a:close/>
                <a:moveTo>
                  <a:pt x="106214" y="94029"/>
                </a:moveTo>
                <a:lnTo>
                  <a:pt x="106214" y="99964"/>
                </a:lnTo>
                <a:lnTo>
                  <a:pt x="100278" y="99964"/>
                </a:lnTo>
                <a:lnTo>
                  <a:pt x="100278" y="94029"/>
                </a:lnTo>
                <a:close/>
                <a:moveTo>
                  <a:pt x="112461" y="94029"/>
                </a:moveTo>
                <a:lnTo>
                  <a:pt x="112461" y="99964"/>
                </a:lnTo>
                <a:lnTo>
                  <a:pt x="106527" y="99964"/>
                </a:lnTo>
                <a:lnTo>
                  <a:pt x="106527" y="94029"/>
                </a:lnTo>
                <a:close/>
                <a:moveTo>
                  <a:pt x="118710" y="94029"/>
                </a:moveTo>
                <a:lnTo>
                  <a:pt x="118710" y="99964"/>
                </a:lnTo>
                <a:lnTo>
                  <a:pt x="112774" y="99964"/>
                </a:lnTo>
                <a:lnTo>
                  <a:pt x="112774" y="94029"/>
                </a:lnTo>
                <a:close/>
                <a:moveTo>
                  <a:pt x="124957" y="94029"/>
                </a:moveTo>
                <a:lnTo>
                  <a:pt x="124957" y="99964"/>
                </a:lnTo>
                <a:lnTo>
                  <a:pt x="119021" y="99964"/>
                </a:lnTo>
                <a:lnTo>
                  <a:pt x="119021" y="94029"/>
                </a:lnTo>
                <a:close/>
                <a:moveTo>
                  <a:pt x="131204" y="94029"/>
                </a:moveTo>
                <a:lnTo>
                  <a:pt x="131204" y="99964"/>
                </a:lnTo>
                <a:lnTo>
                  <a:pt x="125270" y="99964"/>
                </a:lnTo>
                <a:lnTo>
                  <a:pt x="125270" y="94029"/>
                </a:lnTo>
                <a:close/>
                <a:moveTo>
                  <a:pt x="137451" y="94029"/>
                </a:moveTo>
                <a:lnTo>
                  <a:pt x="137451" y="99964"/>
                </a:lnTo>
                <a:lnTo>
                  <a:pt x="131517" y="99964"/>
                </a:lnTo>
                <a:lnTo>
                  <a:pt x="131517" y="94029"/>
                </a:lnTo>
                <a:close/>
                <a:moveTo>
                  <a:pt x="143702" y="94029"/>
                </a:moveTo>
                <a:lnTo>
                  <a:pt x="143702" y="99964"/>
                </a:lnTo>
                <a:lnTo>
                  <a:pt x="137766" y="99964"/>
                </a:lnTo>
                <a:lnTo>
                  <a:pt x="137766" y="94029"/>
                </a:lnTo>
                <a:close/>
                <a:moveTo>
                  <a:pt x="149949" y="94029"/>
                </a:moveTo>
                <a:lnTo>
                  <a:pt x="149949" y="99964"/>
                </a:lnTo>
                <a:lnTo>
                  <a:pt x="144015" y="99964"/>
                </a:lnTo>
                <a:lnTo>
                  <a:pt x="144015" y="94029"/>
                </a:lnTo>
                <a:close/>
                <a:moveTo>
                  <a:pt x="156196" y="94029"/>
                </a:moveTo>
                <a:lnTo>
                  <a:pt x="156196" y="99964"/>
                </a:lnTo>
                <a:lnTo>
                  <a:pt x="150262" y="99964"/>
                </a:lnTo>
                <a:lnTo>
                  <a:pt x="150262" y="94029"/>
                </a:lnTo>
                <a:close/>
                <a:moveTo>
                  <a:pt x="162445" y="94028"/>
                </a:moveTo>
                <a:lnTo>
                  <a:pt x="162445" y="99964"/>
                </a:lnTo>
                <a:lnTo>
                  <a:pt x="156509" y="99964"/>
                </a:lnTo>
                <a:lnTo>
                  <a:pt x="156509" y="94028"/>
                </a:lnTo>
                <a:close/>
                <a:moveTo>
                  <a:pt x="168692" y="94028"/>
                </a:moveTo>
                <a:lnTo>
                  <a:pt x="168692" y="99964"/>
                </a:lnTo>
                <a:lnTo>
                  <a:pt x="162756" y="99964"/>
                </a:lnTo>
                <a:lnTo>
                  <a:pt x="162756" y="94028"/>
                </a:lnTo>
                <a:close/>
                <a:moveTo>
                  <a:pt x="174939" y="94028"/>
                </a:moveTo>
                <a:lnTo>
                  <a:pt x="174939" y="99964"/>
                </a:lnTo>
                <a:lnTo>
                  <a:pt x="169005" y="99964"/>
                </a:lnTo>
                <a:lnTo>
                  <a:pt x="169005" y="94028"/>
                </a:lnTo>
                <a:close/>
                <a:moveTo>
                  <a:pt x="181186" y="94028"/>
                </a:moveTo>
                <a:lnTo>
                  <a:pt x="181186" y="99964"/>
                </a:lnTo>
                <a:lnTo>
                  <a:pt x="175252" y="99964"/>
                </a:lnTo>
                <a:lnTo>
                  <a:pt x="175252" y="94028"/>
                </a:lnTo>
                <a:close/>
                <a:moveTo>
                  <a:pt x="187435" y="94028"/>
                </a:moveTo>
                <a:lnTo>
                  <a:pt x="187435" y="99964"/>
                </a:lnTo>
                <a:lnTo>
                  <a:pt x="181499" y="99964"/>
                </a:lnTo>
                <a:lnTo>
                  <a:pt x="181499" y="94028"/>
                </a:lnTo>
                <a:close/>
                <a:moveTo>
                  <a:pt x="193684" y="94028"/>
                </a:moveTo>
                <a:lnTo>
                  <a:pt x="193684" y="99964"/>
                </a:lnTo>
                <a:lnTo>
                  <a:pt x="187749" y="99964"/>
                </a:lnTo>
                <a:lnTo>
                  <a:pt x="187749" y="94028"/>
                </a:lnTo>
                <a:close/>
                <a:moveTo>
                  <a:pt x="199931" y="94028"/>
                </a:moveTo>
                <a:lnTo>
                  <a:pt x="199931" y="99964"/>
                </a:lnTo>
                <a:lnTo>
                  <a:pt x="193996" y="99964"/>
                </a:lnTo>
                <a:lnTo>
                  <a:pt x="193996" y="94028"/>
                </a:lnTo>
                <a:close/>
                <a:moveTo>
                  <a:pt x="206180" y="94028"/>
                </a:moveTo>
                <a:lnTo>
                  <a:pt x="206180" y="99964"/>
                </a:lnTo>
                <a:lnTo>
                  <a:pt x="200244" y="99964"/>
                </a:lnTo>
                <a:lnTo>
                  <a:pt x="200244" y="94028"/>
                </a:lnTo>
                <a:close/>
                <a:moveTo>
                  <a:pt x="212427" y="94028"/>
                </a:moveTo>
                <a:lnTo>
                  <a:pt x="212427" y="99964"/>
                </a:lnTo>
                <a:lnTo>
                  <a:pt x="206491" y="99964"/>
                </a:lnTo>
                <a:lnTo>
                  <a:pt x="206491" y="94028"/>
                </a:lnTo>
                <a:close/>
                <a:moveTo>
                  <a:pt x="218674" y="94028"/>
                </a:moveTo>
                <a:lnTo>
                  <a:pt x="218674" y="99964"/>
                </a:lnTo>
                <a:lnTo>
                  <a:pt x="212739" y="99964"/>
                </a:lnTo>
                <a:lnTo>
                  <a:pt x="212739" y="94028"/>
                </a:lnTo>
                <a:close/>
                <a:moveTo>
                  <a:pt x="224921" y="94029"/>
                </a:moveTo>
                <a:lnTo>
                  <a:pt x="224921" y="99964"/>
                </a:lnTo>
                <a:lnTo>
                  <a:pt x="218987" y="99964"/>
                </a:lnTo>
                <a:lnTo>
                  <a:pt x="218987" y="94029"/>
                </a:lnTo>
                <a:close/>
                <a:moveTo>
                  <a:pt x="231170" y="94029"/>
                </a:moveTo>
                <a:lnTo>
                  <a:pt x="231170" y="99964"/>
                </a:lnTo>
                <a:lnTo>
                  <a:pt x="225234" y="99964"/>
                </a:lnTo>
                <a:lnTo>
                  <a:pt x="225234" y="94029"/>
                </a:lnTo>
                <a:close/>
                <a:moveTo>
                  <a:pt x="237417" y="94029"/>
                </a:moveTo>
                <a:lnTo>
                  <a:pt x="237417" y="99964"/>
                </a:lnTo>
                <a:lnTo>
                  <a:pt x="231481" y="99964"/>
                </a:lnTo>
                <a:lnTo>
                  <a:pt x="231481" y="94029"/>
                </a:lnTo>
                <a:close/>
                <a:moveTo>
                  <a:pt x="243664" y="94029"/>
                </a:moveTo>
                <a:lnTo>
                  <a:pt x="243664" y="99964"/>
                </a:lnTo>
                <a:lnTo>
                  <a:pt x="237729" y="99964"/>
                </a:lnTo>
                <a:lnTo>
                  <a:pt x="237729" y="94029"/>
                </a:lnTo>
                <a:close/>
                <a:moveTo>
                  <a:pt x="249911" y="94029"/>
                </a:moveTo>
                <a:lnTo>
                  <a:pt x="249911" y="99964"/>
                </a:lnTo>
                <a:lnTo>
                  <a:pt x="243977" y="99964"/>
                </a:lnTo>
                <a:lnTo>
                  <a:pt x="243977" y="94029"/>
                </a:lnTo>
                <a:close/>
                <a:moveTo>
                  <a:pt x="256161" y="94029"/>
                </a:moveTo>
                <a:lnTo>
                  <a:pt x="256161" y="99964"/>
                </a:lnTo>
                <a:lnTo>
                  <a:pt x="250225" y="99964"/>
                </a:lnTo>
                <a:lnTo>
                  <a:pt x="250225" y="94029"/>
                </a:lnTo>
                <a:close/>
                <a:moveTo>
                  <a:pt x="262409" y="94029"/>
                </a:moveTo>
                <a:lnTo>
                  <a:pt x="262409" y="99964"/>
                </a:lnTo>
                <a:lnTo>
                  <a:pt x="256474" y="99964"/>
                </a:lnTo>
                <a:lnTo>
                  <a:pt x="256474" y="94029"/>
                </a:lnTo>
                <a:close/>
                <a:moveTo>
                  <a:pt x="268656" y="94029"/>
                </a:moveTo>
                <a:lnTo>
                  <a:pt x="268656" y="99964"/>
                </a:lnTo>
                <a:lnTo>
                  <a:pt x="262721" y="99964"/>
                </a:lnTo>
                <a:lnTo>
                  <a:pt x="262721" y="94029"/>
                </a:lnTo>
                <a:close/>
                <a:moveTo>
                  <a:pt x="274904" y="94029"/>
                </a:moveTo>
                <a:lnTo>
                  <a:pt x="274904" y="99964"/>
                </a:lnTo>
                <a:lnTo>
                  <a:pt x="268968" y="99964"/>
                </a:lnTo>
                <a:lnTo>
                  <a:pt x="268968" y="94029"/>
                </a:lnTo>
                <a:close/>
                <a:moveTo>
                  <a:pt x="6251" y="100276"/>
                </a:moveTo>
                <a:lnTo>
                  <a:pt x="6251" y="106211"/>
                </a:lnTo>
                <a:lnTo>
                  <a:pt x="315" y="106211"/>
                </a:lnTo>
                <a:lnTo>
                  <a:pt x="315" y="100276"/>
                </a:lnTo>
                <a:close/>
                <a:moveTo>
                  <a:pt x="12498" y="100276"/>
                </a:moveTo>
                <a:lnTo>
                  <a:pt x="12498" y="106211"/>
                </a:lnTo>
                <a:lnTo>
                  <a:pt x="6562" y="106211"/>
                </a:lnTo>
                <a:lnTo>
                  <a:pt x="6562" y="100276"/>
                </a:lnTo>
                <a:close/>
                <a:moveTo>
                  <a:pt x="18745" y="100276"/>
                </a:moveTo>
                <a:lnTo>
                  <a:pt x="18745" y="106211"/>
                </a:lnTo>
                <a:lnTo>
                  <a:pt x="12810" y="106211"/>
                </a:lnTo>
                <a:lnTo>
                  <a:pt x="12810" y="100276"/>
                </a:lnTo>
                <a:close/>
                <a:moveTo>
                  <a:pt x="24992" y="100276"/>
                </a:moveTo>
                <a:lnTo>
                  <a:pt x="24992" y="106211"/>
                </a:lnTo>
                <a:lnTo>
                  <a:pt x="19058" y="106211"/>
                </a:lnTo>
                <a:lnTo>
                  <a:pt x="19058" y="100276"/>
                </a:lnTo>
                <a:close/>
                <a:moveTo>
                  <a:pt x="31242" y="100276"/>
                </a:moveTo>
                <a:lnTo>
                  <a:pt x="31242" y="106211"/>
                </a:lnTo>
                <a:lnTo>
                  <a:pt x="25305" y="106211"/>
                </a:lnTo>
                <a:lnTo>
                  <a:pt x="25305" y="100276"/>
                </a:lnTo>
                <a:close/>
                <a:moveTo>
                  <a:pt x="37489" y="100276"/>
                </a:moveTo>
                <a:lnTo>
                  <a:pt x="37489" y="106211"/>
                </a:lnTo>
                <a:lnTo>
                  <a:pt x="31553" y="106211"/>
                </a:lnTo>
                <a:lnTo>
                  <a:pt x="31553" y="100276"/>
                </a:lnTo>
                <a:close/>
                <a:moveTo>
                  <a:pt x="43737" y="100276"/>
                </a:moveTo>
                <a:lnTo>
                  <a:pt x="43737" y="106211"/>
                </a:lnTo>
                <a:lnTo>
                  <a:pt x="37802" y="106211"/>
                </a:lnTo>
                <a:lnTo>
                  <a:pt x="37802" y="100276"/>
                </a:lnTo>
                <a:close/>
                <a:moveTo>
                  <a:pt x="49985" y="100276"/>
                </a:moveTo>
                <a:lnTo>
                  <a:pt x="49985" y="106211"/>
                </a:lnTo>
                <a:lnTo>
                  <a:pt x="44049" y="106211"/>
                </a:lnTo>
                <a:lnTo>
                  <a:pt x="44049" y="100276"/>
                </a:lnTo>
                <a:close/>
                <a:moveTo>
                  <a:pt x="56232" y="100276"/>
                </a:moveTo>
                <a:lnTo>
                  <a:pt x="56232" y="106211"/>
                </a:lnTo>
                <a:lnTo>
                  <a:pt x="50296" y="106211"/>
                </a:lnTo>
                <a:lnTo>
                  <a:pt x="50296" y="100276"/>
                </a:lnTo>
                <a:close/>
                <a:moveTo>
                  <a:pt x="62480" y="100276"/>
                </a:moveTo>
                <a:lnTo>
                  <a:pt x="62480" y="106211"/>
                </a:lnTo>
                <a:lnTo>
                  <a:pt x="56545" y="106211"/>
                </a:lnTo>
                <a:lnTo>
                  <a:pt x="56545" y="100276"/>
                </a:lnTo>
                <a:close/>
                <a:moveTo>
                  <a:pt x="68727" y="100276"/>
                </a:moveTo>
                <a:lnTo>
                  <a:pt x="68727" y="106211"/>
                </a:lnTo>
                <a:lnTo>
                  <a:pt x="62792" y="106211"/>
                </a:lnTo>
                <a:lnTo>
                  <a:pt x="62792" y="100276"/>
                </a:lnTo>
                <a:close/>
                <a:moveTo>
                  <a:pt x="74975" y="100276"/>
                </a:moveTo>
                <a:lnTo>
                  <a:pt x="74975" y="106211"/>
                </a:lnTo>
                <a:lnTo>
                  <a:pt x="69039" y="106211"/>
                </a:lnTo>
                <a:lnTo>
                  <a:pt x="69039" y="100276"/>
                </a:lnTo>
                <a:close/>
                <a:moveTo>
                  <a:pt x="81223" y="100276"/>
                </a:moveTo>
                <a:lnTo>
                  <a:pt x="81223" y="106211"/>
                </a:lnTo>
                <a:lnTo>
                  <a:pt x="75286" y="106211"/>
                </a:lnTo>
                <a:lnTo>
                  <a:pt x="75286" y="100276"/>
                </a:lnTo>
                <a:close/>
                <a:moveTo>
                  <a:pt x="87470" y="100276"/>
                </a:moveTo>
                <a:lnTo>
                  <a:pt x="87470" y="106211"/>
                </a:lnTo>
                <a:lnTo>
                  <a:pt x="81535" y="106211"/>
                </a:lnTo>
                <a:lnTo>
                  <a:pt x="81535" y="100276"/>
                </a:lnTo>
                <a:close/>
                <a:moveTo>
                  <a:pt x="93718" y="100276"/>
                </a:moveTo>
                <a:lnTo>
                  <a:pt x="93718" y="106211"/>
                </a:lnTo>
                <a:lnTo>
                  <a:pt x="87784" y="106211"/>
                </a:lnTo>
                <a:lnTo>
                  <a:pt x="87784" y="100276"/>
                </a:lnTo>
                <a:close/>
                <a:moveTo>
                  <a:pt x="99967" y="100276"/>
                </a:moveTo>
                <a:lnTo>
                  <a:pt x="99967" y="106211"/>
                </a:lnTo>
                <a:lnTo>
                  <a:pt x="94031" y="106211"/>
                </a:lnTo>
                <a:lnTo>
                  <a:pt x="94031" y="100276"/>
                </a:lnTo>
                <a:close/>
                <a:moveTo>
                  <a:pt x="106214" y="100276"/>
                </a:moveTo>
                <a:lnTo>
                  <a:pt x="106214" y="106211"/>
                </a:lnTo>
                <a:lnTo>
                  <a:pt x="100278" y="106211"/>
                </a:lnTo>
                <a:lnTo>
                  <a:pt x="100278" y="100276"/>
                </a:lnTo>
                <a:close/>
                <a:moveTo>
                  <a:pt x="112461" y="100276"/>
                </a:moveTo>
                <a:lnTo>
                  <a:pt x="112461" y="106211"/>
                </a:lnTo>
                <a:lnTo>
                  <a:pt x="106527" y="106211"/>
                </a:lnTo>
                <a:lnTo>
                  <a:pt x="106527" y="100276"/>
                </a:lnTo>
                <a:close/>
                <a:moveTo>
                  <a:pt x="118710" y="100276"/>
                </a:moveTo>
                <a:lnTo>
                  <a:pt x="118710" y="106211"/>
                </a:lnTo>
                <a:lnTo>
                  <a:pt x="112774" y="106211"/>
                </a:lnTo>
                <a:lnTo>
                  <a:pt x="112774" y="100276"/>
                </a:lnTo>
                <a:close/>
                <a:moveTo>
                  <a:pt x="124957" y="100276"/>
                </a:moveTo>
                <a:lnTo>
                  <a:pt x="124957" y="106211"/>
                </a:lnTo>
                <a:lnTo>
                  <a:pt x="119021" y="106211"/>
                </a:lnTo>
                <a:lnTo>
                  <a:pt x="119021" y="100276"/>
                </a:lnTo>
                <a:close/>
                <a:moveTo>
                  <a:pt x="131204" y="100276"/>
                </a:moveTo>
                <a:lnTo>
                  <a:pt x="131204" y="106211"/>
                </a:lnTo>
                <a:lnTo>
                  <a:pt x="125270" y="106211"/>
                </a:lnTo>
                <a:lnTo>
                  <a:pt x="125270" y="100276"/>
                </a:lnTo>
                <a:close/>
                <a:moveTo>
                  <a:pt x="137451" y="100276"/>
                </a:moveTo>
                <a:lnTo>
                  <a:pt x="137451" y="106211"/>
                </a:lnTo>
                <a:lnTo>
                  <a:pt x="131517" y="106211"/>
                </a:lnTo>
                <a:lnTo>
                  <a:pt x="131517" y="100276"/>
                </a:lnTo>
                <a:close/>
                <a:moveTo>
                  <a:pt x="143702" y="100276"/>
                </a:moveTo>
                <a:lnTo>
                  <a:pt x="143702" y="106211"/>
                </a:lnTo>
                <a:lnTo>
                  <a:pt x="137766" y="106211"/>
                </a:lnTo>
                <a:lnTo>
                  <a:pt x="137766" y="100276"/>
                </a:lnTo>
                <a:close/>
                <a:moveTo>
                  <a:pt x="149949" y="100276"/>
                </a:moveTo>
                <a:lnTo>
                  <a:pt x="149949" y="106211"/>
                </a:lnTo>
                <a:lnTo>
                  <a:pt x="144015" y="106211"/>
                </a:lnTo>
                <a:lnTo>
                  <a:pt x="144015" y="100276"/>
                </a:lnTo>
                <a:close/>
                <a:moveTo>
                  <a:pt x="156196" y="100276"/>
                </a:moveTo>
                <a:lnTo>
                  <a:pt x="156196" y="106211"/>
                </a:lnTo>
                <a:lnTo>
                  <a:pt x="150262" y="106211"/>
                </a:lnTo>
                <a:lnTo>
                  <a:pt x="150262" y="100276"/>
                </a:lnTo>
                <a:close/>
                <a:moveTo>
                  <a:pt x="162445" y="100276"/>
                </a:moveTo>
                <a:lnTo>
                  <a:pt x="162445" y="106211"/>
                </a:lnTo>
                <a:lnTo>
                  <a:pt x="156509" y="106211"/>
                </a:lnTo>
                <a:lnTo>
                  <a:pt x="156509" y="100276"/>
                </a:lnTo>
                <a:close/>
                <a:moveTo>
                  <a:pt x="168692" y="100276"/>
                </a:moveTo>
                <a:lnTo>
                  <a:pt x="168692" y="106211"/>
                </a:lnTo>
                <a:lnTo>
                  <a:pt x="162756" y="106211"/>
                </a:lnTo>
                <a:lnTo>
                  <a:pt x="162756" y="100276"/>
                </a:lnTo>
                <a:close/>
                <a:moveTo>
                  <a:pt x="174939" y="100276"/>
                </a:moveTo>
                <a:lnTo>
                  <a:pt x="174939" y="106211"/>
                </a:lnTo>
                <a:lnTo>
                  <a:pt x="169005" y="106211"/>
                </a:lnTo>
                <a:lnTo>
                  <a:pt x="169005" y="100276"/>
                </a:lnTo>
                <a:close/>
                <a:moveTo>
                  <a:pt x="181186" y="100276"/>
                </a:moveTo>
                <a:lnTo>
                  <a:pt x="181186" y="106211"/>
                </a:lnTo>
                <a:lnTo>
                  <a:pt x="175252" y="106211"/>
                </a:lnTo>
                <a:lnTo>
                  <a:pt x="175252" y="100276"/>
                </a:lnTo>
                <a:close/>
                <a:moveTo>
                  <a:pt x="187435" y="100276"/>
                </a:moveTo>
                <a:lnTo>
                  <a:pt x="187435" y="106211"/>
                </a:lnTo>
                <a:lnTo>
                  <a:pt x="181499" y="106211"/>
                </a:lnTo>
                <a:lnTo>
                  <a:pt x="181499" y="100276"/>
                </a:lnTo>
                <a:close/>
                <a:moveTo>
                  <a:pt x="193684" y="100276"/>
                </a:moveTo>
                <a:lnTo>
                  <a:pt x="193684" y="106211"/>
                </a:lnTo>
                <a:lnTo>
                  <a:pt x="187749" y="106211"/>
                </a:lnTo>
                <a:lnTo>
                  <a:pt x="187749" y="100276"/>
                </a:lnTo>
                <a:close/>
                <a:moveTo>
                  <a:pt x="199931" y="100276"/>
                </a:moveTo>
                <a:lnTo>
                  <a:pt x="199931" y="106211"/>
                </a:lnTo>
                <a:lnTo>
                  <a:pt x="193996" y="106211"/>
                </a:lnTo>
                <a:lnTo>
                  <a:pt x="193996" y="100276"/>
                </a:lnTo>
                <a:close/>
                <a:moveTo>
                  <a:pt x="206180" y="100276"/>
                </a:moveTo>
                <a:lnTo>
                  <a:pt x="206180" y="106211"/>
                </a:lnTo>
                <a:lnTo>
                  <a:pt x="200244" y="106211"/>
                </a:lnTo>
                <a:lnTo>
                  <a:pt x="200244" y="100276"/>
                </a:lnTo>
                <a:close/>
                <a:moveTo>
                  <a:pt x="212427" y="100276"/>
                </a:moveTo>
                <a:lnTo>
                  <a:pt x="212427" y="106211"/>
                </a:lnTo>
                <a:lnTo>
                  <a:pt x="206491" y="106211"/>
                </a:lnTo>
                <a:lnTo>
                  <a:pt x="206491" y="100276"/>
                </a:lnTo>
                <a:close/>
                <a:moveTo>
                  <a:pt x="218674" y="100276"/>
                </a:moveTo>
                <a:lnTo>
                  <a:pt x="218674" y="106211"/>
                </a:lnTo>
                <a:lnTo>
                  <a:pt x="212739" y="106211"/>
                </a:lnTo>
                <a:lnTo>
                  <a:pt x="212739" y="100276"/>
                </a:lnTo>
                <a:close/>
                <a:moveTo>
                  <a:pt x="224921" y="100276"/>
                </a:moveTo>
                <a:lnTo>
                  <a:pt x="224921" y="106211"/>
                </a:lnTo>
                <a:lnTo>
                  <a:pt x="218987" y="106211"/>
                </a:lnTo>
                <a:lnTo>
                  <a:pt x="218987" y="100276"/>
                </a:lnTo>
                <a:close/>
                <a:moveTo>
                  <a:pt x="231170" y="100276"/>
                </a:moveTo>
                <a:lnTo>
                  <a:pt x="231170" y="106211"/>
                </a:lnTo>
                <a:lnTo>
                  <a:pt x="225234" y="106211"/>
                </a:lnTo>
                <a:lnTo>
                  <a:pt x="225234" y="100276"/>
                </a:lnTo>
                <a:close/>
                <a:moveTo>
                  <a:pt x="237417" y="100276"/>
                </a:moveTo>
                <a:lnTo>
                  <a:pt x="237417" y="106211"/>
                </a:lnTo>
                <a:lnTo>
                  <a:pt x="231481" y="106211"/>
                </a:lnTo>
                <a:lnTo>
                  <a:pt x="231481" y="100276"/>
                </a:lnTo>
                <a:close/>
                <a:moveTo>
                  <a:pt x="243664" y="100276"/>
                </a:moveTo>
                <a:lnTo>
                  <a:pt x="243664" y="106211"/>
                </a:lnTo>
                <a:lnTo>
                  <a:pt x="237729" y="106211"/>
                </a:lnTo>
                <a:lnTo>
                  <a:pt x="237729" y="100276"/>
                </a:lnTo>
                <a:close/>
                <a:moveTo>
                  <a:pt x="249911" y="100276"/>
                </a:moveTo>
                <a:lnTo>
                  <a:pt x="249911" y="106211"/>
                </a:lnTo>
                <a:lnTo>
                  <a:pt x="243977" y="106211"/>
                </a:lnTo>
                <a:lnTo>
                  <a:pt x="243977" y="100276"/>
                </a:lnTo>
                <a:close/>
                <a:moveTo>
                  <a:pt x="256161" y="100276"/>
                </a:moveTo>
                <a:lnTo>
                  <a:pt x="256161" y="106211"/>
                </a:lnTo>
                <a:lnTo>
                  <a:pt x="250225" y="106211"/>
                </a:lnTo>
                <a:lnTo>
                  <a:pt x="250225" y="100276"/>
                </a:lnTo>
                <a:close/>
                <a:moveTo>
                  <a:pt x="262409" y="100276"/>
                </a:moveTo>
                <a:lnTo>
                  <a:pt x="262409" y="106211"/>
                </a:lnTo>
                <a:lnTo>
                  <a:pt x="256474" y="106211"/>
                </a:lnTo>
                <a:lnTo>
                  <a:pt x="256474" y="100276"/>
                </a:lnTo>
                <a:close/>
                <a:moveTo>
                  <a:pt x="268656" y="100276"/>
                </a:moveTo>
                <a:lnTo>
                  <a:pt x="268656" y="106211"/>
                </a:lnTo>
                <a:lnTo>
                  <a:pt x="262721" y="106211"/>
                </a:lnTo>
                <a:lnTo>
                  <a:pt x="262721" y="100276"/>
                </a:lnTo>
                <a:close/>
                <a:moveTo>
                  <a:pt x="274904" y="100276"/>
                </a:moveTo>
                <a:lnTo>
                  <a:pt x="274904" y="106211"/>
                </a:lnTo>
                <a:lnTo>
                  <a:pt x="268968" y="106211"/>
                </a:lnTo>
                <a:lnTo>
                  <a:pt x="268968" y="100276"/>
                </a:lnTo>
                <a:close/>
                <a:moveTo>
                  <a:pt x="6251" y="106523"/>
                </a:moveTo>
                <a:lnTo>
                  <a:pt x="6251" y="112460"/>
                </a:lnTo>
                <a:lnTo>
                  <a:pt x="315" y="112460"/>
                </a:lnTo>
                <a:lnTo>
                  <a:pt x="315" y="106523"/>
                </a:lnTo>
                <a:close/>
                <a:moveTo>
                  <a:pt x="12498" y="106523"/>
                </a:moveTo>
                <a:lnTo>
                  <a:pt x="12498" y="112460"/>
                </a:lnTo>
                <a:lnTo>
                  <a:pt x="6562" y="112460"/>
                </a:lnTo>
                <a:lnTo>
                  <a:pt x="6562" y="106523"/>
                </a:lnTo>
                <a:close/>
                <a:moveTo>
                  <a:pt x="18745" y="106523"/>
                </a:moveTo>
                <a:lnTo>
                  <a:pt x="18745" y="112460"/>
                </a:lnTo>
                <a:lnTo>
                  <a:pt x="12810" y="112460"/>
                </a:lnTo>
                <a:lnTo>
                  <a:pt x="12810" y="106523"/>
                </a:lnTo>
                <a:close/>
                <a:moveTo>
                  <a:pt x="24992" y="106523"/>
                </a:moveTo>
                <a:lnTo>
                  <a:pt x="24992" y="112460"/>
                </a:lnTo>
                <a:lnTo>
                  <a:pt x="19058" y="112460"/>
                </a:lnTo>
                <a:lnTo>
                  <a:pt x="19058" y="106523"/>
                </a:lnTo>
                <a:close/>
                <a:moveTo>
                  <a:pt x="31242" y="106523"/>
                </a:moveTo>
                <a:lnTo>
                  <a:pt x="31242" y="112460"/>
                </a:lnTo>
                <a:lnTo>
                  <a:pt x="25305" y="112460"/>
                </a:lnTo>
                <a:lnTo>
                  <a:pt x="25305" y="106523"/>
                </a:lnTo>
                <a:close/>
                <a:moveTo>
                  <a:pt x="37489" y="106523"/>
                </a:moveTo>
                <a:lnTo>
                  <a:pt x="37489" y="112460"/>
                </a:lnTo>
                <a:lnTo>
                  <a:pt x="31553" y="112460"/>
                </a:lnTo>
                <a:lnTo>
                  <a:pt x="31553" y="106523"/>
                </a:lnTo>
                <a:close/>
                <a:moveTo>
                  <a:pt x="43737" y="106523"/>
                </a:moveTo>
                <a:lnTo>
                  <a:pt x="43737" y="112460"/>
                </a:lnTo>
                <a:lnTo>
                  <a:pt x="37802" y="112460"/>
                </a:lnTo>
                <a:lnTo>
                  <a:pt x="37802" y="106523"/>
                </a:lnTo>
                <a:close/>
                <a:moveTo>
                  <a:pt x="49985" y="106523"/>
                </a:moveTo>
                <a:lnTo>
                  <a:pt x="49985" y="112460"/>
                </a:lnTo>
                <a:lnTo>
                  <a:pt x="44049" y="112460"/>
                </a:lnTo>
                <a:lnTo>
                  <a:pt x="44049" y="106523"/>
                </a:lnTo>
                <a:close/>
                <a:moveTo>
                  <a:pt x="56232" y="106523"/>
                </a:moveTo>
                <a:lnTo>
                  <a:pt x="56232" y="112460"/>
                </a:lnTo>
                <a:lnTo>
                  <a:pt x="50296" y="112460"/>
                </a:lnTo>
                <a:lnTo>
                  <a:pt x="50296" y="106523"/>
                </a:lnTo>
                <a:close/>
                <a:moveTo>
                  <a:pt x="62480" y="106523"/>
                </a:moveTo>
                <a:lnTo>
                  <a:pt x="62480" y="112460"/>
                </a:lnTo>
                <a:lnTo>
                  <a:pt x="56545" y="112460"/>
                </a:lnTo>
                <a:lnTo>
                  <a:pt x="56545" y="106523"/>
                </a:lnTo>
                <a:close/>
                <a:moveTo>
                  <a:pt x="68727" y="106523"/>
                </a:moveTo>
                <a:lnTo>
                  <a:pt x="68727" y="112460"/>
                </a:lnTo>
                <a:lnTo>
                  <a:pt x="62792" y="112460"/>
                </a:lnTo>
                <a:lnTo>
                  <a:pt x="62792" y="106523"/>
                </a:lnTo>
                <a:close/>
                <a:moveTo>
                  <a:pt x="74975" y="106523"/>
                </a:moveTo>
                <a:lnTo>
                  <a:pt x="74975" y="112460"/>
                </a:lnTo>
                <a:lnTo>
                  <a:pt x="69039" y="112460"/>
                </a:lnTo>
                <a:lnTo>
                  <a:pt x="69039" y="106523"/>
                </a:lnTo>
                <a:close/>
                <a:moveTo>
                  <a:pt x="81223" y="106523"/>
                </a:moveTo>
                <a:lnTo>
                  <a:pt x="81223" y="112460"/>
                </a:lnTo>
                <a:lnTo>
                  <a:pt x="75286" y="112460"/>
                </a:lnTo>
                <a:lnTo>
                  <a:pt x="75286" y="106523"/>
                </a:lnTo>
                <a:close/>
                <a:moveTo>
                  <a:pt x="87470" y="106523"/>
                </a:moveTo>
                <a:lnTo>
                  <a:pt x="87470" y="112460"/>
                </a:lnTo>
                <a:lnTo>
                  <a:pt x="81535" y="112460"/>
                </a:lnTo>
                <a:lnTo>
                  <a:pt x="81535" y="106523"/>
                </a:lnTo>
                <a:close/>
                <a:moveTo>
                  <a:pt x="93718" y="106523"/>
                </a:moveTo>
                <a:lnTo>
                  <a:pt x="93718" y="112460"/>
                </a:lnTo>
                <a:lnTo>
                  <a:pt x="87784" y="112460"/>
                </a:lnTo>
                <a:lnTo>
                  <a:pt x="87784" y="106523"/>
                </a:lnTo>
                <a:close/>
                <a:moveTo>
                  <a:pt x="99967" y="106523"/>
                </a:moveTo>
                <a:lnTo>
                  <a:pt x="99967" y="112460"/>
                </a:lnTo>
                <a:lnTo>
                  <a:pt x="94031" y="112460"/>
                </a:lnTo>
                <a:lnTo>
                  <a:pt x="94031" y="106523"/>
                </a:lnTo>
                <a:close/>
                <a:moveTo>
                  <a:pt x="106214" y="106523"/>
                </a:moveTo>
                <a:lnTo>
                  <a:pt x="106214" y="112460"/>
                </a:lnTo>
                <a:lnTo>
                  <a:pt x="100278" y="112460"/>
                </a:lnTo>
                <a:lnTo>
                  <a:pt x="100278" y="106523"/>
                </a:lnTo>
                <a:close/>
                <a:moveTo>
                  <a:pt x="112461" y="106523"/>
                </a:moveTo>
                <a:lnTo>
                  <a:pt x="112461" y="112460"/>
                </a:lnTo>
                <a:lnTo>
                  <a:pt x="106527" y="112460"/>
                </a:lnTo>
                <a:lnTo>
                  <a:pt x="106527" y="106523"/>
                </a:lnTo>
                <a:close/>
                <a:moveTo>
                  <a:pt x="118710" y="106523"/>
                </a:moveTo>
                <a:lnTo>
                  <a:pt x="118710" y="112460"/>
                </a:lnTo>
                <a:lnTo>
                  <a:pt x="112774" y="112460"/>
                </a:lnTo>
                <a:lnTo>
                  <a:pt x="112774" y="106523"/>
                </a:lnTo>
                <a:close/>
                <a:moveTo>
                  <a:pt x="124957" y="106523"/>
                </a:moveTo>
                <a:lnTo>
                  <a:pt x="124957" y="112460"/>
                </a:lnTo>
                <a:lnTo>
                  <a:pt x="119021" y="112460"/>
                </a:lnTo>
                <a:lnTo>
                  <a:pt x="119021" y="106523"/>
                </a:lnTo>
                <a:close/>
                <a:moveTo>
                  <a:pt x="131204" y="106523"/>
                </a:moveTo>
                <a:lnTo>
                  <a:pt x="131204" y="112460"/>
                </a:lnTo>
                <a:lnTo>
                  <a:pt x="125270" y="112460"/>
                </a:lnTo>
                <a:lnTo>
                  <a:pt x="125270" y="106523"/>
                </a:lnTo>
                <a:close/>
                <a:moveTo>
                  <a:pt x="137451" y="106523"/>
                </a:moveTo>
                <a:lnTo>
                  <a:pt x="137451" y="112460"/>
                </a:lnTo>
                <a:lnTo>
                  <a:pt x="131517" y="112460"/>
                </a:lnTo>
                <a:lnTo>
                  <a:pt x="131517" y="106523"/>
                </a:lnTo>
                <a:close/>
                <a:moveTo>
                  <a:pt x="143702" y="106523"/>
                </a:moveTo>
                <a:lnTo>
                  <a:pt x="143702" y="112460"/>
                </a:lnTo>
                <a:lnTo>
                  <a:pt x="137766" y="112460"/>
                </a:lnTo>
                <a:lnTo>
                  <a:pt x="137766" y="106523"/>
                </a:lnTo>
                <a:close/>
                <a:moveTo>
                  <a:pt x="149949" y="106523"/>
                </a:moveTo>
                <a:lnTo>
                  <a:pt x="149949" y="112460"/>
                </a:lnTo>
                <a:lnTo>
                  <a:pt x="144015" y="112460"/>
                </a:lnTo>
                <a:lnTo>
                  <a:pt x="144015" y="106523"/>
                </a:lnTo>
                <a:close/>
                <a:moveTo>
                  <a:pt x="156196" y="106523"/>
                </a:moveTo>
                <a:lnTo>
                  <a:pt x="156196" y="112460"/>
                </a:lnTo>
                <a:lnTo>
                  <a:pt x="150262" y="112460"/>
                </a:lnTo>
                <a:lnTo>
                  <a:pt x="150262" y="106523"/>
                </a:lnTo>
                <a:close/>
                <a:moveTo>
                  <a:pt x="162445" y="106523"/>
                </a:moveTo>
                <a:lnTo>
                  <a:pt x="162445" y="112460"/>
                </a:lnTo>
                <a:lnTo>
                  <a:pt x="156509" y="112460"/>
                </a:lnTo>
                <a:lnTo>
                  <a:pt x="156509" y="106523"/>
                </a:lnTo>
                <a:close/>
                <a:moveTo>
                  <a:pt x="168692" y="106523"/>
                </a:moveTo>
                <a:lnTo>
                  <a:pt x="168692" y="112460"/>
                </a:lnTo>
                <a:lnTo>
                  <a:pt x="162756" y="112460"/>
                </a:lnTo>
                <a:lnTo>
                  <a:pt x="162756" y="106523"/>
                </a:lnTo>
                <a:close/>
                <a:moveTo>
                  <a:pt x="174939" y="106523"/>
                </a:moveTo>
                <a:lnTo>
                  <a:pt x="174939" y="112460"/>
                </a:lnTo>
                <a:lnTo>
                  <a:pt x="169005" y="112460"/>
                </a:lnTo>
                <a:lnTo>
                  <a:pt x="169005" y="106523"/>
                </a:lnTo>
                <a:close/>
                <a:moveTo>
                  <a:pt x="181186" y="106523"/>
                </a:moveTo>
                <a:lnTo>
                  <a:pt x="181186" y="112460"/>
                </a:lnTo>
                <a:lnTo>
                  <a:pt x="175252" y="112460"/>
                </a:lnTo>
                <a:lnTo>
                  <a:pt x="175252" y="106523"/>
                </a:lnTo>
                <a:close/>
                <a:moveTo>
                  <a:pt x="187435" y="106523"/>
                </a:moveTo>
                <a:lnTo>
                  <a:pt x="187435" y="112460"/>
                </a:lnTo>
                <a:lnTo>
                  <a:pt x="181499" y="112460"/>
                </a:lnTo>
                <a:lnTo>
                  <a:pt x="181499" y="106523"/>
                </a:lnTo>
                <a:close/>
                <a:moveTo>
                  <a:pt x="193684" y="106523"/>
                </a:moveTo>
                <a:lnTo>
                  <a:pt x="193684" y="112460"/>
                </a:lnTo>
                <a:lnTo>
                  <a:pt x="187749" y="112460"/>
                </a:lnTo>
                <a:lnTo>
                  <a:pt x="187749" y="106523"/>
                </a:lnTo>
                <a:close/>
                <a:moveTo>
                  <a:pt x="199931" y="106523"/>
                </a:moveTo>
                <a:lnTo>
                  <a:pt x="199931" y="112460"/>
                </a:lnTo>
                <a:lnTo>
                  <a:pt x="193996" y="112460"/>
                </a:lnTo>
                <a:lnTo>
                  <a:pt x="193996" y="106523"/>
                </a:lnTo>
                <a:close/>
                <a:moveTo>
                  <a:pt x="206180" y="106523"/>
                </a:moveTo>
                <a:lnTo>
                  <a:pt x="206180" y="112460"/>
                </a:lnTo>
                <a:lnTo>
                  <a:pt x="200244" y="112460"/>
                </a:lnTo>
                <a:lnTo>
                  <a:pt x="200244" y="106523"/>
                </a:lnTo>
                <a:close/>
                <a:moveTo>
                  <a:pt x="212427" y="106523"/>
                </a:moveTo>
                <a:lnTo>
                  <a:pt x="212427" y="112460"/>
                </a:lnTo>
                <a:lnTo>
                  <a:pt x="206491" y="112460"/>
                </a:lnTo>
                <a:lnTo>
                  <a:pt x="206491" y="106523"/>
                </a:lnTo>
                <a:close/>
                <a:moveTo>
                  <a:pt x="218674" y="106523"/>
                </a:moveTo>
                <a:lnTo>
                  <a:pt x="218674" y="112460"/>
                </a:lnTo>
                <a:lnTo>
                  <a:pt x="212739" y="112460"/>
                </a:lnTo>
                <a:lnTo>
                  <a:pt x="212739" y="106523"/>
                </a:lnTo>
                <a:close/>
                <a:moveTo>
                  <a:pt x="224921" y="106523"/>
                </a:moveTo>
                <a:lnTo>
                  <a:pt x="224921" y="112460"/>
                </a:lnTo>
                <a:lnTo>
                  <a:pt x="218987" y="112460"/>
                </a:lnTo>
                <a:lnTo>
                  <a:pt x="218987" y="106523"/>
                </a:lnTo>
                <a:close/>
                <a:moveTo>
                  <a:pt x="231170" y="106523"/>
                </a:moveTo>
                <a:lnTo>
                  <a:pt x="231170" y="112460"/>
                </a:lnTo>
                <a:lnTo>
                  <a:pt x="225234" y="112460"/>
                </a:lnTo>
                <a:lnTo>
                  <a:pt x="225234" y="106523"/>
                </a:lnTo>
                <a:close/>
                <a:moveTo>
                  <a:pt x="237417" y="106523"/>
                </a:moveTo>
                <a:lnTo>
                  <a:pt x="237417" y="112460"/>
                </a:lnTo>
                <a:lnTo>
                  <a:pt x="231481" y="112460"/>
                </a:lnTo>
                <a:lnTo>
                  <a:pt x="231481" y="106523"/>
                </a:lnTo>
                <a:close/>
                <a:moveTo>
                  <a:pt x="243664" y="106523"/>
                </a:moveTo>
                <a:lnTo>
                  <a:pt x="243664" y="112460"/>
                </a:lnTo>
                <a:lnTo>
                  <a:pt x="237729" y="112460"/>
                </a:lnTo>
                <a:lnTo>
                  <a:pt x="237729" y="106523"/>
                </a:lnTo>
                <a:close/>
                <a:moveTo>
                  <a:pt x="249911" y="106523"/>
                </a:moveTo>
                <a:lnTo>
                  <a:pt x="249911" y="112460"/>
                </a:lnTo>
                <a:lnTo>
                  <a:pt x="243977" y="112460"/>
                </a:lnTo>
                <a:lnTo>
                  <a:pt x="243977" y="106523"/>
                </a:lnTo>
                <a:close/>
                <a:moveTo>
                  <a:pt x="256161" y="106523"/>
                </a:moveTo>
                <a:lnTo>
                  <a:pt x="256161" y="112460"/>
                </a:lnTo>
                <a:lnTo>
                  <a:pt x="250225" y="112460"/>
                </a:lnTo>
                <a:lnTo>
                  <a:pt x="250225" y="106523"/>
                </a:lnTo>
                <a:close/>
                <a:moveTo>
                  <a:pt x="262409" y="106523"/>
                </a:moveTo>
                <a:lnTo>
                  <a:pt x="262409" y="112460"/>
                </a:lnTo>
                <a:lnTo>
                  <a:pt x="256474" y="112460"/>
                </a:lnTo>
                <a:lnTo>
                  <a:pt x="256474" y="106523"/>
                </a:lnTo>
                <a:close/>
                <a:moveTo>
                  <a:pt x="268656" y="106523"/>
                </a:moveTo>
                <a:lnTo>
                  <a:pt x="268656" y="112460"/>
                </a:lnTo>
                <a:lnTo>
                  <a:pt x="262721" y="112460"/>
                </a:lnTo>
                <a:lnTo>
                  <a:pt x="262721" y="106523"/>
                </a:lnTo>
                <a:close/>
                <a:moveTo>
                  <a:pt x="274904" y="106523"/>
                </a:moveTo>
                <a:lnTo>
                  <a:pt x="274904" y="112460"/>
                </a:lnTo>
                <a:lnTo>
                  <a:pt x="268968" y="112460"/>
                </a:lnTo>
                <a:lnTo>
                  <a:pt x="268968" y="106523"/>
                </a:lnTo>
                <a:close/>
                <a:moveTo>
                  <a:pt x="6251" y="112771"/>
                </a:moveTo>
                <a:lnTo>
                  <a:pt x="6251" y="118707"/>
                </a:lnTo>
                <a:lnTo>
                  <a:pt x="315" y="118707"/>
                </a:lnTo>
                <a:lnTo>
                  <a:pt x="315" y="112771"/>
                </a:lnTo>
                <a:close/>
                <a:moveTo>
                  <a:pt x="12498" y="112771"/>
                </a:moveTo>
                <a:lnTo>
                  <a:pt x="12498" y="118707"/>
                </a:lnTo>
                <a:lnTo>
                  <a:pt x="6562" y="118707"/>
                </a:lnTo>
                <a:lnTo>
                  <a:pt x="6562" y="112771"/>
                </a:lnTo>
                <a:close/>
                <a:moveTo>
                  <a:pt x="18745" y="112771"/>
                </a:moveTo>
                <a:lnTo>
                  <a:pt x="18745" y="118707"/>
                </a:lnTo>
                <a:lnTo>
                  <a:pt x="12810" y="118707"/>
                </a:lnTo>
                <a:lnTo>
                  <a:pt x="12810" y="112771"/>
                </a:lnTo>
                <a:close/>
                <a:moveTo>
                  <a:pt x="24992" y="112771"/>
                </a:moveTo>
                <a:lnTo>
                  <a:pt x="24992" y="118707"/>
                </a:lnTo>
                <a:lnTo>
                  <a:pt x="19058" y="118707"/>
                </a:lnTo>
                <a:lnTo>
                  <a:pt x="19058" y="112771"/>
                </a:lnTo>
                <a:close/>
                <a:moveTo>
                  <a:pt x="31242" y="112771"/>
                </a:moveTo>
                <a:lnTo>
                  <a:pt x="31242" y="118707"/>
                </a:lnTo>
                <a:lnTo>
                  <a:pt x="25305" y="118707"/>
                </a:lnTo>
                <a:lnTo>
                  <a:pt x="25305" y="112771"/>
                </a:lnTo>
                <a:close/>
                <a:moveTo>
                  <a:pt x="37489" y="112771"/>
                </a:moveTo>
                <a:lnTo>
                  <a:pt x="37489" y="118707"/>
                </a:lnTo>
                <a:lnTo>
                  <a:pt x="31553" y="118707"/>
                </a:lnTo>
                <a:lnTo>
                  <a:pt x="31553" y="112771"/>
                </a:lnTo>
                <a:close/>
                <a:moveTo>
                  <a:pt x="43737" y="112771"/>
                </a:moveTo>
                <a:lnTo>
                  <a:pt x="43737" y="118707"/>
                </a:lnTo>
                <a:lnTo>
                  <a:pt x="37802" y="118707"/>
                </a:lnTo>
                <a:lnTo>
                  <a:pt x="37802" y="112771"/>
                </a:lnTo>
                <a:close/>
                <a:moveTo>
                  <a:pt x="49985" y="112771"/>
                </a:moveTo>
                <a:lnTo>
                  <a:pt x="49985" y="118707"/>
                </a:lnTo>
                <a:lnTo>
                  <a:pt x="44049" y="118707"/>
                </a:lnTo>
                <a:lnTo>
                  <a:pt x="44049" y="112771"/>
                </a:lnTo>
                <a:close/>
                <a:moveTo>
                  <a:pt x="56232" y="112771"/>
                </a:moveTo>
                <a:lnTo>
                  <a:pt x="56232" y="118707"/>
                </a:lnTo>
                <a:lnTo>
                  <a:pt x="50296" y="118707"/>
                </a:lnTo>
                <a:lnTo>
                  <a:pt x="50296" y="112771"/>
                </a:lnTo>
                <a:close/>
                <a:moveTo>
                  <a:pt x="62480" y="112771"/>
                </a:moveTo>
                <a:lnTo>
                  <a:pt x="62480" y="118707"/>
                </a:lnTo>
                <a:lnTo>
                  <a:pt x="56545" y="118707"/>
                </a:lnTo>
                <a:lnTo>
                  <a:pt x="56545" y="112771"/>
                </a:lnTo>
                <a:close/>
                <a:moveTo>
                  <a:pt x="68727" y="112771"/>
                </a:moveTo>
                <a:lnTo>
                  <a:pt x="68727" y="118707"/>
                </a:lnTo>
                <a:lnTo>
                  <a:pt x="62792" y="118707"/>
                </a:lnTo>
                <a:lnTo>
                  <a:pt x="62792" y="112771"/>
                </a:lnTo>
                <a:close/>
                <a:moveTo>
                  <a:pt x="74975" y="112771"/>
                </a:moveTo>
                <a:lnTo>
                  <a:pt x="74975" y="118707"/>
                </a:lnTo>
                <a:lnTo>
                  <a:pt x="69039" y="118707"/>
                </a:lnTo>
                <a:lnTo>
                  <a:pt x="69039" y="112771"/>
                </a:lnTo>
                <a:close/>
                <a:moveTo>
                  <a:pt x="81223" y="112771"/>
                </a:moveTo>
                <a:lnTo>
                  <a:pt x="81223" y="118707"/>
                </a:lnTo>
                <a:lnTo>
                  <a:pt x="75286" y="118707"/>
                </a:lnTo>
                <a:lnTo>
                  <a:pt x="75286" y="112771"/>
                </a:lnTo>
                <a:close/>
                <a:moveTo>
                  <a:pt x="87470" y="112771"/>
                </a:moveTo>
                <a:lnTo>
                  <a:pt x="87470" y="118707"/>
                </a:lnTo>
                <a:lnTo>
                  <a:pt x="81535" y="118707"/>
                </a:lnTo>
                <a:lnTo>
                  <a:pt x="81535" y="112771"/>
                </a:lnTo>
                <a:close/>
                <a:moveTo>
                  <a:pt x="93718" y="112771"/>
                </a:moveTo>
                <a:lnTo>
                  <a:pt x="93718" y="118707"/>
                </a:lnTo>
                <a:lnTo>
                  <a:pt x="87784" y="118707"/>
                </a:lnTo>
                <a:lnTo>
                  <a:pt x="87784" y="112771"/>
                </a:lnTo>
                <a:close/>
                <a:moveTo>
                  <a:pt x="99967" y="112771"/>
                </a:moveTo>
                <a:lnTo>
                  <a:pt x="99967" y="118707"/>
                </a:lnTo>
                <a:lnTo>
                  <a:pt x="94031" y="118707"/>
                </a:lnTo>
                <a:lnTo>
                  <a:pt x="94031" y="112771"/>
                </a:lnTo>
                <a:close/>
                <a:moveTo>
                  <a:pt x="106214" y="112771"/>
                </a:moveTo>
                <a:lnTo>
                  <a:pt x="106214" y="118707"/>
                </a:lnTo>
                <a:lnTo>
                  <a:pt x="100278" y="118707"/>
                </a:lnTo>
                <a:lnTo>
                  <a:pt x="100278" y="112771"/>
                </a:lnTo>
                <a:close/>
                <a:moveTo>
                  <a:pt x="112461" y="112771"/>
                </a:moveTo>
                <a:lnTo>
                  <a:pt x="112461" y="118707"/>
                </a:lnTo>
                <a:lnTo>
                  <a:pt x="106527" y="118707"/>
                </a:lnTo>
                <a:lnTo>
                  <a:pt x="106527" y="112771"/>
                </a:lnTo>
                <a:close/>
                <a:moveTo>
                  <a:pt x="118710" y="112771"/>
                </a:moveTo>
                <a:lnTo>
                  <a:pt x="118710" y="118707"/>
                </a:lnTo>
                <a:lnTo>
                  <a:pt x="112774" y="118707"/>
                </a:lnTo>
                <a:lnTo>
                  <a:pt x="112774" y="112771"/>
                </a:lnTo>
                <a:close/>
                <a:moveTo>
                  <a:pt x="124957" y="112771"/>
                </a:moveTo>
                <a:lnTo>
                  <a:pt x="124957" y="118707"/>
                </a:lnTo>
                <a:lnTo>
                  <a:pt x="119021" y="118707"/>
                </a:lnTo>
                <a:lnTo>
                  <a:pt x="119021" y="112771"/>
                </a:lnTo>
                <a:close/>
                <a:moveTo>
                  <a:pt x="131204" y="112771"/>
                </a:moveTo>
                <a:lnTo>
                  <a:pt x="131204" y="118707"/>
                </a:lnTo>
                <a:lnTo>
                  <a:pt x="125270" y="118707"/>
                </a:lnTo>
                <a:lnTo>
                  <a:pt x="125270" y="112771"/>
                </a:lnTo>
                <a:close/>
                <a:moveTo>
                  <a:pt x="137451" y="112771"/>
                </a:moveTo>
                <a:lnTo>
                  <a:pt x="137451" y="118707"/>
                </a:lnTo>
                <a:lnTo>
                  <a:pt x="131517" y="118707"/>
                </a:lnTo>
                <a:lnTo>
                  <a:pt x="131517" y="112771"/>
                </a:lnTo>
                <a:close/>
                <a:moveTo>
                  <a:pt x="143702" y="112771"/>
                </a:moveTo>
                <a:lnTo>
                  <a:pt x="143702" y="118707"/>
                </a:lnTo>
                <a:lnTo>
                  <a:pt x="137766" y="118707"/>
                </a:lnTo>
                <a:lnTo>
                  <a:pt x="137766" y="112771"/>
                </a:lnTo>
                <a:close/>
                <a:moveTo>
                  <a:pt x="149949" y="112771"/>
                </a:moveTo>
                <a:lnTo>
                  <a:pt x="149949" y="118707"/>
                </a:lnTo>
                <a:lnTo>
                  <a:pt x="144015" y="118707"/>
                </a:lnTo>
                <a:lnTo>
                  <a:pt x="144015" y="112771"/>
                </a:lnTo>
                <a:close/>
                <a:moveTo>
                  <a:pt x="156196" y="112771"/>
                </a:moveTo>
                <a:lnTo>
                  <a:pt x="156196" y="118707"/>
                </a:lnTo>
                <a:lnTo>
                  <a:pt x="150262" y="118707"/>
                </a:lnTo>
                <a:lnTo>
                  <a:pt x="150262" y="112771"/>
                </a:lnTo>
                <a:close/>
                <a:moveTo>
                  <a:pt x="162445" y="112771"/>
                </a:moveTo>
                <a:lnTo>
                  <a:pt x="162445" y="118707"/>
                </a:lnTo>
                <a:lnTo>
                  <a:pt x="156509" y="118707"/>
                </a:lnTo>
                <a:lnTo>
                  <a:pt x="156509" y="112771"/>
                </a:lnTo>
                <a:close/>
                <a:moveTo>
                  <a:pt x="168692" y="112771"/>
                </a:moveTo>
                <a:lnTo>
                  <a:pt x="168692" y="118707"/>
                </a:lnTo>
                <a:lnTo>
                  <a:pt x="162756" y="118707"/>
                </a:lnTo>
                <a:lnTo>
                  <a:pt x="162756" y="112771"/>
                </a:lnTo>
                <a:close/>
                <a:moveTo>
                  <a:pt x="174939" y="112771"/>
                </a:moveTo>
                <a:lnTo>
                  <a:pt x="174939" y="118707"/>
                </a:lnTo>
                <a:lnTo>
                  <a:pt x="169005" y="118707"/>
                </a:lnTo>
                <a:lnTo>
                  <a:pt x="169005" y="112771"/>
                </a:lnTo>
                <a:close/>
                <a:moveTo>
                  <a:pt x="181186" y="112771"/>
                </a:moveTo>
                <a:lnTo>
                  <a:pt x="181186" y="118707"/>
                </a:lnTo>
                <a:lnTo>
                  <a:pt x="175252" y="118707"/>
                </a:lnTo>
                <a:lnTo>
                  <a:pt x="175252" y="112771"/>
                </a:lnTo>
                <a:close/>
                <a:moveTo>
                  <a:pt x="187435" y="112771"/>
                </a:moveTo>
                <a:lnTo>
                  <a:pt x="187435" y="118707"/>
                </a:lnTo>
                <a:lnTo>
                  <a:pt x="181499" y="118707"/>
                </a:lnTo>
                <a:lnTo>
                  <a:pt x="181499" y="112771"/>
                </a:lnTo>
                <a:close/>
                <a:moveTo>
                  <a:pt x="193684" y="112771"/>
                </a:moveTo>
                <a:lnTo>
                  <a:pt x="193684" y="118707"/>
                </a:lnTo>
                <a:lnTo>
                  <a:pt x="187749" y="118707"/>
                </a:lnTo>
                <a:lnTo>
                  <a:pt x="187749" y="112771"/>
                </a:lnTo>
                <a:close/>
                <a:moveTo>
                  <a:pt x="199931" y="112771"/>
                </a:moveTo>
                <a:lnTo>
                  <a:pt x="199931" y="118707"/>
                </a:lnTo>
                <a:lnTo>
                  <a:pt x="193996" y="118707"/>
                </a:lnTo>
                <a:lnTo>
                  <a:pt x="193996" y="112771"/>
                </a:lnTo>
                <a:close/>
                <a:moveTo>
                  <a:pt x="206180" y="112771"/>
                </a:moveTo>
                <a:lnTo>
                  <a:pt x="206180" y="118707"/>
                </a:lnTo>
                <a:lnTo>
                  <a:pt x="200244" y="118707"/>
                </a:lnTo>
                <a:lnTo>
                  <a:pt x="200244" y="112771"/>
                </a:lnTo>
                <a:close/>
                <a:moveTo>
                  <a:pt x="212427" y="112771"/>
                </a:moveTo>
                <a:lnTo>
                  <a:pt x="212427" y="118707"/>
                </a:lnTo>
                <a:lnTo>
                  <a:pt x="206491" y="118707"/>
                </a:lnTo>
                <a:lnTo>
                  <a:pt x="206491" y="112771"/>
                </a:lnTo>
                <a:close/>
                <a:moveTo>
                  <a:pt x="218674" y="112771"/>
                </a:moveTo>
                <a:lnTo>
                  <a:pt x="218674" y="118707"/>
                </a:lnTo>
                <a:lnTo>
                  <a:pt x="212739" y="118707"/>
                </a:lnTo>
                <a:lnTo>
                  <a:pt x="212739" y="112771"/>
                </a:lnTo>
                <a:close/>
                <a:moveTo>
                  <a:pt x="224921" y="112771"/>
                </a:moveTo>
                <a:lnTo>
                  <a:pt x="224921" y="118707"/>
                </a:lnTo>
                <a:lnTo>
                  <a:pt x="218987" y="118707"/>
                </a:lnTo>
                <a:lnTo>
                  <a:pt x="218987" y="112771"/>
                </a:lnTo>
                <a:close/>
                <a:moveTo>
                  <a:pt x="231170" y="112771"/>
                </a:moveTo>
                <a:lnTo>
                  <a:pt x="231170" y="118707"/>
                </a:lnTo>
                <a:lnTo>
                  <a:pt x="225234" y="118707"/>
                </a:lnTo>
                <a:lnTo>
                  <a:pt x="225234" y="112771"/>
                </a:lnTo>
                <a:close/>
                <a:moveTo>
                  <a:pt x="237417" y="112771"/>
                </a:moveTo>
                <a:lnTo>
                  <a:pt x="237417" y="118707"/>
                </a:lnTo>
                <a:lnTo>
                  <a:pt x="231481" y="118707"/>
                </a:lnTo>
                <a:lnTo>
                  <a:pt x="231481" y="112771"/>
                </a:lnTo>
                <a:close/>
                <a:moveTo>
                  <a:pt x="243664" y="112771"/>
                </a:moveTo>
                <a:lnTo>
                  <a:pt x="243664" y="118707"/>
                </a:lnTo>
                <a:lnTo>
                  <a:pt x="237729" y="118707"/>
                </a:lnTo>
                <a:lnTo>
                  <a:pt x="237729" y="112771"/>
                </a:lnTo>
                <a:close/>
                <a:moveTo>
                  <a:pt x="249911" y="112771"/>
                </a:moveTo>
                <a:lnTo>
                  <a:pt x="249911" y="118707"/>
                </a:lnTo>
                <a:lnTo>
                  <a:pt x="243977" y="118707"/>
                </a:lnTo>
                <a:lnTo>
                  <a:pt x="243977" y="112771"/>
                </a:lnTo>
                <a:close/>
                <a:moveTo>
                  <a:pt x="256161" y="112771"/>
                </a:moveTo>
                <a:lnTo>
                  <a:pt x="256161" y="118707"/>
                </a:lnTo>
                <a:lnTo>
                  <a:pt x="250225" y="118707"/>
                </a:lnTo>
                <a:lnTo>
                  <a:pt x="250225" y="112771"/>
                </a:lnTo>
                <a:close/>
                <a:moveTo>
                  <a:pt x="262409" y="112771"/>
                </a:moveTo>
                <a:lnTo>
                  <a:pt x="262409" y="118707"/>
                </a:lnTo>
                <a:lnTo>
                  <a:pt x="256474" y="118707"/>
                </a:lnTo>
                <a:lnTo>
                  <a:pt x="256474" y="112771"/>
                </a:lnTo>
                <a:close/>
                <a:moveTo>
                  <a:pt x="268656" y="112771"/>
                </a:moveTo>
                <a:lnTo>
                  <a:pt x="268656" y="118707"/>
                </a:lnTo>
                <a:lnTo>
                  <a:pt x="262721" y="118707"/>
                </a:lnTo>
                <a:lnTo>
                  <a:pt x="262721" y="112771"/>
                </a:lnTo>
                <a:close/>
                <a:moveTo>
                  <a:pt x="274904" y="112771"/>
                </a:moveTo>
                <a:lnTo>
                  <a:pt x="274904" y="118707"/>
                </a:lnTo>
                <a:lnTo>
                  <a:pt x="268968" y="118707"/>
                </a:lnTo>
                <a:lnTo>
                  <a:pt x="268968" y="112771"/>
                </a:lnTo>
                <a:close/>
                <a:moveTo>
                  <a:pt x="6251" y="119019"/>
                </a:moveTo>
                <a:lnTo>
                  <a:pt x="6251" y="124954"/>
                </a:lnTo>
                <a:lnTo>
                  <a:pt x="315" y="124954"/>
                </a:lnTo>
                <a:lnTo>
                  <a:pt x="315" y="119019"/>
                </a:lnTo>
                <a:close/>
                <a:moveTo>
                  <a:pt x="12498" y="119019"/>
                </a:moveTo>
                <a:lnTo>
                  <a:pt x="12498" y="124954"/>
                </a:lnTo>
                <a:lnTo>
                  <a:pt x="6562" y="124954"/>
                </a:lnTo>
                <a:lnTo>
                  <a:pt x="6562" y="119019"/>
                </a:lnTo>
                <a:close/>
                <a:moveTo>
                  <a:pt x="18745" y="119019"/>
                </a:moveTo>
                <a:lnTo>
                  <a:pt x="18745" y="124954"/>
                </a:lnTo>
                <a:lnTo>
                  <a:pt x="12810" y="124954"/>
                </a:lnTo>
                <a:lnTo>
                  <a:pt x="12810" y="119019"/>
                </a:lnTo>
                <a:close/>
                <a:moveTo>
                  <a:pt x="24992" y="119019"/>
                </a:moveTo>
                <a:lnTo>
                  <a:pt x="24992" y="124954"/>
                </a:lnTo>
                <a:lnTo>
                  <a:pt x="19058" y="124954"/>
                </a:lnTo>
                <a:lnTo>
                  <a:pt x="19058" y="119019"/>
                </a:lnTo>
                <a:close/>
                <a:moveTo>
                  <a:pt x="31242" y="119019"/>
                </a:moveTo>
                <a:lnTo>
                  <a:pt x="31242" y="124954"/>
                </a:lnTo>
                <a:lnTo>
                  <a:pt x="25305" y="124954"/>
                </a:lnTo>
                <a:lnTo>
                  <a:pt x="25305" y="119019"/>
                </a:lnTo>
                <a:close/>
                <a:moveTo>
                  <a:pt x="37489" y="119019"/>
                </a:moveTo>
                <a:lnTo>
                  <a:pt x="37489" y="124954"/>
                </a:lnTo>
                <a:lnTo>
                  <a:pt x="31553" y="124954"/>
                </a:lnTo>
                <a:lnTo>
                  <a:pt x="31553" y="119019"/>
                </a:lnTo>
                <a:close/>
                <a:moveTo>
                  <a:pt x="43737" y="119019"/>
                </a:moveTo>
                <a:lnTo>
                  <a:pt x="43737" y="124954"/>
                </a:lnTo>
                <a:lnTo>
                  <a:pt x="37802" y="124954"/>
                </a:lnTo>
                <a:lnTo>
                  <a:pt x="37802" y="119019"/>
                </a:lnTo>
                <a:close/>
                <a:moveTo>
                  <a:pt x="49985" y="119019"/>
                </a:moveTo>
                <a:lnTo>
                  <a:pt x="49985" y="124954"/>
                </a:lnTo>
                <a:lnTo>
                  <a:pt x="44049" y="124954"/>
                </a:lnTo>
                <a:lnTo>
                  <a:pt x="44049" y="119019"/>
                </a:lnTo>
                <a:close/>
                <a:moveTo>
                  <a:pt x="56232" y="119019"/>
                </a:moveTo>
                <a:lnTo>
                  <a:pt x="56232" y="124954"/>
                </a:lnTo>
                <a:lnTo>
                  <a:pt x="50296" y="124954"/>
                </a:lnTo>
                <a:lnTo>
                  <a:pt x="50296" y="119019"/>
                </a:lnTo>
                <a:close/>
                <a:moveTo>
                  <a:pt x="62480" y="119019"/>
                </a:moveTo>
                <a:lnTo>
                  <a:pt x="62480" y="124954"/>
                </a:lnTo>
                <a:lnTo>
                  <a:pt x="56545" y="124954"/>
                </a:lnTo>
                <a:lnTo>
                  <a:pt x="56545" y="119019"/>
                </a:lnTo>
                <a:close/>
                <a:moveTo>
                  <a:pt x="68727" y="119019"/>
                </a:moveTo>
                <a:lnTo>
                  <a:pt x="68727" y="124954"/>
                </a:lnTo>
                <a:lnTo>
                  <a:pt x="62792" y="124954"/>
                </a:lnTo>
                <a:lnTo>
                  <a:pt x="62792" y="119019"/>
                </a:lnTo>
                <a:close/>
                <a:moveTo>
                  <a:pt x="74975" y="119019"/>
                </a:moveTo>
                <a:lnTo>
                  <a:pt x="74975" y="124954"/>
                </a:lnTo>
                <a:lnTo>
                  <a:pt x="69039" y="124954"/>
                </a:lnTo>
                <a:lnTo>
                  <a:pt x="69039" y="119019"/>
                </a:lnTo>
                <a:close/>
                <a:moveTo>
                  <a:pt x="81223" y="119019"/>
                </a:moveTo>
                <a:lnTo>
                  <a:pt x="81223" y="124954"/>
                </a:lnTo>
                <a:lnTo>
                  <a:pt x="75286" y="124954"/>
                </a:lnTo>
                <a:lnTo>
                  <a:pt x="75286" y="119019"/>
                </a:lnTo>
                <a:close/>
                <a:moveTo>
                  <a:pt x="87470" y="119019"/>
                </a:moveTo>
                <a:lnTo>
                  <a:pt x="87470" y="124954"/>
                </a:lnTo>
                <a:lnTo>
                  <a:pt x="81535" y="124954"/>
                </a:lnTo>
                <a:lnTo>
                  <a:pt x="81535" y="119019"/>
                </a:lnTo>
                <a:close/>
                <a:moveTo>
                  <a:pt x="93718" y="119019"/>
                </a:moveTo>
                <a:lnTo>
                  <a:pt x="93718" y="124954"/>
                </a:lnTo>
                <a:lnTo>
                  <a:pt x="87784" y="124954"/>
                </a:lnTo>
                <a:lnTo>
                  <a:pt x="87784" y="119019"/>
                </a:lnTo>
                <a:close/>
                <a:moveTo>
                  <a:pt x="99967" y="119019"/>
                </a:moveTo>
                <a:lnTo>
                  <a:pt x="99967" y="124954"/>
                </a:lnTo>
                <a:lnTo>
                  <a:pt x="94031" y="124954"/>
                </a:lnTo>
                <a:lnTo>
                  <a:pt x="94031" y="119019"/>
                </a:lnTo>
                <a:close/>
                <a:moveTo>
                  <a:pt x="106214" y="119019"/>
                </a:moveTo>
                <a:lnTo>
                  <a:pt x="106214" y="124954"/>
                </a:lnTo>
                <a:lnTo>
                  <a:pt x="100278" y="124954"/>
                </a:lnTo>
                <a:lnTo>
                  <a:pt x="100278" y="119019"/>
                </a:lnTo>
                <a:close/>
                <a:moveTo>
                  <a:pt x="112461" y="119019"/>
                </a:moveTo>
                <a:lnTo>
                  <a:pt x="112461" y="124954"/>
                </a:lnTo>
                <a:lnTo>
                  <a:pt x="106527" y="124954"/>
                </a:lnTo>
                <a:lnTo>
                  <a:pt x="106527" y="119019"/>
                </a:lnTo>
                <a:close/>
                <a:moveTo>
                  <a:pt x="118710" y="119019"/>
                </a:moveTo>
                <a:lnTo>
                  <a:pt x="118710" y="124954"/>
                </a:lnTo>
                <a:lnTo>
                  <a:pt x="112774" y="124954"/>
                </a:lnTo>
                <a:lnTo>
                  <a:pt x="112774" y="119019"/>
                </a:lnTo>
                <a:close/>
                <a:moveTo>
                  <a:pt x="124957" y="119019"/>
                </a:moveTo>
                <a:lnTo>
                  <a:pt x="124957" y="124954"/>
                </a:lnTo>
                <a:lnTo>
                  <a:pt x="119021" y="124954"/>
                </a:lnTo>
                <a:lnTo>
                  <a:pt x="119021" y="119019"/>
                </a:lnTo>
                <a:close/>
                <a:moveTo>
                  <a:pt x="131204" y="119019"/>
                </a:moveTo>
                <a:lnTo>
                  <a:pt x="131204" y="124954"/>
                </a:lnTo>
                <a:lnTo>
                  <a:pt x="125270" y="124954"/>
                </a:lnTo>
                <a:lnTo>
                  <a:pt x="125270" y="119019"/>
                </a:lnTo>
                <a:close/>
                <a:moveTo>
                  <a:pt x="137451" y="119019"/>
                </a:moveTo>
                <a:lnTo>
                  <a:pt x="137451" y="124954"/>
                </a:lnTo>
                <a:lnTo>
                  <a:pt x="131517" y="124954"/>
                </a:lnTo>
                <a:lnTo>
                  <a:pt x="131517" y="119019"/>
                </a:lnTo>
                <a:close/>
                <a:moveTo>
                  <a:pt x="143702" y="119019"/>
                </a:moveTo>
                <a:lnTo>
                  <a:pt x="143702" y="124954"/>
                </a:lnTo>
                <a:lnTo>
                  <a:pt x="137766" y="124954"/>
                </a:lnTo>
                <a:lnTo>
                  <a:pt x="137766" y="119019"/>
                </a:lnTo>
                <a:close/>
                <a:moveTo>
                  <a:pt x="149949" y="119019"/>
                </a:moveTo>
                <a:lnTo>
                  <a:pt x="149949" y="124954"/>
                </a:lnTo>
                <a:lnTo>
                  <a:pt x="144015" y="124954"/>
                </a:lnTo>
                <a:lnTo>
                  <a:pt x="144015" y="119019"/>
                </a:lnTo>
                <a:close/>
                <a:moveTo>
                  <a:pt x="156196" y="119019"/>
                </a:moveTo>
                <a:lnTo>
                  <a:pt x="156196" y="124954"/>
                </a:lnTo>
                <a:lnTo>
                  <a:pt x="150262" y="124954"/>
                </a:lnTo>
                <a:lnTo>
                  <a:pt x="150262" y="119019"/>
                </a:lnTo>
                <a:close/>
                <a:moveTo>
                  <a:pt x="162445" y="119019"/>
                </a:moveTo>
                <a:lnTo>
                  <a:pt x="162445" y="124954"/>
                </a:lnTo>
                <a:lnTo>
                  <a:pt x="156509" y="124954"/>
                </a:lnTo>
                <a:lnTo>
                  <a:pt x="156509" y="119019"/>
                </a:lnTo>
                <a:close/>
                <a:moveTo>
                  <a:pt x="168692" y="119019"/>
                </a:moveTo>
                <a:lnTo>
                  <a:pt x="168692" y="124954"/>
                </a:lnTo>
                <a:lnTo>
                  <a:pt x="162756" y="124954"/>
                </a:lnTo>
                <a:lnTo>
                  <a:pt x="162756" y="119019"/>
                </a:lnTo>
                <a:close/>
                <a:moveTo>
                  <a:pt x="174939" y="119019"/>
                </a:moveTo>
                <a:lnTo>
                  <a:pt x="174939" y="124954"/>
                </a:lnTo>
                <a:lnTo>
                  <a:pt x="169005" y="124954"/>
                </a:lnTo>
                <a:lnTo>
                  <a:pt x="169005" y="119019"/>
                </a:lnTo>
                <a:close/>
                <a:moveTo>
                  <a:pt x="181186" y="119019"/>
                </a:moveTo>
                <a:lnTo>
                  <a:pt x="181186" y="124954"/>
                </a:lnTo>
                <a:lnTo>
                  <a:pt x="175252" y="124954"/>
                </a:lnTo>
                <a:lnTo>
                  <a:pt x="175252" y="119019"/>
                </a:lnTo>
                <a:close/>
                <a:moveTo>
                  <a:pt x="187435" y="119019"/>
                </a:moveTo>
                <a:lnTo>
                  <a:pt x="187435" y="124954"/>
                </a:lnTo>
                <a:lnTo>
                  <a:pt x="181499" y="124954"/>
                </a:lnTo>
                <a:lnTo>
                  <a:pt x="181499" y="119019"/>
                </a:lnTo>
                <a:close/>
                <a:moveTo>
                  <a:pt x="193684" y="119019"/>
                </a:moveTo>
                <a:lnTo>
                  <a:pt x="193684" y="124954"/>
                </a:lnTo>
                <a:lnTo>
                  <a:pt x="187749" y="124954"/>
                </a:lnTo>
                <a:lnTo>
                  <a:pt x="187749" y="119019"/>
                </a:lnTo>
                <a:close/>
                <a:moveTo>
                  <a:pt x="199931" y="119019"/>
                </a:moveTo>
                <a:lnTo>
                  <a:pt x="199931" y="124954"/>
                </a:lnTo>
                <a:lnTo>
                  <a:pt x="193996" y="124954"/>
                </a:lnTo>
                <a:lnTo>
                  <a:pt x="193996" y="119019"/>
                </a:lnTo>
                <a:close/>
                <a:moveTo>
                  <a:pt x="206180" y="119019"/>
                </a:moveTo>
                <a:lnTo>
                  <a:pt x="206180" y="124954"/>
                </a:lnTo>
                <a:lnTo>
                  <a:pt x="200244" y="124954"/>
                </a:lnTo>
                <a:lnTo>
                  <a:pt x="200244" y="119019"/>
                </a:lnTo>
                <a:close/>
                <a:moveTo>
                  <a:pt x="212427" y="119019"/>
                </a:moveTo>
                <a:lnTo>
                  <a:pt x="212427" y="124954"/>
                </a:lnTo>
                <a:lnTo>
                  <a:pt x="206491" y="124954"/>
                </a:lnTo>
                <a:lnTo>
                  <a:pt x="206491" y="119019"/>
                </a:lnTo>
                <a:close/>
                <a:moveTo>
                  <a:pt x="218674" y="119019"/>
                </a:moveTo>
                <a:lnTo>
                  <a:pt x="218674" y="124954"/>
                </a:lnTo>
                <a:lnTo>
                  <a:pt x="212739" y="124954"/>
                </a:lnTo>
                <a:lnTo>
                  <a:pt x="212739" y="119019"/>
                </a:lnTo>
                <a:close/>
                <a:moveTo>
                  <a:pt x="224921" y="119019"/>
                </a:moveTo>
                <a:lnTo>
                  <a:pt x="224921" y="124954"/>
                </a:lnTo>
                <a:lnTo>
                  <a:pt x="218987" y="124954"/>
                </a:lnTo>
                <a:lnTo>
                  <a:pt x="218987" y="119019"/>
                </a:lnTo>
                <a:close/>
                <a:moveTo>
                  <a:pt x="231170" y="119019"/>
                </a:moveTo>
                <a:lnTo>
                  <a:pt x="231170" y="124954"/>
                </a:lnTo>
                <a:lnTo>
                  <a:pt x="225234" y="124954"/>
                </a:lnTo>
                <a:lnTo>
                  <a:pt x="225234" y="119019"/>
                </a:lnTo>
                <a:close/>
                <a:moveTo>
                  <a:pt x="237417" y="119019"/>
                </a:moveTo>
                <a:lnTo>
                  <a:pt x="237417" y="124954"/>
                </a:lnTo>
                <a:lnTo>
                  <a:pt x="231481" y="124954"/>
                </a:lnTo>
                <a:lnTo>
                  <a:pt x="231481" y="119019"/>
                </a:lnTo>
                <a:close/>
                <a:moveTo>
                  <a:pt x="243664" y="119019"/>
                </a:moveTo>
                <a:lnTo>
                  <a:pt x="243664" y="124954"/>
                </a:lnTo>
                <a:lnTo>
                  <a:pt x="237729" y="124954"/>
                </a:lnTo>
                <a:lnTo>
                  <a:pt x="237729" y="119019"/>
                </a:lnTo>
                <a:close/>
                <a:moveTo>
                  <a:pt x="249911" y="119019"/>
                </a:moveTo>
                <a:lnTo>
                  <a:pt x="249911" y="124954"/>
                </a:lnTo>
                <a:lnTo>
                  <a:pt x="243977" y="124954"/>
                </a:lnTo>
                <a:lnTo>
                  <a:pt x="243977" y="119019"/>
                </a:lnTo>
                <a:close/>
                <a:moveTo>
                  <a:pt x="256161" y="119019"/>
                </a:moveTo>
                <a:lnTo>
                  <a:pt x="256161" y="124954"/>
                </a:lnTo>
                <a:lnTo>
                  <a:pt x="250225" y="124954"/>
                </a:lnTo>
                <a:lnTo>
                  <a:pt x="250225" y="119019"/>
                </a:lnTo>
                <a:close/>
                <a:moveTo>
                  <a:pt x="262409" y="119019"/>
                </a:moveTo>
                <a:lnTo>
                  <a:pt x="262409" y="124954"/>
                </a:lnTo>
                <a:lnTo>
                  <a:pt x="256474" y="124954"/>
                </a:lnTo>
                <a:lnTo>
                  <a:pt x="256474" y="119019"/>
                </a:lnTo>
                <a:close/>
                <a:moveTo>
                  <a:pt x="268656" y="119019"/>
                </a:moveTo>
                <a:lnTo>
                  <a:pt x="268656" y="124954"/>
                </a:lnTo>
                <a:lnTo>
                  <a:pt x="262721" y="124954"/>
                </a:lnTo>
                <a:lnTo>
                  <a:pt x="262721" y="119019"/>
                </a:lnTo>
                <a:close/>
                <a:moveTo>
                  <a:pt x="274904" y="119019"/>
                </a:moveTo>
                <a:lnTo>
                  <a:pt x="274904" y="124954"/>
                </a:lnTo>
                <a:lnTo>
                  <a:pt x="268968" y="124954"/>
                </a:lnTo>
                <a:lnTo>
                  <a:pt x="268968" y="119019"/>
                </a:lnTo>
                <a:close/>
                <a:moveTo>
                  <a:pt x="6251" y="125266"/>
                </a:moveTo>
                <a:lnTo>
                  <a:pt x="6251" y="131201"/>
                </a:lnTo>
                <a:lnTo>
                  <a:pt x="315" y="131201"/>
                </a:lnTo>
                <a:lnTo>
                  <a:pt x="315" y="125266"/>
                </a:lnTo>
                <a:close/>
                <a:moveTo>
                  <a:pt x="12498" y="125266"/>
                </a:moveTo>
                <a:lnTo>
                  <a:pt x="12498" y="131201"/>
                </a:lnTo>
                <a:lnTo>
                  <a:pt x="6562" y="131201"/>
                </a:lnTo>
                <a:lnTo>
                  <a:pt x="6562" y="125266"/>
                </a:lnTo>
                <a:close/>
                <a:moveTo>
                  <a:pt x="18745" y="125266"/>
                </a:moveTo>
                <a:lnTo>
                  <a:pt x="18745" y="131201"/>
                </a:lnTo>
                <a:lnTo>
                  <a:pt x="12810" y="131201"/>
                </a:lnTo>
                <a:lnTo>
                  <a:pt x="12810" y="125266"/>
                </a:lnTo>
                <a:close/>
                <a:moveTo>
                  <a:pt x="24992" y="125266"/>
                </a:moveTo>
                <a:lnTo>
                  <a:pt x="24992" y="131201"/>
                </a:lnTo>
                <a:lnTo>
                  <a:pt x="19058" y="131201"/>
                </a:lnTo>
                <a:lnTo>
                  <a:pt x="19058" y="125266"/>
                </a:lnTo>
                <a:close/>
                <a:moveTo>
                  <a:pt x="31242" y="125266"/>
                </a:moveTo>
                <a:lnTo>
                  <a:pt x="31242" y="131201"/>
                </a:lnTo>
                <a:lnTo>
                  <a:pt x="25305" y="131201"/>
                </a:lnTo>
                <a:lnTo>
                  <a:pt x="25305" y="125266"/>
                </a:lnTo>
                <a:close/>
                <a:moveTo>
                  <a:pt x="37489" y="125266"/>
                </a:moveTo>
                <a:lnTo>
                  <a:pt x="37489" y="131201"/>
                </a:lnTo>
                <a:lnTo>
                  <a:pt x="31553" y="131201"/>
                </a:lnTo>
                <a:lnTo>
                  <a:pt x="31553" y="125266"/>
                </a:lnTo>
                <a:close/>
                <a:moveTo>
                  <a:pt x="43737" y="125266"/>
                </a:moveTo>
                <a:lnTo>
                  <a:pt x="43737" y="131201"/>
                </a:lnTo>
                <a:lnTo>
                  <a:pt x="37802" y="131201"/>
                </a:lnTo>
                <a:lnTo>
                  <a:pt x="37802" y="125266"/>
                </a:lnTo>
                <a:close/>
                <a:moveTo>
                  <a:pt x="49985" y="125266"/>
                </a:moveTo>
                <a:lnTo>
                  <a:pt x="49985" y="131201"/>
                </a:lnTo>
                <a:lnTo>
                  <a:pt x="44049" y="131201"/>
                </a:lnTo>
                <a:lnTo>
                  <a:pt x="44049" y="125266"/>
                </a:lnTo>
                <a:close/>
                <a:moveTo>
                  <a:pt x="56232" y="125266"/>
                </a:moveTo>
                <a:lnTo>
                  <a:pt x="56232" y="131201"/>
                </a:lnTo>
                <a:lnTo>
                  <a:pt x="50296" y="131201"/>
                </a:lnTo>
                <a:lnTo>
                  <a:pt x="50296" y="125266"/>
                </a:lnTo>
                <a:close/>
                <a:moveTo>
                  <a:pt x="62480" y="125266"/>
                </a:moveTo>
                <a:lnTo>
                  <a:pt x="62480" y="131201"/>
                </a:lnTo>
                <a:lnTo>
                  <a:pt x="56545" y="131201"/>
                </a:lnTo>
                <a:lnTo>
                  <a:pt x="56545" y="125266"/>
                </a:lnTo>
                <a:close/>
                <a:moveTo>
                  <a:pt x="68727" y="125266"/>
                </a:moveTo>
                <a:lnTo>
                  <a:pt x="68727" y="131201"/>
                </a:lnTo>
                <a:lnTo>
                  <a:pt x="62792" y="131201"/>
                </a:lnTo>
                <a:lnTo>
                  <a:pt x="62792" y="125266"/>
                </a:lnTo>
                <a:close/>
                <a:moveTo>
                  <a:pt x="74975" y="125266"/>
                </a:moveTo>
                <a:lnTo>
                  <a:pt x="74975" y="131201"/>
                </a:lnTo>
                <a:lnTo>
                  <a:pt x="69039" y="131201"/>
                </a:lnTo>
                <a:lnTo>
                  <a:pt x="69039" y="125266"/>
                </a:lnTo>
                <a:close/>
                <a:moveTo>
                  <a:pt x="81223" y="125266"/>
                </a:moveTo>
                <a:lnTo>
                  <a:pt x="81223" y="131201"/>
                </a:lnTo>
                <a:lnTo>
                  <a:pt x="75286" y="131201"/>
                </a:lnTo>
                <a:lnTo>
                  <a:pt x="75286" y="125266"/>
                </a:lnTo>
                <a:close/>
                <a:moveTo>
                  <a:pt x="87470" y="125266"/>
                </a:moveTo>
                <a:lnTo>
                  <a:pt x="87470" y="131201"/>
                </a:lnTo>
                <a:lnTo>
                  <a:pt x="81535" y="131201"/>
                </a:lnTo>
                <a:lnTo>
                  <a:pt x="81535" y="125266"/>
                </a:lnTo>
                <a:close/>
                <a:moveTo>
                  <a:pt x="93718" y="125266"/>
                </a:moveTo>
                <a:lnTo>
                  <a:pt x="93718" y="131201"/>
                </a:lnTo>
                <a:lnTo>
                  <a:pt x="87784" y="131201"/>
                </a:lnTo>
                <a:lnTo>
                  <a:pt x="87784" y="125266"/>
                </a:lnTo>
                <a:close/>
                <a:moveTo>
                  <a:pt x="99967" y="125266"/>
                </a:moveTo>
                <a:lnTo>
                  <a:pt x="99967" y="131201"/>
                </a:lnTo>
                <a:lnTo>
                  <a:pt x="94031" y="131201"/>
                </a:lnTo>
                <a:lnTo>
                  <a:pt x="94031" y="125266"/>
                </a:lnTo>
                <a:close/>
                <a:moveTo>
                  <a:pt x="106214" y="125266"/>
                </a:moveTo>
                <a:lnTo>
                  <a:pt x="106214" y="131201"/>
                </a:lnTo>
                <a:lnTo>
                  <a:pt x="100278" y="131201"/>
                </a:lnTo>
                <a:lnTo>
                  <a:pt x="100278" y="125266"/>
                </a:lnTo>
                <a:close/>
                <a:moveTo>
                  <a:pt x="112461" y="125266"/>
                </a:moveTo>
                <a:lnTo>
                  <a:pt x="112461" y="131201"/>
                </a:lnTo>
                <a:lnTo>
                  <a:pt x="106527" y="131201"/>
                </a:lnTo>
                <a:lnTo>
                  <a:pt x="106527" y="125266"/>
                </a:lnTo>
                <a:close/>
                <a:moveTo>
                  <a:pt x="118710" y="125266"/>
                </a:moveTo>
                <a:lnTo>
                  <a:pt x="118710" y="131201"/>
                </a:lnTo>
                <a:lnTo>
                  <a:pt x="112774" y="131201"/>
                </a:lnTo>
                <a:lnTo>
                  <a:pt x="112774" y="125266"/>
                </a:lnTo>
                <a:close/>
                <a:moveTo>
                  <a:pt x="124957" y="125266"/>
                </a:moveTo>
                <a:lnTo>
                  <a:pt x="124957" y="131201"/>
                </a:lnTo>
                <a:lnTo>
                  <a:pt x="119021" y="131201"/>
                </a:lnTo>
                <a:lnTo>
                  <a:pt x="119021" y="125266"/>
                </a:lnTo>
                <a:close/>
                <a:moveTo>
                  <a:pt x="131204" y="125266"/>
                </a:moveTo>
                <a:lnTo>
                  <a:pt x="131204" y="131201"/>
                </a:lnTo>
                <a:lnTo>
                  <a:pt x="125270" y="131201"/>
                </a:lnTo>
                <a:lnTo>
                  <a:pt x="125270" y="125266"/>
                </a:lnTo>
                <a:close/>
                <a:moveTo>
                  <a:pt x="137451" y="125266"/>
                </a:moveTo>
                <a:lnTo>
                  <a:pt x="137451" y="131201"/>
                </a:lnTo>
                <a:lnTo>
                  <a:pt x="131517" y="131201"/>
                </a:lnTo>
                <a:lnTo>
                  <a:pt x="131517" y="125266"/>
                </a:lnTo>
                <a:close/>
                <a:moveTo>
                  <a:pt x="143702" y="125266"/>
                </a:moveTo>
                <a:lnTo>
                  <a:pt x="143702" y="131201"/>
                </a:lnTo>
                <a:lnTo>
                  <a:pt x="137766" y="131201"/>
                </a:lnTo>
                <a:lnTo>
                  <a:pt x="137766" y="125266"/>
                </a:lnTo>
                <a:close/>
                <a:moveTo>
                  <a:pt x="149949" y="125266"/>
                </a:moveTo>
                <a:lnTo>
                  <a:pt x="149949" y="131201"/>
                </a:lnTo>
                <a:lnTo>
                  <a:pt x="144015" y="131201"/>
                </a:lnTo>
                <a:lnTo>
                  <a:pt x="144015" y="125266"/>
                </a:lnTo>
                <a:close/>
                <a:moveTo>
                  <a:pt x="156196" y="125266"/>
                </a:moveTo>
                <a:lnTo>
                  <a:pt x="156196" y="131201"/>
                </a:lnTo>
                <a:lnTo>
                  <a:pt x="150262" y="131201"/>
                </a:lnTo>
                <a:lnTo>
                  <a:pt x="150262" y="125266"/>
                </a:lnTo>
                <a:close/>
                <a:moveTo>
                  <a:pt x="162445" y="125266"/>
                </a:moveTo>
                <a:lnTo>
                  <a:pt x="162445" y="131201"/>
                </a:lnTo>
                <a:lnTo>
                  <a:pt x="156509" y="131201"/>
                </a:lnTo>
                <a:lnTo>
                  <a:pt x="156509" y="125266"/>
                </a:lnTo>
                <a:close/>
                <a:moveTo>
                  <a:pt x="168692" y="125266"/>
                </a:moveTo>
                <a:lnTo>
                  <a:pt x="168692" y="131201"/>
                </a:lnTo>
                <a:lnTo>
                  <a:pt x="162756" y="131201"/>
                </a:lnTo>
                <a:lnTo>
                  <a:pt x="162756" y="125266"/>
                </a:lnTo>
                <a:close/>
                <a:moveTo>
                  <a:pt x="174939" y="125266"/>
                </a:moveTo>
                <a:lnTo>
                  <a:pt x="174939" y="131201"/>
                </a:lnTo>
                <a:lnTo>
                  <a:pt x="169005" y="131201"/>
                </a:lnTo>
                <a:lnTo>
                  <a:pt x="169005" y="125266"/>
                </a:lnTo>
                <a:close/>
                <a:moveTo>
                  <a:pt x="181186" y="125266"/>
                </a:moveTo>
                <a:lnTo>
                  <a:pt x="181186" y="131201"/>
                </a:lnTo>
                <a:lnTo>
                  <a:pt x="175252" y="131201"/>
                </a:lnTo>
                <a:lnTo>
                  <a:pt x="175252" y="125266"/>
                </a:lnTo>
                <a:close/>
                <a:moveTo>
                  <a:pt x="187435" y="125266"/>
                </a:moveTo>
                <a:lnTo>
                  <a:pt x="187435" y="131201"/>
                </a:lnTo>
                <a:lnTo>
                  <a:pt x="181499" y="131201"/>
                </a:lnTo>
                <a:lnTo>
                  <a:pt x="181499" y="125266"/>
                </a:lnTo>
                <a:close/>
                <a:moveTo>
                  <a:pt x="193682" y="125266"/>
                </a:moveTo>
                <a:lnTo>
                  <a:pt x="193682" y="131201"/>
                </a:lnTo>
                <a:lnTo>
                  <a:pt x="187746" y="131201"/>
                </a:lnTo>
                <a:lnTo>
                  <a:pt x="187746" y="125266"/>
                </a:lnTo>
                <a:close/>
                <a:moveTo>
                  <a:pt x="199931" y="125266"/>
                </a:moveTo>
                <a:lnTo>
                  <a:pt x="199931" y="131201"/>
                </a:lnTo>
                <a:lnTo>
                  <a:pt x="193996" y="131201"/>
                </a:lnTo>
                <a:lnTo>
                  <a:pt x="193996" y="125266"/>
                </a:lnTo>
                <a:close/>
                <a:moveTo>
                  <a:pt x="206180" y="125266"/>
                </a:moveTo>
                <a:lnTo>
                  <a:pt x="206180" y="131201"/>
                </a:lnTo>
                <a:lnTo>
                  <a:pt x="200244" y="131201"/>
                </a:lnTo>
                <a:lnTo>
                  <a:pt x="200244" y="125266"/>
                </a:lnTo>
                <a:close/>
                <a:moveTo>
                  <a:pt x="212427" y="125266"/>
                </a:moveTo>
                <a:lnTo>
                  <a:pt x="212427" y="131201"/>
                </a:lnTo>
                <a:lnTo>
                  <a:pt x="206491" y="131201"/>
                </a:lnTo>
                <a:lnTo>
                  <a:pt x="206491" y="125266"/>
                </a:lnTo>
                <a:close/>
                <a:moveTo>
                  <a:pt x="218674" y="125266"/>
                </a:moveTo>
                <a:lnTo>
                  <a:pt x="218674" y="131201"/>
                </a:lnTo>
                <a:lnTo>
                  <a:pt x="212739" y="131201"/>
                </a:lnTo>
                <a:lnTo>
                  <a:pt x="212739" y="125266"/>
                </a:lnTo>
                <a:close/>
                <a:moveTo>
                  <a:pt x="224921" y="125266"/>
                </a:moveTo>
                <a:lnTo>
                  <a:pt x="224921" y="131201"/>
                </a:lnTo>
                <a:lnTo>
                  <a:pt x="218987" y="131201"/>
                </a:lnTo>
                <a:lnTo>
                  <a:pt x="218987" y="125266"/>
                </a:lnTo>
                <a:close/>
                <a:moveTo>
                  <a:pt x="231170" y="125266"/>
                </a:moveTo>
                <a:lnTo>
                  <a:pt x="231170" y="131201"/>
                </a:lnTo>
                <a:lnTo>
                  <a:pt x="225234" y="131201"/>
                </a:lnTo>
                <a:lnTo>
                  <a:pt x="225234" y="125266"/>
                </a:lnTo>
                <a:close/>
                <a:moveTo>
                  <a:pt x="237417" y="125266"/>
                </a:moveTo>
                <a:lnTo>
                  <a:pt x="237417" y="131201"/>
                </a:lnTo>
                <a:lnTo>
                  <a:pt x="231481" y="131201"/>
                </a:lnTo>
                <a:lnTo>
                  <a:pt x="231481" y="125266"/>
                </a:lnTo>
                <a:close/>
                <a:moveTo>
                  <a:pt x="243664" y="125266"/>
                </a:moveTo>
                <a:lnTo>
                  <a:pt x="243664" y="131201"/>
                </a:lnTo>
                <a:lnTo>
                  <a:pt x="237729" y="131201"/>
                </a:lnTo>
                <a:lnTo>
                  <a:pt x="237729" y="125266"/>
                </a:lnTo>
                <a:close/>
                <a:moveTo>
                  <a:pt x="249911" y="125266"/>
                </a:moveTo>
                <a:lnTo>
                  <a:pt x="249911" y="131201"/>
                </a:lnTo>
                <a:lnTo>
                  <a:pt x="243977" y="131201"/>
                </a:lnTo>
                <a:lnTo>
                  <a:pt x="243977" y="125266"/>
                </a:lnTo>
                <a:close/>
                <a:moveTo>
                  <a:pt x="256161" y="125266"/>
                </a:moveTo>
                <a:lnTo>
                  <a:pt x="256161" y="131201"/>
                </a:lnTo>
                <a:lnTo>
                  <a:pt x="250225" y="131201"/>
                </a:lnTo>
                <a:lnTo>
                  <a:pt x="250225" y="125266"/>
                </a:lnTo>
                <a:close/>
                <a:moveTo>
                  <a:pt x="262409" y="125266"/>
                </a:moveTo>
                <a:lnTo>
                  <a:pt x="262409" y="131201"/>
                </a:lnTo>
                <a:lnTo>
                  <a:pt x="256474" y="131201"/>
                </a:lnTo>
                <a:lnTo>
                  <a:pt x="256474" y="125266"/>
                </a:lnTo>
                <a:close/>
                <a:moveTo>
                  <a:pt x="268656" y="125266"/>
                </a:moveTo>
                <a:lnTo>
                  <a:pt x="268656" y="131201"/>
                </a:lnTo>
                <a:lnTo>
                  <a:pt x="262721" y="131201"/>
                </a:lnTo>
                <a:lnTo>
                  <a:pt x="262721" y="125266"/>
                </a:lnTo>
                <a:close/>
                <a:moveTo>
                  <a:pt x="274904" y="125266"/>
                </a:moveTo>
                <a:lnTo>
                  <a:pt x="274904" y="131201"/>
                </a:lnTo>
                <a:lnTo>
                  <a:pt x="268968" y="131201"/>
                </a:lnTo>
                <a:lnTo>
                  <a:pt x="268968" y="125266"/>
                </a:lnTo>
                <a:close/>
                <a:moveTo>
                  <a:pt x="6251" y="131513"/>
                </a:moveTo>
                <a:lnTo>
                  <a:pt x="6251" y="137449"/>
                </a:lnTo>
                <a:lnTo>
                  <a:pt x="315" y="137449"/>
                </a:lnTo>
                <a:lnTo>
                  <a:pt x="315" y="131513"/>
                </a:lnTo>
                <a:close/>
                <a:moveTo>
                  <a:pt x="12498" y="131513"/>
                </a:moveTo>
                <a:lnTo>
                  <a:pt x="12498" y="137449"/>
                </a:lnTo>
                <a:lnTo>
                  <a:pt x="6562" y="137449"/>
                </a:lnTo>
                <a:lnTo>
                  <a:pt x="6562" y="131513"/>
                </a:lnTo>
                <a:close/>
                <a:moveTo>
                  <a:pt x="18745" y="131513"/>
                </a:moveTo>
                <a:lnTo>
                  <a:pt x="18745" y="137449"/>
                </a:lnTo>
                <a:lnTo>
                  <a:pt x="12810" y="137449"/>
                </a:lnTo>
                <a:lnTo>
                  <a:pt x="12810" y="131513"/>
                </a:lnTo>
                <a:close/>
                <a:moveTo>
                  <a:pt x="24992" y="131513"/>
                </a:moveTo>
                <a:lnTo>
                  <a:pt x="24992" y="137449"/>
                </a:lnTo>
                <a:lnTo>
                  <a:pt x="19058" y="137449"/>
                </a:lnTo>
                <a:lnTo>
                  <a:pt x="19058" y="131513"/>
                </a:lnTo>
                <a:close/>
                <a:moveTo>
                  <a:pt x="31241" y="131513"/>
                </a:moveTo>
                <a:lnTo>
                  <a:pt x="31241" y="137449"/>
                </a:lnTo>
                <a:lnTo>
                  <a:pt x="25305" y="137449"/>
                </a:lnTo>
                <a:lnTo>
                  <a:pt x="25305" y="131513"/>
                </a:lnTo>
                <a:close/>
                <a:moveTo>
                  <a:pt x="37489" y="131513"/>
                </a:moveTo>
                <a:lnTo>
                  <a:pt x="37489" y="137449"/>
                </a:lnTo>
                <a:lnTo>
                  <a:pt x="31553" y="137449"/>
                </a:lnTo>
                <a:lnTo>
                  <a:pt x="31553" y="131513"/>
                </a:lnTo>
                <a:close/>
                <a:moveTo>
                  <a:pt x="43737" y="131513"/>
                </a:moveTo>
                <a:lnTo>
                  <a:pt x="43737" y="137449"/>
                </a:lnTo>
                <a:lnTo>
                  <a:pt x="37802" y="137449"/>
                </a:lnTo>
                <a:lnTo>
                  <a:pt x="37802" y="131513"/>
                </a:lnTo>
                <a:close/>
                <a:moveTo>
                  <a:pt x="49985" y="131513"/>
                </a:moveTo>
                <a:lnTo>
                  <a:pt x="49985" y="137449"/>
                </a:lnTo>
                <a:lnTo>
                  <a:pt x="44049" y="137449"/>
                </a:lnTo>
                <a:lnTo>
                  <a:pt x="44049" y="131513"/>
                </a:lnTo>
                <a:close/>
                <a:moveTo>
                  <a:pt x="56232" y="131513"/>
                </a:moveTo>
                <a:lnTo>
                  <a:pt x="56232" y="137449"/>
                </a:lnTo>
                <a:lnTo>
                  <a:pt x="50296" y="137449"/>
                </a:lnTo>
                <a:lnTo>
                  <a:pt x="50296" y="131513"/>
                </a:lnTo>
                <a:close/>
                <a:moveTo>
                  <a:pt x="62480" y="131513"/>
                </a:moveTo>
                <a:lnTo>
                  <a:pt x="62480" y="137449"/>
                </a:lnTo>
                <a:lnTo>
                  <a:pt x="56545" y="137449"/>
                </a:lnTo>
                <a:lnTo>
                  <a:pt x="56545" y="131513"/>
                </a:lnTo>
                <a:close/>
                <a:moveTo>
                  <a:pt x="68727" y="131513"/>
                </a:moveTo>
                <a:lnTo>
                  <a:pt x="68727" y="137449"/>
                </a:lnTo>
                <a:lnTo>
                  <a:pt x="62792" y="137449"/>
                </a:lnTo>
                <a:lnTo>
                  <a:pt x="62792" y="131513"/>
                </a:lnTo>
                <a:close/>
                <a:moveTo>
                  <a:pt x="74975" y="131513"/>
                </a:moveTo>
                <a:lnTo>
                  <a:pt x="74975" y="137449"/>
                </a:lnTo>
                <a:lnTo>
                  <a:pt x="69039" y="137449"/>
                </a:lnTo>
                <a:lnTo>
                  <a:pt x="69039" y="131513"/>
                </a:lnTo>
                <a:close/>
                <a:moveTo>
                  <a:pt x="81223" y="131513"/>
                </a:moveTo>
                <a:lnTo>
                  <a:pt x="81223" y="137449"/>
                </a:lnTo>
                <a:lnTo>
                  <a:pt x="75286" y="137449"/>
                </a:lnTo>
                <a:lnTo>
                  <a:pt x="75286" y="131513"/>
                </a:lnTo>
                <a:close/>
                <a:moveTo>
                  <a:pt x="87470" y="131513"/>
                </a:moveTo>
                <a:lnTo>
                  <a:pt x="87470" y="137449"/>
                </a:lnTo>
                <a:lnTo>
                  <a:pt x="81535" y="137449"/>
                </a:lnTo>
                <a:lnTo>
                  <a:pt x="81535" y="131513"/>
                </a:lnTo>
                <a:close/>
                <a:moveTo>
                  <a:pt x="93718" y="131513"/>
                </a:moveTo>
                <a:lnTo>
                  <a:pt x="93718" y="137449"/>
                </a:lnTo>
                <a:lnTo>
                  <a:pt x="87784" y="137449"/>
                </a:lnTo>
                <a:lnTo>
                  <a:pt x="87784" y="131513"/>
                </a:lnTo>
                <a:close/>
                <a:moveTo>
                  <a:pt x="99967" y="131513"/>
                </a:moveTo>
                <a:lnTo>
                  <a:pt x="99967" y="137449"/>
                </a:lnTo>
                <a:lnTo>
                  <a:pt x="94031" y="137449"/>
                </a:lnTo>
                <a:lnTo>
                  <a:pt x="94031" y="131513"/>
                </a:lnTo>
                <a:close/>
                <a:moveTo>
                  <a:pt x="106214" y="131513"/>
                </a:moveTo>
                <a:lnTo>
                  <a:pt x="106214" y="137449"/>
                </a:lnTo>
                <a:lnTo>
                  <a:pt x="100278" y="137449"/>
                </a:lnTo>
                <a:lnTo>
                  <a:pt x="100278" y="131513"/>
                </a:lnTo>
                <a:close/>
                <a:moveTo>
                  <a:pt x="112461" y="131513"/>
                </a:moveTo>
                <a:lnTo>
                  <a:pt x="112461" y="137449"/>
                </a:lnTo>
                <a:lnTo>
                  <a:pt x="106527" y="137449"/>
                </a:lnTo>
                <a:lnTo>
                  <a:pt x="106527" y="131513"/>
                </a:lnTo>
                <a:close/>
                <a:moveTo>
                  <a:pt x="118710" y="131513"/>
                </a:moveTo>
                <a:lnTo>
                  <a:pt x="118710" y="137449"/>
                </a:lnTo>
                <a:lnTo>
                  <a:pt x="112774" y="137449"/>
                </a:lnTo>
                <a:lnTo>
                  <a:pt x="112774" y="131513"/>
                </a:lnTo>
                <a:close/>
                <a:moveTo>
                  <a:pt x="124957" y="131513"/>
                </a:moveTo>
                <a:lnTo>
                  <a:pt x="124957" y="137449"/>
                </a:lnTo>
                <a:lnTo>
                  <a:pt x="119021" y="137449"/>
                </a:lnTo>
                <a:lnTo>
                  <a:pt x="119021" y="131513"/>
                </a:lnTo>
                <a:close/>
                <a:moveTo>
                  <a:pt x="131204" y="131513"/>
                </a:moveTo>
                <a:lnTo>
                  <a:pt x="131204" y="137449"/>
                </a:lnTo>
                <a:lnTo>
                  <a:pt x="125270" y="137449"/>
                </a:lnTo>
                <a:lnTo>
                  <a:pt x="125270" y="131513"/>
                </a:lnTo>
                <a:close/>
                <a:moveTo>
                  <a:pt x="137451" y="131513"/>
                </a:moveTo>
                <a:lnTo>
                  <a:pt x="137451" y="137449"/>
                </a:lnTo>
                <a:lnTo>
                  <a:pt x="131517" y="137449"/>
                </a:lnTo>
                <a:lnTo>
                  <a:pt x="131517" y="131513"/>
                </a:lnTo>
                <a:close/>
                <a:moveTo>
                  <a:pt x="143702" y="131513"/>
                </a:moveTo>
                <a:lnTo>
                  <a:pt x="143702" y="137449"/>
                </a:lnTo>
                <a:lnTo>
                  <a:pt x="137766" y="137449"/>
                </a:lnTo>
                <a:lnTo>
                  <a:pt x="137766" y="131513"/>
                </a:lnTo>
                <a:close/>
                <a:moveTo>
                  <a:pt x="149949" y="131513"/>
                </a:moveTo>
                <a:lnTo>
                  <a:pt x="149949" y="137449"/>
                </a:lnTo>
                <a:lnTo>
                  <a:pt x="144015" y="137449"/>
                </a:lnTo>
                <a:lnTo>
                  <a:pt x="144015" y="131513"/>
                </a:lnTo>
                <a:close/>
                <a:moveTo>
                  <a:pt x="156196" y="131513"/>
                </a:moveTo>
                <a:lnTo>
                  <a:pt x="156196" y="137449"/>
                </a:lnTo>
                <a:lnTo>
                  <a:pt x="150262" y="137449"/>
                </a:lnTo>
                <a:lnTo>
                  <a:pt x="150262" y="131513"/>
                </a:lnTo>
                <a:close/>
                <a:moveTo>
                  <a:pt x="162445" y="131513"/>
                </a:moveTo>
                <a:lnTo>
                  <a:pt x="162445" y="137449"/>
                </a:lnTo>
                <a:lnTo>
                  <a:pt x="156509" y="137449"/>
                </a:lnTo>
                <a:lnTo>
                  <a:pt x="156509" y="131513"/>
                </a:lnTo>
                <a:close/>
                <a:moveTo>
                  <a:pt x="168692" y="131513"/>
                </a:moveTo>
                <a:lnTo>
                  <a:pt x="168692" y="137449"/>
                </a:lnTo>
                <a:lnTo>
                  <a:pt x="162756" y="137449"/>
                </a:lnTo>
                <a:lnTo>
                  <a:pt x="162756" y="131513"/>
                </a:lnTo>
                <a:close/>
                <a:moveTo>
                  <a:pt x="174939" y="131513"/>
                </a:moveTo>
                <a:lnTo>
                  <a:pt x="174939" y="137449"/>
                </a:lnTo>
                <a:lnTo>
                  <a:pt x="169005" y="137449"/>
                </a:lnTo>
                <a:lnTo>
                  <a:pt x="169005" y="131513"/>
                </a:lnTo>
                <a:close/>
                <a:moveTo>
                  <a:pt x="181186" y="131513"/>
                </a:moveTo>
                <a:lnTo>
                  <a:pt x="181186" y="137449"/>
                </a:lnTo>
                <a:lnTo>
                  <a:pt x="175252" y="137449"/>
                </a:lnTo>
                <a:lnTo>
                  <a:pt x="175252" y="131513"/>
                </a:lnTo>
                <a:close/>
                <a:moveTo>
                  <a:pt x="187433" y="131513"/>
                </a:moveTo>
                <a:lnTo>
                  <a:pt x="187433" y="137449"/>
                </a:lnTo>
                <a:lnTo>
                  <a:pt x="181499" y="137449"/>
                </a:lnTo>
                <a:lnTo>
                  <a:pt x="181499" y="131513"/>
                </a:lnTo>
                <a:close/>
                <a:moveTo>
                  <a:pt x="193682" y="131513"/>
                </a:moveTo>
                <a:lnTo>
                  <a:pt x="193682" y="137449"/>
                </a:lnTo>
                <a:lnTo>
                  <a:pt x="187746" y="137449"/>
                </a:lnTo>
                <a:lnTo>
                  <a:pt x="187746" y="131513"/>
                </a:lnTo>
                <a:close/>
                <a:moveTo>
                  <a:pt x="199931" y="131513"/>
                </a:moveTo>
                <a:lnTo>
                  <a:pt x="199931" y="137449"/>
                </a:lnTo>
                <a:lnTo>
                  <a:pt x="193996" y="137449"/>
                </a:lnTo>
                <a:lnTo>
                  <a:pt x="193996" y="131513"/>
                </a:lnTo>
                <a:close/>
                <a:moveTo>
                  <a:pt x="206180" y="131513"/>
                </a:moveTo>
                <a:lnTo>
                  <a:pt x="206180" y="137449"/>
                </a:lnTo>
                <a:lnTo>
                  <a:pt x="200244" y="137449"/>
                </a:lnTo>
                <a:lnTo>
                  <a:pt x="200244" y="131513"/>
                </a:lnTo>
                <a:close/>
                <a:moveTo>
                  <a:pt x="212427" y="131513"/>
                </a:moveTo>
                <a:lnTo>
                  <a:pt x="212427" y="137449"/>
                </a:lnTo>
                <a:lnTo>
                  <a:pt x="206491" y="137449"/>
                </a:lnTo>
                <a:lnTo>
                  <a:pt x="206491" y="131513"/>
                </a:lnTo>
                <a:close/>
                <a:moveTo>
                  <a:pt x="218674" y="131513"/>
                </a:moveTo>
                <a:lnTo>
                  <a:pt x="218674" y="137449"/>
                </a:lnTo>
                <a:lnTo>
                  <a:pt x="212739" y="137449"/>
                </a:lnTo>
                <a:lnTo>
                  <a:pt x="212739" y="131513"/>
                </a:lnTo>
                <a:close/>
                <a:moveTo>
                  <a:pt x="224921" y="131513"/>
                </a:moveTo>
                <a:lnTo>
                  <a:pt x="224921" y="137449"/>
                </a:lnTo>
                <a:lnTo>
                  <a:pt x="218987" y="137449"/>
                </a:lnTo>
                <a:lnTo>
                  <a:pt x="218987" y="131513"/>
                </a:lnTo>
                <a:close/>
                <a:moveTo>
                  <a:pt x="231170" y="131513"/>
                </a:moveTo>
                <a:lnTo>
                  <a:pt x="231170" y="137449"/>
                </a:lnTo>
                <a:lnTo>
                  <a:pt x="225234" y="137449"/>
                </a:lnTo>
                <a:lnTo>
                  <a:pt x="225234" y="131513"/>
                </a:lnTo>
                <a:close/>
                <a:moveTo>
                  <a:pt x="237417" y="131513"/>
                </a:moveTo>
                <a:lnTo>
                  <a:pt x="237417" y="137449"/>
                </a:lnTo>
                <a:lnTo>
                  <a:pt x="231481" y="137449"/>
                </a:lnTo>
                <a:lnTo>
                  <a:pt x="231481" y="131513"/>
                </a:lnTo>
                <a:close/>
                <a:moveTo>
                  <a:pt x="243664" y="131513"/>
                </a:moveTo>
                <a:lnTo>
                  <a:pt x="243664" y="137449"/>
                </a:lnTo>
                <a:lnTo>
                  <a:pt x="237729" y="137449"/>
                </a:lnTo>
                <a:lnTo>
                  <a:pt x="237729" y="131513"/>
                </a:lnTo>
                <a:close/>
                <a:moveTo>
                  <a:pt x="249911" y="131513"/>
                </a:moveTo>
                <a:lnTo>
                  <a:pt x="249911" y="137449"/>
                </a:lnTo>
                <a:lnTo>
                  <a:pt x="243977" y="137449"/>
                </a:lnTo>
                <a:lnTo>
                  <a:pt x="243977" y="131513"/>
                </a:lnTo>
                <a:close/>
                <a:moveTo>
                  <a:pt x="256161" y="131513"/>
                </a:moveTo>
                <a:lnTo>
                  <a:pt x="256161" y="137449"/>
                </a:lnTo>
                <a:lnTo>
                  <a:pt x="250225" y="137449"/>
                </a:lnTo>
                <a:lnTo>
                  <a:pt x="250225" y="131513"/>
                </a:lnTo>
                <a:close/>
                <a:moveTo>
                  <a:pt x="262409" y="131513"/>
                </a:moveTo>
                <a:lnTo>
                  <a:pt x="262409" y="137449"/>
                </a:lnTo>
                <a:lnTo>
                  <a:pt x="256474" y="137449"/>
                </a:lnTo>
                <a:lnTo>
                  <a:pt x="256474" y="131513"/>
                </a:lnTo>
                <a:close/>
                <a:moveTo>
                  <a:pt x="268656" y="131513"/>
                </a:moveTo>
                <a:lnTo>
                  <a:pt x="268656" y="137449"/>
                </a:lnTo>
                <a:lnTo>
                  <a:pt x="262721" y="137449"/>
                </a:lnTo>
                <a:lnTo>
                  <a:pt x="262721" y="131513"/>
                </a:lnTo>
                <a:close/>
                <a:moveTo>
                  <a:pt x="274904" y="131513"/>
                </a:moveTo>
                <a:lnTo>
                  <a:pt x="274904" y="137449"/>
                </a:lnTo>
                <a:lnTo>
                  <a:pt x="268968" y="137449"/>
                </a:lnTo>
                <a:lnTo>
                  <a:pt x="268968" y="131513"/>
                </a:lnTo>
                <a:close/>
                <a:moveTo>
                  <a:pt x="6251" y="137760"/>
                </a:moveTo>
                <a:lnTo>
                  <a:pt x="6251" y="143697"/>
                </a:lnTo>
                <a:lnTo>
                  <a:pt x="315" y="143697"/>
                </a:lnTo>
                <a:lnTo>
                  <a:pt x="315" y="137760"/>
                </a:lnTo>
                <a:close/>
                <a:moveTo>
                  <a:pt x="12498" y="137760"/>
                </a:moveTo>
                <a:lnTo>
                  <a:pt x="12498" y="143697"/>
                </a:lnTo>
                <a:lnTo>
                  <a:pt x="6562" y="143697"/>
                </a:lnTo>
                <a:lnTo>
                  <a:pt x="6562" y="137760"/>
                </a:lnTo>
                <a:close/>
                <a:moveTo>
                  <a:pt x="18745" y="137760"/>
                </a:moveTo>
                <a:lnTo>
                  <a:pt x="18745" y="143697"/>
                </a:lnTo>
                <a:lnTo>
                  <a:pt x="12810" y="143697"/>
                </a:lnTo>
                <a:lnTo>
                  <a:pt x="12810" y="137760"/>
                </a:lnTo>
                <a:close/>
                <a:moveTo>
                  <a:pt x="24992" y="137760"/>
                </a:moveTo>
                <a:lnTo>
                  <a:pt x="24992" y="143697"/>
                </a:lnTo>
                <a:lnTo>
                  <a:pt x="19058" y="143697"/>
                </a:lnTo>
                <a:lnTo>
                  <a:pt x="19058" y="137760"/>
                </a:lnTo>
                <a:close/>
                <a:moveTo>
                  <a:pt x="31241" y="137760"/>
                </a:moveTo>
                <a:lnTo>
                  <a:pt x="31241" y="143697"/>
                </a:lnTo>
                <a:lnTo>
                  <a:pt x="25305" y="143697"/>
                </a:lnTo>
                <a:lnTo>
                  <a:pt x="25305" y="137760"/>
                </a:lnTo>
                <a:close/>
                <a:moveTo>
                  <a:pt x="37489" y="137760"/>
                </a:moveTo>
                <a:lnTo>
                  <a:pt x="37489" y="143697"/>
                </a:lnTo>
                <a:lnTo>
                  <a:pt x="31553" y="143697"/>
                </a:lnTo>
                <a:lnTo>
                  <a:pt x="31553" y="137760"/>
                </a:lnTo>
                <a:close/>
                <a:moveTo>
                  <a:pt x="43737" y="137760"/>
                </a:moveTo>
                <a:lnTo>
                  <a:pt x="43737" y="143697"/>
                </a:lnTo>
                <a:lnTo>
                  <a:pt x="37802" y="143697"/>
                </a:lnTo>
                <a:lnTo>
                  <a:pt x="37802" y="137760"/>
                </a:lnTo>
                <a:close/>
                <a:moveTo>
                  <a:pt x="49985" y="137760"/>
                </a:moveTo>
                <a:lnTo>
                  <a:pt x="49985" y="143697"/>
                </a:lnTo>
                <a:lnTo>
                  <a:pt x="44049" y="143697"/>
                </a:lnTo>
                <a:lnTo>
                  <a:pt x="44049" y="137760"/>
                </a:lnTo>
                <a:close/>
                <a:moveTo>
                  <a:pt x="56232" y="137760"/>
                </a:moveTo>
                <a:lnTo>
                  <a:pt x="56232" y="143697"/>
                </a:lnTo>
                <a:lnTo>
                  <a:pt x="50296" y="143697"/>
                </a:lnTo>
                <a:lnTo>
                  <a:pt x="50296" y="137760"/>
                </a:lnTo>
                <a:close/>
                <a:moveTo>
                  <a:pt x="62480" y="137760"/>
                </a:moveTo>
                <a:lnTo>
                  <a:pt x="62480" y="143697"/>
                </a:lnTo>
                <a:lnTo>
                  <a:pt x="56545" y="143697"/>
                </a:lnTo>
                <a:lnTo>
                  <a:pt x="56545" y="137760"/>
                </a:lnTo>
                <a:close/>
                <a:moveTo>
                  <a:pt x="68727" y="137760"/>
                </a:moveTo>
                <a:lnTo>
                  <a:pt x="68727" y="143697"/>
                </a:lnTo>
                <a:lnTo>
                  <a:pt x="62792" y="143697"/>
                </a:lnTo>
                <a:lnTo>
                  <a:pt x="62792" y="137760"/>
                </a:lnTo>
                <a:close/>
                <a:moveTo>
                  <a:pt x="74975" y="137760"/>
                </a:moveTo>
                <a:lnTo>
                  <a:pt x="74975" y="143697"/>
                </a:lnTo>
                <a:lnTo>
                  <a:pt x="69039" y="143697"/>
                </a:lnTo>
                <a:lnTo>
                  <a:pt x="69039" y="137760"/>
                </a:lnTo>
                <a:close/>
                <a:moveTo>
                  <a:pt x="81223" y="137760"/>
                </a:moveTo>
                <a:lnTo>
                  <a:pt x="81223" y="143697"/>
                </a:lnTo>
                <a:lnTo>
                  <a:pt x="75286" y="143697"/>
                </a:lnTo>
                <a:lnTo>
                  <a:pt x="75286" y="137760"/>
                </a:lnTo>
                <a:close/>
                <a:moveTo>
                  <a:pt x="87470" y="137760"/>
                </a:moveTo>
                <a:lnTo>
                  <a:pt x="87470" y="143697"/>
                </a:lnTo>
                <a:lnTo>
                  <a:pt x="81535" y="143697"/>
                </a:lnTo>
                <a:lnTo>
                  <a:pt x="81535" y="137760"/>
                </a:lnTo>
                <a:close/>
                <a:moveTo>
                  <a:pt x="93718" y="137760"/>
                </a:moveTo>
                <a:lnTo>
                  <a:pt x="93718" y="143697"/>
                </a:lnTo>
                <a:lnTo>
                  <a:pt x="87784" y="143697"/>
                </a:lnTo>
                <a:lnTo>
                  <a:pt x="87784" y="137760"/>
                </a:lnTo>
                <a:close/>
                <a:moveTo>
                  <a:pt x="99967" y="137760"/>
                </a:moveTo>
                <a:lnTo>
                  <a:pt x="99967" y="143697"/>
                </a:lnTo>
                <a:lnTo>
                  <a:pt x="94031" y="143697"/>
                </a:lnTo>
                <a:lnTo>
                  <a:pt x="94031" y="137760"/>
                </a:lnTo>
                <a:close/>
                <a:moveTo>
                  <a:pt x="106214" y="137760"/>
                </a:moveTo>
                <a:lnTo>
                  <a:pt x="106214" y="143697"/>
                </a:lnTo>
                <a:lnTo>
                  <a:pt x="100278" y="143697"/>
                </a:lnTo>
                <a:lnTo>
                  <a:pt x="100278" y="137760"/>
                </a:lnTo>
                <a:close/>
                <a:moveTo>
                  <a:pt x="112461" y="137760"/>
                </a:moveTo>
                <a:lnTo>
                  <a:pt x="112461" y="143697"/>
                </a:lnTo>
                <a:lnTo>
                  <a:pt x="106527" y="143697"/>
                </a:lnTo>
                <a:lnTo>
                  <a:pt x="106527" y="137760"/>
                </a:lnTo>
                <a:close/>
                <a:moveTo>
                  <a:pt x="118710" y="137760"/>
                </a:moveTo>
                <a:lnTo>
                  <a:pt x="118710" y="143697"/>
                </a:lnTo>
                <a:lnTo>
                  <a:pt x="112774" y="143697"/>
                </a:lnTo>
                <a:lnTo>
                  <a:pt x="112774" y="137760"/>
                </a:lnTo>
                <a:close/>
                <a:moveTo>
                  <a:pt x="124957" y="137760"/>
                </a:moveTo>
                <a:lnTo>
                  <a:pt x="124957" y="143697"/>
                </a:lnTo>
                <a:lnTo>
                  <a:pt x="119021" y="143697"/>
                </a:lnTo>
                <a:lnTo>
                  <a:pt x="119021" y="137760"/>
                </a:lnTo>
                <a:close/>
                <a:moveTo>
                  <a:pt x="131204" y="137760"/>
                </a:moveTo>
                <a:lnTo>
                  <a:pt x="131204" y="143697"/>
                </a:lnTo>
                <a:lnTo>
                  <a:pt x="125270" y="143697"/>
                </a:lnTo>
                <a:lnTo>
                  <a:pt x="125270" y="137760"/>
                </a:lnTo>
                <a:close/>
                <a:moveTo>
                  <a:pt x="137451" y="137760"/>
                </a:moveTo>
                <a:lnTo>
                  <a:pt x="137451" y="143697"/>
                </a:lnTo>
                <a:lnTo>
                  <a:pt x="131517" y="143697"/>
                </a:lnTo>
                <a:lnTo>
                  <a:pt x="131517" y="137760"/>
                </a:lnTo>
                <a:close/>
                <a:moveTo>
                  <a:pt x="143702" y="137760"/>
                </a:moveTo>
                <a:lnTo>
                  <a:pt x="143702" y="143697"/>
                </a:lnTo>
                <a:lnTo>
                  <a:pt x="137766" y="143697"/>
                </a:lnTo>
                <a:lnTo>
                  <a:pt x="137766" y="137760"/>
                </a:lnTo>
                <a:close/>
                <a:moveTo>
                  <a:pt x="149949" y="137760"/>
                </a:moveTo>
                <a:lnTo>
                  <a:pt x="149949" y="143697"/>
                </a:lnTo>
                <a:lnTo>
                  <a:pt x="144015" y="143697"/>
                </a:lnTo>
                <a:lnTo>
                  <a:pt x="144015" y="137760"/>
                </a:lnTo>
                <a:close/>
                <a:moveTo>
                  <a:pt x="156196" y="137760"/>
                </a:moveTo>
                <a:lnTo>
                  <a:pt x="156196" y="143697"/>
                </a:lnTo>
                <a:lnTo>
                  <a:pt x="150262" y="143697"/>
                </a:lnTo>
                <a:lnTo>
                  <a:pt x="150262" y="137760"/>
                </a:lnTo>
                <a:close/>
                <a:moveTo>
                  <a:pt x="162445" y="137760"/>
                </a:moveTo>
                <a:lnTo>
                  <a:pt x="162445" y="143697"/>
                </a:lnTo>
                <a:lnTo>
                  <a:pt x="156509" y="143697"/>
                </a:lnTo>
                <a:lnTo>
                  <a:pt x="156509" y="137760"/>
                </a:lnTo>
                <a:close/>
                <a:moveTo>
                  <a:pt x="168692" y="137760"/>
                </a:moveTo>
                <a:lnTo>
                  <a:pt x="168692" y="143697"/>
                </a:lnTo>
                <a:lnTo>
                  <a:pt x="162756" y="143697"/>
                </a:lnTo>
                <a:lnTo>
                  <a:pt x="162756" y="137760"/>
                </a:lnTo>
                <a:close/>
                <a:moveTo>
                  <a:pt x="174939" y="137760"/>
                </a:moveTo>
                <a:lnTo>
                  <a:pt x="174939" y="143697"/>
                </a:lnTo>
                <a:lnTo>
                  <a:pt x="169005" y="143697"/>
                </a:lnTo>
                <a:lnTo>
                  <a:pt x="169005" y="137760"/>
                </a:lnTo>
                <a:close/>
                <a:moveTo>
                  <a:pt x="181186" y="137760"/>
                </a:moveTo>
                <a:lnTo>
                  <a:pt x="181186" y="143697"/>
                </a:lnTo>
                <a:lnTo>
                  <a:pt x="175252" y="143697"/>
                </a:lnTo>
                <a:lnTo>
                  <a:pt x="175252" y="137760"/>
                </a:lnTo>
                <a:close/>
                <a:moveTo>
                  <a:pt x="187433" y="137760"/>
                </a:moveTo>
                <a:lnTo>
                  <a:pt x="187433" y="143697"/>
                </a:lnTo>
                <a:lnTo>
                  <a:pt x="181499" y="143697"/>
                </a:lnTo>
                <a:lnTo>
                  <a:pt x="181499" y="137760"/>
                </a:lnTo>
                <a:close/>
                <a:moveTo>
                  <a:pt x="193682" y="137760"/>
                </a:moveTo>
                <a:lnTo>
                  <a:pt x="193682" y="143697"/>
                </a:lnTo>
                <a:lnTo>
                  <a:pt x="187746" y="143697"/>
                </a:lnTo>
                <a:lnTo>
                  <a:pt x="187746" y="137760"/>
                </a:lnTo>
                <a:close/>
                <a:moveTo>
                  <a:pt x="199931" y="137760"/>
                </a:moveTo>
                <a:lnTo>
                  <a:pt x="199931" y="143697"/>
                </a:lnTo>
                <a:lnTo>
                  <a:pt x="193996" y="143697"/>
                </a:lnTo>
                <a:lnTo>
                  <a:pt x="193996" y="137760"/>
                </a:lnTo>
                <a:close/>
                <a:moveTo>
                  <a:pt x="206180" y="137760"/>
                </a:moveTo>
                <a:lnTo>
                  <a:pt x="206180" y="143697"/>
                </a:lnTo>
                <a:lnTo>
                  <a:pt x="200244" y="143697"/>
                </a:lnTo>
                <a:lnTo>
                  <a:pt x="200244" y="137760"/>
                </a:lnTo>
                <a:close/>
                <a:moveTo>
                  <a:pt x="212427" y="137760"/>
                </a:moveTo>
                <a:lnTo>
                  <a:pt x="212427" y="143697"/>
                </a:lnTo>
                <a:lnTo>
                  <a:pt x="206491" y="143697"/>
                </a:lnTo>
                <a:lnTo>
                  <a:pt x="206491" y="137760"/>
                </a:lnTo>
                <a:close/>
                <a:moveTo>
                  <a:pt x="218674" y="137760"/>
                </a:moveTo>
                <a:lnTo>
                  <a:pt x="218674" y="143697"/>
                </a:lnTo>
                <a:lnTo>
                  <a:pt x="212739" y="143697"/>
                </a:lnTo>
                <a:lnTo>
                  <a:pt x="212739" y="137760"/>
                </a:lnTo>
                <a:close/>
                <a:moveTo>
                  <a:pt x="224921" y="137760"/>
                </a:moveTo>
                <a:lnTo>
                  <a:pt x="224921" y="143697"/>
                </a:lnTo>
                <a:lnTo>
                  <a:pt x="218987" y="143697"/>
                </a:lnTo>
                <a:lnTo>
                  <a:pt x="218987" y="137760"/>
                </a:lnTo>
                <a:close/>
                <a:moveTo>
                  <a:pt x="231170" y="137760"/>
                </a:moveTo>
                <a:lnTo>
                  <a:pt x="231170" y="143697"/>
                </a:lnTo>
                <a:lnTo>
                  <a:pt x="225234" y="143697"/>
                </a:lnTo>
                <a:lnTo>
                  <a:pt x="225234" y="137760"/>
                </a:lnTo>
                <a:close/>
                <a:moveTo>
                  <a:pt x="237417" y="137760"/>
                </a:moveTo>
                <a:lnTo>
                  <a:pt x="237417" y="143697"/>
                </a:lnTo>
                <a:lnTo>
                  <a:pt x="231481" y="143697"/>
                </a:lnTo>
                <a:lnTo>
                  <a:pt x="231481" y="137760"/>
                </a:lnTo>
                <a:close/>
                <a:moveTo>
                  <a:pt x="243664" y="137760"/>
                </a:moveTo>
                <a:lnTo>
                  <a:pt x="243664" y="143697"/>
                </a:lnTo>
                <a:lnTo>
                  <a:pt x="237729" y="143697"/>
                </a:lnTo>
                <a:lnTo>
                  <a:pt x="237729" y="137760"/>
                </a:lnTo>
                <a:close/>
                <a:moveTo>
                  <a:pt x="249911" y="137760"/>
                </a:moveTo>
                <a:lnTo>
                  <a:pt x="249911" y="143697"/>
                </a:lnTo>
                <a:lnTo>
                  <a:pt x="243977" y="143697"/>
                </a:lnTo>
                <a:lnTo>
                  <a:pt x="243977" y="137760"/>
                </a:lnTo>
                <a:close/>
                <a:moveTo>
                  <a:pt x="256161" y="137760"/>
                </a:moveTo>
                <a:lnTo>
                  <a:pt x="256161" y="143697"/>
                </a:lnTo>
                <a:lnTo>
                  <a:pt x="250225" y="143697"/>
                </a:lnTo>
                <a:lnTo>
                  <a:pt x="250225" y="137760"/>
                </a:lnTo>
                <a:close/>
                <a:moveTo>
                  <a:pt x="262409" y="137760"/>
                </a:moveTo>
                <a:lnTo>
                  <a:pt x="262409" y="143697"/>
                </a:lnTo>
                <a:lnTo>
                  <a:pt x="256474" y="143697"/>
                </a:lnTo>
                <a:lnTo>
                  <a:pt x="256474" y="137760"/>
                </a:lnTo>
                <a:close/>
                <a:moveTo>
                  <a:pt x="268656" y="137760"/>
                </a:moveTo>
                <a:lnTo>
                  <a:pt x="268656" y="143697"/>
                </a:lnTo>
                <a:lnTo>
                  <a:pt x="262721" y="143697"/>
                </a:lnTo>
                <a:lnTo>
                  <a:pt x="262721" y="137760"/>
                </a:lnTo>
                <a:close/>
                <a:moveTo>
                  <a:pt x="274904" y="137760"/>
                </a:moveTo>
                <a:lnTo>
                  <a:pt x="274904" y="143697"/>
                </a:lnTo>
                <a:lnTo>
                  <a:pt x="268968" y="143697"/>
                </a:lnTo>
                <a:lnTo>
                  <a:pt x="268968" y="137760"/>
                </a:lnTo>
                <a:close/>
                <a:moveTo>
                  <a:pt x="6251" y="144011"/>
                </a:moveTo>
                <a:lnTo>
                  <a:pt x="6251" y="149945"/>
                </a:lnTo>
                <a:lnTo>
                  <a:pt x="315" y="149945"/>
                </a:lnTo>
                <a:lnTo>
                  <a:pt x="315" y="144011"/>
                </a:lnTo>
                <a:close/>
                <a:moveTo>
                  <a:pt x="12498" y="144011"/>
                </a:moveTo>
                <a:lnTo>
                  <a:pt x="12498" y="149945"/>
                </a:lnTo>
                <a:lnTo>
                  <a:pt x="6562" y="149945"/>
                </a:lnTo>
                <a:lnTo>
                  <a:pt x="6562" y="144011"/>
                </a:lnTo>
                <a:close/>
                <a:moveTo>
                  <a:pt x="18745" y="144011"/>
                </a:moveTo>
                <a:lnTo>
                  <a:pt x="18745" y="149945"/>
                </a:lnTo>
                <a:lnTo>
                  <a:pt x="12810" y="149945"/>
                </a:lnTo>
                <a:lnTo>
                  <a:pt x="12810" y="144011"/>
                </a:lnTo>
                <a:close/>
                <a:moveTo>
                  <a:pt x="24992" y="144011"/>
                </a:moveTo>
                <a:lnTo>
                  <a:pt x="24992" y="149945"/>
                </a:lnTo>
                <a:lnTo>
                  <a:pt x="19058" y="149945"/>
                </a:lnTo>
                <a:lnTo>
                  <a:pt x="19058" y="144011"/>
                </a:lnTo>
                <a:close/>
                <a:moveTo>
                  <a:pt x="31241" y="144011"/>
                </a:moveTo>
                <a:lnTo>
                  <a:pt x="31241" y="149945"/>
                </a:lnTo>
                <a:lnTo>
                  <a:pt x="25305" y="149945"/>
                </a:lnTo>
                <a:lnTo>
                  <a:pt x="25305" y="144011"/>
                </a:lnTo>
                <a:close/>
                <a:moveTo>
                  <a:pt x="37489" y="144011"/>
                </a:moveTo>
                <a:lnTo>
                  <a:pt x="37489" y="149945"/>
                </a:lnTo>
                <a:lnTo>
                  <a:pt x="31553" y="149945"/>
                </a:lnTo>
                <a:lnTo>
                  <a:pt x="31553" y="144011"/>
                </a:lnTo>
                <a:close/>
                <a:moveTo>
                  <a:pt x="43737" y="144011"/>
                </a:moveTo>
                <a:lnTo>
                  <a:pt x="43737" y="149945"/>
                </a:lnTo>
                <a:lnTo>
                  <a:pt x="37802" y="149945"/>
                </a:lnTo>
                <a:lnTo>
                  <a:pt x="37802" y="144011"/>
                </a:lnTo>
                <a:close/>
                <a:moveTo>
                  <a:pt x="49985" y="144011"/>
                </a:moveTo>
                <a:lnTo>
                  <a:pt x="49985" y="149945"/>
                </a:lnTo>
                <a:lnTo>
                  <a:pt x="44049" y="149945"/>
                </a:lnTo>
                <a:lnTo>
                  <a:pt x="44049" y="144011"/>
                </a:lnTo>
                <a:close/>
                <a:moveTo>
                  <a:pt x="56232" y="144011"/>
                </a:moveTo>
                <a:lnTo>
                  <a:pt x="56232" y="149945"/>
                </a:lnTo>
                <a:lnTo>
                  <a:pt x="50296" y="149945"/>
                </a:lnTo>
                <a:lnTo>
                  <a:pt x="50296" y="144011"/>
                </a:lnTo>
                <a:close/>
                <a:moveTo>
                  <a:pt x="62480" y="144011"/>
                </a:moveTo>
                <a:lnTo>
                  <a:pt x="62480" y="149945"/>
                </a:lnTo>
                <a:lnTo>
                  <a:pt x="56545" y="149945"/>
                </a:lnTo>
                <a:lnTo>
                  <a:pt x="56545" y="144011"/>
                </a:lnTo>
                <a:close/>
                <a:moveTo>
                  <a:pt x="68727" y="144011"/>
                </a:moveTo>
                <a:lnTo>
                  <a:pt x="68727" y="149945"/>
                </a:lnTo>
                <a:lnTo>
                  <a:pt x="62792" y="149945"/>
                </a:lnTo>
                <a:lnTo>
                  <a:pt x="62792" y="144011"/>
                </a:lnTo>
                <a:close/>
                <a:moveTo>
                  <a:pt x="74975" y="144011"/>
                </a:moveTo>
                <a:lnTo>
                  <a:pt x="74975" y="149945"/>
                </a:lnTo>
                <a:lnTo>
                  <a:pt x="69039" y="149945"/>
                </a:lnTo>
                <a:lnTo>
                  <a:pt x="69039" y="144011"/>
                </a:lnTo>
                <a:close/>
                <a:moveTo>
                  <a:pt x="81223" y="144011"/>
                </a:moveTo>
                <a:lnTo>
                  <a:pt x="81223" y="149945"/>
                </a:lnTo>
                <a:lnTo>
                  <a:pt x="75286" y="149945"/>
                </a:lnTo>
                <a:lnTo>
                  <a:pt x="75286" y="144011"/>
                </a:lnTo>
                <a:close/>
                <a:moveTo>
                  <a:pt x="87470" y="144011"/>
                </a:moveTo>
                <a:lnTo>
                  <a:pt x="87470" y="149945"/>
                </a:lnTo>
                <a:lnTo>
                  <a:pt x="81535" y="149945"/>
                </a:lnTo>
                <a:lnTo>
                  <a:pt x="81535" y="144011"/>
                </a:lnTo>
                <a:close/>
                <a:moveTo>
                  <a:pt x="93718" y="144011"/>
                </a:moveTo>
                <a:lnTo>
                  <a:pt x="93718" y="149945"/>
                </a:lnTo>
                <a:lnTo>
                  <a:pt x="87784" y="149945"/>
                </a:lnTo>
                <a:lnTo>
                  <a:pt x="87784" y="144011"/>
                </a:lnTo>
                <a:close/>
                <a:moveTo>
                  <a:pt x="99967" y="144011"/>
                </a:moveTo>
                <a:lnTo>
                  <a:pt x="99967" y="149945"/>
                </a:lnTo>
                <a:lnTo>
                  <a:pt x="94031" y="149945"/>
                </a:lnTo>
                <a:lnTo>
                  <a:pt x="94031" y="144011"/>
                </a:lnTo>
                <a:close/>
                <a:moveTo>
                  <a:pt x="106214" y="144011"/>
                </a:moveTo>
                <a:lnTo>
                  <a:pt x="106214" y="149945"/>
                </a:lnTo>
                <a:lnTo>
                  <a:pt x="100278" y="149945"/>
                </a:lnTo>
                <a:lnTo>
                  <a:pt x="100278" y="144011"/>
                </a:lnTo>
                <a:close/>
                <a:moveTo>
                  <a:pt x="112461" y="144011"/>
                </a:moveTo>
                <a:lnTo>
                  <a:pt x="112461" y="149945"/>
                </a:lnTo>
                <a:lnTo>
                  <a:pt x="106527" y="149945"/>
                </a:lnTo>
                <a:lnTo>
                  <a:pt x="106527" y="144011"/>
                </a:lnTo>
                <a:close/>
                <a:moveTo>
                  <a:pt x="118710" y="144011"/>
                </a:moveTo>
                <a:lnTo>
                  <a:pt x="118710" y="149945"/>
                </a:lnTo>
                <a:lnTo>
                  <a:pt x="112774" y="149945"/>
                </a:lnTo>
                <a:lnTo>
                  <a:pt x="112774" y="144011"/>
                </a:lnTo>
                <a:close/>
                <a:moveTo>
                  <a:pt x="124957" y="144011"/>
                </a:moveTo>
                <a:lnTo>
                  <a:pt x="124957" y="149945"/>
                </a:lnTo>
                <a:lnTo>
                  <a:pt x="119021" y="149945"/>
                </a:lnTo>
                <a:lnTo>
                  <a:pt x="119021" y="144011"/>
                </a:lnTo>
                <a:close/>
                <a:moveTo>
                  <a:pt x="131204" y="144011"/>
                </a:moveTo>
                <a:lnTo>
                  <a:pt x="131204" y="149945"/>
                </a:lnTo>
                <a:lnTo>
                  <a:pt x="125270" y="149945"/>
                </a:lnTo>
                <a:lnTo>
                  <a:pt x="125270" y="144011"/>
                </a:lnTo>
                <a:close/>
                <a:moveTo>
                  <a:pt x="137451" y="144011"/>
                </a:moveTo>
                <a:lnTo>
                  <a:pt x="137451" y="149945"/>
                </a:lnTo>
                <a:lnTo>
                  <a:pt x="131517" y="149945"/>
                </a:lnTo>
                <a:lnTo>
                  <a:pt x="131517" y="144011"/>
                </a:lnTo>
                <a:close/>
                <a:moveTo>
                  <a:pt x="143702" y="144011"/>
                </a:moveTo>
                <a:lnTo>
                  <a:pt x="143702" y="149945"/>
                </a:lnTo>
                <a:lnTo>
                  <a:pt x="137766" y="149945"/>
                </a:lnTo>
                <a:lnTo>
                  <a:pt x="137766" y="144011"/>
                </a:lnTo>
                <a:close/>
                <a:moveTo>
                  <a:pt x="149949" y="144011"/>
                </a:moveTo>
                <a:lnTo>
                  <a:pt x="149949" y="149945"/>
                </a:lnTo>
                <a:lnTo>
                  <a:pt x="144015" y="149945"/>
                </a:lnTo>
                <a:lnTo>
                  <a:pt x="144015" y="144011"/>
                </a:lnTo>
                <a:close/>
                <a:moveTo>
                  <a:pt x="156196" y="144011"/>
                </a:moveTo>
                <a:lnTo>
                  <a:pt x="156196" y="149945"/>
                </a:lnTo>
                <a:lnTo>
                  <a:pt x="150262" y="149945"/>
                </a:lnTo>
                <a:lnTo>
                  <a:pt x="150262" y="144011"/>
                </a:lnTo>
                <a:close/>
                <a:moveTo>
                  <a:pt x="162445" y="144011"/>
                </a:moveTo>
                <a:lnTo>
                  <a:pt x="162445" y="149945"/>
                </a:lnTo>
                <a:lnTo>
                  <a:pt x="156509" y="149945"/>
                </a:lnTo>
                <a:lnTo>
                  <a:pt x="156509" y="144011"/>
                </a:lnTo>
                <a:close/>
                <a:moveTo>
                  <a:pt x="168692" y="144011"/>
                </a:moveTo>
                <a:lnTo>
                  <a:pt x="168692" y="149945"/>
                </a:lnTo>
                <a:lnTo>
                  <a:pt x="162756" y="149945"/>
                </a:lnTo>
                <a:lnTo>
                  <a:pt x="162756" y="144011"/>
                </a:lnTo>
                <a:close/>
                <a:moveTo>
                  <a:pt x="174939" y="144011"/>
                </a:moveTo>
                <a:lnTo>
                  <a:pt x="174939" y="149945"/>
                </a:lnTo>
                <a:lnTo>
                  <a:pt x="169005" y="149945"/>
                </a:lnTo>
                <a:lnTo>
                  <a:pt x="169005" y="144011"/>
                </a:lnTo>
                <a:close/>
                <a:moveTo>
                  <a:pt x="181186" y="144011"/>
                </a:moveTo>
                <a:lnTo>
                  <a:pt x="181186" y="149945"/>
                </a:lnTo>
                <a:lnTo>
                  <a:pt x="175252" y="149945"/>
                </a:lnTo>
                <a:lnTo>
                  <a:pt x="175252" y="144011"/>
                </a:lnTo>
                <a:close/>
                <a:moveTo>
                  <a:pt x="187433" y="144011"/>
                </a:moveTo>
                <a:lnTo>
                  <a:pt x="187433" y="149945"/>
                </a:lnTo>
                <a:lnTo>
                  <a:pt x="181499" y="149945"/>
                </a:lnTo>
                <a:lnTo>
                  <a:pt x="181499" y="144011"/>
                </a:lnTo>
                <a:close/>
                <a:moveTo>
                  <a:pt x="193682" y="144011"/>
                </a:moveTo>
                <a:lnTo>
                  <a:pt x="193682" y="149945"/>
                </a:lnTo>
                <a:lnTo>
                  <a:pt x="187746" y="149945"/>
                </a:lnTo>
                <a:lnTo>
                  <a:pt x="187746" y="144011"/>
                </a:lnTo>
                <a:close/>
                <a:moveTo>
                  <a:pt x="199931" y="144011"/>
                </a:moveTo>
                <a:lnTo>
                  <a:pt x="199931" y="149945"/>
                </a:lnTo>
                <a:lnTo>
                  <a:pt x="193996" y="149945"/>
                </a:lnTo>
                <a:lnTo>
                  <a:pt x="193996" y="144011"/>
                </a:lnTo>
                <a:close/>
                <a:moveTo>
                  <a:pt x="206180" y="144011"/>
                </a:moveTo>
                <a:lnTo>
                  <a:pt x="206180" y="149945"/>
                </a:lnTo>
                <a:lnTo>
                  <a:pt x="200244" y="149945"/>
                </a:lnTo>
                <a:lnTo>
                  <a:pt x="200244" y="144011"/>
                </a:lnTo>
                <a:close/>
                <a:moveTo>
                  <a:pt x="212427" y="144011"/>
                </a:moveTo>
                <a:lnTo>
                  <a:pt x="212427" y="149945"/>
                </a:lnTo>
                <a:lnTo>
                  <a:pt x="206491" y="149945"/>
                </a:lnTo>
                <a:lnTo>
                  <a:pt x="206491" y="144011"/>
                </a:lnTo>
                <a:close/>
                <a:moveTo>
                  <a:pt x="218674" y="144011"/>
                </a:moveTo>
                <a:lnTo>
                  <a:pt x="218674" y="149945"/>
                </a:lnTo>
                <a:lnTo>
                  <a:pt x="212739" y="149945"/>
                </a:lnTo>
                <a:lnTo>
                  <a:pt x="212739" y="144011"/>
                </a:lnTo>
                <a:close/>
                <a:moveTo>
                  <a:pt x="224921" y="144011"/>
                </a:moveTo>
                <a:lnTo>
                  <a:pt x="224921" y="149945"/>
                </a:lnTo>
                <a:lnTo>
                  <a:pt x="218987" y="149945"/>
                </a:lnTo>
                <a:lnTo>
                  <a:pt x="218987" y="144011"/>
                </a:lnTo>
                <a:close/>
                <a:moveTo>
                  <a:pt x="231170" y="144011"/>
                </a:moveTo>
                <a:lnTo>
                  <a:pt x="231170" y="149945"/>
                </a:lnTo>
                <a:lnTo>
                  <a:pt x="225234" y="149945"/>
                </a:lnTo>
                <a:lnTo>
                  <a:pt x="225234" y="144011"/>
                </a:lnTo>
                <a:close/>
                <a:moveTo>
                  <a:pt x="237417" y="144011"/>
                </a:moveTo>
                <a:lnTo>
                  <a:pt x="237417" y="149945"/>
                </a:lnTo>
                <a:lnTo>
                  <a:pt x="231481" y="149945"/>
                </a:lnTo>
                <a:lnTo>
                  <a:pt x="231481" y="144011"/>
                </a:lnTo>
                <a:close/>
                <a:moveTo>
                  <a:pt x="243664" y="144011"/>
                </a:moveTo>
                <a:lnTo>
                  <a:pt x="243664" y="149945"/>
                </a:lnTo>
                <a:lnTo>
                  <a:pt x="237729" y="149945"/>
                </a:lnTo>
                <a:lnTo>
                  <a:pt x="237729" y="144011"/>
                </a:lnTo>
                <a:close/>
                <a:moveTo>
                  <a:pt x="249911" y="144011"/>
                </a:moveTo>
                <a:lnTo>
                  <a:pt x="249911" y="149945"/>
                </a:lnTo>
                <a:lnTo>
                  <a:pt x="243977" y="149945"/>
                </a:lnTo>
                <a:lnTo>
                  <a:pt x="243977" y="144011"/>
                </a:lnTo>
                <a:close/>
                <a:moveTo>
                  <a:pt x="256161" y="144011"/>
                </a:moveTo>
                <a:lnTo>
                  <a:pt x="256161" y="149945"/>
                </a:lnTo>
                <a:lnTo>
                  <a:pt x="250225" y="149945"/>
                </a:lnTo>
                <a:lnTo>
                  <a:pt x="250225" y="144011"/>
                </a:lnTo>
                <a:close/>
                <a:moveTo>
                  <a:pt x="262409" y="144011"/>
                </a:moveTo>
                <a:lnTo>
                  <a:pt x="262409" y="149945"/>
                </a:lnTo>
                <a:lnTo>
                  <a:pt x="256474" y="149945"/>
                </a:lnTo>
                <a:lnTo>
                  <a:pt x="256474" y="144011"/>
                </a:lnTo>
                <a:close/>
                <a:moveTo>
                  <a:pt x="268656" y="144011"/>
                </a:moveTo>
                <a:lnTo>
                  <a:pt x="268656" y="149945"/>
                </a:lnTo>
                <a:lnTo>
                  <a:pt x="262721" y="149945"/>
                </a:lnTo>
                <a:lnTo>
                  <a:pt x="262721" y="144011"/>
                </a:lnTo>
                <a:close/>
                <a:moveTo>
                  <a:pt x="274904" y="144011"/>
                </a:moveTo>
                <a:lnTo>
                  <a:pt x="274904" y="149945"/>
                </a:lnTo>
                <a:lnTo>
                  <a:pt x="268968" y="149945"/>
                </a:lnTo>
                <a:lnTo>
                  <a:pt x="268968" y="144011"/>
                </a:lnTo>
                <a:close/>
                <a:moveTo>
                  <a:pt x="6251" y="150258"/>
                </a:moveTo>
                <a:lnTo>
                  <a:pt x="6251" y="156192"/>
                </a:lnTo>
                <a:lnTo>
                  <a:pt x="315" y="156192"/>
                </a:lnTo>
                <a:lnTo>
                  <a:pt x="315" y="150258"/>
                </a:lnTo>
                <a:close/>
                <a:moveTo>
                  <a:pt x="12498" y="150258"/>
                </a:moveTo>
                <a:lnTo>
                  <a:pt x="12498" y="156192"/>
                </a:lnTo>
                <a:lnTo>
                  <a:pt x="6562" y="156192"/>
                </a:lnTo>
                <a:lnTo>
                  <a:pt x="6562" y="150258"/>
                </a:lnTo>
                <a:close/>
                <a:moveTo>
                  <a:pt x="18745" y="150258"/>
                </a:moveTo>
                <a:lnTo>
                  <a:pt x="18745" y="156192"/>
                </a:lnTo>
                <a:lnTo>
                  <a:pt x="12810" y="156192"/>
                </a:lnTo>
                <a:lnTo>
                  <a:pt x="12810" y="150258"/>
                </a:lnTo>
                <a:close/>
                <a:moveTo>
                  <a:pt x="24992" y="150258"/>
                </a:moveTo>
                <a:lnTo>
                  <a:pt x="24992" y="156192"/>
                </a:lnTo>
                <a:lnTo>
                  <a:pt x="19058" y="156192"/>
                </a:lnTo>
                <a:lnTo>
                  <a:pt x="19058" y="150258"/>
                </a:lnTo>
                <a:close/>
                <a:moveTo>
                  <a:pt x="31241" y="150258"/>
                </a:moveTo>
                <a:lnTo>
                  <a:pt x="31241" y="156192"/>
                </a:lnTo>
                <a:lnTo>
                  <a:pt x="25305" y="156192"/>
                </a:lnTo>
                <a:lnTo>
                  <a:pt x="25305" y="150258"/>
                </a:lnTo>
                <a:close/>
                <a:moveTo>
                  <a:pt x="37489" y="150258"/>
                </a:moveTo>
                <a:lnTo>
                  <a:pt x="37489" y="156192"/>
                </a:lnTo>
                <a:lnTo>
                  <a:pt x="31553" y="156192"/>
                </a:lnTo>
                <a:lnTo>
                  <a:pt x="31553" y="150258"/>
                </a:lnTo>
                <a:close/>
                <a:moveTo>
                  <a:pt x="43737" y="150258"/>
                </a:moveTo>
                <a:lnTo>
                  <a:pt x="43737" y="156192"/>
                </a:lnTo>
                <a:lnTo>
                  <a:pt x="37802" y="156192"/>
                </a:lnTo>
                <a:lnTo>
                  <a:pt x="37802" y="150258"/>
                </a:lnTo>
                <a:close/>
                <a:moveTo>
                  <a:pt x="49985" y="150258"/>
                </a:moveTo>
                <a:lnTo>
                  <a:pt x="49985" y="156192"/>
                </a:lnTo>
                <a:lnTo>
                  <a:pt x="44049" y="156192"/>
                </a:lnTo>
                <a:lnTo>
                  <a:pt x="44049" y="150258"/>
                </a:lnTo>
                <a:close/>
                <a:moveTo>
                  <a:pt x="56232" y="150258"/>
                </a:moveTo>
                <a:lnTo>
                  <a:pt x="56232" y="156192"/>
                </a:lnTo>
                <a:lnTo>
                  <a:pt x="50296" y="156192"/>
                </a:lnTo>
                <a:lnTo>
                  <a:pt x="50296" y="150258"/>
                </a:lnTo>
                <a:close/>
                <a:moveTo>
                  <a:pt x="62480" y="150258"/>
                </a:moveTo>
                <a:lnTo>
                  <a:pt x="62480" y="156192"/>
                </a:lnTo>
                <a:lnTo>
                  <a:pt x="56545" y="156192"/>
                </a:lnTo>
                <a:lnTo>
                  <a:pt x="56545" y="150258"/>
                </a:lnTo>
                <a:close/>
                <a:moveTo>
                  <a:pt x="68727" y="150258"/>
                </a:moveTo>
                <a:lnTo>
                  <a:pt x="68727" y="156192"/>
                </a:lnTo>
                <a:lnTo>
                  <a:pt x="62792" y="156192"/>
                </a:lnTo>
                <a:lnTo>
                  <a:pt x="62792" y="150258"/>
                </a:lnTo>
                <a:close/>
                <a:moveTo>
                  <a:pt x="74975" y="150258"/>
                </a:moveTo>
                <a:lnTo>
                  <a:pt x="74975" y="156192"/>
                </a:lnTo>
                <a:lnTo>
                  <a:pt x="69039" y="156192"/>
                </a:lnTo>
                <a:lnTo>
                  <a:pt x="69039" y="150258"/>
                </a:lnTo>
                <a:close/>
                <a:moveTo>
                  <a:pt x="81223" y="150258"/>
                </a:moveTo>
                <a:lnTo>
                  <a:pt x="81223" y="156192"/>
                </a:lnTo>
                <a:lnTo>
                  <a:pt x="75286" y="156192"/>
                </a:lnTo>
                <a:lnTo>
                  <a:pt x="75286" y="150258"/>
                </a:lnTo>
                <a:close/>
                <a:moveTo>
                  <a:pt x="87470" y="150258"/>
                </a:moveTo>
                <a:lnTo>
                  <a:pt x="87470" y="156192"/>
                </a:lnTo>
                <a:lnTo>
                  <a:pt x="81535" y="156192"/>
                </a:lnTo>
                <a:lnTo>
                  <a:pt x="81535" y="150258"/>
                </a:lnTo>
                <a:close/>
                <a:moveTo>
                  <a:pt x="93718" y="150258"/>
                </a:moveTo>
                <a:lnTo>
                  <a:pt x="93718" y="156192"/>
                </a:lnTo>
                <a:lnTo>
                  <a:pt x="87784" y="156192"/>
                </a:lnTo>
                <a:lnTo>
                  <a:pt x="87784" y="150258"/>
                </a:lnTo>
                <a:close/>
                <a:moveTo>
                  <a:pt x="99967" y="150258"/>
                </a:moveTo>
                <a:lnTo>
                  <a:pt x="99967" y="156192"/>
                </a:lnTo>
                <a:lnTo>
                  <a:pt x="94031" y="156192"/>
                </a:lnTo>
                <a:lnTo>
                  <a:pt x="94031" y="150258"/>
                </a:lnTo>
                <a:close/>
                <a:moveTo>
                  <a:pt x="106214" y="150258"/>
                </a:moveTo>
                <a:lnTo>
                  <a:pt x="106214" y="156192"/>
                </a:lnTo>
                <a:lnTo>
                  <a:pt x="100278" y="156192"/>
                </a:lnTo>
                <a:lnTo>
                  <a:pt x="100278" y="150258"/>
                </a:lnTo>
                <a:close/>
                <a:moveTo>
                  <a:pt x="112461" y="150258"/>
                </a:moveTo>
                <a:lnTo>
                  <a:pt x="112461" y="156192"/>
                </a:lnTo>
                <a:lnTo>
                  <a:pt x="106527" y="156192"/>
                </a:lnTo>
                <a:lnTo>
                  <a:pt x="106527" y="150258"/>
                </a:lnTo>
                <a:close/>
                <a:moveTo>
                  <a:pt x="118710" y="150258"/>
                </a:moveTo>
                <a:lnTo>
                  <a:pt x="118710" y="156192"/>
                </a:lnTo>
                <a:lnTo>
                  <a:pt x="112774" y="156192"/>
                </a:lnTo>
                <a:lnTo>
                  <a:pt x="112774" y="150258"/>
                </a:lnTo>
                <a:close/>
                <a:moveTo>
                  <a:pt x="124957" y="150258"/>
                </a:moveTo>
                <a:lnTo>
                  <a:pt x="124957" y="156192"/>
                </a:lnTo>
                <a:lnTo>
                  <a:pt x="119021" y="156192"/>
                </a:lnTo>
                <a:lnTo>
                  <a:pt x="119021" y="150258"/>
                </a:lnTo>
                <a:close/>
                <a:moveTo>
                  <a:pt x="131204" y="150258"/>
                </a:moveTo>
                <a:lnTo>
                  <a:pt x="131204" y="156192"/>
                </a:lnTo>
                <a:lnTo>
                  <a:pt x="125270" y="156192"/>
                </a:lnTo>
                <a:lnTo>
                  <a:pt x="125270" y="150258"/>
                </a:lnTo>
                <a:close/>
                <a:moveTo>
                  <a:pt x="137451" y="150258"/>
                </a:moveTo>
                <a:lnTo>
                  <a:pt x="137451" y="156192"/>
                </a:lnTo>
                <a:lnTo>
                  <a:pt x="131517" y="156192"/>
                </a:lnTo>
                <a:lnTo>
                  <a:pt x="131517" y="150258"/>
                </a:lnTo>
                <a:close/>
                <a:moveTo>
                  <a:pt x="143702" y="150258"/>
                </a:moveTo>
                <a:lnTo>
                  <a:pt x="143702" y="156192"/>
                </a:lnTo>
                <a:lnTo>
                  <a:pt x="137766" y="156192"/>
                </a:lnTo>
                <a:lnTo>
                  <a:pt x="137766" y="150258"/>
                </a:lnTo>
                <a:close/>
                <a:moveTo>
                  <a:pt x="149949" y="150258"/>
                </a:moveTo>
                <a:lnTo>
                  <a:pt x="149949" y="156192"/>
                </a:lnTo>
                <a:lnTo>
                  <a:pt x="144015" y="156192"/>
                </a:lnTo>
                <a:lnTo>
                  <a:pt x="144015" y="150258"/>
                </a:lnTo>
                <a:close/>
                <a:moveTo>
                  <a:pt x="156196" y="150258"/>
                </a:moveTo>
                <a:lnTo>
                  <a:pt x="156196" y="156192"/>
                </a:lnTo>
                <a:lnTo>
                  <a:pt x="150262" y="156192"/>
                </a:lnTo>
                <a:lnTo>
                  <a:pt x="150262" y="150258"/>
                </a:lnTo>
                <a:close/>
                <a:moveTo>
                  <a:pt x="162445" y="150258"/>
                </a:moveTo>
                <a:lnTo>
                  <a:pt x="162445" y="156192"/>
                </a:lnTo>
                <a:lnTo>
                  <a:pt x="156509" y="156192"/>
                </a:lnTo>
                <a:lnTo>
                  <a:pt x="156509" y="150258"/>
                </a:lnTo>
                <a:close/>
                <a:moveTo>
                  <a:pt x="168692" y="150258"/>
                </a:moveTo>
                <a:lnTo>
                  <a:pt x="168692" y="156192"/>
                </a:lnTo>
                <a:lnTo>
                  <a:pt x="162756" y="156192"/>
                </a:lnTo>
                <a:lnTo>
                  <a:pt x="162756" y="150258"/>
                </a:lnTo>
                <a:close/>
                <a:moveTo>
                  <a:pt x="174939" y="150258"/>
                </a:moveTo>
                <a:lnTo>
                  <a:pt x="174939" y="156192"/>
                </a:lnTo>
                <a:lnTo>
                  <a:pt x="169005" y="156192"/>
                </a:lnTo>
                <a:lnTo>
                  <a:pt x="169005" y="150258"/>
                </a:lnTo>
                <a:close/>
                <a:moveTo>
                  <a:pt x="181186" y="150258"/>
                </a:moveTo>
                <a:lnTo>
                  <a:pt x="181186" y="156192"/>
                </a:lnTo>
                <a:lnTo>
                  <a:pt x="175252" y="156192"/>
                </a:lnTo>
                <a:lnTo>
                  <a:pt x="175252" y="150258"/>
                </a:lnTo>
                <a:close/>
                <a:moveTo>
                  <a:pt x="187433" y="150258"/>
                </a:moveTo>
                <a:lnTo>
                  <a:pt x="187433" y="156192"/>
                </a:lnTo>
                <a:lnTo>
                  <a:pt x="181499" y="156192"/>
                </a:lnTo>
                <a:lnTo>
                  <a:pt x="181499" y="150258"/>
                </a:lnTo>
                <a:close/>
                <a:moveTo>
                  <a:pt x="193682" y="150258"/>
                </a:moveTo>
                <a:lnTo>
                  <a:pt x="193682" y="156192"/>
                </a:lnTo>
                <a:lnTo>
                  <a:pt x="187746" y="156192"/>
                </a:lnTo>
                <a:lnTo>
                  <a:pt x="187746" y="150258"/>
                </a:lnTo>
                <a:close/>
                <a:moveTo>
                  <a:pt x="199931" y="150258"/>
                </a:moveTo>
                <a:lnTo>
                  <a:pt x="199931" y="156192"/>
                </a:lnTo>
                <a:lnTo>
                  <a:pt x="193996" y="156192"/>
                </a:lnTo>
                <a:lnTo>
                  <a:pt x="193996" y="150258"/>
                </a:lnTo>
                <a:close/>
                <a:moveTo>
                  <a:pt x="206180" y="150258"/>
                </a:moveTo>
                <a:lnTo>
                  <a:pt x="206180" y="156192"/>
                </a:lnTo>
                <a:lnTo>
                  <a:pt x="200244" y="156192"/>
                </a:lnTo>
                <a:lnTo>
                  <a:pt x="200244" y="150258"/>
                </a:lnTo>
                <a:close/>
                <a:moveTo>
                  <a:pt x="212427" y="150258"/>
                </a:moveTo>
                <a:lnTo>
                  <a:pt x="212427" y="156192"/>
                </a:lnTo>
                <a:lnTo>
                  <a:pt x="206491" y="156192"/>
                </a:lnTo>
                <a:lnTo>
                  <a:pt x="206491" y="150258"/>
                </a:lnTo>
                <a:close/>
                <a:moveTo>
                  <a:pt x="218674" y="150258"/>
                </a:moveTo>
                <a:lnTo>
                  <a:pt x="218674" y="156192"/>
                </a:lnTo>
                <a:lnTo>
                  <a:pt x="212739" y="156192"/>
                </a:lnTo>
                <a:lnTo>
                  <a:pt x="212739" y="150258"/>
                </a:lnTo>
                <a:close/>
                <a:moveTo>
                  <a:pt x="224921" y="150258"/>
                </a:moveTo>
                <a:lnTo>
                  <a:pt x="224921" y="156192"/>
                </a:lnTo>
                <a:lnTo>
                  <a:pt x="218987" y="156192"/>
                </a:lnTo>
                <a:lnTo>
                  <a:pt x="218987" y="150258"/>
                </a:lnTo>
                <a:close/>
                <a:moveTo>
                  <a:pt x="231170" y="150258"/>
                </a:moveTo>
                <a:lnTo>
                  <a:pt x="231170" y="156192"/>
                </a:lnTo>
                <a:lnTo>
                  <a:pt x="225234" y="156192"/>
                </a:lnTo>
                <a:lnTo>
                  <a:pt x="225234" y="150258"/>
                </a:lnTo>
                <a:close/>
                <a:moveTo>
                  <a:pt x="237417" y="150258"/>
                </a:moveTo>
                <a:lnTo>
                  <a:pt x="237417" y="156192"/>
                </a:lnTo>
                <a:lnTo>
                  <a:pt x="231481" y="156192"/>
                </a:lnTo>
                <a:lnTo>
                  <a:pt x="231481" y="150258"/>
                </a:lnTo>
                <a:close/>
                <a:moveTo>
                  <a:pt x="243664" y="150258"/>
                </a:moveTo>
                <a:lnTo>
                  <a:pt x="243664" y="156192"/>
                </a:lnTo>
                <a:lnTo>
                  <a:pt x="237729" y="156192"/>
                </a:lnTo>
                <a:lnTo>
                  <a:pt x="237729" y="150258"/>
                </a:lnTo>
                <a:close/>
                <a:moveTo>
                  <a:pt x="249911" y="150258"/>
                </a:moveTo>
                <a:lnTo>
                  <a:pt x="249911" y="156192"/>
                </a:lnTo>
                <a:lnTo>
                  <a:pt x="243977" y="156192"/>
                </a:lnTo>
                <a:lnTo>
                  <a:pt x="243977" y="150258"/>
                </a:lnTo>
                <a:close/>
                <a:moveTo>
                  <a:pt x="256161" y="150258"/>
                </a:moveTo>
                <a:lnTo>
                  <a:pt x="256161" y="156192"/>
                </a:lnTo>
                <a:lnTo>
                  <a:pt x="250225" y="156192"/>
                </a:lnTo>
                <a:lnTo>
                  <a:pt x="250225" y="150258"/>
                </a:lnTo>
                <a:close/>
                <a:moveTo>
                  <a:pt x="262409" y="150258"/>
                </a:moveTo>
                <a:lnTo>
                  <a:pt x="262409" y="156192"/>
                </a:lnTo>
                <a:lnTo>
                  <a:pt x="256474" y="156192"/>
                </a:lnTo>
                <a:lnTo>
                  <a:pt x="256474" y="150258"/>
                </a:lnTo>
                <a:close/>
                <a:moveTo>
                  <a:pt x="268656" y="150258"/>
                </a:moveTo>
                <a:lnTo>
                  <a:pt x="268656" y="156192"/>
                </a:lnTo>
                <a:lnTo>
                  <a:pt x="262721" y="156192"/>
                </a:lnTo>
                <a:lnTo>
                  <a:pt x="262721" y="150258"/>
                </a:lnTo>
                <a:close/>
                <a:moveTo>
                  <a:pt x="274904" y="150258"/>
                </a:moveTo>
                <a:lnTo>
                  <a:pt x="274904" y="156192"/>
                </a:lnTo>
                <a:lnTo>
                  <a:pt x="268968" y="156192"/>
                </a:lnTo>
                <a:lnTo>
                  <a:pt x="268968" y="150258"/>
                </a:lnTo>
                <a:close/>
                <a:moveTo>
                  <a:pt x="158" y="0"/>
                </a:moveTo>
                <a:lnTo>
                  <a:pt x="158" y="157"/>
                </a:lnTo>
                <a:lnTo>
                  <a:pt x="0" y="157"/>
                </a:lnTo>
                <a:lnTo>
                  <a:pt x="0" y="156350"/>
                </a:lnTo>
                <a:lnTo>
                  <a:pt x="158" y="156350"/>
                </a:lnTo>
                <a:lnTo>
                  <a:pt x="158" y="156508"/>
                </a:lnTo>
                <a:lnTo>
                  <a:pt x="275059" y="156508"/>
                </a:lnTo>
                <a:lnTo>
                  <a:pt x="275059" y="156350"/>
                </a:lnTo>
                <a:lnTo>
                  <a:pt x="275215" y="156350"/>
                </a:lnTo>
                <a:lnTo>
                  <a:pt x="275215" y="155"/>
                </a:lnTo>
                <a:lnTo>
                  <a:pt x="275059" y="155"/>
                </a:lnTo>
                <a:lnTo>
                  <a:pt x="275059" y="0"/>
                </a:lnTo>
                <a:close/>
              </a:path>
            </a:pathLst>
          </a:custGeom>
          <a:solidFill>
            <a:srgbClr val="E9CED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-450">
            <a:off x="2278100" y="3712077"/>
            <a:ext cx="4587900" cy="6048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Jua"/>
              <a:buNone/>
              <a:defRPr sz="2600" b="1">
                <a:solidFill>
                  <a:schemeClr val="accent6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Jua"/>
              <a:buNone/>
              <a:defRPr sz="1800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Jua"/>
              <a:buNone/>
              <a:defRPr sz="1800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Jua"/>
              <a:buNone/>
              <a:defRPr sz="1800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Jua"/>
              <a:buNone/>
              <a:defRPr sz="1800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Jua"/>
              <a:buNone/>
              <a:defRPr sz="1800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Jua"/>
              <a:buNone/>
              <a:defRPr sz="1800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Jua"/>
              <a:buNone/>
              <a:defRPr sz="1800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Jua"/>
              <a:buNone/>
              <a:defRPr sz="1800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7063025" y="540000"/>
            <a:ext cx="1361100" cy="5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00">
                <a:latin typeface="Amatic SC"/>
                <a:ea typeface="Amatic SC"/>
                <a:cs typeface="Amatic SC"/>
                <a:sym typeface="Amatic SC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 idx="2"/>
          </p:nvPr>
        </p:nvSpPr>
        <p:spPr>
          <a:xfrm>
            <a:off x="1068975" y="1393350"/>
            <a:ext cx="7006200" cy="23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000"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217217" y="824347"/>
            <a:ext cx="176549" cy="195133"/>
          </a:xfrm>
          <a:custGeom>
            <a:avLst/>
            <a:gdLst/>
            <a:ahLst/>
            <a:cxnLst/>
            <a:rect l="l" t="t" r="r" b="b"/>
            <a:pathLst>
              <a:path w="1720" h="1901" extrusionOk="0">
                <a:moveTo>
                  <a:pt x="916" y="737"/>
                </a:moveTo>
                <a:cubicBezTo>
                  <a:pt x="865" y="1005"/>
                  <a:pt x="746" y="1200"/>
                  <a:pt x="684" y="1200"/>
                </a:cubicBezTo>
                <a:cubicBezTo>
                  <a:pt x="670" y="1200"/>
                  <a:pt x="653" y="1175"/>
                  <a:pt x="645" y="1161"/>
                </a:cubicBezTo>
                <a:cubicBezTo>
                  <a:pt x="617" y="1117"/>
                  <a:pt x="614" y="1064"/>
                  <a:pt x="634" y="1008"/>
                </a:cubicBezTo>
                <a:cubicBezTo>
                  <a:pt x="673" y="907"/>
                  <a:pt x="776" y="807"/>
                  <a:pt x="916" y="737"/>
                </a:cubicBezTo>
                <a:close/>
                <a:moveTo>
                  <a:pt x="620" y="84"/>
                </a:moveTo>
                <a:cubicBezTo>
                  <a:pt x="715" y="84"/>
                  <a:pt x="793" y="112"/>
                  <a:pt x="838" y="182"/>
                </a:cubicBezTo>
                <a:cubicBezTo>
                  <a:pt x="918" y="277"/>
                  <a:pt x="949" y="439"/>
                  <a:pt x="924" y="648"/>
                </a:cubicBezTo>
                <a:cubicBezTo>
                  <a:pt x="740" y="726"/>
                  <a:pt x="600" y="854"/>
                  <a:pt x="550" y="986"/>
                </a:cubicBezTo>
                <a:cubicBezTo>
                  <a:pt x="522" y="1064"/>
                  <a:pt x="531" y="1139"/>
                  <a:pt x="564" y="1206"/>
                </a:cubicBezTo>
                <a:cubicBezTo>
                  <a:pt x="603" y="1273"/>
                  <a:pt x="645" y="1287"/>
                  <a:pt x="676" y="1287"/>
                </a:cubicBezTo>
                <a:cubicBezTo>
                  <a:pt x="815" y="1287"/>
                  <a:pt x="952" y="991"/>
                  <a:pt x="997" y="704"/>
                </a:cubicBezTo>
                <a:cubicBezTo>
                  <a:pt x="1086" y="673"/>
                  <a:pt x="1170" y="656"/>
                  <a:pt x="1245" y="656"/>
                </a:cubicBezTo>
                <a:cubicBezTo>
                  <a:pt x="1373" y="656"/>
                  <a:pt x="1538" y="698"/>
                  <a:pt x="1599" y="910"/>
                </a:cubicBezTo>
                <a:cubicBezTo>
                  <a:pt x="1630" y="1008"/>
                  <a:pt x="1599" y="1108"/>
                  <a:pt x="1524" y="1214"/>
                </a:cubicBezTo>
                <a:cubicBezTo>
                  <a:pt x="1281" y="1541"/>
                  <a:pt x="561" y="1828"/>
                  <a:pt x="257" y="1828"/>
                </a:cubicBezTo>
                <a:cubicBezTo>
                  <a:pt x="199" y="1828"/>
                  <a:pt x="176" y="1814"/>
                  <a:pt x="171" y="1806"/>
                </a:cubicBezTo>
                <a:cubicBezTo>
                  <a:pt x="171" y="1800"/>
                  <a:pt x="171" y="1792"/>
                  <a:pt x="176" y="1778"/>
                </a:cubicBezTo>
                <a:cubicBezTo>
                  <a:pt x="182" y="1772"/>
                  <a:pt x="182" y="1764"/>
                  <a:pt x="182" y="1758"/>
                </a:cubicBezTo>
                <a:cubicBezTo>
                  <a:pt x="148" y="1309"/>
                  <a:pt x="157" y="126"/>
                  <a:pt x="575" y="87"/>
                </a:cubicBezTo>
                <a:cubicBezTo>
                  <a:pt x="589" y="84"/>
                  <a:pt x="606" y="84"/>
                  <a:pt x="620" y="84"/>
                </a:cubicBezTo>
                <a:close/>
                <a:moveTo>
                  <a:pt x="623" y="1"/>
                </a:moveTo>
                <a:cubicBezTo>
                  <a:pt x="606" y="1"/>
                  <a:pt x="588" y="2"/>
                  <a:pt x="570" y="4"/>
                </a:cubicBezTo>
                <a:cubicBezTo>
                  <a:pt x="1" y="54"/>
                  <a:pt x="90" y="1602"/>
                  <a:pt x="101" y="1750"/>
                </a:cubicBezTo>
                <a:cubicBezTo>
                  <a:pt x="87" y="1797"/>
                  <a:pt x="95" y="1828"/>
                  <a:pt x="109" y="1845"/>
                </a:cubicBezTo>
                <a:cubicBezTo>
                  <a:pt x="132" y="1884"/>
                  <a:pt x="185" y="1901"/>
                  <a:pt x="266" y="1901"/>
                </a:cubicBezTo>
                <a:cubicBezTo>
                  <a:pt x="589" y="1901"/>
                  <a:pt x="1331" y="1608"/>
                  <a:pt x="1594" y="1256"/>
                </a:cubicBezTo>
                <a:cubicBezTo>
                  <a:pt x="1691" y="1131"/>
                  <a:pt x="1719" y="1005"/>
                  <a:pt x="1686" y="882"/>
                </a:cubicBezTo>
                <a:cubicBezTo>
                  <a:pt x="1624" y="681"/>
                  <a:pt x="1471" y="570"/>
                  <a:pt x="1253" y="570"/>
                </a:cubicBezTo>
                <a:cubicBezTo>
                  <a:pt x="1175" y="570"/>
                  <a:pt x="1094" y="578"/>
                  <a:pt x="1016" y="606"/>
                </a:cubicBezTo>
                <a:cubicBezTo>
                  <a:pt x="1024" y="461"/>
                  <a:pt x="1019" y="252"/>
                  <a:pt x="905" y="118"/>
                </a:cubicBezTo>
                <a:cubicBezTo>
                  <a:pt x="836" y="42"/>
                  <a:pt x="743" y="1"/>
                  <a:pt x="62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7648296" y="1260244"/>
            <a:ext cx="132600" cy="133110"/>
          </a:xfrm>
          <a:custGeom>
            <a:avLst/>
            <a:gdLst/>
            <a:ahLst/>
            <a:cxnLst/>
            <a:rect l="l" t="t" r="r" b="b"/>
            <a:pathLst>
              <a:path w="824" h="827" extrusionOk="0">
                <a:moveTo>
                  <a:pt x="435" y="109"/>
                </a:moveTo>
                <a:cubicBezTo>
                  <a:pt x="447" y="148"/>
                  <a:pt x="460" y="193"/>
                  <a:pt x="466" y="223"/>
                </a:cubicBezTo>
                <a:cubicBezTo>
                  <a:pt x="488" y="307"/>
                  <a:pt x="491" y="324"/>
                  <a:pt x="502" y="338"/>
                </a:cubicBezTo>
                <a:cubicBezTo>
                  <a:pt x="513" y="352"/>
                  <a:pt x="530" y="360"/>
                  <a:pt x="608" y="388"/>
                </a:cubicBezTo>
                <a:cubicBezTo>
                  <a:pt x="636" y="399"/>
                  <a:pt x="684" y="413"/>
                  <a:pt x="714" y="427"/>
                </a:cubicBezTo>
                <a:cubicBezTo>
                  <a:pt x="670" y="444"/>
                  <a:pt x="597" y="472"/>
                  <a:pt x="530" y="497"/>
                </a:cubicBezTo>
                <a:cubicBezTo>
                  <a:pt x="522" y="500"/>
                  <a:pt x="513" y="505"/>
                  <a:pt x="508" y="516"/>
                </a:cubicBezTo>
                <a:cubicBezTo>
                  <a:pt x="474" y="595"/>
                  <a:pt x="435" y="678"/>
                  <a:pt x="407" y="726"/>
                </a:cubicBezTo>
                <a:cubicBezTo>
                  <a:pt x="391" y="673"/>
                  <a:pt x="366" y="586"/>
                  <a:pt x="346" y="505"/>
                </a:cubicBezTo>
                <a:cubicBezTo>
                  <a:pt x="341" y="491"/>
                  <a:pt x="332" y="483"/>
                  <a:pt x="318" y="477"/>
                </a:cubicBezTo>
                <a:cubicBezTo>
                  <a:pt x="240" y="463"/>
                  <a:pt x="154" y="444"/>
                  <a:pt x="103" y="430"/>
                </a:cubicBezTo>
                <a:cubicBezTo>
                  <a:pt x="156" y="399"/>
                  <a:pt x="251" y="357"/>
                  <a:pt x="329" y="321"/>
                </a:cubicBezTo>
                <a:cubicBezTo>
                  <a:pt x="341" y="318"/>
                  <a:pt x="349" y="310"/>
                  <a:pt x="352" y="302"/>
                </a:cubicBezTo>
                <a:cubicBezTo>
                  <a:pt x="380" y="232"/>
                  <a:pt x="410" y="154"/>
                  <a:pt x="435" y="109"/>
                </a:cubicBezTo>
                <a:close/>
                <a:moveTo>
                  <a:pt x="447" y="0"/>
                </a:moveTo>
                <a:cubicBezTo>
                  <a:pt x="424" y="0"/>
                  <a:pt x="394" y="0"/>
                  <a:pt x="293" y="260"/>
                </a:cubicBezTo>
                <a:cubicBezTo>
                  <a:pt x="17" y="366"/>
                  <a:pt x="6" y="402"/>
                  <a:pt x="3" y="419"/>
                </a:cubicBezTo>
                <a:cubicBezTo>
                  <a:pt x="0" y="430"/>
                  <a:pt x="3" y="447"/>
                  <a:pt x="11" y="458"/>
                </a:cubicBezTo>
                <a:cubicBezTo>
                  <a:pt x="17" y="469"/>
                  <a:pt x="39" y="497"/>
                  <a:pt x="279" y="542"/>
                </a:cubicBezTo>
                <a:cubicBezTo>
                  <a:pt x="352" y="826"/>
                  <a:pt x="377" y="826"/>
                  <a:pt x="405" y="826"/>
                </a:cubicBezTo>
                <a:cubicBezTo>
                  <a:pt x="407" y="826"/>
                  <a:pt x="407" y="826"/>
                  <a:pt x="405" y="820"/>
                </a:cubicBezTo>
                <a:cubicBezTo>
                  <a:pt x="430" y="820"/>
                  <a:pt x="452" y="820"/>
                  <a:pt x="569" y="555"/>
                </a:cubicBezTo>
                <a:cubicBezTo>
                  <a:pt x="642" y="530"/>
                  <a:pt x="779" y="477"/>
                  <a:pt x="806" y="455"/>
                </a:cubicBezTo>
                <a:cubicBezTo>
                  <a:pt x="815" y="447"/>
                  <a:pt x="823" y="430"/>
                  <a:pt x="818" y="416"/>
                </a:cubicBezTo>
                <a:cubicBezTo>
                  <a:pt x="812" y="380"/>
                  <a:pt x="773" y="366"/>
                  <a:pt x="633" y="316"/>
                </a:cubicBezTo>
                <a:cubicBezTo>
                  <a:pt x="606" y="304"/>
                  <a:pt x="575" y="293"/>
                  <a:pt x="561" y="288"/>
                </a:cubicBezTo>
                <a:cubicBezTo>
                  <a:pt x="558" y="268"/>
                  <a:pt x="547" y="235"/>
                  <a:pt x="539" y="204"/>
                </a:cubicBezTo>
                <a:cubicBezTo>
                  <a:pt x="516" y="101"/>
                  <a:pt x="497" y="42"/>
                  <a:pt x="480" y="17"/>
                </a:cubicBezTo>
                <a:cubicBezTo>
                  <a:pt x="474" y="11"/>
                  <a:pt x="460" y="0"/>
                  <a:pt x="44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7525938" y="4714259"/>
            <a:ext cx="254970" cy="167726"/>
          </a:xfrm>
          <a:custGeom>
            <a:avLst/>
            <a:gdLst/>
            <a:ahLst/>
            <a:cxnLst/>
            <a:rect l="l" t="t" r="r" b="b"/>
            <a:pathLst>
              <a:path w="2484" h="1634" extrusionOk="0">
                <a:moveTo>
                  <a:pt x="1244" y="250"/>
                </a:moveTo>
                <a:cubicBezTo>
                  <a:pt x="1342" y="342"/>
                  <a:pt x="1362" y="453"/>
                  <a:pt x="1337" y="531"/>
                </a:cubicBezTo>
                <a:cubicBezTo>
                  <a:pt x="1323" y="569"/>
                  <a:pt x="1297" y="591"/>
                  <a:pt x="1268" y="591"/>
                </a:cubicBezTo>
                <a:cubicBezTo>
                  <a:pt x="1250" y="591"/>
                  <a:pt x="1230" y="583"/>
                  <a:pt x="1211" y="565"/>
                </a:cubicBezTo>
                <a:cubicBezTo>
                  <a:pt x="1141" y="506"/>
                  <a:pt x="1158" y="370"/>
                  <a:pt x="1244" y="250"/>
                </a:cubicBezTo>
                <a:close/>
                <a:moveTo>
                  <a:pt x="1998" y="615"/>
                </a:moveTo>
                <a:lnTo>
                  <a:pt x="1998" y="615"/>
                </a:lnTo>
                <a:cubicBezTo>
                  <a:pt x="1981" y="746"/>
                  <a:pt x="1900" y="844"/>
                  <a:pt x="1788" y="858"/>
                </a:cubicBezTo>
                <a:cubicBezTo>
                  <a:pt x="1786" y="863"/>
                  <a:pt x="1777" y="863"/>
                  <a:pt x="1772" y="863"/>
                </a:cubicBezTo>
                <a:cubicBezTo>
                  <a:pt x="1738" y="863"/>
                  <a:pt x="1738" y="852"/>
                  <a:pt x="1738" y="844"/>
                </a:cubicBezTo>
                <a:cubicBezTo>
                  <a:pt x="1735" y="788"/>
                  <a:pt x="1844" y="649"/>
                  <a:pt x="1998" y="615"/>
                </a:cubicBezTo>
                <a:close/>
                <a:moveTo>
                  <a:pt x="698" y="953"/>
                </a:moveTo>
                <a:cubicBezTo>
                  <a:pt x="714" y="953"/>
                  <a:pt x="731" y="969"/>
                  <a:pt x="745" y="989"/>
                </a:cubicBezTo>
                <a:cubicBezTo>
                  <a:pt x="798" y="1059"/>
                  <a:pt x="812" y="1131"/>
                  <a:pt x="781" y="1193"/>
                </a:cubicBezTo>
                <a:cubicBezTo>
                  <a:pt x="745" y="1260"/>
                  <a:pt x="673" y="1299"/>
                  <a:pt x="578" y="1301"/>
                </a:cubicBezTo>
                <a:cubicBezTo>
                  <a:pt x="561" y="1179"/>
                  <a:pt x="594" y="1048"/>
                  <a:pt x="645" y="989"/>
                </a:cubicBezTo>
                <a:cubicBezTo>
                  <a:pt x="661" y="967"/>
                  <a:pt x="681" y="953"/>
                  <a:pt x="698" y="953"/>
                </a:cubicBezTo>
                <a:close/>
                <a:moveTo>
                  <a:pt x="1521" y="1061"/>
                </a:moveTo>
                <a:cubicBezTo>
                  <a:pt x="1523" y="1061"/>
                  <a:pt x="1540" y="1075"/>
                  <a:pt x="1554" y="1114"/>
                </a:cubicBezTo>
                <a:cubicBezTo>
                  <a:pt x="1582" y="1212"/>
                  <a:pt x="1565" y="1301"/>
                  <a:pt x="1501" y="1374"/>
                </a:cubicBezTo>
                <a:cubicBezTo>
                  <a:pt x="1443" y="1274"/>
                  <a:pt x="1451" y="1162"/>
                  <a:pt x="1482" y="1101"/>
                </a:cubicBezTo>
                <a:cubicBezTo>
                  <a:pt x="1496" y="1073"/>
                  <a:pt x="1512" y="1061"/>
                  <a:pt x="1521" y="1061"/>
                </a:cubicBezTo>
                <a:close/>
                <a:moveTo>
                  <a:pt x="1555" y="69"/>
                </a:moveTo>
                <a:cubicBezTo>
                  <a:pt x="1619" y="69"/>
                  <a:pt x="1685" y="88"/>
                  <a:pt x="1747" y="127"/>
                </a:cubicBezTo>
                <a:cubicBezTo>
                  <a:pt x="1900" y="227"/>
                  <a:pt x="1995" y="378"/>
                  <a:pt x="2000" y="537"/>
                </a:cubicBezTo>
                <a:cubicBezTo>
                  <a:pt x="1808" y="568"/>
                  <a:pt x="1663" y="743"/>
                  <a:pt x="1666" y="847"/>
                </a:cubicBezTo>
                <a:cubicBezTo>
                  <a:pt x="1668" y="889"/>
                  <a:pt x="1695" y="935"/>
                  <a:pt x="1769" y="935"/>
                </a:cubicBezTo>
                <a:cubicBezTo>
                  <a:pt x="1779" y="935"/>
                  <a:pt x="1789" y="935"/>
                  <a:pt x="1800" y="933"/>
                </a:cubicBezTo>
                <a:cubicBezTo>
                  <a:pt x="1947" y="911"/>
                  <a:pt x="2056" y="777"/>
                  <a:pt x="2073" y="604"/>
                </a:cubicBezTo>
                <a:cubicBezTo>
                  <a:pt x="2154" y="607"/>
                  <a:pt x="2232" y="646"/>
                  <a:pt x="2302" y="718"/>
                </a:cubicBezTo>
                <a:cubicBezTo>
                  <a:pt x="2419" y="844"/>
                  <a:pt x="2391" y="992"/>
                  <a:pt x="2346" y="1092"/>
                </a:cubicBezTo>
                <a:cubicBezTo>
                  <a:pt x="2246" y="1327"/>
                  <a:pt x="1961" y="1539"/>
                  <a:pt x="1749" y="1539"/>
                </a:cubicBezTo>
                <a:cubicBezTo>
                  <a:pt x="1691" y="1539"/>
                  <a:pt x="1641" y="1522"/>
                  <a:pt x="1604" y="1491"/>
                </a:cubicBezTo>
                <a:cubicBezTo>
                  <a:pt x="1582" y="1472"/>
                  <a:pt x="1563" y="1455"/>
                  <a:pt x="1543" y="1435"/>
                </a:cubicBezTo>
                <a:cubicBezTo>
                  <a:pt x="1632" y="1340"/>
                  <a:pt x="1660" y="1215"/>
                  <a:pt x="1621" y="1089"/>
                </a:cubicBezTo>
                <a:cubicBezTo>
                  <a:pt x="1590" y="997"/>
                  <a:pt x="1543" y="983"/>
                  <a:pt x="1515" y="983"/>
                </a:cubicBezTo>
                <a:cubicBezTo>
                  <a:pt x="1473" y="983"/>
                  <a:pt x="1440" y="1011"/>
                  <a:pt x="1412" y="1064"/>
                </a:cubicBezTo>
                <a:cubicBezTo>
                  <a:pt x="1370" y="1156"/>
                  <a:pt x="1362" y="1299"/>
                  <a:pt x="1443" y="1427"/>
                </a:cubicBezTo>
                <a:cubicBezTo>
                  <a:pt x="1359" y="1494"/>
                  <a:pt x="1205" y="1561"/>
                  <a:pt x="918" y="1561"/>
                </a:cubicBezTo>
                <a:lnTo>
                  <a:pt x="885" y="1561"/>
                </a:lnTo>
                <a:cubicBezTo>
                  <a:pt x="709" y="1555"/>
                  <a:pt x="628" y="1466"/>
                  <a:pt x="594" y="1371"/>
                </a:cubicBezTo>
                <a:cubicBezTo>
                  <a:pt x="709" y="1366"/>
                  <a:pt x="804" y="1310"/>
                  <a:pt x="851" y="1226"/>
                </a:cubicBezTo>
                <a:cubicBezTo>
                  <a:pt x="893" y="1137"/>
                  <a:pt x="873" y="1034"/>
                  <a:pt x="804" y="942"/>
                </a:cubicBezTo>
                <a:cubicBezTo>
                  <a:pt x="762" y="894"/>
                  <a:pt x="726" y="883"/>
                  <a:pt x="698" y="883"/>
                </a:cubicBezTo>
                <a:cubicBezTo>
                  <a:pt x="659" y="883"/>
                  <a:pt x="620" y="905"/>
                  <a:pt x="589" y="942"/>
                </a:cubicBezTo>
                <a:cubicBezTo>
                  <a:pt x="533" y="1011"/>
                  <a:pt x="488" y="1151"/>
                  <a:pt x="505" y="1296"/>
                </a:cubicBezTo>
                <a:cubicBezTo>
                  <a:pt x="424" y="1282"/>
                  <a:pt x="341" y="1237"/>
                  <a:pt x="260" y="1179"/>
                </a:cubicBezTo>
                <a:cubicBezTo>
                  <a:pt x="73" y="1039"/>
                  <a:pt x="115" y="844"/>
                  <a:pt x="140" y="769"/>
                </a:cubicBezTo>
                <a:cubicBezTo>
                  <a:pt x="196" y="596"/>
                  <a:pt x="341" y="462"/>
                  <a:pt x="469" y="462"/>
                </a:cubicBezTo>
                <a:cubicBezTo>
                  <a:pt x="502" y="462"/>
                  <a:pt x="530" y="467"/>
                  <a:pt x="558" y="484"/>
                </a:cubicBezTo>
                <a:cubicBezTo>
                  <a:pt x="562" y="488"/>
                  <a:pt x="568" y="490"/>
                  <a:pt x="574" y="490"/>
                </a:cubicBezTo>
                <a:cubicBezTo>
                  <a:pt x="580" y="490"/>
                  <a:pt x="587" y="488"/>
                  <a:pt x="594" y="484"/>
                </a:cubicBezTo>
                <a:cubicBezTo>
                  <a:pt x="606" y="478"/>
                  <a:pt x="617" y="464"/>
                  <a:pt x="614" y="451"/>
                </a:cubicBezTo>
                <a:cubicBezTo>
                  <a:pt x="614" y="448"/>
                  <a:pt x="589" y="255"/>
                  <a:pt x="678" y="149"/>
                </a:cubicBezTo>
                <a:cubicBezTo>
                  <a:pt x="716" y="107"/>
                  <a:pt x="770" y="86"/>
                  <a:pt x="841" y="86"/>
                </a:cubicBezTo>
                <a:cubicBezTo>
                  <a:pt x="892" y="86"/>
                  <a:pt x="951" y="96"/>
                  <a:pt x="1018" y="119"/>
                </a:cubicBezTo>
                <a:cubicBezTo>
                  <a:pt x="1080" y="141"/>
                  <a:pt x="1138" y="163"/>
                  <a:pt x="1186" y="199"/>
                </a:cubicBezTo>
                <a:cubicBezTo>
                  <a:pt x="1088" y="339"/>
                  <a:pt x="1049" y="523"/>
                  <a:pt x="1161" y="618"/>
                </a:cubicBezTo>
                <a:cubicBezTo>
                  <a:pt x="1194" y="646"/>
                  <a:pt x="1233" y="663"/>
                  <a:pt x="1270" y="663"/>
                </a:cubicBezTo>
                <a:cubicBezTo>
                  <a:pt x="1328" y="663"/>
                  <a:pt x="1381" y="618"/>
                  <a:pt x="1403" y="551"/>
                </a:cubicBezTo>
                <a:cubicBezTo>
                  <a:pt x="1437" y="453"/>
                  <a:pt x="1415" y="308"/>
                  <a:pt x="1289" y="188"/>
                </a:cubicBezTo>
                <a:cubicBezTo>
                  <a:pt x="1366" y="110"/>
                  <a:pt x="1459" y="69"/>
                  <a:pt x="1555" y="69"/>
                </a:cubicBezTo>
                <a:close/>
                <a:moveTo>
                  <a:pt x="1552" y="0"/>
                </a:moveTo>
                <a:cubicBezTo>
                  <a:pt x="1436" y="0"/>
                  <a:pt x="1322" y="51"/>
                  <a:pt x="1231" y="146"/>
                </a:cubicBezTo>
                <a:cubicBezTo>
                  <a:pt x="1175" y="105"/>
                  <a:pt x="1111" y="74"/>
                  <a:pt x="1038" y="49"/>
                </a:cubicBezTo>
                <a:cubicBezTo>
                  <a:pt x="965" y="24"/>
                  <a:pt x="900" y="12"/>
                  <a:pt x="841" y="12"/>
                </a:cubicBezTo>
                <a:cubicBezTo>
                  <a:pt x="749" y="12"/>
                  <a:pt x="674" y="42"/>
                  <a:pt x="620" y="102"/>
                </a:cubicBezTo>
                <a:cubicBezTo>
                  <a:pt x="544" y="194"/>
                  <a:pt x="533" y="322"/>
                  <a:pt x="533" y="398"/>
                </a:cubicBezTo>
                <a:cubicBezTo>
                  <a:pt x="511" y="392"/>
                  <a:pt x="491" y="389"/>
                  <a:pt x="466" y="389"/>
                </a:cubicBezTo>
                <a:cubicBezTo>
                  <a:pt x="310" y="389"/>
                  <a:pt x="131" y="545"/>
                  <a:pt x="64" y="743"/>
                </a:cubicBezTo>
                <a:cubicBezTo>
                  <a:pt x="0" y="939"/>
                  <a:pt x="56" y="1117"/>
                  <a:pt x="212" y="1234"/>
                </a:cubicBezTo>
                <a:cubicBezTo>
                  <a:pt x="313" y="1310"/>
                  <a:pt x="419" y="1354"/>
                  <a:pt x="516" y="1368"/>
                </a:cubicBezTo>
                <a:cubicBezTo>
                  <a:pt x="564" y="1533"/>
                  <a:pt x="692" y="1631"/>
                  <a:pt x="882" y="1633"/>
                </a:cubicBezTo>
                <a:lnTo>
                  <a:pt x="918" y="1633"/>
                </a:lnTo>
                <a:cubicBezTo>
                  <a:pt x="1169" y="1633"/>
                  <a:pt x="1362" y="1583"/>
                  <a:pt x="1487" y="1491"/>
                </a:cubicBezTo>
                <a:cubicBezTo>
                  <a:pt x="1507" y="1513"/>
                  <a:pt x="1529" y="1536"/>
                  <a:pt x="1554" y="1555"/>
                </a:cubicBezTo>
                <a:cubicBezTo>
                  <a:pt x="1607" y="1597"/>
                  <a:pt x="1674" y="1619"/>
                  <a:pt x="1747" y="1619"/>
                </a:cubicBezTo>
                <a:cubicBezTo>
                  <a:pt x="1987" y="1619"/>
                  <a:pt x="2293" y="1388"/>
                  <a:pt x="2408" y="1128"/>
                </a:cubicBezTo>
                <a:cubicBezTo>
                  <a:pt x="2483" y="955"/>
                  <a:pt x="2461" y="794"/>
                  <a:pt x="2349" y="674"/>
                </a:cubicBezTo>
                <a:cubicBezTo>
                  <a:pt x="2266" y="587"/>
                  <a:pt x="2176" y="543"/>
                  <a:pt x="2070" y="537"/>
                </a:cubicBezTo>
                <a:cubicBezTo>
                  <a:pt x="2065" y="356"/>
                  <a:pt x="1956" y="183"/>
                  <a:pt x="1780" y="71"/>
                </a:cubicBezTo>
                <a:cubicBezTo>
                  <a:pt x="1707" y="23"/>
                  <a:pt x="1629" y="0"/>
                  <a:pt x="155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 rot="10800000">
            <a:off x="4789464" y="1210742"/>
            <a:ext cx="778152" cy="182610"/>
          </a:xfrm>
          <a:custGeom>
            <a:avLst/>
            <a:gdLst/>
            <a:ahLst/>
            <a:cxnLst/>
            <a:rect l="l" t="t" r="r" b="b"/>
            <a:pathLst>
              <a:path w="7581" h="1779" extrusionOk="0">
                <a:moveTo>
                  <a:pt x="4594" y="1"/>
                </a:moveTo>
                <a:cubicBezTo>
                  <a:pt x="4593" y="1"/>
                  <a:pt x="4591" y="1"/>
                  <a:pt x="4589" y="1"/>
                </a:cubicBezTo>
                <a:cubicBezTo>
                  <a:pt x="4531" y="12"/>
                  <a:pt x="4475" y="43"/>
                  <a:pt x="4436" y="96"/>
                </a:cubicBezTo>
                <a:cubicBezTo>
                  <a:pt x="4428" y="110"/>
                  <a:pt x="4430" y="135"/>
                  <a:pt x="4447" y="149"/>
                </a:cubicBezTo>
                <a:cubicBezTo>
                  <a:pt x="4456" y="152"/>
                  <a:pt x="4464" y="155"/>
                  <a:pt x="4472" y="155"/>
                </a:cubicBezTo>
                <a:cubicBezTo>
                  <a:pt x="4483" y="155"/>
                  <a:pt x="4492" y="149"/>
                  <a:pt x="4497" y="146"/>
                </a:cubicBezTo>
                <a:cubicBezTo>
                  <a:pt x="4525" y="110"/>
                  <a:pt x="4559" y="91"/>
                  <a:pt x="4601" y="82"/>
                </a:cubicBezTo>
                <a:cubicBezTo>
                  <a:pt x="4623" y="79"/>
                  <a:pt x="4640" y="57"/>
                  <a:pt x="4637" y="38"/>
                </a:cubicBezTo>
                <a:cubicBezTo>
                  <a:pt x="4632" y="17"/>
                  <a:pt x="4615" y="1"/>
                  <a:pt x="4594" y="1"/>
                </a:cubicBezTo>
                <a:close/>
                <a:moveTo>
                  <a:pt x="4746" y="33"/>
                </a:moveTo>
                <a:cubicBezTo>
                  <a:pt x="4732" y="33"/>
                  <a:pt x="4720" y="41"/>
                  <a:pt x="4712" y="54"/>
                </a:cubicBezTo>
                <a:cubicBezTo>
                  <a:pt x="4701" y="71"/>
                  <a:pt x="4712" y="96"/>
                  <a:pt x="4729" y="107"/>
                </a:cubicBezTo>
                <a:cubicBezTo>
                  <a:pt x="4751" y="118"/>
                  <a:pt x="4762" y="152"/>
                  <a:pt x="4762" y="205"/>
                </a:cubicBezTo>
                <a:lnTo>
                  <a:pt x="4799" y="211"/>
                </a:lnTo>
                <a:lnTo>
                  <a:pt x="4799" y="211"/>
                </a:lnTo>
                <a:lnTo>
                  <a:pt x="4762" y="208"/>
                </a:lnTo>
                <a:lnTo>
                  <a:pt x="4762" y="208"/>
                </a:lnTo>
                <a:cubicBezTo>
                  <a:pt x="4762" y="230"/>
                  <a:pt x="4776" y="247"/>
                  <a:pt x="4799" y="247"/>
                </a:cubicBezTo>
                <a:cubicBezTo>
                  <a:pt x="4821" y="247"/>
                  <a:pt x="4838" y="230"/>
                  <a:pt x="4838" y="211"/>
                </a:cubicBezTo>
                <a:lnTo>
                  <a:pt x="4838" y="202"/>
                </a:lnTo>
                <a:cubicBezTo>
                  <a:pt x="4838" y="99"/>
                  <a:pt x="4799" y="57"/>
                  <a:pt x="4765" y="38"/>
                </a:cubicBezTo>
                <a:cubicBezTo>
                  <a:pt x="4758" y="34"/>
                  <a:pt x="4752" y="33"/>
                  <a:pt x="4746" y="33"/>
                </a:cubicBezTo>
                <a:close/>
                <a:moveTo>
                  <a:pt x="4421" y="221"/>
                </a:moveTo>
                <a:cubicBezTo>
                  <a:pt x="4403" y="221"/>
                  <a:pt x="4388" y="237"/>
                  <a:pt x="4383" y="255"/>
                </a:cubicBezTo>
                <a:cubicBezTo>
                  <a:pt x="4380" y="266"/>
                  <a:pt x="4380" y="275"/>
                  <a:pt x="4380" y="283"/>
                </a:cubicBezTo>
                <a:cubicBezTo>
                  <a:pt x="4380" y="330"/>
                  <a:pt x="4389" y="375"/>
                  <a:pt x="4403" y="423"/>
                </a:cubicBezTo>
                <a:cubicBezTo>
                  <a:pt x="4408" y="442"/>
                  <a:pt x="4422" y="453"/>
                  <a:pt x="4442" y="453"/>
                </a:cubicBezTo>
                <a:lnTo>
                  <a:pt x="4450" y="450"/>
                </a:lnTo>
                <a:cubicBezTo>
                  <a:pt x="4472" y="445"/>
                  <a:pt x="4486" y="423"/>
                  <a:pt x="4478" y="403"/>
                </a:cubicBezTo>
                <a:cubicBezTo>
                  <a:pt x="4467" y="361"/>
                  <a:pt x="4461" y="322"/>
                  <a:pt x="4461" y="283"/>
                </a:cubicBezTo>
                <a:lnTo>
                  <a:pt x="4461" y="264"/>
                </a:lnTo>
                <a:cubicBezTo>
                  <a:pt x="4464" y="241"/>
                  <a:pt x="4447" y="224"/>
                  <a:pt x="4425" y="222"/>
                </a:cubicBezTo>
                <a:cubicBezTo>
                  <a:pt x="4423" y="221"/>
                  <a:pt x="4422" y="221"/>
                  <a:pt x="4421" y="221"/>
                </a:cubicBezTo>
                <a:close/>
                <a:moveTo>
                  <a:pt x="4780" y="318"/>
                </a:moveTo>
                <a:cubicBezTo>
                  <a:pt x="4762" y="318"/>
                  <a:pt x="4747" y="331"/>
                  <a:pt x="4740" y="347"/>
                </a:cubicBezTo>
                <a:cubicBezTo>
                  <a:pt x="4726" y="392"/>
                  <a:pt x="4712" y="442"/>
                  <a:pt x="4693" y="489"/>
                </a:cubicBezTo>
                <a:cubicBezTo>
                  <a:pt x="4682" y="509"/>
                  <a:pt x="4693" y="531"/>
                  <a:pt x="4712" y="540"/>
                </a:cubicBezTo>
                <a:cubicBezTo>
                  <a:pt x="4715" y="542"/>
                  <a:pt x="4721" y="542"/>
                  <a:pt x="4726" y="542"/>
                </a:cubicBezTo>
                <a:cubicBezTo>
                  <a:pt x="4743" y="542"/>
                  <a:pt x="4757" y="537"/>
                  <a:pt x="4768" y="517"/>
                </a:cubicBezTo>
                <a:cubicBezTo>
                  <a:pt x="4785" y="470"/>
                  <a:pt x="4804" y="417"/>
                  <a:pt x="4818" y="370"/>
                </a:cubicBezTo>
                <a:cubicBezTo>
                  <a:pt x="4824" y="347"/>
                  <a:pt x="4810" y="328"/>
                  <a:pt x="4790" y="319"/>
                </a:cubicBezTo>
                <a:cubicBezTo>
                  <a:pt x="4787" y="318"/>
                  <a:pt x="4784" y="318"/>
                  <a:pt x="4780" y="318"/>
                </a:cubicBezTo>
                <a:close/>
                <a:moveTo>
                  <a:pt x="4494" y="517"/>
                </a:moveTo>
                <a:cubicBezTo>
                  <a:pt x="4488" y="517"/>
                  <a:pt x="4481" y="519"/>
                  <a:pt x="4475" y="523"/>
                </a:cubicBezTo>
                <a:cubicBezTo>
                  <a:pt x="4458" y="531"/>
                  <a:pt x="4450" y="556"/>
                  <a:pt x="4461" y="573"/>
                </a:cubicBezTo>
                <a:cubicBezTo>
                  <a:pt x="4489" y="621"/>
                  <a:pt x="4520" y="662"/>
                  <a:pt x="4556" y="707"/>
                </a:cubicBezTo>
                <a:cubicBezTo>
                  <a:pt x="4562" y="713"/>
                  <a:pt x="4570" y="718"/>
                  <a:pt x="4576" y="721"/>
                </a:cubicBezTo>
                <a:cubicBezTo>
                  <a:pt x="4570" y="735"/>
                  <a:pt x="4562" y="749"/>
                  <a:pt x="4553" y="763"/>
                </a:cubicBezTo>
                <a:cubicBezTo>
                  <a:pt x="4542" y="780"/>
                  <a:pt x="4548" y="805"/>
                  <a:pt x="4567" y="816"/>
                </a:cubicBezTo>
                <a:cubicBezTo>
                  <a:pt x="4573" y="819"/>
                  <a:pt x="4581" y="821"/>
                  <a:pt x="4587" y="821"/>
                </a:cubicBezTo>
                <a:cubicBezTo>
                  <a:pt x="4601" y="821"/>
                  <a:pt x="4615" y="816"/>
                  <a:pt x="4615" y="802"/>
                </a:cubicBezTo>
                <a:cubicBezTo>
                  <a:pt x="4642" y="760"/>
                  <a:pt x="4668" y="710"/>
                  <a:pt x="4693" y="665"/>
                </a:cubicBezTo>
                <a:cubicBezTo>
                  <a:pt x="4701" y="649"/>
                  <a:pt x="4695" y="623"/>
                  <a:pt x="4673" y="612"/>
                </a:cubicBezTo>
                <a:cubicBezTo>
                  <a:pt x="4668" y="609"/>
                  <a:pt x="4662" y="607"/>
                  <a:pt x="4656" y="607"/>
                </a:cubicBezTo>
                <a:cubicBezTo>
                  <a:pt x="4643" y="607"/>
                  <a:pt x="4629" y="615"/>
                  <a:pt x="4623" y="629"/>
                </a:cubicBezTo>
                <a:cubicBezTo>
                  <a:pt x="4617" y="637"/>
                  <a:pt x="4612" y="649"/>
                  <a:pt x="4609" y="654"/>
                </a:cubicBezTo>
                <a:cubicBezTo>
                  <a:pt x="4576" y="612"/>
                  <a:pt x="4553" y="573"/>
                  <a:pt x="4528" y="537"/>
                </a:cubicBezTo>
                <a:cubicBezTo>
                  <a:pt x="4521" y="524"/>
                  <a:pt x="4507" y="517"/>
                  <a:pt x="4494" y="517"/>
                </a:cubicBezTo>
                <a:close/>
                <a:moveTo>
                  <a:pt x="2140" y="743"/>
                </a:moveTo>
                <a:cubicBezTo>
                  <a:pt x="2125" y="743"/>
                  <a:pt x="2110" y="753"/>
                  <a:pt x="2104" y="768"/>
                </a:cubicBezTo>
                <a:cubicBezTo>
                  <a:pt x="2098" y="791"/>
                  <a:pt x="2107" y="810"/>
                  <a:pt x="2129" y="819"/>
                </a:cubicBezTo>
                <a:cubicBezTo>
                  <a:pt x="2132" y="819"/>
                  <a:pt x="2134" y="819"/>
                  <a:pt x="2140" y="821"/>
                </a:cubicBezTo>
                <a:cubicBezTo>
                  <a:pt x="2182" y="838"/>
                  <a:pt x="2213" y="863"/>
                  <a:pt x="2232" y="894"/>
                </a:cubicBezTo>
                <a:cubicBezTo>
                  <a:pt x="2240" y="905"/>
                  <a:pt x="2252" y="914"/>
                  <a:pt x="2266" y="914"/>
                </a:cubicBezTo>
                <a:cubicBezTo>
                  <a:pt x="2271" y="914"/>
                  <a:pt x="2282" y="914"/>
                  <a:pt x="2285" y="905"/>
                </a:cubicBezTo>
                <a:cubicBezTo>
                  <a:pt x="2307" y="894"/>
                  <a:pt x="2310" y="872"/>
                  <a:pt x="2296" y="852"/>
                </a:cubicBezTo>
                <a:cubicBezTo>
                  <a:pt x="2266" y="808"/>
                  <a:pt x="2224" y="777"/>
                  <a:pt x="2171" y="752"/>
                </a:cubicBezTo>
                <a:cubicBezTo>
                  <a:pt x="2162" y="749"/>
                  <a:pt x="2160" y="749"/>
                  <a:pt x="2154" y="746"/>
                </a:cubicBezTo>
                <a:cubicBezTo>
                  <a:pt x="2149" y="744"/>
                  <a:pt x="2145" y="743"/>
                  <a:pt x="2140" y="743"/>
                </a:cubicBezTo>
                <a:close/>
                <a:moveTo>
                  <a:pt x="4692" y="750"/>
                </a:moveTo>
                <a:cubicBezTo>
                  <a:pt x="4682" y="750"/>
                  <a:pt x="4672" y="754"/>
                  <a:pt x="4665" y="763"/>
                </a:cubicBezTo>
                <a:cubicBezTo>
                  <a:pt x="4651" y="780"/>
                  <a:pt x="4651" y="805"/>
                  <a:pt x="4668" y="819"/>
                </a:cubicBezTo>
                <a:cubicBezTo>
                  <a:pt x="4707" y="858"/>
                  <a:pt x="4748" y="888"/>
                  <a:pt x="4790" y="922"/>
                </a:cubicBezTo>
                <a:cubicBezTo>
                  <a:pt x="4796" y="930"/>
                  <a:pt x="4804" y="933"/>
                  <a:pt x="4813" y="933"/>
                </a:cubicBezTo>
                <a:cubicBezTo>
                  <a:pt x="4824" y="933"/>
                  <a:pt x="4838" y="930"/>
                  <a:pt x="4841" y="914"/>
                </a:cubicBezTo>
                <a:cubicBezTo>
                  <a:pt x="4854" y="894"/>
                  <a:pt x="4852" y="872"/>
                  <a:pt x="4835" y="858"/>
                </a:cubicBezTo>
                <a:cubicBezTo>
                  <a:pt x="4793" y="824"/>
                  <a:pt x="4754" y="794"/>
                  <a:pt x="4721" y="760"/>
                </a:cubicBezTo>
                <a:cubicBezTo>
                  <a:pt x="4711" y="753"/>
                  <a:pt x="4701" y="750"/>
                  <a:pt x="4692" y="750"/>
                </a:cubicBezTo>
                <a:close/>
                <a:moveTo>
                  <a:pt x="115" y="727"/>
                </a:moveTo>
                <a:cubicBezTo>
                  <a:pt x="102" y="727"/>
                  <a:pt x="89" y="734"/>
                  <a:pt x="81" y="749"/>
                </a:cubicBezTo>
                <a:cubicBezTo>
                  <a:pt x="81" y="752"/>
                  <a:pt x="50" y="810"/>
                  <a:pt x="25" y="902"/>
                </a:cubicBezTo>
                <a:cubicBezTo>
                  <a:pt x="20" y="919"/>
                  <a:pt x="31" y="941"/>
                  <a:pt x="53" y="947"/>
                </a:cubicBezTo>
                <a:cubicBezTo>
                  <a:pt x="56" y="950"/>
                  <a:pt x="59" y="950"/>
                  <a:pt x="64" y="950"/>
                </a:cubicBezTo>
                <a:cubicBezTo>
                  <a:pt x="81" y="950"/>
                  <a:pt x="95" y="936"/>
                  <a:pt x="103" y="919"/>
                </a:cubicBezTo>
                <a:cubicBezTo>
                  <a:pt x="123" y="838"/>
                  <a:pt x="151" y="782"/>
                  <a:pt x="151" y="782"/>
                </a:cubicBezTo>
                <a:cubicBezTo>
                  <a:pt x="162" y="766"/>
                  <a:pt x="154" y="741"/>
                  <a:pt x="134" y="732"/>
                </a:cubicBezTo>
                <a:cubicBezTo>
                  <a:pt x="129" y="728"/>
                  <a:pt x="122" y="727"/>
                  <a:pt x="115" y="727"/>
                </a:cubicBezTo>
                <a:close/>
                <a:moveTo>
                  <a:pt x="1985" y="761"/>
                </a:moveTo>
                <a:cubicBezTo>
                  <a:pt x="1979" y="761"/>
                  <a:pt x="1973" y="762"/>
                  <a:pt x="1967" y="766"/>
                </a:cubicBezTo>
                <a:cubicBezTo>
                  <a:pt x="1908" y="796"/>
                  <a:pt x="1875" y="852"/>
                  <a:pt x="1864" y="916"/>
                </a:cubicBezTo>
                <a:cubicBezTo>
                  <a:pt x="1864" y="936"/>
                  <a:pt x="1878" y="955"/>
                  <a:pt x="1897" y="958"/>
                </a:cubicBezTo>
                <a:lnTo>
                  <a:pt x="1906" y="958"/>
                </a:lnTo>
                <a:cubicBezTo>
                  <a:pt x="1925" y="958"/>
                  <a:pt x="1945" y="944"/>
                  <a:pt x="1936" y="930"/>
                </a:cubicBezTo>
                <a:cubicBezTo>
                  <a:pt x="1945" y="891"/>
                  <a:pt x="1964" y="858"/>
                  <a:pt x="2003" y="835"/>
                </a:cubicBezTo>
                <a:cubicBezTo>
                  <a:pt x="2023" y="824"/>
                  <a:pt x="2031" y="805"/>
                  <a:pt x="2020" y="782"/>
                </a:cubicBezTo>
                <a:cubicBezTo>
                  <a:pt x="2012" y="769"/>
                  <a:pt x="1999" y="761"/>
                  <a:pt x="1985" y="761"/>
                </a:cubicBezTo>
                <a:close/>
                <a:moveTo>
                  <a:pt x="7537" y="847"/>
                </a:moveTo>
                <a:cubicBezTo>
                  <a:pt x="7521" y="847"/>
                  <a:pt x="7508" y="855"/>
                  <a:pt x="7499" y="872"/>
                </a:cubicBezTo>
                <a:cubicBezTo>
                  <a:pt x="7499" y="872"/>
                  <a:pt x="7482" y="908"/>
                  <a:pt x="7443" y="964"/>
                </a:cubicBezTo>
                <a:cubicBezTo>
                  <a:pt x="7432" y="983"/>
                  <a:pt x="7435" y="1003"/>
                  <a:pt x="7452" y="1017"/>
                </a:cubicBezTo>
                <a:cubicBezTo>
                  <a:pt x="7457" y="1020"/>
                  <a:pt x="7469" y="1025"/>
                  <a:pt x="7474" y="1025"/>
                </a:cubicBezTo>
                <a:cubicBezTo>
                  <a:pt x="7488" y="1025"/>
                  <a:pt x="7499" y="1020"/>
                  <a:pt x="7510" y="1011"/>
                </a:cubicBezTo>
                <a:cubicBezTo>
                  <a:pt x="7552" y="947"/>
                  <a:pt x="7572" y="905"/>
                  <a:pt x="7572" y="902"/>
                </a:cubicBezTo>
                <a:cubicBezTo>
                  <a:pt x="7580" y="880"/>
                  <a:pt x="7572" y="861"/>
                  <a:pt x="7552" y="849"/>
                </a:cubicBezTo>
                <a:cubicBezTo>
                  <a:pt x="7547" y="848"/>
                  <a:pt x="7542" y="847"/>
                  <a:pt x="7537" y="847"/>
                </a:cubicBezTo>
                <a:close/>
                <a:moveTo>
                  <a:pt x="4502" y="871"/>
                </a:moveTo>
                <a:cubicBezTo>
                  <a:pt x="4491" y="871"/>
                  <a:pt x="4479" y="878"/>
                  <a:pt x="4469" y="888"/>
                </a:cubicBezTo>
                <a:cubicBezTo>
                  <a:pt x="4436" y="930"/>
                  <a:pt x="4405" y="969"/>
                  <a:pt x="4375" y="1006"/>
                </a:cubicBezTo>
                <a:cubicBezTo>
                  <a:pt x="4363" y="1025"/>
                  <a:pt x="4363" y="1047"/>
                  <a:pt x="4380" y="1061"/>
                </a:cubicBezTo>
                <a:cubicBezTo>
                  <a:pt x="4389" y="1070"/>
                  <a:pt x="4394" y="1073"/>
                  <a:pt x="4405" y="1073"/>
                </a:cubicBezTo>
                <a:cubicBezTo>
                  <a:pt x="4416" y="1073"/>
                  <a:pt x="4428" y="1067"/>
                  <a:pt x="4433" y="1056"/>
                </a:cubicBezTo>
                <a:cubicBezTo>
                  <a:pt x="4469" y="1014"/>
                  <a:pt x="4500" y="972"/>
                  <a:pt x="4531" y="930"/>
                </a:cubicBezTo>
                <a:cubicBezTo>
                  <a:pt x="4542" y="916"/>
                  <a:pt x="4539" y="891"/>
                  <a:pt x="4520" y="877"/>
                </a:cubicBezTo>
                <a:cubicBezTo>
                  <a:pt x="4515" y="873"/>
                  <a:pt x="4509" y="871"/>
                  <a:pt x="4502" y="871"/>
                </a:cubicBezTo>
                <a:close/>
                <a:moveTo>
                  <a:pt x="4938" y="947"/>
                </a:moveTo>
                <a:cubicBezTo>
                  <a:pt x="4927" y="947"/>
                  <a:pt x="4916" y="954"/>
                  <a:pt x="4907" y="964"/>
                </a:cubicBezTo>
                <a:cubicBezTo>
                  <a:pt x="4894" y="983"/>
                  <a:pt x="4902" y="1003"/>
                  <a:pt x="4919" y="1017"/>
                </a:cubicBezTo>
                <a:cubicBezTo>
                  <a:pt x="4958" y="1042"/>
                  <a:pt x="5002" y="1070"/>
                  <a:pt x="5050" y="1098"/>
                </a:cubicBezTo>
                <a:cubicBezTo>
                  <a:pt x="5058" y="1100"/>
                  <a:pt x="5064" y="1103"/>
                  <a:pt x="5072" y="1103"/>
                </a:cubicBezTo>
                <a:cubicBezTo>
                  <a:pt x="5086" y="1103"/>
                  <a:pt x="5100" y="1098"/>
                  <a:pt x="5103" y="1086"/>
                </a:cubicBezTo>
                <a:cubicBezTo>
                  <a:pt x="5114" y="1070"/>
                  <a:pt x="5106" y="1045"/>
                  <a:pt x="5089" y="1033"/>
                </a:cubicBezTo>
                <a:cubicBezTo>
                  <a:pt x="5044" y="1006"/>
                  <a:pt x="5002" y="983"/>
                  <a:pt x="4961" y="955"/>
                </a:cubicBezTo>
                <a:cubicBezTo>
                  <a:pt x="4953" y="950"/>
                  <a:pt x="4945" y="947"/>
                  <a:pt x="4938" y="947"/>
                </a:cubicBezTo>
                <a:close/>
                <a:moveTo>
                  <a:pt x="2313" y="983"/>
                </a:moveTo>
                <a:cubicBezTo>
                  <a:pt x="2291" y="983"/>
                  <a:pt x="2274" y="1000"/>
                  <a:pt x="2274" y="1020"/>
                </a:cubicBezTo>
                <a:cubicBezTo>
                  <a:pt x="2274" y="1061"/>
                  <a:pt x="2266" y="1109"/>
                  <a:pt x="2243" y="1156"/>
                </a:cubicBezTo>
                <a:cubicBezTo>
                  <a:pt x="2238" y="1173"/>
                  <a:pt x="2243" y="1195"/>
                  <a:pt x="2266" y="1206"/>
                </a:cubicBezTo>
                <a:cubicBezTo>
                  <a:pt x="2268" y="1206"/>
                  <a:pt x="2271" y="1209"/>
                  <a:pt x="2280" y="1209"/>
                </a:cubicBezTo>
                <a:cubicBezTo>
                  <a:pt x="2293" y="1209"/>
                  <a:pt x="2307" y="1201"/>
                  <a:pt x="2316" y="1184"/>
                </a:cubicBezTo>
                <a:cubicBezTo>
                  <a:pt x="2338" y="1128"/>
                  <a:pt x="2352" y="1073"/>
                  <a:pt x="2352" y="1020"/>
                </a:cubicBezTo>
                <a:cubicBezTo>
                  <a:pt x="2352" y="1000"/>
                  <a:pt x="2335" y="983"/>
                  <a:pt x="2313" y="983"/>
                </a:cubicBezTo>
                <a:close/>
                <a:moveTo>
                  <a:pt x="1946" y="1025"/>
                </a:moveTo>
                <a:cubicBezTo>
                  <a:pt x="1939" y="1025"/>
                  <a:pt x="1932" y="1027"/>
                  <a:pt x="1925" y="1031"/>
                </a:cubicBezTo>
                <a:cubicBezTo>
                  <a:pt x="1906" y="1042"/>
                  <a:pt x="1903" y="1067"/>
                  <a:pt x="1911" y="1084"/>
                </a:cubicBezTo>
                <a:cubicBezTo>
                  <a:pt x="1939" y="1128"/>
                  <a:pt x="1978" y="1167"/>
                  <a:pt x="2023" y="1209"/>
                </a:cubicBezTo>
                <a:cubicBezTo>
                  <a:pt x="2031" y="1215"/>
                  <a:pt x="2037" y="1220"/>
                  <a:pt x="2048" y="1220"/>
                </a:cubicBezTo>
                <a:cubicBezTo>
                  <a:pt x="2059" y="1220"/>
                  <a:pt x="2070" y="1215"/>
                  <a:pt x="2076" y="1209"/>
                </a:cubicBezTo>
                <a:cubicBezTo>
                  <a:pt x="2090" y="1190"/>
                  <a:pt x="2090" y="1167"/>
                  <a:pt x="2073" y="1153"/>
                </a:cubicBezTo>
                <a:cubicBezTo>
                  <a:pt x="2031" y="1114"/>
                  <a:pt x="2001" y="1081"/>
                  <a:pt x="1978" y="1045"/>
                </a:cubicBezTo>
                <a:cubicBezTo>
                  <a:pt x="1971" y="1032"/>
                  <a:pt x="1959" y="1025"/>
                  <a:pt x="1946" y="1025"/>
                </a:cubicBezTo>
                <a:close/>
                <a:moveTo>
                  <a:pt x="5209" y="1100"/>
                </a:moveTo>
                <a:cubicBezTo>
                  <a:pt x="5195" y="1100"/>
                  <a:pt x="5180" y="1107"/>
                  <a:pt x="5173" y="1123"/>
                </a:cubicBezTo>
                <a:cubicBezTo>
                  <a:pt x="5161" y="1142"/>
                  <a:pt x="5170" y="1165"/>
                  <a:pt x="5189" y="1173"/>
                </a:cubicBezTo>
                <a:cubicBezTo>
                  <a:pt x="5237" y="1195"/>
                  <a:pt x="5284" y="1220"/>
                  <a:pt x="5334" y="1240"/>
                </a:cubicBezTo>
                <a:cubicBezTo>
                  <a:pt x="5340" y="1240"/>
                  <a:pt x="5343" y="1243"/>
                  <a:pt x="5351" y="1243"/>
                </a:cubicBezTo>
                <a:cubicBezTo>
                  <a:pt x="5365" y="1243"/>
                  <a:pt x="5379" y="1234"/>
                  <a:pt x="5385" y="1223"/>
                </a:cubicBezTo>
                <a:cubicBezTo>
                  <a:pt x="5393" y="1201"/>
                  <a:pt x="5385" y="1181"/>
                  <a:pt x="5365" y="1170"/>
                </a:cubicBezTo>
                <a:cubicBezTo>
                  <a:pt x="5315" y="1151"/>
                  <a:pt x="5270" y="1126"/>
                  <a:pt x="5226" y="1103"/>
                </a:cubicBezTo>
                <a:cubicBezTo>
                  <a:pt x="5221" y="1101"/>
                  <a:pt x="5215" y="1100"/>
                  <a:pt x="5209" y="1100"/>
                </a:cubicBezTo>
                <a:close/>
                <a:moveTo>
                  <a:pt x="7378" y="1065"/>
                </a:moveTo>
                <a:cubicBezTo>
                  <a:pt x="7367" y="1065"/>
                  <a:pt x="7356" y="1070"/>
                  <a:pt x="7349" y="1081"/>
                </a:cubicBezTo>
                <a:cubicBezTo>
                  <a:pt x="7315" y="1114"/>
                  <a:pt x="7276" y="1151"/>
                  <a:pt x="7237" y="1181"/>
                </a:cubicBezTo>
                <a:cubicBezTo>
                  <a:pt x="7220" y="1195"/>
                  <a:pt x="7217" y="1220"/>
                  <a:pt x="7231" y="1237"/>
                </a:cubicBezTo>
                <a:cubicBezTo>
                  <a:pt x="7237" y="1243"/>
                  <a:pt x="7251" y="1251"/>
                  <a:pt x="7262" y="1251"/>
                </a:cubicBezTo>
                <a:cubicBezTo>
                  <a:pt x="7273" y="1251"/>
                  <a:pt x="7279" y="1248"/>
                  <a:pt x="7290" y="1240"/>
                </a:cubicBezTo>
                <a:cubicBezTo>
                  <a:pt x="7332" y="1206"/>
                  <a:pt x="7374" y="1170"/>
                  <a:pt x="7407" y="1131"/>
                </a:cubicBezTo>
                <a:cubicBezTo>
                  <a:pt x="7421" y="1114"/>
                  <a:pt x="7421" y="1089"/>
                  <a:pt x="7404" y="1075"/>
                </a:cubicBezTo>
                <a:cubicBezTo>
                  <a:pt x="7397" y="1069"/>
                  <a:pt x="7387" y="1065"/>
                  <a:pt x="7378" y="1065"/>
                </a:cubicBezTo>
                <a:close/>
                <a:moveTo>
                  <a:pt x="39" y="1020"/>
                </a:moveTo>
                <a:cubicBezTo>
                  <a:pt x="23" y="1020"/>
                  <a:pt x="0" y="1039"/>
                  <a:pt x="0" y="1059"/>
                </a:cubicBezTo>
                <a:lnTo>
                  <a:pt x="0" y="1084"/>
                </a:lnTo>
                <a:cubicBezTo>
                  <a:pt x="0" y="1128"/>
                  <a:pt x="9" y="1176"/>
                  <a:pt x="20" y="1223"/>
                </a:cubicBezTo>
                <a:cubicBezTo>
                  <a:pt x="23" y="1240"/>
                  <a:pt x="39" y="1254"/>
                  <a:pt x="56" y="1254"/>
                </a:cubicBezTo>
                <a:cubicBezTo>
                  <a:pt x="56" y="1254"/>
                  <a:pt x="62" y="1254"/>
                  <a:pt x="64" y="1248"/>
                </a:cubicBezTo>
                <a:cubicBezTo>
                  <a:pt x="84" y="1243"/>
                  <a:pt x="98" y="1223"/>
                  <a:pt x="92" y="1201"/>
                </a:cubicBezTo>
                <a:cubicBezTo>
                  <a:pt x="84" y="1165"/>
                  <a:pt x="78" y="1120"/>
                  <a:pt x="78" y="1081"/>
                </a:cubicBezTo>
                <a:lnTo>
                  <a:pt x="78" y="1059"/>
                </a:lnTo>
                <a:cubicBezTo>
                  <a:pt x="78" y="1039"/>
                  <a:pt x="62" y="1020"/>
                  <a:pt x="39" y="1020"/>
                </a:cubicBezTo>
                <a:close/>
                <a:moveTo>
                  <a:pt x="4300" y="1105"/>
                </a:moveTo>
                <a:cubicBezTo>
                  <a:pt x="4290" y="1105"/>
                  <a:pt x="4281" y="1109"/>
                  <a:pt x="4274" y="1117"/>
                </a:cubicBezTo>
                <a:cubicBezTo>
                  <a:pt x="4235" y="1156"/>
                  <a:pt x="4199" y="1193"/>
                  <a:pt x="4163" y="1223"/>
                </a:cubicBezTo>
                <a:cubicBezTo>
                  <a:pt x="4143" y="1237"/>
                  <a:pt x="4143" y="1262"/>
                  <a:pt x="4157" y="1279"/>
                </a:cubicBezTo>
                <a:cubicBezTo>
                  <a:pt x="4168" y="1285"/>
                  <a:pt x="4179" y="1293"/>
                  <a:pt x="4191" y="1293"/>
                </a:cubicBezTo>
                <a:cubicBezTo>
                  <a:pt x="4196" y="1293"/>
                  <a:pt x="4207" y="1290"/>
                  <a:pt x="4213" y="1282"/>
                </a:cubicBezTo>
                <a:cubicBezTo>
                  <a:pt x="4252" y="1248"/>
                  <a:pt x="4291" y="1212"/>
                  <a:pt x="4330" y="1173"/>
                </a:cubicBezTo>
                <a:cubicBezTo>
                  <a:pt x="4347" y="1156"/>
                  <a:pt x="4347" y="1131"/>
                  <a:pt x="4330" y="1117"/>
                </a:cubicBezTo>
                <a:cubicBezTo>
                  <a:pt x="4320" y="1109"/>
                  <a:pt x="4310" y="1105"/>
                  <a:pt x="4300" y="1105"/>
                </a:cubicBezTo>
                <a:close/>
                <a:moveTo>
                  <a:pt x="5488" y="1222"/>
                </a:moveTo>
                <a:cubicBezTo>
                  <a:pt x="5474" y="1222"/>
                  <a:pt x="5460" y="1231"/>
                  <a:pt x="5454" y="1246"/>
                </a:cubicBezTo>
                <a:cubicBezTo>
                  <a:pt x="5446" y="1265"/>
                  <a:pt x="5454" y="1290"/>
                  <a:pt x="5477" y="1296"/>
                </a:cubicBezTo>
                <a:cubicBezTo>
                  <a:pt x="5502" y="1304"/>
                  <a:pt x="5524" y="1312"/>
                  <a:pt x="5549" y="1324"/>
                </a:cubicBezTo>
                <a:cubicBezTo>
                  <a:pt x="5574" y="1335"/>
                  <a:pt x="5599" y="1340"/>
                  <a:pt x="5622" y="1352"/>
                </a:cubicBezTo>
                <a:cubicBezTo>
                  <a:pt x="5627" y="1354"/>
                  <a:pt x="5633" y="1354"/>
                  <a:pt x="5636" y="1354"/>
                </a:cubicBezTo>
                <a:cubicBezTo>
                  <a:pt x="5650" y="1354"/>
                  <a:pt x="5669" y="1349"/>
                  <a:pt x="5672" y="1326"/>
                </a:cubicBezTo>
                <a:cubicBezTo>
                  <a:pt x="5677" y="1307"/>
                  <a:pt x="5669" y="1285"/>
                  <a:pt x="5647" y="1279"/>
                </a:cubicBezTo>
                <a:cubicBezTo>
                  <a:pt x="5624" y="1271"/>
                  <a:pt x="5602" y="1265"/>
                  <a:pt x="5577" y="1254"/>
                </a:cubicBezTo>
                <a:cubicBezTo>
                  <a:pt x="5552" y="1246"/>
                  <a:pt x="5527" y="1237"/>
                  <a:pt x="5505" y="1226"/>
                </a:cubicBezTo>
                <a:cubicBezTo>
                  <a:pt x="5499" y="1223"/>
                  <a:pt x="5494" y="1222"/>
                  <a:pt x="5488" y="1222"/>
                </a:cubicBezTo>
                <a:close/>
                <a:moveTo>
                  <a:pt x="7136" y="1259"/>
                </a:moveTo>
                <a:cubicBezTo>
                  <a:pt x="7129" y="1259"/>
                  <a:pt x="7121" y="1261"/>
                  <a:pt x="7114" y="1265"/>
                </a:cubicBezTo>
                <a:cubicBezTo>
                  <a:pt x="7072" y="1290"/>
                  <a:pt x="7028" y="1310"/>
                  <a:pt x="6983" y="1332"/>
                </a:cubicBezTo>
                <a:cubicBezTo>
                  <a:pt x="6961" y="1340"/>
                  <a:pt x="6952" y="1363"/>
                  <a:pt x="6961" y="1382"/>
                </a:cubicBezTo>
                <a:cubicBezTo>
                  <a:pt x="6969" y="1396"/>
                  <a:pt x="6983" y="1407"/>
                  <a:pt x="6997" y="1407"/>
                </a:cubicBezTo>
                <a:cubicBezTo>
                  <a:pt x="7003" y="1407"/>
                  <a:pt x="7008" y="1407"/>
                  <a:pt x="7011" y="1405"/>
                </a:cubicBezTo>
                <a:cubicBezTo>
                  <a:pt x="7058" y="1382"/>
                  <a:pt x="7109" y="1360"/>
                  <a:pt x="7153" y="1332"/>
                </a:cubicBezTo>
                <a:cubicBezTo>
                  <a:pt x="7176" y="1321"/>
                  <a:pt x="7178" y="1296"/>
                  <a:pt x="7167" y="1279"/>
                </a:cubicBezTo>
                <a:cubicBezTo>
                  <a:pt x="7160" y="1265"/>
                  <a:pt x="7149" y="1259"/>
                  <a:pt x="7136" y="1259"/>
                </a:cubicBezTo>
                <a:close/>
                <a:moveTo>
                  <a:pt x="5786" y="1323"/>
                </a:moveTo>
                <a:cubicBezTo>
                  <a:pt x="5768" y="1323"/>
                  <a:pt x="5749" y="1334"/>
                  <a:pt x="5744" y="1352"/>
                </a:cubicBezTo>
                <a:cubicBezTo>
                  <a:pt x="5742" y="1374"/>
                  <a:pt x="5750" y="1393"/>
                  <a:pt x="5772" y="1402"/>
                </a:cubicBezTo>
                <a:cubicBezTo>
                  <a:pt x="5823" y="1418"/>
                  <a:pt x="5873" y="1430"/>
                  <a:pt x="5923" y="1444"/>
                </a:cubicBezTo>
                <a:cubicBezTo>
                  <a:pt x="5926" y="1446"/>
                  <a:pt x="5929" y="1446"/>
                  <a:pt x="5934" y="1446"/>
                </a:cubicBezTo>
                <a:cubicBezTo>
                  <a:pt x="5951" y="1446"/>
                  <a:pt x="5968" y="1435"/>
                  <a:pt x="5968" y="1410"/>
                </a:cubicBezTo>
                <a:cubicBezTo>
                  <a:pt x="5973" y="1393"/>
                  <a:pt x="5959" y="1371"/>
                  <a:pt x="5940" y="1365"/>
                </a:cubicBezTo>
                <a:cubicBezTo>
                  <a:pt x="5895" y="1352"/>
                  <a:pt x="5842" y="1340"/>
                  <a:pt x="5792" y="1324"/>
                </a:cubicBezTo>
                <a:cubicBezTo>
                  <a:pt x="5790" y="1323"/>
                  <a:pt x="5788" y="1323"/>
                  <a:pt x="5786" y="1323"/>
                </a:cubicBezTo>
                <a:close/>
                <a:moveTo>
                  <a:pt x="2171" y="1229"/>
                </a:moveTo>
                <a:cubicBezTo>
                  <a:pt x="2158" y="1229"/>
                  <a:pt x="2146" y="1235"/>
                  <a:pt x="2140" y="1248"/>
                </a:cubicBezTo>
                <a:cubicBezTo>
                  <a:pt x="2129" y="1265"/>
                  <a:pt x="2132" y="1285"/>
                  <a:pt x="2148" y="1299"/>
                </a:cubicBezTo>
                <a:cubicBezTo>
                  <a:pt x="2126" y="1332"/>
                  <a:pt x="2101" y="1360"/>
                  <a:pt x="2070" y="1388"/>
                </a:cubicBezTo>
                <a:cubicBezTo>
                  <a:pt x="2051" y="1402"/>
                  <a:pt x="2051" y="1424"/>
                  <a:pt x="2065" y="1444"/>
                </a:cubicBezTo>
                <a:cubicBezTo>
                  <a:pt x="2073" y="1452"/>
                  <a:pt x="2084" y="1458"/>
                  <a:pt x="2093" y="1458"/>
                </a:cubicBezTo>
                <a:cubicBezTo>
                  <a:pt x="2104" y="1458"/>
                  <a:pt x="2115" y="1452"/>
                  <a:pt x="2118" y="1444"/>
                </a:cubicBezTo>
                <a:cubicBezTo>
                  <a:pt x="2157" y="1407"/>
                  <a:pt x="2187" y="1374"/>
                  <a:pt x="2215" y="1338"/>
                </a:cubicBezTo>
                <a:cubicBezTo>
                  <a:pt x="2240" y="1352"/>
                  <a:pt x="2266" y="1363"/>
                  <a:pt x="2288" y="1377"/>
                </a:cubicBezTo>
                <a:cubicBezTo>
                  <a:pt x="2294" y="1380"/>
                  <a:pt x="2300" y="1382"/>
                  <a:pt x="2306" y="1382"/>
                </a:cubicBezTo>
                <a:cubicBezTo>
                  <a:pt x="2320" y="1382"/>
                  <a:pt x="2333" y="1373"/>
                  <a:pt x="2341" y="1360"/>
                </a:cubicBezTo>
                <a:cubicBezTo>
                  <a:pt x="2352" y="1338"/>
                  <a:pt x="2344" y="1318"/>
                  <a:pt x="2324" y="1307"/>
                </a:cubicBezTo>
                <a:cubicBezTo>
                  <a:pt x="2274" y="1282"/>
                  <a:pt x="2229" y="1257"/>
                  <a:pt x="2190" y="1234"/>
                </a:cubicBezTo>
                <a:cubicBezTo>
                  <a:pt x="2184" y="1231"/>
                  <a:pt x="2178" y="1229"/>
                  <a:pt x="2171" y="1229"/>
                </a:cubicBezTo>
                <a:close/>
                <a:moveTo>
                  <a:pt x="4066" y="1309"/>
                </a:moveTo>
                <a:cubicBezTo>
                  <a:pt x="4058" y="1309"/>
                  <a:pt x="4050" y="1312"/>
                  <a:pt x="4043" y="1318"/>
                </a:cubicBezTo>
                <a:cubicBezTo>
                  <a:pt x="3998" y="1346"/>
                  <a:pt x="3956" y="1374"/>
                  <a:pt x="3914" y="1396"/>
                </a:cubicBezTo>
                <a:cubicBezTo>
                  <a:pt x="3895" y="1407"/>
                  <a:pt x="3889" y="1432"/>
                  <a:pt x="3900" y="1449"/>
                </a:cubicBezTo>
                <a:cubicBezTo>
                  <a:pt x="3906" y="1463"/>
                  <a:pt x="3920" y="1471"/>
                  <a:pt x="3934" y="1471"/>
                </a:cubicBezTo>
                <a:cubicBezTo>
                  <a:pt x="3942" y="1471"/>
                  <a:pt x="3948" y="1471"/>
                  <a:pt x="3951" y="1463"/>
                </a:cubicBezTo>
                <a:cubicBezTo>
                  <a:pt x="3998" y="1438"/>
                  <a:pt x="4043" y="1410"/>
                  <a:pt x="4085" y="1379"/>
                </a:cubicBezTo>
                <a:cubicBezTo>
                  <a:pt x="4104" y="1368"/>
                  <a:pt x="4110" y="1346"/>
                  <a:pt x="4096" y="1326"/>
                </a:cubicBezTo>
                <a:cubicBezTo>
                  <a:pt x="4089" y="1315"/>
                  <a:pt x="4078" y="1309"/>
                  <a:pt x="4066" y="1309"/>
                </a:cubicBezTo>
                <a:close/>
                <a:moveTo>
                  <a:pt x="6848" y="1381"/>
                </a:moveTo>
                <a:cubicBezTo>
                  <a:pt x="6845" y="1381"/>
                  <a:pt x="6841" y="1381"/>
                  <a:pt x="6838" y="1382"/>
                </a:cubicBezTo>
                <a:cubicBezTo>
                  <a:pt x="6793" y="1393"/>
                  <a:pt x="6740" y="1405"/>
                  <a:pt x="6693" y="1416"/>
                </a:cubicBezTo>
                <a:cubicBezTo>
                  <a:pt x="6673" y="1418"/>
                  <a:pt x="6657" y="1438"/>
                  <a:pt x="6662" y="1460"/>
                </a:cubicBezTo>
                <a:cubicBezTo>
                  <a:pt x="6665" y="1477"/>
                  <a:pt x="6682" y="1491"/>
                  <a:pt x="6701" y="1491"/>
                </a:cubicBezTo>
                <a:cubicBezTo>
                  <a:pt x="6704" y="1491"/>
                  <a:pt x="6704" y="1491"/>
                  <a:pt x="6707" y="1494"/>
                </a:cubicBezTo>
                <a:cubicBezTo>
                  <a:pt x="6754" y="1488"/>
                  <a:pt x="6810" y="1474"/>
                  <a:pt x="6860" y="1460"/>
                </a:cubicBezTo>
                <a:cubicBezTo>
                  <a:pt x="6880" y="1452"/>
                  <a:pt x="6894" y="1432"/>
                  <a:pt x="6888" y="1410"/>
                </a:cubicBezTo>
                <a:cubicBezTo>
                  <a:pt x="6881" y="1394"/>
                  <a:pt x="6866" y="1381"/>
                  <a:pt x="6848" y="1381"/>
                </a:cubicBezTo>
                <a:close/>
                <a:moveTo>
                  <a:pt x="6084" y="1401"/>
                </a:moveTo>
                <a:cubicBezTo>
                  <a:pt x="6067" y="1401"/>
                  <a:pt x="6051" y="1413"/>
                  <a:pt x="6049" y="1432"/>
                </a:cubicBezTo>
                <a:cubicBezTo>
                  <a:pt x="6046" y="1452"/>
                  <a:pt x="6057" y="1474"/>
                  <a:pt x="6079" y="1477"/>
                </a:cubicBezTo>
                <a:cubicBezTo>
                  <a:pt x="6132" y="1488"/>
                  <a:pt x="6185" y="1494"/>
                  <a:pt x="6235" y="1502"/>
                </a:cubicBezTo>
                <a:lnTo>
                  <a:pt x="6241" y="1502"/>
                </a:lnTo>
                <a:cubicBezTo>
                  <a:pt x="6258" y="1502"/>
                  <a:pt x="6274" y="1488"/>
                  <a:pt x="6277" y="1463"/>
                </a:cubicBezTo>
                <a:cubicBezTo>
                  <a:pt x="6283" y="1444"/>
                  <a:pt x="6263" y="1424"/>
                  <a:pt x="6244" y="1421"/>
                </a:cubicBezTo>
                <a:cubicBezTo>
                  <a:pt x="6194" y="1418"/>
                  <a:pt x="6146" y="1410"/>
                  <a:pt x="6093" y="1402"/>
                </a:cubicBezTo>
                <a:cubicBezTo>
                  <a:pt x="6090" y="1401"/>
                  <a:pt x="6087" y="1401"/>
                  <a:pt x="6084" y="1401"/>
                </a:cubicBezTo>
                <a:close/>
                <a:moveTo>
                  <a:pt x="2446" y="1373"/>
                </a:moveTo>
                <a:cubicBezTo>
                  <a:pt x="2432" y="1373"/>
                  <a:pt x="2419" y="1382"/>
                  <a:pt x="2411" y="1396"/>
                </a:cubicBezTo>
                <a:cubicBezTo>
                  <a:pt x="2405" y="1416"/>
                  <a:pt x="2411" y="1435"/>
                  <a:pt x="2433" y="1446"/>
                </a:cubicBezTo>
                <a:cubicBezTo>
                  <a:pt x="2478" y="1463"/>
                  <a:pt x="2525" y="1480"/>
                  <a:pt x="2578" y="1502"/>
                </a:cubicBezTo>
                <a:cubicBezTo>
                  <a:pt x="2581" y="1505"/>
                  <a:pt x="2589" y="1505"/>
                  <a:pt x="2592" y="1505"/>
                </a:cubicBezTo>
                <a:cubicBezTo>
                  <a:pt x="2609" y="1505"/>
                  <a:pt x="2623" y="1494"/>
                  <a:pt x="2628" y="1480"/>
                </a:cubicBezTo>
                <a:cubicBezTo>
                  <a:pt x="2634" y="1460"/>
                  <a:pt x="2623" y="1438"/>
                  <a:pt x="2603" y="1432"/>
                </a:cubicBezTo>
                <a:cubicBezTo>
                  <a:pt x="2553" y="1416"/>
                  <a:pt x="2505" y="1393"/>
                  <a:pt x="2461" y="1377"/>
                </a:cubicBezTo>
                <a:cubicBezTo>
                  <a:pt x="2456" y="1374"/>
                  <a:pt x="2451" y="1373"/>
                  <a:pt x="2446" y="1373"/>
                </a:cubicBezTo>
                <a:close/>
                <a:moveTo>
                  <a:pt x="6540" y="1432"/>
                </a:moveTo>
                <a:cubicBezTo>
                  <a:pt x="6508" y="1434"/>
                  <a:pt x="6472" y="1436"/>
                  <a:pt x="6435" y="1436"/>
                </a:cubicBezTo>
                <a:cubicBezTo>
                  <a:pt x="6420" y="1436"/>
                  <a:pt x="6404" y="1436"/>
                  <a:pt x="6389" y="1435"/>
                </a:cubicBezTo>
                <a:cubicBezTo>
                  <a:pt x="6369" y="1435"/>
                  <a:pt x="6350" y="1452"/>
                  <a:pt x="6350" y="1474"/>
                </a:cubicBezTo>
                <a:cubicBezTo>
                  <a:pt x="6350" y="1494"/>
                  <a:pt x="6369" y="1513"/>
                  <a:pt x="6389" y="1513"/>
                </a:cubicBezTo>
                <a:lnTo>
                  <a:pt x="6445" y="1513"/>
                </a:lnTo>
                <a:cubicBezTo>
                  <a:pt x="6481" y="1513"/>
                  <a:pt x="6514" y="1513"/>
                  <a:pt x="6545" y="1508"/>
                </a:cubicBezTo>
                <a:cubicBezTo>
                  <a:pt x="6567" y="1505"/>
                  <a:pt x="6584" y="1488"/>
                  <a:pt x="6581" y="1466"/>
                </a:cubicBezTo>
                <a:cubicBezTo>
                  <a:pt x="6579" y="1446"/>
                  <a:pt x="6565" y="1432"/>
                  <a:pt x="6540" y="1432"/>
                </a:cubicBezTo>
                <a:close/>
                <a:moveTo>
                  <a:pt x="108" y="1321"/>
                </a:moveTo>
                <a:cubicBezTo>
                  <a:pt x="102" y="1321"/>
                  <a:pt x="95" y="1323"/>
                  <a:pt x="90" y="1326"/>
                </a:cubicBezTo>
                <a:cubicBezTo>
                  <a:pt x="67" y="1338"/>
                  <a:pt x="64" y="1363"/>
                  <a:pt x="76" y="1379"/>
                </a:cubicBezTo>
                <a:cubicBezTo>
                  <a:pt x="106" y="1424"/>
                  <a:pt x="140" y="1466"/>
                  <a:pt x="182" y="1505"/>
                </a:cubicBezTo>
                <a:cubicBezTo>
                  <a:pt x="193" y="1513"/>
                  <a:pt x="201" y="1516"/>
                  <a:pt x="209" y="1516"/>
                </a:cubicBezTo>
                <a:cubicBezTo>
                  <a:pt x="223" y="1516"/>
                  <a:pt x="235" y="1513"/>
                  <a:pt x="237" y="1508"/>
                </a:cubicBezTo>
                <a:cubicBezTo>
                  <a:pt x="251" y="1491"/>
                  <a:pt x="251" y="1466"/>
                  <a:pt x="235" y="1452"/>
                </a:cubicBezTo>
                <a:cubicBezTo>
                  <a:pt x="196" y="1418"/>
                  <a:pt x="165" y="1379"/>
                  <a:pt x="140" y="1340"/>
                </a:cubicBezTo>
                <a:cubicBezTo>
                  <a:pt x="132" y="1328"/>
                  <a:pt x="120" y="1321"/>
                  <a:pt x="108" y="1321"/>
                </a:cubicBezTo>
                <a:close/>
                <a:moveTo>
                  <a:pt x="3795" y="1459"/>
                </a:moveTo>
                <a:cubicBezTo>
                  <a:pt x="3789" y="1459"/>
                  <a:pt x="3784" y="1460"/>
                  <a:pt x="3778" y="1463"/>
                </a:cubicBezTo>
                <a:cubicBezTo>
                  <a:pt x="3733" y="1485"/>
                  <a:pt x="3683" y="1502"/>
                  <a:pt x="3638" y="1516"/>
                </a:cubicBezTo>
                <a:cubicBezTo>
                  <a:pt x="3621" y="1522"/>
                  <a:pt x="3607" y="1544"/>
                  <a:pt x="3613" y="1564"/>
                </a:cubicBezTo>
                <a:cubicBezTo>
                  <a:pt x="3621" y="1583"/>
                  <a:pt x="3635" y="1591"/>
                  <a:pt x="3652" y="1591"/>
                </a:cubicBezTo>
                <a:lnTo>
                  <a:pt x="3658" y="1591"/>
                </a:lnTo>
                <a:cubicBezTo>
                  <a:pt x="3708" y="1575"/>
                  <a:pt x="3761" y="1558"/>
                  <a:pt x="3808" y="1536"/>
                </a:cubicBezTo>
                <a:cubicBezTo>
                  <a:pt x="3831" y="1524"/>
                  <a:pt x="3842" y="1505"/>
                  <a:pt x="3831" y="1485"/>
                </a:cubicBezTo>
                <a:cubicBezTo>
                  <a:pt x="3822" y="1469"/>
                  <a:pt x="3810" y="1459"/>
                  <a:pt x="3795" y="1459"/>
                </a:cubicBezTo>
                <a:close/>
                <a:moveTo>
                  <a:pt x="2741" y="1475"/>
                </a:moveTo>
                <a:cubicBezTo>
                  <a:pt x="2724" y="1475"/>
                  <a:pt x="2710" y="1484"/>
                  <a:pt x="2704" y="1502"/>
                </a:cubicBezTo>
                <a:cubicBezTo>
                  <a:pt x="2698" y="1522"/>
                  <a:pt x="2706" y="1544"/>
                  <a:pt x="2729" y="1550"/>
                </a:cubicBezTo>
                <a:cubicBezTo>
                  <a:pt x="2771" y="1564"/>
                  <a:pt x="2815" y="1577"/>
                  <a:pt x="2865" y="1591"/>
                </a:cubicBezTo>
                <a:lnTo>
                  <a:pt x="2879" y="1597"/>
                </a:lnTo>
                <a:cubicBezTo>
                  <a:pt x="2882" y="1600"/>
                  <a:pt x="2885" y="1600"/>
                  <a:pt x="2888" y="1600"/>
                </a:cubicBezTo>
                <a:cubicBezTo>
                  <a:pt x="2907" y="1600"/>
                  <a:pt x="2924" y="1589"/>
                  <a:pt x="2930" y="1572"/>
                </a:cubicBezTo>
                <a:cubicBezTo>
                  <a:pt x="2938" y="1550"/>
                  <a:pt x="2924" y="1530"/>
                  <a:pt x="2902" y="1522"/>
                </a:cubicBezTo>
                <a:lnTo>
                  <a:pt x="2888" y="1519"/>
                </a:lnTo>
                <a:cubicBezTo>
                  <a:pt x="2840" y="1505"/>
                  <a:pt x="2796" y="1491"/>
                  <a:pt x="2754" y="1477"/>
                </a:cubicBezTo>
                <a:cubicBezTo>
                  <a:pt x="2749" y="1476"/>
                  <a:pt x="2745" y="1475"/>
                  <a:pt x="2741" y="1475"/>
                </a:cubicBezTo>
                <a:close/>
                <a:moveTo>
                  <a:pt x="1972" y="1478"/>
                </a:moveTo>
                <a:cubicBezTo>
                  <a:pt x="1965" y="1478"/>
                  <a:pt x="1957" y="1480"/>
                  <a:pt x="1950" y="1485"/>
                </a:cubicBezTo>
                <a:cubicBezTo>
                  <a:pt x="1908" y="1508"/>
                  <a:pt x="1867" y="1533"/>
                  <a:pt x="1822" y="1558"/>
                </a:cubicBezTo>
                <a:cubicBezTo>
                  <a:pt x="1800" y="1569"/>
                  <a:pt x="1794" y="1589"/>
                  <a:pt x="1805" y="1611"/>
                </a:cubicBezTo>
                <a:cubicBezTo>
                  <a:pt x="1811" y="1625"/>
                  <a:pt x="1825" y="1631"/>
                  <a:pt x="1839" y="1631"/>
                </a:cubicBezTo>
                <a:cubicBezTo>
                  <a:pt x="1847" y="1631"/>
                  <a:pt x="1850" y="1628"/>
                  <a:pt x="1853" y="1628"/>
                </a:cubicBezTo>
                <a:cubicBezTo>
                  <a:pt x="1903" y="1603"/>
                  <a:pt x="1950" y="1575"/>
                  <a:pt x="1992" y="1547"/>
                </a:cubicBezTo>
                <a:cubicBezTo>
                  <a:pt x="2009" y="1536"/>
                  <a:pt x="2017" y="1513"/>
                  <a:pt x="2003" y="1494"/>
                </a:cubicBezTo>
                <a:cubicBezTo>
                  <a:pt x="1997" y="1484"/>
                  <a:pt x="1985" y="1478"/>
                  <a:pt x="1972" y="1478"/>
                </a:cubicBezTo>
                <a:close/>
                <a:moveTo>
                  <a:pt x="3040" y="1554"/>
                </a:moveTo>
                <a:cubicBezTo>
                  <a:pt x="3022" y="1554"/>
                  <a:pt x="3007" y="1567"/>
                  <a:pt x="3005" y="1586"/>
                </a:cubicBezTo>
                <a:cubicBezTo>
                  <a:pt x="2999" y="1605"/>
                  <a:pt x="3013" y="1628"/>
                  <a:pt x="3036" y="1631"/>
                </a:cubicBezTo>
                <a:cubicBezTo>
                  <a:pt x="3089" y="1639"/>
                  <a:pt x="3144" y="1644"/>
                  <a:pt x="3195" y="1647"/>
                </a:cubicBezTo>
                <a:cubicBezTo>
                  <a:pt x="3214" y="1647"/>
                  <a:pt x="3231" y="1631"/>
                  <a:pt x="3236" y="1614"/>
                </a:cubicBezTo>
                <a:cubicBezTo>
                  <a:pt x="3236" y="1591"/>
                  <a:pt x="3220" y="1575"/>
                  <a:pt x="3200" y="1572"/>
                </a:cubicBezTo>
                <a:cubicBezTo>
                  <a:pt x="3150" y="1569"/>
                  <a:pt x="3097" y="1564"/>
                  <a:pt x="3049" y="1555"/>
                </a:cubicBezTo>
                <a:cubicBezTo>
                  <a:pt x="3046" y="1554"/>
                  <a:pt x="3043" y="1554"/>
                  <a:pt x="3040" y="1554"/>
                </a:cubicBezTo>
                <a:close/>
                <a:moveTo>
                  <a:pt x="3505" y="1554"/>
                </a:moveTo>
                <a:cubicBezTo>
                  <a:pt x="3502" y="1554"/>
                  <a:pt x="3499" y="1554"/>
                  <a:pt x="3496" y="1555"/>
                </a:cubicBezTo>
                <a:cubicBezTo>
                  <a:pt x="3446" y="1561"/>
                  <a:pt x="3395" y="1569"/>
                  <a:pt x="3345" y="1572"/>
                </a:cubicBezTo>
                <a:cubicBezTo>
                  <a:pt x="3326" y="1575"/>
                  <a:pt x="3306" y="1591"/>
                  <a:pt x="3312" y="1614"/>
                </a:cubicBezTo>
                <a:cubicBezTo>
                  <a:pt x="3312" y="1631"/>
                  <a:pt x="3328" y="1647"/>
                  <a:pt x="3348" y="1647"/>
                </a:cubicBezTo>
                <a:cubicBezTo>
                  <a:pt x="3401" y="1647"/>
                  <a:pt x="3457" y="1639"/>
                  <a:pt x="3510" y="1631"/>
                </a:cubicBezTo>
                <a:cubicBezTo>
                  <a:pt x="3529" y="1628"/>
                  <a:pt x="3543" y="1605"/>
                  <a:pt x="3540" y="1586"/>
                </a:cubicBezTo>
                <a:cubicBezTo>
                  <a:pt x="3538" y="1567"/>
                  <a:pt x="3522" y="1554"/>
                  <a:pt x="3505" y="1554"/>
                </a:cubicBezTo>
                <a:close/>
                <a:moveTo>
                  <a:pt x="340" y="1532"/>
                </a:moveTo>
                <a:cubicBezTo>
                  <a:pt x="326" y="1532"/>
                  <a:pt x="312" y="1538"/>
                  <a:pt x="304" y="1550"/>
                </a:cubicBezTo>
                <a:cubicBezTo>
                  <a:pt x="293" y="1569"/>
                  <a:pt x="302" y="1591"/>
                  <a:pt x="318" y="1603"/>
                </a:cubicBezTo>
                <a:cubicBezTo>
                  <a:pt x="363" y="1628"/>
                  <a:pt x="413" y="1647"/>
                  <a:pt x="466" y="1670"/>
                </a:cubicBezTo>
                <a:cubicBezTo>
                  <a:pt x="469" y="1672"/>
                  <a:pt x="472" y="1672"/>
                  <a:pt x="480" y="1672"/>
                </a:cubicBezTo>
                <a:cubicBezTo>
                  <a:pt x="497" y="1672"/>
                  <a:pt x="511" y="1661"/>
                  <a:pt x="516" y="1647"/>
                </a:cubicBezTo>
                <a:cubicBezTo>
                  <a:pt x="525" y="1631"/>
                  <a:pt x="514" y="1605"/>
                  <a:pt x="494" y="1600"/>
                </a:cubicBezTo>
                <a:cubicBezTo>
                  <a:pt x="441" y="1583"/>
                  <a:pt x="399" y="1561"/>
                  <a:pt x="357" y="1536"/>
                </a:cubicBezTo>
                <a:cubicBezTo>
                  <a:pt x="352" y="1533"/>
                  <a:pt x="346" y="1532"/>
                  <a:pt x="340" y="1532"/>
                </a:cubicBezTo>
                <a:close/>
                <a:moveTo>
                  <a:pt x="1692" y="1615"/>
                </a:moveTo>
                <a:cubicBezTo>
                  <a:pt x="1688" y="1615"/>
                  <a:pt x="1684" y="1615"/>
                  <a:pt x="1680" y="1617"/>
                </a:cubicBezTo>
                <a:cubicBezTo>
                  <a:pt x="1632" y="1631"/>
                  <a:pt x="1585" y="1644"/>
                  <a:pt x="1535" y="1658"/>
                </a:cubicBezTo>
                <a:cubicBezTo>
                  <a:pt x="1515" y="1661"/>
                  <a:pt x="1501" y="1684"/>
                  <a:pt x="1507" y="1703"/>
                </a:cubicBezTo>
                <a:cubicBezTo>
                  <a:pt x="1512" y="1723"/>
                  <a:pt x="1529" y="1737"/>
                  <a:pt x="1546" y="1737"/>
                </a:cubicBezTo>
                <a:lnTo>
                  <a:pt x="1549" y="1737"/>
                </a:lnTo>
                <a:cubicBezTo>
                  <a:pt x="1602" y="1723"/>
                  <a:pt x="1655" y="1709"/>
                  <a:pt x="1702" y="1689"/>
                </a:cubicBezTo>
                <a:cubicBezTo>
                  <a:pt x="1724" y="1684"/>
                  <a:pt x="1733" y="1661"/>
                  <a:pt x="1727" y="1642"/>
                </a:cubicBezTo>
                <a:cubicBezTo>
                  <a:pt x="1723" y="1624"/>
                  <a:pt x="1707" y="1615"/>
                  <a:pt x="1692" y="1615"/>
                </a:cubicBezTo>
                <a:close/>
                <a:moveTo>
                  <a:pt x="628" y="1643"/>
                </a:moveTo>
                <a:cubicBezTo>
                  <a:pt x="613" y="1643"/>
                  <a:pt x="596" y="1656"/>
                  <a:pt x="592" y="1672"/>
                </a:cubicBezTo>
                <a:cubicBezTo>
                  <a:pt x="583" y="1689"/>
                  <a:pt x="597" y="1711"/>
                  <a:pt x="620" y="1717"/>
                </a:cubicBezTo>
                <a:cubicBezTo>
                  <a:pt x="664" y="1728"/>
                  <a:pt x="720" y="1739"/>
                  <a:pt x="773" y="1750"/>
                </a:cubicBezTo>
                <a:lnTo>
                  <a:pt x="779" y="1750"/>
                </a:lnTo>
                <a:cubicBezTo>
                  <a:pt x="795" y="1750"/>
                  <a:pt x="815" y="1737"/>
                  <a:pt x="815" y="1723"/>
                </a:cubicBezTo>
                <a:cubicBezTo>
                  <a:pt x="818" y="1700"/>
                  <a:pt x="804" y="1678"/>
                  <a:pt x="781" y="1675"/>
                </a:cubicBezTo>
                <a:cubicBezTo>
                  <a:pt x="734" y="1664"/>
                  <a:pt x="681" y="1658"/>
                  <a:pt x="636" y="1644"/>
                </a:cubicBezTo>
                <a:cubicBezTo>
                  <a:pt x="634" y="1644"/>
                  <a:pt x="631" y="1643"/>
                  <a:pt x="628" y="1643"/>
                </a:cubicBezTo>
                <a:close/>
                <a:moveTo>
                  <a:pt x="931" y="1689"/>
                </a:moveTo>
                <a:cubicBezTo>
                  <a:pt x="913" y="1689"/>
                  <a:pt x="898" y="1705"/>
                  <a:pt x="893" y="1725"/>
                </a:cubicBezTo>
                <a:cubicBezTo>
                  <a:pt x="890" y="1745"/>
                  <a:pt x="907" y="1764"/>
                  <a:pt x="929" y="1767"/>
                </a:cubicBezTo>
                <a:lnTo>
                  <a:pt x="1085" y="1778"/>
                </a:lnTo>
                <a:cubicBezTo>
                  <a:pt x="1108" y="1778"/>
                  <a:pt x="1125" y="1764"/>
                  <a:pt x="1125" y="1739"/>
                </a:cubicBezTo>
                <a:cubicBezTo>
                  <a:pt x="1125" y="1717"/>
                  <a:pt x="1108" y="1700"/>
                  <a:pt x="1085" y="1700"/>
                </a:cubicBezTo>
                <a:cubicBezTo>
                  <a:pt x="1035" y="1700"/>
                  <a:pt x="988" y="1697"/>
                  <a:pt x="935" y="1689"/>
                </a:cubicBezTo>
                <a:cubicBezTo>
                  <a:pt x="933" y="1689"/>
                  <a:pt x="932" y="1689"/>
                  <a:pt x="931" y="1689"/>
                </a:cubicBezTo>
                <a:close/>
                <a:moveTo>
                  <a:pt x="1394" y="1683"/>
                </a:moveTo>
                <a:cubicBezTo>
                  <a:pt x="1392" y="1683"/>
                  <a:pt x="1391" y="1683"/>
                  <a:pt x="1390" y="1684"/>
                </a:cubicBezTo>
                <a:cubicBezTo>
                  <a:pt x="1339" y="1689"/>
                  <a:pt x="1292" y="1695"/>
                  <a:pt x="1239" y="1697"/>
                </a:cubicBezTo>
                <a:cubicBezTo>
                  <a:pt x="1219" y="1700"/>
                  <a:pt x="1197" y="1717"/>
                  <a:pt x="1200" y="1739"/>
                </a:cubicBezTo>
                <a:cubicBezTo>
                  <a:pt x="1200" y="1759"/>
                  <a:pt x="1219" y="1778"/>
                  <a:pt x="1239" y="1778"/>
                </a:cubicBezTo>
                <a:cubicBezTo>
                  <a:pt x="1295" y="1773"/>
                  <a:pt x="1348" y="1770"/>
                  <a:pt x="1401" y="1764"/>
                </a:cubicBezTo>
                <a:cubicBezTo>
                  <a:pt x="1420" y="1759"/>
                  <a:pt x="1437" y="1739"/>
                  <a:pt x="1434" y="1717"/>
                </a:cubicBezTo>
                <a:cubicBezTo>
                  <a:pt x="1432" y="1699"/>
                  <a:pt x="1412" y="1683"/>
                  <a:pt x="1394" y="168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429832" y="1730466"/>
            <a:ext cx="440039" cy="174911"/>
          </a:xfrm>
          <a:custGeom>
            <a:avLst/>
            <a:gdLst/>
            <a:ahLst/>
            <a:cxnLst/>
            <a:rect l="l" t="t" r="r" b="b"/>
            <a:pathLst>
              <a:path w="4287" h="1704" extrusionOk="0">
                <a:moveTo>
                  <a:pt x="109" y="1"/>
                </a:moveTo>
                <a:cubicBezTo>
                  <a:pt x="91" y="1"/>
                  <a:pt x="72" y="13"/>
                  <a:pt x="65" y="30"/>
                </a:cubicBezTo>
                <a:cubicBezTo>
                  <a:pt x="65" y="33"/>
                  <a:pt x="46" y="94"/>
                  <a:pt x="29" y="195"/>
                </a:cubicBezTo>
                <a:cubicBezTo>
                  <a:pt x="23" y="220"/>
                  <a:pt x="37" y="239"/>
                  <a:pt x="62" y="242"/>
                </a:cubicBezTo>
                <a:lnTo>
                  <a:pt x="71" y="242"/>
                </a:lnTo>
                <a:cubicBezTo>
                  <a:pt x="87" y="242"/>
                  <a:pt x="104" y="228"/>
                  <a:pt x="113" y="208"/>
                </a:cubicBezTo>
                <a:cubicBezTo>
                  <a:pt x="126" y="114"/>
                  <a:pt x="146" y="55"/>
                  <a:pt x="146" y="55"/>
                </a:cubicBezTo>
                <a:cubicBezTo>
                  <a:pt x="154" y="33"/>
                  <a:pt x="140" y="10"/>
                  <a:pt x="118" y="2"/>
                </a:cubicBezTo>
                <a:cubicBezTo>
                  <a:pt x="115" y="1"/>
                  <a:pt x="112" y="1"/>
                  <a:pt x="109" y="1"/>
                </a:cubicBezTo>
                <a:close/>
                <a:moveTo>
                  <a:pt x="4244" y="379"/>
                </a:moveTo>
                <a:cubicBezTo>
                  <a:pt x="4219" y="381"/>
                  <a:pt x="4202" y="395"/>
                  <a:pt x="4202" y="420"/>
                </a:cubicBezTo>
                <a:cubicBezTo>
                  <a:pt x="4202" y="420"/>
                  <a:pt x="4202" y="446"/>
                  <a:pt x="4200" y="487"/>
                </a:cubicBezTo>
                <a:cubicBezTo>
                  <a:pt x="4200" y="513"/>
                  <a:pt x="4214" y="529"/>
                  <a:pt x="4236" y="532"/>
                </a:cubicBezTo>
                <a:lnTo>
                  <a:pt x="4241" y="532"/>
                </a:lnTo>
                <a:cubicBezTo>
                  <a:pt x="4261" y="532"/>
                  <a:pt x="4278" y="515"/>
                  <a:pt x="4283" y="490"/>
                </a:cubicBezTo>
                <a:cubicBezTo>
                  <a:pt x="4286" y="448"/>
                  <a:pt x="4286" y="420"/>
                  <a:pt x="4286" y="420"/>
                </a:cubicBezTo>
                <a:cubicBezTo>
                  <a:pt x="4286" y="398"/>
                  <a:pt x="4269" y="379"/>
                  <a:pt x="4244" y="379"/>
                </a:cubicBezTo>
                <a:close/>
                <a:moveTo>
                  <a:pt x="1992" y="362"/>
                </a:moveTo>
                <a:cubicBezTo>
                  <a:pt x="1991" y="362"/>
                  <a:pt x="1989" y="362"/>
                  <a:pt x="1987" y="362"/>
                </a:cubicBezTo>
                <a:cubicBezTo>
                  <a:pt x="1920" y="367"/>
                  <a:pt x="1862" y="409"/>
                  <a:pt x="1828" y="473"/>
                </a:cubicBezTo>
                <a:cubicBezTo>
                  <a:pt x="1817" y="493"/>
                  <a:pt x="1823" y="518"/>
                  <a:pt x="1845" y="529"/>
                </a:cubicBezTo>
                <a:cubicBezTo>
                  <a:pt x="1851" y="532"/>
                  <a:pt x="1859" y="535"/>
                  <a:pt x="1865" y="535"/>
                </a:cubicBezTo>
                <a:cubicBezTo>
                  <a:pt x="1878" y="535"/>
                  <a:pt x="1892" y="527"/>
                  <a:pt x="1898" y="513"/>
                </a:cubicBezTo>
                <a:cubicBezTo>
                  <a:pt x="1920" y="473"/>
                  <a:pt x="1954" y="448"/>
                  <a:pt x="1996" y="446"/>
                </a:cubicBezTo>
                <a:cubicBezTo>
                  <a:pt x="2018" y="443"/>
                  <a:pt x="2037" y="423"/>
                  <a:pt x="2032" y="401"/>
                </a:cubicBezTo>
                <a:cubicBezTo>
                  <a:pt x="2029" y="378"/>
                  <a:pt x="2012" y="362"/>
                  <a:pt x="1992" y="362"/>
                </a:cubicBezTo>
                <a:close/>
                <a:moveTo>
                  <a:pt x="48" y="323"/>
                </a:moveTo>
                <a:cubicBezTo>
                  <a:pt x="23" y="323"/>
                  <a:pt x="7" y="337"/>
                  <a:pt x="4" y="362"/>
                </a:cubicBezTo>
                <a:cubicBezTo>
                  <a:pt x="4" y="401"/>
                  <a:pt x="1" y="437"/>
                  <a:pt x="1" y="476"/>
                </a:cubicBezTo>
                <a:cubicBezTo>
                  <a:pt x="1" y="499"/>
                  <a:pt x="4" y="515"/>
                  <a:pt x="4" y="532"/>
                </a:cubicBezTo>
                <a:cubicBezTo>
                  <a:pt x="4" y="554"/>
                  <a:pt x="23" y="571"/>
                  <a:pt x="46" y="571"/>
                </a:cubicBezTo>
                <a:cubicBezTo>
                  <a:pt x="71" y="568"/>
                  <a:pt x="87" y="549"/>
                  <a:pt x="87" y="529"/>
                </a:cubicBezTo>
                <a:cubicBezTo>
                  <a:pt x="85" y="513"/>
                  <a:pt x="85" y="493"/>
                  <a:pt x="85" y="476"/>
                </a:cubicBezTo>
                <a:cubicBezTo>
                  <a:pt x="85" y="437"/>
                  <a:pt x="85" y="404"/>
                  <a:pt x="87" y="367"/>
                </a:cubicBezTo>
                <a:cubicBezTo>
                  <a:pt x="87" y="345"/>
                  <a:pt x="73" y="323"/>
                  <a:pt x="48" y="323"/>
                </a:cubicBezTo>
                <a:close/>
                <a:moveTo>
                  <a:pt x="2124" y="438"/>
                </a:moveTo>
                <a:cubicBezTo>
                  <a:pt x="2118" y="438"/>
                  <a:pt x="2113" y="440"/>
                  <a:pt x="2107" y="443"/>
                </a:cubicBezTo>
                <a:cubicBezTo>
                  <a:pt x="2085" y="451"/>
                  <a:pt x="2074" y="476"/>
                  <a:pt x="2085" y="499"/>
                </a:cubicBezTo>
                <a:cubicBezTo>
                  <a:pt x="2099" y="527"/>
                  <a:pt x="2107" y="568"/>
                  <a:pt x="2107" y="613"/>
                </a:cubicBezTo>
                <a:lnTo>
                  <a:pt x="2107" y="641"/>
                </a:lnTo>
                <a:cubicBezTo>
                  <a:pt x="2107" y="660"/>
                  <a:pt x="2124" y="680"/>
                  <a:pt x="2149" y="683"/>
                </a:cubicBezTo>
                <a:cubicBezTo>
                  <a:pt x="2169" y="683"/>
                  <a:pt x="2185" y="666"/>
                  <a:pt x="2185" y="644"/>
                </a:cubicBezTo>
                <a:lnTo>
                  <a:pt x="2185" y="613"/>
                </a:lnTo>
                <a:cubicBezTo>
                  <a:pt x="2185" y="554"/>
                  <a:pt x="2177" y="504"/>
                  <a:pt x="2157" y="462"/>
                </a:cubicBezTo>
                <a:cubicBezTo>
                  <a:pt x="2153" y="448"/>
                  <a:pt x="2139" y="438"/>
                  <a:pt x="2124" y="438"/>
                </a:cubicBezTo>
                <a:close/>
                <a:moveTo>
                  <a:pt x="1828" y="610"/>
                </a:moveTo>
                <a:cubicBezTo>
                  <a:pt x="1803" y="610"/>
                  <a:pt x="1786" y="627"/>
                  <a:pt x="1786" y="652"/>
                </a:cubicBezTo>
                <a:cubicBezTo>
                  <a:pt x="1786" y="702"/>
                  <a:pt x="1795" y="764"/>
                  <a:pt x="1814" y="822"/>
                </a:cubicBezTo>
                <a:cubicBezTo>
                  <a:pt x="1817" y="839"/>
                  <a:pt x="1834" y="853"/>
                  <a:pt x="1851" y="853"/>
                </a:cubicBezTo>
                <a:lnTo>
                  <a:pt x="1865" y="853"/>
                </a:lnTo>
                <a:cubicBezTo>
                  <a:pt x="1887" y="847"/>
                  <a:pt x="1901" y="822"/>
                  <a:pt x="1892" y="800"/>
                </a:cubicBezTo>
                <a:cubicBezTo>
                  <a:pt x="1876" y="750"/>
                  <a:pt x="1870" y="699"/>
                  <a:pt x="1870" y="652"/>
                </a:cubicBezTo>
                <a:cubicBezTo>
                  <a:pt x="1870" y="627"/>
                  <a:pt x="1851" y="610"/>
                  <a:pt x="1828" y="610"/>
                </a:cubicBezTo>
                <a:close/>
                <a:moveTo>
                  <a:pt x="4216" y="613"/>
                </a:moveTo>
                <a:cubicBezTo>
                  <a:pt x="4194" y="613"/>
                  <a:pt x="4177" y="626"/>
                  <a:pt x="4174" y="646"/>
                </a:cubicBezTo>
                <a:cubicBezTo>
                  <a:pt x="4166" y="699"/>
                  <a:pt x="4155" y="755"/>
                  <a:pt x="4141" y="805"/>
                </a:cubicBezTo>
                <a:cubicBezTo>
                  <a:pt x="4138" y="825"/>
                  <a:pt x="4152" y="847"/>
                  <a:pt x="4174" y="853"/>
                </a:cubicBezTo>
                <a:cubicBezTo>
                  <a:pt x="4177" y="856"/>
                  <a:pt x="4180" y="856"/>
                  <a:pt x="4186" y="856"/>
                </a:cubicBezTo>
                <a:cubicBezTo>
                  <a:pt x="4205" y="856"/>
                  <a:pt x="4219" y="842"/>
                  <a:pt x="4222" y="825"/>
                </a:cubicBezTo>
                <a:cubicBezTo>
                  <a:pt x="4236" y="772"/>
                  <a:pt x="4247" y="716"/>
                  <a:pt x="4258" y="660"/>
                </a:cubicBezTo>
                <a:cubicBezTo>
                  <a:pt x="4261" y="638"/>
                  <a:pt x="4247" y="616"/>
                  <a:pt x="4222" y="613"/>
                </a:cubicBezTo>
                <a:cubicBezTo>
                  <a:pt x="4220" y="613"/>
                  <a:pt x="4218" y="613"/>
                  <a:pt x="4216" y="613"/>
                </a:cubicBezTo>
                <a:close/>
                <a:moveTo>
                  <a:pt x="66" y="651"/>
                </a:moveTo>
                <a:cubicBezTo>
                  <a:pt x="63" y="651"/>
                  <a:pt x="60" y="651"/>
                  <a:pt x="57" y="652"/>
                </a:cubicBezTo>
                <a:cubicBezTo>
                  <a:pt x="32" y="658"/>
                  <a:pt x="18" y="674"/>
                  <a:pt x="20" y="699"/>
                </a:cubicBezTo>
                <a:cubicBezTo>
                  <a:pt x="32" y="755"/>
                  <a:pt x="46" y="811"/>
                  <a:pt x="62" y="864"/>
                </a:cubicBezTo>
                <a:cubicBezTo>
                  <a:pt x="65" y="881"/>
                  <a:pt x="85" y="892"/>
                  <a:pt x="101" y="892"/>
                </a:cubicBezTo>
                <a:lnTo>
                  <a:pt x="115" y="892"/>
                </a:lnTo>
                <a:cubicBezTo>
                  <a:pt x="135" y="884"/>
                  <a:pt x="149" y="861"/>
                  <a:pt x="143" y="839"/>
                </a:cubicBezTo>
                <a:cubicBezTo>
                  <a:pt x="126" y="792"/>
                  <a:pt x="115" y="739"/>
                  <a:pt x="104" y="686"/>
                </a:cubicBezTo>
                <a:cubicBezTo>
                  <a:pt x="99" y="664"/>
                  <a:pt x="82" y="651"/>
                  <a:pt x="66" y="651"/>
                </a:cubicBezTo>
                <a:close/>
                <a:moveTo>
                  <a:pt x="2115" y="764"/>
                </a:moveTo>
                <a:cubicBezTo>
                  <a:pt x="2099" y="764"/>
                  <a:pt x="2084" y="776"/>
                  <a:pt x="2079" y="794"/>
                </a:cubicBezTo>
                <a:cubicBezTo>
                  <a:pt x="2065" y="842"/>
                  <a:pt x="2046" y="892"/>
                  <a:pt x="2024" y="939"/>
                </a:cubicBezTo>
                <a:cubicBezTo>
                  <a:pt x="2015" y="962"/>
                  <a:pt x="2024" y="987"/>
                  <a:pt x="2043" y="995"/>
                </a:cubicBezTo>
                <a:cubicBezTo>
                  <a:pt x="2046" y="995"/>
                  <a:pt x="2054" y="1001"/>
                  <a:pt x="2060" y="1001"/>
                </a:cubicBezTo>
                <a:cubicBezTo>
                  <a:pt x="2074" y="1001"/>
                  <a:pt x="2088" y="990"/>
                  <a:pt x="2096" y="976"/>
                </a:cubicBezTo>
                <a:cubicBezTo>
                  <a:pt x="2121" y="923"/>
                  <a:pt x="2138" y="867"/>
                  <a:pt x="2155" y="814"/>
                </a:cubicBezTo>
                <a:cubicBezTo>
                  <a:pt x="2163" y="794"/>
                  <a:pt x="2149" y="772"/>
                  <a:pt x="2127" y="766"/>
                </a:cubicBezTo>
                <a:cubicBezTo>
                  <a:pt x="2123" y="765"/>
                  <a:pt x="2119" y="764"/>
                  <a:pt x="2115" y="764"/>
                </a:cubicBezTo>
                <a:close/>
                <a:moveTo>
                  <a:pt x="4137" y="935"/>
                </a:moveTo>
                <a:cubicBezTo>
                  <a:pt x="4120" y="935"/>
                  <a:pt x="4103" y="944"/>
                  <a:pt x="4096" y="962"/>
                </a:cubicBezTo>
                <a:cubicBezTo>
                  <a:pt x="4080" y="1009"/>
                  <a:pt x="4060" y="1062"/>
                  <a:pt x="4038" y="1107"/>
                </a:cubicBezTo>
                <a:cubicBezTo>
                  <a:pt x="4032" y="1129"/>
                  <a:pt x="4038" y="1154"/>
                  <a:pt x="4060" y="1163"/>
                </a:cubicBezTo>
                <a:cubicBezTo>
                  <a:pt x="4063" y="1163"/>
                  <a:pt x="4068" y="1168"/>
                  <a:pt x="4077" y="1168"/>
                </a:cubicBezTo>
                <a:cubicBezTo>
                  <a:pt x="4094" y="1168"/>
                  <a:pt x="4108" y="1160"/>
                  <a:pt x="4110" y="1146"/>
                </a:cubicBezTo>
                <a:cubicBezTo>
                  <a:pt x="4133" y="1098"/>
                  <a:pt x="4152" y="1045"/>
                  <a:pt x="4174" y="990"/>
                </a:cubicBezTo>
                <a:cubicBezTo>
                  <a:pt x="4180" y="967"/>
                  <a:pt x="4172" y="945"/>
                  <a:pt x="4149" y="937"/>
                </a:cubicBezTo>
                <a:cubicBezTo>
                  <a:pt x="4145" y="935"/>
                  <a:pt x="4141" y="935"/>
                  <a:pt x="4137" y="935"/>
                </a:cubicBezTo>
                <a:close/>
                <a:moveTo>
                  <a:pt x="165" y="959"/>
                </a:moveTo>
                <a:cubicBezTo>
                  <a:pt x="158" y="959"/>
                  <a:pt x="152" y="961"/>
                  <a:pt x="146" y="964"/>
                </a:cubicBezTo>
                <a:cubicBezTo>
                  <a:pt x="126" y="976"/>
                  <a:pt x="118" y="1001"/>
                  <a:pt x="129" y="1020"/>
                </a:cubicBezTo>
                <a:cubicBezTo>
                  <a:pt x="157" y="1071"/>
                  <a:pt x="191" y="1118"/>
                  <a:pt x="227" y="1163"/>
                </a:cubicBezTo>
                <a:cubicBezTo>
                  <a:pt x="232" y="1171"/>
                  <a:pt x="244" y="1177"/>
                  <a:pt x="258" y="1177"/>
                </a:cubicBezTo>
                <a:cubicBezTo>
                  <a:pt x="269" y="1177"/>
                  <a:pt x="274" y="1174"/>
                  <a:pt x="283" y="1165"/>
                </a:cubicBezTo>
                <a:cubicBezTo>
                  <a:pt x="302" y="1151"/>
                  <a:pt x="302" y="1129"/>
                  <a:pt x="288" y="1112"/>
                </a:cubicBezTo>
                <a:cubicBezTo>
                  <a:pt x="258" y="1071"/>
                  <a:pt x="227" y="1029"/>
                  <a:pt x="202" y="981"/>
                </a:cubicBezTo>
                <a:cubicBezTo>
                  <a:pt x="194" y="968"/>
                  <a:pt x="180" y="959"/>
                  <a:pt x="165" y="959"/>
                </a:cubicBezTo>
                <a:close/>
                <a:moveTo>
                  <a:pt x="1916" y="922"/>
                </a:moveTo>
                <a:cubicBezTo>
                  <a:pt x="1910" y="922"/>
                  <a:pt x="1904" y="923"/>
                  <a:pt x="1898" y="925"/>
                </a:cubicBezTo>
                <a:cubicBezTo>
                  <a:pt x="1876" y="937"/>
                  <a:pt x="1870" y="962"/>
                  <a:pt x="1878" y="981"/>
                </a:cubicBezTo>
                <a:cubicBezTo>
                  <a:pt x="1898" y="1018"/>
                  <a:pt x="1915" y="1051"/>
                  <a:pt x="1940" y="1084"/>
                </a:cubicBezTo>
                <a:cubicBezTo>
                  <a:pt x="1912" y="1126"/>
                  <a:pt x="1878" y="1163"/>
                  <a:pt x="1845" y="1199"/>
                </a:cubicBezTo>
                <a:cubicBezTo>
                  <a:pt x="1831" y="1216"/>
                  <a:pt x="1831" y="1241"/>
                  <a:pt x="1848" y="1257"/>
                </a:cubicBezTo>
                <a:cubicBezTo>
                  <a:pt x="1856" y="1266"/>
                  <a:pt x="1865" y="1269"/>
                  <a:pt x="1876" y="1269"/>
                </a:cubicBezTo>
                <a:cubicBezTo>
                  <a:pt x="1887" y="1269"/>
                  <a:pt x="1898" y="1266"/>
                  <a:pt x="1904" y="1255"/>
                </a:cubicBezTo>
                <a:cubicBezTo>
                  <a:pt x="1940" y="1218"/>
                  <a:pt x="1971" y="1182"/>
                  <a:pt x="1998" y="1143"/>
                </a:cubicBezTo>
                <a:cubicBezTo>
                  <a:pt x="2010" y="1143"/>
                  <a:pt x="2018" y="1140"/>
                  <a:pt x="2029" y="1132"/>
                </a:cubicBezTo>
                <a:cubicBezTo>
                  <a:pt x="2046" y="1121"/>
                  <a:pt x="2051" y="1093"/>
                  <a:pt x="2037" y="1076"/>
                </a:cubicBezTo>
                <a:cubicBezTo>
                  <a:pt x="2004" y="1031"/>
                  <a:pt x="1976" y="990"/>
                  <a:pt x="1954" y="945"/>
                </a:cubicBezTo>
                <a:cubicBezTo>
                  <a:pt x="1946" y="929"/>
                  <a:pt x="1931" y="922"/>
                  <a:pt x="1916" y="922"/>
                </a:cubicBezTo>
                <a:close/>
                <a:moveTo>
                  <a:pt x="2114" y="1181"/>
                </a:moveTo>
                <a:cubicBezTo>
                  <a:pt x="2103" y="1181"/>
                  <a:pt x="2091" y="1185"/>
                  <a:pt x="2082" y="1196"/>
                </a:cubicBezTo>
                <a:cubicBezTo>
                  <a:pt x="2068" y="1213"/>
                  <a:pt x="2068" y="1238"/>
                  <a:pt x="2085" y="1255"/>
                </a:cubicBezTo>
                <a:cubicBezTo>
                  <a:pt x="2127" y="1294"/>
                  <a:pt x="2169" y="1327"/>
                  <a:pt x="2213" y="1363"/>
                </a:cubicBezTo>
                <a:cubicBezTo>
                  <a:pt x="2222" y="1369"/>
                  <a:pt x="2227" y="1372"/>
                  <a:pt x="2238" y="1372"/>
                </a:cubicBezTo>
                <a:cubicBezTo>
                  <a:pt x="2250" y="1372"/>
                  <a:pt x="2263" y="1366"/>
                  <a:pt x="2275" y="1352"/>
                </a:cubicBezTo>
                <a:cubicBezTo>
                  <a:pt x="2283" y="1336"/>
                  <a:pt x="2280" y="1310"/>
                  <a:pt x="2263" y="1296"/>
                </a:cubicBezTo>
                <a:cubicBezTo>
                  <a:pt x="2219" y="1260"/>
                  <a:pt x="2180" y="1227"/>
                  <a:pt x="2141" y="1190"/>
                </a:cubicBezTo>
                <a:cubicBezTo>
                  <a:pt x="2133" y="1184"/>
                  <a:pt x="2124" y="1181"/>
                  <a:pt x="2114" y="1181"/>
                </a:cubicBezTo>
                <a:close/>
                <a:moveTo>
                  <a:pt x="376" y="1210"/>
                </a:moveTo>
                <a:cubicBezTo>
                  <a:pt x="364" y="1210"/>
                  <a:pt x="350" y="1217"/>
                  <a:pt x="341" y="1227"/>
                </a:cubicBezTo>
                <a:cubicBezTo>
                  <a:pt x="327" y="1241"/>
                  <a:pt x="330" y="1269"/>
                  <a:pt x="350" y="1283"/>
                </a:cubicBezTo>
                <a:cubicBezTo>
                  <a:pt x="392" y="1316"/>
                  <a:pt x="439" y="1352"/>
                  <a:pt x="489" y="1380"/>
                </a:cubicBezTo>
                <a:cubicBezTo>
                  <a:pt x="495" y="1383"/>
                  <a:pt x="503" y="1386"/>
                  <a:pt x="509" y="1386"/>
                </a:cubicBezTo>
                <a:cubicBezTo>
                  <a:pt x="523" y="1386"/>
                  <a:pt x="537" y="1380"/>
                  <a:pt x="545" y="1363"/>
                </a:cubicBezTo>
                <a:cubicBezTo>
                  <a:pt x="553" y="1341"/>
                  <a:pt x="548" y="1316"/>
                  <a:pt x="525" y="1308"/>
                </a:cubicBezTo>
                <a:cubicBezTo>
                  <a:pt x="478" y="1283"/>
                  <a:pt x="436" y="1252"/>
                  <a:pt x="397" y="1218"/>
                </a:cubicBezTo>
                <a:cubicBezTo>
                  <a:pt x="392" y="1213"/>
                  <a:pt x="384" y="1210"/>
                  <a:pt x="376" y="1210"/>
                </a:cubicBezTo>
                <a:close/>
                <a:moveTo>
                  <a:pt x="3998" y="1224"/>
                </a:moveTo>
                <a:cubicBezTo>
                  <a:pt x="3984" y="1224"/>
                  <a:pt x="3972" y="1231"/>
                  <a:pt x="3962" y="1243"/>
                </a:cubicBezTo>
                <a:cubicBezTo>
                  <a:pt x="3929" y="1294"/>
                  <a:pt x="3898" y="1330"/>
                  <a:pt x="3865" y="1369"/>
                </a:cubicBezTo>
                <a:cubicBezTo>
                  <a:pt x="3851" y="1386"/>
                  <a:pt x="3851" y="1411"/>
                  <a:pt x="3868" y="1428"/>
                </a:cubicBezTo>
                <a:cubicBezTo>
                  <a:pt x="3873" y="1436"/>
                  <a:pt x="3884" y="1439"/>
                  <a:pt x="3895" y="1439"/>
                </a:cubicBezTo>
                <a:cubicBezTo>
                  <a:pt x="3909" y="1439"/>
                  <a:pt x="3921" y="1436"/>
                  <a:pt x="3926" y="1422"/>
                </a:cubicBezTo>
                <a:cubicBezTo>
                  <a:pt x="3965" y="1380"/>
                  <a:pt x="3999" y="1336"/>
                  <a:pt x="4032" y="1285"/>
                </a:cubicBezTo>
                <a:cubicBezTo>
                  <a:pt x="4041" y="1269"/>
                  <a:pt x="4038" y="1243"/>
                  <a:pt x="4018" y="1230"/>
                </a:cubicBezTo>
                <a:cubicBezTo>
                  <a:pt x="4012" y="1226"/>
                  <a:pt x="4005" y="1224"/>
                  <a:pt x="3998" y="1224"/>
                </a:cubicBezTo>
                <a:close/>
                <a:moveTo>
                  <a:pt x="1751" y="1291"/>
                </a:moveTo>
                <a:cubicBezTo>
                  <a:pt x="1742" y="1291"/>
                  <a:pt x="1733" y="1294"/>
                  <a:pt x="1725" y="1299"/>
                </a:cubicBezTo>
                <a:cubicBezTo>
                  <a:pt x="1683" y="1330"/>
                  <a:pt x="1639" y="1355"/>
                  <a:pt x="1594" y="1380"/>
                </a:cubicBezTo>
                <a:cubicBezTo>
                  <a:pt x="1569" y="1391"/>
                  <a:pt x="1563" y="1414"/>
                  <a:pt x="1572" y="1436"/>
                </a:cubicBezTo>
                <a:cubicBezTo>
                  <a:pt x="1580" y="1450"/>
                  <a:pt x="1597" y="1461"/>
                  <a:pt x="1611" y="1461"/>
                </a:cubicBezTo>
                <a:cubicBezTo>
                  <a:pt x="1619" y="1461"/>
                  <a:pt x="1625" y="1461"/>
                  <a:pt x="1625" y="1453"/>
                </a:cubicBezTo>
                <a:cubicBezTo>
                  <a:pt x="1675" y="1428"/>
                  <a:pt x="1725" y="1400"/>
                  <a:pt x="1772" y="1366"/>
                </a:cubicBezTo>
                <a:cubicBezTo>
                  <a:pt x="1792" y="1355"/>
                  <a:pt x="1795" y="1327"/>
                  <a:pt x="1781" y="1310"/>
                </a:cubicBezTo>
                <a:cubicBezTo>
                  <a:pt x="1776" y="1297"/>
                  <a:pt x="1764" y="1291"/>
                  <a:pt x="1751" y="1291"/>
                </a:cubicBezTo>
                <a:close/>
                <a:moveTo>
                  <a:pt x="656" y="1375"/>
                </a:moveTo>
                <a:cubicBezTo>
                  <a:pt x="640" y="1375"/>
                  <a:pt x="626" y="1385"/>
                  <a:pt x="617" y="1400"/>
                </a:cubicBezTo>
                <a:cubicBezTo>
                  <a:pt x="609" y="1422"/>
                  <a:pt x="620" y="1442"/>
                  <a:pt x="643" y="1453"/>
                </a:cubicBezTo>
                <a:cubicBezTo>
                  <a:pt x="690" y="1475"/>
                  <a:pt x="746" y="1492"/>
                  <a:pt x="802" y="1506"/>
                </a:cubicBezTo>
                <a:cubicBezTo>
                  <a:pt x="804" y="1509"/>
                  <a:pt x="810" y="1509"/>
                  <a:pt x="813" y="1509"/>
                </a:cubicBezTo>
                <a:cubicBezTo>
                  <a:pt x="830" y="1509"/>
                  <a:pt x="843" y="1495"/>
                  <a:pt x="846" y="1475"/>
                </a:cubicBezTo>
                <a:cubicBezTo>
                  <a:pt x="855" y="1453"/>
                  <a:pt x="841" y="1433"/>
                  <a:pt x="818" y="1425"/>
                </a:cubicBezTo>
                <a:cubicBezTo>
                  <a:pt x="768" y="1411"/>
                  <a:pt x="718" y="1397"/>
                  <a:pt x="670" y="1377"/>
                </a:cubicBezTo>
                <a:cubicBezTo>
                  <a:pt x="665" y="1375"/>
                  <a:pt x="660" y="1375"/>
                  <a:pt x="656" y="1375"/>
                </a:cubicBezTo>
                <a:close/>
                <a:moveTo>
                  <a:pt x="2372" y="1379"/>
                </a:moveTo>
                <a:cubicBezTo>
                  <a:pt x="2358" y="1379"/>
                  <a:pt x="2343" y="1387"/>
                  <a:pt x="2336" y="1400"/>
                </a:cubicBezTo>
                <a:cubicBezTo>
                  <a:pt x="2325" y="1422"/>
                  <a:pt x="2333" y="1447"/>
                  <a:pt x="2353" y="1455"/>
                </a:cubicBezTo>
                <a:cubicBezTo>
                  <a:pt x="2400" y="1483"/>
                  <a:pt x="2450" y="1509"/>
                  <a:pt x="2503" y="1534"/>
                </a:cubicBezTo>
                <a:cubicBezTo>
                  <a:pt x="2512" y="1534"/>
                  <a:pt x="2515" y="1536"/>
                  <a:pt x="2520" y="1536"/>
                </a:cubicBezTo>
                <a:cubicBezTo>
                  <a:pt x="2534" y="1536"/>
                  <a:pt x="2548" y="1525"/>
                  <a:pt x="2556" y="1511"/>
                </a:cubicBezTo>
                <a:cubicBezTo>
                  <a:pt x="2568" y="1495"/>
                  <a:pt x="2556" y="1469"/>
                  <a:pt x="2534" y="1461"/>
                </a:cubicBezTo>
                <a:cubicBezTo>
                  <a:pt x="2487" y="1436"/>
                  <a:pt x="2436" y="1414"/>
                  <a:pt x="2392" y="1386"/>
                </a:cubicBezTo>
                <a:cubicBezTo>
                  <a:pt x="2386" y="1381"/>
                  <a:pt x="2379" y="1379"/>
                  <a:pt x="2372" y="1379"/>
                </a:cubicBezTo>
                <a:close/>
                <a:moveTo>
                  <a:pt x="1455" y="1437"/>
                </a:moveTo>
                <a:cubicBezTo>
                  <a:pt x="1451" y="1437"/>
                  <a:pt x="1447" y="1438"/>
                  <a:pt x="1443" y="1439"/>
                </a:cubicBezTo>
                <a:cubicBezTo>
                  <a:pt x="1396" y="1453"/>
                  <a:pt x="1343" y="1464"/>
                  <a:pt x="1290" y="1469"/>
                </a:cubicBezTo>
                <a:cubicBezTo>
                  <a:pt x="1270" y="1475"/>
                  <a:pt x="1251" y="1492"/>
                  <a:pt x="1256" y="1517"/>
                </a:cubicBezTo>
                <a:cubicBezTo>
                  <a:pt x="1259" y="1534"/>
                  <a:pt x="1276" y="1550"/>
                  <a:pt x="1298" y="1550"/>
                </a:cubicBezTo>
                <a:cubicBezTo>
                  <a:pt x="1298" y="1550"/>
                  <a:pt x="1301" y="1550"/>
                  <a:pt x="1301" y="1553"/>
                </a:cubicBezTo>
                <a:cubicBezTo>
                  <a:pt x="1357" y="1548"/>
                  <a:pt x="1415" y="1536"/>
                  <a:pt x="1468" y="1520"/>
                </a:cubicBezTo>
                <a:cubicBezTo>
                  <a:pt x="1488" y="1511"/>
                  <a:pt x="1502" y="1489"/>
                  <a:pt x="1496" y="1467"/>
                </a:cubicBezTo>
                <a:cubicBezTo>
                  <a:pt x="1489" y="1448"/>
                  <a:pt x="1473" y="1437"/>
                  <a:pt x="1455" y="1437"/>
                </a:cubicBezTo>
                <a:close/>
                <a:moveTo>
                  <a:pt x="971" y="1460"/>
                </a:moveTo>
                <a:cubicBezTo>
                  <a:pt x="952" y="1460"/>
                  <a:pt x="938" y="1473"/>
                  <a:pt x="936" y="1495"/>
                </a:cubicBezTo>
                <a:cubicBezTo>
                  <a:pt x="930" y="1517"/>
                  <a:pt x="944" y="1536"/>
                  <a:pt x="969" y="1539"/>
                </a:cubicBezTo>
                <a:cubicBezTo>
                  <a:pt x="1025" y="1550"/>
                  <a:pt x="1081" y="1553"/>
                  <a:pt x="1136" y="1559"/>
                </a:cubicBezTo>
                <a:cubicBezTo>
                  <a:pt x="1159" y="1559"/>
                  <a:pt x="1175" y="1539"/>
                  <a:pt x="1175" y="1514"/>
                </a:cubicBezTo>
                <a:cubicBezTo>
                  <a:pt x="1178" y="1495"/>
                  <a:pt x="1161" y="1475"/>
                  <a:pt x="1136" y="1475"/>
                </a:cubicBezTo>
                <a:cubicBezTo>
                  <a:pt x="1089" y="1475"/>
                  <a:pt x="1033" y="1469"/>
                  <a:pt x="980" y="1461"/>
                </a:cubicBezTo>
                <a:cubicBezTo>
                  <a:pt x="977" y="1460"/>
                  <a:pt x="974" y="1460"/>
                  <a:pt x="971" y="1460"/>
                </a:cubicBezTo>
                <a:close/>
                <a:moveTo>
                  <a:pt x="3774" y="1466"/>
                </a:moveTo>
                <a:cubicBezTo>
                  <a:pt x="3765" y="1466"/>
                  <a:pt x="3756" y="1469"/>
                  <a:pt x="3748" y="1475"/>
                </a:cubicBezTo>
                <a:cubicBezTo>
                  <a:pt x="3711" y="1503"/>
                  <a:pt x="3661" y="1531"/>
                  <a:pt x="3617" y="1550"/>
                </a:cubicBezTo>
                <a:cubicBezTo>
                  <a:pt x="3594" y="1562"/>
                  <a:pt x="3586" y="1587"/>
                  <a:pt x="3594" y="1606"/>
                </a:cubicBezTo>
                <a:cubicBezTo>
                  <a:pt x="3603" y="1620"/>
                  <a:pt x="3617" y="1631"/>
                  <a:pt x="3633" y="1631"/>
                </a:cubicBezTo>
                <a:cubicBezTo>
                  <a:pt x="3642" y="1631"/>
                  <a:pt x="3647" y="1631"/>
                  <a:pt x="3647" y="1628"/>
                </a:cubicBezTo>
                <a:cubicBezTo>
                  <a:pt x="3697" y="1603"/>
                  <a:pt x="3748" y="1575"/>
                  <a:pt x="3795" y="1539"/>
                </a:cubicBezTo>
                <a:cubicBezTo>
                  <a:pt x="3815" y="1531"/>
                  <a:pt x="3817" y="1503"/>
                  <a:pt x="3803" y="1483"/>
                </a:cubicBezTo>
                <a:cubicBezTo>
                  <a:pt x="3799" y="1472"/>
                  <a:pt x="3787" y="1466"/>
                  <a:pt x="3774" y="1466"/>
                </a:cubicBezTo>
                <a:close/>
                <a:moveTo>
                  <a:pt x="2677" y="1510"/>
                </a:moveTo>
                <a:cubicBezTo>
                  <a:pt x="2660" y="1510"/>
                  <a:pt x="2642" y="1520"/>
                  <a:pt x="2637" y="1536"/>
                </a:cubicBezTo>
                <a:cubicBezTo>
                  <a:pt x="2626" y="1559"/>
                  <a:pt x="2640" y="1581"/>
                  <a:pt x="2660" y="1589"/>
                </a:cubicBezTo>
                <a:cubicBezTo>
                  <a:pt x="2713" y="1606"/>
                  <a:pt x="2766" y="1623"/>
                  <a:pt x="2821" y="1637"/>
                </a:cubicBezTo>
                <a:cubicBezTo>
                  <a:pt x="2824" y="1642"/>
                  <a:pt x="2827" y="1642"/>
                  <a:pt x="2833" y="1642"/>
                </a:cubicBezTo>
                <a:cubicBezTo>
                  <a:pt x="2849" y="1642"/>
                  <a:pt x="2866" y="1628"/>
                  <a:pt x="2874" y="1606"/>
                </a:cubicBezTo>
                <a:cubicBezTo>
                  <a:pt x="2877" y="1587"/>
                  <a:pt x="2863" y="1564"/>
                  <a:pt x="2841" y="1559"/>
                </a:cubicBezTo>
                <a:cubicBezTo>
                  <a:pt x="2791" y="1545"/>
                  <a:pt x="2738" y="1531"/>
                  <a:pt x="2688" y="1511"/>
                </a:cubicBezTo>
                <a:cubicBezTo>
                  <a:pt x="2684" y="1510"/>
                  <a:pt x="2681" y="1510"/>
                  <a:pt x="2677" y="1510"/>
                </a:cubicBezTo>
                <a:close/>
                <a:moveTo>
                  <a:pt x="2989" y="1592"/>
                </a:moveTo>
                <a:cubicBezTo>
                  <a:pt x="2971" y="1592"/>
                  <a:pt x="2950" y="1605"/>
                  <a:pt x="2947" y="1628"/>
                </a:cubicBezTo>
                <a:cubicBezTo>
                  <a:pt x="2944" y="1651"/>
                  <a:pt x="2958" y="1673"/>
                  <a:pt x="2980" y="1676"/>
                </a:cubicBezTo>
                <a:cubicBezTo>
                  <a:pt x="3028" y="1684"/>
                  <a:pt x="3075" y="1690"/>
                  <a:pt x="3126" y="1698"/>
                </a:cubicBezTo>
                <a:lnTo>
                  <a:pt x="3148" y="1701"/>
                </a:lnTo>
                <a:lnTo>
                  <a:pt x="3153" y="1701"/>
                </a:lnTo>
                <a:cubicBezTo>
                  <a:pt x="3173" y="1701"/>
                  <a:pt x="3195" y="1684"/>
                  <a:pt x="3190" y="1662"/>
                </a:cubicBezTo>
                <a:cubicBezTo>
                  <a:pt x="3190" y="1640"/>
                  <a:pt x="3176" y="1620"/>
                  <a:pt x="3153" y="1617"/>
                </a:cubicBezTo>
                <a:lnTo>
                  <a:pt x="3131" y="1615"/>
                </a:lnTo>
                <a:lnTo>
                  <a:pt x="2994" y="1592"/>
                </a:lnTo>
                <a:cubicBezTo>
                  <a:pt x="2993" y="1592"/>
                  <a:pt x="2991" y="1592"/>
                  <a:pt x="2989" y="1592"/>
                </a:cubicBezTo>
                <a:close/>
                <a:moveTo>
                  <a:pt x="3478" y="1601"/>
                </a:moveTo>
                <a:cubicBezTo>
                  <a:pt x="3474" y="1601"/>
                  <a:pt x="3470" y="1602"/>
                  <a:pt x="3466" y="1603"/>
                </a:cubicBezTo>
                <a:cubicBezTo>
                  <a:pt x="3418" y="1615"/>
                  <a:pt x="3365" y="1620"/>
                  <a:pt x="3312" y="1623"/>
                </a:cubicBezTo>
                <a:cubicBezTo>
                  <a:pt x="3293" y="1623"/>
                  <a:pt x="3271" y="1642"/>
                  <a:pt x="3273" y="1665"/>
                </a:cubicBezTo>
                <a:cubicBezTo>
                  <a:pt x="3273" y="1687"/>
                  <a:pt x="3296" y="1704"/>
                  <a:pt x="3315" y="1704"/>
                </a:cubicBezTo>
                <a:cubicBezTo>
                  <a:pt x="3371" y="1704"/>
                  <a:pt x="3432" y="1698"/>
                  <a:pt x="3483" y="1684"/>
                </a:cubicBezTo>
                <a:cubicBezTo>
                  <a:pt x="3505" y="1679"/>
                  <a:pt x="3522" y="1656"/>
                  <a:pt x="3516" y="1634"/>
                </a:cubicBezTo>
                <a:cubicBezTo>
                  <a:pt x="3511" y="1618"/>
                  <a:pt x="3497" y="1601"/>
                  <a:pt x="3478" y="160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022917" y="1471373"/>
            <a:ext cx="218326" cy="462427"/>
          </a:xfrm>
          <a:custGeom>
            <a:avLst/>
            <a:gdLst/>
            <a:ahLst/>
            <a:cxnLst/>
            <a:rect l="l" t="t" r="r" b="b"/>
            <a:pathLst>
              <a:path w="2127" h="4505" extrusionOk="0">
                <a:moveTo>
                  <a:pt x="417" y="1"/>
                </a:moveTo>
                <a:cubicBezTo>
                  <a:pt x="407" y="1"/>
                  <a:pt x="396" y="5"/>
                  <a:pt x="388" y="13"/>
                </a:cubicBezTo>
                <a:cubicBezTo>
                  <a:pt x="382" y="16"/>
                  <a:pt x="335" y="66"/>
                  <a:pt x="276" y="144"/>
                </a:cubicBezTo>
                <a:cubicBezTo>
                  <a:pt x="262" y="161"/>
                  <a:pt x="265" y="186"/>
                  <a:pt x="282" y="200"/>
                </a:cubicBezTo>
                <a:cubicBezTo>
                  <a:pt x="290" y="206"/>
                  <a:pt x="296" y="208"/>
                  <a:pt x="307" y="208"/>
                </a:cubicBezTo>
                <a:cubicBezTo>
                  <a:pt x="321" y="208"/>
                  <a:pt x="332" y="206"/>
                  <a:pt x="341" y="194"/>
                </a:cubicBezTo>
                <a:cubicBezTo>
                  <a:pt x="402" y="119"/>
                  <a:pt x="447" y="74"/>
                  <a:pt x="447" y="74"/>
                </a:cubicBezTo>
                <a:cubicBezTo>
                  <a:pt x="463" y="55"/>
                  <a:pt x="463" y="33"/>
                  <a:pt x="447" y="13"/>
                </a:cubicBezTo>
                <a:cubicBezTo>
                  <a:pt x="438" y="5"/>
                  <a:pt x="428" y="1"/>
                  <a:pt x="417" y="1"/>
                </a:cubicBezTo>
                <a:close/>
                <a:moveTo>
                  <a:pt x="208" y="263"/>
                </a:moveTo>
                <a:cubicBezTo>
                  <a:pt x="195" y="263"/>
                  <a:pt x="182" y="270"/>
                  <a:pt x="173" y="284"/>
                </a:cubicBezTo>
                <a:cubicBezTo>
                  <a:pt x="145" y="331"/>
                  <a:pt x="117" y="381"/>
                  <a:pt x="95" y="429"/>
                </a:cubicBezTo>
                <a:cubicBezTo>
                  <a:pt x="87" y="451"/>
                  <a:pt x="95" y="473"/>
                  <a:pt x="115" y="485"/>
                </a:cubicBezTo>
                <a:cubicBezTo>
                  <a:pt x="117" y="485"/>
                  <a:pt x="126" y="487"/>
                  <a:pt x="131" y="487"/>
                </a:cubicBezTo>
                <a:cubicBezTo>
                  <a:pt x="151" y="487"/>
                  <a:pt x="165" y="479"/>
                  <a:pt x="168" y="465"/>
                </a:cubicBezTo>
                <a:cubicBezTo>
                  <a:pt x="187" y="418"/>
                  <a:pt x="212" y="370"/>
                  <a:pt x="243" y="326"/>
                </a:cubicBezTo>
                <a:cubicBezTo>
                  <a:pt x="254" y="306"/>
                  <a:pt x="251" y="284"/>
                  <a:pt x="229" y="270"/>
                </a:cubicBezTo>
                <a:cubicBezTo>
                  <a:pt x="223" y="266"/>
                  <a:pt x="215" y="263"/>
                  <a:pt x="208" y="263"/>
                </a:cubicBezTo>
                <a:close/>
                <a:moveTo>
                  <a:pt x="76" y="556"/>
                </a:moveTo>
                <a:cubicBezTo>
                  <a:pt x="56" y="556"/>
                  <a:pt x="41" y="568"/>
                  <a:pt x="34" y="585"/>
                </a:cubicBezTo>
                <a:cubicBezTo>
                  <a:pt x="17" y="641"/>
                  <a:pt x="6" y="697"/>
                  <a:pt x="0" y="752"/>
                </a:cubicBezTo>
                <a:cubicBezTo>
                  <a:pt x="0" y="778"/>
                  <a:pt x="14" y="794"/>
                  <a:pt x="39" y="800"/>
                </a:cubicBezTo>
                <a:lnTo>
                  <a:pt x="42" y="800"/>
                </a:lnTo>
                <a:cubicBezTo>
                  <a:pt x="62" y="800"/>
                  <a:pt x="81" y="780"/>
                  <a:pt x="84" y="761"/>
                </a:cubicBezTo>
                <a:cubicBezTo>
                  <a:pt x="87" y="713"/>
                  <a:pt x="98" y="663"/>
                  <a:pt x="115" y="610"/>
                </a:cubicBezTo>
                <a:cubicBezTo>
                  <a:pt x="123" y="588"/>
                  <a:pt x="109" y="565"/>
                  <a:pt x="87" y="557"/>
                </a:cubicBezTo>
                <a:cubicBezTo>
                  <a:pt x="83" y="556"/>
                  <a:pt x="79" y="556"/>
                  <a:pt x="76" y="556"/>
                </a:cubicBezTo>
                <a:close/>
                <a:moveTo>
                  <a:pt x="55" y="882"/>
                </a:moveTo>
                <a:cubicBezTo>
                  <a:pt x="51" y="882"/>
                  <a:pt x="48" y="883"/>
                  <a:pt x="45" y="884"/>
                </a:cubicBezTo>
                <a:cubicBezTo>
                  <a:pt x="20" y="886"/>
                  <a:pt x="6" y="906"/>
                  <a:pt x="11" y="931"/>
                </a:cubicBezTo>
                <a:cubicBezTo>
                  <a:pt x="20" y="987"/>
                  <a:pt x="39" y="1043"/>
                  <a:pt x="67" y="1096"/>
                </a:cubicBezTo>
                <a:cubicBezTo>
                  <a:pt x="73" y="1107"/>
                  <a:pt x="87" y="1115"/>
                  <a:pt x="101" y="1115"/>
                </a:cubicBezTo>
                <a:cubicBezTo>
                  <a:pt x="109" y="1115"/>
                  <a:pt x="112" y="1115"/>
                  <a:pt x="126" y="1112"/>
                </a:cubicBezTo>
                <a:cubicBezTo>
                  <a:pt x="145" y="1101"/>
                  <a:pt x="154" y="1079"/>
                  <a:pt x="143" y="1056"/>
                </a:cubicBezTo>
                <a:cubicBezTo>
                  <a:pt x="117" y="1012"/>
                  <a:pt x="103" y="962"/>
                  <a:pt x="95" y="914"/>
                </a:cubicBezTo>
                <a:cubicBezTo>
                  <a:pt x="88" y="895"/>
                  <a:pt x="73" y="882"/>
                  <a:pt x="55" y="882"/>
                </a:cubicBezTo>
                <a:close/>
                <a:moveTo>
                  <a:pt x="1011" y="1119"/>
                </a:moveTo>
                <a:cubicBezTo>
                  <a:pt x="1008" y="1119"/>
                  <a:pt x="1005" y="1120"/>
                  <a:pt x="1002" y="1121"/>
                </a:cubicBezTo>
                <a:cubicBezTo>
                  <a:pt x="949" y="1129"/>
                  <a:pt x="893" y="1151"/>
                  <a:pt x="837" y="1185"/>
                </a:cubicBezTo>
                <a:cubicBezTo>
                  <a:pt x="815" y="1196"/>
                  <a:pt x="809" y="1221"/>
                  <a:pt x="823" y="1241"/>
                </a:cubicBezTo>
                <a:cubicBezTo>
                  <a:pt x="829" y="1255"/>
                  <a:pt x="843" y="1263"/>
                  <a:pt x="857" y="1263"/>
                </a:cubicBezTo>
                <a:cubicBezTo>
                  <a:pt x="865" y="1263"/>
                  <a:pt x="871" y="1260"/>
                  <a:pt x="879" y="1255"/>
                </a:cubicBezTo>
                <a:cubicBezTo>
                  <a:pt x="924" y="1227"/>
                  <a:pt x="968" y="1210"/>
                  <a:pt x="1016" y="1199"/>
                </a:cubicBezTo>
                <a:cubicBezTo>
                  <a:pt x="1038" y="1196"/>
                  <a:pt x="1052" y="1171"/>
                  <a:pt x="1049" y="1151"/>
                </a:cubicBezTo>
                <a:cubicBezTo>
                  <a:pt x="1047" y="1132"/>
                  <a:pt x="1028" y="1119"/>
                  <a:pt x="1011" y="1119"/>
                </a:cubicBezTo>
                <a:close/>
                <a:moveTo>
                  <a:pt x="1162" y="1136"/>
                </a:moveTo>
                <a:cubicBezTo>
                  <a:pt x="1148" y="1136"/>
                  <a:pt x="1133" y="1146"/>
                  <a:pt x="1127" y="1160"/>
                </a:cubicBezTo>
                <a:cubicBezTo>
                  <a:pt x="1116" y="1179"/>
                  <a:pt x="1127" y="1202"/>
                  <a:pt x="1147" y="1213"/>
                </a:cubicBezTo>
                <a:lnTo>
                  <a:pt x="1169" y="1224"/>
                </a:lnTo>
                <a:cubicBezTo>
                  <a:pt x="1197" y="1241"/>
                  <a:pt x="1217" y="1269"/>
                  <a:pt x="1219" y="1305"/>
                </a:cubicBezTo>
                <a:cubicBezTo>
                  <a:pt x="1225" y="1322"/>
                  <a:pt x="1242" y="1338"/>
                  <a:pt x="1261" y="1338"/>
                </a:cubicBezTo>
                <a:cubicBezTo>
                  <a:pt x="1267" y="1338"/>
                  <a:pt x="1267" y="1338"/>
                  <a:pt x="1261" y="1341"/>
                </a:cubicBezTo>
                <a:cubicBezTo>
                  <a:pt x="1284" y="1338"/>
                  <a:pt x="1300" y="1322"/>
                  <a:pt x="1297" y="1296"/>
                </a:cubicBezTo>
                <a:cubicBezTo>
                  <a:pt x="1289" y="1238"/>
                  <a:pt x="1258" y="1188"/>
                  <a:pt x="1205" y="1157"/>
                </a:cubicBezTo>
                <a:cubicBezTo>
                  <a:pt x="1200" y="1151"/>
                  <a:pt x="1189" y="1143"/>
                  <a:pt x="1178" y="1140"/>
                </a:cubicBezTo>
                <a:cubicBezTo>
                  <a:pt x="1173" y="1137"/>
                  <a:pt x="1168" y="1136"/>
                  <a:pt x="1162" y="1136"/>
                </a:cubicBezTo>
                <a:close/>
                <a:moveTo>
                  <a:pt x="193" y="1164"/>
                </a:moveTo>
                <a:cubicBezTo>
                  <a:pt x="184" y="1164"/>
                  <a:pt x="175" y="1168"/>
                  <a:pt x="168" y="1176"/>
                </a:cubicBezTo>
                <a:cubicBezTo>
                  <a:pt x="151" y="1193"/>
                  <a:pt x="145" y="1218"/>
                  <a:pt x="165" y="1235"/>
                </a:cubicBezTo>
                <a:cubicBezTo>
                  <a:pt x="198" y="1277"/>
                  <a:pt x="243" y="1316"/>
                  <a:pt x="293" y="1349"/>
                </a:cubicBezTo>
                <a:cubicBezTo>
                  <a:pt x="299" y="1352"/>
                  <a:pt x="307" y="1358"/>
                  <a:pt x="318" y="1358"/>
                </a:cubicBezTo>
                <a:cubicBezTo>
                  <a:pt x="332" y="1358"/>
                  <a:pt x="341" y="1352"/>
                  <a:pt x="355" y="1338"/>
                </a:cubicBezTo>
                <a:cubicBezTo>
                  <a:pt x="368" y="1322"/>
                  <a:pt x="363" y="1296"/>
                  <a:pt x="346" y="1282"/>
                </a:cubicBezTo>
                <a:cubicBezTo>
                  <a:pt x="299" y="1249"/>
                  <a:pt x="262" y="1213"/>
                  <a:pt x="226" y="1179"/>
                </a:cubicBezTo>
                <a:cubicBezTo>
                  <a:pt x="217" y="1170"/>
                  <a:pt x="205" y="1164"/>
                  <a:pt x="193" y="1164"/>
                </a:cubicBezTo>
                <a:close/>
                <a:moveTo>
                  <a:pt x="728" y="1283"/>
                </a:moveTo>
                <a:cubicBezTo>
                  <a:pt x="717" y="1283"/>
                  <a:pt x="706" y="1288"/>
                  <a:pt x="698" y="1296"/>
                </a:cubicBezTo>
                <a:cubicBezTo>
                  <a:pt x="659" y="1335"/>
                  <a:pt x="625" y="1380"/>
                  <a:pt x="592" y="1430"/>
                </a:cubicBezTo>
                <a:cubicBezTo>
                  <a:pt x="555" y="1411"/>
                  <a:pt x="516" y="1391"/>
                  <a:pt x="475" y="1366"/>
                </a:cubicBezTo>
                <a:cubicBezTo>
                  <a:pt x="468" y="1363"/>
                  <a:pt x="461" y="1361"/>
                  <a:pt x="454" y="1361"/>
                </a:cubicBezTo>
                <a:cubicBezTo>
                  <a:pt x="440" y="1361"/>
                  <a:pt x="426" y="1369"/>
                  <a:pt x="419" y="1383"/>
                </a:cubicBezTo>
                <a:cubicBezTo>
                  <a:pt x="408" y="1405"/>
                  <a:pt x="416" y="1430"/>
                  <a:pt x="435" y="1439"/>
                </a:cubicBezTo>
                <a:cubicBezTo>
                  <a:pt x="486" y="1469"/>
                  <a:pt x="536" y="1492"/>
                  <a:pt x="586" y="1514"/>
                </a:cubicBezTo>
                <a:cubicBezTo>
                  <a:pt x="592" y="1514"/>
                  <a:pt x="597" y="1517"/>
                  <a:pt x="603" y="1517"/>
                </a:cubicBezTo>
                <a:cubicBezTo>
                  <a:pt x="617" y="1517"/>
                  <a:pt x="631" y="1508"/>
                  <a:pt x="639" y="1492"/>
                </a:cubicBezTo>
                <a:cubicBezTo>
                  <a:pt x="647" y="1492"/>
                  <a:pt x="656" y="1486"/>
                  <a:pt x="661" y="1475"/>
                </a:cubicBezTo>
                <a:cubicBezTo>
                  <a:pt x="692" y="1430"/>
                  <a:pt x="726" y="1391"/>
                  <a:pt x="759" y="1352"/>
                </a:cubicBezTo>
                <a:cubicBezTo>
                  <a:pt x="773" y="1335"/>
                  <a:pt x="773" y="1310"/>
                  <a:pt x="756" y="1294"/>
                </a:cubicBezTo>
                <a:cubicBezTo>
                  <a:pt x="748" y="1287"/>
                  <a:pt x="738" y="1283"/>
                  <a:pt x="728" y="1283"/>
                </a:cubicBezTo>
                <a:close/>
                <a:moveTo>
                  <a:pt x="1215" y="1410"/>
                </a:moveTo>
                <a:cubicBezTo>
                  <a:pt x="1203" y="1410"/>
                  <a:pt x="1191" y="1415"/>
                  <a:pt x="1183" y="1425"/>
                </a:cubicBezTo>
                <a:cubicBezTo>
                  <a:pt x="1155" y="1458"/>
                  <a:pt x="1116" y="1481"/>
                  <a:pt x="1066" y="1500"/>
                </a:cubicBezTo>
                <a:cubicBezTo>
                  <a:pt x="1046" y="1506"/>
                  <a:pt x="1032" y="1531"/>
                  <a:pt x="1038" y="1550"/>
                </a:cubicBezTo>
                <a:cubicBezTo>
                  <a:pt x="1044" y="1570"/>
                  <a:pt x="1060" y="1578"/>
                  <a:pt x="1077" y="1578"/>
                </a:cubicBezTo>
                <a:cubicBezTo>
                  <a:pt x="1085" y="1578"/>
                  <a:pt x="1088" y="1578"/>
                  <a:pt x="1091" y="1575"/>
                </a:cubicBezTo>
                <a:cubicBezTo>
                  <a:pt x="1155" y="1556"/>
                  <a:pt x="1205" y="1520"/>
                  <a:pt x="1244" y="1475"/>
                </a:cubicBezTo>
                <a:cubicBezTo>
                  <a:pt x="1258" y="1461"/>
                  <a:pt x="1256" y="1433"/>
                  <a:pt x="1239" y="1419"/>
                </a:cubicBezTo>
                <a:cubicBezTo>
                  <a:pt x="1233" y="1413"/>
                  <a:pt x="1224" y="1410"/>
                  <a:pt x="1215" y="1410"/>
                </a:cubicBezTo>
                <a:close/>
                <a:moveTo>
                  <a:pt x="754" y="1495"/>
                </a:moveTo>
                <a:cubicBezTo>
                  <a:pt x="738" y="1495"/>
                  <a:pt x="724" y="1507"/>
                  <a:pt x="717" y="1525"/>
                </a:cubicBezTo>
                <a:cubicBezTo>
                  <a:pt x="712" y="1545"/>
                  <a:pt x="726" y="1567"/>
                  <a:pt x="745" y="1573"/>
                </a:cubicBezTo>
                <a:cubicBezTo>
                  <a:pt x="806" y="1587"/>
                  <a:pt x="862" y="1598"/>
                  <a:pt x="918" y="1601"/>
                </a:cubicBezTo>
                <a:cubicBezTo>
                  <a:pt x="938" y="1601"/>
                  <a:pt x="960" y="1584"/>
                  <a:pt x="960" y="1561"/>
                </a:cubicBezTo>
                <a:cubicBezTo>
                  <a:pt x="963" y="1542"/>
                  <a:pt x="946" y="1525"/>
                  <a:pt x="921" y="1520"/>
                </a:cubicBezTo>
                <a:cubicBezTo>
                  <a:pt x="871" y="1520"/>
                  <a:pt x="820" y="1508"/>
                  <a:pt x="767" y="1497"/>
                </a:cubicBezTo>
                <a:cubicBezTo>
                  <a:pt x="763" y="1496"/>
                  <a:pt x="759" y="1495"/>
                  <a:pt x="754" y="1495"/>
                </a:cubicBezTo>
                <a:close/>
                <a:moveTo>
                  <a:pt x="559" y="1560"/>
                </a:moveTo>
                <a:cubicBezTo>
                  <a:pt x="541" y="1560"/>
                  <a:pt x="526" y="1569"/>
                  <a:pt x="519" y="1587"/>
                </a:cubicBezTo>
                <a:cubicBezTo>
                  <a:pt x="500" y="1642"/>
                  <a:pt x="486" y="1698"/>
                  <a:pt x="477" y="1754"/>
                </a:cubicBezTo>
                <a:cubicBezTo>
                  <a:pt x="475" y="1776"/>
                  <a:pt x="488" y="1796"/>
                  <a:pt x="514" y="1799"/>
                </a:cubicBezTo>
                <a:lnTo>
                  <a:pt x="519" y="1799"/>
                </a:lnTo>
                <a:cubicBezTo>
                  <a:pt x="536" y="1799"/>
                  <a:pt x="555" y="1785"/>
                  <a:pt x="558" y="1765"/>
                </a:cubicBezTo>
                <a:cubicBezTo>
                  <a:pt x="564" y="1715"/>
                  <a:pt x="578" y="1662"/>
                  <a:pt x="597" y="1614"/>
                </a:cubicBezTo>
                <a:cubicBezTo>
                  <a:pt x="603" y="1592"/>
                  <a:pt x="592" y="1570"/>
                  <a:pt x="572" y="1561"/>
                </a:cubicBezTo>
                <a:cubicBezTo>
                  <a:pt x="568" y="1560"/>
                  <a:pt x="563" y="1560"/>
                  <a:pt x="559" y="1560"/>
                </a:cubicBezTo>
                <a:close/>
                <a:moveTo>
                  <a:pt x="513" y="1882"/>
                </a:moveTo>
                <a:cubicBezTo>
                  <a:pt x="511" y="1882"/>
                  <a:pt x="510" y="1882"/>
                  <a:pt x="508" y="1882"/>
                </a:cubicBezTo>
                <a:cubicBezTo>
                  <a:pt x="488" y="1888"/>
                  <a:pt x="472" y="1905"/>
                  <a:pt x="475" y="1927"/>
                </a:cubicBezTo>
                <a:cubicBezTo>
                  <a:pt x="480" y="1985"/>
                  <a:pt x="491" y="2038"/>
                  <a:pt x="514" y="2097"/>
                </a:cubicBezTo>
                <a:cubicBezTo>
                  <a:pt x="519" y="2114"/>
                  <a:pt x="533" y="2125"/>
                  <a:pt x="550" y="2125"/>
                </a:cubicBezTo>
                <a:cubicBezTo>
                  <a:pt x="554" y="2125"/>
                  <a:pt x="557" y="2123"/>
                  <a:pt x="560" y="2123"/>
                </a:cubicBezTo>
                <a:cubicBezTo>
                  <a:pt x="562" y="2123"/>
                  <a:pt x="563" y="2123"/>
                  <a:pt x="564" y="2125"/>
                </a:cubicBezTo>
                <a:cubicBezTo>
                  <a:pt x="586" y="2117"/>
                  <a:pt x="597" y="2092"/>
                  <a:pt x="589" y="2072"/>
                </a:cubicBezTo>
                <a:cubicBezTo>
                  <a:pt x="572" y="2022"/>
                  <a:pt x="561" y="1969"/>
                  <a:pt x="555" y="1921"/>
                </a:cubicBezTo>
                <a:cubicBezTo>
                  <a:pt x="550" y="1898"/>
                  <a:pt x="533" y="1882"/>
                  <a:pt x="513" y="1882"/>
                </a:cubicBezTo>
                <a:close/>
                <a:moveTo>
                  <a:pt x="623" y="2187"/>
                </a:moveTo>
                <a:cubicBezTo>
                  <a:pt x="616" y="2187"/>
                  <a:pt x="607" y="2189"/>
                  <a:pt x="600" y="2195"/>
                </a:cubicBezTo>
                <a:cubicBezTo>
                  <a:pt x="578" y="2203"/>
                  <a:pt x="572" y="2228"/>
                  <a:pt x="586" y="2251"/>
                </a:cubicBezTo>
                <a:cubicBezTo>
                  <a:pt x="617" y="2295"/>
                  <a:pt x="653" y="2340"/>
                  <a:pt x="695" y="2382"/>
                </a:cubicBezTo>
                <a:cubicBezTo>
                  <a:pt x="703" y="2393"/>
                  <a:pt x="714" y="2396"/>
                  <a:pt x="726" y="2396"/>
                </a:cubicBezTo>
                <a:cubicBezTo>
                  <a:pt x="737" y="2396"/>
                  <a:pt x="745" y="2393"/>
                  <a:pt x="751" y="2387"/>
                </a:cubicBezTo>
                <a:cubicBezTo>
                  <a:pt x="767" y="2370"/>
                  <a:pt x="770" y="2345"/>
                  <a:pt x="753" y="2329"/>
                </a:cubicBezTo>
                <a:cubicBezTo>
                  <a:pt x="714" y="2290"/>
                  <a:pt x="684" y="2248"/>
                  <a:pt x="656" y="2206"/>
                </a:cubicBezTo>
                <a:cubicBezTo>
                  <a:pt x="649" y="2194"/>
                  <a:pt x="637" y="2187"/>
                  <a:pt x="623" y="2187"/>
                </a:cubicBezTo>
                <a:close/>
                <a:moveTo>
                  <a:pt x="847" y="2422"/>
                </a:moveTo>
                <a:cubicBezTo>
                  <a:pt x="835" y="2422"/>
                  <a:pt x="823" y="2428"/>
                  <a:pt x="815" y="2437"/>
                </a:cubicBezTo>
                <a:cubicBezTo>
                  <a:pt x="801" y="2454"/>
                  <a:pt x="806" y="2479"/>
                  <a:pt x="823" y="2493"/>
                </a:cubicBezTo>
                <a:cubicBezTo>
                  <a:pt x="865" y="2530"/>
                  <a:pt x="913" y="2557"/>
                  <a:pt x="963" y="2588"/>
                </a:cubicBezTo>
                <a:cubicBezTo>
                  <a:pt x="968" y="2591"/>
                  <a:pt x="977" y="2594"/>
                  <a:pt x="982" y="2594"/>
                </a:cubicBezTo>
                <a:cubicBezTo>
                  <a:pt x="996" y="2594"/>
                  <a:pt x="1010" y="2588"/>
                  <a:pt x="1019" y="2574"/>
                </a:cubicBezTo>
                <a:cubicBezTo>
                  <a:pt x="1032" y="2557"/>
                  <a:pt x="1024" y="2530"/>
                  <a:pt x="1005" y="2518"/>
                </a:cubicBezTo>
                <a:cubicBezTo>
                  <a:pt x="954" y="2490"/>
                  <a:pt x="913" y="2463"/>
                  <a:pt x="871" y="2432"/>
                </a:cubicBezTo>
                <a:cubicBezTo>
                  <a:pt x="864" y="2425"/>
                  <a:pt x="855" y="2422"/>
                  <a:pt x="847" y="2422"/>
                </a:cubicBezTo>
                <a:close/>
                <a:moveTo>
                  <a:pt x="1124" y="2585"/>
                </a:moveTo>
                <a:cubicBezTo>
                  <a:pt x="1107" y="2585"/>
                  <a:pt x="1092" y="2593"/>
                  <a:pt x="1085" y="2608"/>
                </a:cubicBezTo>
                <a:cubicBezTo>
                  <a:pt x="1077" y="2630"/>
                  <a:pt x="1085" y="2655"/>
                  <a:pt x="1105" y="2663"/>
                </a:cubicBezTo>
                <a:cubicBezTo>
                  <a:pt x="1158" y="2689"/>
                  <a:pt x="1205" y="2714"/>
                  <a:pt x="1253" y="2739"/>
                </a:cubicBezTo>
                <a:cubicBezTo>
                  <a:pt x="1258" y="2742"/>
                  <a:pt x="1267" y="2744"/>
                  <a:pt x="1272" y="2744"/>
                </a:cubicBezTo>
                <a:cubicBezTo>
                  <a:pt x="1289" y="2744"/>
                  <a:pt x="1303" y="2739"/>
                  <a:pt x="1303" y="2716"/>
                </a:cubicBezTo>
                <a:cubicBezTo>
                  <a:pt x="1314" y="2694"/>
                  <a:pt x="1309" y="2672"/>
                  <a:pt x="1286" y="2661"/>
                </a:cubicBezTo>
                <a:cubicBezTo>
                  <a:pt x="1242" y="2636"/>
                  <a:pt x="1191" y="2610"/>
                  <a:pt x="1141" y="2588"/>
                </a:cubicBezTo>
                <a:cubicBezTo>
                  <a:pt x="1135" y="2586"/>
                  <a:pt x="1129" y="2585"/>
                  <a:pt x="1124" y="2585"/>
                </a:cubicBezTo>
                <a:close/>
                <a:moveTo>
                  <a:pt x="1417" y="2745"/>
                </a:moveTo>
                <a:cubicBezTo>
                  <a:pt x="1404" y="2745"/>
                  <a:pt x="1391" y="2752"/>
                  <a:pt x="1384" y="2767"/>
                </a:cubicBezTo>
                <a:cubicBezTo>
                  <a:pt x="1370" y="2786"/>
                  <a:pt x="1378" y="2811"/>
                  <a:pt x="1398" y="2822"/>
                </a:cubicBezTo>
                <a:cubicBezTo>
                  <a:pt x="1448" y="2850"/>
                  <a:pt x="1493" y="2878"/>
                  <a:pt x="1535" y="2906"/>
                </a:cubicBezTo>
                <a:cubicBezTo>
                  <a:pt x="1540" y="2909"/>
                  <a:pt x="1551" y="2912"/>
                  <a:pt x="1560" y="2912"/>
                </a:cubicBezTo>
                <a:cubicBezTo>
                  <a:pt x="1568" y="2912"/>
                  <a:pt x="1582" y="2903"/>
                  <a:pt x="1596" y="2895"/>
                </a:cubicBezTo>
                <a:cubicBezTo>
                  <a:pt x="1607" y="2878"/>
                  <a:pt x="1604" y="2853"/>
                  <a:pt x="1582" y="2839"/>
                </a:cubicBezTo>
                <a:cubicBezTo>
                  <a:pt x="1537" y="2808"/>
                  <a:pt x="1490" y="2781"/>
                  <a:pt x="1440" y="2753"/>
                </a:cubicBezTo>
                <a:cubicBezTo>
                  <a:pt x="1433" y="2748"/>
                  <a:pt x="1425" y="2745"/>
                  <a:pt x="1417" y="2745"/>
                </a:cubicBezTo>
                <a:close/>
                <a:moveTo>
                  <a:pt x="1692" y="2924"/>
                </a:moveTo>
                <a:cubicBezTo>
                  <a:pt x="1680" y="2924"/>
                  <a:pt x="1668" y="2930"/>
                  <a:pt x="1660" y="2940"/>
                </a:cubicBezTo>
                <a:cubicBezTo>
                  <a:pt x="1646" y="2956"/>
                  <a:pt x="1649" y="2981"/>
                  <a:pt x="1666" y="2995"/>
                </a:cubicBezTo>
                <a:cubicBezTo>
                  <a:pt x="1713" y="3034"/>
                  <a:pt x="1755" y="3065"/>
                  <a:pt x="1788" y="3101"/>
                </a:cubicBezTo>
                <a:cubicBezTo>
                  <a:pt x="1797" y="3107"/>
                  <a:pt x="1805" y="3110"/>
                  <a:pt x="1816" y="3110"/>
                </a:cubicBezTo>
                <a:cubicBezTo>
                  <a:pt x="1828" y="3110"/>
                  <a:pt x="1839" y="3104"/>
                  <a:pt x="1847" y="3101"/>
                </a:cubicBezTo>
                <a:cubicBezTo>
                  <a:pt x="1861" y="3082"/>
                  <a:pt x="1861" y="3060"/>
                  <a:pt x="1844" y="3040"/>
                </a:cubicBezTo>
                <a:cubicBezTo>
                  <a:pt x="1805" y="3007"/>
                  <a:pt x="1761" y="2967"/>
                  <a:pt x="1716" y="2934"/>
                </a:cubicBezTo>
                <a:cubicBezTo>
                  <a:pt x="1709" y="2927"/>
                  <a:pt x="1700" y="2924"/>
                  <a:pt x="1692" y="2924"/>
                </a:cubicBezTo>
                <a:close/>
                <a:moveTo>
                  <a:pt x="1925" y="3148"/>
                </a:moveTo>
                <a:cubicBezTo>
                  <a:pt x="1916" y="3148"/>
                  <a:pt x="1907" y="3151"/>
                  <a:pt x="1900" y="3157"/>
                </a:cubicBezTo>
                <a:cubicBezTo>
                  <a:pt x="1883" y="3171"/>
                  <a:pt x="1881" y="3193"/>
                  <a:pt x="1895" y="3213"/>
                </a:cubicBezTo>
                <a:cubicBezTo>
                  <a:pt x="1928" y="3255"/>
                  <a:pt x="1956" y="3297"/>
                  <a:pt x="1978" y="3341"/>
                </a:cubicBezTo>
                <a:cubicBezTo>
                  <a:pt x="1984" y="3355"/>
                  <a:pt x="2001" y="3366"/>
                  <a:pt x="2014" y="3366"/>
                </a:cubicBezTo>
                <a:cubicBezTo>
                  <a:pt x="2026" y="3366"/>
                  <a:pt x="2028" y="3366"/>
                  <a:pt x="2034" y="3361"/>
                </a:cubicBezTo>
                <a:cubicBezTo>
                  <a:pt x="2054" y="3352"/>
                  <a:pt x="2062" y="3327"/>
                  <a:pt x="2051" y="3305"/>
                </a:cubicBezTo>
                <a:cubicBezTo>
                  <a:pt x="2026" y="3260"/>
                  <a:pt x="1995" y="3207"/>
                  <a:pt x="1956" y="3163"/>
                </a:cubicBezTo>
                <a:cubicBezTo>
                  <a:pt x="1948" y="3153"/>
                  <a:pt x="1936" y="3148"/>
                  <a:pt x="1925" y="3148"/>
                </a:cubicBezTo>
                <a:close/>
                <a:moveTo>
                  <a:pt x="2072" y="3437"/>
                </a:moveTo>
                <a:cubicBezTo>
                  <a:pt x="2068" y="3437"/>
                  <a:pt x="2065" y="3438"/>
                  <a:pt x="2062" y="3439"/>
                </a:cubicBezTo>
                <a:cubicBezTo>
                  <a:pt x="2040" y="3442"/>
                  <a:pt x="2023" y="3467"/>
                  <a:pt x="2028" y="3486"/>
                </a:cubicBezTo>
                <a:cubicBezTo>
                  <a:pt x="2040" y="3528"/>
                  <a:pt x="2042" y="3567"/>
                  <a:pt x="2042" y="3609"/>
                </a:cubicBezTo>
                <a:lnTo>
                  <a:pt x="2042" y="3640"/>
                </a:lnTo>
                <a:cubicBezTo>
                  <a:pt x="2042" y="3662"/>
                  <a:pt x="2062" y="3679"/>
                  <a:pt x="2084" y="3682"/>
                </a:cubicBezTo>
                <a:cubicBezTo>
                  <a:pt x="2107" y="3682"/>
                  <a:pt x="2126" y="3665"/>
                  <a:pt x="2120" y="3645"/>
                </a:cubicBezTo>
                <a:cubicBezTo>
                  <a:pt x="2123" y="3634"/>
                  <a:pt x="2123" y="3623"/>
                  <a:pt x="2123" y="3609"/>
                </a:cubicBezTo>
                <a:cubicBezTo>
                  <a:pt x="2123" y="3562"/>
                  <a:pt x="2120" y="3514"/>
                  <a:pt x="2109" y="3470"/>
                </a:cubicBezTo>
                <a:cubicBezTo>
                  <a:pt x="2107" y="3453"/>
                  <a:pt x="2089" y="3437"/>
                  <a:pt x="2072" y="3437"/>
                </a:cubicBezTo>
                <a:close/>
                <a:moveTo>
                  <a:pt x="2056" y="3760"/>
                </a:moveTo>
                <a:cubicBezTo>
                  <a:pt x="2040" y="3760"/>
                  <a:pt x="2025" y="3773"/>
                  <a:pt x="2020" y="3790"/>
                </a:cubicBezTo>
                <a:cubicBezTo>
                  <a:pt x="2006" y="3835"/>
                  <a:pt x="1987" y="3888"/>
                  <a:pt x="1964" y="3936"/>
                </a:cubicBezTo>
                <a:cubicBezTo>
                  <a:pt x="1953" y="3958"/>
                  <a:pt x="1964" y="3983"/>
                  <a:pt x="1984" y="3991"/>
                </a:cubicBezTo>
                <a:cubicBezTo>
                  <a:pt x="1987" y="3991"/>
                  <a:pt x="1995" y="3997"/>
                  <a:pt x="2001" y="3997"/>
                </a:cubicBezTo>
                <a:cubicBezTo>
                  <a:pt x="2014" y="3997"/>
                  <a:pt x="2034" y="3989"/>
                  <a:pt x="2037" y="3972"/>
                </a:cubicBezTo>
                <a:cubicBezTo>
                  <a:pt x="2062" y="3916"/>
                  <a:pt x="2081" y="3863"/>
                  <a:pt x="2095" y="3810"/>
                </a:cubicBezTo>
                <a:cubicBezTo>
                  <a:pt x="2104" y="3790"/>
                  <a:pt x="2090" y="3768"/>
                  <a:pt x="2067" y="3763"/>
                </a:cubicBezTo>
                <a:cubicBezTo>
                  <a:pt x="2064" y="3761"/>
                  <a:pt x="2060" y="3760"/>
                  <a:pt x="2056" y="3760"/>
                </a:cubicBezTo>
                <a:close/>
                <a:moveTo>
                  <a:pt x="1918" y="4060"/>
                </a:moveTo>
                <a:cubicBezTo>
                  <a:pt x="1905" y="4060"/>
                  <a:pt x="1892" y="4067"/>
                  <a:pt x="1883" y="4081"/>
                </a:cubicBezTo>
                <a:cubicBezTo>
                  <a:pt x="1858" y="4122"/>
                  <a:pt x="1830" y="4167"/>
                  <a:pt x="1797" y="4212"/>
                </a:cubicBezTo>
                <a:cubicBezTo>
                  <a:pt x="1786" y="4228"/>
                  <a:pt x="1788" y="4254"/>
                  <a:pt x="1805" y="4268"/>
                </a:cubicBezTo>
                <a:cubicBezTo>
                  <a:pt x="1814" y="4270"/>
                  <a:pt x="1819" y="4276"/>
                  <a:pt x="1830" y="4276"/>
                </a:cubicBezTo>
                <a:cubicBezTo>
                  <a:pt x="1844" y="4276"/>
                  <a:pt x="1858" y="4268"/>
                  <a:pt x="1858" y="4262"/>
                </a:cubicBezTo>
                <a:cubicBezTo>
                  <a:pt x="1895" y="4212"/>
                  <a:pt x="1925" y="4167"/>
                  <a:pt x="1953" y="4122"/>
                </a:cubicBezTo>
                <a:cubicBezTo>
                  <a:pt x="1964" y="4106"/>
                  <a:pt x="1959" y="4081"/>
                  <a:pt x="1939" y="4067"/>
                </a:cubicBezTo>
                <a:cubicBezTo>
                  <a:pt x="1933" y="4063"/>
                  <a:pt x="1926" y="4060"/>
                  <a:pt x="1918" y="4060"/>
                </a:cubicBezTo>
                <a:close/>
                <a:moveTo>
                  <a:pt x="1730" y="4323"/>
                </a:moveTo>
                <a:cubicBezTo>
                  <a:pt x="1719" y="4323"/>
                  <a:pt x="1707" y="4328"/>
                  <a:pt x="1699" y="4337"/>
                </a:cubicBezTo>
                <a:cubicBezTo>
                  <a:pt x="1669" y="4374"/>
                  <a:pt x="1643" y="4404"/>
                  <a:pt x="1610" y="4438"/>
                </a:cubicBezTo>
                <a:cubicBezTo>
                  <a:pt x="1596" y="4454"/>
                  <a:pt x="1596" y="4477"/>
                  <a:pt x="1616" y="4496"/>
                </a:cubicBezTo>
                <a:cubicBezTo>
                  <a:pt x="1621" y="4502"/>
                  <a:pt x="1632" y="4505"/>
                  <a:pt x="1643" y="4505"/>
                </a:cubicBezTo>
                <a:cubicBezTo>
                  <a:pt x="1652" y="4505"/>
                  <a:pt x="1666" y="4502"/>
                  <a:pt x="1674" y="4488"/>
                </a:cubicBezTo>
                <a:cubicBezTo>
                  <a:pt x="1705" y="4454"/>
                  <a:pt x="1733" y="4421"/>
                  <a:pt x="1761" y="4387"/>
                </a:cubicBezTo>
                <a:cubicBezTo>
                  <a:pt x="1775" y="4374"/>
                  <a:pt x="1772" y="4346"/>
                  <a:pt x="1755" y="4332"/>
                </a:cubicBezTo>
                <a:cubicBezTo>
                  <a:pt x="1748" y="4326"/>
                  <a:pt x="1739" y="4323"/>
                  <a:pt x="1730" y="432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lt1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1"/>
          <p:cNvSpPr/>
          <p:nvPr/>
        </p:nvSpPr>
        <p:spPr>
          <a:xfrm>
            <a:off x="209375" y="211350"/>
            <a:ext cx="8725035" cy="4720703"/>
          </a:xfrm>
          <a:custGeom>
            <a:avLst/>
            <a:gdLst/>
            <a:ahLst/>
            <a:cxnLst/>
            <a:rect l="l" t="t" r="r" b="b"/>
            <a:pathLst>
              <a:path w="275216" h="156509" extrusionOk="0">
                <a:moveTo>
                  <a:pt x="6251" y="311"/>
                </a:moveTo>
                <a:lnTo>
                  <a:pt x="6251" y="6247"/>
                </a:lnTo>
                <a:lnTo>
                  <a:pt x="315" y="6247"/>
                </a:lnTo>
                <a:lnTo>
                  <a:pt x="315" y="311"/>
                </a:lnTo>
                <a:close/>
                <a:moveTo>
                  <a:pt x="12498" y="311"/>
                </a:moveTo>
                <a:lnTo>
                  <a:pt x="12498" y="6247"/>
                </a:lnTo>
                <a:lnTo>
                  <a:pt x="6562" y="6247"/>
                </a:lnTo>
                <a:lnTo>
                  <a:pt x="6562" y="311"/>
                </a:lnTo>
                <a:close/>
                <a:moveTo>
                  <a:pt x="18745" y="311"/>
                </a:moveTo>
                <a:lnTo>
                  <a:pt x="18745" y="6247"/>
                </a:lnTo>
                <a:lnTo>
                  <a:pt x="12810" y="6247"/>
                </a:lnTo>
                <a:lnTo>
                  <a:pt x="12810" y="311"/>
                </a:lnTo>
                <a:close/>
                <a:moveTo>
                  <a:pt x="24992" y="311"/>
                </a:moveTo>
                <a:lnTo>
                  <a:pt x="24992" y="6247"/>
                </a:lnTo>
                <a:lnTo>
                  <a:pt x="19058" y="6247"/>
                </a:lnTo>
                <a:lnTo>
                  <a:pt x="19058" y="311"/>
                </a:lnTo>
                <a:close/>
                <a:moveTo>
                  <a:pt x="31241" y="311"/>
                </a:moveTo>
                <a:lnTo>
                  <a:pt x="31241" y="6247"/>
                </a:lnTo>
                <a:lnTo>
                  <a:pt x="25305" y="6247"/>
                </a:lnTo>
                <a:lnTo>
                  <a:pt x="25305" y="311"/>
                </a:lnTo>
                <a:close/>
                <a:moveTo>
                  <a:pt x="37489" y="311"/>
                </a:moveTo>
                <a:lnTo>
                  <a:pt x="37489" y="6247"/>
                </a:lnTo>
                <a:lnTo>
                  <a:pt x="31553" y="6247"/>
                </a:lnTo>
                <a:lnTo>
                  <a:pt x="31553" y="311"/>
                </a:lnTo>
                <a:close/>
                <a:moveTo>
                  <a:pt x="43737" y="311"/>
                </a:moveTo>
                <a:lnTo>
                  <a:pt x="43737" y="6247"/>
                </a:lnTo>
                <a:lnTo>
                  <a:pt x="37802" y="6247"/>
                </a:lnTo>
                <a:lnTo>
                  <a:pt x="37802" y="311"/>
                </a:lnTo>
                <a:close/>
                <a:moveTo>
                  <a:pt x="49985" y="311"/>
                </a:moveTo>
                <a:lnTo>
                  <a:pt x="49985" y="6247"/>
                </a:lnTo>
                <a:lnTo>
                  <a:pt x="44049" y="6247"/>
                </a:lnTo>
                <a:lnTo>
                  <a:pt x="44049" y="311"/>
                </a:lnTo>
                <a:close/>
                <a:moveTo>
                  <a:pt x="56232" y="311"/>
                </a:moveTo>
                <a:lnTo>
                  <a:pt x="56232" y="6247"/>
                </a:lnTo>
                <a:lnTo>
                  <a:pt x="50296" y="6247"/>
                </a:lnTo>
                <a:lnTo>
                  <a:pt x="50296" y="311"/>
                </a:lnTo>
                <a:close/>
                <a:moveTo>
                  <a:pt x="62480" y="311"/>
                </a:moveTo>
                <a:lnTo>
                  <a:pt x="62480" y="6247"/>
                </a:lnTo>
                <a:lnTo>
                  <a:pt x="56545" y="6247"/>
                </a:lnTo>
                <a:lnTo>
                  <a:pt x="56545" y="311"/>
                </a:lnTo>
                <a:close/>
                <a:moveTo>
                  <a:pt x="68727" y="311"/>
                </a:moveTo>
                <a:lnTo>
                  <a:pt x="68727" y="6247"/>
                </a:lnTo>
                <a:lnTo>
                  <a:pt x="62792" y="6247"/>
                </a:lnTo>
                <a:lnTo>
                  <a:pt x="62792" y="311"/>
                </a:lnTo>
                <a:close/>
                <a:moveTo>
                  <a:pt x="74975" y="311"/>
                </a:moveTo>
                <a:lnTo>
                  <a:pt x="74975" y="6247"/>
                </a:lnTo>
                <a:lnTo>
                  <a:pt x="69039" y="6247"/>
                </a:lnTo>
                <a:lnTo>
                  <a:pt x="69039" y="311"/>
                </a:lnTo>
                <a:close/>
                <a:moveTo>
                  <a:pt x="81223" y="311"/>
                </a:moveTo>
                <a:lnTo>
                  <a:pt x="81223" y="6247"/>
                </a:lnTo>
                <a:lnTo>
                  <a:pt x="75286" y="6247"/>
                </a:lnTo>
                <a:lnTo>
                  <a:pt x="75286" y="311"/>
                </a:lnTo>
                <a:close/>
                <a:moveTo>
                  <a:pt x="87470" y="311"/>
                </a:moveTo>
                <a:lnTo>
                  <a:pt x="87470" y="6247"/>
                </a:lnTo>
                <a:lnTo>
                  <a:pt x="81535" y="6247"/>
                </a:lnTo>
                <a:lnTo>
                  <a:pt x="81535" y="311"/>
                </a:lnTo>
                <a:close/>
                <a:moveTo>
                  <a:pt x="93720" y="311"/>
                </a:moveTo>
                <a:lnTo>
                  <a:pt x="93720" y="6247"/>
                </a:lnTo>
                <a:lnTo>
                  <a:pt x="87784" y="6247"/>
                </a:lnTo>
                <a:lnTo>
                  <a:pt x="87784" y="311"/>
                </a:lnTo>
                <a:close/>
                <a:moveTo>
                  <a:pt x="99967" y="311"/>
                </a:moveTo>
                <a:lnTo>
                  <a:pt x="99967" y="6247"/>
                </a:lnTo>
                <a:lnTo>
                  <a:pt x="94031" y="6247"/>
                </a:lnTo>
                <a:lnTo>
                  <a:pt x="94031" y="311"/>
                </a:lnTo>
                <a:close/>
                <a:moveTo>
                  <a:pt x="106214" y="311"/>
                </a:moveTo>
                <a:lnTo>
                  <a:pt x="106214" y="6247"/>
                </a:lnTo>
                <a:lnTo>
                  <a:pt x="100280" y="6247"/>
                </a:lnTo>
                <a:lnTo>
                  <a:pt x="100280" y="311"/>
                </a:lnTo>
                <a:close/>
                <a:moveTo>
                  <a:pt x="112461" y="311"/>
                </a:moveTo>
                <a:lnTo>
                  <a:pt x="112461" y="6247"/>
                </a:lnTo>
                <a:lnTo>
                  <a:pt x="106527" y="6247"/>
                </a:lnTo>
                <a:lnTo>
                  <a:pt x="106527" y="311"/>
                </a:lnTo>
                <a:close/>
                <a:moveTo>
                  <a:pt x="118710" y="311"/>
                </a:moveTo>
                <a:lnTo>
                  <a:pt x="118710" y="6247"/>
                </a:lnTo>
                <a:lnTo>
                  <a:pt x="112774" y="6247"/>
                </a:lnTo>
                <a:lnTo>
                  <a:pt x="112774" y="311"/>
                </a:lnTo>
                <a:close/>
                <a:moveTo>
                  <a:pt x="124957" y="311"/>
                </a:moveTo>
                <a:lnTo>
                  <a:pt x="124957" y="6247"/>
                </a:lnTo>
                <a:lnTo>
                  <a:pt x="119021" y="6247"/>
                </a:lnTo>
                <a:lnTo>
                  <a:pt x="119021" y="311"/>
                </a:lnTo>
                <a:close/>
                <a:moveTo>
                  <a:pt x="131204" y="311"/>
                </a:moveTo>
                <a:lnTo>
                  <a:pt x="131204" y="6247"/>
                </a:lnTo>
                <a:lnTo>
                  <a:pt x="125270" y="6247"/>
                </a:lnTo>
                <a:lnTo>
                  <a:pt x="125270" y="311"/>
                </a:lnTo>
                <a:close/>
                <a:moveTo>
                  <a:pt x="137451" y="311"/>
                </a:moveTo>
                <a:lnTo>
                  <a:pt x="137451" y="6247"/>
                </a:lnTo>
                <a:lnTo>
                  <a:pt x="131517" y="6247"/>
                </a:lnTo>
                <a:lnTo>
                  <a:pt x="131517" y="311"/>
                </a:lnTo>
                <a:close/>
                <a:moveTo>
                  <a:pt x="143702" y="311"/>
                </a:moveTo>
                <a:lnTo>
                  <a:pt x="143702" y="6247"/>
                </a:lnTo>
                <a:lnTo>
                  <a:pt x="137766" y="6247"/>
                </a:lnTo>
                <a:lnTo>
                  <a:pt x="137766" y="311"/>
                </a:lnTo>
                <a:close/>
                <a:moveTo>
                  <a:pt x="149949" y="311"/>
                </a:moveTo>
                <a:lnTo>
                  <a:pt x="149949" y="6247"/>
                </a:lnTo>
                <a:lnTo>
                  <a:pt x="144015" y="6247"/>
                </a:lnTo>
                <a:lnTo>
                  <a:pt x="144015" y="311"/>
                </a:lnTo>
                <a:close/>
                <a:moveTo>
                  <a:pt x="156196" y="311"/>
                </a:moveTo>
                <a:lnTo>
                  <a:pt x="156196" y="6247"/>
                </a:lnTo>
                <a:lnTo>
                  <a:pt x="150262" y="6247"/>
                </a:lnTo>
                <a:lnTo>
                  <a:pt x="150262" y="311"/>
                </a:lnTo>
                <a:close/>
                <a:moveTo>
                  <a:pt x="162445" y="311"/>
                </a:moveTo>
                <a:lnTo>
                  <a:pt x="162445" y="6247"/>
                </a:lnTo>
                <a:lnTo>
                  <a:pt x="156509" y="6247"/>
                </a:lnTo>
                <a:lnTo>
                  <a:pt x="156509" y="311"/>
                </a:lnTo>
                <a:close/>
                <a:moveTo>
                  <a:pt x="168692" y="311"/>
                </a:moveTo>
                <a:lnTo>
                  <a:pt x="168692" y="6247"/>
                </a:lnTo>
                <a:lnTo>
                  <a:pt x="162756" y="6247"/>
                </a:lnTo>
                <a:lnTo>
                  <a:pt x="162756" y="311"/>
                </a:lnTo>
                <a:close/>
                <a:moveTo>
                  <a:pt x="174939" y="311"/>
                </a:moveTo>
                <a:lnTo>
                  <a:pt x="174939" y="6247"/>
                </a:lnTo>
                <a:lnTo>
                  <a:pt x="169005" y="6247"/>
                </a:lnTo>
                <a:lnTo>
                  <a:pt x="169005" y="311"/>
                </a:lnTo>
                <a:close/>
                <a:moveTo>
                  <a:pt x="181186" y="311"/>
                </a:moveTo>
                <a:lnTo>
                  <a:pt x="181186" y="6247"/>
                </a:lnTo>
                <a:lnTo>
                  <a:pt x="175252" y="6247"/>
                </a:lnTo>
                <a:lnTo>
                  <a:pt x="175252" y="311"/>
                </a:lnTo>
                <a:close/>
                <a:moveTo>
                  <a:pt x="187435" y="311"/>
                </a:moveTo>
                <a:lnTo>
                  <a:pt x="187435" y="6247"/>
                </a:lnTo>
                <a:lnTo>
                  <a:pt x="181499" y="6247"/>
                </a:lnTo>
                <a:lnTo>
                  <a:pt x="181499" y="311"/>
                </a:lnTo>
                <a:close/>
                <a:moveTo>
                  <a:pt x="193684" y="311"/>
                </a:moveTo>
                <a:lnTo>
                  <a:pt x="193684" y="6247"/>
                </a:lnTo>
                <a:lnTo>
                  <a:pt x="187749" y="6247"/>
                </a:lnTo>
                <a:lnTo>
                  <a:pt x="187749" y="311"/>
                </a:lnTo>
                <a:close/>
                <a:moveTo>
                  <a:pt x="199931" y="311"/>
                </a:moveTo>
                <a:lnTo>
                  <a:pt x="199931" y="6247"/>
                </a:lnTo>
                <a:lnTo>
                  <a:pt x="193996" y="6247"/>
                </a:lnTo>
                <a:lnTo>
                  <a:pt x="193996" y="311"/>
                </a:lnTo>
                <a:close/>
                <a:moveTo>
                  <a:pt x="206180" y="311"/>
                </a:moveTo>
                <a:lnTo>
                  <a:pt x="206180" y="6247"/>
                </a:lnTo>
                <a:lnTo>
                  <a:pt x="200244" y="6247"/>
                </a:lnTo>
                <a:lnTo>
                  <a:pt x="200244" y="311"/>
                </a:lnTo>
                <a:close/>
                <a:moveTo>
                  <a:pt x="212427" y="311"/>
                </a:moveTo>
                <a:lnTo>
                  <a:pt x="212427" y="6247"/>
                </a:lnTo>
                <a:lnTo>
                  <a:pt x="206491" y="6247"/>
                </a:lnTo>
                <a:lnTo>
                  <a:pt x="206491" y="311"/>
                </a:lnTo>
                <a:close/>
                <a:moveTo>
                  <a:pt x="218674" y="311"/>
                </a:moveTo>
                <a:lnTo>
                  <a:pt x="218674" y="6247"/>
                </a:lnTo>
                <a:lnTo>
                  <a:pt x="212739" y="6247"/>
                </a:lnTo>
                <a:lnTo>
                  <a:pt x="212739" y="311"/>
                </a:lnTo>
                <a:close/>
                <a:moveTo>
                  <a:pt x="224921" y="311"/>
                </a:moveTo>
                <a:lnTo>
                  <a:pt x="224921" y="6247"/>
                </a:lnTo>
                <a:lnTo>
                  <a:pt x="218987" y="6247"/>
                </a:lnTo>
                <a:lnTo>
                  <a:pt x="218987" y="311"/>
                </a:lnTo>
                <a:close/>
                <a:moveTo>
                  <a:pt x="231170" y="311"/>
                </a:moveTo>
                <a:lnTo>
                  <a:pt x="231170" y="6247"/>
                </a:lnTo>
                <a:lnTo>
                  <a:pt x="225234" y="6247"/>
                </a:lnTo>
                <a:lnTo>
                  <a:pt x="225234" y="311"/>
                </a:lnTo>
                <a:close/>
                <a:moveTo>
                  <a:pt x="237417" y="311"/>
                </a:moveTo>
                <a:lnTo>
                  <a:pt x="237417" y="6247"/>
                </a:lnTo>
                <a:lnTo>
                  <a:pt x="231481" y="6247"/>
                </a:lnTo>
                <a:lnTo>
                  <a:pt x="231481" y="311"/>
                </a:lnTo>
                <a:close/>
                <a:moveTo>
                  <a:pt x="243664" y="311"/>
                </a:moveTo>
                <a:lnTo>
                  <a:pt x="243664" y="6247"/>
                </a:lnTo>
                <a:lnTo>
                  <a:pt x="237729" y="6247"/>
                </a:lnTo>
                <a:lnTo>
                  <a:pt x="237729" y="311"/>
                </a:lnTo>
                <a:close/>
                <a:moveTo>
                  <a:pt x="249914" y="311"/>
                </a:moveTo>
                <a:lnTo>
                  <a:pt x="249914" y="6247"/>
                </a:lnTo>
                <a:lnTo>
                  <a:pt x="243978" y="6247"/>
                </a:lnTo>
                <a:lnTo>
                  <a:pt x="243978" y="311"/>
                </a:lnTo>
                <a:close/>
                <a:moveTo>
                  <a:pt x="256161" y="311"/>
                </a:moveTo>
                <a:lnTo>
                  <a:pt x="256161" y="6247"/>
                </a:lnTo>
                <a:lnTo>
                  <a:pt x="250225" y="6247"/>
                </a:lnTo>
                <a:lnTo>
                  <a:pt x="250225" y="311"/>
                </a:lnTo>
                <a:close/>
                <a:moveTo>
                  <a:pt x="262409" y="311"/>
                </a:moveTo>
                <a:lnTo>
                  <a:pt x="262409" y="6247"/>
                </a:lnTo>
                <a:lnTo>
                  <a:pt x="256474" y="6247"/>
                </a:lnTo>
                <a:lnTo>
                  <a:pt x="256474" y="311"/>
                </a:lnTo>
                <a:close/>
                <a:moveTo>
                  <a:pt x="268656" y="311"/>
                </a:moveTo>
                <a:lnTo>
                  <a:pt x="268656" y="6247"/>
                </a:lnTo>
                <a:lnTo>
                  <a:pt x="262721" y="6247"/>
                </a:lnTo>
                <a:lnTo>
                  <a:pt x="262721" y="311"/>
                </a:lnTo>
                <a:close/>
                <a:moveTo>
                  <a:pt x="274904" y="311"/>
                </a:moveTo>
                <a:lnTo>
                  <a:pt x="274904" y="6247"/>
                </a:lnTo>
                <a:lnTo>
                  <a:pt x="268968" y="6247"/>
                </a:lnTo>
                <a:lnTo>
                  <a:pt x="268968" y="311"/>
                </a:lnTo>
                <a:close/>
                <a:moveTo>
                  <a:pt x="6251" y="6560"/>
                </a:moveTo>
                <a:lnTo>
                  <a:pt x="6251" y="12494"/>
                </a:lnTo>
                <a:lnTo>
                  <a:pt x="315" y="12494"/>
                </a:lnTo>
                <a:lnTo>
                  <a:pt x="315" y="6560"/>
                </a:lnTo>
                <a:close/>
                <a:moveTo>
                  <a:pt x="12498" y="6560"/>
                </a:moveTo>
                <a:lnTo>
                  <a:pt x="12498" y="12494"/>
                </a:lnTo>
                <a:lnTo>
                  <a:pt x="6562" y="12494"/>
                </a:lnTo>
                <a:lnTo>
                  <a:pt x="6562" y="6560"/>
                </a:lnTo>
                <a:close/>
                <a:moveTo>
                  <a:pt x="18745" y="6560"/>
                </a:moveTo>
                <a:lnTo>
                  <a:pt x="18745" y="12494"/>
                </a:lnTo>
                <a:lnTo>
                  <a:pt x="12810" y="12494"/>
                </a:lnTo>
                <a:lnTo>
                  <a:pt x="12810" y="6560"/>
                </a:lnTo>
                <a:close/>
                <a:moveTo>
                  <a:pt x="24992" y="6560"/>
                </a:moveTo>
                <a:lnTo>
                  <a:pt x="24992" y="12494"/>
                </a:lnTo>
                <a:lnTo>
                  <a:pt x="19058" y="12494"/>
                </a:lnTo>
                <a:lnTo>
                  <a:pt x="19058" y="6560"/>
                </a:lnTo>
                <a:close/>
                <a:moveTo>
                  <a:pt x="31241" y="6560"/>
                </a:moveTo>
                <a:lnTo>
                  <a:pt x="31241" y="12494"/>
                </a:lnTo>
                <a:lnTo>
                  <a:pt x="25305" y="12494"/>
                </a:lnTo>
                <a:lnTo>
                  <a:pt x="25305" y="6560"/>
                </a:lnTo>
                <a:close/>
                <a:moveTo>
                  <a:pt x="37489" y="6560"/>
                </a:moveTo>
                <a:lnTo>
                  <a:pt x="37489" y="12494"/>
                </a:lnTo>
                <a:lnTo>
                  <a:pt x="31553" y="12494"/>
                </a:lnTo>
                <a:lnTo>
                  <a:pt x="31553" y="6560"/>
                </a:lnTo>
                <a:close/>
                <a:moveTo>
                  <a:pt x="43737" y="6560"/>
                </a:moveTo>
                <a:lnTo>
                  <a:pt x="43737" y="12494"/>
                </a:lnTo>
                <a:lnTo>
                  <a:pt x="37802" y="12494"/>
                </a:lnTo>
                <a:lnTo>
                  <a:pt x="37802" y="6560"/>
                </a:lnTo>
                <a:close/>
                <a:moveTo>
                  <a:pt x="49985" y="6560"/>
                </a:moveTo>
                <a:lnTo>
                  <a:pt x="49985" y="12494"/>
                </a:lnTo>
                <a:lnTo>
                  <a:pt x="44049" y="12494"/>
                </a:lnTo>
                <a:lnTo>
                  <a:pt x="44049" y="6560"/>
                </a:lnTo>
                <a:close/>
                <a:moveTo>
                  <a:pt x="56232" y="6560"/>
                </a:moveTo>
                <a:lnTo>
                  <a:pt x="56232" y="12494"/>
                </a:lnTo>
                <a:lnTo>
                  <a:pt x="50296" y="12494"/>
                </a:lnTo>
                <a:lnTo>
                  <a:pt x="50296" y="6560"/>
                </a:lnTo>
                <a:close/>
                <a:moveTo>
                  <a:pt x="62480" y="6560"/>
                </a:moveTo>
                <a:lnTo>
                  <a:pt x="62480" y="12494"/>
                </a:lnTo>
                <a:lnTo>
                  <a:pt x="56545" y="12494"/>
                </a:lnTo>
                <a:lnTo>
                  <a:pt x="56545" y="6560"/>
                </a:lnTo>
                <a:close/>
                <a:moveTo>
                  <a:pt x="68727" y="6560"/>
                </a:moveTo>
                <a:lnTo>
                  <a:pt x="68727" y="12494"/>
                </a:lnTo>
                <a:lnTo>
                  <a:pt x="62792" y="12494"/>
                </a:lnTo>
                <a:lnTo>
                  <a:pt x="62792" y="6560"/>
                </a:lnTo>
                <a:close/>
                <a:moveTo>
                  <a:pt x="74975" y="6560"/>
                </a:moveTo>
                <a:lnTo>
                  <a:pt x="74975" y="12494"/>
                </a:lnTo>
                <a:lnTo>
                  <a:pt x="69039" y="12494"/>
                </a:lnTo>
                <a:lnTo>
                  <a:pt x="69039" y="6560"/>
                </a:lnTo>
                <a:close/>
                <a:moveTo>
                  <a:pt x="81223" y="6560"/>
                </a:moveTo>
                <a:lnTo>
                  <a:pt x="81223" y="12494"/>
                </a:lnTo>
                <a:lnTo>
                  <a:pt x="75286" y="12494"/>
                </a:lnTo>
                <a:lnTo>
                  <a:pt x="75286" y="6560"/>
                </a:lnTo>
                <a:close/>
                <a:moveTo>
                  <a:pt x="87470" y="6560"/>
                </a:moveTo>
                <a:lnTo>
                  <a:pt x="87470" y="12494"/>
                </a:lnTo>
                <a:lnTo>
                  <a:pt x="81535" y="12494"/>
                </a:lnTo>
                <a:lnTo>
                  <a:pt x="81535" y="6560"/>
                </a:lnTo>
                <a:close/>
                <a:moveTo>
                  <a:pt x="93720" y="6560"/>
                </a:moveTo>
                <a:lnTo>
                  <a:pt x="93720" y="12494"/>
                </a:lnTo>
                <a:lnTo>
                  <a:pt x="87784" y="12494"/>
                </a:lnTo>
                <a:lnTo>
                  <a:pt x="87784" y="6560"/>
                </a:lnTo>
                <a:close/>
                <a:moveTo>
                  <a:pt x="99967" y="6560"/>
                </a:moveTo>
                <a:lnTo>
                  <a:pt x="99967" y="12494"/>
                </a:lnTo>
                <a:lnTo>
                  <a:pt x="94031" y="12494"/>
                </a:lnTo>
                <a:lnTo>
                  <a:pt x="94031" y="6560"/>
                </a:lnTo>
                <a:close/>
                <a:moveTo>
                  <a:pt x="106214" y="6560"/>
                </a:moveTo>
                <a:lnTo>
                  <a:pt x="106214" y="12494"/>
                </a:lnTo>
                <a:lnTo>
                  <a:pt x="100280" y="12494"/>
                </a:lnTo>
                <a:lnTo>
                  <a:pt x="100280" y="6560"/>
                </a:lnTo>
                <a:close/>
                <a:moveTo>
                  <a:pt x="112461" y="6560"/>
                </a:moveTo>
                <a:lnTo>
                  <a:pt x="112461" y="12494"/>
                </a:lnTo>
                <a:lnTo>
                  <a:pt x="106527" y="12494"/>
                </a:lnTo>
                <a:lnTo>
                  <a:pt x="106527" y="6560"/>
                </a:lnTo>
                <a:close/>
                <a:moveTo>
                  <a:pt x="118710" y="6560"/>
                </a:moveTo>
                <a:lnTo>
                  <a:pt x="118710" y="12494"/>
                </a:lnTo>
                <a:lnTo>
                  <a:pt x="112774" y="12494"/>
                </a:lnTo>
                <a:lnTo>
                  <a:pt x="112774" y="6560"/>
                </a:lnTo>
                <a:close/>
                <a:moveTo>
                  <a:pt x="124957" y="6560"/>
                </a:moveTo>
                <a:lnTo>
                  <a:pt x="124957" y="12494"/>
                </a:lnTo>
                <a:lnTo>
                  <a:pt x="119021" y="12494"/>
                </a:lnTo>
                <a:lnTo>
                  <a:pt x="119021" y="6560"/>
                </a:lnTo>
                <a:close/>
                <a:moveTo>
                  <a:pt x="131204" y="6560"/>
                </a:moveTo>
                <a:lnTo>
                  <a:pt x="131204" y="12494"/>
                </a:lnTo>
                <a:lnTo>
                  <a:pt x="125270" y="12494"/>
                </a:lnTo>
                <a:lnTo>
                  <a:pt x="125270" y="6560"/>
                </a:lnTo>
                <a:close/>
                <a:moveTo>
                  <a:pt x="137451" y="6560"/>
                </a:moveTo>
                <a:lnTo>
                  <a:pt x="137451" y="12494"/>
                </a:lnTo>
                <a:lnTo>
                  <a:pt x="131517" y="12494"/>
                </a:lnTo>
                <a:lnTo>
                  <a:pt x="131517" y="6560"/>
                </a:lnTo>
                <a:close/>
                <a:moveTo>
                  <a:pt x="143702" y="6560"/>
                </a:moveTo>
                <a:lnTo>
                  <a:pt x="143702" y="12494"/>
                </a:lnTo>
                <a:lnTo>
                  <a:pt x="137766" y="12494"/>
                </a:lnTo>
                <a:lnTo>
                  <a:pt x="137766" y="6560"/>
                </a:lnTo>
                <a:close/>
                <a:moveTo>
                  <a:pt x="149949" y="6560"/>
                </a:moveTo>
                <a:lnTo>
                  <a:pt x="149949" y="12494"/>
                </a:lnTo>
                <a:lnTo>
                  <a:pt x="144015" y="12494"/>
                </a:lnTo>
                <a:lnTo>
                  <a:pt x="144015" y="6560"/>
                </a:lnTo>
                <a:close/>
                <a:moveTo>
                  <a:pt x="156196" y="6560"/>
                </a:moveTo>
                <a:lnTo>
                  <a:pt x="156196" y="12494"/>
                </a:lnTo>
                <a:lnTo>
                  <a:pt x="150262" y="12494"/>
                </a:lnTo>
                <a:lnTo>
                  <a:pt x="150262" y="6560"/>
                </a:lnTo>
                <a:close/>
                <a:moveTo>
                  <a:pt x="162445" y="6560"/>
                </a:moveTo>
                <a:lnTo>
                  <a:pt x="162445" y="12494"/>
                </a:lnTo>
                <a:lnTo>
                  <a:pt x="156509" y="12494"/>
                </a:lnTo>
                <a:lnTo>
                  <a:pt x="156509" y="6560"/>
                </a:lnTo>
                <a:close/>
                <a:moveTo>
                  <a:pt x="168692" y="6560"/>
                </a:moveTo>
                <a:lnTo>
                  <a:pt x="168692" y="12494"/>
                </a:lnTo>
                <a:lnTo>
                  <a:pt x="162756" y="12494"/>
                </a:lnTo>
                <a:lnTo>
                  <a:pt x="162756" y="6560"/>
                </a:lnTo>
                <a:close/>
                <a:moveTo>
                  <a:pt x="174939" y="6560"/>
                </a:moveTo>
                <a:lnTo>
                  <a:pt x="174939" y="12494"/>
                </a:lnTo>
                <a:lnTo>
                  <a:pt x="169005" y="12494"/>
                </a:lnTo>
                <a:lnTo>
                  <a:pt x="169005" y="6560"/>
                </a:lnTo>
                <a:close/>
                <a:moveTo>
                  <a:pt x="181186" y="6560"/>
                </a:moveTo>
                <a:lnTo>
                  <a:pt x="181186" y="12494"/>
                </a:lnTo>
                <a:lnTo>
                  <a:pt x="175252" y="12494"/>
                </a:lnTo>
                <a:lnTo>
                  <a:pt x="175252" y="6560"/>
                </a:lnTo>
                <a:close/>
                <a:moveTo>
                  <a:pt x="187435" y="6560"/>
                </a:moveTo>
                <a:lnTo>
                  <a:pt x="187435" y="12494"/>
                </a:lnTo>
                <a:lnTo>
                  <a:pt x="181499" y="12494"/>
                </a:lnTo>
                <a:lnTo>
                  <a:pt x="181499" y="6560"/>
                </a:lnTo>
                <a:close/>
                <a:moveTo>
                  <a:pt x="193684" y="6560"/>
                </a:moveTo>
                <a:lnTo>
                  <a:pt x="193684" y="12494"/>
                </a:lnTo>
                <a:lnTo>
                  <a:pt x="187749" y="12494"/>
                </a:lnTo>
                <a:lnTo>
                  <a:pt x="187749" y="6560"/>
                </a:lnTo>
                <a:close/>
                <a:moveTo>
                  <a:pt x="199931" y="6560"/>
                </a:moveTo>
                <a:lnTo>
                  <a:pt x="199931" y="12494"/>
                </a:lnTo>
                <a:lnTo>
                  <a:pt x="193996" y="12494"/>
                </a:lnTo>
                <a:lnTo>
                  <a:pt x="193996" y="6560"/>
                </a:lnTo>
                <a:close/>
                <a:moveTo>
                  <a:pt x="206180" y="6560"/>
                </a:moveTo>
                <a:lnTo>
                  <a:pt x="206180" y="12494"/>
                </a:lnTo>
                <a:lnTo>
                  <a:pt x="200244" y="12494"/>
                </a:lnTo>
                <a:lnTo>
                  <a:pt x="200244" y="6560"/>
                </a:lnTo>
                <a:close/>
                <a:moveTo>
                  <a:pt x="212427" y="6560"/>
                </a:moveTo>
                <a:lnTo>
                  <a:pt x="212427" y="12494"/>
                </a:lnTo>
                <a:lnTo>
                  <a:pt x="206491" y="12494"/>
                </a:lnTo>
                <a:lnTo>
                  <a:pt x="206491" y="6560"/>
                </a:lnTo>
                <a:close/>
                <a:moveTo>
                  <a:pt x="218674" y="6560"/>
                </a:moveTo>
                <a:lnTo>
                  <a:pt x="218674" y="12494"/>
                </a:lnTo>
                <a:lnTo>
                  <a:pt x="212739" y="12494"/>
                </a:lnTo>
                <a:lnTo>
                  <a:pt x="212739" y="6560"/>
                </a:lnTo>
                <a:close/>
                <a:moveTo>
                  <a:pt x="224921" y="6560"/>
                </a:moveTo>
                <a:lnTo>
                  <a:pt x="224921" y="12494"/>
                </a:lnTo>
                <a:lnTo>
                  <a:pt x="218987" y="12494"/>
                </a:lnTo>
                <a:lnTo>
                  <a:pt x="218987" y="6560"/>
                </a:lnTo>
                <a:close/>
                <a:moveTo>
                  <a:pt x="231170" y="6560"/>
                </a:moveTo>
                <a:lnTo>
                  <a:pt x="231170" y="12494"/>
                </a:lnTo>
                <a:lnTo>
                  <a:pt x="225234" y="12494"/>
                </a:lnTo>
                <a:lnTo>
                  <a:pt x="225234" y="6560"/>
                </a:lnTo>
                <a:close/>
                <a:moveTo>
                  <a:pt x="237417" y="6560"/>
                </a:moveTo>
                <a:lnTo>
                  <a:pt x="237417" y="12494"/>
                </a:lnTo>
                <a:lnTo>
                  <a:pt x="231481" y="12494"/>
                </a:lnTo>
                <a:lnTo>
                  <a:pt x="231481" y="6560"/>
                </a:lnTo>
                <a:close/>
                <a:moveTo>
                  <a:pt x="243664" y="6560"/>
                </a:moveTo>
                <a:lnTo>
                  <a:pt x="243664" y="12494"/>
                </a:lnTo>
                <a:lnTo>
                  <a:pt x="237729" y="12494"/>
                </a:lnTo>
                <a:lnTo>
                  <a:pt x="237729" y="6560"/>
                </a:lnTo>
                <a:close/>
                <a:moveTo>
                  <a:pt x="249914" y="6560"/>
                </a:moveTo>
                <a:lnTo>
                  <a:pt x="249914" y="12494"/>
                </a:lnTo>
                <a:lnTo>
                  <a:pt x="243978" y="12494"/>
                </a:lnTo>
                <a:lnTo>
                  <a:pt x="243978" y="6560"/>
                </a:lnTo>
                <a:close/>
                <a:moveTo>
                  <a:pt x="256161" y="6560"/>
                </a:moveTo>
                <a:lnTo>
                  <a:pt x="256161" y="12494"/>
                </a:lnTo>
                <a:lnTo>
                  <a:pt x="250225" y="12494"/>
                </a:lnTo>
                <a:lnTo>
                  <a:pt x="250225" y="6560"/>
                </a:lnTo>
                <a:close/>
                <a:moveTo>
                  <a:pt x="262409" y="6560"/>
                </a:moveTo>
                <a:lnTo>
                  <a:pt x="262409" y="12494"/>
                </a:lnTo>
                <a:lnTo>
                  <a:pt x="256474" y="12494"/>
                </a:lnTo>
                <a:lnTo>
                  <a:pt x="256474" y="6560"/>
                </a:lnTo>
                <a:close/>
                <a:moveTo>
                  <a:pt x="268656" y="6560"/>
                </a:moveTo>
                <a:lnTo>
                  <a:pt x="268656" y="12494"/>
                </a:lnTo>
                <a:lnTo>
                  <a:pt x="262721" y="12494"/>
                </a:lnTo>
                <a:lnTo>
                  <a:pt x="262721" y="6560"/>
                </a:lnTo>
                <a:close/>
                <a:moveTo>
                  <a:pt x="274904" y="6560"/>
                </a:moveTo>
                <a:lnTo>
                  <a:pt x="274904" y="12494"/>
                </a:lnTo>
                <a:lnTo>
                  <a:pt x="268968" y="12494"/>
                </a:lnTo>
                <a:lnTo>
                  <a:pt x="268968" y="6560"/>
                </a:lnTo>
                <a:close/>
                <a:moveTo>
                  <a:pt x="6251" y="12807"/>
                </a:moveTo>
                <a:lnTo>
                  <a:pt x="6251" y="18742"/>
                </a:lnTo>
                <a:lnTo>
                  <a:pt x="315" y="18742"/>
                </a:lnTo>
                <a:lnTo>
                  <a:pt x="315" y="12807"/>
                </a:lnTo>
                <a:close/>
                <a:moveTo>
                  <a:pt x="12498" y="12807"/>
                </a:moveTo>
                <a:lnTo>
                  <a:pt x="12498" y="18742"/>
                </a:lnTo>
                <a:lnTo>
                  <a:pt x="6562" y="18742"/>
                </a:lnTo>
                <a:lnTo>
                  <a:pt x="6562" y="12807"/>
                </a:lnTo>
                <a:close/>
                <a:moveTo>
                  <a:pt x="18745" y="12807"/>
                </a:moveTo>
                <a:lnTo>
                  <a:pt x="18745" y="18742"/>
                </a:lnTo>
                <a:lnTo>
                  <a:pt x="12810" y="18742"/>
                </a:lnTo>
                <a:lnTo>
                  <a:pt x="12810" y="12807"/>
                </a:lnTo>
                <a:close/>
                <a:moveTo>
                  <a:pt x="24992" y="12807"/>
                </a:moveTo>
                <a:lnTo>
                  <a:pt x="24992" y="18742"/>
                </a:lnTo>
                <a:lnTo>
                  <a:pt x="19058" y="18742"/>
                </a:lnTo>
                <a:lnTo>
                  <a:pt x="19058" y="12807"/>
                </a:lnTo>
                <a:close/>
                <a:moveTo>
                  <a:pt x="31241" y="12807"/>
                </a:moveTo>
                <a:lnTo>
                  <a:pt x="31241" y="18742"/>
                </a:lnTo>
                <a:lnTo>
                  <a:pt x="25305" y="18742"/>
                </a:lnTo>
                <a:lnTo>
                  <a:pt x="25305" y="12807"/>
                </a:lnTo>
                <a:close/>
                <a:moveTo>
                  <a:pt x="37489" y="12807"/>
                </a:moveTo>
                <a:lnTo>
                  <a:pt x="37489" y="18742"/>
                </a:lnTo>
                <a:lnTo>
                  <a:pt x="31553" y="18742"/>
                </a:lnTo>
                <a:lnTo>
                  <a:pt x="31553" y="12807"/>
                </a:lnTo>
                <a:close/>
                <a:moveTo>
                  <a:pt x="43737" y="12807"/>
                </a:moveTo>
                <a:lnTo>
                  <a:pt x="43737" y="18742"/>
                </a:lnTo>
                <a:lnTo>
                  <a:pt x="37802" y="18742"/>
                </a:lnTo>
                <a:lnTo>
                  <a:pt x="37802" y="12807"/>
                </a:lnTo>
                <a:close/>
                <a:moveTo>
                  <a:pt x="49985" y="12807"/>
                </a:moveTo>
                <a:lnTo>
                  <a:pt x="49985" y="18742"/>
                </a:lnTo>
                <a:lnTo>
                  <a:pt x="44049" y="18742"/>
                </a:lnTo>
                <a:lnTo>
                  <a:pt x="44049" y="12807"/>
                </a:lnTo>
                <a:close/>
                <a:moveTo>
                  <a:pt x="56232" y="12807"/>
                </a:moveTo>
                <a:lnTo>
                  <a:pt x="56232" y="18742"/>
                </a:lnTo>
                <a:lnTo>
                  <a:pt x="50296" y="18742"/>
                </a:lnTo>
                <a:lnTo>
                  <a:pt x="50296" y="12807"/>
                </a:lnTo>
                <a:close/>
                <a:moveTo>
                  <a:pt x="62480" y="12807"/>
                </a:moveTo>
                <a:lnTo>
                  <a:pt x="62480" y="18742"/>
                </a:lnTo>
                <a:lnTo>
                  <a:pt x="56545" y="18742"/>
                </a:lnTo>
                <a:lnTo>
                  <a:pt x="56545" y="12807"/>
                </a:lnTo>
                <a:close/>
                <a:moveTo>
                  <a:pt x="68727" y="12807"/>
                </a:moveTo>
                <a:lnTo>
                  <a:pt x="68727" y="18742"/>
                </a:lnTo>
                <a:lnTo>
                  <a:pt x="62792" y="18742"/>
                </a:lnTo>
                <a:lnTo>
                  <a:pt x="62792" y="12807"/>
                </a:lnTo>
                <a:close/>
                <a:moveTo>
                  <a:pt x="74975" y="12807"/>
                </a:moveTo>
                <a:lnTo>
                  <a:pt x="74975" y="18742"/>
                </a:lnTo>
                <a:lnTo>
                  <a:pt x="69039" y="18742"/>
                </a:lnTo>
                <a:lnTo>
                  <a:pt x="69039" y="12807"/>
                </a:lnTo>
                <a:close/>
                <a:moveTo>
                  <a:pt x="81223" y="12807"/>
                </a:moveTo>
                <a:lnTo>
                  <a:pt x="81223" y="18742"/>
                </a:lnTo>
                <a:lnTo>
                  <a:pt x="75286" y="18742"/>
                </a:lnTo>
                <a:lnTo>
                  <a:pt x="75286" y="12807"/>
                </a:lnTo>
                <a:close/>
                <a:moveTo>
                  <a:pt x="87470" y="12807"/>
                </a:moveTo>
                <a:lnTo>
                  <a:pt x="87470" y="18742"/>
                </a:lnTo>
                <a:lnTo>
                  <a:pt x="81535" y="18742"/>
                </a:lnTo>
                <a:lnTo>
                  <a:pt x="81535" y="12807"/>
                </a:lnTo>
                <a:close/>
                <a:moveTo>
                  <a:pt x="93720" y="12807"/>
                </a:moveTo>
                <a:lnTo>
                  <a:pt x="93720" y="18742"/>
                </a:lnTo>
                <a:lnTo>
                  <a:pt x="87784" y="18742"/>
                </a:lnTo>
                <a:lnTo>
                  <a:pt x="87784" y="12807"/>
                </a:lnTo>
                <a:close/>
                <a:moveTo>
                  <a:pt x="99967" y="12807"/>
                </a:moveTo>
                <a:lnTo>
                  <a:pt x="99967" y="18742"/>
                </a:lnTo>
                <a:lnTo>
                  <a:pt x="94031" y="18742"/>
                </a:lnTo>
                <a:lnTo>
                  <a:pt x="94031" y="12807"/>
                </a:lnTo>
                <a:close/>
                <a:moveTo>
                  <a:pt x="106214" y="12807"/>
                </a:moveTo>
                <a:lnTo>
                  <a:pt x="106214" y="18742"/>
                </a:lnTo>
                <a:lnTo>
                  <a:pt x="100280" y="18742"/>
                </a:lnTo>
                <a:lnTo>
                  <a:pt x="100280" y="12807"/>
                </a:lnTo>
                <a:close/>
                <a:moveTo>
                  <a:pt x="112461" y="12807"/>
                </a:moveTo>
                <a:lnTo>
                  <a:pt x="112461" y="18742"/>
                </a:lnTo>
                <a:lnTo>
                  <a:pt x="106527" y="18742"/>
                </a:lnTo>
                <a:lnTo>
                  <a:pt x="106527" y="12807"/>
                </a:lnTo>
                <a:close/>
                <a:moveTo>
                  <a:pt x="118710" y="12807"/>
                </a:moveTo>
                <a:lnTo>
                  <a:pt x="118710" y="18742"/>
                </a:lnTo>
                <a:lnTo>
                  <a:pt x="112774" y="18742"/>
                </a:lnTo>
                <a:lnTo>
                  <a:pt x="112774" y="12807"/>
                </a:lnTo>
                <a:close/>
                <a:moveTo>
                  <a:pt x="124957" y="12807"/>
                </a:moveTo>
                <a:lnTo>
                  <a:pt x="124957" y="18742"/>
                </a:lnTo>
                <a:lnTo>
                  <a:pt x="119021" y="18742"/>
                </a:lnTo>
                <a:lnTo>
                  <a:pt x="119021" y="12807"/>
                </a:lnTo>
                <a:close/>
                <a:moveTo>
                  <a:pt x="131204" y="12807"/>
                </a:moveTo>
                <a:lnTo>
                  <a:pt x="131204" y="18742"/>
                </a:lnTo>
                <a:lnTo>
                  <a:pt x="125270" y="18742"/>
                </a:lnTo>
                <a:lnTo>
                  <a:pt x="125270" y="12807"/>
                </a:lnTo>
                <a:close/>
                <a:moveTo>
                  <a:pt x="137451" y="12807"/>
                </a:moveTo>
                <a:lnTo>
                  <a:pt x="137451" y="18742"/>
                </a:lnTo>
                <a:lnTo>
                  <a:pt x="131517" y="18742"/>
                </a:lnTo>
                <a:lnTo>
                  <a:pt x="131517" y="12807"/>
                </a:lnTo>
                <a:close/>
                <a:moveTo>
                  <a:pt x="143702" y="12807"/>
                </a:moveTo>
                <a:lnTo>
                  <a:pt x="143702" y="18742"/>
                </a:lnTo>
                <a:lnTo>
                  <a:pt x="137766" y="18742"/>
                </a:lnTo>
                <a:lnTo>
                  <a:pt x="137766" y="12807"/>
                </a:lnTo>
                <a:close/>
                <a:moveTo>
                  <a:pt x="149949" y="12807"/>
                </a:moveTo>
                <a:lnTo>
                  <a:pt x="149949" y="18742"/>
                </a:lnTo>
                <a:lnTo>
                  <a:pt x="144015" y="18742"/>
                </a:lnTo>
                <a:lnTo>
                  <a:pt x="144015" y="12807"/>
                </a:lnTo>
                <a:close/>
                <a:moveTo>
                  <a:pt x="156196" y="12807"/>
                </a:moveTo>
                <a:lnTo>
                  <a:pt x="156196" y="18742"/>
                </a:lnTo>
                <a:lnTo>
                  <a:pt x="150262" y="18742"/>
                </a:lnTo>
                <a:lnTo>
                  <a:pt x="150262" y="12807"/>
                </a:lnTo>
                <a:close/>
                <a:moveTo>
                  <a:pt x="162445" y="12807"/>
                </a:moveTo>
                <a:lnTo>
                  <a:pt x="162445" y="18742"/>
                </a:lnTo>
                <a:lnTo>
                  <a:pt x="156509" y="18742"/>
                </a:lnTo>
                <a:lnTo>
                  <a:pt x="156509" y="12807"/>
                </a:lnTo>
                <a:close/>
                <a:moveTo>
                  <a:pt x="168692" y="12807"/>
                </a:moveTo>
                <a:lnTo>
                  <a:pt x="168692" y="18742"/>
                </a:lnTo>
                <a:lnTo>
                  <a:pt x="162756" y="18742"/>
                </a:lnTo>
                <a:lnTo>
                  <a:pt x="162756" y="12807"/>
                </a:lnTo>
                <a:close/>
                <a:moveTo>
                  <a:pt x="174939" y="12807"/>
                </a:moveTo>
                <a:lnTo>
                  <a:pt x="174939" y="18742"/>
                </a:lnTo>
                <a:lnTo>
                  <a:pt x="169005" y="18742"/>
                </a:lnTo>
                <a:lnTo>
                  <a:pt x="169005" y="12807"/>
                </a:lnTo>
                <a:close/>
                <a:moveTo>
                  <a:pt x="181186" y="12807"/>
                </a:moveTo>
                <a:lnTo>
                  <a:pt x="181186" y="18742"/>
                </a:lnTo>
                <a:lnTo>
                  <a:pt x="175252" y="18742"/>
                </a:lnTo>
                <a:lnTo>
                  <a:pt x="175252" y="12807"/>
                </a:lnTo>
                <a:close/>
                <a:moveTo>
                  <a:pt x="187435" y="12807"/>
                </a:moveTo>
                <a:lnTo>
                  <a:pt x="187435" y="18742"/>
                </a:lnTo>
                <a:lnTo>
                  <a:pt x="181499" y="18742"/>
                </a:lnTo>
                <a:lnTo>
                  <a:pt x="181499" y="12807"/>
                </a:lnTo>
                <a:close/>
                <a:moveTo>
                  <a:pt x="193684" y="12807"/>
                </a:moveTo>
                <a:lnTo>
                  <a:pt x="193684" y="18742"/>
                </a:lnTo>
                <a:lnTo>
                  <a:pt x="187749" y="18742"/>
                </a:lnTo>
                <a:lnTo>
                  <a:pt x="187749" y="12807"/>
                </a:lnTo>
                <a:close/>
                <a:moveTo>
                  <a:pt x="199931" y="12807"/>
                </a:moveTo>
                <a:lnTo>
                  <a:pt x="199931" y="18742"/>
                </a:lnTo>
                <a:lnTo>
                  <a:pt x="193996" y="18742"/>
                </a:lnTo>
                <a:lnTo>
                  <a:pt x="193996" y="12807"/>
                </a:lnTo>
                <a:close/>
                <a:moveTo>
                  <a:pt x="206180" y="12807"/>
                </a:moveTo>
                <a:lnTo>
                  <a:pt x="206180" y="18742"/>
                </a:lnTo>
                <a:lnTo>
                  <a:pt x="200244" y="18742"/>
                </a:lnTo>
                <a:lnTo>
                  <a:pt x="200244" y="12807"/>
                </a:lnTo>
                <a:close/>
                <a:moveTo>
                  <a:pt x="212427" y="12807"/>
                </a:moveTo>
                <a:lnTo>
                  <a:pt x="212427" y="18742"/>
                </a:lnTo>
                <a:lnTo>
                  <a:pt x="206491" y="18742"/>
                </a:lnTo>
                <a:lnTo>
                  <a:pt x="206491" y="12807"/>
                </a:lnTo>
                <a:close/>
                <a:moveTo>
                  <a:pt x="218674" y="12807"/>
                </a:moveTo>
                <a:lnTo>
                  <a:pt x="218674" y="18742"/>
                </a:lnTo>
                <a:lnTo>
                  <a:pt x="212739" y="18742"/>
                </a:lnTo>
                <a:lnTo>
                  <a:pt x="212739" y="12807"/>
                </a:lnTo>
                <a:close/>
                <a:moveTo>
                  <a:pt x="224921" y="12807"/>
                </a:moveTo>
                <a:lnTo>
                  <a:pt x="224921" y="18742"/>
                </a:lnTo>
                <a:lnTo>
                  <a:pt x="218987" y="18742"/>
                </a:lnTo>
                <a:lnTo>
                  <a:pt x="218987" y="12807"/>
                </a:lnTo>
                <a:close/>
                <a:moveTo>
                  <a:pt x="231170" y="12807"/>
                </a:moveTo>
                <a:lnTo>
                  <a:pt x="231170" y="18742"/>
                </a:lnTo>
                <a:lnTo>
                  <a:pt x="225234" y="18742"/>
                </a:lnTo>
                <a:lnTo>
                  <a:pt x="225234" y="12807"/>
                </a:lnTo>
                <a:close/>
                <a:moveTo>
                  <a:pt x="237417" y="12807"/>
                </a:moveTo>
                <a:lnTo>
                  <a:pt x="237417" y="18742"/>
                </a:lnTo>
                <a:lnTo>
                  <a:pt x="231481" y="18742"/>
                </a:lnTo>
                <a:lnTo>
                  <a:pt x="231481" y="12807"/>
                </a:lnTo>
                <a:close/>
                <a:moveTo>
                  <a:pt x="243664" y="12807"/>
                </a:moveTo>
                <a:lnTo>
                  <a:pt x="243664" y="18742"/>
                </a:lnTo>
                <a:lnTo>
                  <a:pt x="237729" y="18742"/>
                </a:lnTo>
                <a:lnTo>
                  <a:pt x="237729" y="12807"/>
                </a:lnTo>
                <a:close/>
                <a:moveTo>
                  <a:pt x="249914" y="12807"/>
                </a:moveTo>
                <a:lnTo>
                  <a:pt x="249914" y="18742"/>
                </a:lnTo>
                <a:lnTo>
                  <a:pt x="243978" y="18742"/>
                </a:lnTo>
                <a:lnTo>
                  <a:pt x="243978" y="12807"/>
                </a:lnTo>
                <a:close/>
                <a:moveTo>
                  <a:pt x="256161" y="12807"/>
                </a:moveTo>
                <a:lnTo>
                  <a:pt x="256161" y="18742"/>
                </a:lnTo>
                <a:lnTo>
                  <a:pt x="250225" y="18742"/>
                </a:lnTo>
                <a:lnTo>
                  <a:pt x="250225" y="12807"/>
                </a:lnTo>
                <a:close/>
                <a:moveTo>
                  <a:pt x="262409" y="12807"/>
                </a:moveTo>
                <a:lnTo>
                  <a:pt x="262409" y="18742"/>
                </a:lnTo>
                <a:lnTo>
                  <a:pt x="256474" y="18742"/>
                </a:lnTo>
                <a:lnTo>
                  <a:pt x="256474" y="12807"/>
                </a:lnTo>
                <a:close/>
                <a:moveTo>
                  <a:pt x="268656" y="12807"/>
                </a:moveTo>
                <a:lnTo>
                  <a:pt x="268656" y="18742"/>
                </a:lnTo>
                <a:lnTo>
                  <a:pt x="262721" y="18742"/>
                </a:lnTo>
                <a:lnTo>
                  <a:pt x="262721" y="12807"/>
                </a:lnTo>
                <a:close/>
                <a:moveTo>
                  <a:pt x="274904" y="12807"/>
                </a:moveTo>
                <a:lnTo>
                  <a:pt x="274904" y="18742"/>
                </a:lnTo>
                <a:lnTo>
                  <a:pt x="268968" y="18742"/>
                </a:lnTo>
                <a:lnTo>
                  <a:pt x="268968" y="12807"/>
                </a:lnTo>
                <a:close/>
                <a:moveTo>
                  <a:pt x="6251" y="19054"/>
                </a:moveTo>
                <a:lnTo>
                  <a:pt x="6251" y="24990"/>
                </a:lnTo>
                <a:lnTo>
                  <a:pt x="315" y="24990"/>
                </a:lnTo>
                <a:lnTo>
                  <a:pt x="315" y="19054"/>
                </a:lnTo>
                <a:close/>
                <a:moveTo>
                  <a:pt x="12498" y="19054"/>
                </a:moveTo>
                <a:lnTo>
                  <a:pt x="12498" y="24990"/>
                </a:lnTo>
                <a:lnTo>
                  <a:pt x="6562" y="24990"/>
                </a:lnTo>
                <a:lnTo>
                  <a:pt x="6562" y="19054"/>
                </a:lnTo>
                <a:close/>
                <a:moveTo>
                  <a:pt x="18745" y="19054"/>
                </a:moveTo>
                <a:lnTo>
                  <a:pt x="18745" y="24990"/>
                </a:lnTo>
                <a:lnTo>
                  <a:pt x="12810" y="24990"/>
                </a:lnTo>
                <a:lnTo>
                  <a:pt x="12810" y="19054"/>
                </a:lnTo>
                <a:close/>
                <a:moveTo>
                  <a:pt x="24992" y="19054"/>
                </a:moveTo>
                <a:lnTo>
                  <a:pt x="24992" y="24990"/>
                </a:lnTo>
                <a:lnTo>
                  <a:pt x="19058" y="24990"/>
                </a:lnTo>
                <a:lnTo>
                  <a:pt x="19058" y="19054"/>
                </a:lnTo>
                <a:close/>
                <a:moveTo>
                  <a:pt x="31241" y="19054"/>
                </a:moveTo>
                <a:lnTo>
                  <a:pt x="31241" y="24990"/>
                </a:lnTo>
                <a:lnTo>
                  <a:pt x="25305" y="24990"/>
                </a:lnTo>
                <a:lnTo>
                  <a:pt x="25305" y="19054"/>
                </a:lnTo>
                <a:close/>
                <a:moveTo>
                  <a:pt x="37489" y="19054"/>
                </a:moveTo>
                <a:lnTo>
                  <a:pt x="37489" y="24990"/>
                </a:lnTo>
                <a:lnTo>
                  <a:pt x="31553" y="24990"/>
                </a:lnTo>
                <a:lnTo>
                  <a:pt x="31553" y="19054"/>
                </a:lnTo>
                <a:close/>
                <a:moveTo>
                  <a:pt x="43737" y="19054"/>
                </a:moveTo>
                <a:lnTo>
                  <a:pt x="43737" y="24990"/>
                </a:lnTo>
                <a:lnTo>
                  <a:pt x="37802" y="24990"/>
                </a:lnTo>
                <a:lnTo>
                  <a:pt x="37802" y="19054"/>
                </a:lnTo>
                <a:close/>
                <a:moveTo>
                  <a:pt x="49985" y="19054"/>
                </a:moveTo>
                <a:lnTo>
                  <a:pt x="49985" y="24990"/>
                </a:lnTo>
                <a:lnTo>
                  <a:pt x="44049" y="24990"/>
                </a:lnTo>
                <a:lnTo>
                  <a:pt x="44049" y="19054"/>
                </a:lnTo>
                <a:close/>
                <a:moveTo>
                  <a:pt x="56232" y="19054"/>
                </a:moveTo>
                <a:lnTo>
                  <a:pt x="56232" y="24990"/>
                </a:lnTo>
                <a:lnTo>
                  <a:pt x="50296" y="24990"/>
                </a:lnTo>
                <a:lnTo>
                  <a:pt x="50296" y="19054"/>
                </a:lnTo>
                <a:close/>
                <a:moveTo>
                  <a:pt x="62480" y="19054"/>
                </a:moveTo>
                <a:lnTo>
                  <a:pt x="62480" y="24990"/>
                </a:lnTo>
                <a:lnTo>
                  <a:pt x="56545" y="24990"/>
                </a:lnTo>
                <a:lnTo>
                  <a:pt x="56545" y="19054"/>
                </a:lnTo>
                <a:close/>
                <a:moveTo>
                  <a:pt x="68727" y="19054"/>
                </a:moveTo>
                <a:lnTo>
                  <a:pt x="68727" y="24990"/>
                </a:lnTo>
                <a:lnTo>
                  <a:pt x="62792" y="24990"/>
                </a:lnTo>
                <a:lnTo>
                  <a:pt x="62792" y="19054"/>
                </a:lnTo>
                <a:close/>
                <a:moveTo>
                  <a:pt x="74975" y="19054"/>
                </a:moveTo>
                <a:lnTo>
                  <a:pt x="74975" y="24990"/>
                </a:lnTo>
                <a:lnTo>
                  <a:pt x="69039" y="24990"/>
                </a:lnTo>
                <a:lnTo>
                  <a:pt x="69039" y="19054"/>
                </a:lnTo>
                <a:close/>
                <a:moveTo>
                  <a:pt x="81223" y="19054"/>
                </a:moveTo>
                <a:lnTo>
                  <a:pt x="81223" y="24990"/>
                </a:lnTo>
                <a:lnTo>
                  <a:pt x="75286" y="24990"/>
                </a:lnTo>
                <a:lnTo>
                  <a:pt x="75286" y="19054"/>
                </a:lnTo>
                <a:close/>
                <a:moveTo>
                  <a:pt x="87470" y="19054"/>
                </a:moveTo>
                <a:lnTo>
                  <a:pt x="87470" y="24990"/>
                </a:lnTo>
                <a:lnTo>
                  <a:pt x="81535" y="24990"/>
                </a:lnTo>
                <a:lnTo>
                  <a:pt x="81535" y="19054"/>
                </a:lnTo>
                <a:close/>
                <a:moveTo>
                  <a:pt x="93720" y="19054"/>
                </a:moveTo>
                <a:lnTo>
                  <a:pt x="93720" y="24990"/>
                </a:lnTo>
                <a:lnTo>
                  <a:pt x="87784" y="24990"/>
                </a:lnTo>
                <a:lnTo>
                  <a:pt x="87784" y="19054"/>
                </a:lnTo>
                <a:close/>
                <a:moveTo>
                  <a:pt x="99967" y="19054"/>
                </a:moveTo>
                <a:lnTo>
                  <a:pt x="99967" y="24990"/>
                </a:lnTo>
                <a:lnTo>
                  <a:pt x="94031" y="24990"/>
                </a:lnTo>
                <a:lnTo>
                  <a:pt x="94031" y="19054"/>
                </a:lnTo>
                <a:close/>
                <a:moveTo>
                  <a:pt x="106214" y="19054"/>
                </a:moveTo>
                <a:lnTo>
                  <a:pt x="106214" y="24990"/>
                </a:lnTo>
                <a:lnTo>
                  <a:pt x="100280" y="24990"/>
                </a:lnTo>
                <a:lnTo>
                  <a:pt x="100280" y="19054"/>
                </a:lnTo>
                <a:close/>
                <a:moveTo>
                  <a:pt x="112461" y="19054"/>
                </a:moveTo>
                <a:lnTo>
                  <a:pt x="112461" y="24990"/>
                </a:lnTo>
                <a:lnTo>
                  <a:pt x="106527" y="24990"/>
                </a:lnTo>
                <a:lnTo>
                  <a:pt x="106527" y="19054"/>
                </a:lnTo>
                <a:close/>
                <a:moveTo>
                  <a:pt x="118710" y="19054"/>
                </a:moveTo>
                <a:lnTo>
                  <a:pt x="118710" y="24990"/>
                </a:lnTo>
                <a:lnTo>
                  <a:pt x="112774" y="24990"/>
                </a:lnTo>
                <a:lnTo>
                  <a:pt x="112774" y="19054"/>
                </a:lnTo>
                <a:close/>
                <a:moveTo>
                  <a:pt x="124957" y="19054"/>
                </a:moveTo>
                <a:lnTo>
                  <a:pt x="124957" y="24990"/>
                </a:lnTo>
                <a:lnTo>
                  <a:pt x="119021" y="24990"/>
                </a:lnTo>
                <a:lnTo>
                  <a:pt x="119021" y="19054"/>
                </a:lnTo>
                <a:close/>
                <a:moveTo>
                  <a:pt x="131204" y="19054"/>
                </a:moveTo>
                <a:lnTo>
                  <a:pt x="131204" y="24990"/>
                </a:lnTo>
                <a:lnTo>
                  <a:pt x="125270" y="24990"/>
                </a:lnTo>
                <a:lnTo>
                  <a:pt x="125270" y="19054"/>
                </a:lnTo>
                <a:close/>
                <a:moveTo>
                  <a:pt x="137451" y="19054"/>
                </a:moveTo>
                <a:lnTo>
                  <a:pt x="137451" y="24990"/>
                </a:lnTo>
                <a:lnTo>
                  <a:pt x="131517" y="24990"/>
                </a:lnTo>
                <a:lnTo>
                  <a:pt x="131517" y="19054"/>
                </a:lnTo>
                <a:close/>
                <a:moveTo>
                  <a:pt x="143702" y="19054"/>
                </a:moveTo>
                <a:lnTo>
                  <a:pt x="143702" y="24990"/>
                </a:lnTo>
                <a:lnTo>
                  <a:pt x="137766" y="24990"/>
                </a:lnTo>
                <a:lnTo>
                  <a:pt x="137766" y="19054"/>
                </a:lnTo>
                <a:close/>
                <a:moveTo>
                  <a:pt x="149949" y="19054"/>
                </a:moveTo>
                <a:lnTo>
                  <a:pt x="149949" y="24990"/>
                </a:lnTo>
                <a:lnTo>
                  <a:pt x="144015" y="24990"/>
                </a:lnTo>
                <a:lnTo>
                  <a:pt x="144015" y="19054"/>
                </a:lnTo>
                <a:close/>
                <a:moveTo>
                  <a:pt x="156196" y="19054"/>
                </a:moveTo>
                <a:lnTo>
                  <a:pt x="156196" y="24990"/>
                </a:lnTo>
                <a:lnTo>
                  <a:pt x="150262" y="24990"/>
                </a:lnTo>
                <a:lnTo>
                  <a:pt x="150262" y="19054"/>
                </a:lnTo>
                <a:close/>
                <a:moveTo>
                  <a:pt x="162445" y="19054"/>
                </a:moveTo>
                <a:lnTo>
                  <a:pt x="162445" y="24990"/>
                </a:lnTo>
                <a:lnTo>
                  <a:pt x="156509" y="24990"/>
                </a:lnTo>
                <a:lnTo>
                  <a:pt x="156509" y="19054"/>
                </a:lnTo>
                <a:close/>
                <a:moveTo>
                  <a:pt x="168692" y="19054"/>
                </a:moveTo>
                <a:lnTo>
                  <a:pt x="168692" y="24990"/>
                </a:lnTo>
                <a:lnTo>
                  <a:pt x="162756" y="24990"/>
                </a:lnTo>
                <a:lnTo>
                  <a:pt x="162756" y="19054"/>
                </a:lnTo>
                <a:close/>
                <a:moveTo>
                  <a:pt x="174939" y="19054"/>
                </a:moveTo>
                <a:lnTo>
                  <a:pt x="174939" y="24990"/>
                </a:lnTo>
                <a:lnTo>
                  <a:pt x="169005" y="24990"/>
                </a:lnTo>
                <a:lnTo>
                  <a:pt x="169005" y="19054"/>
                </a:lnTo>
                <a:close/>
                <a:moveTo>
                  <a:pt x="181186" y="19054"/>
                </a:moveTo>
                <a:lnTo>
                  <a:pt x="181186" y="24990"/>
                </a:lnTo>
                <a:lnTo>
                  <a:pt x="175252" y="24990"/>
                </a:lnTo>
                <a:lnTo>
                  <a:pt x="175252" y="19054"/>
                </a:lnTo>
                <a:close/>
                <a:moveTo>
                  <a:pt x="187435" y="19054"/>
                </a:moveTo>
                <a:lnTo>
                  <a:pt x="187435" y="24990"/>
                </a:lnTo>
                <a:lnTo>
                  <a:pt x="181499" y="24990"/>
                </a:lnTo>
                <a:lnTo>
                  <a:pt x="181499" y="19054"/>
                </a:lnTo>
                <a:close/>
                <a:moveTo>
                  <a:pt x="193684" y="19054"/>
                </a:moveTo>
                <a:lnTo>
                  <a:pt x="193684" y="24990"/>
                </a:lnTo>
                <a:lnTo>
                  <a:pt x="187749" y="24990"/>
                </a:lnTo>
                <a:lnTo>
                  <a:pt x="187749" y="19054"/>
                </a:lnTo>
                <a:close/>
                <a:moveTo>
                  <a:pt x="199931" y="19054"/>
                </a:moveTo>
                <a:lnTo>
                  <a:pt x="199931" y="24990"/>
                </a:lnTo>
                <a:lnTo>
                  <a:pt x="193996" y="24990"/>
                </a:lnTo>
                <a:lnTo>
                  <a:pt x="193996" y="19054"/>
                </a:lnTo>
                <a:close/>
                <a:moveTo>
                  <a:pt x="206180" y="19054"/>
                </a:moveTo>
                <a:lnTo>
                  <a:pt x="206180" y="24990"/>
                </a:lnTo>
                <a:lnTo>
                  <a:pt x="200244" y="24990"/>
                </a:lnTo>
                <a:lnTo>
                  <a:pt x="200244" y="19054"/>
                </a:lnTo>
                <a:close/>
                <a:moveTo>
                  <a:pt x="212427" y="19054"/>
                </a:moveTo>
                <a:lnTo>
                  <a:pt x="212427" y="24990"/>
                </a:lnTo>
                <a:lnTo>
                  <a:pt x="206491" y="24990"/>
                </a:lnTo>
                <a:lnTo>
                  <a:pt x="206491" y="19054"/>
                </a:lnTo>
                <a:close/>
                <a:moveTo>
                  <a:pt x="218674" y="19054"/>
                </a:moveTo>
                <a:lnTo>
                  <a:pt x="218674" y="24990"/>
                </a:lnTo>
                <a:lnTo>
                  <a:pt x="212739" y="24990"/>
                </a:lnTo>
                <a:lnTo>
                  <a:pt x="212739" y="19054"/>
                </a:lnTo>
                <a:close/>
                <a:moveTo>
                  <a:pt x="224921" y="19054"/>
                </a:moveTo>
                <a:lnTo>
                  <a:pt x="224921" y="24990"/>
                </a:lnTo>
                <a:lnTo>
                  <a:pt x="218987" y="24990"/>
                </a:lnTo>
                <a:lnTo>
                  <a:pt x="218987" y="19054"/>
                </a:lnTo>
                <a:close/>
                <a:moveTo>
                  <a:pt x="231170" y="19054"/>
                </a:moveTo>
                <a:lnTo>
                  <a:pt x="231170" y="24990"/>
                </a:lnTo>
                <a:lnTo>
                  <a:pt x="225234" y="24990"/>
                </a:lnTo>
                <a:lnTo>
                  <a:pt x="225234" y="19054"/>
                </a:lnTo>
                <a:close/>
                <a:moveTo>
                  <a:pt x="237417" y="19054"/>
                </a:moveTo>
                <a:lnTo>
                  <a:pt x="237417" y="24990"/>
                </a:lnTo>
                <a:lnTo>
                  <a:pt x="231481" y="24990"/>
                </a:lnTo>
                <a:lnTo>
                  <a:pt x="231481" y="19054"/>
                </a:lnTo>
                <a:close/>
                <a:moveTo>
                  <a:pt x="243664" y="19054"/>
                </a:moveTo>
                <a:lnTo>
                  <a:pt x="243664" y="24990"/>
                </a:lnTo>
                <a:lnTo>
                  <a:pt x="237729" y="24990"/>
                </a:lnTo>
                <a:lnTo>
                  <a:pt x="237729" y="19054"/>
                </a:lnTo>
                <a:close/>
                <a:moveTo>
                  <a:pt x="249911" y="19054"/>
                </a:moveTo>
                <a:lnTo>
                  <a:pt x="249911" y="24990"/>
                </a:lnTo>
                <a:lnTo>
                  <a:pt x="243977" y="24990"/>
                </a:lnTo>
                <a:lnTo>
                  <a:pt x="243977" y="19054"/>
                </a:lnTo>
                <a:close/>
                <a:moveTo>
                  <a:pt x="256161" y="19054"/>
                </a:moveTo>
                <a:lnTo>
                  <a:pt x="256161" y="24990"/>
                </a:lnTo>
                <a:lnTo>
                  <a:pt x="250225" y="24990"/>
                </a:lnTo>
                <a:lnTo>
                  <a:pt x="250225" y="19054"/>
                </a:lnTo>
                <a:close/>
                <a:moveTo>
                  <a:pt x="262409" y="19054"/>
                </a:moveTo>
                <a:lnTo>
                  <a:pt x="262409" y="24990"/>
                </a:lnTo>
                <a:lnTo>
                  <a:pt x="256474" y="24990"/>
                </a:lnTo>
                <a:lnTo>
                  <a:pt x="256474" y="19054"/>
                </a:lnTo>
                <a:close/>
                <a:moveTo>
                  <a:pt x="268656" y="19054"/>
                </a:moveTo>
                <a:lnTo>
                  <a:pt x="268656" y="24990"/>
                </a:lnTo>
                <a:lnTo>
                  <a:pt x="262721" y="24990"/>
                </a:lnTo>
                <a:lnTo>
                  <a:pt x="262721" y="19054"/>
                </a:lnTo>
                <a:close/>
                <a:moveTo>
                  <a:pt x="274904" y="19054"/>
                </a:moveTo>
                <a:lnTo>
                  <a:pt x="274904" y="24990"/>
                </a:lnTo>
                <a:lnTo>
                  <a:pt x="268968" y="24990"/>
                </a:lnTo>
                <a:lnTo>
                  <a:pt x="268968" y="19054"/>
                </a:lnTo>
                <a:close/>
                <a:moveTo>
                  <a:pt x="6251" y="25301"/>
                </a:moveTo>
                <a:lnTo>
                  <a:pt x="6251" y="31237"/>
                </a:lnTo>
                <a:lnTo>
                  <a:pt x="315" y="31237"/>
                </a:lnTo>
                <a:lnTo>
                  <a:pt x="315" y="25301"/>
                </a:lnTo>
                <a:close/>
                <a:moveTo>
                  <a:pt x="12498" y="25301"/>
                </a:moveTo>
                <a:lnTo>
                  <a:pt x="12498" y="31237"/>
                </a:lnTo>
                <a:lnTo>
                  <a:pt x="6562" y="31237"/>
                </a:lnTo>
                <a:lnTo>
                  <a:pt x="6562" y="25301"/>
                </a:lnTo>
                <a:close/>
                <a:moveTo>
                  <a:pt x="18745" y="25301"/>
                </a:moveTo>
                <a:lnTo>
                  <a:pt x="18745" y="31237"/>
                </a:lnTo>
                <a:lnTo>
                  <a:pt x="12810" y="31237"/>
                </a:lnTo>
                <a:lnTo>
                  <a:pt x="12810" y="25301"/>
                </a:lnTo>
                <a:close/>
                <a:moveTo>
                  <a:pt x="24992" y="25301"/>
                </a:moveTo>
                <a:lnTo>
                  <a:pt x="24992" y="31237"/>
                </a:lnTo>
                <a:lnTo>
                  <a:pt x="19058" y="31237"/>
                </a:lnTo>
                <a:lnTo>
                  <a:pt x="19058" y="25301"/>
                </a:lnTo>
                <a:close/>
                <a:moveTo>
                  <a:pt x="31241" y="25301"/>
                </a:moveTo>
                <a:lnTo>
                  <a:pt x="31241" y="31237"/>
                </a:lnTo>
                <a:lnTo>
                  <a:pt x="25305" y="31237"/>
                </a:lnTo>
                <a:lnTo>
                  <a:pt x="25305" y="25301"/>
                </a:lnTo>
                <a:close/>
                <a:moveTo>
                  <a:pt x="37489" y="25301"/>
                </a:moveTo>
                <a:lnTo>
                  <a:pt x="37489" y="31237"/>
                </a:lnTo>
                <a:lnTo>
                  <a:pt x="31553" y="31237"/>
                </a:lnTo>
                <a:lnTo>
                  <a:pt x="31553" y="25301"/>
                </a:lnTo>
                <a:close/>
                <a:moveTo>
                  <a:pt x="43737" y="25301"/>
                </a:moveTo>
                <a:lnTo>
                  <a:pt x="43737" y="31237"/>
                </a:lnTo>
                <a:lnTo>
                  <a:pt x="37802" y="31237"/>
                </a:lnTo>
                <a:lnTo>
                  <a:pt x="37802" y="25301"/>
                </a:lnTo>
                <a:close/>
                <a:moveTo>
                  <a:pt x="49985" y="25301"/>
                </a:moveTo>
                <a:lnTo>
                  <a:pt x="49985" y="31237"/>
                </a:lnTo>
                <a:lnTo>
                  <a:pt x="44049" y="31237"/>
                </a:lnTo>
                <a:lnTo>
                  <a:pt x="44049" y="25301"/>
                </a:lnTo>
                <a:close/>
                <a:moveTo>
                  <a:pt x="56232" y="25301"/>
                </a:moveTo>
                <a:lnTo>
                  <a:pt x="56232" y="31237"/>
                </a:lnTo>
                <a:lnTo>
                  <a:pt x="50296" y="31237"/>
                </a:lnTo>
                <a:lnTo>
                  <a:pt x="50296" y="25301"/>
                </a:lnTo>
                <a:close/>
                <a:moveTo>
                  <a:pt x="62480" y="25301"/>
                </a:moveTo>
                <a:lnTo>
                  <a:pt x="62480" y="31237"/>
                </a:lnTo>
                <a:lnTo>
                  <a:pt x="56545" y="31237"/>
                </a:lnTo>
                <a:lnTo>
                  <a:pt x="56545" y="25301"/>
                </a:lnTo>
                <a:close/>
                <a:moveTo>
                  <a:pt x="68727" y="25301"/>
                </a:moveTo>
                <a:lnTo>
                  <a:pt x="68727" y="31237"/>
                </a:lnTo>
                <a:lnTo>
                  <a:pt x="62792" y="31237"/>
                </a:lnTo>
                <a:lnTo>
                  <a:pt x="62792" y="25301"/>
                </a:lnTo>
                <a:close/>
                <a:moveTo>
                  <a:pt x="74975" y="25301"/>
                </a:moveTo>
                <a:lnTo>
                  <a:pt x="74975" y="31237"/>
                </a:lnTo>
                <a:lnTo>
                  <a:pt x="69039" y="31237"/>
                </a:lnTo>
                <a:lnTo>
                  <a:pt x="69039" y="25301"/>
                </a:lnTo>
                <a:close/>
                <a:moveTo>
                  <a:pt x="81223" y="25301"/>
                </a:moveTo>
                <a:lnTo>
                  <a:pt x="81223" y="31237"/>
                </a:lnTo>
                <a:lnTo>
                  <a:pt x="75286" y="31237"/>
                </a:lnTo>
                <a:lnTo>
                  <a:pt x="75286" y="25301"/>
                </a:lnTo>
                <a:close/>
                <a:moveTo>
                  <a:pt x="87470" y="25301"/>
                </a:moveTo>
                <a:lnTo>
                  <a:pt x="87470" y="31237"/>
                </a:lnTo>
                <a:lnTo>
                  <a:pt x="81535" y="31237"/>
                </a:lnTo>
                <a:lnTo>
                  <a:pt x="81535" y="25301"/>
                </a:lnTo>
                <a:close/>
                <a:moveTo>
                  <a:pt x="93720" y="25301"/>
                </a:moveTo>
                <a:lnTo>
                  <a:pt x="93720" y="31237"/>
                </a:lnTo>
                <a:lnTo>
                  <a:pt x="87784" y="31237"/>
                </a:lnTo>
                <a:lnTo>
                  <a:pt x="87784" y="25301"/>
                </a:lnTo>
                <a:close/>
                <a:moveTo>
                  <a:pt x="99967" y="25301"/>
                </a:moveTo>
                <a:lnTo>
                  <a:pt x="99967" y="31237"/>
                </a:lnTo>
                <a:lnTo>
                  <a:pt x="94031" y="31237"/>
                </a:lnTo>
                <a:lnTo>
                  <a:pt x="94031" y="25301"/>
                </a:lnTo>
                <a:close/>
                <a:moveTo>
                  <a:pt x="106214" y="25301"/>
                </a:moveTo>
                <a:lnTo>
                  <a:pt x="106214" y="31237"/>
                </a:lnTo>
                <a:lnTo>
                  <a:pt x="100280" y="31237"/>
                </a:lnTo>
                <a:lnTo>
                  <a:pt x="100280" y="25301"/>
                </a:lnTo>
                <a:close/>
                <a:moveTo>
                  <a:pt x="112461" y="25301"/>
                </a:moveTo>
                <a:lnTo>
                  <a:pt x="112461" y="31237"/>
                </a:lnTo>
                <a:lnTo>
                  <a:pt x="106527" y="31237"/>
                </a:lnTo>
                <a:lnTo>
                  <a:pt x="106527" y="25301"/>
                </a:lnTo>
                <a:close/>
                <a:moveTo>
                  <a:pt x="118710" y="25301"/>
                </a:moveTo>
                <a:lnTo>
                  <a:pt x="118710" y="31237"/>
                </a:lnTo>
                <a:lnTo>
                  <a:pt x="112774" y="31237"/>
                </a:lnTo>
                <a:lnTo>
                  <a:pt x="112774" y="25301"/>
                </a:lnTo>
                <a:close/>
                <a:moveTo>
                  <a:pt x="124957" y="25301"/>
                </a:moveTo>
                <a:lnTo>
                  <a:pt x="124957" y="31237"/>
                </a:lnTo>
                <a:lnTo>
                  <a:pt x="119021" y="31237"/>
                </a:lnTo>
                <a:lnTo>
                  <a:pt x="119021" y="25301"/>
                </a:lnTo>
                <a:close/>
                <a:moveTo>
                  <a:pt x="131204" y="25301"/>
                </a:moveTo>
                <a:lnTo>
                  <a:pt x="131204" y="31237"/>
                </a:lnTo>
                <a:lnTo>
                  <a:pt x="125270" y="31237"/>
                </a:lnTo>
                <a:lnTo>
                  <a:pt x="125270" y="25301"/>
                </a:lnTo>
                <a:close/>
                <a:moveTo>
                  <a:pt x="137451" y="25301"/>
                </a:moveTo>
                <a:lnTo>
                  <a:pt x="137451" y="31237"/>
                </a:lnTo>
                <a:lnTo>
                  <a:pt x="131517" y="31237"/>
                </a:lnTo>
                <a:lnTo>
                  <a:pt x="131517" y="25301"/>
                </a:lnTo>
                <a:close/>
                <a:moveTo>
                  <a:pt x="143702" y="25301"/>
                </a:moveTo>
                <a:lnTo>
                  <a:pt x="143702" y="31237"/>
                </a:lnTo>
                <a:lnTo>
                  <a:pt x="137766" y="31237"/>
                </a:lnTo>
                <a:lnTo>
                  <a:pt x="137766" y="25301"/>
                </a:lnTo>
                <a:close/>
                <a:moveTo>
                  <a:pt x="149949" y="25301"/>
                </a:moveTo>
                <a:lnTo>
                  <a:pt x="149949" y="31237"/>
                </a:lnTo>
                <a:lnTo>
                  <a:pt x="144015" y="31237"/>
                </a:lnTo>
                <a:lnTo>
                  <a:pt x="144015" y="25301"/>
                </a:lnTo>
                <a:close/>
                <a:moveTo>
                  <a:pt x="156196" y="25301"/>
                </a:moveTo>
                <a:lnTo>
                  <a:pt x="156196" y="31237"/>
                </a:lnTo>
                <a:lnTo>
                  <a:pt x="150262" y="31237"/>
                </a:lnTo>
                <a:lnTo>
                  <a:pt x="150262" y="25301"/>
                </a:lnTo>
                <a:close/>
                <a:moveTo>
                  <a:pt x="162445" y="25301"/>
                </a:moveTo>
                <a:lnTo>
                  <a:pt x="162445" y="31237"/>
                </a:lnTo>
                <a:lnTo>
                  <a:pt x="156509" y="31237"/>
                </a:lnTo>
                <a:lnTo>
                  <a:pt x="156509" y="25301"/>
                </a:lnTo>
                <a:close/>
                <a:moveTo>
                  <a:pt x="168692" y="25301"/>
                </a:moveTo>
                <a:lnTo>
                  <a:pt x="168692" y="31237"/>
                </a:lnTo>
                <a:lnTo>
                  <a:pt x="162756" y="31237"/>
                </a:lnTo>
                <a:lnTo>
                  <a:pt x="162756" y="25301"/>
                </a:lnTo>
                <a:close/>
                <a:moveTo>
                  <a:pt x="174939" y="25301"/>
                </a:moveTo>
                <a:lnTo>
                  <a:pt x="174939" y="31237"/>
                </a:lnTo>
                <a:lnTo>
                  <a:pt x="169005" y="31237"/>
                </a:lnTo>
                <a:lnTo>
                  <a:pt x="169005" y="25301"/>
                </a:lnTo>
                <a:close/>
                <a:moveTo>
                  <a:pt x="181186" y="25301"/>
                </a:moveTo>
                <a:lnTo>
                  <a:pt x="181186" y="31237"/>
                </a:lnTo>
                <a:lnTo>
                  <a:pt x="175252" y="31237"/>
                </a:lnTo>
                <a:lnTo>
                  <a:pt x="175252" y="25301"/>
                </a:lnTo>
                <a:close/>
                <a:moveTo>
                  <a:pt x="187435" y="25301"/>
                </a:moveTo>
                <a:lnTo>
                  <a:pt x="187435" y="31237"/>
                </a:lnTo>
                <a:lnTo>
                  <a:pt x="181499" y="31237"/>
                </a:lnTo>
                <a:lnTo>
                  <a:pt x="181499" y="25301"/>
                </a:lnTo>
                <a:close/>
                <a:moveTo>
                  <a:pt x="193684" y="25301"/>
                </a:moveTo>
                <a:lnTo>
                  <a:pt x="193684" y="31237"/>
                </a:lnTo>
                <a:lnTo>
                  <a:pt x="187749" y="31237"/>
                </a:lnTo>
                <a:lnTo>
                  <a:pt x="187749" y="25301"/>
                </a:lnTo>
                <a:close/>
                <a:moveTo>
                  <a:pt x="199931" y="25301"/>
                </a:moveTo>
                <a:lnTo>
                  <a:pt x="199931" y="31237"/>
                </a:lnTo>
                <a:lnTo>
                  <a:pt x="193996" y="31237"/>
                </a:lnTo>
                <a:lnTo>
                  <a:pt x="193996" y="25301"/>
                </a:lnTo>
                <a:close/>
                <a:moveTo>
                  <a:pt x="206180" y="25301"/>
                </a:moveTo>
                <a:lnTo>
                  <a:pt x="206180" y="31237"/>
                </a:lnTo>
                <a:lnTo>
                  <a:pt x="200244" y="31237"/>
                </a:lnTo>
                <a:lnTo>
                  <a:pt x="200244" y="25301"/>
                </a:lnTo>
                <a:close/>
                <a:moveTo>
                  <a:pt x="212427" y="25301"/>
                </a:moveTo>
                <a:lnTo>
                  <a:pt x="212427" y="31237"/>
                </a:lnTo>
                <a:lnTo>
                  <a:pt x="206491" y="31237"/>
                </a:lnTo>
                <a:lnTo>
                  <a:pt x="206491" y="25301"/>
                </a:lnTo>
                <a:close/>
                <a:moveTo>
                  <a:pt x="218674" y="25301"/>
                </a:moveTo>
                <a:lnTo>
                  <a:pt x="218674" y="31237"/>
                </a:lnTo>
                <a:lnTo>
                  <a:pt x="212739" y="31237"/>
                </a:lnTo>
                <a:lnTo>
                  <a:pt x="212739" y="25301"/>
                </a:lnTo>
                <a:close/>
                <a:moveTo>
                  <a:pt x="224921" y="25301"/>
                </a:moveTo>
                <a:lnTo>
                  <a:pt x="224921" y="31237"/>
                </a:lnTo>
                <a:lnTo>
                  <a:pt x="218987" y="31237"/>
                </a:lnTo>
                <a:lnTo>
                  <a:pt x="218987" y="25301"/>
                </a:lnTo>
                <a:close/>
                <a:moveTo>
                  <a:pt x="231170" y="25301"/>
                </a:moveTo>
                <a:lnTo>
                  <a:pt x="231170" y="31237"/>
                </a:lnTo>
                <a:lnTo>
                  <a:pt x="225234" y="31237"/>
                </a:lnTo>
                <a:lnTo>
                  <a:pt x="225234" y="25301"/>
                </a:lnTo>
                <a:close/>
                <a:moveTo>
                  <a:pt x="237417" y="25301"/>
                </a:moveTo>
                <a:lnTo>
                  <a:pt x="237417" y="31237"/>
                </a:lnTo>
                <a:lnTo>
                  <a:pt x="231481" y="31237"/>
                </a:lnTo>
                <a:lnTo>
                  <a:pt x="231481" y="25301"/>
                </a:lnTo>
                <a:close/>
                <a:moveTo>
                  <a:pt x="243664" y="25301"/>
                </a:moveTo>
                <a:lnTo>
                  <a:pt x="243664" y="31237"/>
                </a:lnTo>
                <a:lnTo>
                  <a:pt x="237729" y="31237"/>
                </a:lnTo>
                <a:lnTo>
                  <a:pt x="237729" y="25301"/>
                </a:lnTo>
                <a:close/>
                <a:moveTo>
                  <a:pt x="249911" y="25301"/>
                </a:moveTo>
                <a:lnTo>
                  <a:pt x="249911" y="31237"/>
                </a:lnTo>
                <a:lnTo>
                  <a:pt x="243977" y="31237"/>
                </a:lnTo>
                <a:lnTo>
                  <a:pt x="243977" y="25301"/>
                </a:lnTo>
                <a:close/>
                <a:moveTo>
                  <a:pt x="256161" y="25301"/>
                </a:moveTo>
                <a:lnTo>
                  <a:pt x="256161" y="31237"/>
                </a:lnTo>
                <a:lnTo>
                  <a:pt x="250225" y="31237"/>
                </a:lnTo>
                <a:lnTo>
                  <a:pt x="250225" y="25301"/>
                </a:lnTo>
                <a:close/>
                <a:moveTo>
                  <a:pt x="262409" y="25301"/>
                </a:moveTo>
                <a:lnTo>
                  <a:pt x="262409" y="31237"/>
                </a:lnTo>
                <a:lnTo>
                  <a:pt x="256474" y="31237"/>
                </a:lnTo>
                <a:lnTo>
                  <a:pt x="256474" y="25301"/>
                </a:lnTo>
                <a:close/>
                <a:moveTo>
                  <a:pt x="268656" y="25301"/>
                </a:moveTo>
                <a:lnTo>
                  <a:pt x="268656" y="31237"/>
                </a:lnTo>
                <a:lnTo>
                  <a:pt x="262721" y="31237"/>
                </a:lnTo>
                <a:lnTo>
                  <a:pt x="262721" y="25301"/>
                </a:lnTo>
                <a:close/>
                <a:moveTo>
                  <a:pt x="274904" y="25301"/>
                </a:moveTo>
                <a:lnTo>
                  <a:pt x="274904" y="31237"/>
                </a:lnTo>
                <a:lnTo>
                  <a:pt x="268968" y="31237"/>
                </a:lnTo>
                <a:lnTo>
                  <a:pt x="268968" y="25301"/>
                </a:lnTo>
                <a:close/>
                <a:moveTo>
                  <a:pt x="6251" y="31548"/>
                </a:moveTo>
                <a:lnTo>
                  <a:pt x="6251" y="31550"/>
                </a:lnTo>
                <a:lnTo>
                  <a:pt x="6251" y="37484"/>
                </a:lnTo>
                <a:lnTo>
                  <a:pt x="315" y="37484"/>
                </a:lnTo>
                <a:lnTo>
                  <a:pt x="315" y="31548"/>
                </a:lnTo>
                <a:close/>
                <a:moveTo>
                  <a:pt x="12498" y="31548"/>
                </a:moveTo>
                <a:lnTo>
                  <a:pt x="12498" y="31550"/>
                </a:lnTo>
                <a:lnTo>
                  <a:pt x="12498" y="37484"/>
                </a:lnTo>
                <a:lnTo>
                  <a:pt x="6562" y="37484"/>
                </a:lnTo>
                <a:lnTo>
                  <a:pt x="6562" y="31548"/>
                </a:lnTo>
                <a:close/>
                <a:moveTo>
                  <a:pt x="18745" y="31548"/>
                </a:moveTo>
                <a:lnTo>
                  <a:pt x="18745" y="31550"/>
                </a:lnTo>
                <a:lnTo>
                  <a:pt x="18745" y="37484"/>
                </a:lnTo>
                <a:lnTo>
                  <a:pt x="12810" y="37484"/>
                </a:lnTo>
                <a:lnTo>
                  <a:pt x="12810" y="31548"/>
                </a:lnTo>
                <a:close/>
                <a:moveTo>
                  <a:pt x="24992" y="31548"/>
                </a:moveTo>
                <a:lnTo>
                  <a:pt x="24992" y="31550"/>
                </a:lnTo>
                <a:lnTo>
                  <a:pt x="24992" y="37484"/>
                </a:lnTo>
                <a:lnTo>
                  <a:pt x="19058" y="37484"/>
                </a:lnTo>
                <a:lnTo>
                  <a:pt x="19058" y="31548"/>
                </a:lnTo>
                <a:close/>
                <a:moveTo>
                  <a:pt x="31242" y="31548"/>
                </a:moveTo>
                <a:lnTo>
                  <a:pt x="31242" y="31550"/>
                </a:lnTo>
                <a:lnTo>
                  <a:pt x="31242" y="37484"/>
                </a:lnTo>
                <a:lnTo>
                  <a:pt x="25305" y="37484"/>
                </a:lnTo>
                <a:lnTo>
                  <a:pt x="25305" y="31548"/>
                </a:lnTo>
                <a:close/>
                <a:moveTo>
                  <a:pt x="162445" y="31548"/>
                </a:moveTo>
                <a:lnTo>
                  <a:pt x="162445" y="31550"/>
                </a:lnTo>
                <a:lnTo>
                  <a:pt x="162445" y="37484"/>
                </a:lnTo>
                <a:lnTo>
                  <a:pt x="156509" y="37484"/>
                </a:lnTo>
                <a:lnTo>
                  <a:pt x="156509" y="31548"/>
                </a:lnTo>
                <a:close/>
                <a:moveTo>
                  <a:pt x="168692" y="31548"/>
                </a:moveTo>
                <a:lnTo>
                  <a:pt x="168692" y="31550"/>
                </a:lnTo>
                <a:lnTo>
                  <a:pt x="168692" y="37484"/>
                </a:lnTo>
                <a:lnTo>
                  <a:pt x="162756" y="37484"/>
                </a:lnTo>
                <a:lnTo>
                  <a:pt x="162756" y="31548"/>
                </a:lnTo>
                <a:close/>
                <a:moveTo>
                  <a:pt x="174939" y="31548"/>
                </a:moveTo>
                <a:lnTo>
                  <a:pt x="174939" y="31550"/>
                </a:lnTo>
                <a:lnTo>
                  <a:pt x="174939" y="37484"/>
                </a:lnTo>
                <a:lnTo>
                  <a:pt x="169005" y="37484"/>
                </a:lnTo>
                <a:lnTo>
                  <a:pt x="169005" y="31548"/>
                </a:lnTo>
                <a:close/>
                <a:moveTo>
                  <a:pt x="181186" y="31548"/>
                </a:moveTo>
                <a:lnTo>
                  <a:pt x="181186" y="31550"/>
                </a:lnTo>
                <a:lnTo>
                  <a:pt x="181186" y="37484"/>
                </a:lnTo>
                <a:lnTo>
                  <a:pt x="175252" y="37484"/>
                </a:lnTo>
                <a:lnTo>
                  <a:pt x="175252" y="31548"/>
                </a:lnTo>
                <a:close/>
                <a:moveTo>
                  <a:pt x="187435" y="31548"/>
                </a:moveTo>
                <a:lnTo>
                  <a:pt x="187435" y="31550"/>
                </a:lnTo>
                <a:lnTo>
                  <a:pt x="187435" y="37484"/>
                </a:lnTo>
                <a:lnTo>
                  <a:pt x="181499" y="37484"/>
                </a:lnTo>
                <a:lnTo>
                  <a:pt x="181499" y="31548"/>
                </a:lnTo>
                <a:close/>
                <a:moveTo>
                  <a:pt x="37489" y="31552"/>
                </a:moveTo>
                <a:lnTo>
                  <a:pt x="37489" y="37486"/>
                </a:lnTo>
                <a:lnTo>
                  <a:pt x="31553" y="37486"/>
                </a:lnTo>
                <a:lnTo>
                  <a:pt x="31553" y="31552"/>
                </a:lnTo>
                <a:close/>
                <a:moveTo>
                  <a:pt x="43737" y="31552"/>
                </a:moveTo>
                <a:lnTo>
                  <a:pt x="43737" y="37486"/>
                </a:lnTo>
                <a:lnTo>
                  <a:pt x="37802" y="37486"/>
                </a:lnTo>
                <a:lnTo>
                  <a:pt x="37802" y="31552"/>
                </a:lnTo>
                <a:close/>
                <a:moveTo>
                  <a:pt x="49985" y="31552"/>
                </a:moveTo>
                <a:lnTo>
                  <a:pt x="49985" y="37486"/>
                </a:lnTo>
                <a:lnTo>
                  <a:pt x="44049" y="37486"/>
                </a:lnTo>
                <a:lnTo>
                  <a:pt x="44049" y="31552"/>
                </a:lnTo>
                <a:close/>
                <a:moveTo>
                  <a:pt x="56232" y="31552"/>
                </a:moveTo>
                <a:lnTo>
                  <a:pt x="56232" y="37486"/>
                </a:lnTo>
                <a:lnTo>
                  <a:pt x="50296" y="37486"/>
                </a:lnTo>
                <a:lnTo>
                  <a:pt x="50296" y="31552"/>
                </a:lnTo>
                <a:close/>
                <a:moveTo>
                  <a:pt x="62480" y="31552"/>
                </a:moveTo>
                <a:lnTo>
                  <a:pt x="62480" y="37486"/>
                </a:lnTo>
                <a:lnTo>
                  <a:pt x="56545" y="37486"/>
                </a:lnTo>
                <a:lnTo>
                  <a:pt x="56545" y="31552"/>
                </a:lnTo>
                <a:close/>
                <a:moveTo>
                  <a:pt x="68727" y="31552"/>
                </a:moveTo>
                <a:lnTo>
                  <a:pt x="68727" y="37486"/>
                </a:lnTo>
                <a:lnTo>
                  <a:pt x="62792" y="37486"/>
                </a:lnTo>
                <a:lnTo>
                  <a:pt x="62792" y="31552"/>
                </a:lnTo>
                <a:close/>
                <a:moveTo>
                  <a:pt x="74975" y="31552"/>
                </a:moveTo>
                <a:lnTo>
                  <a:pt x="74975" y="37486"/>
                </a:lnTo>
                <a:lnTo>
                  <a:pt x="69039" y="37486"/>
                </a:lnTo>
                <a:lnTo>
                  <a:pt x="69039" y="31552"/>
                </a:lnTo>
                <a:close/>
                <a:moveTo>
                  <a:pt x="81223" y="31552"/>
                </a:moveTo>
                <a:lnTo>
                  <a:pt x="81223" y="37486"/>
                </a:lnTo>
                <a:lnTo>
                  <a:pt x="75286" y="37486"/>
                </a:lnTo>
                <a:lnTo>
                  <a:pt x="75286" y="31552"/>
                </a:lnTo>
                <a:close/>
                <a:moveTo>
                  <a:pt x="87470" y="31552"/>
                </a:moveTo>
                <a:lnTo>
                  <a:pt x="87470" y="37486"/>
                </a:lnTo>
                <a:lnTo>
                  <a:pt x="81535" y="37486"/>
                </a:lnTo>
                <a:lnTo>
                  <a:pt x="81535" y="31552"/>
                </a:lnTo>
                <a:close/>
                <a:moveTo>
                  <a:pt x="93720" y="31552"/>
                </a:moveTo>
                <a:lnTo>
                  <a:pt x="93720" y="37486"/>
                </a:lnTo>
                <a:lnTo>
                  <a:pt x="87784" y="37486"/>
                </a:lnTo>
                <a:lnTo>
                  <a:pt x="87784" y="31552"/>
                </a:lnTo>
                <a:close/>
                <a:moveTo>
                  <a:pt x="99967" y="31552"/>
                </a:moveTo>
                <a:lnTo>
                  <a:pt x="99967" y="37486"/>
                </a:lnTo>
                <a:lnTo>
                  <a:pt x="94031" y="37486"/>
                </a:lnTo>
                <a:lnTo>
                  <a:pt x="94031" y="31552"/>
                </a:lnTo>
                <a:close/>
                <a:moveTo>
                  <a:pt x="106214" y="31552"/>
                </a:moveTo>
                <a:lnTo>
                  <a:pt x="106214" y="37486"/>
                </a:lnTo>
                <a:lnTo>
                  <a:pt x="100280" y="37486"/>
                </a:lnTo>
                <a:lnTo>
                  <a:pt x="100280" y="31552"/>
                </a:lnTo>
                <a:close/>
                <a:moveTo>
                  <a:pt x="112461" y="31552"/>
                </a:moveTo>
                <a:lnTo>
                  <a:pt x="112461" y="37486"/>
                </a:lnTo>
                <a:lnTo>
                  <a:pt x="106527" y="37486"/>
                </a:lnTo>
                <a:lnTo>
                  <a:pt x="106527" y="31552"/>
                </a:lnTo>
                <a:close/>
                <a:moveTo>
                  <a:pt x="118710" y="31552"/>
                </a:moveTo>
                <a:lnTo>
                  <a:pt x="118710" y="37486"/>
                </a:lnTo>
                <a:lnTo>
                  <a:pt x="112774" y="37486"/>
                </a:lnTo>
                <a:lnTo>
                  <a:pt x="112774" y="31552"/>
                </a:lnTo>
                <a:close/>
                <a:moveTo>
                  <a:pt x="124957" y="31552"/>
                </a:moveTo>
                <a:lnTo>
                  <a:pt x="124957" y="37486"/>
                </a:lnTo>
                <a:lnTo>
                  <a:pt x="119021" y="37486"/>
                </a:lnTo>
                <a:lnTo>
                  <a:pt x="119021" y="31552"/>
                </a:lnTo>
                <a:close/>
                <a:moveTo>
                  <a:pt x="131204" y="31552"/>
                </a:moveTo>
                <a:lnTo>
                  <a:pt x="131204" y="37486"/>
                </a:lnTo>
                <a:lnTo>
                  <a:pt x="125270" y="37486"/>
                </a:lnTo>
                <a:lnTo>
                  <a:pt x="125270" y="31552"/>
                </a:lnTo>
                <a:close/>
                <a:moveTo>
                  <a:pt x="137451" y="31552"/>
                </a:moveTo>
                <a:lnTo>
                  <a:pt x="137451" y="37486"/>
                </a:lnTo>
                <a:lnTo>
                  <a:pt x="131517" y="37486"/>
                </a:lnTo>
                <a:lnTo>
                  <a:pt x="131517" y="31552"/>
                </a:lnTo>
                <a:close/>
                <a:moveTo>
                  <a:pt x="143702" y="31552"/>
                </a:moveTo>
                <a:lnTo>
                  <a:pt x="143702" y="37486"/>
                </a:lnTo>
                <a:lnTo>
                  <a:pt x="137766" y="37486"/>
                </a:lnTo>
                <a:lnTo>
                  <a:pt x="137766" y="31552"/>
                </a:lnTo>
                <a:close/>
                <a:moveTo>
                  <a:pt x="149949" y="31552"/>
                </a:moveTo>
                <a:lnTo>
                  <a:pt x="149949" y="37486"/>
                </a:lnTo>
                <a:lnTo>
                  <a:pt x="144015" y="37486"/>
                </a:lnTo>
                <a:lnTo>
                  <a:pt x="144015" y="31552"/>
                </a:lnTo>
                <a:close/>
                <a:moveTo>
                  <a:pt x="156196" y="31552"/>
                </a:moveTo>
                <a:lnTo>
                  <a:pt x="156196" y="37486"/>
                </a:lnTo>
                <a:lnTo>
                  <a:pt x="150262" y="37486"/>
                </a:lnTo>
                <a:lnTo>
                  <a:pt x="150262" y="31552"/>
                </a:lnTo>
                <a:close/>
                <a:moveTo>
                  <a:pt x="193684" y="31552"/>
                </a:moveTo>
                <a:lnTo>
                  <a:pt x="193684" y="37486"/>
                </a:lnTo>
                <a:lnTo>
                  <a:pt x="187749" y="37486"/>
                </a:lnTo>
                <a:lnTo>
                  <a:pt x="187749" y="31552"/>
                </a:lnTo>
                <a:close/>
                <a:moveTo>
                  <a:pt x="199931" y="31552"/>
                </a:moveTo>
                <a:lnTo>
                  <a:pt x="199931" y="37486"/>
                </a:lnTo>
                <a:lnTo>
                  <a:pt x="193996" y="37486"/>
                </a:lnTo>
                <a:lnTo>
                  <a:pt x="193996" y="31552"/>
                </a:lnTo>
                <a:close/>
                <a:moveTo>
                  <a:pt x="206180" y="31552"/>
                </a:moveTo>
                <a:lnTo>
                  <a:pt x="206180" y="37486"/>
                </a:lnTo>
                <a:lnTo>
                  <a:pt x="200244" y="37486"/>
                </a:lnTo>
                <a:lnTo>
                  <a:pt x="200244" y="31552"/>
                </a:lnTo>
                <a:close/>
                <a:moveTo>
                  <a:pt x="212427" y="31552"/>
                </a:moveTo>
                <a:lnTo>
                  <a:pt x="212427" y="37486"/>
                </a:lnTo>
                <a:lnTo>
                  <a:pt x="206491" y="37486"/>
                </a:lnTo>
                <a:lnTo>
                  <a:pt x="206491" y="31552"/>
                </a:lnTo>
                <a:close/>
                <a:moveTo>
                  <a:pt x="218674" y="31552"/>
                </a:moveTo>
                <a:lnTo>
                  <a:pt x="218674" y="37486"/>
                </a:lnTo>
                <a:lnTo>
                  <a:pt x="212739" y="37486"/>
                </a:lnTo>
                <a:lnTo>
                  <a:pt x="212739" y="31552"/>
                </a:lnTo>
                <a:close/>
                <a:moveTo>
                  <a:pt x="224921" y="31552"/>
                </a:moveTo>
                <a:lnTo>
                  <a:pt x="224921" y="37486"/>
                </a:lnTo>
                <a:lnTo>
                  <a:pt x="218987" y="37486"/>
                </a:lnTo>
                <a:lnTo>
                  <a:pt x="218987" y="31552"/>
                </a:lnTo>
                <a:close/>
                <a:moveTo>
                  <a:pt x="231170" y="31552"/>
                </a:moveTo>
                <a:lnTo>
                  <a:pt x="231170" y="37486"/>
                </a:lnTo>
                <a:lnTo>
                  <a:pt x="225234" y="37486"/>
                </a:lnTo>
                <a:lnTo>
                  <a:pt x="225234" y="31552"/>
                </a:lnTo>
                <a:close/>
                <a:moveTo>
                  <a:pt x="237417" y="31552"/>
                </a:moveTo>
                <a:lnTo>
                  <a:pt x="237417" y="37486"/>
                </a:lnTo>
                <a:lnTo>
                  <a:pt x="231481" y="37486"/>
                </a:lnTo>
                <a:lnTo>
                  <a:pt x="231481" y="31552"/>
                </a:lnTo>
                <a:close/>
                <a:moveTo>
                  <a:pt x="243664" y="31552"/>
                </a:moveTo>
                <a:lnTo>
                  <a:pt x="243664" y="37486"/>
                </a:lnTo>
                <a:lnTo>
                  <a:pt x="237729" y="37486"/>
                </a:lnTo>
                <a:lnTo>
                  <a:pt x="237729" y="31552"/>
                </a:lnTo>
                <a:close/>
                <a:moveTo>
                  <a:pt x="249911" y="31552"/>
                </a:moveTo>
                <a:lnTo>
                  <a:pt x="249911" y="37486"/>
                </a:lnTo>
                <a:lnTo>
                  <a:pt x="243977" y="37486"/>
                </a:lnTo>
                <a:lnTo>
                  <a:pt x="243977" y="31552"/>
                </a:lnTo>
                <a:close/>
                <a:moveTo>
                  <a:pt x="256161" y="31552"/>
                </a:moveTo>
                <a:lnTo>
                  <a:pt x="256161" y="37486"/>
                </a:lnTo>
                <a:lnTo>
                  <a:pt x="250225" y="37486"/>
                </a:lnTo>
                <a:lnTo>
                  <a:pt x="250225" y="31552"/>
                </a:lnTo>
                <a:close/>
                <a:moveTo>
                  <a:pt x="262409" y="31552"/>
                </a:moveTo>
                <a:lnTo>
                  <a:pt x="262409" y="37486"/>
                </a:lnTo>
                <a:lnTo>
                  <a:pt x="256474" y="37486"/>
                </a:lnTo>
                <a:lnTo>
                  <a:pt x="256474" y="31552"/>
                </a:lnTo>
                <a:close/>
                <a:moveTo>
                  <a:pt x="268656" y="31552"/>
                </a:moveTo>
                <a:lnTo>
                  <a:pt x="268656" y="37486"/>
                </a:lnTo>
                <a:lnTo>
                  <a:pt x="262721" y="37486"/>
                </a:lnTo>
                <a:lnTo>
                  <a:pt x="262721" y="31552"/>
                </a:lnTo>
                <a:close/>
                <a:moveTo>
                  <a:pt x="274904" y="31552"/>
                </a:moveTo>
                <a:lnTo>
                  <a:pt x="274904" y="37486"/>
                </a:lnTo>
                <a:lnTo>
                  <a:pt x="268968" y="37486"/>
                </a:lnTo>
                <a:lnTo>
                  <a:pt x="268968" y="31552"/>
                </a:lnTo>
                <a:close/>
                <a:moveTo>
                  <a:pt x="6251" y="37799"/>
                </a:moveTo>
                <a:lnTo>
                  <a:pt x="6251" y="43735"/>
                </a:lnTo>
                <a:lnTo>
                  <a:pt x="315" y="43735"/>
                </a:lnTo>
                <a:lnTo>
                  <a:pt x="315" y="37799"/>
                </a:lnTo>
                <a:close/>
                <a:moveTo>
                  <a:pt x="12498" y="37799"/>
                </a:moveTo>
                <a:lnTo>
                  <a:pt x="12498" y="43735"/>
                </a:lnTo>
                <a:lnTo>
                  <a:pt x="6562" y="43735"/>
                </a:lnTo>
                <a:lnTo>
                  <a:pt x="6562" y="37799"/>
                </a:lnTo>
                <a:close/>
                <a:moveTo>
                  <a:pt x="18745" y="37799"/>
                </a:moveTo>
                <a:lnTo>
                  <a:pt x="18745" y="43735"/>
                </a:lnTo>
                <a:lnTo>
                  <a:pt x="12810" y="43735"/>
                </a:lnTo>
                <a:lnTo>
                  <a:pt x="12810" y="37799"/>
                </a:lnTo>
                <a:close/>
                <a:moveTo>
                  <a:pt x="24992" y="37799"/>
                </a:moveTo>
                <a:lnTo>
                  <a:pt x="24992" y="43735"/>
                </a:lnTo>
                <a:lnTo>
                  <a:pt x="19058" y="43735"/>
                </a:lnTo>
                <a:lnTo>
                  <a:pt x="19058" y="37799"/>
                </a:lnTo>
                <a:close/>
                <a:moveTo>
                  <a:pt x="31242" y="37799"/>
                </a:moveTo>
                <a:lnTo>
                  <a:pt x="31242" y="43735"/>
                </a:lnTo>
                <a:lnTo>
                  <a:pt x="25305" y="43735"/>
                </a:lnTo>
                <a:lnTo>
                  <a:pt x="25305" y="37799"/>
                </a:lnTo>
                <a:close/>
                <a:moveTo>
                  <a:pt x="37489" y="37799"/>
                </a:moveTo>
                <a:lnTo>
                  <a:pt x="37489" y="43735"/>
                </a:lnTo>
                <a:lnTo>
                  <a:pt x="31553" y="43735"/>
                </a:lnTo>
                <a:lnTo>
                  <a:pt x="31553" y="37799"/>
                </a:lnTo>
                <a:close/>
                <a:moveTo>
                  <a:pt x="43737" y="37799"/>
                </a:moveTo>
                <a:lnTo>
                  <a:pt x="43737" y="43735"/>
                </a:lnTo>
                <a:lnTo>
                  <a:pt x="37802" y="43735"/>
                </a:lnTo>
                <a:lnTo>
                  <a:pt x="37802" y="37799"/>
                </a:lnTo>
                <a:close/>
                <a:moveTo>
                  <a:pt x="49985" y="37799"/>
                </a:moveTo>
                <a:lnTo>
                  <a:pt x="49985" y="43735"/>
                </a:lnTo>
                <a:lnTo>
                  <a:pt x="44049" y="43735"/>
                </a:lnTo>
                <a:lnTo>
                  <a:pt x="44049" y="37799"/>
                </a:lnTo>
                <a:close/>
                <a:moveTo>
                  <a:pt x="56232" y="37799"/>
                </a:moveTo>
                <a:lnTo>
                  <a:pt x="56232" y="43735"/>
                </a:lnTo>
                <a:lnTo>
                  <a:pt x="50296" y="43735"/>
                </a:lnTo>
                <a:lnTo>
                  <a:pt x="50296" y="37799"/>
                </a:lnTo>
                <a:close/>
                <a:moveTo>
                  <a:pt x="62480" y="37799"/>
                </a:moveTo>
                <a:lnTo>
                  <a:pt x="62480" y="43735"/>
                </a:lnTo>
                <a:lnTo>
                  <a:pt x="56545" y="43735"/>
                </a:lnTo>
                <a:lnTo>
                  <a:pt x="56545" y="37799"/>
                </a:lnTo>
                <a:close/>
                <a:moveTo>
                  <a:pt x="68727" y="37799"/>
                </a:moveTo>
                <a:lnTo>
                  <a:pt x="68727" y="43735"/>
                </a:lnTo>
                <a:lnTo>
                  <a:pt x="62792" y="43735"/>
                </a:lnTo>
                <a:lnTo>
                  <a:pt x="62792" y="37799"/>
                </a:lnTo>
                <a:close/>
                <a:moveTo>
                  <a:pt x="74975" y="37799"/>
                </a:moveTo>
                <a:lnTo>
                  <a:pt x="74975" y="43735"/>
                </a:lnTo>
                <a:lnTo>
                  <a:pt x="69039" y="43735"/>
                </a:lnTo>
                <a:lnTo>
                  <a:pt x="69039" y="37799"/>
                </a:lnTo>
                <a:close/>
                <a:moveTo>
                  <a:pt x="81223" y="37799"/>
                </a:moveTo>
                <a:lnTo>
                  <a:pt x="81223" y="43735"/>
                </a:lnTo>
                <a:lnTo>
                  <a:pt x="75286" y="43735"/>
                </a:lnTo>
                <a:lnTo>
                  <a:pt x="75286" y="37799"/>
                </a:lnTo>
                <a:close/>
                <a:moveTo>
                  <a:pt x="87470" y="37799"/>
                </a:moveTo>
                <a:lnTo>
                  <a:pt x="87470" y="43735"/>
                </a:lnTo>
                <a:lnTo>
                  <a:pt x="81535" y="43735"/>
                </a:lnTo>
                <a:lnTo>
                  <a:pt x="81535" y="37799"/>
                </a:lnTo>
                <a:close/>
                <a:moveTo>
                  <a:pt x="93720" y="37799"/>
                </a:moveTo>
                <a:lnTo>
                  <a:pt x="93720" y="43735"/>
                </a:lnTo>
                <a:lnTo>
                  <a:pt x="87784" y="43735"/>
                </a:lnTo>
                <a:lnTo>
                  <a:pt x="87784" y="37799"/>
                </a:lnTo>
                <a:close/>
                <a:moveTo>
                  <a:pt x="99967" y="37799"/>
                </a:moveTo>
                <a:lnTo>
                  <a:pt x="99967" y="43735"/>
                </a:lnTo>
                <a:lnTo>
                  <a:pt x="94031" y="43735"/>
                </a:lnTo>
                <a:lnTo>
                  <a:pt x="94031" y="37799"/>
                </a:lnTo>
                <a:close/>
                <a:moveTo>
                  <a:pt x="106214" y="37799"/>
                </a:moveTo>
                <a:lnTo>
                  <a:pt x="106214" y="43735"/>
                </a:lnTo>
                <a:lnTo>
                  <a:pt x="100280" y="43735"/>
                </a:lnTo>
                <a:lnTo>
                  <a:pt x="100280" y="37799"/>
                </a:lnTo>
                <a:close/>
                <a:moveTo>
                  <a:pt x="112461" y="37799"/>
                </a:moveTo>
                <a:lnTo>
                  <a:pt x="112461" y="43735"/>
                </a:lnTo>
                <a:lnTo>
                  <a:pt x="106527" y="43735"/>
                </a:lnTo>
                <a:lnTo>
                  <a:pt x="106527" y="37799"/>
                </a:lnTo>
                <a:close/>
                <a:moveTo>
                  <a:pt x="118710" y="37799"/>
                </a:moveTo>
                <a:lnTo>
                  <a:pt x="118710" y="43735"/>
                </a:lnTo>
                <a:lnTo>
                  <a:pt x="112774" y="43735"/>
                </a:lnTo>
                <a:lnTo>
                  <a:pt x="112774" y="37799"/>
                </a:lnTo>
                <a:close/>
                <a:moveTo>
                  <a:pt x="124957" y="37799"/>
                </a:moveTo>
                <a:lnTo>
                  <a:pt x="124957" y="43735"/>
                </a:lnTo>
                <a:lnTo>
                  <a:pt x="119021" y="43735"/>
                </a:lnTo>
                <a:lnTo>
                  <a:pt x="119021" y="37799"/>
                </a:lnTo>
                <a:close/>
                <a:moveTo>
                  <a:pt x="131204" y="37799"/>
                </a:moveTo>
                <a:lnTo>
                  <a:pt x="131204" y="43735"/>
                </a:lnTo>
                <a:lnTo>
                  <a:pt x="125270" y="43735"/>
                </a:lnTo>
                <a:lnTo>
                  <a:pt x="125270" y="37799"/>
                </a:lnTo>
                <a:close/>
                <a:moveTo>
                  <a:pt x="137451" y="37799"/>
                </a:moveTo>
                <a:lnTo>
                  <a:pt x="137451" y="43735"/>
                </a:lnTo>
                <a:lnTo>
                  <a:pt x="131517" y="43735"/>
                </a:lnTo>
                <a:lnTo>
                  <a:pt x="131517" y="37799"/>
                </a:lnTo>
                <a:close/>
                <a:moveTo>
                  <a:pt x="143702" y="37799"/>
                </a:moveTo>
                <a:lnTo>
                  <a:pt x="143702" y="43735"/>
                </a:lnTo>
                <a:lnTo>
                  <a:pt x="137766" y="43735"/>
                </a:lnTo>
                <a:lnTo>
                  <a:pt x="137766" y="37799"/>
                </a:lnTo>
                <a:close/>
                <a:moveTo>
                  <a:pt x="149949" y="37799"/>
                </a:moveTo>
                <a:lnTo>
                  <a:pt x="149949" y="43735"/>
                </a:lnTo>
                <a:lnTo>
                  <a:pt x="144015" y="43735"/>
                </a:lnTo>
                <a:lnTo>
                  <a:pt x="144015" y="37799"/>
                </a:lnTo>
                <a:close/>
                <a:moveTo>
                  <a:pt x="156196" y="37799"/>
                </a:moveTo>
                <a:lnTo>
                  <a:pt x="156196" y="43735"/>
                </a:lnTo>
                <a:lnTo>
                  <a:pt x="150262" y="43735"/>
                </a:lnTo>
                <a:lnTo>
                  <a:pt x="150262" y="37799"/>
                </a:lnTo>
                <a:close/>
                <a:moveTo>
                  <a:pt x="162445" y="37799"/>
                </a:moveTo>
                <a:lnTo>
                  <a:pt x="162445" y="43735"/>
                </a:lnTo>
                <a:lnTo>
                  <a:pt x="156509" y="43735"/>
                </a:lnTo>
                <a:lnTo>
                  <a:pt x="156509" y="37799"/>
                </a:lnTo>
                <a:close/>
                <a:moveTo>
                  <a:pt x="168692" y="37799"/>
                </a:moveTo>
                <a:lnTo>
                  <a:pt x="168692" y="43735"/>
                </a:lnTo>
                <a:lnTo>
                  <a:pt x="162756" y="43735"/>
                </a:lnTo>
                <a:lnTo>
                  <a:pt x="162756" y="37799"/>
                </a:lnTo>
                <a:close/>
                <a:moveTo>
                  <a:pt x="174939" y="37799"/>
                </a:moveTo>
                <a:lnTo>
                  <a:pt x="174939" y="43735"/>
                </a:lnTo>
                <a:lnTo>
                  <a:pt x="169005" y="43735"/>
                </a:lnTo>
                <a:lnTo>
                  <a:pt x="169005" y="37799"/>
                </a:lnTo>
                <a:close/>
                <a:moveTo>
                  <a:pt x="181186" y="37799"/>
                </a:moveTo>
                <a:lnTo>
                  <a:pt x="181186" y="43735"/>
                </a:lnTo>
                <a:lnTo>
                  <a:pt x="175252" y="43735"/>
                </a:lnTo>
                <a:lnTo>
                  <a:pt x="175252" y="37799"/>
                </a:lnTo>
                <a:close/>
                <a:moveTo>
                  <a:pt x="187435" y="37799"/>
                </a:moveTo>
                <a:lnTo>
                  <a:pt x="187435" y="43735"/>
                </a:lnTo>
                <a:lnTo>
                  <a:pt x="181499" y="43735"/>
                </a:lnTo>
                <a:lnTo>
                  <a:pt x="181499" y="37799"/>
                </a:lnTo>
                <a:close/>
                <a:moveTo>
                  <a:pt x="193684" y="37799"/>
                </a:moveTo>
                <a:lnTo>
                  <a:pt x="193684" y="43735"/>
                </a:lnTo>
                <a:lnTo>
                  <a:pt x="187749" y="43735"/>
                </a:lnTo>
                <a:lnTo>
                  <a:pt x="187749" y="37799"/>
                </a:lnTo>
                <a:close/>
                <a:moveTo>
                  <a:pt x="199931" y="37799"/>
                </a:moveTo>
                <a:lnTo>
                  <a:pt x="199931" y="43735"/>
                </a:lnTo>
                <a:lnTo>
                  <a:pt x="193996" y="43735"/>
                </a:lnTo>
                <a:lnTo>
                  <a:pt x="193996" y="37799"/>
                </a:lnTo>
                <a:close/>
                <a:moveTo>
                  <a:pt x="206180" y="37799"/>
                </a:moveTo>
                <a:lnTo>
                  <a:pt x="206180" y="43735"/>
                </a:lnTo>
                <a:lnTo>
                  <a:pt x="200244" y="43735"/>
                </a:lnTo>
                <a:lnTo>
                  <a:pt x="200244" y="37799"/>
                </a:lnTo>
                <a:close/>
                <a:moveTo>
                  <a:pt x="212427" y="37799"/>
                </a:moveTo>
                <a:lnTo>
                  <a:pt x="212427" y="43735"/>
                </a:lnTo>
                <a:lnTo>
                  <a:pt x="206491" y="43735"/>
                </a:lnTo>
                <a:lnTo>
                  <a:pt x="206491" y="37799"/>
                </a:lnTo>
                <a:close/>
                <a:moveTo>
                  <a:pt x="218674" y="37799"/>
                </a:moveTo>
                <a:lnTo>
                  <a:pt x="218674" y="43735"/>
                </a:lnTo>
                <a:lnTo>
                  <a:pt x="212739" y="43735"/>
                </a:lnTo>
                <a:lnTo>
                  <a:pt x="212739" y="37799"/>
                </a:lnTo>
                <a:close/>
                <a:moveTo>
                  <a:pt x="224921" y="37799"/>
                </a:moveTo>
                <a:lnTo>
                  <a:pt x="224921" y="43735"/>
                </a:lnTo>
                <a:lnTo>
                  <a:pt x="218987" y="43735"/>
                </a:lnTo>
                <a:lnTo>
                  <a:pt x="218987" y="37799"/>
                </a:lnTo>
                <a:close/>
                <a:moveTo>
                  <a:pt x="231170" y="37799"/>
                </a:moveTo>
                <a:lnTo>
                  <a:pt x="231170" y="43735"/>
                </a:lnTo>
                <a:lnTo>
                  <a:pt x="225234" y="43735"/>
                </a:lnTo>
                <a:lnTo>
                  <a:pt x="225234" y="37799"/>
                </a:lnTo>
                <a:close/>
                <a:moveTo>
                  <a:pt x="237417" y="37799"/>
                </a:moveTo>
                <a:lnTo>
                  <a:pt x="237417" y="43735"/>
                </a:lnTo>
                <a:lnTo>
                  <a:pt x="231481" y="43735"/>
                </a:lnTo>
                <a:lnTo>
                  <a:pt x="231481" y="37799"/>
                </a:lnTo>
                <a:close/>
                <a:moveTo>
                  <a:pt x="243664" y="37799"/>
                </a:moveTo>
                <a:lnTo>
                  <a:pt x="243664" y="43735"/>
                </a:lnTo>
                <a:lnTo>
                  <a:pt x="237729" y="43735"/>
                </a:lnTo>
                <a:lnTo>
                  <a:pt x="237729" y="37799"/>
                </a:lnTo>
                <a:close/>
                <a:moveTo>
                  <a:pt x="249911" y="37799"/>
                </a:moveTo>
                <a:lnTo>
                  <a:pt x="249911" y="43735"/>
                </a:lnTo>
                <a:lnTo>
                  <a:pt x="243977" y="43735"/>
                </a:lnTo>
                <a:lnTo>
                  <a:pt x="243977" y="37799"/>
                </a:lnTo>
                <a:close/>
                <a:moveTo>
                  <a:pt x="256161" y="37799"/>
                </a:moveTo>
                <a:lnTo>
                  <a:pt x="256161" y="43735"/>
                </a:lnTo>
                <a:lnTo>
                  <a:pt x="250225" y="43735"/>
                </a:lnTo>
                <a:lnTo>
                  <a:pt x="250225" y="37799"/>
                </a:lnTo>
                <a:close/>
                <a:moveTo>
                  <a:pt x="262409" y="37799"/>
                </a:moveTo>
                <a:lnTo>
                  <a:pt x="262409" y="43735"/>
                </a:lnTo>
                <a:lnTo>
                  <a:pt x="256474" y="43735"/>
                </a:lnTo>
                <a:lnTo>
                  <a:pt x="256474" y="37799"/>
                </a:lnTo>
                <a:close/>
                <a:moveTo>
                  <a:pt x="268656" y="37799"/>
                </a:moveTo>
                <a:lnTo>
                  <a:pt x="268656" y="43735"/>
                </a:lnTo>
                <a:lnTo>
                  <a:pt x="262721" y="43735"/>
                </a:lnTo>
                <a:lnTo>
                  <a:pt x="262721" y="37799"/>
                </a:lnTo>
                <a:close/>
                <a:moveTo>
                  <a:pt x="274904" y="37799"/>
                </a:moveTo>
                <a:lnTo>
                  <a:pt x="274904" y="43735"/>
                </a:lnTo>
                <a:lnTo>
                  <a:pt x="268968" y="43735"/>
                </a:lnTo>
                <a:lnTo>
                  <a:pt x="268968" y="37799"/>
                </a:lnTo>
                <a:close/>
                <a:moveTo>
                  <a:pt x="6251" y="44046"/>
                </a:moveTo>
                <a:lnTo>
                  <a:pt x="6251" y="49982"/>
                </a:lnTo>
                <a:lnTo>
                  <a:pt x="315" y="49982"/>
                </a:lnTo>
                <a:lnTo>
                  <a:pt x="315" y="44046"/>
                </a:lnTo>
                <a:close/>
                <a:moveTo>
                  <a:pt x="12498" y="44046"/>
                </a:moveTo>
                <a:lnTo>
                  <a:pt x="12498" y="49982"/>
                </a:lnTo>
                <a:lnTo>
                  <a:pt x="6562" y="49982"/>
                </a:lnTo>
                <a:lnTo>
                  <a:pt x="6562" y="44046"/>
                </a:lnTo>
                <a:close/>
                <a:moveTo>
                  <a:pt x="18745" y="44046"/>
                </a:moveTo>
                <a:lnTo>
                  <a:pt x="18745" y="49982"/>
                </a:lnTo>
                <a:lnTo>
                  <a:pt x="12810" y="49982"/>
                </a:lnTo>
                <a:lnTo>
                  <a:pt x="12810" y="44046"/>
                </a:lnTo>
                <a:close/>
                <a:moveTo>
                  <a:pt x="24992" y="44046"/>
                </a:moveTo>
                <a:lnTo>
                  <a:pt x="24992" y="49982"/>
                </a:lnTo>
                <a:lnTo>
                  <a:pt x="19058" y="49982"/>
                </a:lnTo>
                <a:lnTo>
                  <a:pt x="19058" y="44046"/>
                </a:lnTo>
                <a:close/>
                <a:moveTo>
                  <a:pt x="31242" y="44046"/>
                </a:moveTo>
                <a:lnTo>
                  <a:pt x="31242" y="49982"/>
                </a:lnTo>
                <a:lnTo>
                  <a:pt x="25305" y="49982"/>
                </a:lnTo>
                <a:lnTo>
                  <a:pt x="25305" y="44046"/>
                </a:lnTo>
                <a:close/>
                <a:moveTo>
                  <a:pt x="37489" y="44046"/>
                </a:moveTo>
                <a:lnTo>
                  <a:pt x="37489" y="49982"/>
                </a:lnTo>
                <a:lnTo>
                  <a:pt x="31553" y="49982"/>
                </a:lnTo>
                <a:lnTo>
                  <a:pt x="31553" y="44046"/>
                </a:lnTo>
                <a:close/>
                <a:moveTo>
                  <a:pt x="43737" y="44046"/>
                </a:moveTo>
                <a:lnTo>
                  <a:pt x="43737" y="49982"/>
                </a:lnTo>
                <a:lnTo>
                  <a:pt x="37802" y="49982"/>
                </a:lnTo>
                <a:lnTo>
                  <a:pt x="37802" y="44046"/>
                </a:lnTo>
                <a:close/>
                <a:moveTo>
                  <a:pt x="49985" y="44046"/>
                </a:moveTo>
                <a:lnTo>
                  <a:pt x="49985" y="49982"/>
                </a:lnTo>
                <a:lnTo>
                  <a:pt x="44049" y="49982"/>
                </a:lnTo>
                <a:lnTo>
                  <a:pt x="44049" y="44046"/>
                </a:lnTo>
                <a:close/>
                <a:moveTo>
                  <a:pt x="56232" y="44046"/>
                </a:moveTo>
                <a:lnTo>
                  <a:pt x="56232" y="49982"/>
                </a:lnTo>
                <a:lnTo>
                  <a:pt x="50296" y="49982"/>
                </a:lnTo>
                <a:lnTo>
                  <a:pt x="50296" y="44046"/>
                </a:lnTo>
                <a:close/>
                <a:moveTo>
                  <a:pt x="62480" y="44046"/>
                </a:moveTo>
                <a:lnTo>
                  <a:pt x="62480" y="49982"/>
                </a:lnTo>
                <a:lnTo>
                  <a:pt x="56545" y="49982"/>
                </a:lnTo>
                <a:lnTo>
                  <a:pt x="56545" y="44046"/>
                </a:lnTo>
                <a:close/>
                <a:moveTo>
                  <a:pt x="68727" y="44046"/>
                </a:moveTo>
                <a:lnTo>
                  <a:pt x="68727" y="49982"/>
                </a:lnTo>
                <a:lnTo>
                  <a:pt x="62792" y="49982"/>
                </a:lnTo>
                <a:lnTo>
                  <a:pt x="62792" y="44046"/>
                </a:lnTo>
                <a:close/>
                <a:moveTo>
                  <a:pt x="74975" y="44046"/>
                </a:moveTo>
                <a:lnTo>
                  <a:pt x="74975" y="49982"/>
                </a:lnTo>
                <a:lnTo>
                  <a:pt x="69039" y="49982"/>
                </a:lnTo>
                <a:lnTo>
                  <a:pt x="69039" y="44046"/>
                </a:lnTo>
                <a:close/>
                <a:moveTo>
                  <a:pt x="81223" y="44046"/>
                </a:moveTo>
                <a:lnTo>
                  <a:pt x="81223" y="49982"/>
                </a:lnTo>
                <a:lnTo>
                  <a:pt x="75286" y="49982"/>
                </a:lnTo>
                <a:lnTo>
                  <a:pt x="75286" y="44046"/>
                </a:lnTo>
                <a:close/>
                <a:moveTo>
                  <a:pt x="87470" y="44046"/>
                </a:moveTo>
                <a:lnTo>
                  <a:pt x="87470" y="49982"/>
                </a:lnTo>
                <a:lnTo>
                  <a:pt x="81535" y="49982"/>
                </a:lnTo>
                <a:lnTo>
                  <a:pt x="81535" y="44046"/>
                </a:lnTo>
                <a:close/>
                <a:moveTo>
                  <a:pt x="93720" y="44046"/>
                </a:moveTo>
                <a:lnTo>
                  <a:pt x="93720" y="49982"/>
                </a:lnTo>
                <a:lnTo>
                  <a:pt x="87784" y="49982"/>
                </a:lnTo>
                <a:lnTo>
                  <a:pt x="87784" y="44046"/>
                </a:lnTo>
                <a:close/>
                <a:moveTo>
                  <a:pt x="99967" y="44046"/>
                </a:moveTo>
                <a:lnTo>
                  <a:pt x="99967" y="49982"/>
                </a:lnTo>
                <a:lnTo>
                  <a:pt x="94031" y="49982"/>
                </a:lnTo>
                <a:lnTo>
                  <a:pt x="94031" y="44046"/>
                </a:lnTo>
                <a:close/>
                <a:moveTo>
                  <a:pt x="106214" y="44046"/>
                </a:moveTo>
                <a:lnTo>
                  <a:pt x="106214" y="49982"/>
                </a:lnTo>
                <a:lnTo>
                  <a:pt x="100278" y="49982"/>
                </a:lnTo>
                <a:lnTo>
                  <a:pt x="100278" y="44046"/>
                </a:lnTo>
                <a:close/>
                <a:moveTo>
                  <a:pt x="112461" y="44046"/>
                </a:moveTo>
                <a:lnTo>
                  <a:pt x="112461" y="49982"/>
                </a:lnTo>
                <a:lnTo>
                  <a:pt x="106527" y="49982"/>
                </a:lnTo>
                <a:lnTo>
                  <a:pt x="106527" y="44046"/>
                </a:lnTo>
                <a:close/>
                <a:moveTo>
                  <a:pt x="118710" y="44046"/>
                </a:moveTo>
                <a:lnTo>
                  <a:pt x="118710" y="49982"/>
                </a:lnTo>
                <a:lnTo>
                  <a:pt x="112774" y="49982"/>
                </a:lnTo>
                <a:lnTo>
                  <a:pt x="112774" y="44046"/>
                </a:lnTo>
                <a:close/>
                <a:moveTo>
                  <a:pt x="124957" y="44046"/>
                </a:moveTo>
                <a:lnTo>
                  <a:pt x="124957" y="49982"/>
                </a:lnTo>
                <a:lnTo>
                  <a:pt x="119021" y="49982"/>
                </a:lnTo>
                <a:lnTo>
                  <a:pt x="119021" y="44046"/>
                </a:lnTo>
                <a:close/>
                <a:moveTo>
                  <a:pt x="131204" y="44046"/>
                </a:moveTo>
                <a:lnTo>
                  <a:pt x="131204" y="49982"/>
                </a:lnTo>
                <a:lnTo>
                  <a:pt x="125270" y="49982"/>
                </a:lnTo>
                <a:lnTo>
                  <a:pt x="125270" y="44046"/>
                </a:lnTo>
                <a:close/>
                <a:moveTo>
                  <a:pt x="137451" y="44046"/>
                </a:moveTo>
                <a:lnTo>
                  <a:pt x="137451" y="49982"/>
                </a:lnTo>
                <a:lnTo>
                  <a:pt x="131517" y="49982"/>
                </a:lnTo>
                <a:lnTo>
                  <a:pt x="131517" y="44046"/>
                </a:lnTo>
                <a:close/>
                <a:moveTo>
                  <a:pt x="143702" y="44046"/>
                </a:moveTo>
                <a:lnTo>
                  <a:pt x="143702" y="49982"/>
                </a:lnTo>
                <a:lnTo>
                  <a:pt x="137766" y="49982"/>
                </a:lnTo>
                <a:lnTo>
                  <a:pt x="137766" y="44046"/>
                </a:lnTo>
                <a:close/>
                <a:moveTo>
                  <a:pt x="149949" y="44046"/>
                </a:moveTo>
                <a:lnTo>
                  <a:pt x="149949" y="49982"/>
                </a:lnTo>
                <a:lnTo>
                  <a:pt x="144015" y="49982"/>
                </a:lnTo>
                <a:lnTo>
                  <a:pt x="144015" y="44046"/>
                </a:lnTo>
                <a:close/>
                <a:moveTo>
                  <a:pt x="156196" y="44046"/>
                </a:moveTo>
                <a:lnTo>
                  <a:pt x="156196" y="49982"/>
                </a:lnTo>
                <a:lnTo>
                  <a:pt x="150262" y="49982"/>
                </a:lnTo>
                <a:lnTo>
                  <a:pt x="150262" y="44046"/>
                </a:lnTo>
                <a:close/>
                <a:moveTo>
                  <a:pt x="162445" y="44046"/>
                </a:moveTo>
                <a:lnTo>
                  <a:pt x="162445" y="49982"/>
                </a:lnTo>
                <a:lnTo>
                  <a:pt x="156509" y="49982"/>
                </a:lnTo>
                <a:lnTo>
                  <a:pt x="156509" y="44046"/>
                </a:lnTo>
                <a:close/>
                <a:moveTo>
                  <a:pt x="168692" y="44046"/>
                </a:moveTo>
                <a:lnTo>
                  <a:pt x="168692" y="49982"/>
                </a:lnTo>
                <a:lnTo>
                  <a:pt x="162756" y="49982"/>
                </a:lnTo>
                <a:lnTo>
                  <a:pt x="162756" y="44046"/>
                </a:lnTo>
                <a:close/>
                <a:moveTo>
                  <a:pt x="174939" y="44046"/>
                </a:moveTo>
                <a:lnTo>
                  <a:pt x="174939" y="49982"/>
                </a:lnTo>
                <a:lnTo>
                  <a:pt x="169005" y="49982"/>
                </a:lnTo>
                <a:lnTo>
                  <a:pt x="169005" y="44046"/>
                </a:lnTo>
                <a:close/>
                <a:moveTo>
                  <a:pt x="181186" y="44046"/>
                </a:moveTo>
                <a:lnTo>
                  <a:pt x="181186" y="49982"/>
                </a:lnTo>
                <a:lnTo>
                  <a:pt x="175252" y="49982"/>
                </a:lnTo>
                <a:lnTo>
                  <a:pt x="175252" y="44046"/>
                </a:lnTo>
                <a:close/>
                <a:moveTo>
                  <a:pt x="187435" y="44046"/>
                </a:moveTo>
                <a:lnTo>
                  <a:pt x="187435" y="49982"/>
                </a:lnTo>
                <a:lnTo>
                  <a:pt x="181499" y="49982"/>
                </a:lnTo>
                <a:lnTo>
                  <a:pt x="181499" y="44046"/>
                </a:lnTo>
                <a:close/>
                <a:moveTo>
                  <a:pt x="193684" y="44046"/>
                </a:moveTo>
                <a:lnTo>
                  <a:pt x="193684" y="49982"/>
                </a:lnTo>
                <a:lnTo>
                  <a:pt x="187749" y="49982"/>
                </a:lnTo>
                <a:lnTo>
                  <a:pt x="187749" y="44046"/>
                </a:lnTo>
                <a:close/>
                <a:moveTo>
                  <a:pt x="199931" y="44046"/>
                </a:moveTo>
                <a:lnTo>
                  <a:pt x="199931" y="49982"/>
                </a:lnTo>
                <a:lnTo>
                  <a:pt x="193996" y="49982"/>
                </a:lnTo>
                <a:lnTo>
                  <a:pt x="193996" y="44046"/>
                </a:lnTo>
                <a:close/>
                <a:moveTo>
                  <a:pt x="206180" y="44046"/>
                </a:moveTo>
                <a:lnTo>
                  <a:pt x="206180" y="49982"/>
                </a:lnTo>
                <a:lnTo>
                  <a:pt x="200244" y="49982"/>
                </a:lnTo>
                <a:lnTo>
                  <a:pt x="200244" y="44046"/>
                </a:lnTo>
                <a:close/>
                <a:moveTo>
                  <a:pt x="212427" y="44046"/>
                </a:moveTo>
                <a:lnTo>
                  <a:pt x="212427" y="49982"/>
                </a:lnTo>
                <a:lnTo>
                  <a:pt x="206491" y="49982"/>
                </a:lnTo>
                <a:lnTo>
                  <a:pt x="206491" y="44046"/>
                </a:lnTo>
                <a:close/>
                <a:moveTo>
                  <a:pt x="218674" y="44046"/>
                </a:moveTo>
                <a:lnTo>
                  <a:pt x="218674" y="49982"/>
                </a:lnTo>
                <a:lnTo>
                  <a:pt x="212739" y="49982"/>
                </a:lnTo>
                <a:lnTo>
                  <a:pt x="212739" y="44046"/>
                </a:lnTo>
                <a:close/>
                <a:moveTo>
                  <a:pt x="224921" y="44046"/>
                </a:moveTo>
                <a:lnTo>
                  <a:pt x="224921" y="49982"/>
                </a:lnTo>
                <a:lnTo>
                  <a:pt x="218987" y="49982"/>
                </a:lnTo>
                <a:lnTo>
                  <a:pt x="218987" y="44046"/>
                </a:lnTo>
                <a:close/>
                <a:moveTo>
                  <a:pt x="231170" y="44046"/>
                </a:moveTo>
                <a:lnTo>
                  <a:pt x="231170" y="49982"/>
                </a:lnTo>
                <a:lnTo>
                  <a:pt x="225234" y="49982"/>
                </a:lnTo>
                <a:lnTo>
                  <a:pt x="225234" y="44046"/>
                </a:lnTo>
                <a:close/>
                <a:moveTo>
                  <a:pt x="237417" y="44046"/>
                </a:moveTo>
                <a:lnTo>
                  <a:pt x="237417" y="49982"/>
                </a:lnTo>
                <a:lnTo>
                  <a:pt x="231481" y="49982"/>
                </a:lnTo>
                <a:lnTo>
                  <a:pt x="231481" y="44046"/>
                </a:lnTo>
                <a:close/>
                <a:moveTo>
                  <a:pt x="243664" y="44046"/>
                </a:moveTo>
                <a:lnTo>
                  <a:pt x="243664" y="49982"/>
                </a:lnTo>
                <a:lnTo>
                  <a:pt x="237729" y="49982"/>
                </a:lnTo>
                <a:lnTo>
                  <a:pt x="237729" y="44046"/>
                </a:lnTo>
                <a:close/>
                <a:moveTo>
                  <a:pt x="249911" y="44046"/>
                </a:moveTo>
                <a:lnTo>
                  <a:pt x="249911" y="49982"/>
                </a:lnTo>
                <a:lnTo>
                  <a:pt x="243977" y="49982"/>
                </a:lnTo>
                <a:lnTo>
                  <a:pt x="243977" y="44046"/>
                </a:lnTo>
                <a:close/>
                <a:moveTo>
                  <a:pt x="256161" y="44046"/>
                </a:moveTo>
                <a:lnTo>
                  <a:pt x="256161" y="49982"/>
                </a:lnTo>
                <a:lnTo>
                  <a:pt x="250225" y="49982"/>
                </a:lnTo>
                <a:lnTo>
                  <a:pt x="250225" y="44046"/>
                </a:lnTo>
                <a:close/>
                <a:moveTo>
                  <a:pt x="262409" y="44046"/>
                </a:moveTo>
                <a:lnTo>
                  <a:pt x="262409" y="49982"/>
                </a:lnTo>
                <a:lnTo>
                  <a:pt x="256474" y="49982"/>
                </a:lnTo>
                <a:lnTo>
                  <a:pt x="256474" y="44046"/>
                </a:lnTo>
                <a:close/>
                <a:moveTo>
                  <a:pt x="268656" y="44046"/>
                </a:moveTo>
                <a:lnTo>
                  <a:pt x="268656" y="49982"/>
                </a:lnTo>
                <a:lnTo>
                  <a:pt x="262721" y="49982"/>
                </a:lnTo>
                <a:lnTo>
                  <a:pt x="262721" y="44046"/>
                </a:lnTo>
                <a:close/>
                <a:moveTo>
                  <a:pt x="274904" y="44046"/>
                </a:moveTo>
                <a:lnTo>
                  <a:pt x="274904" y="49982"/>
                </a:lnTo>
                <a:lnTo>
                  <a:pt x="268968" y="49982"/>
                </a:lnTo>
                <a:lnTo>
                  <a:pt x="268968" y="44046"/>
                </a:lnTo>
                <a:close/>
                <a:moveTo>
                  <a:pt x="6251" y="50295"/>
                </a:moveTo>
                <a:lnTo>
                  <a:pt x="6251" y="56229"/>
                </a:lnTo>
                <a:lnTo>
                  <a:pt x="315" y="56229"/>
                </a:lnTo>
                <a:lnTo>
                  <a:pt x="315" y="50295"/>
                </a:lnTo>
                <a:close/>
                <a:moveTo>
                  <a:pt x="12498" y="50295"/>
                </a:moveTo>
                <a:lnTo>
                  <a:pt x="12498" y="56229"/>
                </a:lnTo>
                <a:lnTo>
                  <a:pt x="6562" y="56229"/>
                </a:lnTo>
                <a:lnTo>
                  <a:pt x="6562" y="50295"/>
                </a:lnTo>
                <a:close/>
                <a:moveTo>
                  <a:pt x="18745" y="50295"/>
                </a:moveTo>
                <a:lnTo>
                  <a:pt x="18745" y="56229"/>
                </a:lnTo>
                <a:lnTo>
                  <a:pt x="12810" y="56229"/>
                </a:lnTo>
                <a:lnTo>
                  <a:pt x="12810" y="50295"/>
                </a:lnTo>
                <a:close/>
                <a:moveTo>
                  <a:pt x="24992" y="50295"/>
                </a:moveTo>
                <a:lnTo>
                  <a:pt x="24992" y="56229"/>
                </a:lnTo>
                <a:lnTo>
                  <a:pt x="19058" y="56229"/>
                </a:lnTo>
                <a:lnTo>
                  <a:pt x="19058" y="50295"/>
                </a:lnTo>
                <a:close/>
                <a:moveTo>
                  <a:pt x="31242" y="50295"/>
                </a:moveTo>
                <a:lnTo>
                  <a:pt x="31242" y="56229"/>
                </a:lnTo>
                <a:lnTo>
                  <a:pt x="25305" y="56229"/>
                </a:lnTo>
                <a:lnTo>
                  <a:pt x="25305" y="50295"/>
                </a:lnTo>
                <a:close/>
                <a:moveTo>
                  <a:pt x="37489" y="50295"/>
                </a:moveTo>
                <a:lnTo>
                  <a:pt x="37489" y="56229"/>
                </a:lnTo>
                <a:lnTo>
                  <a:pt x="31553" y="56229"/>
                </a:lnTo>
                <a:lnTo>
                  <a:pt x="31553" y="50295"/>
                </a:lnTo>
                <a:close/>
                <a:moveTo>
                  <a:pt x="43737" y="50295"/>
                </a:moveTo>
                <a:lnTo>
                  <a:pt x="43737" y="56229"/>
                </a:lnTo>
                <a:lnTo>
                  <a:pt x="37802" y="56229"/>
                </a:lnTo>
                <a:lnTo>
                  <a:pt x="37802" y="50295"/>
                </a:lnTo>
                <a:close/>
                <a:moveTo>
                  <a:pt x="49985" y="50295"/>
                </a:moveTo>
                <a:lnTo>
                  <a:pt x="49985" y="56229"/>
                </a:lnTo>
                <a:lnTo>
                  <a:pt x="44049" y="56229"/>
                </a:lnTo>
                <a:lnTo>
                  <a:pt x="44049" y="50295"/>
                </a:lnTo>
                <a:close/>
                <a:moveTo>
                  <a:pt x="56232" y="50295"/>
                </a:moveTo>
                <a:lnTo>
                  <a:pt x="56232" y="56229"/>
                </a:lnTo>
                <a:lnTo>
                  <a:pt x="50296" y="56229"/>
                </a:lnTo>
                <a:lnTo>
                  <a:pt x="50296" y="50295"/>
                </a:lnTo>
                <a:close/>
                <a:moveTo>
                  <a:pt x="62480" y="50295"/>
                </a:moveTo>
                <a:lnTo>
                  <a:pt x="62480" y="56229"/>
                </a:lnTo>
                <a:lnTo>
                  <a:pt x="56545" y="56229"/>
                </a:lnTo>
                <a:lnTo>
                  <a:pt x="56545" y="50295"/>
                </a:lnTo>
                <a:close/>
                <a:moveTo>
                  <a:pt x="68727" y="50295"/>
                </a:moveTo>
                <a:lnTo>
                  <a:pt x="68727" y="56229"/>
                </a:lnTo>
                <a:lnTo>
                  <a:pt x="62792" y="56229"/>
                </a:lnTo>
                <a:lnTo>
                  <a:pt x="62792" y="50295"/>
                </a:lnTo>
                <a:close/>
                <a:moveTo>
                  <a:pt x="74975" y="50295"/>
                </a:moveTo>
                <a:lnTo>
                  <a:pt x="74975" y="56229"/>
                </a:lnTo>
                <a:lnTo>
                  <a:pt x="69039" y="56229"/>
                </a:lnTo>
                <a:lnTo>
                  <a:pt x="69039" y="50295"/>
                </a:lnTo>
                <a:close/>
                <a:moveTo>
                  <a:pt x="81223" y="50295"/>
                </a:moveTo>
                <a:lnTo>
                  <a:pt x="81223" y="56229"/>
                </a:lnTo>
                <a:lnTo>
                  <a:pt x="75286" y="56229"/>
                </a:lnTo>
                <a:lnTo>
                  <a:pt x="75286" y="50295"/>
                </a:lnTo>
                <a:close/>
                <a:moveTo>
                  <a:pt x="87470" y="50295"/>
                </a:moveTo>
                <a:lnTo>
                  <a:pt x="87470" y="56229"/>
                </a:lnTo>
                <a:lnTo>
                  <a:pt x="81535" y="56229"/>
                </a:lnTo>
                <a:lnTo>
                  <a:pt x="81535" y="50295"/>
                </a:lnTo>
                <a:close/>
                <a:moveTo>
                  <a:pt x="93720" y="50295"/>
                </a:moveTo>
                <a:lnTo>
                  <a:pt x="93720" y="56229"/>
                </a:lnTo>
                <a:lnTo>
                  <a:pt x="87784" y="56229"/>
                </a:lnTo>
                <a:lnTo>
                  <a:pt x="87784" y="50295"/>
                </a:lnTo>
                <a:close/>
                <a:moveTo>
                  <a:pt x="99967" y="50295"/>
                </a:moveTo>
                <a:lnTo>
                  <a:pt x="99967" y="56229"/>
                </a:lnTo>
                <a:lnTo>
                  <a:pt x="94031" y="56229"/>
                </a:lnTo>
                <a:lnTo>
                  <a:pt x="94031" y="50295"/>
                </a:lnTo>
                <a:close/>
                <a:moveTo>
                  <a:pt x="106214" y="50295"/>
                </a:moveTo>
                <a:lnTo>
                  <a:pt x="106214" y="56229"/>
                </a:lnTo>
                <a:lnTo>
                  <a:pt x="100278" y="56229"/>
                </a:lnTo>
                <a:lnTo>
                  <a:pt x="100278" y="50295"/>
                </a:lnTo>
                <a:close/>
                <a:moveTo>
                  <a:pt x="112461" y="50295"/>
                </a:moveTo>
                <a:lnTo>
                  <a:pt x="112461" y="56229"/>
                </a:lnTo>
                <a:lnTo>
                  <a:pt x="106527" y="56229"/>
                </a:lnTo>
                <a:lnTo>
                  <a:pt x="106527" y="50295"/>
                </a:lnTo>
                <a:close/>
                <a:moveTo>
                  <a:pt x="118710" y="50295"/>
                </a:moveTo>
                <a:lnTo>
                  <a:pt x="118710" y="56229"/>
                </a:lnTo>
                <a:lnTo>
                  <a:pt x="112774" y="56229"/>
                </a:lnTo>
                <a:lnTo>
                  <a:pt x="112774" y="50295"/>
                </a:lnTo>
                <a:close/>
                <a:moveTo>
                  <a:pt x="124957" y="50295"/>
                </a:moveTo>
                <a:lnTo>
                  <a:pt x="124957" y="56229"/>
                </a:lnTo>
                <a:lnTo>
                  <a:pt x="119021" y="56229"/>
                </a:lnTo>
                <a:lnTo>
                  <a:pt x="119021" y="50295"/>
                </a:lnTo>
                <a:close/>
                <a:moveTo>
                  <a:pt x="131204" y="50295"/>
                </a:moveTo>
                <a:lnTo>
                  <a:pt x="131204" y="56229"/>
                </a:lnTo>
                <a:lnTo>
                  <a:pt x="125270" y="56229"/>
                </a:lnTo>
                <a:lnTo>
                  <a:pt x="125270" y="50295"/>
                </a:lnTo>
                <a:close/>
                <a:moveTo>
                  <a:pt x="137451" y="50295"/>
                </a:moveTo>
                <a:lnTo>
                  <a:pt x="137451" y="56229"/>
                </a:lnTo>
                <a:lnTo>
                  <a:pt x="131517" y="56229"/>
                </a:lnTo>
                <a:lnTo>
                  <a:pt x="131517" y="50295"/>
                </a:lnTo>
                <a:close/>
                <a:moveTo>
                  <a:pt x="143702" y="50295"/>
                </a:moveTo>
                <a:lnTo>
                  <a:pt x="143702" y="56229"/>
                </a:lnTo>
                <a:lnTo>
                  <a:pt x="137766" y="56229"/>
                </a:lnTo>
                <a:lnTo>
                  <a:pt x="137766" y="50295"/>
                </a:lnTo>
                <a:close/>
                <a:moveTo>
                  <a:pt x="149949" y="50295"/>
                </a:moveTo>
                <a:lnTo>
                  <a:pt x="149949" y="56229"/>
                </a:lnTo>
                <a:lnTo>
                  <a:pt x="144015" y="56229"/>
                </a:lnTo>
                <a:lnTo>
                  <a:pt x="144015" y="50295"/>
                </a:lnTo>
                <a:close/>
                <a:moveTo>
                  <a:pt x="156196" y="50295"/>
                </a:moveTo>
                <a:lnTo>
                  <a:pt x="156196" y="56229"/>
                </a:lnTo>
                <a:lnTo>
                  <a:pt x="150262" y="56229"/>
                </a:lnTo>
                <a:lnTo>
                  <a:pt x="150262" y="50295"/>
                </a:lnTo>
                <a:close/>
                <a:moveTo>
                  <a:pt x="162445" y="50295"/>
                </a:moveTo>
                <a:lnTo>
                  <a:pt x="162445" y="56229"/>
                </a:lnTo>
                <a:lnTo>
                  <a:pt x="156509" y="56229"/>
                </a:lnTo>
                <a:lnTo>
                  <a:pt x="156509" y="50295"/>
                </a:lnTo>
                <a:close/>
                <a:moveTo>
                  <a:pt x="168692" y="50295"/>
                </a:moveTo>
                <a:lnTo>
                  <a:pt x="168692" y="56229"/>
                </a:lnTo>
                <a:lnTo>
                  <a:pt x="162756" y="56229"/>
                </a:lnTo>
                <a:lnTo>
                  <a:pt x="162756" y="50295"/>
                </a:lnTo>
                <a:close/>
                <a:moveTo>
                  <a:pt x="174939" y="50295"/>
                </a:moveTo>
                <a:lnTo>
                  <a:pt x="174939" y="56229"/>
                </a:lnTo>
                <a:lnTo>
                  <a:pt x="169005" y="56229"/>
                </a:lnTo>
                <a:lnTo>
                  <a:pt x="169005" y="50295"/>
                </a:lnTo>
                <a:close/>
                <a:moveTo>
                  <a:pt x="181186" y="50295"/>
                </a:moveTo>
                <a:lnTo>
                  <a:pt x="181186" y="56229"/>
                </a:lnTo>
                <a:lnTo>
                  <a:pt x="175252" y="56229"/>
                </a:lnTo>
                <a:lnTo>
                  <a:pt x="175252" y="50295"/>
                </a:lnTo>
                <a:close/>
                <a:moveTo>
                  <a:pt x="187435" y="50295"/>
                </a:moveTo>
                <a:lnTo>
                  <a:pt x="187435" y="56229"/>
                </a:lnTo>
                <a:lnTo>
                  <a:pt x="181499" y="56229"/>
                </a:lnTo>
                <a:lnTo>
                  <a:pt x="181499" y="50295"/>
                </a:lnTo>
                <a:close/>
                <a:moveTo>
                  <a:pt x="193684" y="50295"/>
                </a:moveTo>
                <a:lnTo>
                  <a:pt x="193684" y="56229"/>
                </a:lnTo>
                <a:lnTo>
                  <a:pt x="187749" y="56229"/>
                </a:lnTo>
                <a:lnTo>
                  <a:pt x="187749" y="50295"/>
                </a:lnTo>
                <a:close/>
                <a:moveTo>
                  <a:pt x="199931" y="50295"/>
                </a:moveTo>
                <a:lnTo>
                  <a:pt x="199931" y="56229"/>
                </a:lnTo>
                <a:lnTo>
                  <a:pt x="193996" y="56229"/>
                </a:lnTo>
                <a:lnTo>
                  <a:pt x="193996" y="50295"/>
                </a:lnTo>
                <a:close/>
                <a:moveTo>
                  <a:pt x="206180" y="50295"/>
                </a:moveTo>
                <a:lnTo>
                  <a:pt x="206180" y="56229"/>
                </a:lnTo>
                <a:lnTo>
                  <a:pt x="200244" y="56229"/>
                </a:lnTo>
                <a:lnTo>
                  <a:pt x="200244" y="50295"/>
                </a:lnTo>
                <a:close/>
                <a:moveTo>
                  <a:pt x="212427" y="50295"/>
                </a:moveTo>
                <a:lnTo>
                  <a:pt x="212427" y="56229"/>
                </a:lnTo>
                <a:lnTo>
                  <a:pt x="206491" y="56229"/>
                </a:lnTo>
                <a:lnTo>
                  <a:pt x="206491" y="50295"/>
                </a:lnTo>
                <a:close/>
                <a:moveTo>
                  <a:pt x="218674" y="50295"/>
                </a:moveTo>
                <a:lnTo>
                  <a:pt x="218674" y="56229"/>
                </a:lnTo>
                <a:lnTo>
                  <a:pt x="212739" y="56229"/>
                </a:lnTo>
                <a:lnTo>
                  <a:pt x="212739" y="50295"/>
                </a:lnTo>
                <a:close/>
                <a:moveTo>
                  <a:pt x="224921" y="50295"/>
                </a:moveTo>
                <a:lnTo>
                  <a:pt x="224921" y="56229"/>
                </a:lnTo>
                <a:lnTo>
                  <a:pt x="218987" y="56229"/>
                </a:lnTo>
                <a:lnTo>
                  <a:pt x="218987" y="50295"/>
                </a:lnTo>
                <a:close/>
                <a:moveTo>
                  <a:pt x="231170" y="50295"/>
                </a:moveTo>
                <a:lnTo>
                  <a:pt x="231170" y="56229"/>
                </a:lnTo>
                <a:lnTo>
                  <a:pt x="225234" y="56229"/>
                </a:lnTo>
                <a:lnTo>
                  <a:pt x="225234" y="50295"/>
                </a:lnTo>
                <a:close/>
                <a:moveTo>
                  <a:pt x="237417" y="50295"/>
                </a:moveTo>
                <a:lnTo>
                  <a:pt x="237417" y="56229"/>
                </a:lnTo>
                <a:lnTo>
                  <a:pt x="231481" y="56229"/>
                </a:lnTo>
                <a:lnTo>
                  <a:pt x="231481" y="50295"/>
                </a:lnTo>
                <a:close/>
                <a:moveTo>
                  <a:pt x="243664" y="50295"/>
                </a:moveTo>
                <a:lnTo>
                  <a:pt x="243664" y="56229"/>
                </a:lnTo>
                <a:lnTo>
                  <a:pt x="237729" y="56229"/>
                </a:lnTo>
                <a:lnTo>
                  <a:pt x="237729" y="50295"/>
                </a:lnTo>
                <a:close/>
                <a:moveTo>
                  <a:pt x="249911" y="50295"/>
                </a:moveTo>
                <a:lnTo>
                  <a:pt x="249911" y="56229"/>
                </a:lnTo>
                <a:lnTo>
                  <a:pt x="243977" y="56229"/>
                </a:lnTo>
                <a:lnTo>
                  <a:pt x="243977" y="50295"/>
                </a:lnTo>
                <a:close/>
                <a:moveTo>
                  <a:pt x="256161" y="50295"/>
                </a:moveTo>
                <a:lnTo>
                  <a:pt x="256161" y="56229"/>
                </a:lnTo>
                <a:lnTo>
                  <a:pt x="250225" y="56229"/>
                </a:lnTo>
                <a:lnTo>
                  <a:pt x="250225" y="50295"/>
                </a:lnTo>
                <a:close/>
                <a:moveTo>
                  <a:pt x="262409" y="50295"/>
                </a:moveTo>
                <a:lnTo>
                  <a:pt x="262409" y="56229"/>
                </a:lnTo>
                <a:lnTo>
                  <a:pt x="256474" y="56229"/>
                </a:lnTo>
                <a:lnTo>
                  <a:pt x="256474" y="50295"/>
                </a:lnTo>
                <a:close/>
                <a:moveTo>
                  <a:pt x="268656" y="50295"/>
                </a:moveTo>
                <a:lnTo>
                  <a:pt x="268656" y="56229"/>
                </a:lnTo>
                <a:lnTo>
                  <a:pt x="262721" y="56229"/>
                </a:lnTo>
                <a:lnTo>
                  <a:pt x="262721" y="50295"/>
                </a:lnTo>
                <a:close/>
                <a:moveTo>
                  <a:pt x="274904" y="50295"/>
                </a:moveTo>
                <a:lnTo>
                  <a:pt x="274904" y="56229"/>
                </a:lnTo>
                <a:lnTo>
                  <a:pt x="268968" y="56229"/>
                </a:lnTo>
                <a:lnTo>
                  <a:pt x="268968" y="50295"/>
                </a:lnTo>
                <a:close/>
                <a:moveTo>
                  <a:pt x="6251" y="56542"/>
                </a:moveTo>
                <a:lnTo>
                  <a:pt x="6251" y="62476"/>
                </a:lnTo>
                <a:lnTo>
                  <a:pt x="315" y="62476"/>
                </a:lnTo>
                <a:lnTo>
                  <a:pt x="315" y="56542"/>
                </a:lnTo>
                <a:close/>
                <a:moveTo>
                  <a:pt x="12498" y="56542"/>
                </a:moveTo>
                <a:lnTo>
                  <a:pt x="12498" y="62476"/>
                </a:lnTo>
                <a:lnTo>
                  <a:pt x="6562" y="62476"/>
                </a:lnTo>
                <a:lnTo>
                  <a:pt x="6562" y="56542"/>
                </a:lnTo>
                <a:close/>
                <a:moveTo>
                  <a:pt x="18745" y="56542"/>
                </a:moveTo>
                <a:lnTo>
                  <a:pt x="18745" y="62476"/>
                </a:lnTo>
                <a:lnTo>
                  <a:pt x="12810" y="62476"/>
                </a:lnTo>
                <a:lnTo>
                  <a:pt x="12810" y="56542"/>
                </a:lnTo>
                <a:close/>
                <a:moveTo>
                  <a:pt x="24992" y="56542"/>
                </a:moveTo>
                <a:lnTo>
                  <a:pt x="24992" y="62476"/>
                </a:lnTo>
                <a:lnTo>
                  <a:pt x="19058" y="62476"/>
                </a:lnTo>
                <a:lnTo>
                  <a:pt x="19058" y="56542"/>
                </a:lnTo>
                <a:close/>
                <a:moveTo>
                  <a:pt x="31242" y="56542"/>
                </a:moveTo>
                <a:lnTo>
                  <a:pt x="31242" y="62476"/>
                </a:lnTo>
                <a:lnTo>
                  <a:pt x="25305" y="62476"/>
                </a:lnTo>
                <a:lnTo>
                  <a:pt x="25305" y="56542"/>
                </a:lnTo>
                <a:close/>
                <a:moveTo>
                  <a:pt x="37489" y="56542"/>
                </a:moveTo>
                <a:lnTo>
                  <a:pt x="37489" y="62476"/>
                </a:lnTo>
                <a:lnTo>
                  <a:pt x="31553" y="62476"/>
                </a:lnTo>
                <a:lnTo>
                  <a:pt x="31553" y="56542"/>
                </a:lnTo>
                <a:close/>
                <a:moveTo>
                  <a:pt x="43737" y="56542"/>
                </a:moveTo>
                <a:lnTo>
                  <a:pt x="43737" y="62476"/>
                </a:lnTo>
                <a:lnTo>
                  <a:pt x="37802" y="62476"/>
                </a:lnTo>
                <a:lnTo>
                  <a:pt x="37802" y="56542"/>
                </a:lnTo>
                <a:close/>
                <a:moveTo>
                  <a:pt x="49985" y="56542"/>
                </a:moveTo>
                <a:lnTo>
                  <a:pt x="49985" y="62476"/>
                </a:lnTo>
                <a:lnTo>
                  <a:pt x="44049" y="62476"/>
                </a:lnTo>
                <a:lnTo>
                  <a:pt x="44049" y="56542"/>
                </a:lnTo>
                <a:close/>
                <a:moveTo>
                  <a:pt x="56232" y="56542"/>
                </a:moveTo>
                <a:lnTo>
                  <a:pt x="56232" y="62476"/>
                </a:lnTo>
                <a:lnTo>
                  <a:pt x="50296" y="62476"/>
                </a:lnTo>
                <a:lnTo>
                  <a:pt x="50296" y="56542"/>
                </a:lnTo>
                <a:close/>
                <a:moveTo>
                  <a:pt x="62480" y="56542"/>
                </a:moveTo>
                <a:lnTo>
                  <a:pt x="62480" y="62476"/>
                </a:lnTo>
                <a:lnTo>
                  <a:pt x="56545" y="62476"/>
                </a:lnTo>
                <a:lnTo>
                  <a:pt x="56545" y="56542"/>
                </a:lnTo>
                <a:close/>
                <a:moveTo>
                  <a:pt x="68727" y="56542"/>
                </a:moveTo>
                <a:lnTo>
                  <a:pt x="68727" y="62476"/>
                </a:lnTo>
                <a:lnTo>
                  <a:pt x="62792" y="62476"/>
                </a:lnTo>
                <a:lnTo>
                  <a:pt x="62792" y="56542"/>
                </a:lnTo>
                <a:close/>
                <a:moveTo>
                  <a:pt x="74975" y="56542"/>
                </a:moveTo>
                <a:lnTo>
                  <a:pt x="74975" y="62476"/>
                </a:lnTo>
                <a:lnTo>
                  <a:pt x="69039" y="62476"/>
                </a:lnTo>
                <a:lnTo>
                  <a:pt x="69039" y="56542"/>
                </a:lnTo>
                <a:close/>
                <a:moveTo>
                  <a:pt x="81223" y="56542"/>
                </a:moveTo>
                <a:lnTo>
                  <a:pt x="81223" y="62476"/>
                </a:lnTo>
                <a:lnTo>
                  <a:pt x="75286" y="62476"/>
                </a:lnTo>
                <a:lnTo>
                  <a:pt x="75286" y="56542"/>
                </a:lnTo>
                <a:close/>
                <a:moveTo>
                  <a:pt x="87470" y="56542"/>
                </a:moveTo>
                <a:lnTo>
                  <a:pt x="87470" y="62476"/>
                </a:lnTo>
                <a:lnTo>
                  <a:pt x="81535" y="62476"/>
                </a:lnTo>
                <a:lnTo>
                  <a:pt x="81535" y="56542"/>
                </a:lnTo>
                <a:close/>
                <a:moveTo>
                  <a:pt x="93718" y="56542"/>
                </a:moveTo>
                <a:lnTo>
                  <a:pt x="93718" y="62476"/>
                </a:lnTo>
                <a:lnTo>
                  <a:pt x="87784" y="62476"/>
                </a:lnTo>
                <a:lnTo>
                  <a:pt x="87784" y="56542"/>
                </a:lnTo>
                <a:close/>
                <a:moveTo>
                  <a:pt x="99967" y="56542"/>
                </a:moveTo>
                <a:lnTo>
                  <a:pt x="99967" y="62476"/>
                </a:lnTo>
                <a:lnTo>
                  <a:pt x="94031" y="62476"/>
                </a:lnTo>
                <a:lnTo>
                  <a:pt x="94031" y="56542"/>
                </a:lnTo>
                <a:close/>
                <a:moveTo>
                  <a:pt x="106214" y="56542"/>
                </a:moveTo>
                <a:lnTo>
                  <a:pt x="106214" y="62476"/>
                </a:lnTo>
                <a:lnTo>
                  <a:pt x="100278" y="62476"/>
                </a:lnTo>
                <a:lnTo>
                  <a:pt x="100278" y="56542"/>
                </a:lnTo>
                <a:close/>
                <a:moveTo>
                  <a:pt x="112461" y="56542"/>
                </a:moveTo>
                <a:lnTo>
                  <a:pt x="112461" y="62476"/>
                </a:lnTo>
                <a:lnTo>
                  <a:pt x="106527" y="62476"/>
                </a:lnTo>
                <a:lnTo>
                  <a:pt x="106527" y="56542"/>
                </a:lnTo>
                <a:close/>
                <a:moveTo>
                  <a:pt x="118710" y="56542"/>
                </a:moveTo>
                <a:lnTo>
                  <a:pt x="118710" y="62476"/>
                </a:lnTo>
                <a:lnTo>
                  <a:pt x="112774" y="62476"/>
                </a:lnTo>
                <a:lnTo>
                  <a:pt x="112774" y="56542"/>
                </a:lnTo>
                <a:close/>
                <a:moveTo>
                  <a:pt x="124957" y="56542"/>
                </a:moveTo>
                <a:lnTo>
                  <a:pt x="124957" y="62476"/>
                </a:lnTo>
                <a:lnTo>
                  <a:pt x="119021" y="62476"/>
                </a:lnTo>
                <a:lnTo>
                  <a:pt x="119021" y="56542"/>
                </a:lnTo>
                <a:close/>
                <a:moveTo>
                  <a:pt x="131204" y="56542"/>
                </a:moveTo>
                <a:lnTo>
                  <a:pt x="131204" y="62476"/>
                </a:lnTo>
                <a:lnTo>
                  <a:pt x="125270" y="62476"/>
                </a:lnTo>
                <a:lnTo>
                  <a:pt x="125270" y="56542"/>
                </a:lnTo>
                <a:close/>
                <a:moveTo>
                  <a:pt x="137451" y="56542"/>
                </a:moveTo>
                <a:lnTo>
                  <a:pt x="137451" y="62476"/>
                </a:lnTo>
                <a:lnTo>
                  <a:pt x="131517" y="62476"/>
                </a:lnTo>
                <a:lnTo>
                  <a:pt x="131517" y="56542"/>
                </a:lnTo>
                <a:close/>
                <a:moveTo>
                  <a:pt x="143702" y="56542"/>
                </a:moveTo>
                <a:lnTo>
                  <a:pt x="143702" y="62476"/>
                </a:lnTo>
                <a:lnTo>
                  <a:pt x="137766" y="62476"/>
                </a:lnTo>
                <a:lnTo>
                  <a:pt x="137766" y="56542"/>
                </a:lnTo>
                <a:close/>
                <a:moveTo>
                  <a:pt x="149949" y="56542"/>
                </a:moveTo>
                <a:lnTo>
                  <a:pt x="149949" y="62476"/>
                </a:lnTo>
                <a:lnTo>
                  <a:pt x="144015" y="62476"/>
                </a:lnTo>
                <a:lnTo>
                  <a:pt x="144015" y="56542"/>
                </a:lnTo>
                <a:close/>
                <a:moveTo>
                  <a:pt x="156196" y="56542"/>
                </a:moveTo>
                <a:lnTo>
                  <a:pt x="156196" y="62476"/>
                </a:lnTo>
                <a:lnTo>
                  <a:pt x="150262" y="62476"/>
                </a:lnTo>
                <a:lnTo>
                  <a:pt x="150262" y="56542"/>
                </a:lnTo>
                <a:close/>
                <a:moveTo>
                  <a:pt x="162445" y="56542"/>
                </a:moveTo>
                <a:lnTo>
                  <a:pt x="162445" y="62476"/>
                </a:lnTo>
                <a:lnTo>
                  <a:pt x="156509" y="62476"/>
                </a:lnTo>
                <a:lnTo>
                  <a:pt x="156509" y="56542"/>
                </a:lnTo>
                <a:close/>
                <a:moveTo>
                  <a:pt x="168692" y="56542"/>
                </a:moveTo>
                <a:lnTo>
                  <a:pt x="168692" y="62476"/>
                </a:lnTo>
                <a:lnTo>
                  <a:pt x="162756" y="62476"/>
                </a:lnTo>
                <a:lnTo>
                  <a:pt x="162756" y="56542"/>
                </a:lnTo>
                <a:close/>
                <a:moveTo>
                  <a:pt x="174939" y="56542"/>
                </a:moveTo>
                <a:lnTo>
                  <a:pt x="174939" y="62476"/>
                </a:lnTo>
                <a:lnTo>
                  <a:pt x="169005" y="62476"/>
                </a:lnTo>
                <a:lnTo>
                  <a:pt x="169005" y="56542"/>
                </a:lnTo>
                <a:close/>
                <a:moveTo>
                  <a:pt x="181186" y="56542"/>
                </a:moveTo>
                <a:lnTo>
                  <a:pt x="181186" y="62476"/>
                </a:lnTo>
                <a:lnTo>
                  <a:pt x="175252" y="62476"/>
                </a:lnTo>
                <a:lnTo>
                  <a:pt x="175252" y="56542"/>
                </a:lnTo>
                <a:close/>
                <a:moveTo>
                  <a:pt x="187435" y="56542"/>
                </a:moveTo>
                <a:lnTo>
                  <a:pt x="187435" y="62476"/>
                </a:lnTo>
                <a:lnTo>
                  <a:pt x="181499" y="62476"/>
                </a:lnTo>
                <a:lnTo>
                  <a:pt x="181499" y="56542"/>
                </a:lnTo>
                <a:close/>
                <a:moveTo>
                  <a:pt x="193684" y="56542"/>
                </a:moveTo>
                <a:lnTo>
                  <a:pt x="193684" y="62476"/>
                </a:lnTo>
                <a:lnTo>
                  <a:pt x="187749" y="62476"/>
                </a:lnTo>
                <a:lnTo>
                  <a:pt x="187749" y="56542"/>
                </a:lnTo>
                <a:close/>
                <a:moveTo>
                  <a:pt x="199931" y="56542"/>
                </a:moveTo>
                <a:lnTo>
                  <a:pt x="199931" y="62476"/>
                </a:lnTo>
                <a:lnTo>
                  <a:pt x="193996" y="62476"/>
                </a:lnTo>
                <a:lnTo>
                  <a:pt x="193996" y="56542"/>
                </a:lnTo>
                <a:close/>
                <a:moveTo>
                  <a:pt x="206180" y="56542"/>
                </a:moveTo>
                <a:lnTo>
                  <a:pt x="206180" y="62476"/>
                </a:lnTo>
                <a:lnTo>
                  <a:pt x="200244" y="62476"/>
                </a:lnTo>
                <a:lnTo>
                  <a:pt x="200244" y="56542"/>
                </a:lnTo>
                <a:close/>
                <a:moveTo>
                  <a:pt x="212427" y="56542"/>
                </a:moveTo>
                <a:lnTo>
                  <a:pt x="212427" y="62476"/>
                </a:lnTo>
                <a:lnTo>
                  <a:pt x="206491" y="62476"/>
                </a:lnTo>
                <a:lnTo>
                  <a:pt x="206491" y="56542"/>
                </a:lnTo>
                <a:close/>
                <a:moveTo>
                  <a:pt x="218674" y="56542"/>
                </a:moveTo>
                <a:lnTo>
                  <a:pt x="218674" y="62476"/>
                </a:lnTo>
                <a:lnTo>
                  <a:pt x="212739" y="62476"/>
                </a:lnTo>
                <a:lnTo>
                  <a:pt x="212739" y="56542"/>
                </a:lnTo>
                <a:close/>
                <a:moveTo>
                  <a:pt x="224921" y="56542"/>
                </a:moveTo>
                <a:lnTo>
                  <a:pt x="224921" y="62476"/>
                </a:lnTo>
                <a:lnTo>
                  <a:pt x="218987" y="62476"/>
                </a:lnTo>
                <a:lnTo>
                  <a:pt x="218987" y="56542"/>
                </a:lnTo>
                <a:close/>
                <a:moveTo>
                  <a:pt x="231170" y="56542"/>
                </a:moveTo>
                <a:lnTo>
                  <a:pt x="231170" y="62476"/>
                </a:lnTo>
                <a:lnTo>
                  <a:pt x="225234" y="62476"/>
                </a:lnTo>
                <a:lnTo>
                  <a:pt x="225234" y="56542"/>
                </a:lnTo>
                <a:close/>
                <a:moveTo>
                  <a:pt x="237417" y="56542"/>
                </a:moveTo>
                <a:lnTo>
                  <a:pt x="237417" y="62476"/>
                </a:lnTo>
                <a:lnTo>
                  <a:pt x="231481" y="62476"/>
                </a:lnTo>
                <a:lnTo>
                  <a:pt x="231481" y="56542"/>
                </a:lnTo>
                <a:close/>
                <a:moveTo>
                  <a:pt x="243664" y="56542"/>
                </a:moveTo>
                <a:lnTo>
                  <a:pt x="243664" y="62476"/>
                </a:lnTo>
                <a:lnTo>
                  <a:pt x="237729" y="62476"/>
                </a:lnTo>
                <a:lnTo>
                  <a:pt x="237729" y="56542"/>
                </a:lnTo>
                <a:close/>
                <a:moveTo>
                  <a:pt x="249911" y="56542"/>
                </a:moveTo>
                <a:lnTo>
                  <a:pt x="249911" y="62476"/>
                </a:lnTo>
                <a:lnTo>
                  <a:pt x="243977" y="62476"/>
                </a:lnTo>
                <a:lnTo>
                  <a:pt x="243977" y="56542"/>
                </a:lnTo>
                <a:close/>
                <a:moveTo>
                  <a:pt x="256161" y="56542"/>
                </a:moveTo>
                <a:lnTo>
                  <a:pt x="256161" y="62476"/>
                </a:lnTo>
                <a:lnTo>
                  <a:pt x="250225" y="62476"/>
                </a:lnTo>
                <a:lnTo>
                  <a:pt x="250225" y="56542"/>
                </a:lnTo>
                <a:close/>
                <a:moveTo>
                  <a:pt x="262409" y="56542"/>
                </a:moveTo>
                <a:lnTo>
                  <a:pt x="262409" y="62476"/>
                </a:lnTo>
                <a:lnTo>
                  <a:pt x="256474" y="62476"/>
                </a:lnTo>
                <a:lnTo>
                  <a:pt x="256474" y="56542"/>
                </a:lnTo>
                <a:close/>
                <a:moveTo>
                  <a:pt x="268656" y="56542"/>
                </a:moveTo>
                <a:lnTo>
                  <a:pt x="268656" y="62476"/>
                </a:lnTo>
                <a:lnTo>
                  <a:pt x="262721" y="62476"/>
                </a:lnTo>
                <a:lnTo>
                  <a:pt x="262721" y="56542"/>
                </a:lnTo>
                <a:close/>
                <a:moveTo>
                  <a:pt x="274904" y="56542"/>
                </a:moveTo>
                <a:lnTo>
                  <a:pt x="274904" y="62476"/>
                </a:lnTo>
                <a:lnTo>
                  <a:pt x="268968" y="62476"/>
                </a:lnTo>
                <a:lnTo>
                  <a:pt x="268968" y="56542"/>
                </a:lnTo>
                <a:close/>
                <a:moveTo>
                  <a:pt x="6251" y="62789"/>
                </a:moveTo>
                <a:lnTo>
                  <a:pt x="6251" y="68725"/>
                </a:lnTo>
                <a:lnTo>
                  <a:pt x="315" y="68725"/>
                </a:lnTo>
                <a:lnTo>
                  <a:pt x="315" y="62789"/>
                </a:lnTo>
                <a:close/>
                <a:moveTo>
                  <a:pt x="12498" y="62789"/>
                </a:moveTo>
                <a:lnTo>
                  <a:pt x="12498" y="68725"/>
                </a:lnTo>
                <a:lnTo>
                  <a:pt x="6562" y="68725"/>
                </a:lnTo>
                <a:lnTo>
                  <a:pt x="6562" y="62789"/>
                </a:lnTo>
                <a:close/>
                <a:moveTo>
                  <a:pt x="18745" y="62789"/>
                </a:moveTo>
                <a:lnTo>
                  <a:pt x="18745" y="68725"/>
                </a:lnTo>
                <a:lnTo>
                  <a:pt x="12810" y="68725"/>
                </a:lnTo>
                <a:lnTo>
                  <a:pt x="12810" y="62789"/>
                </a:lnTo>
                <a:close/>
                <a:moveTo>
                  <a:pt x="24992" y="62789"/>
                </a:moveTo>
                <a:lnTo>
                  <a:pt x="24992" y="68725"/>
                </a:lnTo>
                <a:lnTo>
                  <a:pt x="19058" y="68725"/>
                </a:lnTo>
                <a:lnTo>
                  <a:pt x="19058" y="62789"/>
                </a:lnTo>
                <a:close/>
                <a:moveTo>
                  <a:pt x="31242" y="62789"/>
                </a:moveTo>
                <a:lnTo>
                  <a:pt x="31242" y="68725"/>
                </a:lnTo>
                <a:lnTo>
                  <a:pt x="25305" y="68725"/>
                </a:lnTo>
                <a:lnTo>
                  <a:pt x="25305" y="62789"/>
                </a:lnTo>
                <a:close/>
                <a:moveTo>
                  <a:pt x="37489" y="62789"/>
                </a:moveTo>
                <a:lnTo>
                  <a:pt x="37489" y="68725"/>
                </a:lnTo>
                <a:lnTo>
                  <a:pt x="31553" y="68725"/>
                </a:lnTo>
                <a:lnTo>
                  <a:pt x="31553" y="62789"/>
                </a:lnTo>
                <a:close/>
                <a:moveTo>
                  <a:pt x="43737" y="62789"/>
                </a:moveTo>
                <a:lnTo>
                  <a:pt x="43737" y="68725"/>
                </a:lnTo>
                <a:lnTo>
                  <a:pt x="37802" y="68725"/>
                </a:lnTo>
                <a:lnTo>
                  <a:pt x="37802" y="62789"/>
                </a:lnTo>
                <a:close/>
                <a:moveTo>
                  <a:pt x="49985" y="62789"/>
                </a:moveTo>
                <a:lnTo>
                  <a:pt x="49985" y="68725"/>
                </a:lnTo>
                <a:lnTo>
                  <a:pt x="44049" y="68725"/>
                </a:lnTo>
                <a:lnTo>
                  <a:pt x="44049" y="62789"/>
                </a:lnTo>
                <a:close/>
                <a:moveTo>
                  <a:pt x="56232" y="62789"/>
                </a:moveTo>
                <a:lnTo>
                  <a:pt x="56232" y="68725"/>
                </a:lnTo>
                <a:lnTo>
                  <a:pt x="50296" y="68725"/>
                </a:lnTo>
                <a:lnTo>
                  <a:pt x="50296" y="62789"/>
                </a:lnTo>
                <a:close/>
                <a:moveTo>
                  <a:pt x="62480" y="62789"/>
                </a:moveTo>
                <a:lnTo>
                  <a:pt x="62480" y="68725"/>
                </a:lnTo>
                <a:lnTo>
                  <a:pt x="56545" y="68725"/>
                </a:lnTo>
                <a:lnTo>
                  <a:pt x="56545" y="62789"/>
                </a:lnTo>
                <a:close/>
                <a:moveTo>
                  <a:pt x="68727" y="62789"/>
                </a:moveTo>
                <a:lnTo>
                  <a:pt x="68727" y="68725"/>
                </a:lnTo>
                <a:lnTo>
                  <a:pt x="62792" y="68725"/>
                </a:lnTo>
                <a:lnTo>
                  <a:pt x="62792" y="62789"/>
                </a:lnTo>
                <a:close/>
                <a:moveTo>
                  <a:pt x="74975" y="62789"/>
                </a:moveTo>
                <a:lnTo>
                  <a:pt x="74975" y="68725"/>
                </a:lnTo>
                <a:lnTo>
                  <a:pt x="69039" y="68725"/>
                </a:lnTo>
                <a:lnTo>
                  <a:pt x="69039" y="62789"/>
                </a:lnTo>
                <a:close/>
                <a:moveTo>
                  <a:pt x="81223" y="62789"/>
                </a:moveTo>
                <a:lnTo>
                  <a:pt x="81223" y="68725"/>
                </a:lnTo>
                <a:lnTo>
                  <a:pt x="75286" y="68725"/>
                </a:lnTo>
                <a:lnTo>
                  <a:pt x="75286" y="62789"/>
                </a:lnTo>
                <a:close/>
                <a:moveTo>
                  <a:pt x="87470" y="62789"/>
                </a:moveTo>
                <a:lnTo>
                  <a:pt x="87470" y="68725"/>
                </a:lnTo>
                <a:lnTo>
                  <a:pt x="81535" y="68725"/>
                </a:lnTo>
                <a:lnTo>
                  <a:pt x="81535" y="62789"/>
                </a:lnTo>
                <a:close/>
                <a:moveTo>
                  <a:pt x="93718" y="62789"/>
                </a:moveTo>
                <a:lnTo>
                  <a:pt x="93718" y="68725"/>
                </a:lnTo>
                <a:lnTo>
                  <a:pt x="87784" y="68725"/>
                </a:lnTo>
                <a:lnTo>
                  <a:pt x="87784" y="62789"/>
                </a:lnTo>
                <a:close/>
                <a:moveTo>
                  <a:pt x="99967" y="62789"/>
                </a:moveTo>
                <a:lnTo>
                  <a:pt x="99967" y="68725"/>
                </a:lnTo>
                <a:lnTo>
                  <a:pt x="94031" y="68725"/>
                </a:lnTo>
                <a:lnTo>
                  <a:pt x="94031" y="62789"/>
                </a:lnTo>
                <a:close/>
                <a:moveTo>
                  <a:pt x="106214" y="62789"/>
                </a:moveTo>
                <a:lnTo>
                  <a:pt x="106214" y="68725"/>
                </a:lnTo>
                <a:lnTo>
                  <a:pt x="100278" y="68725"/>
                </a:lnTo>
                <a:lnTo>
                  <a:pt x="100278" y="62789"/>
                </a:lnTo>
                <a:close/>
                <a:moveTo>
                  <a:pt x="112461" y="62789"/>
                </a:moveTo>
                <a:lnTo>
                  <a:pt x="112461" y="68725"/>
                </a:lnTo>
                <a:lnTo>
                  <a:pt x="106527" y="68725"/>
                </a:lnTo>
                <a:lnTo>
                  <a:pt x="106527" y="62789"/>
                </a:lnTo>
                <a:close/>
                <a:moveTo>
                  <a:pt x="118710" y="62789"/>
                </a:moveTo>
                <a:lnTo>
                  <a:pt x="118710" y="68725"/>
                </a:lnTo>
                <a:lnTo>
                  <a:pt x="112774" y="68725"/>
                </a:lnTo>
                <a:lnTo>
                  <a:pt x="112774" y="62789"/>
                </a:lnTo>
                <a:close/>
                <a:moveTo>
                  <a:pt x="124957" y="62789"/>
                </a:moveTo>
                <a:lnTo>
                  <a:pt x="124957" y="68725"/>
                </a:lnTo>
                <a:lnTo>
                  <a:pt x="119021" y="68725"/>
                </a:lnTo>
                <a:lnTo>
                  <a:pt x="119021" y="62789"/>
                </a:lnTo>
                <a:close/>
                <a:moveTo>
                  <a:pt x="131204" y="62789"/>
                </a:moveTo>
                <a:lnTo>
                  <a:pt x="131204" y="68725"/>
                </a:lnTo>
                <a:lnTo>
                  <a:pt x="125270" y="68725"/>
                </a:lnTo>
                <a:lnTo>
                  <a:pt x="125270" y="62789"/>
                </a:lnTo>
                <a:close/>
                <a:moveTo>
                  <a:pt x="137451" y="62789"/>
                </a:moveTo>
                <a:lnTo>
                  <a:pt x="137451" y="68725"/>
                </a:lnTo>
                <a:lnTo>
                  <a:pt x="131517" y="68725"/>
                </a:lnTo>
                <a:lnTo>
                  <a:pt x="131517" y="62789"/>
                </a:lnTo>
                <a:close/>
                <a:moveTo>
                  <a:pt x="143702" y="62789"/>
                </a:moveTo>
                <a:lnTo>
                  <a:pt x="143702" y="68725"/>
                </a:lnTo>
                <a:lnTo>
                  <a:pt x="137766" y="68725"/>
                </a:lnTo>
                <a:lnTo>
                  <a:pt x="137766" y="62789"/>
                </a:lnTo>
                <a:close/>
                <a:moveTo>
                  <a:pt x="149949" y="62789"/>
                </a:moveTo>
                <a:lnTo>
                  <a:pt x="149949" y="68725"/>
                </a:lnTo>
                <a:lnTo>
                  <a:pt x="144015" y="68725"/>
                </a:lnTo>
                <a:lnTo>
                  <a:pt x="144015" y="62789"/>
                </a:lnTo>
                <a:close/>
                <a:moveTo>
                  <a:pt x="156196" y="62789"/>
                </a:moveTo>
                <a:lnTo>
                  <a:pt x="156196" y="68725"/>
                </a:lnTo>
                <a:lnTo>
                  <a:pt x="150262" y="68725"/>
                </a:lnTo>
                <a:lnTo>
                  <a:pt x="150262" y="62789"/>
                </a:lnTo>
                <a:close/>
                <a:moveTo>
                  <a:pt x="162445" y="62789"/>
                </a:moveTo>
                <a:lnTo>
                  <a:pt x="162445" y="68725"/>
                </a:lnTo>
                <a:lnTo>
                  <a:pt x="156509" y="68725"/>
                </a:lnTo>
                <a:lnTo>
                  <a:pt x="156509" y="62789"/>
                </a:lnTo>
                <a:close/>
                <a:moveTo>
                  <a:pt x="168692" y="62789"/>
                </a:moveTo>
                <a:lnTo>
                  <a:pt x="168692" y="68725"/>
                </a:lnTo>
                <a:lnTo>
                  <a:pt x="162756" y="68725"/>
                </a:lnTo>
                <a:lnTo>
                  <a:pt x="162756" y="62789"/>
                </a:lnTo>
                <a:close/>
                <a:moveTo>
                  <a:pt x="174939" y="62789"/>
                </a:moveTo>
                <a:lnTo>
                  <a:pt x="174939" y="68725"/>
                </a:lnTo>
                <a:lnTo>
                  <a:pt x="169005" y="68725"/>
                </a:lnTo>
                <a:lnTo>
                  <a:pt x="169005" y="62789"/>
                </a:lnTo>
                <a:close/>
                <a:moveTo>
                  <a:pt x="181186" y="62789"/>
                </a:moveTo>
                <a:lnTo>
                  <a:pt x="181186" y="68725"/>
                </a:lnTo>
                <a:lnTo>
                  <a:pt x="175252" y="68725"/>
                </a:lnTo>
                <a:lnTo>
                  <a:pt x="175252" y="62789"/>
                </a:lnTo>
                <a:close/>
                <a:moveTo>
                  <a:pt x="187435" y="62789"/>
                </a:moveTo>
                <a:lnTo>
                  <a:pt x="187435" y="68725"/>
                </a:lnTo>
                <a:lnTo>
                  <a:pt x="181499" y="68725"/>
                </a:lnTo>
                <a:lnTo>
                  <a:pt x="181499" y="62789"/>
                </a:lnTo>
                <a:close/>
                <a:moveTo>
                  <a:pt x="193684" y="62789"/>
                </a:moveTo>
                <a:lnTo>
                  <a:pt x="193684" y="68725"/>
                </a:lnTo>
                <a:lnTo>
                  <a:pt x="187749" y="68725"/>
                </a:lnTo>
                <a:lnTo>
                  <a:pt x="187749" y="62789"/>
                </a:lnTo>
                <a:close/>
                <a:moveTo>
                  <a:pt x="199931" y="62789"/>
                </a:moveTo>
                <a:lnTo>
                  <a:pt x="199931" y="68725"/>
                </a:lnTo>
                <a:lnTo>
                  <a:pt x="193996" y="68725"/>
                </a:lnTo>
                <a:lnTo>
                  <a:pt x="193996" y="62789"/>
                </a:lnTo>
                <a:close/>
                <a:moveTo>
                  <a:pt x="206180" y="62789"/>
                </a:moveTo>
                <a:lnTo>
                  <a:pt x="206180" y="68725"/>
                </a:lnTo>
                <a:lnTo>
                  <a:pt x="200244" y="68725"/>
                </a:lnTo>
                <a:lnTo>
                  <a:pt x="200244" y="62789"/>
                </a:lnTo>
                <a:close/>
                <a:moveTo>
                  <a:pt x="212427" y="62789"/>
                </a:moveTo>
                <a:lnTo>
                  <a:pt x="212427" y="68725"/>
                </a:lnTo>
                <a:lnTo>
                  <a:pt x="206491" y="68725"/>
                </a:lnTo>
                <a:lnTo>
                  <a:pt x="206491" y="62789"/>
                </a:lnTo>
                <a:close/>
                <a:moveTo>
                  <a:pt x="218674" y="62789"/>
                </a:moveTo>
                <a:lnTo>
                  <a:pt x="218674" y="68725"/>
                </a:lnTo>
                <a:lnTo>
                  <a:pt x="212739" y="68725"/>
                </a:lnTo>
                <a:lnTo>
                  <a:pt x="212739" y="62789"/>
                </a:lnTo>
                <a:close/>
                <a:moveTo>
                  <a:pt x="224921" y="62789"/>
                </a:moveTo>
                <a:lnTo>
                  <a:pt x="224921" y="68725"/>
                </a:lnTo>
                <a:lnTo>
                  <a:pt x="218987" y="68725"/>
                </a:lnTo>
                <a:lnTo>
                  <a:pt x="218987" y="62789"/>
                </a:lnTo>
                <a:close/>
                <a:moveTo>
                  <a:pt x="231170" y="62789"/>
                </a:moveTo>
                <a:lnTo>
                  <a:pt x="231170" y="68725"/>
                </a:lnTo>
                <a:lnTo>
                  <a:pt x="225234" y="68725"/>
                </a:lnTo>
                <a:lnTo>
                  <a:pt x="225234" y="62789"/>
                </a:lnTo>
                <a:close/>
                <a:moveTo>
                  <a:pt x="237417" y="62789"/>
                </a:moveTo>
                <a:lnTo>
                  <a:pt x="237417" y="68725"/>
                </a:lnTo>
                <a:lnTo>
                  <a:pt x="231481" y="68725"/>
                </a:lnTo>
                <a:lnTo>
                  <a:pt x="231481" y="62789"/>
                </a:lnTo>
                <a:close/>
                <a:moveTo>
                  <a:pt x="243664" y="62789"/>
                </a:moveTo>
                <a:lnTo>
                  <a:pt x="243664" y="68725"/>
                </a:lnTo>
                <a:lnTo>
                  <a:pt x="237729" y="68725"/>
                </a:lnTo>
                <a:lnTo>
                  <a:pt x="237729" y="62789"/>
                </a:lnTo>
                <a:close/>
                <a:moveTo>
                  <a:pt x="249911" y="62789"/>
                </a:moveTo>
                <a:lnTo>
                  <a:pt x="249911" y="68725"/>
                </a:lnTo>
                <a:lnTo>
                  <a:pt x="243977" y="68725"/>
                </a:lnTo>
                <a:lnTo>
                  <a:pt x="243977" y="62789"/>
                </a:lnTo>
                <a:close/>
                <a:moveTo>
                  <a:pt x="256161" y="62789"/>
                </a:moveTo>
                <a:lnTo>
                  <a:pt x="256161" y="68725"/>
                </a:lnTo>
                <a:lnTo>
                  <a:pt x="250225" y="68725"/>
                </a:lnTo>
                <a:lnTo>
                  <a:pt x="250225" y="62789"/>
                </a:lnTo>
                <a:close/>
                <a:moveTo>
                  <a:pt x="262409" y="62789"/>
                </a:moveTo>
                <a:lnTo>
                  <a:pt x="262409" y="68725"/>
                </a:lnTo>
                <a:lnTo>
                  <a:pt x="256474" y="68725"/>
                </a:lnTo>
                <a:lnTo>
                  <a:pt x="256474" y="62789"/>
                </a:lnTo>
                <a:close/>
                <a:moveTo>
                  <a:pt x="268656" y="62789"/>
                </a:moveTo>
                <a:lnTo>
                  <a:pt x="268656" y="68725"/>
                </a:lnTo>
                <a:lnTo>
                  <a:pt x="262721" y="68725"/>
                </a:lnTo>
                <a:lnTo>
                  <a:pt x="262721" y="62789"/>
                </a:lnTo>
                <a:close/>
                <a:moveTo>
                  <a:pt x="274904" y="62789"/>
                </a:moveTo>
                <a:lnTo>
                  <a:pt x="274904" y="68725"/>
                </a:lnTo>
                <a:lnTo>
                  <a:pt x="268968" y="68725"/>
                </a:lnTo>
                <a:lnTo>
                  <a:pt x="268968" y="62789"/>
                </a:lnTo>
                <a:close/>
                <a:moveTo>
                  <a:pt x="6251" y="69036"/>
                </a:moveTo>
                <a:lnTo>
                  <a:pt x="6251" y="74972"/>
                </a:lnTo>
                <a:lnTo>
                  <a:pt x="315" y="74972"/>
                </a:lnTo>
                <a:lnTo>
                  <a:pt x="315" y="69036"/>
                </a:lnTo>
                <a:close/>
                <a:moveTo>
                  <a:pt x="12498" y="69036"/>
                </a:moveTo>
                <a:lnTo>
                  <a:pt x="12498" y="74972"/>
                </a:lnTo>
                <a:lnTo>
                  <a:pt x="6562" y="74972"/>
                </a:lnTo>
                <a:lnTo>
                  <a:pt x="6562" y="69036"/>
                </a:lnTo>
                <a:close/>
                <a:moveTo>
                  <a:pt x="18745" y="69036"/>
                </a:moveTo>
                <a:lnTo>
                  <a:pt x="18745" y="74972"/>
                </a:lnTo>
                <a:lnTo>
                  <a:pt x="12810" y="74972"/>
                </a:lnTo>
                <a:lnTo>
                  <a:pt x="12810" y="69036"/>
                </a:lnTo>
                <a:close/>
                <a:moveTo>
                  <a:pt x="24992" y="69036"/>
                </a:moveTo>
                <a:lnTo>
                  <a:pt x="24992" y="74972"/>
                </a:lnTo>
                <a:lnTo>
                  <a:pt x="19058" y="74972"/>
                </a:lnTo>
                <a:lnTo>
                  <a:pt x="19058" y="69036"/>
                </a:lnTo>
                <a:close/>
                <a:moveTo>
                  <a:pt x="31242" y="69036"/>
                </a:moveTo>
                <a:lnTo>
                  <a:pt x="31242" y="74972"/>
                </a:lnTo>
                <a:lnTo>
                  <a:pt x="25305" y="74972"/>
                </a:lnTo>
                <a:lnTo>
                  <a:pt x="25305" y="69036"/>
                </a:lnTo>
                <a:close/>
                <a:moveTo>
                  <a:pt x="37489" y="69036"/>
                </a:moveTo>
                <a:lnTo>
                  <a:pt x="37489" y="74972"/>
                </a:lnTo>
                <a:lnTo>
                  <a:pt x="31553" y="74972"/>
                </a:lnTo>
                <a:lnTo>
                  <a:pt x="31553" y="69036"/>
                </a:lnTo>
                <a:close/>
                <a:moveTo>
                  <a:pt x="43737" y="69036"/>
                </a:moveTo>
                <a:lnTo>
                  <a:pt x="43737" y="74972"/>
                </a:lnTo>
                <a:lnTo>
                  <a:pt x="37802" y="74972"/>
                </a:lnTo>
                <a:lnTo>
                  <a:pt x="37802" y="69036"/>
                </a:lnTo>
                <a:close/>
                <a:moveTo>
                  <a:pt x="49985" y="69036"/>
                </a:moveTo>
                <a:lnTo>
                  <a:pt x="49985" y="74972"/>
                </a:lnTo>
                <a:lnTo>
                  <a:pt x="44049" y="74972"/>
                </a:lnTo>
                <a:lnTo>
                  <a:pt x="44049" y="69036"/>
                </a:lnTo>
                <a:close/>
                <a:moveTo>
                  <a:pt x="56232" y="69036"/>
                </a:moveTo>
                <a:lnTo>
                  <a:pt x="56232" y="74972"/>
                </a:lnTo>
                <a:lnTo>
                  <a:pt x="50296" y="74972"/>
                </a:lnTo>
                <a:lnTo>
                  <a:pt x="50296" y="69036"/>
                </a:lnTo>
                <a:close/>
                <a:moveTo>
                  <a:pt x="62480" y="69036"/>
                </a:moveTo>
                <a:lnTo>
                  <a:pt x="62480" y="74972"/>
                </a:lnTo>
                <a:lnTo>
                  <a:pt x="56545" y="74972"/>
                </a:lnTo>
                <a:lnTo>
                  <a:pt x="56545" y="69036"/>
                </a:lnTo>
                <a:close/>
                <a:moveTo>
                  <a:pt x="68727" y="69036"/>
                </a:moveTo>
                <a:lnTo>
                  <a:pt x="68727" y="74972"/>
                </a:lnTo>
                <a:lnTo>
                  <a:pt x="62792" y="74972"/>
                </a:lnTo>
                <a:lnTo>
                  <a:pt x="62792" y="69036"/>
                </a:lnTo>
                <a:close/>
                <a:moveTo>
                  <a:pt x="74975" y="69036"/>
                </a:moveTo>
                <a:lnTo>
                  <a:pt x="74975" y="74972"/>
                </a:lnTo>
                <a:lnTo>
                  <a:pt x="69039" y="74972"/>
                </a:lnTo>
                <a:lnTo>
                  <a:pt x="69039" y="69036"/>
                </a:lnTo>
                <a:close/>
                <a:moveTo>
                  <a:pt x="81223" y="69036"/>
                </a:moveTo>
                <a:lnTo>
                  <a:pt x="81223" y="74972"/>
                </a:lnTo>
                <a:lnTo>
                  <a:pt x="75286" y="74972"/>
                </a:lnTo>
                <a:lnTo>
                  <a:pt x="75286" y="69036"/>
                </a:lnTo>
                <a:close/>
                <a:moveTo>
                  <a:pt x="87470" y="69036"/>
                </a:moveTo>
                <a:lnTo>
                  <a:pt x="87470" y="74972"/>
                </a:lnTo>
                <a:lnTo>
                  <a:pt x="81535" y="74972"/>
                </a:lnTo>
                <a:lnTo>
                  <a:pt x="81535" y="69036"/>
                </a:lnTo>
                <a:close/>
                <a:moveTo>
                  <a:pt x="93718" y="69036"/>
                </a:moveTo>
                <a:lnTo>
                  <a:pt x="93718" y="74972"/>
                </a:lnTo>
                <a:lnTo>
                  <a:pt x="87784" y="74972"/>
                </a:lnTo>
                <a:lnTo>
                  <a:pt x="87784" y="69036"/>
                </a:lnTo>
                <a:close/>
                <a:moveTo>
                  <a:pt x="99967" y="69036"/>
                </a:moveTo>
                <a:lnTo>
                  <a:pt x="99967" y="74972"/>
                </a:lnTo>
                <a:lnTo>
                  <a:pt x="94031" y="74972"/>
                </a:lnTo>
                <a:lnTo>
                  <a:pt x="94031" y="69036"/>
                </a:lnTo>
                <a:close/>
                <a:moveTo>
                  <a:pt x="106214" y="69036"/>
                </a:moveTo>
                <a:lnTo>
                  <a:pt x="106214" y="74972"/>
                </a:lnTo>
                <a:lnTo>
                  <a:pt x="100278" y="74972"/>
                </a:lnTo>
                <a:lnTo>
                  <a:pt x="100278" y="69036"/>
                </a:lnTo>
                <a:close/>
                <a:moveTo>
                  <a:pt x="112461" y="69036"/>
                </a:moveTo>
                <a:lnTo>
                  <a:pt x="112461" y="74972"/>
                </a:lnTo>
                <a:lnTo>
                  <a:pt x="106527" y="74972"/>
                </a:lnTo>
                <a:lnTo>
                  <a:pt x="106527" y="69036"/>
                </a:lnTo>
                <a:close/>
                <a:moveTo>
                  <a:pt x="118710" y="69036"/>
                </a:moveTo>
                <a:lnTo>
                  <a:pt x="118710" y="74972"/>
                </a:lnTo>
                <a:lnTo>
                  <a:pt x="112774" y="74972"/>
                </a:lnTo>
                <a:lnTo>
                  <a:pt x="112774" y="69036"/>
                </a:lnTo>
                <a:close/>
                <a:moveTo>
                  <a:pt x="124957" y="69036"/>
                </a:moveTo>
                <a:lnTo>
                  <a:pt x="124957" y="74972"/>
                </a:lnTo>
                <a:lnTo>
                  <a:pt x="119021" y="74972"/>
                </a:lnTo>
                <a:lnTo>
                  <a:pt x="119021" y="69036"/>
                </a:lnTo>
                <a:close/>
                <a:moveTo>
                  <a:pt x="131204" y="69036"/>
                </a:moveTo>
                <a:lnTo>
                  <a:pt x="131204" y="74972"/>
                </a:lnTo>
                <a:lnTo>
                  <a:pt x="125270" y="74972"/>
                </a:lnTo>
                <a:lnTo>
                  <a:pt x="125270" y="69036"/>
                </a:lnTo>
                <a:close/>
                <a:moveTo>
                  <a:pt x="137451" y="69036"/>
                </a:moveTo>
                <a:lnTo>
                  <a:pt x="137451" y="74972"/>
                </a:lnTo>
                <a:lnTo>
                  <a:pt x="131517" y="74972"/>
                </a:lnTo>
                <a:lnTo>
                  <a:pt x="131517" y="69036"/>
                </a:lnTo>
                <a:close/>
                <a:moveTo>
                  <a:pt x="143702" y="69036"/>
                </a:moveTo>
                <a:lnTo>
                  <a:pt x="143702" y="74972"/>
                </a:lnTo>
                <a:lnTo>
                  <a:pt x="137766" y="74972"/>
                </a:lnTo>
                <a:lnTo>
                  <a:pt x="137766" y="69036"/>
                </a:lnTo>
                <a:close/>
                <a:moveTo>
                  <a:pt x="149949" y="69036"/>
                </a:moveTo>
                <a:lnTo>
                  <a:pt x="149949" y="74972"/>
                </a:lnTo>
                <a:lnTo>
                  <a:pt x="144015" y="74972"/>
                </a:lnTo>
                <a:lnTo>
                  <a:pt x="144015" y="69036"/>
                </a:lnTo>
                <a:close/>
                <a:moveTo>
                  <a:pt x="156196" y="69036"/>
                </a:moveTo>
                <a:lnTo>
                  <a:pt x="156196" y="74972"/>
                </a:lnTo>
                <a:lnTo>
                  <a:pt x="150262" y="74972"/>
                </a:lnTo>
                <a:lnTo>
                  <a:pt x="150262" y="69036"/>
                </a:lnTo>
                <a:close/>
                <a:moveTo>
                  <a:pt x="162445" y="69036"/>
                </a:moveTo>
                <a:lnTo>
                  <a:pt x="162445" y="74972"/>
                </a:lnTo>
                <a:lnTo>
                  <a:pt x="156509" y="74972"/>
                </a:lnTo>
                <a:lnTo>
                  <a:pt x="156509" y="69036"/>
                </a:lnTo>
                <a:close/>
                <a:moveTo>
                  <a:pt x="168692" y="69036"/>
                </a:moveTo>
                <a:lnTo>
                  <a:pt x="168692" y="74972"/>
                </a:lnTo>
                <a:lnTo>
                  <a:pt x="162756" y="74972"/>
                </a:lnTo>
                <a:lnTo>
                  <a:pt x="162756" y="69036"/>
                </a:lnTo>
                <a:close/>
                <a:moveTo>
                  <a:pt x="174939" y="69036"/>
                </a:moveTo>
                <a:lnTo>
                  <a:pt x="174939" y="74972"/>
                </a:lnTo>
                <a:lnTo>
                  <a:pt x="169005" y="74972"/>
                </a:lnTo>
                <a:lnTo>
                  <a:pt x="169005" y="69036"/>
                </a:lnTo>
                <a:close/>
                <a:moveTo>
                  <a:pt x="181186" y="69036"/>
                </a:moveTo>
                <a:lnTo>
                  <a:pt x="181186" y="74972"/>
                </a:lnTo>
                <a:lnTo>
                  <a:pt x="175252" y="74972"/>
                </a:lnTo>
                <a:lnTo>
                  <a:pt x="175252" y="69036"/>
                </a:lnTo>
                <a:close/>
                <a:moveTo>
                  <a:pt x="187435" y="69036"/>
                </a:moveTo>
                <a:lnTo>
                  <a:pt x="187435" y="74972"/>
                </a:lnTo>
                <a:lnTo>
                  <a:pt x="181499" y="74972"/>
                </a:lnTo>
                <a:lnTo>
                  <a:pt x="181499" y="69036"/>
                </a:lnTo>
                <a:close/>
                <a:moveTo>
                  <a:pt x="193684" y="69036"/>
                </a:moveTo>
                <a:lnTo>
                  <a:pt x="193684" y="74972"/>
                </a:lnTo>
                <a:lnTo>
                  <a:pt x="187749" y="74972"/>
                </a:lnTo>
                <a:lnTo>
                  <a:pt x="187749" y="69036"/>
                </a:lnTo>
                <a:close/>
                <a:moveTo>
                  <a:pt x="199931" y="69036"/>
                </a:moveTo>
                <a:lnTo>
                  <a:pt x="199931" y="74972"/>
                </a:lnTo>
                <a:lnTo>
                  <a:pt x="193996" y="74972"/>
                </a:lnTo>
                <a:lnTo>
                  <a:pt x="193996" y="69036"/>
                </a:lnTo>
                <a:close/>
                <a:moveTo>
                  <a:pt x="206180" y="69036"/>
                </a:moveTo>
                <a:lnTo>
                  <a:pt x="206180" y="74972"/>
                </a:lnTo>
                <a:lnTo>
                  <a:pt x="200244" y="74972"/>
                </a:lnTo>
                <a:lnTo>
                  <a:pt x="200244" y="69036"/>
                </a:lnTo>
                <a:close/>
                <a:moveTo>
                  <a:pt x="212427" y="69036"/>
                </a:moveTo>
                <a:lnTo>
                  <a:pt x="212427" y="74972"/>
                </a:lnTo>
                <a:lnTo>
                  <a:pt x="206491" y="74972"/>
                </a:lnTo>
                <a:lnTo>
                  <a:pt x="206491" y="69036"/>
                </a:lnTo>
                <a:close/>
                <a:moveTo>
                  <a:pt x="218674" y="69036"/>
                </a:moveTo>
                <a:lnTo>
                  <a:pt x="218674" y="74972"/>
                </a:lnTo>
                <a:lnTo>
                  <a:pt x="212739" y="74972"/>
                </a:lnTo>
                <a:lnTo>
                  <a:pt x="212739" y="69036"/>
                </a:lnTo>
                <a:close/>
                <a:moveTo>
                  <a:pt x="224921" y="69036"/>
                </a:moveTo>
                <a:lnTo>
                  <a:pt x="224921" y="74972"/>
                </a:lnTo>
                <a:lnTo>
                  <a:pt x="218987" y="74972"/>
                </a:lnTo>
                <a:lnTo>
                  <a:pt x="218987" y="69036"/>
                </a:lnTo>
                <a:close/>
                <a:moveTo>
                  <a:pt x="231170" y="69036"/>
                </a:moveTo>
                <a:lnTo>
                  <a:pt x="231170" y="74972"/>
                </a:lnTo>
                <a:lnTo>
                  <a:pt x="225234" y="74972"/>
                </a:lnTo>
                <a:lnTo>
                  <a:pt x="225234" y="69036"/>
                </a:lnTo>
                <a:close/>
                <a:moveTo>
                  <a:pt x="237417" y="69036"/>
                </a:moveTo>
                <a:lnTo>
                  <a:pt x="237417" y="74972"/>
                </a:lnTo>
                <a:lnTo>
                  <a:pt x="231481" y="74972"/>
                </a:lnTo>
                <a:lnTo>
                  <a:pt x="231481" y="69036"/>
                </a:lnTo>
                <a:close/>
                <a:moveTo>
                  <a:pt x="243664" y="69036"/>
                </a:moveTo>
                <a:lnTo>
                  <a:pt x="243664" y="74972"/>
                </a:lnTo>
                <a:lnTo>
                  <a:pt x="237729" y="74972"/>
                </a:lnTo>
                <a:lnTo>
                  <a:pt x="237729" y="69036"/>
                </a:lnTo>
                <a:close/>
                <a:moveTo>
                  <a:pt x="249911" y="69036"/>
                </a:moveTo>
                <a:lnTo>
                  <a:pt x="249911" y="74972"/>
                </a:lnTo>
                <a:lnTo>
                  <a:pt x="243977" y="74972"/>
                </a:lnTo>
                <a:lnTo>
                  <a:pt x="243977" y="69036"/>
                </a:lnTo>
                <a:close/>
                <a:moveTo>
                  <a:pt x="256161" y="69036"/>
                </a:moveTo>
                <a:lnTo>
                  <a:pt x="256161" y="74972"/>
                </a:lnTo>
                <a:lnTo>
                  <a:pt x="250225" y="74972"/>
                </a:lnTo>
                <a:lnTo>
                  <a:pt x="250225" y="69036"/>
                </a:lnTo>
                <a:close/>
                <a:moveTo>
                  <a:pt x="262409" y="69036"/>
                </a:moveTo>
                <a:lnTo>
                  <a:pt x="262409" y="74972"/>
                </a:lnTo>
                <a:lnTo>
                  <a:pt x="256474" y="74972"/>
                </a:lnTo>
                <a:lnTo>
                  <a:pt x="256474" y="69036"/>
                </a:lnTo>
                <a:close/>
                <a:moveTo>
                  <a:pt x="268656" y="69036"/>
                </a:moveTo>
                <a:lnTo>
                  <a:pt x="268656" y="74972"/>
                </a:lnTo>
                <a:lnTo>
                  <a:pt x="262721" y="74972"/>
                </a:lnTo>
                <a:lnTo>
                  <a:pt x="262721" y="69036"/>
                </a:lnTo>
                <a:close/>
                <a:moveTo>
                  <a:pt x="274904" y="69036"/>
                </a:moveTo>
                <a:lnTo>
                  <a:pt x="274904" y="74972"/>
                </a:lnTo>
                <a:lnTo>
                  <a:pt x="268968" y="74972"/>
                </a:lnTo>
                <a:lnTo>
                  <a:pt x="268968" y="69036"/>
                </a:lnTo>
                <a:close/>
                <a:moveTo>
                  <a:pt x="6251" y="75285"/>
                </a:moveTo>
                <a:lnTo>
                  <a:pt x="6251" y="81219"/>
                </a:lnTo>
                <a:lnTo>
                  <a:pt x="315" y="81219"/>
                </a:lnTo>
                <a:lnTo>
                  <a:pt x="315" y="75285"/>
                </a:lnTo>
                <a:close/>
                <a:moveTo>
                  <a:pt x="12498" y="75285"/>
                </a:moveTo>
                <a:lnTo>
                  <a:pt x="12498" y="81219"/>
                </a:lnTo>
                <a:lnTo>
                  <a:pt x="6562" y="81219"/>
                </a:lnTo>
                <a:lnTo>
                  <a:pt x="6562" y="75285"/>
                </a:lnTo>
                <a:close/>
                <a:moveTo>
                  <a:pt x="18745" y="75285"/>
                </a:moveTo>
                <a:lnTo>
                  <a:pt x="18745" y="81219"/>
                </a:lnTo>
                <a:lnTo>
                  <a:pt x="12810" y="81219"/>
                </a:lnTo>
                <a:lnTo>
                  <a:pt x="12810" y="75285"/>
                </a:lnTo>
                <a:close/>
                <a:moveTo>
                  <a:pt x="24992" y="75285"/>
                </a:moveTo>
                <a:lnTo>
                  <a:pt x="24992" y="81219"/>
                </a:lnTo>
                <a:lnTo>
                  <a:pt x="19058" y="81219"/>
                </a:lnTo>
                <a:lnTo>
                  <a:pt x="19058" y="75285"/>
                </a:lnTo>
                <a:close/>
                <a:moveTo>
                  <a:pt x="31242" y="75285"/>
                </a:moveTo>
                <a:lnTo>
                  <a:pt x="31242" y="81219"/>
                </a:lnTo>
                <a:lnTo>
                  <a:pt x="25305" y="81219"/>
                </a:lnTo>
                <a:lnTo>
                  <a:pt x="25305" y="75285"/>
                </a:lnTo>
                <a:close/>
                <a:moveTo>
                  <a:pt x="37489" y="75285"/>
                </a:moveTo>
                <a:lnTo>
                  <a:pt x="37489" y="81219"/>
                </a:lnTo>
                <a:lnTo>
                  <a:pt x="31553" y="81219"/>
                </a:lnTo>
                <a:lnTo>
                  <a:pt x="31553" y="75285"/>
                </a:lnTo>
                <a:close/>
                <a:moveTo>
                  <a:pt x="43737" y="75285"/>
                </a:moveTo>
                <a:lnTo>
                  <a:pt x="43737" y="81219"/>
                </a:lnTo>
                <a:lnTo>
                  <a:pt x="37802" y="81219"/>
                </a:lnTo>
                <a:lnTo>
                  <a:pt x="37802" y="75285"/>
                </a:lnTo>
                <a:close/>
                <a:moveTo>
                  <a:pt x="49985" y="75285"/>
                </a:moveTo>
                <a:lnTo>
                  <a:pt x="49985" y="81219"/>
                </a:lnTo>
                <a:lnTo>
                  <a:pt x="44049" y="81219"/>
                </a:lnTo>
                <a:lnTo>
                  <a:pt x="44049" y="75285"/>
                </a:lnTo>
                <a:close/>
                <a:moveTo>
                  <a:pt x="56232" y="75285"/>
                </a:moveTo>
                <a:lnTo>
                  <a:pt x="56232" y="81219"/>
                </a:lnTo>
                <a:lnTo>
                  <a:pt x="50296" y="81219"/>
                </a:lnTo>
                <a:lnTo>
                  <a:pt x="50296" y="75285"/>
                </a:lnTo>
                <a:close/>
                <a:moveTo>
                  <a:pt x="62480" y="75285"/>
                </a:moveTo>
                <a:lnTo>
                  <a:pt x="62480" y="81219"/>
                </a:lnTo>
                <a:lnTo>
                  <a:pt x="56545" y="81219"/>
                </a:lnTo>
                <a:lnTo>
                  <a:pt x="56545" y="75285"/>
                </a:lnTo>
                <a:close/>
                <a:moveTo>
                  <a:pt x="68727" y="75285"/>
                </a:moveTo>
                <a:lnTo>
                  <a:pt x="68727" y="81219"/>
                </a:lnTo>
                <a:lnTo>
                  <a:pt x="62792" y="81219"/>
                </a:lnTo>
                <a:lnTo>
                  <a:pt x="62792" y="75285"/>
                </a:lnTo>
                <a:close/>
                <a:moveTo>
                  <a:pt x="74975" y="75285"/>
                </a:moveTo>
                <a:lnTo>
                  <a:pt x="74975" y="81219"/>
                </a:lnTo>
                <a:lnTo>
                  <a:pt x="69039" y="81219"/>
                </a:lnTo>
                <a:lnTo>
                  <a:pt x="69039" y="75285"/>
                </a:lnTo>
                <a:close/>
                <a:moveTo>
                  <a:pt x="81223" y="75285"/>
                </a:moveTo>
                <a:lnTo>
                  <a:pt x="81223" y="81219"/>
                </a:lnTo>
                <a:lnTo>
                  <a:pt x="75286" y="81219"/>
                </a:lnTo>
                <a:lnTo>
                  <a:pt x="75286" y="75285"/>
                </a:lnTo>
                <a:close/>
                <a:moveTo>
                  <a:pt x="87470" y="75285"/>
                </a:moveTo>
                <a:lnTo>
                  <a:pt x="87470" y="81219"/>
                </a:lnTo>
                <a:lnTo>
                  <a:pt x="81535" y="81219"/>
                </a:lnTo>
                <a:lnTo>
                  <a:pt x="81535" y="75285"/>
                </a:lnTo>
                <a:close/>
                <a:moveTo>
                  <a:pt x="93718" y="75285"/>
                </a:moveTo>
                <a:lnTo>
                  <a:pt x="93718" y="81219"/>
                </a:lnTo>
                <a:lnTo>
                  <a:pt x="87784" y="81219"/>
                </a:lnTo>
                <a:lnTo>
                  <a:pt x="87784" y="75285"/>
                </a:lnTo>
                <a:close/>
                <a:moveTo>
                  <a:pt x="99967" y="75285"/>
                </a:moveTo>
                <a:lnTo>
                  <a:pt x="99967" y="81219"/>
                </a:lnTo>
                <a:lnTo>
                  <a:pt x="94031" y="81219"/>
                </a:lnTo>
                <a:lnTo>
                  <a:pt x="94031" y="75285"/>
                </a:lnTo>
                <a:close/>
                <a:moveTo>
                  <a:pt x="106214" y="75285"/>
                </a:moveTo>
                <a:lnTo>
                  <a:pt x="106214" y="81219"/>
                </a:lnTo>
                <a:lnTo>
                  <a:pt x="100278" y="81219"/>
                </a:lnTo>
                <a:lnTo>
                  <a:pt x="100278" y="75285"/>
                </a:lnTo>
                <a:close/>
                <a:moveTo>
                  <a:pt x="112461" y="75285"/>
                </a:moveTo>
                <a:lnTo>
                  <a:pt x="112461" y="81219"/>
                </a:lnTo>
                <a:lnTo>
                  <a:pt x="106527" y="81219"/>
                </a:lnTo>
                <a:lnTo>
                  <a:pt x="106527" y="75285"/>
                </a:lnTo>
                <a:close/>
                <a:moveTo>
                  <a:pt x="118710" y="75285"/>
                </a:moveTo>
                <a:lnTo>
                  <a:pt x="118710" y="81219"/>
                </a:lnTo>
                <a:lnTo>
                  <a:pt x="112774" y="81219"/>
                </a:lnTo>
                <a:lnTo>
                  <a:pt x="112774" y="75285"/>
                </a:lnTo>
                <a:close/>
                <a:moveTo>
                  <a:pt x="124957" y="75285"/>
                </a:moveTo>
                <a:lnTo>
                  <a:pt x="124957" y="81219"/>
                </a:lnTo>
                <a:lnTo>
                  <a:pt x="119021" y="81219"/>
                </a:lnTo>
                <a:lnTo>
                  <a:pt x="119021" y="75285"/>
                </a:lnTo>
                <a:close/>
                <a:moveTo>
                  <a:pt x="131204" y="75285"/>
                </a:moveTo>
                <a:lnTo>
                  <a:pt x="131204" y="81219"/>
                </a:lnTo>
                <a:lnTo>
                  <a:pt x="125270" y="81219"/>
                </a:lnTo>
                <a:lnTo>
                  <a:pt x="125270" y="75285"/>
                </a:lnTo>
                <a:close/>
                <a:moveTo>
                  <a:pt x="137451" y="75285"/>
                </a:moveTo>
                <a:lnTo>
                  <a:pt x="137451" y="81219"/>
                </a:lnTo>
                <a:lnTo>
                  <a:pt x="131517" y="81219"/>
                </a:lnTo>
                <a:lnTo>
                  <a:pt x="131517" y="75285"/>
                </a:lnTo>
                <a:close/>
                <a:moveTo>
                  <a:pt x="143702" y="75285"/>
                </a:moveTo>
                <a:lnTo>
                  <a:pt x="143702" y="81219"/>
                </a:lnTo>
                <a:lnTo>
                  <a:pt x="137766" y="81219"/>
                </a:lnTo>
                <a:lnTo>
                  <a:pt x="137766" y="75285"/>
                </a:lnTo>
                <a:close/>
                <a:moveTo>
                  <a:pt x="149949" y="75285"/>
                </a:moveTo>
                <a:lnTo>
                  <a:pt x="149949" y="81219"/>
                </a:lnTo>
                <a:lnTo>
                  <a:pt x="144015" y="81219"/>
                </a:lnTo>
                <a:lnTo>
                  <a:pt x="144015" y="75285"/>
                </a:lnTo>
                <a:close/>
                <a:moveTo>
                  <a:pt x="156196" y="75285"/>
                </a:moveTo>
                <a:lnTo>
                  <a:pt x="156196" y="81219"/>
                </a:lnTo>
                <a:lnTo>
                  <a:pt x="150262" y="81219"/>
                </a:lnTo>
                <a:lnTo>
                  <a:pt x="150262" y="75285"/>
                </a:lnTo>
                <a:close/>
                <a:moveTo>
                  <a:pt x="162445" y="75285"/>
                </a:moveTo>
                <a:lnTo>
                  <a:pt x="162445" y="81219"/>
                </a:lnTo>
                <a:lnTo>
                  <a:pt x="156509" y="81219"/>
                </a:lnTo>
                <a:lnTo>
                  <a:pt x="156509" y="75285"/>
                </a:lnTo>
                <a:close/>
                <a:moveTo>
                  <a:pt x="168692" y="75285"/>
                </a:moveTo>
                <a:lnTo>
                  <a:pt x="168692" y="81219"/>
                </a:lnTo>
                <a:lnTo>
                  <a:pt x="162756" y="81219"/>
                </a:lnTo>
                <a:lnTo>
                  <a:pt x="162756" y="75285"/>
                </a:lnTo>
                <a:close/>
                <a:moveTo>
                  <a:pt x="174939" y="75285"/>
                </a:moveTo>
                <a:lnTo>
                  <a:pt x="174939" y="81219"/>
                </a:lnTo>
                <a:lnTo>
                  <a:pt x="169005" y="81219"/>
                </a:lnTo>
                <a:lnTo>
                  <a:pt x="169005" y="75285"/>
                </a:lnTo>
                <a:close/>
                <a:moveTo>
                  <a:pt x="181186" y="75285"/>
                </a:moveTo>
                <a:lnTo>
                  <a:pt x="181186" y="81219"/>
                </a:lnTo>
                <a:lnTo>
                  <a:pt x="175252" y="81219"/>
                </a:lnTo>
                <a:lnTo>
                  <a:pt x="175252" y="75285"/>
                </a:lnTo>
                <a:close/>
                <a:moveTo>
                  <a:pt x="187435" y="75285"/>
                </a:moveTo>
                <a:lnTo>
                  <a:pt x="187435" y="81219"/>
                </a:lnTo>
                <a:lnTo>
                  <a:pt x="181499" y="81219"/>
                </a:lnTo>
                <a:lnTo>
                  <a:pt x="181499" y="75285"/>
                </a:lnTo>
                <a:close/>
                <a:moveTo>
                  <a:pt x="193684" y="75285"/>
                </a:moveTo>
                <a:lnTo>
                  <a:pt x="193684" y="81219"/>
                </a:lnTo>
                <a:lnTo>
                  <a:pt x="187749" y="81219"/>
                </a:lnTo>
                <a:lnTo>
                  <a:pt x="187749" y="75285"/>
                </a:lnTo>
                <a:close/>
                <a:moveTo>
                  <a:pt x="199931" y="75285"/>
                </a:moveTo>
                <a:lnTo>
                  <a:pt x="199931" y="81219"/>
                </a:lnTo>
                <a:lnTo>
                  <a:pt x="193996" y="81219"/>
                </a:lnTo>
                <a:lnTo>
                  <a:pt x="193996" y="75285"/>
                </a:lnTo>
                <a:close/>
                <a:moveTo>
                  <a:pt x="206180" y="75285"/>
                </a:moveTo>
                <a:lnTo>
                  <a:pt x="206180" y="81219"/>
                </a:lnTo>
                <a:lnTo>
                  <a:pt x="200244" y="81219"/>
                </a:lnTo>
                <a:lnTo>
                  <a:pt x="200244" y="75285"/>
                </a:lnTo>
                <a:close/>
                <a:moveTo>
                  <a:pt x="212427" y="75285"/>
                </a:moveTo>
                <a:lnTo>
                  <a:pt x="212427" y="81219"/>
                </a:lnTo>
                <a:lnTo>
                  <a:pt x="206491" y="81219"/>
                </a:lnTo>
                <a:lnTo>
                  <a:pt x="206491" y="75285"/>
                </a:lnTo>
                <a:close/>
                <a:moveTo>
                  <a:pt x="218674" y="75285"/>
                </a:moveTo>
                <a:lnTo>
                  <a:pt x="218674" y="81219"/>
                </a:lnTo>
                <a:lnTo>
                  <a:pt x="212739" y="81219"/>
                </a:lnTo>
                <a:lnTo>
                  <a:pt x="212739" y="75285"/>
                </a:lnTo>
                <a:close/>
                <a:moveTo>
                  <a:pt x="224921" y="75285"/>
                </a:moveTo>
                <a:lnTo>
                  <a:pt x="224921" y="81219"/>
                </a:lnTo>
                <a:lnTo>
                  <a:pt x="218987" y="81219"/>
                </a:lnTo>
                <a:lnTo>
                  <a:pt x="218987" y="75285"/>
                </a:lnTo>
                <a:close/>
                <a:moveTo>
                  <a:pt x="231170" y="75285"/>
                </a:moveTo>
                <a:lnTo>
                  <a:pt x="231170" y="81219"/>
                </a:lnTo>
                <a:lnTo>
                  <a:pt x="225234" y="81219"/>
                </a:lnTo>
                <a:lnTo>
                  <a:pt x="225234" y="75285"/>
                </a:lnTo>
                <a:close/>
                <a:moveTo>
                  <a:pt x="237417" y="75285"/>
                </a:moveTo>
                <a:lnTo>
                  <a:pt x="237417" y="81219"/>
                </a:lnTo>
                <a:lnTo>
                  <a:pt x="231481" y="81219"/>
                </a:lnTo>
                <a:lnTo>
                  <a:pt x="231481" y="75285"/>
                </a:lnTo>
                <a:close/>
                <a:moveTo>
                  <a:pt x="243664" y="75285"/>
                </a:moveTo>
                <a:lnTo>
                  <a:pt x="243664" y="81219"/>
                </a:lnTo>
                <a:lnTo>
                  <a:pt x="237729" y="81219"/>
                </a:lnTo>
                <a:lnTo>
                  <a:pt x="237729" y="75285"/>
                </a:lnTo>
                <a:close/>
                <a:moveTo>
                  <a:pt x="249911" y="75285"/>
                </a:moveTo>
                <a:lnTo>
                  <a:pt x="249911" y="81219"/>
                </a:lnTo>
                <a:lnTo>
                  <a:pt x="243977" y="81219"/>
                </a:lnTo>
                <a:lnTo>
                  <a:pt x="243977" y="75285"/>
                </a:lnTo>
                <a:close/>
                <a:moveTo>
                  <a:pt x="256161" y="75285"/>
                </a:moveTo>
                <a:lnTo>
                  <a:pt x="256161" y="81219"/>
                </a:lnTo>
                <a:lnTo>
                  <a:pt x="250225" y="81219"/>
                </a:lnTo>
                <a:lnTo>
                  <a:pt x="250225" y="75285"/>
                </a:lnTo>
                <a:close/>
                <a:moveTo>
                  <a:pt x="262409" y="75285"/>
                </a:moveTo>
                <a:lnTo>
                  <a:pt x="262409" y="81219"/>
                </a:lnTo>
                <a:lnTo>
                  <a:pt x="256474" y="81219"/>
                </a:lnTo>
                <a:lnTo>
                  <a:pt x="256474" y="75285"/>
                </a:lnTo>
                <a:close/>
                <a:moveTo>
                  <a:pt x="268656" y="75285"/>
                </a:moveTo>
                <a:lnTo>
                  <a:pt x="268656" y="81219"/>
                </a:lnTo>
                <a:lnTo>
                  <a:pt x="262721" y="81219"/>
                </a:lnTo>
                <a:lnTo>
                  <a:pt x="262721" y="75285"/>
                </a:lnTo>
                <a:close/>
                <a:moveTo>
                  <a:pt x="274904" y="75285"/>
                </a:moveTo>
                <a:lnTo>
                  <a:pt x="274904" y="81219"/>
                </a:lnTo>
                <a:lnTo>
                  <a:pt x="268968" y="81219"/>
                </a:lnTo>
                <a:lnTo>
                  <a:pt x="268968" y="75285"/>
                </a:lnTo>
                <a:close/>
                <a:moveTo>
                  <a:pt x="6251" y="81532"/>
                </a:moveTo>
                <a:lnTo>
                  <a:pt x="6251" y="87466"/>
                </a:lnTo>
                <a:lnTo>
                  <a:pt x="315" y="87466"/>
                </a:lnTo>
                <a:lnTo>
                  <a:pt x="315" y="81532"/>
                </a:lnTo>
                <a:close/>
                <a:moveTo>
                  <a:pt x="12498" y="81532"/>
                </a:moveTo>
                <a:lnTo>
                  <a:pt x="12498" y="87466"/>
                </a:lnTo>
                <a:lnTo>
                  <a:pt x="6562" y="87466"/>
                </a:lnTo>
                <a:lnTo>
                  <a:pt x="6562" y="81532"/>
                </a:lnTo>
                <a:close/>
                <a:moveTo>
                  <a:pt x="18745" y="81532"/>
                </a:moveTo>
                <a:lnTo>
                  <a:pt x="18745" y="87466"/>
                </a:lnTo>
                <a:lnTo>
                  <a:pt x="12810" y="87466"/>
                </a:lnTo>
                <a:lnTo>
                  <a:pt x="12810" y="81532"/>
                </a:lnTo>
                <a:close/>
                <a:moveTo>
                  <a:pt x="24992" y="81532"/>
                </a:moveTo>
                <a:lnTo>
                  <a:pt x="24992" y="87466"/>
                </a:lnTo>
                <a:lnTo>
                  <a:pt x="19058" y="87466"/>
                </a:lnTo>
                <a:lnTo>
                  <a:pt x="19058" y="81532"/>
                </a:lnTo>
                <a:close/>
                <a:moveTo>
                  <a:pt x="31242" y="81532"/>
                </a:moveTo>
                <a:lnTo>
                  <a:pt x="31242" y="87466"/>
                </a:lnTo>
                <a:lnTo>
                  <a:pt x="25305" y="87466"/>
                </a:lnTo>
                <a:lnTo>
                  <a:pt x="25305" y="81532"/>
                </a:lnTo>
                <a:close/>
                <a:moveTo>
                  <a:pt x="37489" y="81532"/>
                </a:moveTo>
                <a:lnTo>
                  <a:pt x="37489" y="87466"/>
                </a:lnTo>
                <a:lnTo>
                  <a:pt x="31553" y="87466"/>
                </a:lnTo>
                <a:lnTo>
                  <a:pt x="31553" y="81532"/>
                </a:lnTo>
                <a:close/>
                <a:moveTo>
                  <a:pt x="43737" y="81532"/>
                </a:moveTo>
                <a:lnTo>
                  <a:pt x="43737" y="87466"/>
                </a:lnTo>
                <a:lnTo>
                  <a:pt x="37802" y="87466"/>
                </a:lnTo>
                <a:lnTo>
                  <a:pt x="37802" y="81532"/>
                </a:lnTo>
                <a:close/>
                <a:moveTo>
                  <a:pt x="49985" y="81532"/>
                </a:moveTo>
                <a:lnTo>
                  <a:pt x="49985" y="87466"/>
                </a:lnTo>
                <a:lnTo>
                  <a:pt x="44049" y="87466"/>
                </a:lnTo>
                <a:lnTo>
                  <a:pt x="44049" y="81532"/>
                </a:lnTo>
                <a:close/>
                <a:moveTo>
                  <a:pt x="56232" y="81532"/>
                </a:moveTo>
                <a:lnTo>
                  <a:pt x="56232" y="87466"/>
                </a:lnTo>
                <a:lnTo>
                  <a:pt x="50296" y="87466"/>
                </a:lnTo>
                <a:lnTo>
                  <a:pt x="50296" y="81532"/>
                </a:lnTo>
                <a:close/>
                <a:moveTo>
                  <a:pt x="62480" y="81532"/>
                </a:moveTo>
                <a:lnTo>
                  <a:pt x="62480" y="87466"/>
                </a:lnTo>
                <a:lnTo>
                  <a:pt x="56545" y="87466"/>
                </a:lnTo>
                <a:lnTo>
                  <a:pt x="56545" y="81532"/>
                </a:lnTo>
                <a:close/>
                <a:moveTo>
                  <a:pt x="68727" y="81532"/>
                </a:moveTo>
                <a:lnTo>
                  <a:pt x="68727" y="87466"/>
                </a:lnTo>
                <a:lnTo>
                  <a:pt x="62792" y="87466"/>
                </a:lnTo>
                <a:lnTo>
                  <a:pt x="62792" y="81532"/>
                </a:lnTo>
                <a:close/>
                <a:moveTo>
                  <a:pt x="74975" y="81532"/>
                </a:moveTo>
                <a:lnTo>
                  <a:pt x="74975" y="87466"/>
                </a:lnTo>
                <a:lnTo>
                  <a:pt x="69039" y="87466"/>
                </a:lnTo>
                <a:lnTo>
                  <a:pt x="69039" y="81532"/>
                </a:lnTo>
                <a:close/>
                <a:moveTo>
                  <a:pt x="81223" y="81532"/>
                </a:moveTo>
                <a:lnTo>
                  <a:pt x="81223" y="87466"/>
                </a:lnTo>
                <a:lnTo>
                  <a:pt x="75286" y="87466"/>
                </a:lnTo>
                <a:lnTo>
                  <a:pt x="75286" y="81532"/>
                </a:lnTo>
                <a:close/>
                <a:moveTo>
                  <a:pt x="87470" y="81532"/>
                </a:moveTo>
                <a:lnTo>
                  <a:pt x="87470" y="87466"/>
                </a:lnTo>
                <a:lnTo>
                  <a:pt x="81535" y="87466"/>
                </a:lnTo>
                <a:lnTo>
                  <a:pt x="81535" y="81532"/>
                </a:lnTo>
                <a:close/>
                <a:moveTo>
                  <a:pt x="93718" y="81532"/>
                </a:moveTo>
                <a:lnTo>
                  <a:pt x="93718" y="87466"/>
                </a:lnTo>
                <a:lnTo>
                  <a:pt x="87784" y="87466"/>
                </a:lnTo>
                <a:lnTo>
                  <a:pt x="87784" y="81532"/>
                </a:lnTo>
                <a:close/>
                <a:moveTo>
                  <a:pt x="99967" y="81532"/>
                </a:moveTo>
                <a:lnTo>
                  <a:pt x="99967" y="87466"/>
                </a:lnTo>
                <a:lnTo>
                  <a:pt x="94031" y="87466"/>
                </a:lnTo>
                <a:lnTo>
                  <a:pt x="94031" y="81532"/>
                </a:lnTo>
                <a:close/>
                <a:moveTo>
                  <a:pt x="106214" y="81532"/>
                </a:moveTo>
                <a:lnTo>
                  <a:pt x="106214" y="87466"/>
                </a:lnTo>
                <a:lnTo>
                  <a:pt x="100278" y="87466"/>
                </a:lnTo>
                <a:lnTo>
                  <a:pt x="100278" y="81532"/>
                </a:lnTo>
                <a:close/>
                <a:moveTo>
                  <a:pt x="112461" y="81532"/>
                </a:moveTo>
                <a:lnTo>
                  <a:pt x="112461" y="87466"/>
                </a:lnTo>
                <a:lnTo>
                  <a:pt x="106527" y="87466"/>
                </a:lnTo>
                <a:lnTo>
                  <a:pt x="106527" y="81532"/>
                </a:lnTo>
                <a:close/>
                <a:moveTo>
                  <a:pt x="118710" y="81532"/>
                </a:moveTo>
                <a:lnTo>
                  <a:pt x="118710" y="87466"/>
                </a:lnTo>
                <a:lnTo>
                  <a:pt x="112774" y="87466"/>
                </a:lnTo>
                <a:lnTo>
                  <a:pt x="112774" y="81532"/>
                </a:lnTo>
                <a:close/>
                <a:moveTo>
                  <a:pt x="124957" y="81532"/>
                </a:moveTo>
                <a:lnTo>
                  <a:pt x="124957" y="87466"/>
                </a:lnTo>
                <a:lnTo>
                  <a:pt x="119021" y="87466"/>
                </a:lnTo>
                <a:lnTo>
                  <a:pt x="119021" y="81532"/>
                </a:lnTo>
                <a:close/>
                <a:moveTo>
                  <a:pt x="131204" y="81532"/>
                </a:moveTo>
                <a:lnTo>
                  <a:pt x="131204" y="87466"/>
                </a:lnTo>
                <a:lnTo>
                  <a:pt x="125270" y="87466"/>
                </a:lnTo>
                <a:lnTo>
                  <a:pt x="125270" y="81532"/>
                </a:lnTo>
                <a:close/>
                <a:moveTo>
                  <a:pt x="137451" y="81532"/>
                </a:moveTo>
                <a:lnTo>
                  <a:pt x="137451" y="87466"/>
                </a:lnTo>
                <a:lnTo>
                  <a:pt x="131517" y="87466"/>
                </a:lnTo>
                <a:lnTo>
                  <a:pt x="131517" y="81532"/>
                </a:lnTo>
                <a:close/>
                <a:moveTo>
                  <a:pt x="143702" y="81532"/>
                </a:moveTo>
                <a:lnTo>
                  <a:pt x="143702" y="87466"/>
                </a:lnTo>
                <a:lnTo>
                  <a:pt x="137766" y="87466"/>
                </a:lnTo>
                <a:lnTo>
                  <a:pt x="137766" y="81532"/>
                </a:lnTo>
                <a:close/>
                <a:moveTo>
                  <a:pt x="149949" y="81532"/>
                </a:moveTo>
                <a:lnTo>
                  <a:pt x="149949" y="87466"/>
                </a:lnTo>
                <a:lnTo>
                  <a:pt x="144015" y="87466"/>
                </a:lnTo>
                <a:lnTo>
                  <a:pt x="144015" y="81532"/>
                </a:lnTo>
                <a:close/>
                <a:moveTo>
                  <a:pt x="156196" y="81532"/>
                </a:moveTo>
                <a:lnTo>
                  <a:pt x="156196" y="87466"/>
                </a:lnTo>
                <a:lnTo>
                  <a:pt x="150262" y="87466"/>
                </a:lnTo>
                <a:lnTo>
                  <a:pt x="150262" y="81532"/>
                </a:lnTo>
                <a:close/>
                <a:moveTo>
                  <a:pt x="162445" y="81532"/>
                </a:moveTo>
                <a:lnTo>
                  <a:pt x="162445" y="87466"/>
                </a:lnTo>
                <a:lnTo>
                  <a:pt x="156509" y="87466"/>
                </a:lnTo>
                <a:lnTo>
                  <a:pt x="156509" y="81532"/>
                </a:lnTo>
                <a:close/>
                <a:moveTo>
                  <a:pt x="168692" y="81532"/>
                </a:moveTo>
                <a:lnTo>
                  <a:pt x="168692" y="87466"/>
                </a:lnTo>
                <a:lnTo>
                  <a:pt x="162756" y="87466"/>
                </a:lnTo>
                <a:lnTo>
                  <a:pt x="162756" y="81532"/>
                </a:lnTo>
                <a:close/>
                <a:moveTo>
                  <a:pt x="174939" y="81532"/>
                </a:moveTo>
                <a:lnTo>
                  <a:pt x="174939" y="87466"/>
                </a:lnTo>
                <a:lnTo>
                  <a:pt x="169005" y="87466"/>
                </a:lnTo>
                <a:lnTo>
                  <a:pt x="169005" y="81532"/>
                </a:lnTo>
                <a:close/>
                <a:moveTo>
                  <a:pt x="181186" y="81532"/>
                </a:moveTo>
                <a:lnTo>
                  <a:pt x="181186" y="87466"/>
                </a:lnTo>
                <a:lnTo>
                  <a:pt x="175252" y="87466"/>
                </a:lnTo>
                <a:lnTo>
                  <a:pt x="175252" y="81532"/>
                </a:lnTo>
                <a:close/>
                <a:moveTo>
                  <a:pt x="187435" y="81532"/>
                </a:moveTo>
                <a:lnTo>
                  <a:pt x="187435" y="87466"/>
                </a:lnTo>
                <a:lnTo>
                  <a:pt x="181499" y="87466"/>
                </a:lnTo>
                <a:lnTo>
                  <a:pt x="181499" y="81532"/>
                </a:lnTo>
                <a:close/>
                <a:moveTo>
                  <a:pt x="193684" y="81532"/>
                </a:moveTo>
                <a:lnTo>
                  <a:pt x="193684" y="87466"/>
                </a:lnTo>
                <a:lnTo>
                  <a:pt x="187749" y="87466"/>
                </a:lnTo>
                <a:lnTo>
                  <a:pt x="187749" y="81532"/>
                </a:lnTo>
                <a:close/>
                <a:moveTo>
                  <a:pt x="199931" y="81532"/>
                </a:moveTo>
                <a:lnTo>
                  <a:pt x="199931" y="87466"/>
                </a:lnTo>
                <a:lnTo>
                  <a:pt x="193996" y="87466"/>
                </a:lnTo>
                <a:lnTo>
                  <a:pt x="193996" y="81532"/>
                </a:lnTo>
                <a:close/>
                <a:moveTo>
                  <a:pt x="206180" y="81532"/>
                </a:moveTo>
                <a:lnTo>
                  <a:pt x="206180" y="87466"/>
                </a:lnTo>
                <a:lnTo>
                  <a:pt x="200244" y="87466"/>
                </a:lnTo>
                <a:lnTo>
                  <a:pt x="200244" y="81532"/>
                </a:lnTo>
                <a:close/>
                <a:moveTo>
                  <a:pt x="212427" y="81532"/>
                </a:moveTo>
                <a:lnTo>
                  <a:pt x="212427" y="87466"/>
                </a:lnTo>
                <a:lnTo>
                  <a:pt x="206491" y="87466"/>
                </a:lnTo>
                <a:lnTo>
                  <a:pt x="206491" y="81532"/>
                </a:lnTo>
                <a:close/>
                <a:moveTo>
                  <a:pt x="218674" y="81532"/>
                </a:moveTo>
                <a:lnTo>
                  <a:pt x="218674" y="87466"/>
                </a:lnTo>
                <a:lnTo>
                  <a:pt x="212739" y="87466"/>
                </a:lnTo>
                <a:lnTo>
                  <a:pt x="212739" y="81532"/>
                </a:lnTo>
                <a:close/>
                <a:moveTo>
                  <a:pt x="224921" y="81532"/>
                </a:moveTo>
                <a:lnTo>
                  <a:pt x="224921" y="87466"/>
                </a:lnTo>
                <a:lnTo>
                  <a:pt x="218987" y="87466"/>
                </a:lnTo>
                <a:lnTo>
                  <a:pt x="218987" y="81532"/>
                </a:lnTo>
                <a:close/>
                <a:moveTo>
                  <a:pt x="231170" y="81532"/>
                </a:moveTo>
                <a:lnTo>
                  <a:pt x="231170" y="87466"/>
                </a:lnTo>
                <a:lnTo>
                  <a:pt x="225234" y="87466"/>
                </a:lnTo>
                <a:lnTo>
                  <a:pt x="225234" y="81532"/>
                </a:lnTo>
                <a:close/>
                <a:moveTo>
                  <a:pt x="237417" y="81532"/>
                </a:moveTo>
                <a:lnTo>
                  <a:pt x="237417" y="87466"/>
                </a:lnTo>
                <a:lnTo>
                  <a:pt x="231481" y="87466"/>
                </a:lnTo>
                <a:lnTo>
                  <a:pt x="231481" y="81532"/>
                </a:lnTo>
                <a:close/>
                <a:moveTo>
                  <a:pt x="243664" y="81532"/>
                </a:moveTo>
                <a:lnTo>
                  <a:pt x="243664" y="87466"/>
                </a:lnTo>
                <a:lnTo>
                  <a:pt x="237729" y="87466"/>
                </a:lnTo>
                <a:lnTo>
                  <a:pt x="237729" y="81532"/>
                </a:lnTo>
                <a:close/>
                <a:moveTo>
                  <a:pt x="249911" y="81532"/>
                </a:moveTo>
                <a:lnTo>
                  <a:pt x="249911" y="87466"/>
                </a:lnTo>
                <a:lnTo>
                  <a:pt x="243977" y="87466"/>
                </a:lnTo>
                <a:lnTo>
                  <a:pt x="243977" y="81532"/>
                </a:lnTo>
                <a:close/>
                <a:moveTo>
                  <a:pt x="256161" y="81532"/>
                </a:moveTo>
                <a:lnTo>
                  <a:pt x="256161" y="87466"/>
                </a:lnTo>
                <a:lnTo>
                  <a:pt x="250225" y="87466"/>
                </a:lnTo>
                <a:lnTo>
                  <a:pt x="250225" y="81532"/>
                </a:lnTo>
                <a:close/>
                <a:moveTo>
                  <a:pt x="262409" y="81532"/>
                </a:moveTo>
                <a:lnTo>
                  <a:pt x="262409" y="87466"/>
                </a:lnTo>
                <a:lnTo>
                  <a:pt x="256474" y="87466"/>
                </a:lnTo>
                <a:lnTo>
                  <a:pt x="256474" y="81532"/>
                </a:lnTo>
                <a:close/>
                <a:moveTo>
                  <a:pt x="268656" y="81532"/>
                </a:moveTo>
                <a:lnTo>
                  <a:pt x="268656" y="87466"/>
                </a:lnTo>
                <a:lnTo>
                  <a:pt x="262721" y="87466"/>
                </a:lnTo>
                <a:lnTo>
                  <a:pt x="262721" y="81532"/>
                </a:lnTo>
                <a:close/>
                <a:moveTo>
                  <a:pt x="274904" y="81532"/>
                </a:moveTo>
                <a:lnTo>
                  <a:pt x="274904" y="87466"/>
                </a:lnTo>
                <a:lnTo>
                  <a:pt x="268968" y="87466"/>
                </a:lnTo>
                <a:lnTo>
                  <a:pt x="268968" y="81532"/>
                </a:lnTo>
                <a:close/>
                <a:moveTo>
                  <a:pt x="6251" y="87779"/>
                </a:moveTo>
                <a:lnTo>
                  <a:pt x="6251" y="93713"/>
                </a:lnTo>
                <a:lnTo>
                  <a:pt x="315" y="93713"/>
                </a:lnTo>
                <a:lnTo>
                  <a:pt x="315" y="87779"/>
                </a:lnTo>
                <a:close/>
                <a:moveTo>
                  <a:pt x="12498" y="87779"/>
                </a:moveTo>
                <a:lnTo>
                  <a:pt x="12498" y="93713"/>
                </a:lnTo>
                <a:lnTo>
                  <a:pt x="6562" y="93713"/>
                </a:lnTo>
                <a:lnTo>
                  <a:pt x="6562" y="87779"/>
                </a:lnTo>
                <a:close/>
                <a:moveTo>
                  <a:pt x="18745" y="87779"/>
                </a:moveTo>
                <a:lnTo>
                  <a:pt x="18745" y="93713"/>
                </a:lnTo>
                <a:lnTo>
                  <a:pt x="12810" y="93713"/>
                </a:lnTo>
                <a:lnTo>
                  <a:pt x="12810" y="87779"/>
                </a:lnTo>
                <a:close/>
                <a:moveTo>
                  <a:pt x="24992" y="87779"/>
                </a:moveTo>
                <a:lnTo>
                  <a:pt x="24992" y="93713"/>
                </a:lnTo>
                <a:lnTo>
                  <a:pt x="19058" y="93713"/>
                </a:lnTo>
                <a:lnTo>
                  <a:pt x="19058" y="87779"/>
                </a:lnTo>
                <a:close/>
                <a:moveTo>
                  <a:pt x="31242" y="87779"/>
                </a:moveTo>
                <a:lnTo>
                  <a:pt x="31242" y="93713"/>
                </a:lnTo>
                <a:lnTo>
                  <a:pt x="25305" y="93713"/>
                </a:lnTo>
                <a:lnTo>
                  <a:pt x="25305" y="87779"/>
                </a:lnTo>
                <a:close/>
                <a:moveTo>
                  <a:pt x="37489" y="87779"/>
                </a:moveTo>
                <a:lnTo>
                  <a:pt x="37489" y="93713"/>
                </a:lnTo>
                <a:lnTo>
                  <a:pt x="31553" y="93713"/>
                </a:lnTo>
                <a:lnTo>
                  <a:pt x="31553" y="87779"/>
                </a:lnTo>
                <a:close/>
                <a:moveTo>
                  <a:pt x="43737" y="87779"/>
                </a:moveTo>
                <a:lnTo>
                  <a:pt x="43737" y="93713"/>
                </a:lnTo>
                <a:lnTo>
                  <a:pt x="37802" y="93713"/>
                </a:lnTo>
                <a:lnTo>
                  <a:pt x="37802" y="87779"/>
                </a:lnTo>
                <a:close/>
                <a:moveTo>
                  <a:pt x="49985" y="87779"/>
                </a:moveTo>
                <a:lnTo>
                  <a:pt x="49985" y="93713"/>
                </a:lnTo>
                <a:lnTo>
                  <a:pt x="44049" y="93713"/>
                </a:lnTo>
                <a:lnTo>
                  <a:pt x="44049" y="87779"/>
                </a:lnTo>
                <a:close/>
                <a:moveTo>
                  <a:pt x="56232" y="87779"/>
                </a:moveTo>
                <a:lnTo>
                  <a:pt x="56232" y="93713"/>
                </a:lnTo>
                <a:lnTo>
                  <a:pt x="50296" y="93713"/>
                </a:lnTo>
                <a:lnTo>
                  <a:pt x="50296" y="87779"/>
                </a:lnTo>
                <a:close/>
                <a:moveTo>
                  <a:pt x="62480" y="87779"/>
                </a:moveTo>
                <a:lnTo>
                  <a:pt x="62480" y="93713"/>
                </a:lnTo>
                <a:lnTo>
                  <a:pt x="56545" y="93713"/>
                </a:lnTo>
                <a:lnTo>
                  <a:pt x="56545" y="87779"/>
                </a:lnTo>
                <a:close/>
                <a:moveTo>
                  <a:pt x="68727" y="87779"/>
                </a:moveTo>
                <a:lnTo>
                  <a:pt x="68727" y="93713"/>
                </a:lnTo>
                <a:lnTo>
                  <a:pt x="62792" y="93713"/>
                </a:lnTo>
                <a:lnTo>
                  <a:pt x="62792" y="87779"/>
                </a:lnTo>
                <a:close/>
                <a:moveTo>
                  <a:pt x="74975" y="87779"/>
                </a:moveTo>
                <a:lnTo>
                  <a:pt x="74975" y="93713"/>
                </a:lnTo>
                <a:lnTo>
                  <a:pt x="69039" y="93713"/>
                </a:lnTo>
                <a:lnTo>
                  <a:pt x="69039" y="87779"/>
                </a:lnTo>
                <a:close/>
                <a:moveTo>
                  <a:pt x="81223" y="87779"/>
                </a:moveTo>
                <a:lnTo>
                  <a:pt x="81223" y="93713"/>
                </a:lnTo>
                <a:lnTo>
                  <a:pt x="75286" y="93713"/>
                </a:lnTo>
                <a:lnTo>
                  <a:pt x="75286" y="87779"/>
                </a:lnTo>
                <a:close/>
                <a:moveTo>
                  <a:pt x="87470" y="87779"/>
                </a:moveTo>
                <a:lnTo>
                  <a:pt x="87470" y="93713"/>
                </a:lnTo>
                <a:lnTo>
                  <a:pt x="81535" y="93713"/>
                </a:lnTo>
                <a:lnTo>
                  <a:pt x="81535" y="87779"/>
                </a:lnTo>
                <a:close/>
                <a:moveTo>
                  <a:pt x="93718" y="87779"/>
                </a:moveTo>
                <a:lnTo>
                  <a:pt x="93718" y="93713"/>
                </a:lnTo>
                <a:lnTo>
                  <a:pt x="87784" y="93713"/>
                </a:lnTo>
                <a:lnTo>
                  <a:pt x="87784" y="87779"/>
                </a:lnTo>
                <a:close/>
                <a:moveTo>
                  <a:pt x="162445" y="87779"/>
                </a:moveTo>
                <a:lnTo>
                  <a:pt x="162445" y="93713"/>
                </a:lnTo>
                <a:lnTo>
                  <a:pt x="156509" y="93713"/>
                </a:lnTo>
                <a:lnTo>
                  <a:pt x="156509" y="87779"/>
                </a:lnTo>
                <a:close/>
                <a:moveTo>
                  <a:pt x="168692" y="87779"/>
                </a:moveTo>
                <a:lnTo>
                  <a:pt x="168692" y="93713"/>
                </a:lnTo>
                <a:lnTo>
                  <a:pt x="162756" y="93713"/>
                </a:lnTo>
                <a:lnTo>
                  <a:pt x="162756" y="87779"/>
                </a:lnTo>
                <a:close/>
                <a:moveTo>
                  <a:pt x="174939" y="87779"/>
                </a:moveTo>
                <a:lnTo>
                  <a:pt x="174939" y="93713"/>
                </a:lnTo>
                <a:lnTo>
                  <a:pt x="169005" y="93713"/>
                </a:lnTo>
                <a:lnTo>
                  <a:pt x="169005" y="87779"/>
                </a:lnTo>
                <a:close/>
                <a:moveTo>
                  <a:pt x="181186" y="87779"/>
                </a:moveTo>
                <a:lnTo>
                  <a:pt x="181186" y="93713"/>
                </a:lnTo>
                <a:lnTo>
                  <a:pt x="175252" y="93713"/>
                </a:lnTo>
                <a:lnTo>
                  <a:pt x="175252" y="87779"/>
                </a:lnTo>
                <a:close/>
                <a:moveTo>
                  <a:pt x="187435" y="87779"/>
                </a:moveTo>
                <a:lnTo>
                  <a:pt x="187435" y="93713"/>
                </a:lnTo>
                <a:lnTo>
                  <a:pt x="181499" y="93713"/>
                </a:lnTo>
                <a:lnTo>
                  <a:pt x="181499" y="87779"/>
                </a:lnTo>
                <a:close/>
                <a:moveTo>
                  <a:pt x="193684" y="87779"/>
                </a:moveTo>
                <a:lnTo>
                  <a:pt x="193684" y="93713"/>
                </a:lnTo>
                <a:lnTo>
                  <a:pt x="187749" y="93713"/>
                </a:lnTo>
                <a:lnTo>
                  <a:pt x="187749" y="87779"/>
                </a:lnTo>
                <a:close/>
                <a:moveTo>
                  <a:pt x="199931" y="87779"/>
                </a:moveTo>
                <a:lnTo>
                  <a:pt x="199931" y="93713"/>
                </a:lnTo>
                <a:lnTo>
                  <a:pt x="193996" y="93713"/>
                </a:lnTo>
                <a:lnTo>
                  <a:pt x="193996" y="87779"/>
                </a:lnTo>
                <a:close/>
                <a:moveTo>
                  <a:pt x="206180" y="87779"/>
                </a:moveTo>
                <a:lnTo>
                  <a:pt x="206180" y="93713"/>
                </a:lnTo>
                <a:lnTo>
                  <a:pt x="200244" y="93713"/>
                </a:lnTo>
                <a:lnTo>
                  <a:pt x="200244" y="87779"/>
                </a:lnTo>
                <a:close/>
                <a:moveTo>
                  <a:pt x="212427" y="87779"/>
                </a:moveTo>
                <a:lnTo>
                  <a:pt x="212427" y="93713"/>
                </a:lnTo>
                <a:lnTo>
                  <a:pt x="206491" y="93713"/>
                </a:lnTo>
                <a:lnTo>
                  <a:pt x="206491" y="87779"/>
                </a:lnTo>
                <a:close/>
                <a:moveTo>
                  <a:pt x="99967" y="87781"/>
                </a:moveTo>
                <a:lnTo>
                  <a:pt x="99967" y="93717"/>
                </a:lnTo>
                <a:lnTo>
                  <a:pt x="94031" y="93717"/>
                </a:lnTo>
                <a:lnTo>
                  <a:pt x="94031" y="87781"/>
                </a:lnTo>
                <a:close/>
                <a:moveTo>
                  <a:pt x="106214" y="87781"/>
                </a:moveTo>
                <a:lnTo>
                  <a:pt x="106214" y="93717"/>
                </a:lnTo>
                <a:lnTo>
                  <a:pt x="100278" y="93717"/>
                </a:lnTo>
                <a:lnTo>
                  <a:pt x="100278" y="87781"/>
                </a:lnTo>
                <a:close/>
                <a:moveTo>
                  <a:pt x="112461" y="87781"/>
                </a:moveTo>
                <a:lnTo>
                  <a:pt x="112461" y="93717"/>
                </a:lnTo>
                <a:lnTo>
                  <a:pt x="106527" y="93717"/>
                </a:lnTo>
                <a:lnTo>
                  <a:pt x="106527" y="87781"/>
                </a:lnTo>
                <a:close/>
                <a:moveTo>
                  <a:pt x="118710" y="87781"/>
                </a:moveTo>
                <a:lnTo>
                  <a:pt x="118710" y="93717"/>
                </a:lnTo>
                <a:lnTo>
                  <a:pt x="112774" y="93717"/>
                </a:lnTo>
                <a:lnTo>
                  <a:pt x="112774" y="87781"/>
                </a:lnTo>
                <a:close/>
                <a:moveTo>
                  <a:pt x="124957" y="87781"/>
                </a:moveTo>
                <a:lnTo>
                  <a:pt x="124957" y="93717"/>
                </a:lnTo>
                <a:lnTo>
                  <a:pt x="119021" y="93717"/>
                </a:lnTo>
                <a:lnTo>
                  <a:pt x="119021" y="87781"/>
                </a:lnTo>
                <a:close/>
                <a:moveTo>
                  <a:pt x="131204" y="87781"/>
                </a:moveTo>
                <a:lnTo>
                  <a:pt x="131204" y="93717"/>
                </a:lnTo>
                <a:lnTo>
                  <a:pt x="125270" y="93717"/>
                </a:lnTo>
                <a:lnTo>
                  <a:pt x="125270" y="87781"/>
                </a:lnTo>
                <a:close/>
                <a:moveTo>
                  <a:pt x="137451" y="87781"/>
                </a:moveTo>
                <a:lnTo>
                  <a:pt x="137451" y="93717"/>
                </a:lnTo>
                <a:lnTo>
                  <a:pt x="131517" y="93717"/>
                </a:lnTo>
                <a:lnTo>
                  <a:pt x="131517" y="87781"/>
                </a:lnTo>
                <a:close/>
                <a:moveTo>
                  <a:pt x="143702" y="87781"/>
                </a:moveTo>
                <a:lnTo>
                  <a:pt x="143702" y="93717"/>
                </a:lnTo>
                <a:lnTo>
                  <a:pt x="137766" y="93717"/>
                </a:lnTo>
                <a:lnTo>
                  <a:pt x="137766" y="87781"/>
                </a:lnTo>
                <a:close/>
                <a:moveTo>
                  <a:pt x="149949" y="87781"/>
                </a:moveTo>
                <a:lnTo>
                  <a:pt x="149949" y="93717"/>
                </a:lnTo>
                <a:lnTo>
                  <a:pt x="144015" y="93717"/>
                </a:lnTo>
                <a:lnTo>
                  <a:pt x="144015" y="87781"/>
                </a:lnTo>
                <a:close/>
                <a:moveTo>
                  <a:pt x="156196" y="87781"/>
                </a:moveTo>
                <a:lnTo>
                  <a:pt x="156196" y="93717"/>
                </a:lnTo>
                <a:lnTo>
                  <a:pt x="150262" y="93717"/>
                </a:lnTo>
                <a:lnTo>
                  <a:pt x="150262" y="87781"/>
                </a:lnTo>
                <a:close/>
                <a:moveTo>
                  <a:pt x="218674" y="87781"/>
                </a:moveTo>
                <a:lnTo>
                  <a:pt x="218674" y="93717"/>
                </a:lnTo>
                <a:lnTo>
                  <a:pt x="212739" y="93717"/>
                </a:lnTo>
                <a:lnTo>
                  <a:pt x="212739" y="87781"/>
                </a:lnTo>
                <a:close/>
                <a:moveTo>
                  <a:pt x="224921" y="87781"/>
                </a:moveTo>
                <a:lnTo>
                  <a:pt x="224921" y="93717"/>
                </a:lnTo>
                <a:lnTo>
                  <a:pt x="218987" y="93717"/>
                </a:lnTo>
                <a:lnTo>
                  <a:pt x="218987" y="87781"/>
                </a:lnTo>
                <a:close/>
                <a:moveTo>
                  <a:pt x="231170" y="87781"/>
                </a:moveTo>
                <a:lnTo>
                  <a:pt x="231170" y="93717"/>
                </a:lnTo>
                <a:lnTo>
                  <a:pt x="225234" y="93717"/>
                </a:lnTo>
                <a:lnTo>
                  <a:pt x="225234" y="87781"/>
                </a:lnTo>
                <a:close/>
                <a:moveTo>
                  <a:pt x="237417" y="87781"/>
                </a:moveTo>
                <a:lnTo>
                  <a:pt x="237417" y="93717"/>
                </a:lnTo>
                <a:lnTo>
                  <a:pt x="231481" y="93717"/>
                </a:lnTo>
                <a:lnTo>
                  <a:pt x="231481" y="87781"/>
                </a:lnTo>
                <a:close/>
                <a:moveTo>
                  <a:pt x="243664" y="87781"/>
                </a:moveTo>
                <a:lnTo>
                  <a:pt x="243664" y="93717"/>
                </a:lnTo>
                <a:lnTo>
                  <a:pt x="237729" y="93717"/>
                </a:lnTo>
                <a:lnTo>
                  <a:pt x="237729" y="87781"/>
                </a:lnTo>
                <a:close/>
                <a:moveTo>
                  <a:pt x="249911" y="87781"/>
                </a:moveTo>
                <a:lnTo>
                  <a:pt x="249911" y="93717"/>
                </a:lnTo>
                <a:lnTo>
                  <a:pt x="243977" y="93717"/>
                </a:lnTo>
                <a:lnTo>
                  <a:pt x="243977" y="87781"/>
                </a:lnTo>
                <a:close/>
                <a:moveTo>
                  <a:pt x="256161" y="87781"/>
                </a:moveTo>
                <a:lnTo>
                  <a:pt x="256161" y="93717"/>
                </a:lnTo>
                <a:lnTo>
                  <a:pt x="250225" y="93717"/>
                </a:lnTo>
                <a:lnTo>
                  <a:pt x="250225" y="87781"/>
                </a:lnTo>
                <a:close/>
                <a:moveTo>
                  <a:pt x="262409" y="87781"/>
                </a:moveTo>
                <a:lnTo>
                  <a:pt x="262409" y="93717"/>
                </a:lnTo>
                <a:lnTo>
                  <a:pt x="256474" y="93717"/>
                </a:lnTo>
                <a:lnTo>
                  <a:pt x="256474" y="87781"/>
                </a:lnTo>
                <a:close/>
                <a:moveTo>
                  <a:pt x="268656" y="87781"/>
                </a:moveTo>
                <a:lnTo>
                  <a:pt x="268656" y="93717"/>
                </a:lnTo>
                <a:lnTo>
                  <a:pt x="262721" y="93717"/>
                </a:lnTo>
                <a:lnTo>
                  <a:pt x="262721" y="87781"/>
                </a:lnTo>
                <a:close/>
                <a:moveTo>
                  <a:pt x="274904" y="87781"/>
                </a:moveTo>
                <a:lnTo>
                  <a:pt x="274904" y="93717"/>
                </a:lnTo>
                <a:lnTo>
                  <a:pt x="268968" y="93717"/>
                </a:lnTo>
                <a:lnTo>
                  <a:pt x="268968" y="87781"/>
                </a:lnTo>
                <a:close/>
                <a:moveTo>
                  <a:pt x="6251" y="94028"/>
                </a:moveTo>
                <a:lnTo>
                  <a:pt x="6251" y="99964"/>
                </a:lnTo>
                <a:lnTo>
                  <a:pt x="315" y="99964"/>
                </a:lnTo>
                <a:lnTo>
                  <a:pt x="315" y="94028"/>
                </a:lnTo>
                <a:close/>
                <a:moveTo>
                  <a:pt x="12498" y="94028"/>
                </a:moveTo>
                <a:lnTo>
                  <a:pt x="12498" y="99964"/>
                </a:lnTo>
                <a:lnTo>
                  <a:pt x="6562" y="99964"/>
                </a:lnTo>
                <a:lnTo>
                  <a:pt x="6562" y="94028"/>
                </a:lnTo>
                <a:close/>
                <a:moveTo>
                  <a:pt x="18745" y="94028"/>
                </a:moveTo>
                <a:lnTo>
                  <a:pt x="18745" y="99964"/>
                </a:lnTo>
                <a:lnTo>
                  <a:pt x="12810" y="99964"/>
                </a:lnTo>
                <a:lnTo>
                  <a:pt x="12810" y="94028"/>
                </a:lnTo>
                <a:close/>
                <a:moveTo>
                  <a:pt x="24992" y="94028"/>
                </a:moveTo>
                <a:lnTo>
                  <a:pt x="24992" y="99964"/>
                </a:lnTo>
                <a:lnTo>
                  <a:pt x="19058" y="99964"/>
                </a:lnTo>
                <a:lnTo>
                  <a:pt x="19058" y="94028"/>
                </a:lnTo>
                <a:close/>
                <a:moveTo>
                  <a:pt x="31242" y="94028"/>
                </a:moveTo>
                <a:lnTo>
                  <a:pt x="31242" y="99964"/>
                </a:lnTo>
                <a:lnTo>
                  <a:pt x="25305" y="99964"/>
                </a:lnTo>
                <a:lnTo>
                  <a:pt x="25305" y="94028"/>
                </a:lnTo>
                <a:close/>
                <a:moveTo>
                  <a:pt x="37489" y="94028"/>
                </a:moveTo>
                <a:lnTo>
                  <a:pt x="37489" y="99964"/>
                </a:lnTo>
                <a:lnTo>
                  <a:pt x="31553" y="99964"/>
                </a:lnTo>
                <a:lnTo>
                  <a:pt x="31553" y="94028"/>
                </a:lnTo>
                <a:close/>
                <a:moveTo>
                  <a:pt x="43737" y="94028"/>
                </a:moveTo>
                <a:lnTo>
                  <a:pt x="43737" y="99964"/>
                </a:lnTo>
                <a:lnTo>
                  <a:pt x="37802" y="99964"/>
                </a:lnTo>
                <a:lnTo>
                  <a:pt x="37802" y="94028"/>
                </a:lnTo>
                <a:close/>
                <a:moveTo>
                  <a:pt x="49985" y="94028"/>
                </a:moveTo>
                <a:lnTo>
                  <a:pt x="49985" y="99964"/>
                </a:lnTo>
                <a:lnTo>
                  <a:pt x="44049" y="99964"/>
                </a:lnTo>
                <a:lnTo>
                  <a:pt x="44049" y="94028"/>
                </a:lnTo>
                <a:close/>
                <a:moveTo>
                  <a:pt x="56232" y="94028"/>
                </a:moveTo>
                <a:lnTo>
                  <a:pt x="56232" y="99964"/>
                </a:lnTo>
                <a:lnTo>
                  <a:pt x="50296" y="99964"/>
                </a:lnTo>
                <a:lnTo>
                  <a:pt x="50296" y="94028"/>
                </a:lnTo>
                <a:close/>
                <a:moveTo>
                  <a:pt x="62480" y="94028"/>
                </a:moveTo>
                <a:lnTo>
                  <a:pt x="62480" y="99964"/>
                </a:lnTo>
                <a:lnTo>
                  <a:pt x="56545" y="99964"/>
                </a:lnTo>
                <a:lnTo>
                  <a:pt x="56545" y="94028"/>
                </a:lnTo>
                <a:close/>
                <a:moveTo>
                  <a:pt x="68727" y="94028"/>
                </a:moveTo>
                <a:lnTo>
                  <a:pt x="68727" y="99964"/>
                </a:lnTo>
                <a:lnTo>
                  <a:pt x="62792" y="99964"/>
                </a:lnTo>
                <a:lnTo>
                  <a:pt x="62792" y="94028"/>
                </a:lnTo>
                <a:close/>
                <a:moveTo>
                  <a:pt x="74975" y="94028"/>
                </a:moveTo>
                <a:lnTo>
                  <a:pt x="74975" y="99964"/>
                </a:lnTo>
                <a:lnTo>
                  <a:pt x="69039" y="99964"/>
                </a:lnTo>
                <a:lnTo>
                  <a:pt x="69039" y="94028"/>
                </a:lnTo>
                <a:close/>
                <a:moveTo>
                  <a:pt x="81223" y="94028"/>
                </a:moveTo>
                <a:lnTo>
                  <a:pt x="81223" y="99964"/>
                </a:lnTo>
                <a:lnTo>
                  <a:pt x="75286" y="99964"/>
                </a:lnTo>
                <a:lnTo>
                  <a:pt x="75286" y="94028"/>
                </a:lnTo>
                <a:close/>
                <a:moveTo>
                  <a:pt x="87470" y="94028"/>
                </a:moveTo>
                <a:lnTo>
                  <a:pt x="87470" y="99964"/>
                </a:lnTo>
                <a:lnTo>
                  <a:pt x="81535" y="99964"/>
                </a:lnTo>
                <a:lnTo>
                  <a:pt x="81535" y="94028"/>
                </a:lnTo>
                <a:close/>
                <a:moveTo>
                  <a:pt x="93718" y="94028"/>
                </a:moveTo>
                <a:lnTo>
                  <a:pt x="93718" y="99964"/>
                </a:lnTo>
                <a:lnTo>
                  <a:pt x="87784" y="99964"/>
                </a:lnTo>
                <a:lnTo>
                  <a:pt x="87784" y="94028"/>
                </a:lnTo>
                <a:close/>
                <a:moveTo>
                  <a:pt x="99967" y="94028"/>
                </a:moveTo>
                <a:lnTo>
                  <a:pt x="99967" y="99964"/>
                </a:lnTo>
                <a:lnTo>
                  <a:pt x="94031" y="99964"/>
                </a:lnTo>
                <a:lnTo>
                  <a:pt x="94031" y="94028"/>
                </a:lnTo>
                <a:close/>
                <a:moveTo>
                  <a:pt x="106214" y="94029"/>
                </a:moveTo>
                <a:lnTo>
                  <a:pt x="106214" y="99964"/>
                </a:lnTo>
                <a:lnTo>
                  <a:pt x="100278" y="99964"/>
                </a:lnTo>
                <a:lnTo>
                  <a:pt x="100278" y="94029"/>
                </a:lnTo>
                <a:close/>
                <a:moveTo>
                  <a:pt x="112461" y="94029"/>
                </a:moveTo>
                <a:lnTo>
                  <a:pt x="112461" y="99964"/>
                </a:lnTo>
                <a:lnTo>
                  <a:pt x="106527" y="99964"/>
                </a:lnTo>
                <a:lnTo>
                  <a:pt x="106527" y="94029"/>
                </a:lnTo>
                <a:close/>
                <a:moveTo>
                  <a:pt x="118710" y="94029"/>
                </a:moveTo>
                <a:lnTo>
                  <a:pt x="118710" y="99964"/>
                </a:lnTo>
                <a:lnTo>
                  <a:pt x="112774" y="99964"/>
                </a:lnTo>
                <a:lnTo>
                  <a:pt x="112774" y="94029"/>
                </a:lnTo>
                <a:close/>
                <a:moveTo>
                  <a:pt x="124957" y="94029"/>
                </a:moveTo>
                <a:lnTo>
                  <a:pt x="124957" y="99964"/>
                </a:lnTo>
                <a:lnTo>
                  <a:pt x="119021" y="99964"/>
                </a:lnTo>
                <a:lnTo>
                  <a:pt x="119021" y="94029"/>
                </a:lnTo>
                <a:close/>
                <a:moveTo>
                  <a:pt x="131204" y="94029"/>
                </a:moveTo>
                <a:lnTo>
                  <a:pt x="131204" y="99964"/>
                </a:lnTo>
                <a:lnTo>
                  <a:pt x="125270" y="99964"/>
                </a:lnTo>
                <a:lnTo>
                  <a:pt x="125270" y="94029"/>
                </a:lnTo>
                <a:close/>
                <a:moveTo>
                  <a:pt x="137451" y="94029"/>
                </a:moveTo>
                <a:lnTo>
                  <a:pt x="137451" y="99964"/>
                </a:lnTo>
                <a:lnTo>
                  <a:pt x="131517" y="99964"/>
                </a:lnTo>
                <a:lnTo>
                  <a:pt x="131517" y="94029"/>
                </a:lnTo>
                <a:close/>
                <a:moveTo>
                  <a:pt x="143702" y="94029"/>
                </a:moveTo>
                <a:lnTo>
                  <a:pt x="143702" y="99964"/>
                </a:lnTo>
                <a:lnTo>
                  <a:pt x="137766" y="99964"/>
                </a:lnTo>
                <a:lnTo>
                  <a:pt x="137766" y="94029"/>
                </a:lnTo>
                <a:close/>
                <a:moveTo>
                  <a:pt x="149949" y="94029"/>
                </a:moveTo>
                <a:lnTo>
                  <a:pt x="149949" y="99964"/>
                </a:lnTo>
                <a:lnTo>
                  <a:pt x="144015" y="99964"/>
                </a:lnTo>
                <a:lnTo>
                  <a:pt x="144015" y="94029"/>
                </a:lnTo>
                <a:close/>
                <a:moveTo>
                  <a:pt x="156196" y="94029"/>
                </a:moveTo>
                <a:lnTo>
                  <a:pt x="156196" y="99964"/>
                </a:lnTo>
                <a:lnTo>
                  <a:pt x="150262" y="99964"/>
                </a:lnTo>
                <a:lnTo>
                  <a:pt x="150262" y="94029"/>
                </a:lnTo>
                <a:close/>
                <a:moveTo>
                  <a:pt x="162445" y="94028"/>
                </a:moveTo>
                <a:lnTo>
                  <a:pt x="162445" y="99964"/>
                </a:lnTo>
                <a:lnTo>
                  <a:pt x="156509" y="99964"/>
                </a:lnTo>
                <a:lnTo>
                  <a:pt x="156509" y="94028"/>
                </a:lnTo>
                <a:close/>
                <a:moveTo>
                  <a:pt x="168692" y="94028"/>
                </a:moveTo>
                <a:lnTo>
                  <a:pt x="168692" y="99964"/>
                </a:lnTo>
                <a:lnTo>
                  <a:pt x="162756" y="99964"/>
                </a:lnTo>
                <a:lnTo>
                  <a:pt x="162756" y="94028"/>
                </a:lnTo>
                <a:close/>
                <a:moveTo>
                  <a:pt x="174939" y="94028"/>
                </a:moveTo>
                <a:lnTo>
                  <a:pt x="174939" y="99964"/>
                </a:lnTo>
                <a:lnTo>
                  <a:pt x="169005" y="99964"/>
                </a:lnTo>
                <a:lnTo>
                  <a:pt x="169005" y="94028"/>
                </a:lnTo>
                <a:close/>
                <a:moveTo>
                  <a:pt x="181186" y="94028"/>
                </a:moveTo>
                <a:lnTo>
                  <a:pt x="181186" y="99964"/>
                </a:lnTo>
                <a:lnTo>
                  <a:pt x="175252" y="99964"/>
                </a:lnTo>
                <a:lnTo>
                  <a:pt x="175252" y="94028"/>
                </a:lnTo>
                <a:close/>
                <a:moveTo>
                  <a:pt x="187435" y="94028"/>
                </a:moveTo>
                <a:lnTo>
                  <a:pt x="187435" y="99964"/>
                </a:lnTo>
                <a:lnTo>
                  <a:pt x="181499" y="99964"/>
                </a:lnTo>
                <a:lnTo>
                  <a:pt x="181499" y="94028"/>
                </a:lnTo>
                <a:close/>
                <a:moveTo>
                  <a:pt x="193684" y="94028"/>
                </a:moveTo>
                <a:lnTo>
                  <a:pt x="193684" y="99964"/>
                </a:lnTo>
                <a:lnTo>
                  <a:pt x="187749" y="99964"/>
                </a:lnTo>
                <a:lnTo>
                  <a:pt x="187749" y="94028"/>
                </a:lnTo>
                <a:close/>
                <a:moveTo>
                  <a:pt x="199931" y="94028"/>
                </a:moveTo>
                <a:lnTo>
                  <a:pt x="199931" y="99964"/>
                </a:lnTo>
                <a:lnTo>
                  <a:pt x="193996" y="99964"/>
                </a:lnTo>
                <a:lnTo>
                  <a:pt x="193996" y="94028"/>
                </a:lnTo>
                <a:close/>
                <a:moveTo>
                  <a:pt x="206180" y="94028"/>
                </a:moveTo>
                <a:lnTo>
                  <a:pt x="206180" y="99964"/>
                </a:lnTo>
                <a:lnTo>
                  <a:pt x="200244" y="99964"/>
                </a:lnTo>
                <a:lnTo>
                  <a:pt x="200244" y="94028"/>
                </a:lnTo>
                <a:close/>
                <a:moveTo>
                  <a:pt x="212427" y="94028"/>
                </a:moveTo>
                <a:lnTo>
                  <a:pt x="212427" y="99964"/>
                </a:lnTo>
                <a:lnTo>
                  <a:pt x="206491" y="99964"/>
                </a:lnTo>
                <a:lnTo>
                  <a:pt x="206491" y="94028"/>
                </a:lnTo>
                <a:close/>
                <a:moveTo>
                  <a:pt x="218674" y="94028"/>
                </a:moveTo>
                <a:lnTo>
                  <a:pt x="218674" y="99964"/>
                </a:lnTo>
                <a:lnTo>
                  <a:pt x="212739" y="99964"/>
                </a:lnTo>
                <a:lnTo>
                  <a:pt x="212739" y="94028"/>
                </a:lnTo>
                <a:close/>
                <a:moveTo>
                  <a:pt x="224921" y="94029"/>
                </a:moveTo>
                <a:lnTo>
                  <a:pt x="224921" y="99964"/>
                </a:lnTo>
                <a:lnTo>
                  <a:pt x="218987" y="99964"/>
                </a:lnTo>
                <a:lnTo>
                  <a:pt x="218987" y="94029"/>
                </a:lnTo>
                <a:close/>
                <a:moveTo>
                  <a:pt x="231170" y="94029"/>
                </a:moveTo>
                <a:lnTo>
                  <a:pt x="231170" y="99964"/>
                </a:lnTo>
                <a:lnTo>
                  <a:pt x="225234" y="99964"/>
                </a:lnTo>
                <a:lnTo>
                  <a:pt x="225234" y="94029"/>
                </a:lnTo>
                <a:close/>
                <a:moveTo>
                  <a:pt x="237417" y="94029"/>
                </a:moveTo>
                <a:lnTo>
                  <a:pt x="237417" y="99964"/>
                </a:lnTo>
                <a:lnTo>
                  <a:pt x="231481" y="99964"/>
                </a:lnTo>
                <a:lnTo>
                  <a:pt x="231481" y="94029"/>
                </a:lnTo>
                <a:close/>
                <a:moveTo>
                  <a:pt x="243664" y="94029"/>
                </a:moveTo>
                <a:lnTo>
                  <a:pt x="243664" y="99964"/>
                </a:lnTo>
                <a:lnTo>
                  <a:pt x="237729" y="99964"/>
                </a:lnTo>
                <a:lnTo>
                  <a:pt x="237729" y="94029"/>
                </a:lnTo>
                <a:close/>
                <a:moveTo>
                  <a:pt x="249911" y="94029"/>
                </a:moveTo>
                <a:lnTo>
                  <a:pt x="249911" y="99964"/>
                </a:lnTo>
                <a:lnTo>
                  <a:pt x="243977" y="99964"/>
                </a:lnTo>
                <a:lnTo>
                  <a:pt x="243977" y="94029"/>
                </a:lnTo>
                <a:close/>
                <a:moveTo>
                  <a:pt x="256161" y="94029"/>
                </a:moveTo>
                <a:lnTo>
                  <a:pt x="256161" y="99964"/>
                </a:lnTo>
                <a:lnTo>
                  <a:pt x="250225" y="99964"/>
                </a:lnTo>
                <a:lnTo>
                  <a:pt x="250225" y="94029"/>
                </a:lnTo>
                <a:close/>
                <a:moveTo>
                  <a:pt x="262409" y="94029"/>
                </a:moveTo>
                <a:lnTo>
                  <a:pt x="262409" y="99964"/>
                </a:lnTo>
                <a:lnTo>
                  <a:pt x="256474" y="99964"/>
                </a:lnTo>
                <a:lnTo>
                  <a:pt x="256474" y="94029"/>
                </a:lnTo>
                <a:close/>
                <a:moveTo>
                  <a:pt x="268656" y="94029"/>
                </a:moveTo>
                <a:lnTo>
                  <a:pt x="268656" y="99964"/>
                </a:lnTo>
                <a:lnTo>
                  <a:pt x="262721" y="99964"/>
                </a:lnTo>
                <a:lnTo>
                  <a:pt x="262721" y="94029"/>
                </a:lnTo>
                <a:close/>
                <a:moveTo>
                  <a:pt x="274904" y="94029"/>
                </a:moveTo>
                <a:lnTo>
                  <a:pt x="274904" y="99964"/>
                </a:lnTo>
                <a:lnTo>
                  <a:pt x="268968" y="99964"/>
                </a:lnTo>
                <a:lnTo>
                  <a:pt x="268968" y="94029"/>
                </a:lnTo>
                <a:close/>
                <a:moveTo>
                  <a:pt x="6251" y="100276"/>
                </a:moveTo>
                <a:lnTo>
                  <a:pt x="6251" y="106211"/>
                </a:lnTo>
                <a:lnTo>
                  <a:pt x="315" y="106211"/>
                </a:lnTo>
                <a:lnTo>
                  <a:pt x="315" y="100276"/>
                </a:lnTo>
                <a:close/>
                <a:moveTo>
                  <a:pt x="12498" y="100276"/>
                </a:moveTo>
                <a:lnTo>
                  <a:pt x="12498" y="106211"/>
                </a:lnTo>
                <a:lnTo>
                  <a:pt x="6562" y="106211"/>
                </a:lnTo>
                <a:lnTo>
                  <a:pt x="6562" y="100276"/>
                </a:lnTo>
                <a:close/>
                <a:moveTo>
                  <a:pt x="18745" y="100276"/>
                </a:moveTo>
                <a:lnTo>
                  <a:pt x="18745" y="106211"/>
                </a:lnTo>
                <a:lnTo>
                  <a:pt x="12810" y="106211"/>
                </a:lnTo>
                <a:lnTo>
                  <a:pt x="12810" y="100276"/>
                </a:lnTo>
                <a:close/>
                <a:moveTo>
                  <a:pt x="24992" y="100276"/>
                </a:moveTo>
                <a:lnTo>
                  <a:pt x="24992" y="106211"/>
                </a:lnTo>
                <a:lnTo>
                  <a:pt x="19058" y="106211"/>
                </a:lnTo>
                <a:lnTo>
                  <a:pt x="19058" y="100276"/>
                </a:lnTo>
                <a:close/>
                <a:moveTo>
                  <a:pt x="31242" y="100276"/>
                </a:moveTo>
                <a:lnTo>
                  <a:pt x="31242" y="106211"/>
                </a:lnTo>
                <a:lnTo>
                  <a:pt x="25305" y="106211"/>
                </a:lnTo>
                <a:lnTo>
                  <a:pt x="25305" y="100276"/>
                </a:lnTo>
                <a:close/>
                <a:moveTo>
                  <a:pt x="37489" y="100276"/>
                </a:moveTo>
                <a:lnTo>
                  <a:pt x="37489" y="106211"/>
                </a:lnTo>
                <a:lnTo>
                  <a:pt x="31553" y="106211"/>
                </a:lnTo>
                <a:lnTo>
                  <a:pt x="31553" y="100276"/>
                </a:lnTo>
                <a:close/>
                <a:moveTo>
                  <a:pt x="43737" y="100276"/>
                </a:moveTo>
                <a:lnTo>
                  <a:pt x="43737" y="106211"/>
                </a:lnTo>
                <a:lnTo>
                  <a:pt x="37802" y="106211"/>
                </a:lnTo>
                <a:lnTo>
                  <a:pt x="37802" y="100276"/>
                </a:lnTo>
                <a:close/>
                <a:moveTo>
                  <a:pt x="49985" y="100276"/>
                </a:moveTo>
                <a:lnTo>
                  <a:pt x="49985" y="106211"/>
                </a:lnTo>
                <a:lnTo>
                  <a:pt x="44049" y="106211"/>
                </a:lnTo>
                <a:lnTo>
                  <a:pt x="44049" y="100276"/>
                </a:lnTo>
                <a:close/>
                <a:moveTo>
                  <a:pt x="56232" y="100276"/>
                </a:moveTo>
                <a:lnTo>
                  <a:pt x="56232" y="106211"/>
                </a:lnTo>
                <a:lnTo>
                  <a:pt x="50296" y="106211"/>
                </a:lnTo>
                <a:lnTo>
                  <a:pt x="50296" y="100276"/>
                </a:lnTo>
                <a:close/>
                <a:moveTo>
                  <a:pt x="62480" y="100276"/>
                </a:moveTo>
                <a:lnTo>
                  <a:pt x="62480" y="106211"/>
                </a:lnTo>
                <a:lnTo>
                  <a:pt x="56545" y="106211"/>
                </a:lnTo>
                <a:lnTo>
                  <a:pt x="56545" y="100276"/>
                </a:lnTo>
                <a:close/>
                <a:moveTo>
                  <a:pt x="68727" y="100276"/>
                </a:moveTo>
                <a:lnTo>
                  <a:pt x="68727" y="106211"/>
                </a:lnTo>
                <a:lnTo>
                  <a:pt x="62792" y="106211"/>
                </a:lnTo>
                <a:lnTo>
                  <a:pt x="62792" y="100276"/>
                </a:lnTo>
                <a:close/>
                <a:moveTo>
                  <a:pt x="74975" y="100276"/>
                </a:moveTo>
                <a:lnTo>
                  <a:pt x="74975" y="106211"/>
                </a:lnTo>
                <a:lnTo>
                  <a:pt x="69039" y="106211"/>
                </a:lnTo>
                <a:lnTo>
                  <a:pt x="69039" y="100276"/>
                </a:lnTo>
                <a:close/>
                <a:moveTo>
                  <a:pt x="81223" y="100276"/>
                </a:moveTo>
                <a:lnTo>
                  <a:pt x="81223" y="106211"/>
                </a:lnTo>
                <a:lnTo>
                  <a:pt x="75286" y="106211"/>
                </a:lnTo>
                <a:lnTo>
                  <a:pt x="75286" y="100276"/>
                </a:lnTo>
                <a:close/>
                <a:moveTo>
                  <a:pt x="87470" y="100276"/>
                </a:moveTo>
                <a:lnTo>
                  <a:pt x="87470" y="106211"/>
                </a:lnTo>
                <a:lnTo>
                  <a:pt x="81535" y="106211"/>
                </a:lnTo>
                <a:lnTo>
                  <a:pt x="81535" y="100276"/>
                </a:lnTo>
                <a:close/>
                <a:moveTo>
                  <a:pt x="93718" y="100276"/>
                </a:moveTo>
                <a:lnTo>
                  <a:pt x="93718" y="106211"/>
                </a:lnTo>
                <a:lnTo>
                  <a:pt x="87784" y="106211"/>
                </a:lnTo>
                <a:lnTo>
                  <a:pt x="87784" y="100276"/>
                </a:lnTo>
                <a:close/>
                <a:moveTo>
                  <a:pt x="99967" y="100276"/>
                </a:moveTo>
                <a:lnTo>
                  <a:pt x="99967" y="106211"/>
                </a:lnTo>
                <a:lnTo>
                  <a:pt x="94031" y="106211"/>
                </a:lnTo>
                <a:lnTo>
                  <a:pt x="94031" y="100276"/>
                </a:lnTo>
                <a:close/>
                <a:moveTo>
                  <a:pt x="106214" y="100276"/>
                </a:moveTo>
                <a:lnTo>
                  <a:pt x="106214" y="106211"/>
                </a:lnTo>
                <a:lnTo>
                  <a:pt x="100278" y="106211"/>
                </a:lnTo>
                <a:lnTo>
                  <a:pt x="100278" y="100276"/>
                </a:lnTo>
                <a:close/>
                <a:moveTo>
                  <a:pt x="112461" y="100276"/>
                </a:moveTo>
                <a:lnTo>
                  <a:pt x="112461" y="106211"/>
                </a:lnTo>
                <a:lnTo>
                  <a:pt x="106527" y="106211"/>
                </a:lnTo>
                <a:lnTo>
                  <a:pt x="106527" y="100276"/>
                </a:lnTo>
                <a:close/>
                <a:moveTo>
                  <a:pt x="118710" y="100276"/>
                </a:moveTo>
                <a:lnTo>
                  <a:pt x="118710" y="106211"/>
                </a:lnTo>
                <a:lnTo>
                  <a:pt x="112774" y="106211"/>
                </a:lnTo>
                <a:lnTo>
                  <a:pt x="112774" y="100276"/>
                </a:lnTo>
                <a:close/>
                <a:moveTo>
                  <a:pt x="124957" y="100276"/>
                </a:moveTo>
                <a:lnTo>
                  <a:pt x="124957" y="106211"/>
                </a:lnTo>
                <a:lnTo>
                  <a:pt x="119021" y="106211"/>
                </a:lnTo>
                <a:lnTo>
                  <a:pt x="119021" y="100276"/>
                </a:lnTo>
                <a:close/>
                <a:moveTo>
                  <a:pt x="131204" y="100276"/>
                </a:moveTo>
                <a:lnTo>
                  <a:pt x="131204" y="106211"/>
                </a:lnTo>
                <a:lnTo>
                  <a:pt x="125270" y="106211"/>
                </a:lnTo>
                <a:lnTo>
                  <a:pt x="125270" y="100276"/>
                </a:lnTo>
                <a:close/>
                <a:moveTo>
                  <a:pt x="137451" y="100276"/>
                </a:moveTo>
                <a:lnTo>
                  <a:pt x="137451" y="106211"/>
                </a:lnTo>
                <a:lnTo>
                  <a:pt x="131517" y="106211"/>
                </a:lnTo>
                <a:lnTo>
                  <a:pt x="131517" y="100276"/>
                </a:lnTo>
                <a:close/>
                <a:moveTo>
                  <a:pt x="143702" y="100276"/>
                </a:moveTo>
                <a:lnTo>
                  <a:pt x="143702" y="106211"/>
                </a:lnTo>
                <a:lnTo>
                  <a:pt x="137766" y="106211"/>
                </a:lnTo>
                <a:lnTo>
                  <a:pt x="137766" y="100276"/>
                </a:lnTo>
                <a:close/>
                <a:moveTo>
                  <a:pt x="149949" y="100276"/>
                </a:moveTo>
                <a:lnTo>
                  <a:pt x="149949" y="106211"/>
                </a:lnTo>
                <a:lnTo>
                  <a:pt x="144015" y="106211"/>
                </a:lnTo>
                <a:lnTo>
                  <a:pt x="144015" y="100276"/>
                </a:lnTo>
                <a:close/>
                <a:moveTo>
                  <a:pt x="156196" y="100276"/>
                </a:moveTo>
                <a:lnTo>
                  <a:pt x="156196" y="106211"/>
                </a:lnTo>
                <a:lnTo>
                  <a:pt x="150262" y="106211"/>
                </a:lnTo>
                <a:lnTo>
                  <a:pt x="150262" y="100276"/>
                </a:lnTo>
                <a:close/>
                <a:moveTo>
                  <a:pt x="162445" y="100276"/>
                </a:moveTo>
                <a:lnTo>
                  <a:pt x="162445" y="106211"/>
                </a:lnTo>
                <a:lnTo>
                  <a:pt x="156509" y="106211"/>
                </a:lnTo>
                <a:lnTo>
                  <a:pt x="156509" y="100276"/>
                </a:lnTo>
                <a:close/>
                <a:moveTo>
                  <a:pt x="168692" y="100276"/>
                </a:moveTo>
                <a:lnTo>
                  <a:pt x="168692" y="106211"/>
                </a:lnTo>
                <a:lnTo>
                  <a:pt x="162756" y="106211"/>
                </a:lnTo>
                <a:lnTo>
                  <a:pt x="162756" y="100276"/>
                </a:lnTo>
                <a:close/>
                <a:moveTo>
                  <a:pt x="174939" y="100276"/>
                </a:moveTo>
                <a:lnTo>
                  <a:pt x="174939" y="106211"/>
                </a:lnTo>
                <a:lnTo>
                  <a:pt x="169005" y="106211"/>
                </a:lnTo>
                <a:lnTo>
                  <a:pt x="169005" y="100276"/>
                </a:lnTo>
                <a:close/>
                <a:moveTo>
                  <a:pt x="181186" y="100276"/>
                </a:moveTo>
                <a:lnTo>
                  <a:pt x="181186" y="106211"/>
                </a:lnTo>
                <a:lnTo>
                  <a:pt x="175252" y="106211"/>
                </a:lnTo>
                <a:lnTo>
                  <a:pt x="175252" y="100276"/>
                </a:lnTo>
                <a:close/>
                <a:moveTo>
                  <a:pt x="187435" y="100276"/>
                </a:moveTo>
                <a:lnTo>
                  <a:pt x="187435" y="106211"/>
                </a:lnTo>
                <a:lnTo>
                  <a:pt x="181499" y="106211"/>
                </a:lnTo>
                <a:lnTo>
                  <a:pt x="181499" y="100276"/>
                </a:lnTo>
                <a:close/>
                <a:moveTo>
                  <a:pt x="193684" y="100276"/>
                </a:moveTo>
                <a:lnTo>
                  <a:pt x="193684" y="106211"/>
                </a:lnTo>
                <a:lnTo>
                  <a:pt x="187749" y="106211"/>
                </a:lnTo>
                <a:lnTo>
                  <a:pt x="187749" y="100276"/>
                </a:lnTo>
                <a:close/>
                <a:moveTo>
                  <a:pt x="199931" y="100276"/>
                </a:moveTo>
                <a:lnTo>
                  <a:pt x="199931" y="106211"/>
                </a:lnTo>
                <a:lnTo>
                  <a:pt x="193996" y="106211"/>
                </a:lnTo>
                <a:lnTo>
                  <a:pt x="193996" y="100276"/>
                </a:lnTo>
                <a:close/>
                <a:moveTo>
                  <a:pt x="206180" y="100276"/>
                </a:moveTo>
                <a:lnTo>
                  <a:pt x="206180" y="106211"/>
                </a:lnTo>
                <a:lnTo>
                  <a:pt x="200244" y="106211"/>
                </a:lnTo>
                <a:lnTo>
                  <a:pt x="200244" y="100276"/>
                </a:lnTo>
                <a:close/>
                <a:moveTo>
                  <a:pt x="212427" y="100276"/>
                </a:moveTo>
                <a:lnTo>
                  <a:pt x="212427" y="106211"/>
                </a:lnTo>
                <a:lnTo>
                  <a:pt x="206491" y="106211"/>
                </a:lnTo>
                <a:lnTo>
                  <a:pt x="206491" y="100276"/>
                </a:lnTo>
                <a:close/>
                <a:moveTo>
                  <a:pt x="218674" y="100276"/>
                </a:moveTo>
                <a:lnTo>
                  <a:pt x="218674" y="106211"/>
                </a:lnTo>
                <a:lnTo>
                  <a:pt x="212739" y="106211"/>
                </a:lnTo>
                <a:lnTo>
                  <a:pt x="212739" y="100276"/>
                </a:lnTo>
                <a:close/>
                <a:moveTo>
                  <a:pt x="224921" y="100276"/>
                </a:moveTo>
                <a:lnTo>
                  <a:pt x="224921" y="106211"/>
                </a:lnTo>
                <a:lnTo>
                  <a:pt x="218987" y="106211"/>
                </a:lnTo>
                <a:lnTo>
                  <a:pt x="218987" y="100276"/>
                </a:lnTo>
                <a:close/>
                <a:moveTo>
                  <a:pt x="231170" y="100276"/>
                </a:moveTo>
                <a:lnTo>
                  <a:pt x="231170" y="106211"/>
                </a:lnTo>
                <a:lnTo>
                  <a:pt x="225234" y="106211"/>
                </a:lnTo>
                <a:lnTo>
                  <a:pt x="225234" y="100276"/>
                </a:lnTo>
                <a:close/>
                <a:moveTo>
                  <a:pt x="237417" y="100276"/>
                </a:moveTo>
                <a:lnTo>
                  <a:pt x="237417" y="106211"/>
                </a:lnTo>
                <a:lnTo>
                  <a:pt x="231481" y="106211"/>
                </a:lnTo>
                <a:lnTo>
                  <a:pt x="231481" y="100276"/>
                </a:lnTo>
                <a:close/>
                <a:moveTo>
                  <a:pt x="243664" y="100276"/>
                </a:moveTo>
                <a:lnTo>
                  <a:pt x="243664" y="106211"/>
                </a:lnTo>
                <a:lnTo>
                  <a:pt x="237729" y="106211"/>
                </a:lnTo>
                <a:lnTo>
                  <a:pt x="237729" y="100276"/>
                </a:lnTo>
                <a:close/>
                <a:moveTo>
                  <a:pt x="249911" y="100276"/>
                </a:moveTo>
                <a:lnTo>
                  <a:pt x="249911" y="106211"/>
                </a:lnTo>
                <a:lnTo>
                  <a:pt x="243977" y="106211"/>
                </a:lnTo>
                <a:lnTo>
                  <a:pt x="243977" y="100276"/>
                </a:lnTo>
                <a:close/>
                <a:moveTo>
                  <a:pt x="256161" y="100276"/>
                </a:moveTo>
                <a:lnTo>
                  <a:pt x="256161" y="106211"/>
                </a:lnTo>
                <a:lnTo>
                  <a:pt x="250225" y="106211"/>
                </a:lnTo>
                <a:lnTo>
                  <a:pt x="250225" y="100276"/>
                </a:lnTo>
                <a:close/>
                <a:moveTo>
                  <a:pt x="262409" y="100276"/>
                </a:moveTo>
                <a:lnTo>
                  <a:pt x="262409" y="106211"/>
                </a:lnTo>
                <a:lnTo>
                  <a:pt x="256474" y="106211"/>
                </a:lnTo>
                <a:lnTo>
                  <a:pt x="256474" y="100276"/>
                </a:lnTo>
                <a:close/>
                <a:moveTo>
                  <a:pt x="268656" y="100276"/>
                </a:moveTo>
                <a:lnTo>
                  <a:pt x="268656" y="106211"/>
                </a:lnTo>
                <a:lnTo>
                  <a:pt x="262721" y="106211"/>
                </a:lnTo>
                <a:lnTo>
                  <a:pt x="262721" y="100276"/>
                </a:lnTo>
                <a:close/>
                <a:moveTo>
                  <a:pt x="274904" y="100276"/>
                </a:moveTo>
                <a:lnTo>
                  <a:pt x="274904" y="106211"/>
                </a:lnTo>
                <a:lnTo>
                  <a:pt x="268968" y="106211"/>
                </a:lnTo>
                <a:lnTo>
                  <a:pt x="268968" y="100276"/>
                </a:lnTo>
                <a:close/>
                <a:moveTo>
                  <a:pt x="6251" y="106523"/>
                </a:moveTo>
                <a:lnTo>
                  <a:pt x="6251" y="112460"/>
                </a:lnTo>
                <a:lnTo>
                  <a:pt x="315" y="112460"/>
                </a:lnTo>
                <a:lnTo>
                  <a:pt x="315" y="106523"/>
                </a:lnTo>
                <a:close/>
                <a:moveTo>
                  <a:pt x="12498" y="106523"/>
                </a:moveTo>
                <a:lnTo>
                  <a:pt x="12498" y="112460"/>
                </a:lnTo>
                <a:lnTo>
                  <a:pt x="6562" y="112460"/>
                </a:lnTo>
                <a:lnTo>
                  <a:pt x="6562" y="106523"/>
                </a:lnTo>
                <a:close/>
                <a:moveTo>
                  <a:pt x="18745" y="106523"/>
                </a:moveTo>
                <a:lnTo>
                  <a:pt x="18745" y="112460"/>
                </a:lnTo>
                <a:lnTo>
                  <a:pt x="12810" y="112460"/>
                </a:lnTo>
                <a:lnTo>
                  <a:pt x="12810" y="106523"/>
                </a:lnTo>
                <a:close/>
                <a:moveTo>
                  <a:pt x="24992" y="106523"/>
                </a:moveTo>
                <a:lnTo>
                  <a:pt x="24992" y="112460"/>
                </a:lnTo>
                <a:lnTo>
                  <a:pt x="19058" y="112460"/>
                </a:lnTo>
                <a:lnTo>
                  <a:pt x="19058" y="106523"/>
                </a:lnTo>
                <a:close/>
                <a:moveTo>
                  <a:pt x="31242" y="106523"/>
                </a:moveTo>
                <a:lnTo>
                  <a:pt x="31242" y="112460"/>
                </a:lnTo>
                <a:lnTo>
                  <a:pt x="25305" y="112460"/>
                </a:lnTo>
                <a:lnTo>
                  <a:pt x="25305" y="106523"/>
                </a:lnTo>
                <a:close/>
                <a:moveTo>
                  <a:pt x="37489" y="106523"/>
                </a:moveTo>
                <a:lnTo>
                  <a:pt x="37489" y="112460"/>
                </a:lnTo>
                <a:lnTo>
                  <a:pt x="31553" y="112460"/>
                </a:lnTo>
                <a:lnTo>
                  <a:pt x="31553" y="106523"/>
                </a:lnTo>
                <a:close/>
                <a:moveTo>
                  <a:pt x="43737" y="106523"/>
                </a:moveTo>
                <a:lnTo>
                  <a:pt x="43737" y="112460"/>
                </a:lnTo>
                <a:lnTo>
                  <a:pt x="37802" y="112460"/>
                </a:lnTo>
                <a:lnTo>
                  <a:pt x="37802" y="106523"/>
                </a:lnTo>
                <a:close/>
                <a:moveTo>
                  <a:pt x="49985" y="106523"/>
                </a:moveTo>
                <a:lnTo>
                  <a:pt x="49985" y="112460"/>
                </a:lnTo>
                <a:lnTo>
                  <a:pt x="44049" y="112460"/>
                </a:lnTo>
                <a:lnTo>
                  <a:pt x="44049" y="106523"/>
                </a:lnTo>
                <a:close/>
                <a:moveTo>
                  <a:pt x="56232" y="106523"/>
                </a:moveTo>
                <a:lnTo>
                  <a:pt x="56232" y="112460"/>
                </a:lnTo>
                <a:lnTo>
                  <a:pt x="50296" y="112460"/>
                </a:lnTo>
                <a:lnTo>
                  <a:pt x="50296" y="106523"/>
                </a:lnTo>
                <a:close/>
                <a:moveTo>
                  <a:pt x="62480" y="106523"/>
                </a:moveTo>
                <a:lnTo>
                  <a:pt x="62480" y="112460"/>
                </a:lnTo>
                <a:lnTo>
                  <a:pt x="56545" y="112460"/>
                </a:lnTo>
                <a:lnTo>
                  <a:pt x="56545" y="106523"/>
                </a:lnTo>
                <a:close/>
                <a:moveTo>
                  <a:pt x="68727" y="106523"/>
                </a:moveTo>
                <a:lnTo>
                  <a:pt x="68727" y="112460"/>
                </a:lnTo>
                <a:lnTo>
                  <a:pt x="62792" y="112460"/>
                </a:lnTo>
                <a:lnTo>
                  <a:pt x="62792" y="106523"/>
                </a:lnTo>
                <a:close/>
                <a:moveTo>
                  <a:pt x="74975" y="106523"/>
                </a:moveTo>
                <a:lnTo>
                  <a:pt x="74975" y="112460"/>
                </a:lnTo>
                <a:lnTo>
                  <a:pt x="69039" y="112460"/>
                </a:lnTo>
                <a:lnTo>
                  <a:pt x="69039" y="106523"/>
                </a:lnTo>
                <a:close/>
                <a:moveTo>
                  <a:pt x="81223" y="106523"/>
                </a:moveTo>
                <a:lnTo>
                  <a:pt x="81223" y="112460"/>
                </a:lnTo>
                <a:lnTo>
                  <a:pt x="75286" y="112460"/>
                </a:lnTo>
                <a:lnTo>
                  <a:pt x="75286" y="106523"/>
                </a:lnTo>
                <a:close/>
                <a:moveTo>
                  <a:pt x="87470" y="106523"/>
                </a:moveTo>
                <a:lnTo>
                  <a:pt x="87470" y="112460"/>
                </a:lnTo>
                <a:lnTo>
                  <a:pt x="81535" y="112460"/>
                </a:lnTo>
                <a:lnTo>
                  <a:pt x="81535" y="106523"/>
                </a:lnTo>
                <a:close/>
                <a:moveTo>
                  <a:pt x="93718" y="106523"/>
                </a:moveTo>
                <a:lnTo>
                  <a:pt x="93718" y="112460"/>
                </a:lnTo>
                <a:lnTo>
                  <a:pt x="87784" y="112460"/>
                </a:lnTo>
                <a:lnTo>
                  <a:pt x="87784" y="106523"/>
                </a:lnTo>
                <a:close/>
                <a:moveTo>
                  <a:pt x="99967" y="106523"/>
                </a:moveTo>
                <a:lnTo>
                  <a:pt x="99967" y="112460"/>
                </a:lnTo>
                <a:lnTo>
                  <a:pt x="94031" y="112460"/>
                </a:lnTo>
                <a:lnTo>
                  <a:pt x="94031" y="106523"/>
                </a:lnTo>
                <a:close/>
                <a:moveTo>
                  <a:pt x="106214" y="106523"/>
                </a:moveTo>
                <a:lnTo>
                  <a:pt x="106214" y="112460"/>
                </a:lnTo>
                <a:lnTo>
                  <a:pt x="100278" y="112460"/>
                </a:lnTo>
                <a:lnTo>
                  <a:pt x="100278" y="106523"/>
                </a:lnTo>
                <a:close/>
                <a:moveTo>
                  <a:pt x="112461" y="106523"/>
                </a:moveTo>
                <a:lnTo>
                  <a:pt x="112461" y="112460"/>
                </a:lnTo>
                <a:lnTo>
                  <a:pt x="106527" y="112460"/>
                </a:lnTo>
                <a:lnTo>
                  <a:pt x="106527" y="106523"/>
                </a:lnTo>
                <a:close/>
                <a:moveTo>
                  <a:pt x="118710" y="106523"/>
                </a:moveTo>
                <a:lnTo>
                  <a:pt x="118710" y="112460"/>
                </a:lnTo>
                <a:lnTo>
                  <a:pt x="112774" y="112460"/>
                </a:lnTo>
                <a:lnTo>
                  <a:pt x="112774" y="106523"/>
                </a:lnTo>
                <a:close/>
                <a:moveTo>
                  <a:pt x="124957" y="106523"/>
                </a:moveTo>
                <a:lnTo>
                  <a:pt x="124957" y="112460"/>
                </a:lnTo>
                <a:lnTo>
                  <a:pt x="119021" y="112460"/>
                </a:lnTo>
                <a:lnTo>
                  <a:pt x="119021" y="106523"/>
                </a:lnTo>
                <a:close/>
                <a:moveTo>
                  <a:pt x="131204" y="106523"/>
                </a:moveTo>
                <a:lnTo>
                  <a:pt x="131204" y="112460"/>
                </a:lnTo>
                <a:lnTo>
                  <a:pt x="125270" y="112460"/>
                </a:lnTo>
                <a:lnTo>
                  <a:pt x="125270" y="106523"/>
                </a:lnTo>
                <a:close/>
                <a:moveTo>
                  <a:pt x="137451" y="106523"/>
                </a:moveTo>
                <a:lnTo>
                  <a:pt x="137451" y="112460"/>
                </a:lnTo>
                <a:lnTo>
                  <a:pt x="131517" y="112460"/>
                </a:lnTo>
                <a:lnTo>
                  <a:pt x="131517" y="106523"/>
                </a:lnTo>
                <a:close/>
                <a:moveTo>
                  <a:pt x="143702" y="106523"/>
                </a:moveTo>
                <a:lnTo>
                  <a:pt x="143702" y="112460"/>
                </a:lnTo>
                <a:lnTo>
                  <a:pt x="137766" y="112460"/>
                </a:lnTo>
                <a:lnTo>
                  <a:pt x="137766" y="106523"/>
                </a:lnTo>
                <a:close/>
                <a:moveTo>
                  <a:pt x="149949" y="106523"/>
                </a:moveTo>
                <a:lnTo>
                  <a:pt x="149949" y="112460"/>
                </a:lnTo>
                <a:lnTo>
                  <a:pt x="144015" y="112460"/>
                </a:lnTo>
                <a:lnTo>
                  <a:pt x="144015" y="106523"/>
                </a:lnTo>
                <a:close/>
                <a:moveTo>
                  <a:pt x="156196" y="106523"/>
                </a:moveTo>
                <a:lnTo>
                  <a:pt x="156196" y="112460"/>
                </a:lnTo>
                <a:lnTo>
                  <a:pt x="150262" y="112460"/>
                </a:lnTo>
                <a:lnTo>
                  <a:pt x="150262" y="106523"/>
                </a:lnTo>
                <a:close/>
                <a:moveTo>
                  <a:pt x="162445" y="106523"/>
                </a:moveTo>
                <a:lnTo>
                  <a:pt x="162445" y="112460"/>
                </a:lnTo>
                <a:lnTo>
                  <a:pt x="156509" y="112460"/>
                </a:lnTo>
                <a:lnTo>
                  <a:pt x="156509" y="106523"/>
                </a:lnTo>
                <a:close/>
                <a:moveTo>
                  <a:pt x="168692" y="106523"/>
                </a:moveTo>
                <a:lnTo>
                  <a:pt x="168692" y="112460"/>
                </a:lnTo>
                <a:lnTo>
                  <a:pt x="162756" y="112460"/>
                </a:lnTo>
                <a:lnTo>
                  <a:pt x="162756" y="106523"/>
                </a:lnTo>
                <a:close/>
                <a:moveTo>
                  <a:pt x="174939" y="106523"/>
                </a:moveTo>
                <a:lnTo>
                  <a:pt x="174939" y="112460"/>
                </a:lnTo>
                <a:lnTo>
                  <a:pt x="169005" y="112460"/>
                </a:lnTo>
                <a:lnTo>
                  <a:pt x="169005" y="106523"/>
                </a:lnTo>
                <a:close/>
                <a:moveTo>
                  <a:pt x="181186" y="106523"/>
                </a:moveTo>
                <a:lnTo>
                  <a:pt x="181186" y="112460"/>
                </a:lnTo>
                <a:lnTo>
                  <a:pt x="175252" y="112460"/>
                </a:lnTo>
                <a:lnTo>
                  <a:pt x="175252" y="106523"/>
                </a:lnTo>
                <a:close/>
                <a:moveTo>
                  <a:pt x="187435" y="106523"/>
                </a:moveTo>
                <a:lnTo>
                  <a:pt x="187435" y="112460"/>
                </a:lnTo>
                <a:lnTo>
                  <a:pt x="181499" y="112460"/>
                </a:lnTo>
                <a:lnTo>
                  <a:pt x="181499" y="106523"/>
                </a:lnTo>
                <a:close/>
                <a:moveTo>
                  <a:pt x="193684" y="106523"/>
                </a:moveTo>
                <a:lnTo>
                  <a:pt x="193684" y="112460"/>
                </a:lnTo>
                <a:lnTo>
                  <a:pt x="187749" y="112460"/>
                </a:lnTo>
                <a:lnTo>
                  <a:pt x="187749" y="106523"/>
                </a:lnTo>
                <a:close/>
                <a:moveTo>
                  <a:pt x="199931" y="106523"/>
                </a:moveTo>
                <a:lnTo>
                  <a:pt x="199931" y="112460"/>
                </a:lnTo>
                <a:lnTo>
                  <a:pt x="193996" y="112460"/>
                </a:lnTo>
                <a:lnTo>
                  <a:pt x="193996" y="106523"/>
                </a:lnTo>
                <a:close/>
                <a:moveTo>
                  <a:pt x="206180" y="106523"/>
                </a:moveTo>
                <a:lnTo>
                  <a:pt x="206180" y="112460"/>
                </a:lnTo>
                <a:lnTo>
                  <a:pt x="200244" y="112460"/>
                </a:lnTo>
                <a:lnTo>
                  <a:pt x="200244" y="106523"/>
                </a:lnTo>
                <a:close/>
                <a:moveTo>
                  <a:pt x="212427" y="106523"/>
                </a:moveTo>
                <a:lnTo>
                  <a:pt x="212427" y="112460"/>
                </a:lnTo>
                <a:lnTo>
                  <a:pt x="206491" y="112460"/>
                </a:lnTo>
                <a:lnTo>
                  <a:pt x="206491" y="106523"/>
                </a:lnTo>
                <a:close/>
                <a:moveTo>
                  <a:pt x="218674" y="106523"/>
                </a:moveTo>
                <a:lnTo>
                  <a:pt x="218674" y="112460"/>
                </a:lnTo>
                <a:lnTo>
                  <a:pt x="212739" y="112460"/>
                </a:lnTo>
                <a:lnTo>
                  <a:pt x="212739" y="106523"/>
                </a:lnTo>
                <a:close/>
                <a:moveTo>
                  <a:pt x="224921" y="106523"/>
                </a:moveTo>
                <a:lnTo>
                  <a:pt x="224921" y="112460"/>
                </a:lnTo>
                <a:lnTo>
                  <a:pt x="218987" y="112460"/>
                </a:lnTo>
                <a:lnTo>
                  <a:pt x="218987" y="106523"/>
                </a:lnTo>
                <a:close/>
                <a:moveTo>
                  <a:pt x="231170" y="106523"/>
                </a:moveTo>
                <a:lnTo>
                  <a:pt x="231170" y="112460"/>
                </a:lnTo>
                <a:lnTo>
                  <a:pt x="225234" y="112460"/>
                </a:lnTo>
                <a:lnTo>
                  <a:pt x="225234" y="106523"/>
                </a:lnTo>
                <a:close/>
                <a:moveTo>
                  <a:pt x="237417" y="106523"/>
                </a:moveTo>
                <a:lnTo>
                  <a:pt x="237417" y="112460"/>
                </a:lnTo>
                <a:lnTo>
                  <a:pt x="231481" y="112460"/>
                </a:lnTo>
                <a:lnTo>
                  <a:pt x="231481" y="106523"/>
                </a:lnTo>
                <a:close/>
                <a:moveTo>
                  <a:pt x="243664" y="106523"/>
                </a:moveTo>
                <a:lnTo>
                  <a:pt x="243664" y="112460"/>
                </a:lnTo>
                <a:lnTo>
                  <a:pt x="237729" y="112460"/>
                </a:lnTo>
                <a:lnTo>
                  <a:pt x="237729" y="106523"/>
                </a:lnTo>
                <a:close/>
                <a:moveTo>
                  <a:pt x="249911" y="106523"/>
                </a:moveTo>
                <a:lnTo>
                  <a:pt x="249911" y="112460"/>
                </a:lnTo>
                <a:lnTo>
                  <a:pt x="243977" y="112460"/>
                </a:lnTo>
                <a:lnTo>
                  <a:pt x="243977" y="106523"/>
                </a:lnTo>
                <a:close/>
                <a:moveTo>
                  <a:pt x="256161" y="106523"/>
                </a:moveTo>
                <a:lnTo>
                  <a:pt x="256161" y="112460"/>
                </a:lnTo>
                <a:lnTo>
                  <a:pt x="250225" y="112460"/>
                </a:lnTo>
                <a:lnTo>
                  <a:pt x="250225" y="106523"/>
                </a:lnTo>
                <a:close/>
                <a:moveTo>
                  <a:pt x="262409" y="106523"/>
                </a:moveTo>
                <a:lnTo>
                  <a:pt x="262409" y="112460"/>
                </a:lnTo>
                <a:lnTo>
                  <a:pt x="256474" y="112460"/>
                </a:lnTo>
                <a:lnTo>
                  <a:pt x="256474" y="106523"/>
                </a:lnTo>
                <a:close/>
                <a:moveTo>
                  <a:pt x="268656" y="106523"/>
                </a:moveTo>
                <a:lnTo>
                  <a:pt x="268656" y="112460"/>
                </a:lnTo>
                <a:lnTo>
                  <a:pt x="262721" y="112460"/>
                </a:lnTo>
                <a:lnTo>
                  <a:pt x="262721" y="106523"/>
                </a:lnTo>
                <a:close/>
                <a:moveTo>
                  <a:pt x="274904" y="106523"/>
                </a:moveTo>
                <a:lnTo>
                  <a:pt x="274904" y="112460"/>
                </a:lnTo>
                <a:lnTo>
                  <a:pt x="268968" y="112460"/>
                </a:lnTo>
                <a:lnTo>
                  <a:pt x="268968" y="106523"/>
                </a:lnTo>
                <a:close/>
                <a:moveTo>
                  <a:pt x="6251" y="112771"/>
                </a:moveTo>
                <a:lnTo>
                  <a:pt x="6251" y="118707"/>
                </a:lnTo>
                <a:lnTo>
                  <a:pt x="315" y="118707"/>
                </a:lnTo>
                <a:lnTo>
                  <a:pt x="315" y="112771"/>
                </a:lnTo>
                <a:close/>
                <a:moveTo>
                  <a:pt x="12498" y="112771"/>
                </a:moveTo>
                <a:lnTo>
                  <a:pt x="12498" y="118707"/>
                </a:lnTo>
                <a:lnTo>
                  <a:pt x="6562" y="118707"/>
                </a:lnTo>
                <a:lnTo>
                  <a:pt x="6562" y="112771"/>
                </a:lnTo>
                <a:close/>
                <a:moveTo>
                  <a:pt x="18745" y="112771"/>
                </a:moveTo>
                <a:lnTo>
                  <a:pt x="18745" y="118707"/>
                </a:lnTo>
                <a:lnTo>
                  <a:pt x="12810" y="118707"/>
                </a:lnTo>
                <a:lnTo>
                  <a:pt x="12810" y="112771"/>
                </a:lnTo>
                <a:close/>
                <a:moveTo>
                  <a:pt x="24992" y="112771"/>
                </a:moveTo>
                <a:lnTo>
                  <a:pt x="24992" y="118707"/>
                </a:lnTo>
                <a:lnTo>
                  <a:pt x="19058" y="118707"/>
                </a:lnTo>
                <a:lnTo>
                  <a:pt x="19058" y="112771"/>
                </a:lnTo>
                <a:close/>
                <a:moveTo>
                  <a:pt x="31242" y="112771"/>
                </a:moveTo>
                <a:lnTo>
                  <a:pt x="31242" y="118707"/>
                </a:lnTo>
                <a:lnTo>
                  <a:pt x="25305" y="118707"/>
                </a:lnTo>
                <a:lnTo>
                  <a:pt x="25305" y="112771"/>
                </a:lnTo>
                <a:close/>
                <a:moveTo>
                  <a:pt x="37489" y="112771"/>
                </a:moveTo>
                <a:lnTo>
                  <a:pt x="37489" y="118707"/>
                </a:lnTo>
                <a:lnTo>
                  <a:pt x="31553" y="118707"/>
                </a:lnTo>
                <a:lnTo>
                  <a:pt x="31553" y="112771"/>
                </a:lnTo>
                <a:close/>
                <a:moveTo>
                  <a:pt x="43737" y="112771"/>
                </a:moveTo>
                <a:lnTo>
                  <a:pt x="43737" y="118707"/>
                </a:lnTo>
                <a:lnTo>
                  <a:pt x="37802" y="118707"/>
                </a:lnTo>
                <a:lnTo>
                  <a:pt x="37802" y="112771"/>
                </a:lnTo>
                <a:close/>
                <a:moveTo>
                  <a:pt x="49985" y="112771"/>
                </a:moveTo>
                <a:lnTo>
                  <a:pt x="49985" y="118707"/>
                </a:lnTo>
                <a:lnTo>
                  <a:pt x="44049" y="118707"/>
                </a:lnTo>
                <a:lnTo>
                  <a:pt x="44049" y="112771"/>
                </a:lnTo>
                <a:close/>
                <a:moveTo>
                  <a:pt x="56232" y="112771"/>
                </a:moveTo>
                <a:lnTo>
                  <a:pt x="56232" y="118707"/>
                </a:lnTo>
                <a:lnTo>
                  <a:pt x="50296" y="118707"/>
                </a:lnTo>
                <a:lnTo>
                  <a:pt x="50296" y="112771"/>
                </a:lnTo>
                <a:close/>
                <a:moveTo>
                  <a:pt x="62480" y="112771"/>
                </a:moveTo>
                <a:lnTo>
                  <a:pt x="62480" y="118707"/>
                </a:lnTo>
                <a:lnTo>
                  <a:pt x="56545" y="118707"/>
                </a:lnTo>
                <a:lnTo>
                  <a:pt x="56545" y="112771"/>
                </a:lnTo>
                <a:close/>
                <a:moveTo>
                  <a:pt x="68727" y="112771"/>
                </a:moveTo>
                <a:lnTo>
                  <a:pt x="68727" y="118707"/>
                </a:lnTo>
                <a:lnTo>
                  <a:pt x="62792" y="118707"/>
                </a:lnTo>
                <a:lnTo>
                  <a:pt x="62792" y="112771"/>
                </a:lnTo>
                <a:close/>
                <a:moveTo>
                  <a:pt x="74975" y="112771"/>
                </a:moveTo>
                <a:lnTo>
                  <a:pt x="74975" y="118707"/>
                </a:lnTo>
                <a:lnTo>
                  <a:pt x="69039" y="118707"/>
                </a:lnTo>
                <a:lnTo>
                  <a:pt x="69039" y="112771"/>
                </a:lnTo>
                <a:close/>
                <a:moveTo>
                  <a:pt x="81223" y="112771"/>
                </a:moveTo>
                <a:lnTo>
                  <a:pt x="81223" y="118707"/>
                </a:lnTo>
                <a:lnTo>
                  <a:pt x="75286" y="118707"/>
                </a:lnTo>
                <a:lnTo>
                  <a:pt x="75286" y="112771"/>
                </a:lnTo>
                <a:close/>
                <a:moveTo>
                  <a:pt x="87470" y="112771"/>
                </a:moveTo>
                <a:lnTo>
                  <a:pt x="87470" y="118707"/>
                </a:lnTo>
                <a:lnTo>
                  <a:pt x="81535" y="118707"/>
                </a:lnTo>
                <a:lnTo>
                  <a:pt x="81535" y="112771"/>
                </a:lnTo>
                <a:close/>
                <a:moveTo>
                  <a:pt x="93718" y="112771"/>
                </a:moveTo>
                <a:lnTo>
                  <a:pt x="93718" y="118707"/>
                </a:lnTo>
                <a:lnTo>
                  <a:pt x="87784" y="118707"/>
                </a:lnTo>
                <a:lnTo>
                  <a:pt x="87784" y="112771"/>
                </a:lnTo>
                <a:close/>
                <a:moveTo>
                  <a:pt x="99967" y="112771"/>
                </a:moveTo>
                <a:lnTo>
                  <a:pt x="99967" y="118707"/>
                </a:lnTo>
                <a:lnTo>
                  <a:pt x="94031" y="118707"/>
                </a:lnTo>
                <a:lnTo>
                  <a:pt x="94031" y="112771"/>
                </a:lnTo>
                <a:close/>
                <a:moveTo>
                  <a:pt x="106214" y="112771"/>
                </a:moveTo>
                <a:lnTo>
                  <a:pt x="106214" y="118707"/>
                </a:lnTo>
                <a:lnTo>
                  <a:pt x="100278" y="118707"/>
                </a:lnTo>
                <a:lnTo>
                  <a:pt x="100278" y="112771"/>
                </a:lnTo>
                <a:close/>
                <a:moveTo>
                  <a:pt x="112461" y="112771"/>
                </a:moveTo>
                <a:lnTo>
                  <a:pt x="112461" y="118707"/>
                </a:lnTo>
                <a:lnTo>
                  <a:pt x="106527" y="118707"/>
                </a:lnTo>
                <a:lnTo>
                  <a:pt x="106527" y="112771"/>
                </a:lnTo>
                <a:close/>
                <a:moveTo>
                  <a:pt x="118710" y="112771"/>
                </a:moveTo>
                <a:lnTo>
                  <a:pt x="118710" y="118707"/>
                </a:lnTo>
                <a:lnTo>
                  <a:pt x="112774" y="118707"/>
                </a:lnTo>
                <a:lnTo>
                  <a:pt x="112774" y="112771"/>
                </a:lnTo>
                <a:close/>
                <a:moveTo>
                  <a:pt x="124957" y="112771"/>
                </a:moveTo>
                <a:lnTo>
                  <a:pt x="124957" y="118707"/>
                </a:lnTo>
                <a:lnTo>
                  <a:pt x="119021" y="118707"/>
                </a:lnTo>
                <a:lnTo>
                  <a:pt x="119021" y="112771"/>
                </a:lnTo>
                <a:close/>
                <a:moveTo>
                  <a:pt x="131204" y="112771"/>
                </a:moveTo>
                <a:lnTo>
                  <a:pt x="131204" y="118707"/>
                </a:lnTo>
                <a:lnTo>
                  <a:pt x="125270" y="118707"/>
                </a:lnTo>
                <a:lnTo>
                  <a:pt x="125270" y="112771"/>
                </a:lnTo>
                <a:close/>
                <a:moveTo>
                  <a:pt x="137451" y="112771"/>
                </a:moveTo>
                <a:lnTo>
                  <a:pt x="137451" y="118707"/>
                </a:lnTo>
                <a:lnTo>
                  <a:pt x="131517" y="118707"/>
                </a:lnTo>
                <a:lnTo>
                  <a:pt x="131517" y="112771"/>
                </a:lnTo>
                <a:close/>
                <a:moveTo>
                  <a:pt x="143702" y="112771"/>
                </a:moveTo>
                <a:lnTo>
                  <a:pt x="143702" y="118707"/>
                </a:lnTo>
                <a:lnTo>
                  <a:pt x="137766" y="118707"/>
                </a:lnTo>
                <a:lnTo>
                  <a:pt x="137766" y="112771"/>
                </a:lnTo>
                <a:close/>
                <a:moveTo>
                  <a:pt x="149949" y="112771"/>
                </a:moveTo>
                <a:lnTo>
                  <a:pt x="149949" y="118707"/>
                </a:lnTo>
                <a:lnTo>
                  <a:pt x="144015" y="118707"/>
                </a:lnTo>
                <a:lnTo>
                  <a:pt x="144015" y="112771"/>
                </a:lnTo>
                <a:close/>
                <a:moveTo>
                  <a:pt x="156196" y="112771"/>
                </a:moveTo>
                <a:lnTo>
                  <a:pt x="156196" y="118707"/>
                </a:lnTo>
                <a:lnTo>
                  <a:pt x="150262" y="118707"/>
                </a:lnTo>
                <a:lnTo>
                  <a:pt x="150262" y="112771"/>
                </a:lnTo>
                <a:close/>
                <a:moveTo>
                  <a:pt x="162445" y="112771"/>
                </a:moveTo>
                <a:lnTo>
                  <a:pt x="162445" y="118707"/>
                </a:lnTo>
                <a:lnTo>
                  <a:pt x="156509" y="118707"/>
                </a:lnTo>
                <a:lnTo>
                  <a:pt x="156509" y="112771"/>
                </a:lnTo>
                <a:close/>
                <a:moveTo>
                  <a:pt x="168692" y="112771"/>
                </a:moveTo>
                <a:lnTo>
                  <a:pt x="168692" y="118707"/>
                </a:lnTo>
                <a:lnTo>
                  <a:pt x="162756" y="118707"/>
                </a:lnTo>
                <a:lnTo>
                  <a:pt x="162756" y="112771"/>
                </a:lnTo>
                <a:close/>
                <a:moveTo>
                  <a:pt x="174939" y="112771"/>
                </a:moveTo>
                <a:lnTo>
                  <a:pt x="174939" y="118707"/>
                </a:lnTo>
                <a:lnTo>
                  <a:pt x="169005" y="118707"/>
                </a:lnTo>
                <a:lnTo>
                  <a:pt x="169005" y="112771"/>
                </a:lnTo>
                <a:close/>
                <a:moveTo>
                  <a:pt x="181186" y="112771"/>
                </a:moveTo>
                <a:lnTo>
                  <a:pt x="181186" y="118707"/>
                </a:lnTo>
                <a:lnTo>
                  <a:pt x="175252" y="118707"/>
                </a:lnTo>
                <a:lnTo>
                  <a:pt x="175252" y="112771"/>
                </a:lnTo>
                <a:close/>
                <a:moveTo>
                  <a:pt x="187435" y="112771"/>
                </a:moveTo>
                <a:lnTo>
                  <a:pt x="187435" y="118707"/>
                </a:lnTo>
                <a:lnTo>
                  <a:pt x="181499" y="118707"/>
                </a:lnTo>
                <a:lnTo>
                  <a:pt x="181499" y="112771"/>
                </a:lnTo>
                <a:close/>
                <a:moveTo>
                  <a:pt x="193684" y="112771"/>
                </a:moveTo>
                <a:lnTo>
                  <a:pt x="193684" y="118707"/>
                </a:lnTo>
                <a:lnTo>
                  <a:pt x="187749" y="118707"/>
                </a:lnTo>
                <a:lnTo>
                  <a:pt x="187749" y="112771"/>
                </a:lnTo>
                <a:close/>
                <a:moveTo>
                  <a:pt x="199931" y="112771"/>
                </a:moveTo>
                <a:lnTo>
                  <a:pt x="199931" y="118707"/>
                </a:lnTo>
                <a:lnTo>
                  <a:pt x="193996" y="118707"/>
                </a:lnTo>
                <a:lnTo>
                  <a:pt x="193996" y="112771"/>
                </a:lnTo>
                <a:close/>
                <a:moveTo>
                  <a:pt x="206180" y="112771"/>
                </a:moveTo>
                <a:lnTo>
                  <a:pt x="206180" y="118707"/>
                </a:lnTo>
                <a:lnTo>
                  <a:pt x="200244" y="118707"/>
                </a:lnTo>
                <a:lnTo>
                  <a:pt x="200244" y="112771"/>
                </a:lnTo>
                <a:close/>
                <a:moveTo>
                  <a:pt x="212427" y="112771"/>
                </a:moveTo>
                <a:lnTo>
                  <a:pt x="212427" y="118707"/>
                </a:lnTo>
                <a:lnTo>
                  <a:pt x="206491" y="118707"/>
                </a:lnTo>
                <a:lnTo>
                  <a:pt x="206491" y="112771"/>
                </a:lnTo>
                <a:close/>
                <a:moveTo>
                  <a:pt x="218674" y="112771"/>
                </a:moveTo>
                <a:lnTo>
                  <a:pt x="218674" y="118707"/>
                </a:lnTo>
                <a:lnTo>
                  <a:pt x="212739" y="118707"/>
                </a:lnTo>
                <a:lnTo>
                  <a:pt x="212739" y="112771"/>
                </a:lnTo>
                <a:close/>
                <a:moveTo>
                  <a:pt x="224921" y="112771"/>
                </a:moveTo>
                <a:lnTo>
                  <a:pt x="224921" y="118707"/>
                </a:lnTo>
                <a:lnTo>
                  <a:pt x="218987" y="118707"/>
                </a:lnTo>
                <a:lnTo>
                  <a:pt x="218987" y="112771"/>
                </a:lnTo>
                <a:close/>
                <a:moveTo>
                  <a:pt x="231170" y="112771"/>
                </a:moveTo>
                <a:lnTo>
                  <a:pt x="231170" y="118707"/>
                </a:lnTo>
                <a:lnTo>
                  <a:pt x="225234" y="118707"/>
                </a:lnTo>
                <a:lnTo>
                  <a:pt x="225234" y="112771"/>
                </a:lnTo>
                <a:close/>
                <a:moveTo>
                  <a:pt x="237417" y="112771"/>
                </a:moveTo>
                <a:lnTo>
                  <a:pt x="237417" y="118707"/>
                </a:lnTo>
                <a:lnTo>
                  <a:pt x="231481" y="118707"/>
                </a:lnTo>
                <a:lnTo>
                  <a:pt x="231481" y="112771"/>
                </a:lnTo>
                <a:close/>
                <a:moveTo>
                  <a:pt x="243664" y="112771"/>
                </a:moveTo>
                <a:lnTo>
                  <a:pt x="243664" y="118707"/>
                </a:lnTo>
                <a:lnTo>
                  <a:pt x="237729" y="118707"/>
                </a:lnTo>
                <a:lnTo>
                  <a:pt x="237729" y="112771"/>
                </a:lnTo>
                <a:close/>
                <a:moveTo>
                  <a:pt x="249911" y="112771"/>
                </a:moveTo>
                <a:lnTo>
                  <a:pt x="249911" y="118707"/>
                </a:lnTo>
                <a:lnTo>
                  <a:pt x="243977" y="118707"/>
                </a:lnTo>
                <a:lnTo>
                  <a:pt x="243977" y="112771"/>
                </a:lnTo>
                <a:close/>
                <a:moveTo>
                  <a:pt x="256161" y="112771"/>
                </a:moveTo>
                <a:lnTo>
                  <a:pt x="256161" y="118707"/>
                </a:lnTo>
                <a:lnTo>
                  <a:pt x="250225" y="118707"/>
                </a:lnTo>
                <a:lnTo>
                  <a:pt x="250225" y="112771"/>
                </a:lnTo>
                <a:close/>
                <a:moveTo>
                  <a:pt x="262409" y="112771"/>
                </a:moveTo>
                <a:lnTo>
                  <a:pt x="262409" y="118707"/>
                </a:lnTo>
                <a:lnTo>
                  <a:pt x="256474" y="118707"/>
                </a:lnTo>
                <a:lnTo>
                  <a:pt x="256474" y="112771"/>
                </a:lnTo>
                <a:close/>
                <a:moveTo>
                  <a:pt x="268656" y="112771"/>
                </a:moveTo>
                <a:lnTo>
                  <a:pt x="268656" y="118707"/>
                </a:lnTo>
                <a:lnTo>
                  <a:pt x="262721" y="118707"/>
                </a:lnTo>
                <a:lnTo>
                  <a:pt x="262721" y="112771"/>
                </a:lnTo>
                <a:close/>
                <a:moveTo>
                  <a:pt x="274904" y="112771"/>
                </a:moveTo>
                <a:lnTo>
                  <a:pt x="274904" y="118707"/>
                </a:lnTo>
                <a:lnTo>
                  <a:pt x="268968" y="118707"/>
                </a:lnTo>
                <a:lnTo>
                  <a:pt x="268968" y="112771"/>
                </a:lnTo>
                <a:close/>
                <a:moveTo>
                  <a:pt x="6251" y="119019"/>
                </a:moveTo>
                <a:lnTo>
                  <a:pt x="6251" y="124954"/>
                </a:lnTo>
                <a:lnTo>
                  <a:pt x="315" y="124954"/>
                </a:lnTo>
                <a:lnTo>
                  <a:pt x="315" y="119019"/>
                </a:lnTo>
                <a:close/>
                <a:moveTo>
                  <a:pt x="12498" y="119019"/>
                </a:moveTo>
                <a:lnTo>
                  <a:pt x="12498" y="124954"/>
                </a:lnTo>
                <a:lnTo>
                  <a:pt x="6562" y="124954"/>
                </a:lnTo>
                <a:lnTo>
                  <a:pt x="6562" y="119019"/>
                </a:lnTo>
                <a:close/>
                <a:moveTo>
                  <a:pt x="18745" y="119019"/>
                </a:moveTo>
                <a:lnTo>
                  <a:pt x="18745" y="124954"/>
                </a:lnTo>
                <a:lnTo>
                  <a:pt x="12810" y="124954"/>
                </a:lnTo>
                <a:lnTo>
                  <a:pt x="12810" y="119019"/>
                </a:lnTo>
                <a:close/>
                <a:moveTo>
                  <a:pt x="24992" y="119019"/>
                </a:moveTo>
                <a:lnTo>
                  <a:pt x="24992" y="124954"/>
                </a:lnTo>
                <a:lnTo>
                  <a:pt x="19058" y="124954"/>
                </a:lnTo>
                <a:lnTo>
                  <a:pt x="19058" y="119019"/>
                </a:lnTo>
                <a:close/>
                <a:moveTo>
                  <a:pt x="31242" y="119019"/>
                </a:moveTo>
                <a:lnTo>
                  <a:pt x="31242" y="124954"/>
                </a:lnTo>
                <a:lnTo>
                  <a:pt x="25305" y="124954"/>
                </a:lnTo>
                <a:lnTo>
                  <a:pt x="25305" y="119019"/>
                </a:lnTo>
                <a:close/>
                <a:moveTo>
                  <a:pt x="37489" y="119019"/>
                </a:moveTo>
                <a:lnTo>
                  <a:pt x="37489" y="124954"/>
                </a:lnTo>
                <a:lnTo>
                  <a:pt x="31553" y="124954"/>
                </a:lnTo>
                <a:lnTo>
                  <a:pt x="31553" y="119019"/>
                </a:lnTo>
                <a:close/>
                <a:moveTo>
                  <a:pt x="43737" y="119019"/>
                </a:moveTo>
                <a:lnTo>
                  <a:pt x="43737" y="124954"/>
                </a:lnTo>
                <a:lnTo>
                  <a:pt x="37802" y="124954"/>
                </a:lnTo>
                <a:lnTo>
                  <a:pt x="37802" y="119019"/>
                </a:lnTo>
                <a:close/>
                <a:moveTo>
                  <a:pt x="49985" y="119019"/>
                </a:moveTo>
                <a:lnTo>
                  <a:pt x="49985" y="124954"/>
                </a:lnTo>
                <a:lnTo>
                  <a:pt x="44049" y="124954"/>
                </a:lnTo>
                <a:lnTo>
                  <a:pt x="44049" y="119019"/>
                </a:lnTo>
                <a:close/>
                <a:moveTo>
                  <a:pt x="56232" y="119019"/>
                </a:moveTo>
                <a:lnTo>
                  <a:pt x="56232" y="124954"/>
                </a:lnTo>
                <a:lnTo>
                  <a:pt x="50296" y="124954"/>
                </a:lnTo>
                <a:lnTo>
                  <a:pt x="50296" y="119019"/>
                </a:lnTo>
                <a:close/>
                <a:moveTo>
                  <a:pt x="62480" y="119019"/>
                </a:moveTo>
                <a:lnTo>
                  <a:pt x="62480" y="124954"/>
                </a:lnTo>
                <a:lnTo>
                  <a:pt x="56545" y="124954"/>
                </a:lnTo>
                <a:lnTo>
                  <a:pt x="56545" y="119019"/>
                </a:lnTo>
                <a:close/>
                <a:moveTo>
                  <a:pt x="68727" y="119019"/>
                </a:moveTo>
                <a:lnTo>
                  <a:pt x="68727" y="124954"/>
                </a:lnTo>
                <a:lnTo>
                  <a:pt x="62792" y="124954"/>
                </a:lnTo>
                <a:lnTo>
                  <a:pt x="62792" y="119019"/>
                </a:lnTo>
                <a:close/>
                <a:moveTo>
                  <a:pt x="74975" y="119019"/>
                </a:moveTo>
                <a:lnTo>
                  <a:pt x="74975" y="124954"/>
                </a:lnTo>
                <a:lnTo>
                  <a:pt x="69039" y="124954"/>
                </a:lnTo>
                <a:lnTo>
                  <a:pt x="69039" y="119019"/>
                </a:lnTo>
                <a:close/>
                <a:moveTo>
                  <a:pt x="81223" y="119019"/>
                </a:moveTo>
                <a:lnTo>
                  <a:pt x="81223" y="124954"/>
                </a:lnTo>
                <a:lnTo>
                  <a:pt x="75286" y="124954"/>
                </a:lnTo>
                <a:lnTo>
                  <a:pt x="75286" y="119019"/>
                </a:lnTo>
                <a:close/>
                <a:moveTo>
                  <a:pt x="87470" y="119019"/>
                </a:moveTo>
                <a:lnTo>
                  <a:pt x="87470" y="124954"/>
                </a:lnTo>
                <a:lnTo>
                  <a:pt x="81535" y="124954"/>
                </a:lnTo>
                <a:lnTo>
                  <a:pt x="81535" y="119019"/>
                </a:lnTo>
                <a:close/>
                <a:moveTo>
                  <a:pt x="93718" y="119019"/>
                </a:moveTo>
                <a:lnTo>
                  <a:pt x="93718" y="124954"/>
                </a:lnTo>
                <a:lnTo>
                  <a:pt x="87784" y="124954"/>
                </a:lnTo>
                <a:lnTo>
                  <a:pt x="87784" y="119019"/>
                </a:lnTo>
                <a:close/>
                <a:moveTo>
                  <a:pt x="99967" y="119019"/>
                </a:moveTo>
                <a:lnTo>
                  <a:pt x="99967" y="124954"/>
                </a:lnTo>
                <a:lnTo>
                  <a:pt x="94031" y="124954"/>
                </a:lnTo>
                <a:lnTo>
                  <a:pt x="94031" y="119019"/>
                </a:lnTo>
                <a:close/>
                <a:moveTo>
                  <a:pt x="106214" y="119019"/>
                </a:moveTo>
                <a:lnTo>
                  <a:pt x="106214" y="124954"/>
                </a:lnTo>
                <a:lnTo>
                  <a:pt x="100278" y="124954"/>
                </a:lnTo>
                <a:lnTo>
                  <a:pt x="100278" y="119019"/>
                </a:lnTo>
                <a:close/>
                <a:moveTo>
                  <a:pt x="112461" y="119019"/>
                </a:moveTo>
                <a:lnTo>
                  <a:pt x="112461" y="124954"/>
                </a:lnTo>
                <a:lnTo>
                  <a:pt x="106527" y="124954"/>
                </a:lnTo>
                <a:lnTo>
                  <a:pt x="106527" y="119019"/>
                </a:lnTo>
                <a:close/>
                <a:moveTo>
                  <a:pt x="118710" y="119019"/>
                </a:moveTo>
                <a:lnTo>
                  <a:pt x="118710" y="124954"/>
                </a:lnTo>
                <a:lnTo>
                  <a:pt x="112774" y="124954"/>
                </a:lnTo>
                <a:lnTo>
                  <a:pt x="112774" y="119019"/>
                </a:lnTo>
                <a:close/>
                <a:moveTo>
                  <a:pt x="124957" y="119019"/>
                </a:moveTo>
                <a:lnTo>
                  <a:pt x="124957" y="124954"/>
                </a:lnTo>
                <a:lnTo>
                  <a:pt x="119021" y="124954"/>
                </a:lnTo>
                <a:lnTo>
                  <a:pt x="119021" y="119019"/>
                </a:lnTo>
                <a:close/>
                <a:moveTo>
                  <a:pt x="131204" y="119019"/>
                </a:moveTo>
                <a:lnTo>
                  <a:pt x="131204" y="124954"/>
                </a:lnTo>
                <a:lnTo>
                  <a:pt x="125270" y="124954"/>
                </a:lnTo>
                <a:lnTo>
                  <a:pt x="125270" y="119019"/>
                </a:lnTo>
                <a:close/>
                <a:moveTo>
                  <a:pt x="137451" y="119019"/>
                </a:moveTo>
                <a:lnTo>
                  <a:pt x="137451" y="124954"/>
                </a:lnTo>
                <a:lnTo>
                  <a:pt x="131517" y="124954"/>
                </a:lnTo>
                <a:lnTo>
                  <a:pt x="131517" y="119019"/>
                </a:lnTo>
                <a:close/>
                <a:moveTo>
                  <a:pt x="143702" y="119019"/>
                </a:moveTo>
                <a:lnTo>
                  <a:pt x="143702" y="124954"/>
                </a:lnTo>
                <a:lnTo>
                  <a:pt x="137766" y="124954"/>
                </a:lnTo>
                <a:lnTo>
                  <a:pt x="137766" y="119019"/>
                </a:lnTo>
                <a:close/>
                <a:moveTo>
                  <a:pt x="149949" y="119019"/>
                </a:moveTo>
                <a:lnTo>
                  <a:pt x="149949" y="124954"/>
                </a:lnTo>
                <a:lnTo>
                  <a:pt x="144015" y="124954"/>
                </a:lnTo>
                <a:lnTo>
                  <a:pt x="144015" y="119019"/>
                </a:lnTo>
                <a:close/>
                <a:moveTo>
                  <a:pt x="156196" y="119019"/>
                </a:moveTo>
                <a:lnTo>
                  <a:pt x="156196" y="124954"/>
                </a:lnTo>
                <a:lnTo>
                  <a:pt x="150262" y="124954"/>
                </a:lnTo>
                <a:lnTo>
                  <a:pt x="150262" y="119019"/>
                </a:lnTo>
                <a:close/>
                <a:moveTo>
                  <a:pt x="162445" y="119019"/>
                </a:moveTo>
                <a:lnTo>
                  <a:pt x="162445" y="124954"/>
                </a:lnTo>
                <a:lnTo>
                  <a:pt x="156509" y="124954"/>
                </a:lnTo>
                <a:lnTo>
                  <a:pt x="156509" y="119019"/>
                </a:lnTo>
                <a:close/>
                <a:moveTo>
                  <a:pt x="168692" y="119019"/>
                </a:moveTo>
                <a:lnTo>
                  <a:pt x="168692" y="124954"/>
                </a:lnTo>
                <a:lnTo>
                  <a:pt x="162756" y="124954"/>
                </a:lnTo>
                <a:lnTo>
                  <a:pt x="162756" y="119019"/>
                </a:lnTo>
                <a:close/>
                <a:moveTo>
                  <a:pt x="174939" y="119019"/>
                </a:moveTo>
                <a:lnTo>
                  <a:pt x="174939" y="124954"/>
                </a:lnTo>
                <a:lnTo>
                  <a:pt x="169005" y="124954"/>
                </a:lnTo>
                <a:lnTo>
                  <a:pt x="169005" y="119019"/>
                </a:lnTo>
                <a:close/>
                <a:moveTo>
                  <a:pt x="181186" y="119019"/>
                </a:moveTo>
                <a:lnTo>
                  <a:pt x="181186" y="124954"/>
                </a:lnTo>
                <a:lnTo>
                  <a:pt x="175252" y="124954"/>
                </a:lnTo>
                <a:lnTo>
                  <a:pt x="175252" y="119019"/>
                </a:lnTo>
                <a:close/>
                <a:moveTo>
                  <a:pt x="187435" y="119019"/>
                </a:moveTo>
                <a:lnTo>
                  <a:pt x="187435" y="124954"/>
                </a:lnTo>
                <a:lnTo>
                  <a:pt x="181499" y="124954"/>
                </a:lnTo>
                <a:lnTo>
                  <a:pt x="181499" y="119019"/>
                </a:lnTo>
                <a:close/>
                <a:moveTo>
                  <a:pt x="193684" y="119019"/>
                </a:moveTo>
                <a:lnTo>
                  <a:pt x="193684" y="124954"/>
                </a:lnTo>
                <a:lnTo>
                  <a:pt x="187749" y="124954"/>
                </a:lnTo>
                <a:lnTo>
                  <a:pt x="187749" y="119019"/>
                </a:lnTo>
                <a:close/>
                <a:moveTo>
                  <a:pt x="199931" y="119019"/>
                </a:moveTo>
                <a:lnTo>
                  <a:pt x="199931" y="124954"/>
                </a:lnTo>
                <a:lnTo>
                  <a:pt x="193996" y="124954"/>
                </a:lnTo>
                <a:lnTo>
                  <a:pt x="193996" y="119019"/>
                </a:lnTo>
                <a:close/>
                <a:moveTo>
                  <a:pt x="206180" y="119019"/>
                </a:moveTo>
                <a:lnTo>
                  <a:pt x="206180" y="124954"/>
                </a:lnTo>
                <a:lnTo>
                  <a:pt x="200244" y="124954"/>
                </a:lnTo>
                <a:lnTo>
                  <a:pt x="200244" y="119019"/>
                </a:lnTo>
                <a:close/>
                <a:moveTo>
                  <a:pt x="212427" y="119019"/>
                </a:moveTo>
                <a:lnTo>
                  <a:pt x="212427" y="124954"/>
                </a:lnTo>
                <a:lnTo>
                  <a:pt x="206491" y="124954"/>
                </a:lnTo>
                <a:lnTo>
                  <a:pt x="206491" y="119019"/>
                </a:lnTo>
                <a:close/>
                <a:moveTo>
                  <a:pt x="218674" y="119019"/>
                </a:moveTo>
                <a:lnTo>
                  <a:pt x="218674" y="124954"/>
                </a:lnTo>
                <a:lnTo>
                  <a:pt x="212739" y="124954"/>
                </a:lnTo>
                <a:lnTo>
                  <a:pt x="212739" y="119019"/>
                </a:lnTo>
                <a:close/>
                <a:moveTo>
                  <a:pt x="224921" y="119019"/>
                </a:moveTo>
                <a:lnTo>
                  <a:pt x="224921" y="124954"/>
                </a:lnTo>
                <a:lnTo>
                  <a:pt x="218987" y="124954"/>
                </a:lnTo>
                <a:lnTo>
                  <a:pt x="218987" y="119019"/>
                </a:lnTo>
                <a:close/>
                <a:moveTo>
                  <a:pt x="231170" y="119019"/>
                </a:moveTo>
                <a:lnTo>
                  <a:pt x="231170" y="124954"/>
                </a:lnTo>
                <a:lnTo>
                  <a:pt x="225234" y="124954"/>
                </a:lnTo>
                <a:lnTo>
                  <a:pt x="225234" y="119019"/>
                </a:lnTo>
                <a:close/>
                <a:moveTo>
                  <a:pt x="237417" y="119019"/>
                </a:moveTo>
                <a:lnTo>
                  <a:pt x="237417" y="124954"/>
                </a:lnTo>
                <a:lnTo>
                  <a:pt x="231481" y="124954"/>
                </a:lnTo>
                <a:lnTo>
                  <a:pt x="231481" y="119019"/>
                </a:lnTo>
                <a:close/>
                <a:moveTo>
                  <a:pt x="243664" y="119019"/>
                </a:moveTo>
                <a:lnTo>
                  <a:pt x="243664" y="124954"/>
                </a:lnTo>
                <a:lnTo>
                  <a:pt x="237729" y="124954"/>
                </a:lnTo>
                <a:lnTo>
                  <a:pt x="237729" y="119019"/>
                </a:lnTo>
                <a:close/>
                <a:moveTo>
                  <a:pt x="249911" y="119019"/>
                </a:moveTo>
                <a:lnTo>
                  <a:pt x="249911" y="124954"/>
                </a:lnTo>
                <a:lnTo>
                  <a:pt x="243977" y="124954"/>
                </a:lnTo>
                <a:lnTo>
                  <a:pt x="243977" y="119019"/>
                </a:lnTo>
                <a:close/>
                <a:moveTo>
                  <a:pt x="256161" y="119019"/>
                </a:moveTo>
                <a:lnTo>
                  <a:pt x="256161" y="124954"/>
                </a:lnTo>
                <a:lnTo>
                  <a:pt x="250225" y="124954"/>
                </a:lnTo>
                <a:lnTo>
                  <a:pt x="250225" y="119019"/>
                </a:lnTo>
                <a:close/>
                <a:moveTo>
                  <a:pt x="262409" y="119019"/>
                </a:moveTo>
                <a:lnTo>
                  <a:pt x="262409" y="124954"/>
                </a:lnTo>
                <a:lnTo>
                  <a:pt x="256474" y="124954"/>
                </a:lnTo>
                <a:lnTo>
                  <a:pt x="256474" y="119019"/>
                </a:lnTo>
                <a:close/>
                <a:moveTo>
                  <a:pt x="268656" y="119019"/>
                </a:moveTo>
                <a:lnTo>
                  <a:pt x="268656" y="124954"/>
                </a:lnTo>
                <a:lnTo>
                  <a:pt x="262721" y="124954"/>
                </a:lnTo>
                <a:lnTo>
                  <a:pt x="262721" y="119019"/>
                </a:lnTo>
                <a:close/>
                <a:moveTo>
                  <a:pt x="274904" y="119019"/>
                </a:moveTo>
                <a:lnTo>
                  <a:pt x="274904" y="124954"/>
                </a:lnTo>
                <a:lnTo>
                  <a:pt x="268968" y="124954"/>
                </a:lnTo>
                <a:lnTo>
                  <a:pt x="268968" y="119019"/>
                </a:lnTo>
                <a:close/>
                <a:moveTo>
                  <a:pt x="6251" y="125266"/>
                </a:moveTo>
                <a:lnTo>
                  <a:pt x="6251" y="131201"/>
                </a:lnTo>
                <a:lnTo>
                  <a:pt x="315" y="131201"/>
                </a:lnTo>
                <a:lnTo>
                  <a:pt x="315" y="125266"/>
                </a:lnTo>
                <a:close/>
                <a:moveTo>
                  <a:pt x="12498" y="125266"/>
                </a:moveTo>
                <a:lnTo>
                  <a:pt x="12498" y="131201"/>
                </a:lnTo>
                <a:lnTo>
                  <a:pt x="6562" y="131201"/>
                </a:lnTo>
                <a:lnTo>
                  <a:pt x="6562" y="125266"/>
                </a:lnTo>
                <a:close/>
                <a:moveTo>
                  <a:pt x="18745" y="125266"/>
                </a:moveTo>
                <a:lnTo>
                  <a:pt x="18745" y="131201"/>
                </a:lnTo>
                <a:lnTo>
                  <a:pt x="12810" y="131201"/>
                </a:lnTo>
                <a:lnTo>
                  <a:pt x="12810" y="125266"/>
                </a:lnTo>
                <a:close/>
                <a:moveTo>
                  <a:pt x="24992" y="125266"/>
                </a:moveTo>
                <a:lnTo>
                  <a:pt x="24992" y="131201"/>
                </a:lnTo>
                <a:lnTo>
                  <a:pt x="19058" y="131201"/>
                </a:lnTo>
                <a:lnTo>
                  <a:pt x="19058" y="125266"/>
                </a:lnTo>
                <a:close/>
                <a:moveTo>
                  <a:pt x="31242" y="125266"/>
                </a:moveTo>
                <a:lnTo>
                  <a:pt x="31242" y="131201"/>
                </a:lnTo>
                <a:lnTo>
                  <a:pt x="25305" y="131201"/>
                </a:lnTo>
                <a:lnTo>
                  <a:pt x="25305" y="125266"/>
                </a:lnTo>
                <a:close/>
                <a:moveTo>
                  <a:pt x="37489" y="125266"/>
                </a:moveTo>
                <a:lnTo>
                  <a:pt x="37489" y="131201"/>
                </a:lnTo>
                <a:lnTo>
                  <a:pt x="31553" y="131201"/>
                </a:lnTo>
                <a:lnTo>
                  <a:pt x="31553" y="125266"/>
                </a:lnTo>
                <a:close/>
                <a:moveTo>
                  <a:pt x="43737" y="125266"/>
                </a:moveTo>
                <a:lnTo>
                  <a:pt x="43737" y="131201"/>
                </a:lnTo>
                <a:lnTo>
                  <a:pt x="37802" y="131201"/>
                </a:lnTo>
                <a:lnTo>
                  <a:pt x="37802" y="125266"/>
                </a:lnTo>
                <a:close/>
                <a:moveTo>
                  <a:pt x="49985" y="125266"/>
                </a:moveTo>
                <a:lnTo>
                  <a:pt x="49985" y="131201"/>
                </a:lnTo>
                <a:lnTo>
                  <a:pt x="44049" y="131201"/>
                </a:lnTo>
                <a:lnTo>
                  <a:pt x="44049" y="125266"/>
                </a:lnTo>
                <a:close/>
                <a:moveTo>
                  <a:pt x="56232" y="125266"/>
                </a:moveTo>
                <a:lnTo>
                  <a:pt x="56232" y="131201"/>
                </a:lnTo>
                <a:lnTo>
                  <a:pt x="50296" y="131201"/>
                </a:lnTo>
                <a:lnTo>
                  <a:pt x="50296" y="125266"/>
                </a:lnTo>
                <a:close/>
                <a:moveTo>
                  <a:pt x="62480" y="125266"/>
                </a:moveTo>
                <a:lnTo>
                  <a:pt x="62480" y="131201"/>
                </a:lnTo>
                <a:lnTo>
                  <a:pt x="56545" y="131201"/>
                </a:lnTo>
                <a:lnTo>
                  <a:pt x="56545" y="125266"/>
                </a:lnTo>
                <a:close/>
                <a:moveTo>
                  <a:pt x="68727" y="125266"/>
                </a:moveTo>
                <a:lnTo>
                  <a:pt x="68727" y="131201"/>
                </a:lnTo>
                <a:lnTo>
                  <a:pt x="62792" y="131201"/>
                </a:lnTo>
                <a:lnTo>
                  <a:pt x="62792" y="125266"/>
                </a:lnTo>
                <a:close/>
                <a:moveTo>
                  <a:pt x="74975" y="125266"/>
                </a:moveTo>
                <a:lnTo>
                  <a:pt x="74975" y="131201"/>
                </a:lnTo>
                <a:lnTo>
                  <a:pt x="69039" y="131201"/>
                </a:lnTo>
                <a:lnTo>
                  <a:pt x="69039" y="125266"/>
                </a:lnTo>
                <a:close/>
                <a:moveTo>
                  <a:pt x="81223" y="125266"/>
                </a:moveTo>
                <a:lnTo>
                  <a:pt x="81223" y="131201"/>
                </a:lnTo>
                <a:lnTo>
                  <a:pt x="75286" y="131201"/>
                </a:lnTo>
                <a:lnTo>
                  <a:pt x="75286" y="125266"/>
                </a:lnTo>
                <a:close/>
                <a:moveTo>
                  <a:pt x="87470" y="125266"/>
                </a:moveTo>
                <a:lnTo>
                  <a:pt x="87470" y="131201"/>
                </a:lnTo>
                <a:lnTo>
                  <a:pt x="81535" y="131201"/>
                </a:lnTo>
                <a:lnTo>
                  <a:pt x="81535" y="125266"/>
                </a:lnTo>
                <a:close/>
                <a:moveTo>
                  <a:pt x="93718" y="125266"/>
                </a:moveTo>
                <a:lnTo>
                  <a:pt x="93718" y="131201"/>
                </a:lnTo>
                <a:lnTo>
                  <a:pt x="87784" y="131201"/>
                </a:lnTo>
                <a:lnTo>
                  <a:pt x="87784" y="125266"/>
                </a:lnTo>
                <a:close/>
                <a:moveTo>
                  <a:pt x="99967" y="125266"/>
                </a:moveTo>
                <a:lnTo>
                  <a:pt x="99967" y="131201"/>
                </a:lnTo>
                <a:lnTo>
                  <a:pt x="94031" y="131201"/>
                </a:lnTo>
                <a:lnTo>
                  <a:pt x="94031" y="125266"/>
                </a:lnTo>
                <a:close/>
                <a:moveTo>
                  <a:pt x="106214" y="125266"/>
                </a:moveTo>
                <a:lnTo>
                  <a:pt x="106214" y="131201"/>
                </a:lnTo>
                <a:lnTo>
                  <a:pt x="100278" y="131201"/>
                </a:lnTo>
                <a:lnTo>
                  <a:pt x="100278" y="125266"/>
                </a:lnTo>
                <a:close/>
                <a:moveTo>
                  <a:pt x="112461" y="125266"/>
                </a:moveTo>
                <a:lnTo>
                  <a:pt x="112461" y="131201"/>
                </a:lnTo>
                <a:lnTo>
                  <a:pt x="106527" y="131201"/>
                </a:lnTo>
                <a:lnTo>
                  <a:pt x="106527" y="125266"/>
                </a:lnTo>
                <a:close/>
                <a:moveTo>
                  <a:pt x="118710" y="125266"/>
                </a:moveTo>
                <a:lnTo>
                  <a:pt x="118710" y="131201"/>
                </a:lnTo>
                <a:lnTo>
                  <a:pt x="112774" y="131201"/>
                </a:lnTo>
                <a:lnTo>
                  <a:pt x="112774" y="125266"/>
                </a:lnTo>
                <a:close/>
                <a:moveTo>
                  <a:pt x="124957" y="125266"/>
                </a:moveTo>
                <a:lnTo>
                  <a:pt x="124957" y="131201"/>
                </a:lnTo>
                <a:lnTo>
                  <a:pt x="119021" y="131201"/>
                </a:lnTo>
                <a:lnTo>
                  <a:pt x="119021" y="125266"/>
                </a:lnTo>
                <a:close/>
                <a:moveTo>
                  <a:pt x="131204" y="125266"/>
                </a:moveTo>
                <a:lnTo>
                  <a:pt x="131204" y="131201"/>
                </a:lnTo>
                <a:lnTo>
                  <a:pt x="125270" y="131201"/>
                </a:lnTo>
                <a:lnTo>
                  <a:pt x="125270" y="125266"/>
                </a:lnTo>
                <a:close/>
                <a:moveTo>
                  <a:pt x="137451" y="125266"/>
                </a:moveTo>
                <a:lnTo>
                  <a:pt x="137451" y="131201"/>
                </a:lnTo>
                <a:lnTo>
                  <a:pt x="131517" y="131201"/>
                </a:lnTo>
                <a:lnTo>
                  <a:pt x="131517" y="125266"/>
                </a:lnTo>
                <a:close/>
                <a:moveTo>
                  <a:pt x="143702" y="125266"/>
                </a:moveTo>
                <a:lnTo>
                  <a:pt x="143702" y="131201"/>
                </a:lnTo>
                <a:lnTo>
                  <a:pt x="137766" y="131201"/>
                </a:lnTo>
                <a:lnTo>
                  <a:pt x="137766" y="125266"/>
                </a:lnTo>
                <a:close/>
                <a:moveTo>
                  <a:pt x="149949" y="125266"/>
                </a:moveTo>
                <a:lnTo>
                  <a:pt x="149949" y="131201"/>
                </a:lnTo>
                <a:lnTo>
                  <a:pt x="144015" y="131201"/>
                </a:lnTo>
                <a:lnTo>
                  <a:pt x="144015" y="125266"/>
                </a:lnTo>
                <a:close/>
                <a:moveTo>
                  <a:pt x="156196" y="125266"/>
                </a:moveTo>
                <a:lnTo>
                  <a:pt x="156196" y="131201"/>
                </a:lnTo>
                <a:lnTo>
                  <a:pt x="150262" y="131201"/>
                </a:lnTo>
                <a:lnTo>
                  <a:pt x="150262" y="125266"/>
                </a:lnTo>
                <a:close/>
                <a:moveTo>
                  <a:pt x="162445" y="125266"/>
                </a:moveTo>
                <a:lnTo>
                  <a:pt x="162445" y="131201"/>
                </a:lnTo>
                <a:lnTo>
                  <a:pt x="156509" y="131201"/>
                </a:lnTo>
                <a:lnTo>
                  <a:pt x="156509" y="125266"/>
                </a:lnTo>
                <a:close/>
                <a:moveTo>
                  <a:pt x="168692" y="125266"/>
                </a:moveTo>
                <a:lnTo>
                  <a:pt x="168692" y="131201"/>
                </a:lnTo>
                <a:lnTo>
                  <a:pt x="162756" y="131201"/>
                </a:lnTo>
                <a:lnTo>
                  <a:pt x="162756" y="125266"/>
                </a:lnTo>
                <a:close/>
                <a:moveTo>
                  <a:pt x="174939" y="125266"/>
                </a:moveTo>
                <a:lnTo>
                  <a:pt x="174939" y="131201"/>
                </a:lnTo>
                <a:lnTo>
                  <a:pt x="169005" y="131201"/>
                </a:lnTo>
                <a:lnTo>
                  <a:pt x="169005" y="125266"/>
                </a:lnTo>
                <a:close/>
                <a:moveTo>
                  <a:pt x="181186" y="125266"/>
                </a:moveTo>
                <a:lnTo>
                  <a:pt x="181186" y="131201"/>
                </a:lnTo>
                <a:lnTo>
                  <a:pt x="175252" y="131201"/>
                </a:lnTo>
                <a:lnTo>
                  <a:pt x="175252" y="125266"/>
                </a:lnTo>
                <a:close/>
                <a:moveTo>
                  <a:pt x="187435" y="125266"/>
                </a:moveTo>
                <a:lnTo>
                  <a:pt x="187435" y="131201"/>
                </a:lnTo>
                <a:lnTo>
                  <a:pt x="181499" y="131201"/>
                </a:lnTo>
                <a:lnTo>
                  <a:pt x="181499" y="125266"/>
                </a:lnTo>
                <a:close/>
                <a:moveTo>
                  <a:pt x="193682" y="125266"/>
                </a:moveTo>
                <a:lnTo>
                  <a:pt x="193682" y="131201"/>
                </a:lnTo>
                <a:lnTo>
                  <a:pt x="187746" y="131201"/>
                </a:lnTo>
                <a:lnTo>
                  <a:pt x="187746" y="125266"/>
                </a:lnTo>
                <a:close/>
                <a:moveTo>
                  <a:pt x="199931" y="125266"/>
                </a:moveTo>
                <a:lnTo>
                  <a:pt x="199931" y="131201"/>
                </a:lnTo>
                <a:lnTo>
                  <a:pt x="193996" y="131201"/>
                </a:lnTo>
                <a:lnTo>
                  <a:pt x="193996" y="125266"/>
                </a:lnTo>
                <a:close/>
                <a:moveTo>
                  <a:pt x="206180" y="125266"/>
                </a:moveTo>
                <a:lnTo>
                  <a:pt x="206180" y="131201"/>
                </a:lnTo>
                <a:lnTo>
                  <a:pt x="200244" y="131201"/>
                </a:lnTo>
                <a:lnTo>
                  <a:pt x="200244" y="125266"/>
                </a:lnTo>
                <a:close/>
                <a:moveTo>
                  <a:pt x="212427" y="125266"/>
                </a:moveTo>
                <a:lnTo>
                  <a:pt x="212427" y="131201"/>
                </a:lnTo>
                <a:lnTo>
                  <a:pt x="206491" y="131201"/>
                </a:lnTo>
                <a:lnTo>
                  <a:pt x="206491" y="125266"/>
                </a:lnTo>
                <a:close/>
                <a:moveTo>
                  <a:pt x="218674" y="125266"/>
                </a:moveTo>
                <a:lnTo>
                  <a:pt x="218674" y="131201"/>
                </a:lnTo>
                <a:lnTo>
                  <a:pt x="212739" y="131201"/>
                </a:lnTo>
                <a:lnTo>
                  <a:pt x="212739" y="125266"/>
                </a:lnTo>
                <a:close/>
                <a:moveTo>
                  <a:pt x="224921" y="125266"/>
                </a:moveTo>
                <a:lnTo>
                  <a:pt x="224921" y="131201"/>
                </a:lnTo>
                <a:lnTo>
                  <a:pt x="218987" y="131201"/>
                </a:lnTo>
                <a:lnTo>
                  <a:pt x="218987" y="125266"/>
                </a:lnTo>
                <a:close/>
                <a:moveTo>
                  <a:pt x="231170" y="125266"/>
                </a:moveTo>
                <a:lnTo>
                  <a:pt x="231170" y="131201"/>
                </a:lnTo>
                <a:lnTo>
                  <a:pt x="225234" y="131201"/>
                </a:lnTo>
                <a:lnTo>
                  <a:pt x="225234" y="125266"/>
                </a:lnTo>
                <a:close/>
                <a:moveTo>
                  <a:pt x="237417" y="125266"/>
                </a:moveTo>
                <a:lnTo>
                  <a:pt x="237417" y="131201"/>
                </a:lnTo>
                <a:lnTo>
                  <a:pt x="231481" y="131201"/>
                </a:lnTo>
                <a:lnTo>
                  <a:pt x="231481" y="125266"/>
                </a:lnTo>
                <a:close/>
                <a:moveTo>
                  <a:pt x="243664" y="125266"/>
                </a:moveTo>
                <a:lnTo>
                  <a:pt x="243664" y="131201"/>
                </a:lnTo>
                <a:lnTo>
                  <a:pt x="237729" y="131201"/>
                </a:lnTo>
                <a:lnTo>
                  <a:pt x="237729" y="125266"/>
                </a:lnTo>
                <a:close/>
                <a:moveTo>
                  <a:pt x="249911" y="125266"/>
                </a:moveTo>
                <a:lnTo>
                  <a:pt x="249911" y="131201"/>
                </a:lnTo>
                <a:lnTo>
                  <a:pt x="243977" y="131201"/>
                </a:lnTo>
                <a:lnTo>
                  <a:pt x="243977" y="125266"/>
                </a:lnTo>
                <a:close/>
                <a:moveTo>
                  <a:pt x="256161" y="125266"/>
                </a:moveTo>
                <a:lnTo>
                  <a:pt x="256161" y="131201"/>
                </a:lnTo>
                <a:lnTo>
                  <a:pt x="250225" y="131201"/>
                </a:lnTo>
                <a:lnTo>
                  <a:pt x="250225" y="125266"/>
                </a:lnTo>
                <a:close/>
                <a:moveTo>
                  <a:pt x="262409" y="125266"/>
                </a:moveTo>
                <a:lnTo>
                  <a:pt x="262409" y="131201"/>
                </a:lnTo>
                <a:lnTo>
                  <a:pt x="256474" y="131201"/>
                </a:lnTo>
                <a:lnTo>
                  <a:pt x="256474" y="125266"/>
                </a:lnTo>
                <a:close/>
                <a:moveTo>
                  <a:pt x="268656" y="125266"/>
                </a:moveTo>
                <a:lnTo>
                  <a:pt x="268656" y="131201"/>
                </a:lnTo>
                <a:lnTo>
                  <a:pt x="262721" y="131201"/>
                </a:lnTo>
                <a:lnTo>
                  <a:pt x="262721" y="125266"/>
                </a:lnTo>
                <a:close/>
                <a:moveTo>
                  <a:pt x="274904" y="125266"/>
                </a:moveTo>
                <a:lnTo>
                  <a:pt x="274904" y="131201"/>
                </a:lnTo>
                <a:lnTo>
                  <a:pt x="268968" y="131201"/>
                </a:lnTo>
                <a:lnTo>
                  <a:pt x="268968" y="125266"/>
                </a:lnTo>
                <a:close/>
                <a:moveTo>
                  <a:pt x="6251" y="131513"/>
                </a:moveTo>
                <a:lnTo>
                  <a:pt x="6251" y="137449"/>
                </a:lnTo>
                <a:lnTo>
                  <a:pt x="315" y="137449"/>
                </a:lnTo>
                <a:lnTo>
                  <a:pt x="315" y="131513"/>
                </a:lnTo>
                <a:close/>
                <a:moveTo>
                  <a:pt x="12498" y="131513"/>
                </a:moveTo>
                <a:lnTo>
                  <a:pt x="12498" y="137449"/>
                </a:lnTo>
                <a:lnTo>
                  <a:pt x="6562" y="137449"/>
                </a:lnTo>
                <a:lnTo>
                  <a:pt x="6562" y="131513"/>
                </a:lnTo>
                <a:close/>
                <a:moveTo>
                  <a:pt x="18745" y="131513"/>
                </a:moveTo>
                <a:lnTo>
                  <a:pt x="18745" y="137449"/>
                </a:lnTo>
                <a:lnTo>
                  <a:pt x="12810" y="137449"/>
                </a:lnTo>
                <a:lnTo>
                  <a:pt x="12810" y="131513"/>
                </a:lnTo>
                <a:close/>
                <a:moveTo>
                  <a:pt x="24992" y="131513"/>
                </a:moveTo>
                <a:lnTo>
                  <a:pt x="24992" y="137449"/>
                </a:lnTo>
                <a:lnTo>
                  <a:pt x="19058" y="137449"/>
                </a:lnTo>
                <a:lnTo>
                  <a:pt x="19058" y="131513"/>
                </a:lnTo>
                <a:close/>
                <a:moveTo>
                  <a:pt x="31241" y="131513"/>
                </a:moveTo>
                <a:lnTo>
                  <a:pt x="31241" y="137449"/>
                </a:lnTo>
                <a:lnTo>
                  <a:pt x="25305" y="137449"/>
                </a:lnTo>
                <a:lnTo>
                  <a:pt x="25305" y="131513"/>
                </a:lnTo>
                <a:close/>
                <a:moveTo>
                  <a:pt x="37489" y="131513"/>
                </a:moveTo>
                <a:lnTo>
                  <a:pt x="37489" y="137449"/>
                </a:lnTo>
                <a:lnTo>
                  <a:pt x="31553" y="137449"/>
                </a:lnTo>
                <a:lnTo>
                  <a:pt x="31553" y="131513"/>
                </a:lnTo>
                <a:close/>
                <a:moveTo>
                  <a:pt x="43737" y="131513"/>
                </a:moveTo>
                <a:lnTo>
                  <a:pt x="43737" y="137449"/>
                </a:lnTo>
                <a:lnTo>
                  <a:pt x="37802" y="137449"/>
                </a:lnTo>
                <a:lnTo>
                  <a:pt x="37802" y="131513"/>
                </a:lnTo>
                <a:close/>
                <a:moveTo>
                  <a:pt x="49985" y="131513"/>
                </a:moveTo>
                <a:lnTo>
                  <a:pt x="49985" y="137449"/>
                </a:lnTo>
                <a:lnTo>
                  <a:pt x="44049" y="137449"/>
                </a:lnTo>
                <a:lnTo>
                  <a:pt x="44049" y="131513"/>
                </a:lnTo>
                <a:close/>
                <a:moveTo>
                  <a:pt x="56232" y="131513"/>
                </a:moveTo>
                <a:lnTo>
                  <a:pt x="56232" y="137449"/>
                </a:lnTo>
                <a:lnTo>
                  <a:pt x="50296" y="137449"/>
                </a:lnTo>
                <a:lnTo>
                  <a:pt x="50296" y="131513"/>
                </a:lnTo>
                <a:close/>
                <a:moveTo>
                  <a:pt x="62480" y="131513"/>
                </a:moveTo>
                <a:lnTo>
                  <a:pt x="62480" y="137449"/>
                </a:lnTo>
                <a:lnTo>
                  <a:pt x="56545" y="137449"/>
                </a:lnTo>
                <a:lnTo>
                  <a:pt x="56545" y="131513"/>
                </a:lnTo>
                <a:close/>
                <a:moveTo>
                  <a:pt x="68727" y="131513"/>
                </a:moveTo>
                <a:lnTo>
                  <a:pt x="68727" y="137449"/>
                </a:lnTo>
                <a:lnTo>
                  <a:pt x="62792" y="137449"/>
                </a:lnTo>
                <a:lnTo>
                  <a:pt x="62792" y="131513"/>
                </a:lnTo>
                <a:close/>
                <a:moveTo>
                  <a:pt x="74975" y="131513"/>
                </a:moveTo>
                <a:lnTo>
                  <a:pt x="74975" y="137449"/>
                </a:lnTo>
                <a:lnTo>
                  <a:pt x="69039" y="137449"/>
                </a:lnTo>
                <a:lnTo>
                  <a:pt x="69039" y="131513"/>
                </a:lnTo>
                <a:close/>
                <a:moveTo>
                  <a:pt x="81223" y="131513"/>
                </a:moveTo>
                <a:lnTo>
                  <a:pt x="81223" y="137449"/>
                </a:lnTo>
                <a:lnTo>
                  <a:pt x="75286" y="137449"/>
                </a:lnTo>
                <a:lnTo>
                  <a:pt x="75286" y="131513"/>
                </a:lnTo>
                <a:close/>
                <a:moveTo>
                  <a:pt x="87470" y="131513"/>
                </a:moveTo>
                <a:lnTo>
                  <a:pt x="87470" y="137449"/>
                </a:lnTo>
                <a:lnTo>
                  <a:pt x="81535" y="137449"/>
                </a:lnTo>
                <a:lnTo>
                  <a:pt x="81535" y="131513"/>
                </a:lnTo>
                <a:close/>
                <a:moveTo>
                  <a:pt x="93718" y="131513"/>
                </a:moveTo>
                <a:lnTo>
                  <a:pt x="93718" y="137449"/>
                </a:lnTo>
                <a:lnTo>
                  <a:pt x="87784" y="137449"/>
                </a:lnTo>
                <a:lnTo>
                  <a:pt x="87784" y="131513"/>
                </a:lnTo>
                <a:close/>
                <a:moveTo>
                  <a:pt x="99967" y="131513"/>
                </a:moveTo>
                <a:lnTo>
                  <a:pt x="99967" y="137449"/>
                </a:lnTo>
                <a:lnTo>
                  <a:pt x="94031" y="137449"/>
                </a:lnTo>
                <a:lnTo>
                  <a:pt x="94031" y="131513"/>
                </a:lnTo>
                <a:close/>
                <a:moveTo>
                  <a:pt x="106214" y="131513"/>
                </a:moveTo>
                <a:lnTo>
                  <a:pt x="106214" y="137449"/>
                </a:lnTo>
                <a:lnTo>
                  <a:pt x="100278" y="137449"/>
                </a:lnTo>
                <a:lnTo>
                  <a:pt x="100278" y="131513"/>
                </a:lnTo>
                <a:close/>
                <a:moveTo>
                  <a:pt x="112461" y="131513"/>
                </a:moveTo>
                <a:lnTo>
                  <a:pt x="112461" y="137449"/>
                </a:lnTo>
                <a:lnTo>
                  <a:pt x="106527" y="137449"/>
                </a:lnTo>
                <a:lnTo>
                  <a:pt x="106527" y="131513"/>
                </a:lnTo>
                <a:close/>
                <a:moveTo>
                  <a:pt x="118710" y="131513"/>
                </a:moveTo>
                <a:lnTo>
                  <a:pt x="118710" y="137449"/>
                </a:lnTo>
                <a:lnTo>
                  <a:pt x="112774" y="137449"/>
                </a:lnTo>
                <a:lnTo>
                  <a:pt x="112774" y="131513"/>
                </a:lnTo>
                <a:close/>
                <a:moveTo>
                  <a:pt x="124957" y="131513"/>
                </a:moveTo>
                <a:lnTo>
                  <a:pt x="124957" y="137449"/>
                </a:lnTo>
                <a:lnTo>
                  <a:pt x="119021" y="137449"/>
                </a:lnTo>
                <a:lnTo>
                  <a:pt x="119021" y="131513"/>
                </a:lnTo>
                <a:close/>
                <a:moveTo>
                  <a:pt x="131204" y="131513"/>
                </a:moveTo>
                <a:lnTo>
                  <a:pt x="131204" y="137449"/>
                </a:lnTo>
                <a:lnTo>
                  <a:pt x="125270" y="137449"/>
                </a:lnTo>
                <a:lnTo>
                  <a:pt x="125270" y="131513"/>
                </a:lnTo>
                <a:close/>
                <a:moveTo>
                  <a:pt x="137451" y="131513"/>
                </a:moveTo>
                <a:lnTo>
                  <a:pt x="137451" y="137449"/>
                </a:lnTo>
                <a:lnTo>
                  <a:pt x="131517" y="137449"/>
                </a:lnTo>
                <a:lnTo>
                  <a:pt x="131517" y="131513"/>
                </a:lnTo>
                <a:close/>
                <a:moveTo>
                  <a:pt x="143702" y="131513"/>
                </a:moveTo>
                <a:lnTo>
                  <a:pt x="143702" y="137449"/>
                </a:lnTo>
                <a:lnTo>
                  <a:pt x="137766" y="137449"/>
                </a:lnTo>
                <a:lnTo>
                  <a:pt x="137766" y="131513"/>
                </a:lnTo>
                <a:close/>
                <a:moveTo>
                  <a:pt x="149949" y="131513"/>
                </a:moveTo>
                <a:lnTo>
                  <a:pt x="149949" y="137449"/>
                </a:lnTo>
                <a:lnTo>
                  <a:pt x="144015" y="137449"/>
                </a:lnTo>
                <a:lnTo>
                  <a:pt x="144015" y="131513"/>
                </a:lnTo>
                <a:close/>
                <a:moveTo>
                  <a:pt x="156196" y="131513"/>
                </a:moveTo>
                <a:lnTo>
                  <a:pt x="156196" y="137449"/>
                </a:lnTo>
                <a:lnTo>
                  <a:pt x="150262" y="137449"/>
                </a:lnTo>
                <a:lnTo>
                  <a:pt x="150262" y="131513"/>
                </a:lnTo>
                <a:close/>
                <a:moveTo>
                  <a:pt x="162445" y="131513"/>
                </a:moveTo>
                <a:lnTo>
                  <a:pt x="162445" y="137449"/>
                </a:lnTo>
                <a:lnTo>
                  <a:pt x="156509" y="137449"/>
                </a:lnTo>
                <a:lnTo>
                  <a:pt x="156509" y="131513"/>
                </a:lnTo>
                <a:close/>
                <a:moveTo>
                  <a:pt x="168692" y="131513"/>
                </a:moveTo>
                <a:lnTo>
                  <a:pt x="168692" y="137449"/>
                </a:lnTo>
                <a:lnTo>
                  <a:pt x="162756" y="137449"/>
                </a:lnTo>
                <a:lnTo>
                  <a:pt x="162756" y="131513"/>
                </a:lnTo>
                <a:close/>
                <a:moveTo>
                  <a:pt x="174939" y="131513"/>
                </a:moveTo>
                <a:lnTo>
                  <a:pt x="174939" y="137449"/>
                </a:lnTo>
                <a:lnTo>
                  <a:pt x="169005" y="137449"/>
                </a:lnTo>
                <a:lnTo>
                  <a:pt x="169005" y="131513"/>
                </a:lnTo>
                <a:close/>
                <a:moveTo>
                  <a:pt x="181186" y="131513"/>
                </a:moveTo>
                <a:lnTo>
                  <a:pt x="181186" y="137449"/>
                </a:lnTo>
                <a:lnTo>
                  <a:pt x="175252" y="137449"/>
                </a:lnTo>
                <a:lnTo>
                  <a:pt x="175252" y="131513"/>
                </a:lnTo>
                <a:close/>
                <a:moveTo>
                  <a:pt x="187433" y="131513"/>
                </a:moveTo>
                <a:lnTo>
                  <a:pt x="187433" y="137449"/>
                </a:lnTo>
                <a:lnTo>
                  <a:pt x="181499" y="137449"/>
                </a:lnTo>
                <a:lnTo>
                  <a:pt x="181499" y="131513"/>
                </a:lnTo>
                <a:close/>
                <a:moveTo>
                  <a:pt x="193682" y="131513"/>
                </a:moveTo>
                <a:lnTo>
                  <a:pt x="193682" y="137449"/>
                </a:lnTo>
                <a:lnTo>
                  <a:pt x="187746" y="137449"/>
                </a:lnTo>
                <a:lnTo>
                  <a:pt x="187746" y="131513"/>
                </a:lnTo>
                <a:close/>
                <a:moveTo>
                  <a:pt x="199931" y="131513"/>
                </a:moveTo>
                <a:lnTo>
                  <a:pt x="199931" y="137449"/>
                </a:lnTo>
                <a:lnTo>
                  <a:pt x="193996" y="137449"/>
                </a:lnTo>
                <a:lnTo>
                  <a:pt x="193996" y="131513"/>
                </a:lnTo>
                <a:close/>
                <a:moveTo>
                  <a:pt x="206180" y="131513"/>
                </a:moveTo>
                <a:lnTo>
                  <a:pt x="206180" y="137449"/>
                </a:lnTo>
                <a:lnTo>
                  <a:pt x="200244" y="137449"/>
                </a:lnTo>
                <a:lnTo>
                  <a:pt x="200244" y="131513"/>
                </a:lnTo>
                <a:close/>
                <a:moveTo>
                  <a:pt x="212427" y="131513"/>
                </a:moveTo>
                <a:lnTo>
                  <a:pt x="212427" y="137449"/>
                </a:lnTo>
                <a:lnTo>
                  <a:pt x="206491" y="137449"/>
                </a:lnTo>
                <a:lnTo>
                  <a:pt x="206491" y="131513"/>
                </a:lnTo>
                <a:close/>
                <a:moveTo>
                  <a:pt x="218674" y="131513"/>
                </a:moveTo>
                <a:lnTo>
                  <a:pt x="218674" y="137449"/>
                </a:lnTo>
                <a:lnTo>
                  <a:pt x="212739" y="137449"/>
                </a:lnTo>
                <a:lnTo>
                  <a:pt x="212739" y="131513"/>
                </a:lnTo>
                <a:close/>
                <a:moveTo>
                  <a:pt x="224921" y="131513"/>
                </a:moveTo>
                <a:lnTo>
                  <a:pt x="224921" y="137449"/>
                </a:lnTo>
                <a:lnTo>
                  <a:pt x="218987" y="137449"/>
                </a:lnTo>
                <a:lnTo>
                  <a:pt x="218987" y="131513"/>
                </a:lnTo>
                <a:close/>
                <a:moveTo>
                  <a:pt x="231170" y="131513"/>
                </a:moveTo>
                <a:lnTo>
                  <a:pt x="231170" y="137449"/>
                </a:lnTo>
                <a:lnTo>
                  <a:pt x="225234" y="137449"/>
                </a:lnTo>
                <a:lnTo>
                  <a:pt x="225234" y="131513"/>
                </a:lnTo>
                <a:close/>
                <a:moveTo>
                  <a:pt x="237417" y="131513"/>
                </a:moveTo>
                <a:lnTo>
                  <a:pt x="237417" y="137449"/>
                </a:lnTo>
                <a:lnTo>
                  <a:pt x="231481" y="137449"/>
                </a:lnTo>
                <a:lnTo>
                  <a:pt x="231481" y="131513"/>
                </a:lnTo>
                <a:close/>
                <a:moveTo>
                  <a:pt x="243664" y="131513"/>
                </a:moveTo>
                <a:lnTo>
                  <a:pt x="243664" y="137449"/>
                </a:lnTo>
                <a:lnTo>
                  <a:pt x="237729" y="137449"/>
                </a:lnTo>
                <a:lnTo>
                  <a:pt x="237729" y="131513"/>
                </a:lnTo>
                <a:close/>
                <a:moveTo>
                  <a:pt x="249911" y="131513"/>
                </a:moveTo>
                <a:lnTo>
                  <a:pt x="249911" y="137449"/>
                </a:lnTo>
                <a:lnTo>
                  <a:pt x="243977" y="137449"/>
                </a:lnTo>
                <a:lnTo>
                  <a:pt x="243977" y="131513"/>
                </a:lnTo>
                <a:close/>
                <a:moveTo>
                  <a:pt x="256161" y="131513"/>
                </a:moveTo>
                <a:lnTo>
                  <a:pt x="256161" y="137449"/>
                </a:lnTo>
                <a:lnTo>
                  <a:pt x="250225" y="137449"/>
                </a:lnTo>
                <a:lnTo>
                  <a:pt x="250225" y="131513"/>
                </a:lnTo>
                <a:close/>
                <a:moveTo>
                  <a:pt x="262409" y="131513"/>
                </a:moveTo>
                <a:lnTo>
                  <a:pt x="262409" y="137449"/>
                </a:lnTo>
                <a:lnTo>
                  <a:pt x="256474" y="137449"/>
                </a:lnTo>
                <a:lnTo>
                  <a:pt x="256474" y="131513"/>
                </a:lnTo>
                <a:close/>
                <a:moveTo>
                  <a:pt x="268656" y="131513"/>
                </a:moveTo>
                <a:lnTo>
                  <a:pt x="268656" y="137449"/>
                </a:lnTo>
                <a:lnTo>
                  <a:pt x="262721" y="137449"/>
                </a:lnTo>
                <a:lnTo>
                  <a:pt x="262721" y="131513"/>
                </a:lnTo>
                <a:close/>
                <a:moveTo>
                  <a:pt x="274904" y="131513"/>
                </a:moveTo>
                <a:lnTo>
                  <a:pt x="274904" y="137449"/>
                </a:lnTo>
                <a:lnTo>
                  <a:pt x="268968" y="137449"/>
                </a:lnTo>
                <a:lnTo>
                  <a:pt x="268968" y="131513"/>
                </a:lnTo>
                <a:close/>
                <a:moveTo>
                  <a:pt x="6251" y="137760"/>
                </a:moveTo>
                <a:lnTo>
                  <a:pt x="6251" y="143697"/>
                </a:lnTo>
                <a:lnTo>
                  <a:pt x="315" y="143697"/>
                </a:lnTo>
                <a:lnTo>
                  <a:pt x="315" y="137760"/>
                </a:lnTo>
                <a:close/>
                <a:moveTo>
                  <a:pt x="12498" y="137760"/>
                </a:moveTo>
                <a:lnTo>
                  <a:pt x="12498" y="143697"/>
                </a:lnTo>
                <a:lnTo>
                  <a:pt x="6562" y="143697"/>
                </a:lnTo>
                <a:lnTo>
                  <a:pt x="6562" y="137760"/>
                </a:lnTo>
                <a:close/>
                <a:moveTo>
                  <a:pt x="18745" y="137760"/>
                </a:moveTo>
                <a:lnTo>
                  <a:pt x="18745" y="143697"/>
                </a:lnTo>
                <a:lnTo>
                  <a:pt x="12810" y="143697"/>
                </a:lnTo>
                <a:lnTo>
                  <a:pt x="12810" y="137760"/>
                </a:lnTo>
                <a:close/>
                <a:moveTo>
                  <a:pt x="24992" y="137760"/>
                </a:moveTo>
                <a:lnTo>
                  <a:pt x="24992" y="143697"/>
                </a:lnTo>
                <a:lnTo>
                  <a:pt x="19058" y="143697"/>
                </a:lnTo>
                <a:lnTo>
                  <a:pt x="19058" y="137760"/>
                </a:lnTo>
                <a:close/>
                <a:moveTo>
                  <a:pt x="31241" y="137760"/>
                </a:moveTo>
                <a:lnTo>
                  <a:pt x="31241" y="143697"/>
                </a:lnTo>
                <a:lnTo>
                  <a:pt x="25305" y="143697"/>
                </a:lnTo>
                <a:lnTo>
                  <a:pt x="25305" y="137760"/>
                </a:lnTo>
                <a:close/>
                <a:moveTo>
                  <a:pt x="37489" y="137760"/>
                </a:moveTo>
                <a:lnTo>
                  <a:pt x="37489" y="143697"/>
                </a:lnTo>
                <a:lnTo>
                  <a:pt x="31553" y="143697"/>
                </a:lnTo>
                <a:lnTo>
                  <a:pt x="31553" y="137760"/>
                </a:lnTo>
                <a:close/>
                <a:moveTo>
                  <a:pt x="43737" y="137760"/>
                </a:moveTo>
                <a:lnTo>
                  <a:pt x="43737" y="143697"/>
                </a:lnTo>
                <a:lnTo>
                  <a:pt x="37802" y="143697"/>
                </a:lnTo>
                <a:lnTo>
                  <a:pt x="37802" y="137760"/>
                </a:lnTo>
                <a:close/>
                <a:moveTo>
                  <a:pt x="49985" y="137760"/>
                </a:moveTo>
                <a:lnTo>
                  <a:pt x="49985" y="143697"/>
                </a:lnTo>
                <a:lnTo>
                  <a:pt x="44049" y="143697"/>
                </a:lnTo>
                <a:lnTo>
                  <a:pt x="44049" y="137760"/>
                </a:lnTo>
                <a:close/>
                <a:moveTo>
                  <a:pt x="56232" y="137760"/>
                </a:moveTo>
                <a:lnTo>
                  <a:pt x="56232" y="143697"/>
                </a:lnTo>
                <a:lnTo>
                  <a:pt x="50296" y="143697"/>
                </a:lnTo>
                <a:lnTo>
                  <a:pt x="50296" y="137760"/>
                </a:lnTo>
                <a:close/>
                <a:moveTo>
                  <a:pt x="62480" y="137760"/>
                </a:moveTo>
                <a:lnTo>
                  <a:pt x="62480" y="143697"/>
                </a:lnTo>
                <a:lnTo>
                  <a:pt x="56545" y="143697"/>
                </a:lnTo>
                <a:lnTo>
                  <a:pt x="56545" y="137760"/>
                </a:lnTo>
                <a:close/>
                <a:moveTo>
                  <a:pt x="68727" y="137760"/>
                </a:moveTo>
                <a:lnTo>
                  <a:pt x="68727" y="143697"/>
                </a:lnTo>
                <a:lnTo>
                  <a:pt x="62792" y="143697"/>
                </a:lnTo>
                <a:lnTo>
                  <a:pt x="62792" y="137760"/>
                </a:lnTo>
                <a:close/>
                <a:moveTo>
                  <a:pt x="74975" y="137760"/>
                </a:moveTo>
                <a:lnTo>
                  <a:pt x="74975" y="143697"/>
                </a:lnTo>
                <a:lnTo>
                  <a:pt x="69039" y="143697"/>
                </a:lnTo>
                <a:lnTo>
                  <a:pt x="69039" y="137760"/>
                </a:lnTo>
                <a:close/>
                <a:moveTo>
                  <a:pt x="81223" y="137760"/>
                </a:moveTo>
                <a:lnTo>
                  <a:pt x="81223" y="143697"/>
                </a:lnTo>
                <a:lnTo>
                  <a:pt x="75286" y="143697"/>
                </a:lnTo>
                <a:lnTo>
                  <a:pt x="75286" y="137760"/>
                </a:lnTo>
                <a:close/>
                <a:moveTo>
                  <a:pt x="87470" y="137760"/>
                </a:moveTo>
                <a:lnTo>
                  <a:pt x="87470" y="143697"/>
                </a:lnTo>
                <a:lnTo>
                  <a:pt x="81535" y="143697"/>
                </a:lnTo>
                <a:lnTo>
                  <a:pt x="81535" y="137760"/>
                </a:lnTo>
                <a:close/>
                <a:moveTo>
                  <a:pt x="93718" y="137760"/>
                </a:moveTo>
                <a:lnTo>
                  <a:pt x="93718" y="143697"/>
                </a:lnTo>
                <a:lnTo>
                  <a:pt x="87784" y="143697"/>
                </a:lnTo>
                <a:lnTo>
                  <a:pt x="87784" y="137760"/>
                </a:lnTo>
                <a:close/>
                <a:moveTo>
                  <a:pt x="99967" y="137760"/>
                </a:moveTo>
                <a:lnTo>
                  <a:pt x="99967" y="143697"/>
                </a:lnTo>
                <a:lnTo>
                  <a:pt x="94031" y="143697"/>
                </a:lnTo>
                <a:lnTo>
                  <a:pt x="94031" y="137760"/>
                </a:lnTo>
                <a:close/>
                <a:moveTo>
                  <a:pt x="106214" y="137760"/>
                </a:moveTo>
                <a:lnTo>
                  <a:pt x="106214" y="143697"/>
                </a:lnTo>
                <a:lnTo>
                  <a:pt x="100278" y="143697"/>
                </a:lnTo>
                <a:lnTo>
                  <a:pt x="100278" y="137760"/>
                </a:lnTo>
                <a:close/>
                <a:moveTo>
                  <a:pt x="112461" y="137760"/>
                </a:moveTo>
                <a:lnTo>
                  <a:pt x="112461" y="143697"/>
                </a:lnTo>
                <a:lnTo>
                  <a:pt x="106527" y="143697"/>
                </a:lnTo>
                <a:lnTo>
                  <a:pt x="106527" y="137760"/>
                </a:lnTo>
                <a:close/>
                <a:moveTo>
                  <a:pt x="118710" y="137760"/>
                </a:moveTo>
                <a:lnTo>
                  <a:pt x="118710" y="143697"/>
                </a:lnTo>
                <a:lnTo>
                  <a:pt x="112774" y="143697"/>
                </a:lnTo>
                <a:lnTo>
                  <a:pt x="112774" y="137760"/>
                </a:lnTo>
                <a:close/>
                <a:moveTo>
                  <a:pt x="124957" y="137760"/>
                </a:moveTo>
                <a:lnTo>
                  <a:pt x="124957" y="143697"/>
                </a:lnTo>
                <a:lnTo>
                  <a:pt x="119021" y="143697"/>
                </a:lnTo>
                <a:lnTo>
                  <a:pt x="119021" y="137760"/>
                </a:lnTo>
                <a:close/>
                <a:moveTo>
                  <a:pt x="131204" y="137760"/>
                </a:moveTo>
                <a:lnTo>
                  <a:pt x="131204" y="143697"/>
                </a:lnTo>
                <a:lnTo>
                  <a:pt x="125270" y="143697"/>
                </a:lnTo>
                <a:lnTo>
                  <a:pt x="125270" y="137760"/>
                </a:lnTo>
                <a:close/>
                <a:moveTo>
                  <a:pt x="137451" y="137760"/>
                </a:moveTo>
                <a:lnTo>
                  <a:pt x="137451" y="143697"/>
                </a:lnTo>
                <a:lnTo>
                  <a:pt x="131517" y="143697"/>
                </a:lnTo>
                <a:lnTo>
                  <a:pt x="131517" y="137760"/>
                </a:lnTo>
                <a:close/>
                <a:moveTo>
                  <a:pt x="143702" y="137760"/>
                </a:moveTo>
                <a:lnTo>
                  <a:pt x="143702" y="143697"/>
                </a:lnTo>
                <a:lnTo>
                  <a:pt x="137766" y="143697"/>
                </a:lnTo>
                <a:lnTo>
                  <a:pt x="137766" y="137760"/>
                </a:lnTo>
                <a:close/>
                <a:moveTo>
                  <a:pt x="149949" y="137760"/>
                </a:moveTo>
                <a:lnTo>
                  <a:pt x="149949" y="143697"/>
                </a:lnTo>
                <a:lnTo>
                  <a:pt x="144015" y="143697"/>
                </a:lnTo>
                <a:lnTo>
                  <a:pt x="144015" y="137760"/>
                </a:lnTo>
                <a:close/>
                <a:moveTo>
                  <a:pt x="156196" y="137760"/>
                </a:moveTo>
                <a:lnTo>
                  <a:pt x="156196" y="143697"/>
                </a:lnTo>
                <a:lnTo>
                  <a:pt x="150262" y="143697"/>
                </a:lnTo>
                <a:lnTo>
                  <a:pt x="150262" y="137760"/>
                </a:lnTo>
                <a:close/>
                <a:moveTo>
                  <a:pt x="162445" y="137760"/>
                </a:moveTo>
                <a:lnTo>
                  <a:pt x="162445" y="143697"/>
                </a:lnTo>
                <a:lnTo>
                  <a:pt x="156509" y="143697"/>
                </a:lnTo>
                <a:lnTo>
                  <a:pt x="156509" y="137760"/>
                </a:lnTo>
                <a:close/>
                <a:moveTo>
                  <a:pt x="168692" y="137760"/>
                </a:moveTo>
                <a:lnTo>
                  <a:pt x="168692" y="143697"/>
                </a:lnTo>
                <a:lnTo>
                  <a:pt x="162756" y="143697"/>
                </a:lnTo>
                <a:lnTo>
                  <a:pt x="162756" y="137760"/>
                </a:lnTo>
                <a:close/>
                <a:moveTo>
                  <a:pt x="174939" y="137760"/>
                </a:moveTo>
                <a:lnTo>
                  <a:pt x="174939" y="143697"/>
                </a:lnTo>
                <a:lnTo>
                  <a:pt x="169005" y="143697"/>
                </a:lnTo>
                <a:lnTo>
                  <a:pt x="169005" y="137760"/>
                </a:lnTo>
                <a:close/>
                <a:moveTo>
                  <a:pt x="181186" y="137760"/>
                </a:moveTo>
                <a:lnTo>
                  <a:pt x="181186" y="143697"/>
                </a:lnTo>
                <a:lnTo>
                  <a:pt x="175252" y="143697"/>
                </a:lnTo>
                <a:lnTo>
                  <a:pt x="175252" y="137760"/>
                </a:lnTo>
                <a:close/>
                <a:moveTo>
                  <a:pt x="187433" y="137760"/>
                </a:moveTo>
                <a:lnTo>
                  <a:pt x="187433" y="143697"/>
                </a:lnTo>
                <a:lnTo>
                  <a:pt x="181499" y="143697"/>
                </a:lnTo>
                <a:lnTo>
                  <a:pt x="181499" y="137760"/>
                </a:lnTo>
                <a:close/>
                <a:moveTo>
                  <a:pt x="193682" y="137760"/>
                </a:moveTo>
                <a:lnTo>
                  <a:pt x="193682" y="143697"/>
                </a:lnTo>
                <a:lnTo>
                  <a:pt x="187746" y="143697"/>
                </a:lnTo>
                <a:lnTo>
                  <a:pt x="187746" y="137760"/>
                </a:lnTo>
                <a:close/>
                <a:moveTo>
                  <a:pt x="199931" y="137760"/>
                </a:moveTo>
                <a:lnTo>
                  <a:pt x="199931" y="143697"/>
                </a:lnTo>
                <a:lnTo>
                  <a:pt x="193996" y="143697"/>
                </a:lnTo>
                <a:lnTo>
                  <a:pt x="193996" y="137760"/>
                </a:lnTo>
                <a:close/>
                <a:moveTo>
                  <a:pt x="206180" y="137760"/>
                </a:moveTo>
                <a:lnTo>
                  <a:pt x="206180" y="143697"/>
                </a:lnTo>
                <a:lnTo>
                  <a:pt x="200244" y="143697"/>
                </a:lnTo>
                <a:lnTo>
                  <a:pt x="200244" y="137760"/>
                </a:lnTo>
                <a:close/>
                <a:moveTo>
                  <a:pt x="212427" y="137760"/>
                </a:moveTo>
                <a:lnTo>
                  <a:pt x="212427" y="143697"/>
                </a:lnTo>
                <a:lnTo>
                  <a:pt x="206491" y="143697"/>
                </a:lnTo>
                <a:lnTo>
                  <a:pt x="206491" y="137760"/>
                </a:lnTo>
                <a:close/>
                <a:moveTo>
                  <a:pt x="218674" y="137760"/>
                </a:moveTo>
                <a:lnTo>
                  <a:pt x="218674" y="143697"/>
                </a:lnTo>
                <a:lnTo>
                  <a:pt x="212739" y="143697"/>
                </a:lnTo>
                <a:lnTo>
                  <a:pt x="212739" y="137760"/>
                </a:lnTo>
                <a:close/>
                <a:moveTo>
                  <a:pt x="224921" y="137760"/>
                </a:moveTo>
                <a:lnTo>
                  <a:pt x="224921" y="143697"/>
                </a:lnTo>
                <a:lnTo>
                  <a:pt x="218987" y="143697"/>
                </a:lnTo>
                <a:lnTo>
                  <a:pt x="218987" y="137760"/>
                </a:lnTo>
                <a:close/>
                <a:moveTo>
                  <a:pt x="231170" y="137760"/>
                </a:moveTo>
                <a:lnTo>
                  <a:pt x="231170" y="143697"/>
                </a:lnTo>
                <a:lnTo>
                  <a:pt x="225234" y="143697"/>
                </a:lnTo>
                <a:lnTo>
                  <a:pt x="225234" y="137760"/>
                </a:lnTo>
                <a:close/>
                <a:moveTo>
                  <a:pt x="237417" y="137760"/>
                </a:moveTo>
                <a:lnTo>
                  <a:pt x="237417" y="143697"/>
                </a:lnTo>
                <a:lnTo>
                  <a:pt x="231481" y="143697"/>
                </a:lnTo>
                <a:lnTo>
                  <a:pt x="231481" y="137760"/>
                </a:lnTo>
                <a:close/>
                <a:moveTo>
                  <a:pt x="243664" y="137760"/>
                </a:moveTo>
                <a:lnTo>
                  <a:pt x="243664" y="143697"/>
                </a:lnTo>
                <a:lnTo>
                  <a:pt x="237729" y="143697"/>
                </a:lnTo>
                <a:lnTo>
                  <a:pt x="237729" y="137760"/>
                </a:lnTo>
                <a:close/>
                <a:moveTo>
                  <a:pt x="249911" y="137760"/>
                </a:moveTo>
                <a:lnTo>
                  <a:pt x="249911" y="143697"/>
                </a:lnTo>
                <a:lnTo>
                  <a:pt x="243977" y="143697"/>
                </a:lnTo>
                <a:lnTo>
                  <a:pt x="243977" y="137760"/>
                </a:lnTo>
                <a:close/>
                <a:moveTo>
                  <a:pt x="256161" y="137760"/>
                </a:moveTo>
                <a:lnTo>
                  <a:pt x="256161" y="143697"/>
                </a:lnTo>
                <a:lnTo>
                  <a:pt x="250225" y="143697"/>
                </a:lnTo>
                <a:lnTo>
                  <a:pt x="250225" y="137760"/>
                </a:lnTo>
                <a:close/>
                <a:moveTo>
                  <a:pt x="262409" y="137760"/>
                </a:moveTo>
                <a:lnTo>
                  <a:pt x="262409" y="143697"/>
                </a:lnTo>
                <a:lnTo>
                  <a:pt x="256474" y="143697"/>
                </a:lnTo>
                <a:lnTo>
                  <a:pt x="256474" y="137760"/>
                </a:lnTo>
                <a:close/>
                <a:moveTo>
                  <a:pt x="268656" y="137760"/>
                </a:moveTo>
                <a:lnTo>
                  <a:pt x="268656" y="143697"/>
                </a:lnTo>
                <a:lnTo>
                  <a:pt x="262721" y="143697"/>
                </a:lnTo>
                <a:lnTo>
                  <a:pt x="262721" y="137760"/>
                </a:lnTo>
                <a:close/>
                <a:moveTo>
                  <a:pt x="274904" y="137760"/>
                </a:moveTo>
                <a:lnTo>
                  <a:pt x="274904" y="143697"/>
                </a:lnTo>
                <a:lnTo>
                  <a:pt x="268968" y="143697"/>
                </a:lnTo>
                <a:lnTo>
                  <a:pt x="268968" y="137760"/>
                </a:lnTo>
                <a:close/>
                <a:moveTo>
                  <a:pt x="6251" y="144011"/>
                </a:moveTo>
                <a:lnTo>
                  <a:pt x="6251" y="149945"/>
                </a:lnTo>
                <a:lnTo>
                  <a:pt x="315" y="149945"/>
                </a:lnTo>
                <a:lnTo>
                  <a:pt x="315" y="144011"/>
                </a:lnTo>
                <a:close/>
                <a:moveTo>
                  <a:pt x="12498" y="144011"/>
                </a:moveTo>
                <a:lnTo>
                  <a:pt x="12498" y="149945"/>
                </a:lnTo>
                <a:lnTo>
                  <a:pt x="6562" y="149945"/>
                </a:lnTo>
                <a:lnTo>
                  <a:pt x="6562" y="144011"/>
                </a:lnTo>
                <a:close/>
                <a:moveTo>
                  <a:pt x="18745" y="144011"/>
                </a:moveTo>
                <a:lnTo>
                  <a:pt x="18745" y="149945"/>
                </a:lnTo>
                <a:lnTo>
                  <a:pt x="12810" y="149945"/>
                </a:lnTo>
                <a:lnTo>
                  <a:pt x="12810" y="144011"/>
                </a:lnTo>
                <a:close/>
                <a:moveTo>
                  <a:pt x="24992" y="144011"/>
                </a:moveTo>
                <a:lnTo>
                  <a:pt x="24992" y="149945"/>
                </a:lnTo>
                <a:lnTo>
                  <a:pt x="19058" y="149945"/>
                </a:lnTo>
                <a:lnTo>
                  <a:pt x="19058" y="144011"/>
                </a:lnTo>
                <a:close/>
                <a:moveTo>
                  <a:pt x="31241" y="144011"/>
                </a:moveTo>
                <a:lnTo>
                  <a:pt x="31241" y="149945"/>
                </a:lnTo>
                <a:lnTo>
                  <a:pt x="25305" y="149945"/>
                </a:lnTo>
                <a:lnTo>
                  <a:pt x="25305" y="144011"/>
                </a:lnTo>
                <a:close/>
                <a:moveTo>
                  <a:pt x="37489" y="144011"/>
                </a:moveTo>
                <a:lnTo>
                  <a:pt x="37489" y="149945"/>
                </a:lnTo>
                <a:lnTo>
                  <a:pt x="31553" y="149945"/>
                </a:lnTo>
                <a:lnTo>
                  <a:pt x="31553" y="144011"/>
                </a:lnTo>
                <a:close/>
                <a:moveTo>
                  <a:pt x="43737" y="144011"/>
                </a:moveTo>
                <a:lnTo>
                  <a:pt x="43737" y="149945"/>
                </a:lnTo>
                <a:lnTo>
                  <a:pt x="37802" y="149945"/>
                </a:lnTo>
                <a:lnTo>
                  <a:pt x="37802" y="144011"/>
                </a:lnTo>
                <a:close/>
                <a:moveTo>
                  <a:pt x="49985" y="144011"/>
                </a:moveTo>
                <a:lnTo>
                  <a:pt x="49985" y="149945"/>
                </a:lnTo>
                <a:lnTo>
                  <a:pt x="44049" y="149945"/>
                </a:lnTo>
                <a:lnTo>
                  <a:pt x="44049" y="144011"/>
                </a:lnTo>
                <a:close/>
                <a:moveTo>
                  <a:pt x="56232" y="144011"/>
                </a:moveTo>
                <a:lnTo>
                  <a:pt x="56232" y="149945"/>
                </a:lnTo>
                <a:lnTo>
                  <a:pt x="50296" y="149945"/>
                </a:lnTo>
                <a:lnTo>
                  <a:pt x="50296" y="144011"/>
                </a:lnTo>
                <a:close/>
                <a:moveTo>
                  <a:pt x="62480" y="144011"/>
                </a:moveTo>
                <a:lnTo>
                  <a:pt x="62480" y="149945"/>
                </a:lnTo>
                <a:lnTo>
                  <a:pt x="56545" y="149945"/>
                </a:lnTo>
                <a:lnTo>
                  <a:pt x="56545" y="144011"/>
                </a:lnTo>
                <a:close/>
                <a:moveTo>
                  <a:pt x="68727" y="144011"/>
                </a:moveTo>
                <a:lnTo>
                  <a:pt x="68727" y="149945"/>
                </a:lnTo>
                <a:lnTo>
                  <a:pt x="62792" y="149945"/>
                </a:lnTo>
                <a:lnTo>
                  <a:pt x="62792" y="144011"/>
                </a:lnTo>
                <a:close/>
                <a:moveTo>
                  <a:pt x="74975" y="144011"/>
                </a:moveTo>
                <a:lnTo>
                  <a:pt x="74975" y="149945"/>
                </a:lnTo>
                <a:lnTo>
                  <a:pt x="69039" y="149945"/>
                </a:lnTo>
                <a:lnTo>
                  <a:pt x="69039" y="144011"/>
                </a:lnTo>
                <a:close/>
                <a:moveTo>
                  <a:pt x="81223" y="144011"/>
                </a:moveTo>
                <a:lnTo>
                  <a:pt x="81223" y="149945"/>
                </a:lnTo>
                <a:lnTo>
                  <a:pt x="75286" y="149945"/>
                </a:lnTo>
                <a:lnTo>
                  <a:pt x="75286" y="144011"/>
                </a:lnTo>
                <a:close/>
                <a:moveTo>
                  <a:pt x="87470" y="144011"/>
                </a:moveTo>
                <a:lnTo>
                  <a:pt x="87470" y="149945"/>
                </a:lnTo>
                <a:lnTo>
                  <a:pt x="81535" y="149945"/>
                </a:lnTo>
                <a:lnTo>
                  <a:pt x="81535" y="144011"/>
                </a:lnTo>
                <a:close/>
                <a:moveTo>
                  <a:pt x="93718" y="144011"/>
                </a:moveTo>
                <a:lnTo>
                  <a:pt x="93718" y="149945"/>
                </a:lnTo>
                <a:lnTo>
                  <a:pt x="87784" y="149945"/>
                </a:lnTo>
                <a:lnTo>
                  <a:pt x="87784" y="144011"/>
                </a:lnTo>
                <a:close/>
                <a:moveTo>
                  <a:pt x="99967" y="144011"/>
                </a:moveTo>
                <a:lnTo>
                  <a:pt x="99967" y="149945"/>
                </a:lnTo>
                <a:lnTo>
                  <a:pt x="94031" y="149945"/>
                </a:lnTo>
                <a:lnTo>
                  <a:pt x="94031" y="144011"/>
                </a:lnTo>
                <a:close/>
                <a:moveTo>
                  <a:pt x="106214" y="144011"/>
                </a:moveTo>
                <a:lnTo>
                  <a:pt x="106214" y="149945"/>
                </a:lnTo>
                <a:lnTo>
                  <a:pt x="100278" y="149945"/>
                </a:lnTo>
                <a:lnTo>
                  <a:pt x="100278" y="144011"/>
                </a:lnTo>
                <a:close/>
                <a:moveTo>
                  <a:pt x="112461" y="144011"/>
                </a:moveTo>
                <a:lnTo>
                  <a:pt x="112461" y="149945"/>
                </a:lnTo>
                <a:lnTo>
                  <a:pt x="106527" y="149945"/>
                </a:lnTo>
                <a:lnTo>
                  <a:pt x="106527" y="144011"/>
                </a:lnTo>
                <a:close/>
                <a:moveTo>
                  <a:pt x="118710" y="144011"/>
                </a:moveTo>
                <a:lnTo>
                  <a:pt x="118710" y="149945"/>
                </a:lnTo>
                <a:lnTo>
                  <a:pt x="112774" y="149945"/>
                </a:lnTo>
                <a:lnTo>
                  <a:pt x="112774" y="144011"/>
                </a:lnTo>
                <a:close/>
                <a:moveTo>
                  <a:pt x="124957" y="144011"/>
                </a:moveTo>
                <a:lnTo>
                  <a:pt x="124957" y="149945"/>
                </a:lnTo>
                <a:lnTo>
                  <a:pt x="119021" y="149945"/>
                </a:lnTo>
                <a:lnTo>
                  <a:pt x="119021" y="144011"/>
                </a:lnTo>
                <a:close/>
                <a:moveTo>
                  <a:pt x="131204" y="144011"/>
                </a:moveTo>
                <a:lnTo>
                  <a:pt x="131204" y="149945"/>
                </a:lnTo>
                <a:lnTo>
                  <a:pt x="125270" y="149945"/>
                </a:lnTo>
                <a:lnTo>
                  <a:pt x="125270" y="144011"/>
                </a:lnTo>
                <a:close/>
                <a:moveTo>
                  <a:pt x="137451" y="144011"/>
                </a:moveTo>
                <a:lnTo>
                  <a:pt x="137451" y="149945"/>
                </a:lnTo>
                <a:lnTo>
                  <a:pt x="131517" y="149945"/>
                </a:lnTo>
                <a:lnTo>
                  <a:pt x="131517" y="144011"/>
                </a:lnTo>
                <a:close/>
                <a:moveTo>
                  <a:pt x="143702" y="144011"/>
                </a:moveTo>
                <a:lnTo>
                  <a:pt x="143702" y="149945"/>
                </a:lnTo>
                <a:lnTo>
                  <a:pt x="137766" y="149945"/>
                </a:lnTo>
                <a:lnTo>
                  <a:pt x="137766" y="144011"/>
                </a:lnTo>
                <a:close/>
                <a:moveTo>
                  <a:pt x="149949" y="144011"/>
                </a:moveTo>
                <a:lnTo>
                  <a:pt x="149949" y="149945"/>
                </a:lnTo>
                <a:lnTo>
                  <a:pt x="144015" y="149945"/>
                </a:lnTo>
                <a:lnTo>
                  <a:pt x="144015" y="144011"/>
                </a:lnTo>
                <a:close/>
                <a:moveTo>
                  <a:pt x="156196" y="144011"/>
                </a:moveTo>
                <a:lnTo>
                  <a:pt x="156196" y="149945"/>
                </a:lnTo>
                <a:lnTo>
                  <a:pt x="150262" y="149945"/>
                </a:lnTo>
                <a:lnTo>
                  <a:pt x="150262" y="144011"/>
                </a:lnTo>
                <a:close/>
                <a:moveTo>
                  <a:pt x="162445" y="144011"/>
                </a:moveTo>
                <a:lnTo>
                  <a:pt x="162445" y="149945"/>
                </a:lnTo>
                <a:lnTo>
                  <a:pt x="156509" y="149945"/>
                </a:lnTo>
                <a:lnTo>
                  <a:pt x="156509" y="144011"/>
                </a:lnTo>
                <a:close/>
                <a:moveTo>
                  <a:pt x="168692" y="144011"/>
                </a:moveTo>
                <a:lnTo>
                  <a:pt x="168692" y="149945"/>
                </a:lnTo>
                <a:lnTo>
                  <a:pt x="162756" y="149945"/>
                </a:lnTo>
                <a:lnTo>
                  <a:pt x="162756" y="144011"/>
                </a:lnTo>
                <a:close/>
                <a:moveTo>
                  <a:pt x="174939" y="144011"/>
                </a:moveTo>
                <a:lnTo>
                  <a:pt x="174939" y="149945"/>
                </a:lnTo>
                <a:lnTo>
                  <a:pt x="169005" y="149945"/>
                </a:lnTo>
                <a:lnTo>
                  <a:pt x="169005" y="144011"/>
                </a:lnTo>
                <a:close/>
                <a:moveTo>
                  <a:pt x="181186" y="144011"/>
                </a:moveTo>
                <a:lnTo>
                  <a:pt x="181186" y="149945"/>
                </a:lnTo>
                <a:lnTo>
                  <a:pt x="175252" y="149945"/>
                </a:lnTo>
                <a:lnTo>
                  <a:pt x="175252" y="144011"/>
                </a:lnTo>
                <a:close/>
                <a:moveTo>
                  <a:pt x="187433" y="144011"/>
                </a:moveTo>
                <a:lnTo>
                  <a:pt x="187433" y="149945"/>
                </a:lnTo>
                <a:lnTo>
                  <a:pt x="181499" y="149945"/>
                </a:lnTo>
                <a:lnTo>
                  <a:pt x="181499" y="144011"/>
                </a:lnTo>
                <a:close/>
                <a:moveTo>
                  <a:pt x="193682" y="144011"/>
                </a:moveTo>
                <a:lnTo>
                  <a:pt x="193682" y="149945"/>
                </a:lnTo>
                <a:lnTo>
                  <a:pt x="187746" y="149945"/>
                </a:lnTo>
                <a:lnTo>
                  <a:pt x="187746" y="144011"/>
                </a:lnTo>
                <a:close/>
                <a:moveTo>
                  <a:pt x="199931" y="144011"/>
                </a:moveTo>
                <a:lnTo>
                  <a:pt x="199931" y="149945"/>
                </a:lnTo>
                <a:lnTo>
                  <a:pt x="193996" y="149945"/>
                </a:lnTo>
                <a:lnTo>
                  <a:pt x="193996" y="144011"/>
                </a:lnTo>
                <a:close/>
                <a:moveTo>
                  <a:pt x="206180" y="144011"/>
                </a:moveTo>
                <a:lnTo>
                  <a:pt x="206180" y="149945"/>
                </a:lnTo>
                <a:lnTo>
                  <a:pt x="200244" y="149945"/>
                </a:lnTo>
                <a:lnTo>
                  <a:pt x="200244" y="144011"/>
                </a:lnTo>
                <a:close/>
                <a:moveTo>
                  <a:pt x="212427" y="144011"/>
                </a:moveTo>
                <a:lnTo>
                  <a:pt x="212427" y="149945"/>
                </a:lnTo>
                <a:lnTo>
                  <a:pt x="206491" y="149945"/>
                </a:lnTo>
                <a:lnTo>
                  <a:pt x="206491" y="144011"/>
                </a:lnTo>
                <a:close/>
                <a:moveTo>
                  <a:pt x="218674" y="144011"/>
                </a:moveTo>
                <a:lnTo>
                  <a:pt x="218674" y="149945"/>
                </a:lnTo>
                <a:lnTo>
                  <a:pt x="212739" y="149945"/>
                </a:lnTo>
                <a:lnTo>
                  <a:pt x="212739" y="144011"/>
                </a:lnTo>
                <a:close/>
                <a:moveTo>
                  <a:pt x="224921" y="144011"/>
                </a:moveTo>
                <a:lnTo>
                  <a:pt x="224921" y="149945"/>
                </a:lnTo>
                <a:lnTo>
                  <a:pt x="218987" y="149945"/>
                </a:lnTo>
                <a:lnTo>
                  <a:pt x="218987" y="144011"/>
                </a:lnTo>
                <a:close/>
                <a:moveTo>
                  <a:pt x="231170" y="144011"/>
                </a:moveTo>
                <a:lnTo>
                  <a:pt x="231170" y="149945"/>
                </a:lnTo>
                <a:lnTo>
                  <a:pt x="225234" y="149945"/>
                </a:lnTo>
                <a:lnTo>
                  <a:pt x="225234" y="144011"/>
                </a:lnTo>
                <a:close/>
                <a:moveTo>
                  <a:pt x="237417" y="144011"/>
                </a:moveTo>
                <a:lnTo>
                  <a:pt x="237417" y="149945"/>
                </a:lnTo>
                <a:lnTo>
                  <a:pt x="231481" y="149945"/>
                </a:lnTo>
                <a:lnTo>
                  <a:pt x="231481" y="144011"/>
                </a:lnTo>
                <a:close/>
                <a:moveTo>
                  <a:pt x="243664" y="144011"/>
                </a:moveTo>
                <a:lnTo>
                  <a:pt x="243664" y="149945"/>
                </a:lnTo>
                <a:lnTo>
                  <a:pt x="237729" y="149945"/>
                </a:lnTo>
                <a:lnTo>
                  <a:pt x="237729" y="144011"/>
                </a:lnTo>
                <a:close/>
                <a:moveTo>
                  <a:pt x="249911" y="144011"/>
                </a:moveTo>
                <a:lnTo>
                  <a:pt x="249911" y="149945"/>
                </a:lnTo>
                <a:lnTo>
                  <a:pt x="243977" y="149945"/>
                </a:lnTo>
                <a:lnTo>
                  <a:pt x="243977" y="144011"/>
                </a:lnTo>
                <a:close/>
                <a:moveTo>
                  <a:pt x="256161" y="144011"/>
                </a:moveTo>
                <a:lnTo>
                  <a:pt x="256161" y="149945"/>
                </a:lnTo>
                <a:lnTo>
                  <a:pt x="250225" y="149945"/>
                </a:lnTo>
                <a:lnTo>
                  <a:pt x="250225" y="144011"/>
                </a:lnTo>
                <a:close/>
                <a:moveTo>
                  <a:pt x="262409" y="144011"/>
                </a:moveTo>
                <a:lnTo>
                  <a:pt x="262409" y="149945"/>
                </a:lnTo>
                <a:lnTo>
                  <a:pt x="256474" y="149945"/>
                </a:lnTo>
                <a:lnTo>
                  <a:pt x="256474" y="144011"/>
                </a:lnTo>
                <a:close/>
                <a:moveTo>
                  <a:pt x="268656" y="144011"/>
                </a:moveTo>
                <a:lnTo>
                  <a:pt x="268656" y="149945"/>
                </a:lnTo>
                <a:lnTo>
                  <a:pt x="262721" y="149945"/>
                </a:lnTo>
                <a:lnTo>
                  <a:pt x="262721" y="144011"/>
                </a:lnTo>
                <a:close/>
                <a:moveTo>
                  <a:pt x="274904" y="144011"/>
                </a:moveTo>
                <a:lnTo>
                  <a:pt x="274904" y="149945"/>
                </a:lnTo>
                <a:lnTo>
                  <a:pt x="268968" y="149945"/>
                </a:lnTo>
                <a:lnTo>
                  <a:pt x="268968" y="144011"/>
                </a:lnTo>
                <a:close/>
                <a:moveTo>
                  <a:pt x="6251" y="150258"/>
                </a:moveTo>
                <a:lnTo>
                  <a:pt x="6251" y="156192"/>
                </a:lnTo>
                <a:lnTo>
                  <a:pt x="315" y="156192"/>
                </a:lnTo>
                <a:lnTo>
                  <a:pt x="315" y="150258"/>
                </a:lnTo>
                <a:close/>
                <a:moveTo>
                  <a:pt x="12498" y="150258"/>
                </a:moveTo>
                <a:lnTo>
                  <a:pt x="12498" y="156192"/>
                </a:lnTo>
                <a:lnTo>
                  <a:pt x="6562" y="156192"/>
                </a:lnTo>
                <a:lnTo>
                  <a:pt x="6562" y="150258"/>
                </a:lnTo>
                <a:close/>
                <a:moveTo>
                  <a:pt x="18745" y="150258"/>
                </a:moveTo>
                <a:lnTo>
                  <a:pt x="18745" y="156192"/>
                </a:lnTo>
                <a:lnTo>
                  <a:pt x="12810" y="156192"/>
                </a:lnTo>
                <a:lnTo>
                  <a:pt x="12810" y="150258"/>
                </a:lnTo>
                <a:close/>
                <a:moveTo>
                  <a:pt x="24992" y="150258"/>
                </a:moveTo>
                <a:lnTo>
                  <a:pt x="24992" y="156192"/>
                </a:lnTo>
                <a:lnTo>
                  <a:pt x="19058" y="156192"/>
                </a:lnTo>
                <a:lnTo>
                  <a:pt x="19058" y="150258"/>
                </a:lnTo>
                <a:close/>
                <a:moveTo>
                  <a:pt x="31241" y="150258"/>
                </a:moveTo>
                <a:lnTo>
                  <a:pt x="31241" y="156192"/>
                </a:lnTo>
                <a:lnTo>
                  <a:pt x="25305" y="156192"/>
                </a:lnTo>
                <a:lnTo>
                  <a:pt x="25305" y="150258"/>
                </a:lnTo>
                <a:close/>
                <a:moveTo>
                  <a:pt x="37489" y="150258"/>
                </a:moveTo>
                <a:lnTo>
                  <a:pt x="37489" y="156192"/>
                </a:lnTo>
                <a:lnTo>
                  <a:pt x="31553" y="156192"/>
                </a:lnTo>
                <a:lnTo>
                  <a:pt x="31553" y="150258"/>
                </a:lnTo>
                <a:close/>
                <a:moveTo>
                  <a:pt x="43737" y="150258"/>
                </a:moveTo>
                <a:lnTo>
                  <a:pt x="43737" y="156192"/>
                </a:lnTo>
                <a:lnTo>
                  <a:pt x="37802" y="156192"/>
                </a:lnTo>
                <a:lnTo>
                  <a:pt x="37802" y="150258"/>
                </a:lnTo>
                <a:close/>
                <a:moveTo>
                  <a:pt x="49985" y="150258"/>
                </a:moveTo>
                <a:lnTo>
                  <a:pt x="49985" y="156192"/>
                </a:lnTo>
                <a:lnTo>
                  <a:pt x="44049" y="156192"/>
                </a:lnTo>
                <a:lnTo>
                  <a:pt x="44049" y="150258"/>
                </a:lnTo>
                <a:close/>
                <a:moveTo>
                  <a:pt x="56232" y="150258"/>
                </a:moveTo>
                <a:lnTo>
                  <a:pt x="56232" y="156192"/>
                </a:lnTo>
                <a:lnTo>
                  <a:pt x="50296" y="156192"/>
                </a:lnTo>
                <a:lnTo>
                  <a:pt x="50296" y="150258"/>
                </a:lnTo>
                <a:close/>
                <a:moveTo>
                  <a:pt x="62480" y="150258"/>
                </a:moveTo>
                <a:lnTo>
                  <a:pt x="62480" y="156192"/>
                </a:lnTo>
                <a:lnTo>
                  <a:pt x="56545" y="156192"/>
                </a:lnTo>
                <a:lnTo>
                  <a:pt x="56545" y="150258"/>
                </a:lnTo>
                <a:close/>
                <a:moveTo>
                  <a:pt x="68727" y="150258"/>
                </a:moveTo>
                <a:lnTo>
                  <a:pt x="68727" y="156192"/>
                </a:lnTo>
                <a:lnTo>
                  <a:pt x="62792" y="156192"/>
                </a:lnTo>
                <a:lnTo>
                  <a:pt x="62792" y="150258"/>
                </a:lnTo>
                <a:close/>
                <a:moveTo>
                  <a:pt x="74975" y="150258"/>
                </a:moveTo>
                <a:lnTo>
                  <a:pt x="74975" y="156192"/>
                </a:lnTo>
                <a:lnTo>
                  <a:pt x="69039" y="156192"/>
                </a:lnTo>
                <a:lnTo>
                  <a:pt x="69039" y="150258"/>
                </a:lnTo>
                <a:close/>
                <a:moveTo>
                  <a:pt x="81223" y="150258"/>
                </a:moveTo>
                <a:lnTo>
                  <a:pt x="81223" y="156192"/>
                </a:lnTo>
                <a:lnTo>
                  <a:pt x="75286" y="156192"/>
                </a:lnTo>
                <a:lnTo>
                  <a:pt x="75286" y="150258"/>
                </a:lnTo>
                <a:close/>
                <a:moveTo>
                  <a:pt x="87470" y="150258"/>
                </a:moveTo>
                <a:lnTo>
                  <a:pt x="87470" y="156192"/>
                </a:lnTo>
                <a:lnTo>
                  <a:pt x="81535" y="156192"/>
                </a:lnTo>
                <a:lnTo>
                  <a:pt x="81535" y="150258"/>
                </a:lnTo>
                <a:close/>
                <a:moveTo>
                  <a:pt x="93718" y="150258"/>
                </a:moveTo>
                <a:lnTo>
                  <a:pt x="93718" y="156192"/>
                </a:lnTo>
                <a:lnTo>
                  <a:pt x="87784" y="156192"/>
                </a:lnTo>
                <a:lnTo>
                  <a:pt x="87784" y="150258"/>
                </a:lnTo>
                <a:close/>
                <a:moveTo>
                  <a:pt x="99967" y="150258"/>
                </a:moveTo>
                <a:lnTo>
                  <a:pt x="99967" y="156192"/>
                </a:lnTo>
                <a:lnTo>
                  <a:pt x="94031" y="156192"/>
                </a:lnTo>
                <a:lnTo>
                  <a:pt x="94031" y="150258"/>
                </a:lnTo>
                <a:close/>
                <a:moveTo>
                  <a:pt x="106214" y="150258"/>
                </a:moveTo>
                <a:lnTo>
                  <a:pt x="106214" y="156192"/>
                </a:lnTo>
                <a:lnTo>
                  <a:pt x="100278" y="156192"/>
                </a:lnTo>
                <a:lnTo>
                  <a:pt x="100278" y="150258"/>
                </a:lnTo>
                <a:close/>
                <a:moveTo>
                  <a:pt x="112461" y="150258"/>
                </a:moveTo>
                <a:lnTo>
                  <a:pt x="112461" y="156192"/>
                </a:lnTo>
                <a:lnTo>
                  <a:pt x="106527" y="156192"/>
                </a:lnTo>
                <a:lnTo>
                  <a:pt x="106527" y="150258"/>
                </a:lnTo>
                <a:close/>
                <a:moveTo>
                  <a:pt x="118710" y="150258"/>
                </a:moveTo>
                <a:lnTo>
                  <a:pt x="118710" y="156192"/>
                </a:lnTo>
                <a:lnTo>
                  <a:pt x="112774" y="156192"/>
                </a:lnTo>
                <a:lnTo>
                  <a:pt x="112774" y="150258"/>
                </a:lnTo>
                <a:close/>
                <a:moveTo>
                  <a:pt x="124957" y="150258"/>
                </a:moveTo>
                <a:lnTo>
                  <a:pt x="124957" y="156192"/>
                </a:lnTo>
                <a:lnTo>
                  <a:pt x="119021" y="156192"/>
                </a:lnTo>
                <a:lnTo>
                  <a:pt x="119021" y="150258"/>
                </a:lnTo>
                <a:close/>
                <a:moveTo>
                  <a:pt x="131204" y="150258"/>
                </a:moveTo>
                <a:lnTo>
                  <a:pt x="131204" y="156192"/>
                </a:lnTo>
                <a:lnTo>
                  <a:pt x="125270" y="156192"/>
                </a:lnTo>
                <a:lnTo>
                  <a:pt x="125270" y="150258"/>
                </a:lnTo>
                <a:close/>
                <a:moveTo>
                  <a:pt x="137451" y="150258"/>
                </a:moveTo>
                <a:lnTo>
                  <a:pt x="137451" y="156192"/>
                </a:lnTo>
                <a:lnTo>
                  <a:pt x="131517" y="156192"/>
                </a:lnTo>
                <a:lnTo>
                  <a:pt x="131517" y="150258"/>
                </a:lnTo>
                <a:close/>
                <a:moveTo>
                  <a:pt x="143702" y="150258"/>
                </a:moveTo>
                <a:lnTo>
                  <a:pt x="143702" y="156192"/>
                </a:lnTo>
                <a:lnTo>
                  <a:pt x="137766" y="156192"/>
                </a:lnTo>
                <a:lnTo>
                  <a:pt x="137766" y="150258"/>
                </a:lnTo>
                <a:close/>
                <a:moveTo>
                  <a:pt x="149949" y="150258"/>
                </a:moveTo>
                <a:lnTo>
                  <a:pt x="149949" y="156192"/>
                </a:lnTo>
                <a:lnTo>
                  <a:pt x="144015" y="156192"/>
                </a:lnTo>
                <a:lnTo>
                  <a:pt x="144015" y="150258"/>
                </a:lnTo>
                <a:close/>
                <a:moveTo>
                  <a:pt x="156196" y="150258"/>
                </a:moveTo>
                <a:lnTo>
                  <a:pt x="156196" y="156192"/>
                </a:lnTo>
                <a:lnTo>
                  <a:pt x="150262" y="156192"/>
                </a:lnTo>
                <a:lnTo>
                  <a:pt x="150262" y="150258"/>
                </a:lnTo>
                <a:close/>
                <a:moveTo>
                  <a:pt x="162445" y="150258"/>
                </a:moveTo>
                <a:lnTo>
                  <a:pt x="162445" y="156192"/>
                </a:lnTo>
                <a:lnTo>
                  <a:pt x="156509" y="156192"/>
                </a:lnTo>
                <a:lnTo>
                  <a:pt x="156509" y="150258"/>
                </a:lnTo>
                <a:close/>
                <a:moveTo>
                  <a:pt x="168692" y="150258"/>
                </a:moveTo>
                <a:lnTo>
                  <a:pt x="168692" y="156192"/>
                </a:lnTo>
                <a:lnTo>
                  <a:pt x="162756" y="156192"/>
                </a:lnTo>
                <a:lnTo>
                  <a:pt x="162756" y="150258"/>
                </a:lnTo>
                <a:close/>
                <a:moveTo>
                  <a:pt x="174939" y="150258"/>
                </a:moveTo>
                <a:lnTo>
                  <a:pt x="174939" y="156192"/>
                </a:lnTo>
                <a:lnTo>
                  <a:pt x="169005" y="156192"/>
                </a:lnTo>
                <a:lnTo>
                  <a:pt x="169005" y="150258"/>
                </a:lnTo>
                <a:close/>
                <a:moveTo>
                  <a:pt x="181186" y="150258"/>
                </a:moveTo>
                <a:lnTo>
                  <a:pt x="181186" y="156192"/>
                </a:lnTo>
                <a:lnTo>
                  <a:pt x="175252" y="156192"/>
                </a:lnTo>
                <a:lnTo>
                  <a:pt x="175252" y="150258"/>
                </a:lnTo>
                <a:close/>
                <a:moveTo>
                  <a:pt x="187433" y="150258"/>
                </a:moveTo>
                <a:lnTo>
                  <a:pt x="187433" y="156192"/>
                </a:lnTo>
                <a:lnTo>
                  <a:pt x="181499" y="156192"/>
                </a:lnTo>
                <a:lnTo>
                  <a:pt x="181499" y="150258"/>
                </a:lnTo>
                <a:close/>
                <a:moveTo>
                  <a:pt x="193682" y="150258"/>
                </a:moveTo>
                <a:lnTo>
                  <a:pt x="193682" y="156192"/>
                </a:lnTo>
                <a:lnTo>
                  <a:pt x="187746" y="156192"/>
                </a:lnTo>
                <a:lnTo>
                  <a:pt x="187746" y="150258"/>
                </a:lnTo>
                <a:close/>
                <a:moveTo>
                  <a:pt x="199931" y="150258"/>
                </a:moveTo>
                <a:lnTo>
                  <a:pt x="199931" y="156192"/>
                </a:lnTo>
                <a:lnTo>
                  <a:pt x="193996" y="156192"/>
                </a:lnTo>
                <a:lnTo>
                  <a:pt x="193996" y="150258"/>
                </a:lnTo>
                <a:close/>
                <a:moveTo>
                  <a:pt x="206180" y="150258"/>
                </a:moveTo>
                <a:lnTo>
                  <a:pt x="206180" y="156192"/>
                </a:lnTo>
                <a:lnTo>
                  <a:pt x="200244" y="156192"/>
                </a:lnTo>
                <a:lnTo>
                  <a:pt x="200244" y="150258"/>
                </a:lnTo>
                <a:close/>
                <a:moveTo>
                  <a:pt x="212427" y="150258"/>
                </a:moveTo>
                <a:lnTo>
                  <a:pt x="212427" y="156192"/>
                </a:lnTo>
                <a:lnTo>
                  <a:pt x="206491" y="156192"/>
                </a:lnTo>
                <a:lnTo>
                  <a:pt x="206491" y="150258"/>
                </a:lnTo>
                <a:close/>
                <a:moveTo>
                  <a:pt x="218674" y="150258"/>
                </a:moveTo>
                <a:lnTo>
                  <a:pt x="218674" y="156192"/>
                </a:lnTo>
                <a:lnTo>
                  <a:pt x="212739" y="156192"/>
                </a:lnTo>
                <a:lnTo>
                  <a:pt x="212739" y="150258"/>
                </a:lnTo>
                <a:close/>
                <a:moveTo>
                  <a:pt x="224921" y="150258"/>
                </a:moveTo>
                <a:lnTo>
                  <a:pt x="224921" y="156192"/>
                </a:lnTo>
                <a:lnTo>
                  <a:pt x="218987" y="156192"/>
                </a:lnTo>
                <a:lnTo>
                  <a:pt x="218987" y="150258"/>
                </a:lnTo>
                <a:close/>
                <a:moveTo>
                  <a:pt x="231170" y="150258"/>
                </a:moveTo>
                <a:lnTo>
                  <a:pt x="231170" y="156192"/>
                </a:lnTo>
                <a:lnTo>
                  <a:pt x="225234" y="156192"/>
                </a:lnTo>
                <a:lnTo>
                  <a:pt x="225234" y="150258"/>
                </a:lnTo>
                <a:close/>
                <a:moveTo>
                  <a:pt x="237417" y="150258"/>
                </a:moveTo>
                <a:lnTo>
                  <a:pt x="237417" y="156192"/>
                </a:lnTo>
                <a:lnTo>
                  <a:pt x="231481" y="156192"/>
                </a:lnTo>
                <a:lnTo>
                  <a:pt x="231481" y="150258"/>
                </a:lnTo>
                <a:close/>
                <a:moveTo>
                  <a:pt x="243664" y="150258"/>
                </a:moveTo>
                <a:lnTo>
                  <a:pt x="243664" y="156192"/>
                </a:lnTo>
                <a:lnTo>
                  <a:pt x="237729" y="156192"/>
                </a:lnTo>
                <a:lnTo>
                  <a:pt x="237729" y="150258"/>
                </a:lnTo>
                <a:close/>
                <a:moveTo>
                  <a:pt x="249911" y="150258"/>
                </a:moveTo>
                <a:lnTo>
                  <a:pt x="249911" y="156192"/>
                </a:lnTo>
                <a:lnTo>
                  <a:pt x="243977" y="156192"/>
                </a:lnTo>
                <a:lnTo>
                  <a:pt x="243977" y="150258"/>
                </a:lnTo>
                <a:close/>
                <a:moveTo>
                  <a:pt x="256161" y="150258"/>
                </a:moveTo>
                <a:lnTo>
                  <a:pt x="256161" y="156192"/>
                </a:lnTo>
                <a:lnTo>
                  <a:pt x="250225" y="156192"/>
                </a:lnTo>
                <a:lnTo>
                  <a:pt x="250225" y="150258"/>
                </a:lnTo>
                <a:close/>
                <a:moveTo>
                  <a:pt x="262409" y="150258"/>
                </a:moveTo>
                <a:lnTo>
                  <a:pt x="262409" y="156192"/>
                </a:lnTo>
                <a:lnTo>
                  <a:pt x="256474" y="156192"/>
                </a:lnTo>
                <a:lnTo>
                  <a:pt x="256474" y="150258"/>
                </a:lnTo>
                <a:close/>
                <a:moveTo>
                  <a:pt x="268656" y="150258"/>
                </a:moveTo>
                <a:lnTo>
                  <a:pt x="268656" y="156192"/>
                </a:lnTo>
                <a:lnTo>
                  <a:pt x="262721" y="156192"/>
                </a:lnTo>
                <a:lnTo>
                  <a:pt x="262721" y="150258"/>
                </a:lnTo>
                <a:close/>
                <a:moveTo>
                  <a:pt x="274904" y="150258"/>
                </a:moveTo>
                <a:lnTo>
                  <a:pt x="274904" y="156192"/>
                </a:lnTo>
                <a:lnTo>
                  <a:pt x="268968" y="156192"/>
                </a:lnTo>
                <a:lnTo>
                  <a:pt x="268968" y="150258"/>
                </a:lnTo>
                <a:close/>
                <a:moveTo>
                  <a:pt x="158" y="0"/>
                </a:moveTo>
                <a:lnTo>
                  <a:pt x="158" y="157"/>
                </a:lnTo>
                <a:lnTo>
                  <a:pt x="0" y="157"/>
                </a:lnTo>
                <a:lnTo>
                  <a:pt x="0" y="156350"/>
                </a:lnTo>
                <a:lnTo>
                  <a:pt x="158" y="156350"/>
                </a:lnTo>
                <a:lnTo>
                  <a:pt x="158" y="156508"/>
                </a:lnTo>
                <a:lnTo>
                  <a:pt x="275059" y="156508"/>
                </a:lnTo>
                <a:lnTo>
                  <a:pt x="275059" y="156350"/>
                </a:lnTo>
                <a:lnTo>
                  <a:pt x="275215" y="156350"/>
                </a:lnTo>
                <a:lnTo>
                  <a:pt x="275215" y="155"/>
                </a:lnTo>
                <a:lnTo>
                  <a:pt x="275059" y="155"/>
                </a:lnTo>
                <a:lnTo>
                  <a:pt x="275059" y="0"/>
                </a:lnTo>
                <a:close/>
              </a:path>
            </a:pathLst>
          </a:custGeom>
          <a:solidFill>
            <a:srgbClr val="E9CED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11"/>
          <p:cNvSpPr txBox="1">
            <a:spLocks noGrp="1"/>
          </p:cNvSpPr>
          <p:nvPr>
            <p:ph type="title" hasCustomPrompt="1"/>
          </p:nvPr>
        </p:nvSpPr>
        <p:spPr>
          <a:xfrm rot="473">
            <a:off x="1302375" y="985475"/>
            <a:ext cx="6539400" cy="27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12" name="Google Shape;112;p11"/>
          <p:cNvSpPr txBox="1">
            <a:spLocks noGrp="1"/>
          </p:cNvSpPr>
          <p:nvPr>
            <p:ph type="subTitle" idx="1"/>
          </p:nvPr>
        </p:nvSpPr>
        <p:spPr>
          <a:xfrm>
            <a:off x="2880150" y="3718075"/>
            <a:ext cx="3383700" cy="4404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1"/>
          <p:cNvSpPr/>
          <p:nvPr/>
        </p:nvSpPr>
        <p:spPr>
          <a:xfrm rot="10800000">
            <a:off x="6639282" y="4505931"/>
            <a:ext cx="176549" cy="195133"/>
          </a:xfrm>
          <a:custGeom>
            <a:avLst/>
            <a:gdLst/>
            <a:ahLst/>
            <a:cxnLst/>
            <a:rect l="l" t="t" r="r" b="b"/>
            <a:pathLst>
              <a:path w="1720" h="1901" extrusionOk="0">
                <a:moveTo>
                  <a:pt x="916" y="737"/>
                </a:moveTo>
                <a:cubicBezTo>
                  <a:pt x="865" y="1005"/>
                  <a:pt x="746" y="1200"/>
                  <a:pt x="684" y="1200"/>
                </a:cubicBezTo>
                <a:cubicBezTo>
                  <a:pt x="670" y="1200"/>
                  <a:pt x="653" y="1175"/>
                  <a:pt x="645" y="1161"/>
                </a:cubicBezTo>
                <a:cubicBezTo>
                  <a:pt x="617" y="1117"/>
                  <a:pt x="614" y="1064"/>
                  <a:pt x="634" y="1008"/>
                </a:cubicBezTo>
                <a:cubicBezTo>
                  <a:pt x="673" y="907"/>
                  <a:pt x="776" y="807"/>
                  <a:pt x="916" y="737"/>
                </a:cubicBezTo>
                <a:close/>
                <a:moveTo>
                  <a:pt x="620" y="84"/>
                </a:moveTo>
                <a:cubicBezTo>
                  <a:pt x="715" y="84"/>
                  <a:pt x="793" y="112"/>
                  <a:pt x="838" y="182"/>
                </a:cubicBezTo>
                <a:cubicBezTo>
                  <a:pt x="918" y="277"/>
                  <a:pt x="949" y="439"/>
                  <a:pt x="924" y="648"/>
                </a:cubicBezTo>
                <a:cubicBezTo>
                  <a:pt x="740" y="726"/>
                  <a:pt x="600" y="854"/>
                  <a:pt x="550" y="986"/>
                </a:cubicBezTo>
                <a:cubicBezTo>
                  <a:pt x="522" y="1064"/>
                  <a:pt x="531" y="1139"/>
                  <a:pt x="564" y="1206"/>
                </a:cubicBezTo>
                <a:cubicBezTo>
                  <a:pt x="603" y="1273"/>
                  <a:pt x="645" y="1287"/>
                  <a:pt x="676" y="1287"/>
                </a:cubicBezTo>
                <a:cubicBezTo>
                  <a:pt x="815" y="1287"/>
                  <a:pt x="952" y="991"/>
                  <a:pt x="997" y="704"/>
                </a:cubicBezTo>
                <a:cubicBezTo>
                  <a:pt x="1086" y="673"/>
                  <a:pt x="1170" y="656"/>
                  <a:pt x="1245" y="656"/>
                </a:cubicBezTo>
                <a:cubicBezTo>
                  <a:pt x="1373" y="656"/>
                  <a:pt x="1538" y="698"/>
                  <a:pt x="1599" y="910"/>
                </a:cubicBezTo>
                <a:cubicBezTo>
                  <a:pt x="1630" y="1008"/>
                  <a:pt x="1599" y="1108"/>
                  <a:pt x="1524" y="1214"/>
                </a:cubicBezTo>
                <a:cubicBezTo>
                  <a:pt x="1281" y="1541"/>
                  <a:pt x="561" y="1828"/>
                  <a:pt x="257" y="1828"/>
                </a:cubicBezTo>
                <a:cubicBezTo>
                  <a:pt x="199" y="1828"/>
                  <a:pt x="176" y="1814"/>
                  <a:pt x="171" y="1806"/>
                </a:cubicBezTo>
                <a:cubicBezTo>
                  <a:pt x="171" y="1800"/>
                  <a:pt x="171" y="1792"/>
                  <a:pt x="176" y="1778"/>
                </a:cubicBezTo>
                <a:cubicBezTo>
                  <a:pt x="182" y="1772"/>
                  <a:pt x="182" y="1764"/>
                  <a:pt x="182" y="1758"/>
                </a:cubicBezTo>
                <a:cubicBezTo>
                  <a:pt x="148" y="1309"/>
                  <a:pt x="157" y="126"/>
                  <a:pt x="575" y="87"/>
                </a:cubicBezTo>
                <a:cubicBezTo>
                  <a:pt x="589" y="84"/>
                  <a:pt x="606" y="84"/>
                  <a:pt x="620" y="84"/>
                </a:cubicBezTo>
                <a:close/>
                <a:moveTo>
                  <a:pt x="623" y="1"/>
                </a:moveTo>
                <a:cubicBezTo>
                  <a:pt x="606" y="1"/>
                  <a:pt x="588" y="2"/>
                  <a:pt x="570" y="4"/>
                </a:cubicBezTo>
                <a:cubicBezTo>
                  <a:pt x="1" y="54"/>
                  <a:pt x="90" y="1602"/>
                  <a:pt x="101" y="1750"/>
                </a:cubicBezTo>
                <a:cubicBezTo>
                  <a:pt x="87" y="1797"/>
                  <a:pt x="95" y="1828"/>
                  <a:pt x="109" y="1845"/>
                </a:cubicBezTo>
                <a:cubicBezTo>
                  <a:pt x="132" y="1884"/>
                  <a:pt x="185" y="1901"/>
                  <a:pt x="266" y="1901"/>
                </a:cubicBezTo>
                <a:cubicBezTo>
                  <a:pt x="589" y="1901"/>
                  <a:pt x="1331" y="1608"/>
                  <a:pt x="1594" y="1256"/>
                </a:cubicBezTo>
                <a:cubicBezTo>
                  <a:pt x="1691" y="1131"/>
                  <a:pt x="1719" y="1005"/>
                  <a:pt x="1686" y="882"/>
                </a:cubicBezTo>
                <a:cubicBezTo>
                  <a:pt x="1624" y="681"/>
                  <a:pt x="1471" y="570"/>
                  <a:pt x="1253" y="570"/>
                </a:cubicBezTo>
                <a:cubicBezTo>
                  <a:pt x="1175" y="570"/>
                  <a:pt x="1094" y="578"/>
                  <a:pt x="1016" y="606"/>
                </a:cubicBezTo>
                <a:cubicBezTo>
                  <a:pt x="1024" y="461"/>
                  <a:pt x="1019" y="252"/>
                  <a:pt x="905" y="118"/>
                </a:cubicBezTo>
                <a:cubicBezTo>
                  <a:pt x="836" y="42"/>
                  <a:pt x="743" y="1"/>
                  <a:pt x="623" y="1"/>
                </a:cubicBezTo>
                <a:close/>
              </a:path>
            </a:pathLst>
          </a:custGeom>
          <a:solidFill>
            <a:srgbClr val="2417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11"/>
          <p:cNvSpPr/>
          <p:nvPr/>
        </p:nvSpPr>
        <p:spPr>
          <a:xfrm rot="10800000">
            <a:off x="7808279" y="1799460"/>
            <a:ext cx="127951" cy="128441"/>
          </a:xfrm>
          <a:custGeom>
            <a:avLst/>
            <a:gdLst/>
            <a:ahLst/>
            <a:cxnLst/>
            <a:rect l="l" t="t" r="r" b="b"/>
            <a:pathLst>
              <a:path w="824" h="827" extrusionOk="0">
                <a:moveTo>
                  <a:pt x="435" y="109"/>
                </a:moveTo>
                <a:cubicBezTo>
                  <a:pt x="447" y="148"/>
                  <a:pt x="460" y="193"/>
                  <a:pt x="466" y="223"/>
                </a:cubicBezTo>
                <a:cubicBezTo>
                  <a:pt x="488" y="307"/>
                  <a:pt x="491" y="324"/>
                  <a:pt x="502" y="338"/>
                </a:cubicBezTo>
                <a:cubicBezTo>
                  <a:pt x="513" y="352"/>
                  <a:pt x="530" y="360"/>
                  <a:pt x="608" y="388"/>
                </a:cubicBezTo>
                <a:cubicBezTo>
                  <a:pt x="636" y="399"/>
                  <a:pt x="684" y="413"/>
                  <a:pt x="714" y="427"/>
                </a:cubicBezTo>
                <a:cubicBezTo>
                  <a:pt x="670" y="444"/>
                  <a:pt x="597" y="472"/>
                  <a:pt x="530" y="497"/>
                </a:cubicBezTo>
                <a:cubicBezTo>
                  <a:pt x="522" y="500"/>
                  <a:pt x="513" y="505"/>
                  <a:pt x="508" y="516"/>
                </a:cubicBezTo>
                <a:cubicBezTo>
                  <a:pt x="474" y="595"/>
                  <a:pt x="435" y="678"/>
                  <a:pt x="407" y="726"/>
                </a:cubicBezTo>
                <a:cubicBezTo>
                  <a:pt x="391" y="673"/>
                  <a:pt x="366" y="586"/>
                  <a:pt x="346" y="505"/>
                </a:cubicBezTo>
                <a:cubicBezTo>
                  <a:pt x="341" y="491"/>
                  <a:pt x="332" y="483"/>
                  <a:pt x="318" y="477"/>
                </a:cubicBezTo>
                <a:cubicBezTo>
                  <a:pt x="240" y="463"/>
                  <a:pt x="154" y="444"/>
                  <a:pt x="103" y="430"/>
                </a:cubicBezTo>
                <a:cubicBezTo>
                  <a:pt x="156" y="399"/>
                  <a:pt x="251" y="357"/>
                  <a:pt x="329" y="321"/>
                </a:cubicBezTo>
                <a:cubicBezTo>
                  <a:pt x="341" y="318"/>
                  <a:pt x="349" y="310"/>
                  <a:pt x="352" y="302"/>
                </a:cubicBezTo>
                <a:cubicBezTo>
                  <a:pt x="380" y="232"/>
                  <a:pt x="410" y="154"/>
                  <a:pt x="435" y="109"/>
                </a:cubicBezTo>
                <a:close/>
                <a:moveTo>
                  <a:pt x="447" y="0"/>
                </a:moveTo>
                <a:cubicBezTo>
                  <a:pt x="424" y="0"/>
                  <a:pt x="394" y="0"/>
                  <a:pt x="293" y="260"/>
                </a:cubicBezTo>
                <a:cubicBezTo>
                  <a:pt x="17" y="366"/>
                  <a:pt x="6" y="402"/>
                  <a:pt x="3" y="419"/>
                </a:cubicBezTo>
                <a:cubicBezTo>
                  <a:pt x="0" y="430"/>
                  <a:pt x="3" y="447"/>
                  <a:pt x="11" y="458"/>
                </a:cubicBezTo>
                <a:cubicBezTo>
                  <a:pt x="17" y="469"/>
                  <a:pt x="39" y="497"/>
                  <a:pt x="279" y="542"/>
                </a:cubicBezTo>
                <a:cubicBezTo>
                  <a:pt x="352" y="826"/>
                  <a:pt x="377" y="826"/>
                  <a:pt x="405" y="826"/>
                </a:cubicBezTo>
                <a:cubicBezTo>
                  <a:pt x="407" y="826"/>
                  <a:pt x="407" y="826"/>
                  <a:pt x="405" y="820"/>
                </a:cubicBezTo>
                <a:cubicBezTo>
                  <a:pt x="430" y="820"/>
                  <a:pt x="452" y="820"/>
                  <a:pt x="569" y="555"/>
                </a:cubicBezTo>
                <a:cubicBezTo>
                  <a:pt x="642" y="530"/>
                  <a:pt x="779" y="477"/>
                  <a:pt x="806" y="455"/>
                </a:cubicBezTo>
                <a:cubicBezTo>
                  <a:pt x="815" y="447"/>
                  <a:pt x="823" y="430"/>
                  <a:pt x="818" y="416"/>
                </a:cubicBezTo>
                <a:cubicBezTo>
                  <a:pt x="812" y="380"/>
                  <a:pt x="773" y="366"/>
                  <a:pt x="633" y="316"/>
                </a:cubicBezTo>
                <a:cubicBezTo>
                  <a:pt x="606" y="304"/>
                  <a:pt x="575" y="293"/>
                  <a:pt x="561" y="288"/>
                </a:cubicBezTo>
                <a:cubicBezTo>
                  <a:pt x="558" y="268"/>
                  <a:pt x="547" y="235"/>
                  <a:pt x="539" y="204"/>
                </a:cubicBezTo>
                <a:cubicBezTo>
                  <a:pt x="516" y="101"/>
                  <a:pt x="497" y="42"/>
                  <a:pt x="480" y="17"/>
                </a:cubicBezTo>
                <a:cubicBezTo>
                  <a:pt x="474" y="11"/>
                  <a:pt x="460" y="0"/>
                  <a:pt x="447" y="0"/>
                </a:cubicBezTo>
                <a:close/>
              </a:path>
            </a:pathLst>
          </a:custGeom>
          <a:solidFill>
            <a:srgbClr val="2417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11"/>
          <p:cNvSpPr/>
          <p:nvPr/>
        </p:nvSpPr>
        <p:spPr>
          <a:xfrm rot="10800000">
            <a:off x="2495690" y="683839"/>
            <a:ext cx="254970" cy="167726"/>
          </a:xfrm>
          <a:custGeom>
            <a:avLst/>
            <a:gdLst/>
            <a:ahLst/>
            <a:cxnLst/>
            <a:rect l="l" t="t" r="r" b="b"/>
            <a:pathLst>
              <a:path w="2484" h="1634" extrusionOk="0">
                <a:moveTo>
                  <a:pt x="1244" y="250"/>
                </a:moveTo>
                <a:cubicBezTo>
                  <a:pt x="1342" y="342"/>
                  <a:pt x="1362" y="453"/>
                  <a:pt x="1337" y="531"/>
                </a:cubicBezTo>
                <a:cubicBezTo>
                  <a:pt x="1323" y="569"/>
                  <a:pt x="1297" y="591"/>
                  <a:pt x="1268" y="591"/>
                </a:cubicBezTo>
                <a:cubicBezTo>
                  <a:pt x="1250" y="591"/>
                  <a:pt x="1230" y="583"/>
                  <a:pt x="1211" y="565"/>
                </a:cubicBezTo>
                <a:cubicBezTo>
                  <a:pt x="1141" y="506"/>
                  <a:pt x="1158" y="370"/>
                  <a:pt x="1244" y="250"/>
                </a:cubicBezTo>
                <a:close/>
                <a:moveTo>
                  <a:pt x="1998" y="615"/>
                </a:moveTo>
                <a:lnTo>
                  <a:pt x="1998" y="615"/>
                </a:lnTo>
                <a:cubicBezTo>
                  <a:pt x="1981" y="746"/>
                  <a:pt x="1900" y="844"/>
                  <a:pt x="1788" y="858"/>
                </a:cubicBezTo>
                <a:cubicBezTo>
                  <a:pt x="1786" y="863"/>
                  <a:pt x="1777" y="863"/>
                  <a:pt x="1772" y="863"/>
                </a:cubicBezTo>
                <a:cubicBezTo>
                  <a:pt x="1738" y="863"/>
                  <a:pt x="1738" y="852"/>
                  <a:pt x="1738" y="844"/>
                </a:cubicBezTo>
                <a:cubicBezTo>
                  <a:pt x="1735" y="788"/>
                  <a:pt x="1844" y="649"/>
                  <a:pt x="1998" y="615"/>
                </a:cubicBezTo>
                <a:close/>
                <a:moveTo>
                  <a:pt x="698" y="953"/>
                </a:moveTo>
                <a:cubicBezTo>
                  <a:pt x="714" y="953"/>
                  <a:pt x="731" y="969"/>
                  <a:pt x="745" y="989"/>
                </a:cubicBezTo>
                <a:cubicBezTo>
                  <a:pt x="798" y="1059"/>
                  <a:pt x="812" y="1131"/>
                  <a:pt x="781" y="1193"/>
                </a:cubicBezTo>
                <a:cubicBezTo>
                  <a:pt x="745" y="1260"/>
                  <a:pt x="673" y="1299"/>
                  <a:pt x="578" y="1301"/>
                </a:cubicBezTo>
                <a:cubicBezTo>
                  <a:pt x="561" y="1179"/>
                  <a:pt x="594" y="1048"/>
                  <a:pt x="645" y="989"/>
                </a:cubicBezTo>
                <a:cubicBezTo>
                  <a:pt x="661" y="967"/>
                  <a:pt x="681" y="953"/>
                  <a:pt x="698" y="953"/>
                </a:cubicBezTo>
                <a:close/>
                <a:moveTo>
                  <a:pt x="1521" y="1061"/>
                </a:moveTo>
                <a:cubicBezTo>
                  <a:pt x="1523" y="1061"/>
                  <a:pt x="1540" y="1075"/>
                  <a:pt x="1554" y="1114"/>
                </a:cubicBezTo>
                <a:cubicBezTo>
                  <a:pt x="1582" y="1212"/>
                  <a:pt x="1565" y="1301"/>
                  <a:pt x="1501" y="1374"/>
                </a:cubicBezTo>
                <a:cubicBezTo>
                  <a:pt x="1443" y="1274"/>
                  <a:pt x="1451" y="1162"/>
                  <a:pt x="1482" y="1101"/>
                </a:cubicBezTo>
                <a:cubicBezTo>
                  <a:pt x="1496" y="1073"/>
                  <a:pt x="1512" y="1061"/>
                  <a:pt x="1521" y="1061"/>
                </a:cubicBezTo>
                <a:close/>
                <a:moveTo>
                  <a:pt x="1555" y="69"/>
                </a:moveTo>
                <a:cubicBezTo>
                  <a:pt x="1619" y="69"/>
                  <a:pt x="1685" y="88"/>
                  <a:pt x="1747" y="127"/>
                </a:cubicBezTo>
                <a:cubicBezTo>
                  <a:pt x="1900" y="227"/>
                  <a:pt x="1995" y="378"/>
                  <a:pt x="2000" y="537"/>
                </a:cubicBezTo>
                <a:cubicBezTo>
                  <a:pt x="1808" y="568"/>
                  <a:pt x="1663" y="743"/>
                  <a:pt x="1666" y="847"/>
                </a:cubicBezTo>
                <a:cubicBezTo>
                  <a:pt x="1668" y="889"/>
                  <a:pt x="1695" y="935"/>
                  <a:pt x="1769" y="935"/>
                </a:cubicBezTo>
                <a:cubicBezTo>
                  <a:pt x="1779" y="935"/>
                  <a:pt x="1789" y="935"/>
                  <a:pt x="1800" y="933"/>
                </a:cubicBezTo>
                <a:cubicBezTo>
                  <a:pt x="1947" y="911"/>
                  <a:pt x="2056" y="777"/>
                  <a:pt x="2073" y="604"/>
                </a:cubicBezTo>
                <a:cubicBezTo>
                  <a:pt x="2154" y="607"/>
                  <a:pt x="2232" y="646"/>
                  <a:pt x="2302" y="718"/>
                </a:cubicBezTo>
                <a:cubicBezTo>
                  <a:pt x="2419" y="844"/>
                  <a:pt x="2391" y="992"/>
                  <a:pt x="2346" y="1092"/>
                </a:cubicBezTo>
                <a:cubicBezTo>
                  <a:pt x="2246" y="1327"/>
                  <a:pt x="1961" y="1539"/>
                  <a:pt x="1749" y="1539"/>
                </a:cubicBezTo>
                <a:cubicBezTo>
                  <a:pt x="1691" y="1539"/>
                  <a:pt x="1641" y="1522"/>
                  <a:pt x="1604" y="1491"/>
                </a:cubicBezTo>
                <a:cubicBezTo>
                  <a:pt x="1582" y="1472"/>
                  <a:pt x="1563" y="1455"/>
                  <a:pt x="1543" y="1435"/>
                </a:cubicBezTo>
                <a:cubicBezTo>
                  <a:pt x="1632" y="1340"/>
                  <a:pt x="1660" y="1215"/>
                  <a:pt x="1621" y="1089"/>
                </a:cubicBezTo>
                <a:cubicBezTo>
                  <a:pt x="1590" y="997"/>
                  <a:pt x="1543" y="983"/>
                  <a:pt x="1515" y="983"/>
                </a:cubicBezTo>
                <a:cubicBezTo>
                  <a:pt x="1473" y="983"/>
                  <a:pt x="1440" y="1011"/>
                  <a:pt x="1412" y="1064"/>
                </a:cubicBezTo>
                <a:cubicBezTo>
                  <a:pt x="1370" y="1156"/>
                  <a:pt x="1362" y="1299"/>
                  <a:pt x="1443" y="1427"/>
                </a:cubicBezTo>
                <a:cubicBezTo>
                  <a:pt x="1359" y="1494"/>
                  <a:pt x="1205" y="1561"/>
                  <a:pt x="918" y="1561"/>
                </a:cubicBezTo>
                <a:lnTo>
                  <a:pt x="885" y="1561"/>
                </a:lnTo>
                <a:cubicBezTo>
                  <a:pt x="709" y="1555"/>
                  <a:pt x="628" y="1466"/>
                  <a:pt x="594" y="1371"/>
                </a:cubicBezTo>
                <a:cubicBezTo>
                  <a:pt x="709" y="1366"/>
                  <a:pt x="804" y="1310"/>
                  <a:pt x="851" y="1226"/>
                </a:cubicBezTo>
                <a:cubicBezTo>
                  <a:pt x="893" y="1137"/>
                  <a:pt x="873" y="1034"/>
                  <a:pt x="804" y="942"/>
                </a:cubicBezTo>
                <a:cubicBezTo>
                  <a:pt x="762" y="894"/>
                  <a:pt x="726" y="883"/>
                  <a:pt x="698" y="883"/>
                </a:cubicBezTo>
                <a:cubicBezTo>
                  <a:pt x="659" y="883"/>
                  <a:pt x="620" y="905"/>
                  <a:pt x="589" y="942"/>
                </a:cubicBezTo>
                <a:cubicBezTo>
                  <a:pt x="533" y="1011"/>
                  <a:pt x="488" y="1151"/>
                  <a:pt x="505" y="1296"/>
                </a:cubicBezTo>
                <a:cubicBezTo>
                  <a:pt x="424" y="1282"/>
                  <a:pt x="341" y="1237"/>
                  <a:pt x="260" y="1179"/>
                </a:cubicBezTo>
                <a:cubicBezTo>
                  <a:pt x="73" y="1039"/>
                  <a:pt x="115" y="844"/>
                  <a:pt x="140" y="769"/>
                </a:cubicBezTo>
                <a:cubicBezTo>
                  <a:pt x="196" y="596"/>
                  <a:pt x="341" y="462"/>
                  <a:pt x="469" y="462"/>
                </a:cubicBezTo>
                <a:cubicBezTo>
                  <a:pt x="502" y="462"/>
                  <a:pt x="530" y="467"/>
                  <a:pt x="558" y="484"/>
                </a:cubicBezTo>
                <a:cubicBezTo>
                  <a:pt x="562" y="488"/>
                  <a:pt x="568" y="490"/>
                  <a:pt x="574" y="490"/>
                </a:cubicBezTo>
                <a:cubicBezTo>
                  <a:pt x="580" y="490"/>
                  <a:pt x="587" y="488"/>
                  <a:pt x="594" y="484"/>
                </a:cubicBezTo>
                <a:cubicBezTo>
                  <a:pt x="606" y="478"/>
                  <a:pt x="617" y="464"/>
                  <a:pt x="614" y="451"/>
                </a:cubicBezTo>
                <a:cubicBezTo>
                  <a:pt x="614" y="448"/>
                  <a:pt x="589" y="255"/>
                  <a:pt x="678" y="149"/>
                </a:cubicBezTo>
                <a:cubicBezTo>
                  <a:pt x="716" y="107"/>
                  <a:pt x="770" y="86"/>
                  <a:pt x="841" y="86"/>
                </a:cubicBezTo>
                <a:cubicBezTo>
                  <a:pt x="892" y="86"/>
                  <a:pt x="951" y="96"/>
                  <a:pt x="1018" y="119"/>
                </a:cubicBezTo>
                <a:cubicBezTo>
                  <a:pt x="1080" y="141"/>
                  <a:pt x="1138" y="163"/>
                  <a:pt x="1186" y="199"/>
                </a:cubicBezTo>
                <a:cubicBezTo>
                  <a:pt x="1088" y="339"/>
                  <a:pt x="1049" y="523"/>
                  <a:pt x="1161" y="618"/>
                </a:cubicBezTo>
                <a:cubicBezTo>
                  <a:pt x="1194" y="646"/>
                  <a:pt x="1233" y="663"/>
                  <a:pt x="1270" y="663"/>
                </a:cubicBezTo>
                <a:cubicBezTo>
                  <a:pt x="1328" y="663"/>
                  <a:pt x="1381" y="618"/>
                  <a:pt x="1403" y="551"/>
                </a:cubicBezTo>
                <a:cubicBezTo>
                  <a:pt x="1437" y="453"/>
                  <a:pt x="1415" y="308"/>
                  <a:pt x="1289" y="188"/>
                </a:cubicBezTo>
                <a:cubicBezTo>
                  <a:pt x="1366" y="110"/>
                  <a:pt x="1459" y="69"/>
                  <a:pt x="1555" y="69"/>
                </a:cubicBezTo>
                <a:close/>
                <a:moveTo>
                  <a:pt x="1552" y="0"/>
                </a:moveTo>
                <a:cubicBezTo>
                  <a:pt x="1436" y="0"/>
                  <a:pt x="1322" y="51"/>
                  <a:pt x="1231" y="146"/>
                </a:cubicBezTo>
                <a:cubicBezTo>
                  <a:pt x="1175" y="105"/>
                  <a:pt x="1111" y="74"/>
                  <a:pt x="1038" y="49"/>
                </a:cubicBezTo>
                <a:cubicBezTo>
                  <a:pt x="965" y="24"/>
                  <a:pt x="900" y="12"/>
                  <a:pt x="841" y="12"/>
                </a:cubicBezTo>
                <a:cubicBezTo>
                  <a:pt x="749" y="12"/>
                  <a:pt x="674" y="42"/>
                  <a:pt x="620" y="102"/>
                </a:cubicBezTo>
                <a:cubicBezTo>
                  <a:pt x="544" y="194"/>
                  <a:pt x="533" y="322"/>
                  <a:pt x="533" y="398"/>
                </a:cubicBezTo>
                <a:cubicBezTo>
                  <a:pt x="511" y="392"/>
                  <a:pt x="491" y="389"/>
                  <a:pt x="466" y="389"/>
                </a:cubicBezTo>
                <a:cubicBezTo>
                  <a:pt x="310" y="389"/>
                  <a:pt x="131" y="545"/>
                  <a:pt x="64" y="743"/>
                </a:cubicBezTo>
                <a:cubicBezTo>
                  <a:pt x="0" y="939"/>
                  <a:pt x="56" y="1117"/>
                  <a:pt x="212" y="1234"/>
                </a:cubicBezTo>
                <a:cubicBezTo>
                  <a:pt x="313" y="1310"/>
                  <a:pt x="419" y="1354"/>
                  <a:pt x="516" y="1368"/>
                </a:cubicBezTo>
                <a:cubicBezTo>
                  <a:pt x="564" y="1533"/>
                  <a:pt x="692" y="1631"/>
                  <a:pt x="882" y="1633"/>
                </a:cubicBezTo>
                <a:lnTo>
                  <a:pt x="918" y="1633"/>
                </a:lnTo>
                <a:cubicBezTo>
                  <a:pt x="1169" y="1633"/>
                  <a:pt x="1362" y="1583"/>
                  <a:pt x="1487" y="1491"/>
                </a:cubicBezTo>
                <a:cubicBezTo>
                  <a:pt x="1507" y="1513"/>
                  <a:pt x="1529" y="1536"/>
                  <a:pt x="1554" y="1555"/>
                </a:cubicBezTo>
                <a:cubicBezTo>
                  <a:pt x="1607" y="1597"/>
                  <a:pt x="1674" y="1619"/>
                  <a:pt x="1747" y="1619"/>
                </a:cubicBezTo>
                <a:cubicBezTo>
                  <a:pt x="1987" y="1619"/>
                  <a:pt x="2293" y="1388"/>
                  <a:pt x="2408" y="1128"/>
                </a:cubicBezTo>
                <a:cubicBezTo>
                  <a:pt x="2483" y="955"/>
                  <a:pt x="2461" y="794"/>
                  <a:pt x="2349" y="674"/>
                </a:cubicBezTo>
                <a:cubicBezTo>
                  <a:pt x="2266" y="587"/>
                  <a:pt x="2176" y="543"/>
                  <a:pt x="2070" y="537"/>
                </a:cubicBezTo>
                <a:cubicBezTo>
                  <a:pt x="2065" y="356"/>
                  <a:pt x="1956" y="183"/>
                  <a:pt x="1780" y="71"/>
                </a:cubicBezTo>
                <a:cubicBezTo>
                  <a:pt x="1707" y="23"/>
                  <a:pt x="1629" y="0"/>
                  <a:pt x="1552" y="0"/>
                </a:cubicBezTo>
                <a:close/>
              </a:path>
            </a:pathLst>
          </a:custGeom>
          <a:solidFill>
            <a:srgbClr val="2417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11"/>
          <p:cNvSpPr/>
          <p:nvPr/>
        </p:nvSpPr>
        <p:spPr>
          <a:xfrm rot="10800000">
            <a:off x="450482" y="817685"/>
            <a:ext cx="778152" cy="182610"/>
          </a:xfrm>
          <a:custGeom>
            <a:avLst/>
            <a:gdLst/>
            <a:ahLst/>
            <a:cxnLst/>
            <a:rect l="l" t="t" r="r" b="b"/>
            <a:pathLst>
              <a:path w="7581" h="1779" extrusionOk="0">
                <a:moveTo>
                  <a:pt x="4594" y="1"/>
                </a:moveTo>
                <a:cubicBezTo>
                  <a:pt x="4593" y="1"/>
                  <a:pt x="4591" y="1"/>
                  <a:pt x="4589" y="1"/>
                </a:cubicBezTo>
                <a:cubicBezTo>
                  <a:pt x="4531" y="12"/>
                  <a:pt x="4475" y="43"/>
                  <a:pt x="4436" y="96"/>
                </a:cubicBezTo>
                <a:cubicBezTo>
                  <a:pt x="4428" y="110"/>
                  <a:pt x="4430" y="135"/>
                  <a:pt x="4447" y="149"/>
                </a:cubicBezTo>
                <a:cubicBezTo>
                  <a:pt x="4456" y="152"/>
                  <a:pt x="4464" y="155"/>
                  <a:pt x="4472" y="155"/>
                </a:cubicBezTo>
                <a:cubicBezTo>
                  <a:pt x="4483" y="155"/>
                  <a:pt x="4492" y="149"/>
                  <a:pt x="4497" y="146"/>
                </a:cubicBezTo>
                <a:cubicBezTo>
                  <a:pt x="4525" y="110"/>
                  <a:pt x="4559" y="91"/>
                  <a:pt x="4601" y="82"/>
                </a:cubicBezTo>
                <a:cubicBezTo>
                  <a:pt x="4623" y="79"/>
                  <a:pt x="4640" y="57"/>
                  <a:pt x="4637" y="38"/>
                </a:cubicBezTo>
                <a:cubicBezTo>
                  <a:pt x="4632" y="17"/>
                  <a:pt x="4615" y="1"/>
                  <a:pt x="4594" y="1"/>
                </a:cubicBezTo>
                <a:close/>
                <a:moveTo>
                  <a:pt x="4746" y="33"/>
                </a:moveTo>
                <a:cubicBezTo>
                  <a:pt x="4732" y="33"/>
                  <a:pt x="4720" y="41"/>
                  <a:pt x="4712" y="54"/>
                </a:cubicBezTo>
                <a:cubicBezTo>
                  <a:pt x="4701" y="71"/>
                  <a:pt x="4712" y="96"/>
                  <a:pt x="4729" y="107"/>
                </a:cubicBezTo>
                <a:cubicBezTo>
                  <a:pt x="4751" y="118"/>
                  <a:pt x="4762" y="152"/>
                  <a:pt x="4762" y="205"/>
                </a:cubicBezTo>
                <a:lnTo>
                  <a:pt x="4799" y="211"/>
                </a:lnTo>
                <a:lnTo>
                  <a:pt x="4799" y="211"/>
                </a:lnTo>
                <a:lnTo>
                  <a:pt x="4762" y="208"/>
                </a:lnTo>
                <a:lnTo>
                  <a:pt x="4762" y="208"/>
                </a:lnTo>
                <a:cubicBezTo>
                  <a:pt x="4762" y="230"/>
                  <a:pt x="4776" y="247"/>
                  <a:pt x="4799" y="247"/>
                </a:cubicBezTo>
                <a:cubicBezTo>
                  <a:pt x="4821" y="247"/>
                  <a:pt x="4838" y="230"/>
                  <a:pt x="4838" y="211"/>
                </a:cubicBezTo>
                <a:lnTo>
                  <a:pt x="4838" y="202"/>
                </a:lnTo>
                <a:cubicBezTo>
                  <a:pt x="4838" y="99"/>
                  <a:pt x="4799" y="57"/>
                  <a:pt x="4765" y="38"/>
                </a:cubicBezTo>
                <a:cubicBezTo>
                  <a:pt x="4758" y="34"/>
                  <a:pt x="4752" y="33"/>
                  <a:pt x="4746" y="33"/>
                </a:cubicBezTo>
                <a:close/>
                <a:moveTo>
                  <a:pt x="4421" y="221"/>
                </a:moveTo>
                <a:cubicBezTo>
                  <a:pt x="4403" y="221"/>
                  <a:pt x="4388" y="237"/>
                  <a:pt x="4383" y="255"/>
                </a:cubicBezTo>
                <a:cubicBezTo>
                  <a:pt x="4380" y="266"/>
                  <a:pt x="4380" y="275"/>
                  <a:pt x="4380" y="283"/>
                </a:cubicBezTo>
                <a:cubicBezTo>
                  <a:pt x="4380" y="330"/>
                  <a:pt x="4389" y="375"/>
                  <a:pt x="4403" y="423"/>
                </a:cubicBezTo>
                <a:cubicBezTo>
                  <a:pt x="4408" y="442"/>
                  <a:pt x="4422" y="453"/>
                  <a:pt x="4442" y="453"/>
                </a:cubicBezTo>
                <a:lnTo>
                  <a:pt x="4450" y="450"/>
                </a:lnTo>
                <a:cubicBezTo>
                  <a:pt x="4472" y="445"/>
                  <a:pt x="4486" y="423"/>
                  <a:pt x="4478" y="403"/>
                </a:cubicBezTo>
                <a:cubicBezTo>
                  <a:pt x="4467" y="361"/>
                  <a:pt x="4461" y="322"/>
                  <a:pt x="4461" y="283"/>
                </a:cubicBezTo>
                <a:lnTo>
                  <a:pt x="4461" y="264"/>
                </a:lnTo>
                <a:cubicBezTo>
                  <a:pt x="4464" y="241"/>
                  <a:pt x="4447" y="224"/>
                  <a:pt x="4425" y="222"/>
                </a:cubicBezTo>
                <a:cubicBezTo>
                  <a:pt x="4423" y="221"/>
                  <a:pt x="4422" y="221"/>
                  <a:pt x="4421" y="221"/>
                </a:cubicBezTo>
                <a:close/>
                <a:moveTo>
                  <a:pt x="4780" y="318"/>
                </a:moveTo>
                <a:cubicBezTo>
                  <a:pt x="4762" y="318"/>
                  <a:pt x="4747" y="331"/>
                  <a:pt x="4740" y="347"/>
                </a:cubicBezTo>
                <a:cubicBezTo>
                  <a:pt x="4726" y="392"/>
                  <a:pt x="4712" y="442"/>
                  <a:pt x="4693" y="489"/>
                </a:cubicBezTo>
                <a:cubicBezTo>
                  <a:pt x="4682" y="509"/>
                  <a:pt x="4693" y="531"/>
                  <a:pt x="4712" y="540"/>
                </a:cubicBezTo>
                <a:cubicBezTo>
                  <a:pt x="4715" y="542"/>
                  <a:pt x="4721" y="542"/>
                  <a:pt x="4726" y="542"/>
                </a:cubicBezTo>
                <a:cubicBezTo>
                  <a:pt x="4743" y="542"/>
                  <a:pt x="4757" y="537"/>
                  <a:pt x="4768" y="517"/>
                </a:cubicBezTo>
                <a:cubicBezTo>
                  <a:pt x="4785" y="470"/>
                  <a:pt x="4804" y="417"/>
                  <a:pt x="4818" y="370"/>
                </a:cubicBezTo>
                <a:cubicBezTo>
                  <a:pt x="4824" y="347"/>
                  <a:pt x="4810" y="328"/>
                  <a:pt x="4790" y="319"/>
                </a:cubicBezTo>
                <a:cubicBezTo>
                  <a:pt x="4787" y="318"/>
                  <a:pt x="4784" y="318"/>
                  <a:pt x="4780" y="318"/>
                </a:cubicBezTo>
                <a:close/>
                <a:moveTo>
                  <a:pt x="4494" y="517"/>
                </a:moveTo>
                <a:cubicBezTo>
                  <a:pt x="4488" y="517"/>
                  <a:pt x="4481" y="519"/>
                  <a:pt x="4475" y="523"/>
                </a:cubicBezTo>
                <a:cubicBezTo>
                  <a:pt x="4458" y="531"/>
                  <a:pt x="4450" y="556"/>
                  <a:pt x="4461" y="573"/>
                </a:cubicBezTo>
                <a:cubicBezTo>
                  <a:pt x="4489" y="621"/>
                  <a:pt x="4520" y="662"/>
                  <a:pt x="4556" y="707"/>
                </a:cubicBezTo>
                <a:cubicBezTo>
                  <a:pt x="4562" y="713"/>
                  <a:pt x="4570" y="718"/>
                  <a:pt x="4576" y="721"/>
                </a:cubicBezTo>
                <a:cubicBezTo>
                  <a:pt x="4570" y="735"/>
                  <a:pt x="4562" y="749"/>
                  <a:pt x="4553" y="763"/>
                </a:cubicBezTo>
                <a:cubicBezTo>
                  <a:pt x="4542" y="780"/>
                  <a:pt x="4548" y="805"/>
                  <a:pt x="4567" y="816"/>
                </a:cubicBezTo>
                <a:cubicBezTo>
                  <a:pt x="4573" y="819"/>
                  <a:pt x="4581" y="821"/>
                  <a:pt x="4587" y="821"/>
                </a:cubicBezTo>
                <a:cubicBezTo>
                  <a:pt x="4601" y="821"/>
                  <a:pt x="4615" y="816"/>
                  <a:pt x="4615" y="802"/>
                </a:cubicBezTo>
                <a:cubicBezTo>
                  <a:pt x="4642" y="760"/>
                  <a:pt x="4668" y="710"/>
                  <a:pt x="4693" y="665"/>
                </a:cubicBezTo>
                <a:cubicBezTo>
                  <a:pt x="4701" y="649"/>
                  <a:pt x="4695" y="623"/>
                  <a:pt x="4673" y="612"/>
                </a:cubicBezTo>
                <a:cubicBezTo>
                  <a:pt x="4668" y="609"/>
                  <a:pt x="4662" y="607"/>
                  <a:pt x="4656" y="607"/>
                </a:cubicBezTo>
                <a:cubicBezTo>
                  <a:pt x="4643" y="607"/>
                  <a:pt x="4629" y="615"/>
                  <a:pt x="4623" y="629"/>
                </a:cubicBezTo>
                <a:cubicBezTo>
                  <a:pt x="4617" y="637"/>
                  <a:pt x="4612" y="649"/>
                  <a:pt x="4609" y="654"/>
                </a:cubicBezTo>
                <a:cubicBezTo>
                  <a:pt x="4576" y="612"/>
                  <a:pt x="4553" y="573"/>
                  <a:pt x="4528" y="537"/>
                </a:cubicBezTo>
                <a:cubicBezTo>
                  <a:pt x="4521" y="524"/>
                  <a:pt x="4507" y="517"/>
                  <a:pt x="4494" y="517"/>
                </a:cubicBezTo>
                <a:close/>
                <a:moveTo>
                  <a:pt x="2140" y="743"/>
                </a:moveTo>
                <a:cubicBezTo>
                  <a:pt x="2125" y="743"/>
                  <a:pt x="2110" y="753"/>
                  <a:pt x="2104" y="768"/>
                </a:cubicBezTo>
                <a:cubicBezTo>
                  <a:pt x="2098" y="791"/>
                  <a:pt x="2107" y="810"/>
                  <a:pt x="2129" y="819"/>
                </a:cubicBezTo>
                <a:cubicBezTo>
                  <a:pt x="2132" y="819"/>
                  <a:pt x="2134" y="819"/>
                  <a:pt x="2140" y="821"/>
                </a:cubicBezTo>
                <a:cubicBezTo>
                  <a:pt x="2182" y="838"/>
                  <a:pt x="2213" y="863"/>
                  <a:pt x="2232" y="894"/>
                </a:cubicBezTo>
                <a:cubicBezTo>
                  <a:pt x="2240" y="905"/>
                  <a:pt x="2252" y="914"/>
                  <a:pt x="2266" y="914"/>
                </a:cubicBezTo>
                <a:cubicBezTo>
                  <a:pt x="2271" y="914"/>
                  <a:pt x="2282" y="914"/>
                  <a:pt x="2285" y="905"/>
                </a:cubicBezTo>
                <a:cubicBezTo>
                  <a:pt x="2307" y="894"/>
                  <a:pt x="2310" y="872"/>
                  <a:pt x="2296" y="852"/>
                </a:cubicBezTo>
                <a:cubicBezTo>
                  <a:pt x="2266" y="808"/>
                  <a:pt x="2224" y="777"/>
                  <a:pt x="2171" y="752"/>
                </a:cubicBezTo>
                <a:cubicBezTo>
                  <a:pt x="2162" y="749"/>
                  <a:pt x="2160" y="749"/>
                  <a:pt x="2154" y="746"/>
                </a:cubicBezTo>
                <a:cubicBezTo>
                  <a:pt x="2149" y="744"/>
                  <a:pt x="2145" y="743"/>
                  <a:pt x="2140" y="743"/>
                </a:cubicBezTo>
                <a:close/>
                <a:moveTo>
                  <a:pt x="4692" y="750"/>
                </a:moveTo>
                <a:cubicBezTo>
                  <a:pt x="4682" y="750"/>
                  <a:pt x="4672" y="754"/>
                  <a:pt x="4665" y="763"/>
                </a:cubicBezTo>
                <a:cubicBezTo>
                  <a:pt x="4651" y="780"/>
                  <a:pt x="4651" y="805"/>
                  <a:pt x="4668" y="819"/>
                </a:cubicBezTo>
                <a:cubicBezTo>
                  <a:pt x="4707" y="858"/>
                  <a:pt x="4748" y="888"/>
                  <a:pt x="4790" y="922"/>
                </a:cubicBezTo>
                <a:cubicBezTo>
                  <a:pt x="4796" y="930"/>
                  <a:pt x="4804" y="933"/>
                  <a:pt x="4813" y="933"/>
                </a:cubicBezTo>
                <a:cubicBezTo>
                  <a:pt x="4824" y="933"/>
                  <a:pt x="4838" y="930"/>
                  <a:pt x="4841" y="914"/>
                </a:cubicBezTo>
                <a:cubicBezTo>
                  <a:pt x="4854" y="894"/>
                  <a:pt x="4852" y="872"/>
                  <a:pt x="4835" y="858"/>
                </a:cubicBezTo>
                <a:cubicBezTo>
                  <a:pt x="4793" y="824"/>
                  <a:pt x="4754" y="794"/>
                  <a:pt x="4721" y="760"/>
                </a:cubicBezTo>
                <a:cubicBezTo>
                  <a:pt x="4711" y="753"/>
                  <a:pt x="4701" y="750"/>
                  <a:pt x="4692" y="750"/>
                </a:cubicBezTo>
                <a:close/>
                <a:moveTo>
                  <a:pt x="115" y="727"/>
                </a:moveTo>
                <a:cubicBezTo>
                  <a:pt x="102" y="727"/>
                  <a:pt x="89" y="734"/>
                  <a:pt x="81" y="749"/>
                </a:cubicBezTo>
                <a:cubicBezTo>
                  <a:pt x="81" y="752"/>
                  <a:pt x="50" y="810"/>
                  <a:pt x="25" y="902"/>
                </a:cubicBezTo>
                <a:cubicBezTo>
                  <a:pt x="20" y="919"/>
                  <a:pt x="31" y="941"/>
                  <a:pt x="53" y="947"/>
                </a:cubicBezTo>
                <a:cubicBezTo>
                  <a:pt x="56" y="950"/>
                  <a:pt x="59" y="950"/>
                  <a:pt x="64" y="950"/>
                </a:cubicBezTo>
                <a:cubicBezTo>
                  <a:pt x="81" y="950"/>
                  <a:pt x="95" y="936"/>
                  <a:pt x="103" y="919"/>
                </a:cubicBezTo>
                <a:cubicBezTo>
                  <a:pt x="123" y="838"/>
                  <a:pt x="151" y="782"/>
                  <a:pt x="151" y="782"/>
                </a:cubicBezTo>
                <a:cubicBezTo>
                  <a:pt x="162" y="766"/>
                  <a:pt x="154" y="741"/>
                  <a:pt x="134" y="732"/>
                </a:cubicBezTo>
                <a:cubicBezTo>
                  <a:pt x="129" y="728"/>
                  <a:pt x="122" y="727"/>
                  <a:pt x="115" y="727"/>
                </a:cubicBezTo>
                <a:close/>
                <a:moveTo>
                  <a:pt x="1985" y="761"/>
                </a:moveTo>
                <a:cubicBezTo>
                  <a:pt x="1979" y="761"/>
                  <a:pt x="1973" y="762"/>
                  <a:pt x="1967" y="766"/>
                </a:cubicBezTo>
                <a:cubicBezTo>
                  <a:pt x="1908" y="796"/>
                  <a:pt x="1875" y="852"/>
                  <a:pt x="1864" y="916"/>
                </a:cubicBezTo>
                <a:cubicBezTo>
                  <a:pt x="1864" y="936"/>
                  <a:pt x="1878" y="955"/>
                  <a:pt x="1897" y="958"/>
                </a:cubicBezTo>
                <a:lnTo>
                  <a:pt x="1906" y="958"/>
                </a:lnTo>
                <a:cubicBezTo>
                  <a:pt x="1925" y="958"/>
                  <a:pt x="1945" y="944"/>
                  <a:pt x="1936" y="930"/>
                </a:cubicBezTo>
                <a:cubicBezTo>
                  <a:pt x="1945" y="891"/>
                  <a:pt x="1964" y="858"/>
                  <a:pt x="2003" y="835"/>
                </a:cubicBezTo>
                <a:cubicBezTo>
                  <a:pt x="2023" y="824"/>
                  <a:pt x="2031" y="805"/>
                  <a:pt x="2020" y="782"/>
                </a:cubicBezTo>
                <a:cubicBezTo>
                  <a:pt x="2012" y="769"/>
                  <a:pt x="1999" y="761"/>
                  <a:pt x="1985" y="761"/>
                </a:cubicBezTo>
                <a:close/>
                <a:moveTo>
                  <a:pt x="7537" y="847"/>
                </a:moveTo>
                <a:cubicBezTo>
                  <a:pt x="7521" y="847"/>
                  <a:pt x="7508" y="855"/>
                  <a:pt x="7499" y="872"/>
                </a:cubicBezTo>
                <a:cubicBezTo>
                  <a:pt x="7499" y="872"/>
                  <a:pt x="7482" y="908"/>
                  <a:pt x="7443" y="964"/>
                </a:cubicBezTo>
                <a:cubicBezTo>
                  <a:pt x="7432" y="983"/>
                  <a:pt x="7435" y="1003"/>
                  <a:pt x="7452" y="1017"/>
                </a:cubicBezTo>
                <a:cubicBezTo>
                  <a:pt x="7457" y="1020"/>
                  <a:pt x="7469" y="1025"/>
                  <a:pt x="7474" y="1025"/>
                </a:cubicBezTo>
                <a:cubicBezTo>
                  <a:pt x="7488" y="1025"/>
                  <a:pt x="7499" y="1020"/>
                  <a:pt x="7510" y="1011"/>
                </a:cubicBezTo>
                <a:cubicBezTo>
                  <a:pt x="7552" y="947"/>
                  <a:pt x="7572" y="905"/>
                  <a:pt x="7572" y="902"/>
                </a:cubicBezTo>
                <a:cubicBezTo>
                  <a:pt x="7580" y="880"/>
                  <a:pt x="7572" y="861"/>
                  <a:pt x="7552" y="849"/>
                </a:cubicBezTo>
                <a:cubicBezTo>
                  <a:pt x="7547" y="848"/>
                  <a:pt x="7542" y="847"/>
                  <a:pt x="7537" y="847"/>
                </a:cubicBezTo>
                <a:close/>
                <a:moveTo>
                  <a:pt x="4502" y="871"/>
                </a:moveTo>
                <a:cubicBezTo>
                  <a:pt x="4491" y="871"/>
                  <a:pt x="4479" y="878"/>
                  <a:pt x="4469" y="888"/>
                </a:cubicBezTo>
                <a:cubicBezTo>
                  <a:pt x="4436" y="930"/>
                  <a:pt x="4405" y="969"/>
                  <a:pt x="4375" y="1006"/>
                </a:cubicBezTo>
                <a:cubicBezTo>
                  <a:pt x="4363" y="1025"/>
                  <a:pt x="4363" y="1047"/>
                  <a:pt x="4380" y="1061"/>
                </a:cubicBezTo>
                <a:cubicBezTo>
                  <a:pt x="4389" y="1070"/>
                  <a:pt x="4394" y="1073"/>
                  <a:pt x="4405" y="1073"/>
                </a:cubicBezTo>
                <a:cubicBezTo>
                  <a:pt x="4416" y="1073"/>
                  <a:pt x="4428" y="1067"/>
                  <a:pt x="4433" y="1056"/>
                </a:cubicBezTo>
                <a:cubicBezTo>
                  <a:pt x="4469" y="1014"/>
                  <a:pt x="4500" y="972"/>
                  <a:pt x="4531" y="930"/>
                </a:cubicBezTo>
                <a:cubicBezTo>
                  <a:pt x="4542" y="916"/>
                  <a:pt x="4539" y="891"/>
                  <a:pt x="4520" y="877"/>
                </a:cubicBezTo>
                <a:cubicBezTo>
                  <a:pt x="4515" y="873"/>
                  <a:pt x="4509" y="871"/>
                  <a:pt x="4502" y="871"/>
                </a:cubicBezTo>
                <a:close/>
                <a:moveTo>
                  <a:pt x="4938" y="947"/>
                </a:moveTo>
                <a:cubicBezTo>
                  <a:pt x="4927" y="947"/>
                  <a:pt x="4916" y="954"/>
                  <a:pt x="4907" y="964"/>
                </a:cubicBezTo>
                <a:cubicBezTo>
                  <a:pt x="4894" y="983"/>
                  <a:pt x="4902" y="1003"/>
                  <a:pt x="4919" y="1017"/>
                </a:cubicBezTo>
                <a:cubicBezTo>
                  <a:pt x="4958" y="1042"/>
                  <a:pt x="5002" y="1070"/>
                  <a:pt x="5050" y="1098"/>
                </a:cubicBezTo>
                <a:cubicBezTo>
                  <a:pt x="5058" y="1100"/>
                  <a:pt x="5064" y="1103"/>
                  <a:pt x="5072" y="1103"/>
                </a:cubicBezTo>
                <a:cubicBezTo>
                  <a:pt x="5086" y="1103"/>
                  <a:pt x="5100" y="1098"/>
                  <a:pt x="5103" y="1086"/>
                </a:cubicBezTo>
                <a:cubicBezTo>
                  <a:pt x="5114" y="1070"/>
                  <a:pt x="5106" y="1045"/>
                  <a:pt x="5089" y="1033"/>
                </a:cubicBezTo>
                <a:cubicBezTo>
                  <a:pt x="5044" y="1006"/>
                  <a:pt x="5002" y="983"/>
                  <a:pt x="4961" y="955"/>
                </a:cubicBezTo>
                <a:cubicBezTo>
                  <a:pt x="4953" y="950"/>
                  <a:pt x="4945" y="947"/>
                  <a:pt x="4938" y="947"/>
                </a:cubicBezTo>
                <a:close/>
                <a:moveTo>
                  <a:pt x="2313" y="983"/>
                </a:moveTo>
                <a:cubicBezTo>
                  <a:pt x="2291" y="983"/>
                  <a:pt x="2274" y="1000"/>
                  <a:pt x="2274" y="1020"/>
                </a:cubicBezTo>
                <a:cubicBezTo>
                  <a:pt x="2274" y="1061"/>
                  <a:pt x="2266" y="1109"/>
                  <a:pt x="2243" y="1156"/>
                </a:cubicBezTo>
                <a:cubicBezTo>
                  <a:pt x="2238" y="1173"/>
                  <a:pt x="2243" y="1195"/>
                  <a:pt x="2266" y="1206"/>
                </a:cubicBezTo>
                <a:cubicBezTo>
                  <a:pt x="2268" y="1206"/>
                  <a:pt x="2271" y="1209"/>
                  <a:pt x="2280" y="1209"/>
                </a:cubicBezTo>
                <a:cubicBezTo>
                  <a:pt x="2293" y="1209"/>
                  <a:pt x="2307" y="1201"/>
                  <a:pt x="2316" y="1184"/>
                </a:cubicBezTo>
                <a:cubicBezTo>
                  <a:pt x="2338" y="1128"/>
                  <a:pt x="2352" y="1073"/>
                  <a:pt x="2352" y="1020"/>
                </a:cubicBezTo>
                <a:cubicBezTo>
                  <a:pt x="2352" y="1000"/>
                  <a:pt x="2335" y="983"/>
                  <a:pt x="2313" y="983"/>
                </a:cubicBezTo>
                <a:close/>
                <a:moveTo>
                  <a:pt x="1946" y="1025"/>
                </a:moveTo>
                <a:cubicBezTo>
                  <a:pt x="1939" y="1025"/>
                  <a:pt x="1932" y="1027"/>
                  <a:pt x="1925" y="1031"/>
                </a:cubicBezTo>
                <a:cubicBezTo>
                  <a:pt x="1906" y="1042"/>
                  <a:pt x="1903" y="1067"/>
                  <a:pt x="1911" y="1084"/>
                </a:cubicBezTo>
                <a:cubicBezTo>
                  <a:pt x="1939" y="1128"/>
                  <a:pt x="1978" y="1167"/>
                  <a:pt x="2023" y="1209"/>
                </a:cubicBezTo>
                <a:cubicBezTo>
                  <a:pt x="2031" y="1215"/>
                  <a:pt x="2037" y="1220"/>
                  <a:pt x="2048" y="1220"/>
                </a:cubicBezTo>
                <a:cubicBezTo>
                  <a:pt x="2059" y="1220"/>
                  <a:pt x="2070" y="1215"/>
                  <a:pt x="2076" y="1209"/>
                </a:cubicBezTo>
                <a:cubicBezTo>
                  <a:pt x="2090" y="1190"/>
                  <a:pt x="2090" y="1167"/>
                  <a:pt x="2073" y="1153"/>
                </a:cubicBezTo>
                <a:cubicBezTo>
                  <a:pt x="2031" y="1114"/>
                  <a:pt x="2001" y="1081"/>
                  <a:pt x="1978" y="1045"/>
                </a:cubicBezTo>
                <a:cubicBezTo>
                  <a:pt x="1971" y="1032"/>
                  <a:pt x="1959" y="1025"/>
                  <a:pt x="1946" y="1025"/>
                </a:cubicBezTo>
                <a:close/>
                <a:moveTo>
                  <a:pt x="5209" y="1100"/>
                </a:moveTo>
                <a:cubicBezTo>
                  <a:pt x="5195" y="1100"/>
                  <a:pt x="5180" y="1107"/>
                  <a:pt x="5173" y="1123"/>
                </a:cubicBezTo>
                <a:cubicBezTo>
                  <a:pt x="5161" y="1142"/>
                  <a:pt x="5170" y="1165"/>
                  <a:pt x="5189" y="1173"/>
                </a:cubicBezTo>
                <a:cubicBezTo>
                  <a:pt x="5237" y="1195"/>
                  <a:pt x="5284" y="1220"/>
                  <a:pt x="5334" y="1240"/>
                </a:cubicBezTo>
                <a:cubicBezTo>
                  <a:pt x="5340" y="1240"/>
                  <a:pt x="5343" y="1243"/>
                  <a:pt x="5351" y="1243"/>
                </a:cubicBezTo>
                <a:cubicBezTo>
                  <a:pt x="5365" y="1243"/>
                  <a:pt x="5379" y="1234"/>
                  <a:pt x="5385" y="1223"/>
                </a:cubicBezTo>
                <a:cubicBezTo>
                  <a:pt x="5393" y="1201"/>
                  <a:pt x="5385" y="1181"/>
                  <a:pt x="5365" y="1170"/>
                </a:cubicBezTo>
                <a:cubicBezTo>
                  <a:pt x="5315" y="1151"/>
                  <a:pt x="5270" y="1126"/>
                  <a:pt x="5226" y="1103"/>
                </a:cubicBezTo>
                <a:cubicBezTo>
                  <a:pt x="5221" y="1101"/>
                  <a:pt x="5215" y="1100"/>
                  <a:pt x="5209" y="1100"/>
                </a:cubicBezTo>
                <a:close/>
                <a:moveTo>
                  <a:pt x="7378" y="1065"/>
                </a:moveTo>
                <a:cubicBezTo>
                  <a:pt x="7367" y="1065"/>
                  <a:pt x="7356" y="1070"/>
                  <a:pt x="7349" y="1081"/>
                </a:cubicBezTo>
                <a:cubicBezTo>
                  <a:pt x="7315" y="1114"/>
                  <a:pt x="7276" y="1151"/>
                  <a:pt x="7237" y="1181"/>
                </a:cubicBezTo>
                <a:cubicBezTo>
                  <a:pt x="7220" y="1195"/>
                  <a:pt x="7217" y="1220"/>
                  <a:pt x="7231" y="1237"/>
                </a:cubicBezTo>
                <a:cubicBezTo>
                  <a:pt x="7237" y="1243"/>
                  <a:pt x="7251" y="1251"/>
                  <a:pt x="7262" y="1251"/>
                </a:cubicBezTo>
                <a:cubicBezTo>
                  <a:pt x="7273" y="1251"/>
                  <a:pt x="7279" y="1248"/>
                  <a:pt x="7290" y="1240"/>
                </a:cubicBezTo>
                <a:cubicBezTo>
                  <a:pt x="7332" y="1206"/>
                  <a:pt x="7374" y="1170"/>
                  <a:pt x="7407" y="1131"/>
                </a:cubicBezTo>
                <a:cubicBezTo>
                  <a:pt x="7421" y="1114"/>
                  <a:pt x="7421" y="1089"/>
                  <a:pt x="7404" y="1075"/>
                </a:cubicBezTo>
                <a:cubicBezTo>
                  <a:pt x="7397" y="1069"/>
                  <a:pt x="7387" y="1065"/>
                  <a:pt x="7378" y="1065"/>
                </a:cubicBezTo>
                <a:close/>
                <a:moveTo>
                  <a:pt x="39" y="1020"/>
                </a:moveTo>
                <a:cubicBezTo>
                  <a:pt x="23" y="1020"/>
                  <a:pt x="0" y="1039"/>
                  <a:pt x="0" y="1059"/>
                </a:cubicBezTo>
                <a:lnTo>
                  <a:pt x="0" y="1084"/>
                </a:lnTo>
                <a:cubicBezTo>
                  <a:pt x="0" y="1128"/>
                  <a:pt x="9" y="1176"/>
                  <a:pt x="20" y="1223"/>
                </a:cubicBezTo>
                <a:cubicBezTo>
                  <a:pt x="23" y="1240"/>
                  <a:pt x="39" y="1254"/>
                  <a:pt x="56" y="1254"/>
                </a:cubicBezTo>
                <a:cubicBezTo>
                  <a:pt x="56" y="1254"/>
                  <a:pt x="62" y="1254"/>
                  <a:pt x="64" y="1248"/>
                </a:cubicBezTo>
                <a:cubicBezTo>
                  <a:pt x="84" y="1243"/>
                  <a:pt x="98" y="1223"/>
                  <a:pt x="92" y="1201"/>
                </a:cubicBezTo>
                <a:cubicBezTo>
                  <a:pt x="84" y="1165"/>
                  <a:pt x="78" y="1120"/>
                  <a:pt x="78" y="1081"/>
                </a:cubicBezTo>
                <a:lnTo>
                  <a:pt x="78" y="1059"/>
                </a:lnTo>
                <a:cubicBezTo>
                  <a:pt x="78" y="1039"/>
                  <a:pt x="62" y="1020"/>
                  <a:pt x="39" y="1020"/>
                </a:cubicBezTo>
                <a:close/>
                <a:moveTo>
                  <a:pt x="4300" y="1105"/>
                </a:moveTo>
                <a:cubicBezTo>
                  <a:pt x="4290" y="1105"/>
                  <a:pt x="4281" y="1109"/>
                  <a:pt x="4274" y="1117"/>
                </a:cubicBezTo>
                <a:cubicBezTo>
                  <a:pt x="4235" y="1156"/>
                  <a:pt x="4199" y="1193"/>
                  <a:pt x="4163" y="1223"/>
                </a:cubicBezTo>
                <a:cubicBezTo>
                  <a:pt x="4143" y="1237"/>
                  <a:pt x="4143" y="1262"/>
                  <a:pt x="4157" y="1279"/>
                </a:cubicBezTo>
                <a:cubicBezTo>
                  <a:pt x="4168" y="1285"/>
                  <a:pt x="4179" y="1293"/>
                  <a:pt x="4191" y="1293"/>
                </a:cubicBezTo>
                <a:cubicBezTo>
                  <a:pt x="4196" y="1293"/>
                  <a:pt x="4207" y="1290"/>
                  <a:pt x="4213" y="1282"/>
                </a:cubicBezTo>
                <a:cubicBezTo>
                  <a:pt x="4252" y="1248"/>
                  <a:pt x="4291" y="1212"/>
                  <a:pt x="4330" y="1173"/>
                </a:cubicBezTo>
                <a:cubicBezTo>
                  <a:pt x="4347" y="1156"/>
                  <a:pt x="4347" y="1131"/>
                  <a:pt x="4330" y="1117"/>
                </a:cubicBezTo>
                <a:cubicBezTo>
                  <a:pt x="4320" y="1109"/>
                  <a:pt x="4310" y="1105"/>
                  <a:pt x="4300" y="1105"/>
                </a:cubicBezTo>
                <a:close/>
                <a:moveTo>
                  <a:pt x="5488" y="1222"/>
                </a:moveTo>
                <a:cubicBezTo>
                  <a:pt x="5474" y="1222"/>
                  <a:pt x="5460" y="1231"/>
                  <a:pt x="5454" y="1246"/>
                </a:cubicBezTo>
                <a:cubicBezTo>
                  <a:pt x="5446" y="1265"/>
                  <a:pt x="5454" y="1290"/>
                  <a:pt x="5477" y="1296"/>
                </a:cubicBezTo>
                <a:cubicBezTo>
                  <a:pt x="5502" y="1304"/>
                  <a:pt x="5524" y="1312"/>
                  <a:pt x="5549" y="1324"/>
                </a:cubicBezTo>
                <a:cubicBezTo>
                  <a:pt x="5574" y="1335"/>
                  <a:pt x="5599" y="1340"/>
                  <a:pt x="5622" y="1352"/>
                </a:cubicBezTo>
                <a:cubicBezTo>
                  <a:pt x="5627" y="1354"/>
                  <a:pt x="5633" y="1354"/>
                  <a:pt x="5636" y="1354"/>
                </a:cubicBezTo>
                <a:cubicBezTo>
                  <a:pt x="5650" y="1354"/>
                  <a:pt x="5669" y="1349"/>
                  <a:pt x="5672" y="1326"/>
                </a:cubicBezTo>
                <a:cubicBezTo>
                  <a:pt x="5677" y="1307"/>
                  <a:pt x="5669" y="1285"/>
                  <a:pt x="5647" y="1279"/>
                </a:cubicBezTo>
                <a:cubicBezTo>
                  <a:pt x="5624" y="1271"/>
                  <a:pt x="5602" y="1265"/>
                  <a:pt x="5577" y="1254"/>
                </a:cubicBezTo>
                <a:cubicBezTo>
                  <a:pt x="5552" y="1246"/>
                  <a:pt x="5527" y="1237"/>
                  <a:pt x="5505" y="1226"/>
                </a:cubicBezTo>
                <a:cubicBezTo>
                  <a:pt x="5499" y="1223"/>
                  <a:pt x="5494" y="1222"/>
                  <a:pt x="5488" y="1222"/>
                </a:cubicBezTo>
                <a:close/>
                <a:moveTo>
                  <a:pt x="7136" y="1259"/>
                </a:moveTo>
                <a:cubicBezTo>
                  <a:pt x="7129" y="1259"/>
                  <a:pt x="7121" y="1261"/>
                  <a:pt x="7114" y="1265"/>
                </a:cubicBezTo>
                <a:cubicBezTo>
                  <a:pt x="7072" y="1290"/>
                  <a:pt x="7028" y="1310"/>
                  <a:pt x="6983" y="1332"/>
                </a:cubicBezTo>
                <a:cubicBezTo>
                  <a:pt x="6961" y="1340"/>
                  <a:pt x="6952" y="1363"/>
                  <a:pt x="6961" y="1382"/>
                </a:cubicBezTo>
                <a:cubicBezTo>
                  <a:pt x="6969" y="1396"/>
                  <a:pt x="6983" y="1407"/>
                  <a:pt x="6997" y="1407"/>
                </a:cubicBezTo>
                <a:cubicBezTo>
                  <a:pt x="7003" y="1407"/>
                  <a:pt x="7008" y="1407"/>
                  <a:pt x="7011" y="1405"/>
                </a:cubicBezTo>
                <a:cubicBezTo>
                  <a:pt x="7058" y="1382"/>
                  <a:pt x="7109" y="1360"/>
                  <a:pt x="7153" y="1332"/>
                </a:cubicBezTo>
                <a:cubicBezTo>
                  <a:pt x="7176" y="1321"/>
                  <a:pt x="7178" y="1296"/>
                  <a:pt x="7167" y="1279"/>
                </a:cubicBezTo>
                <a:cubicBezTo>
                  <a:pt x="7160" y="1265"/>
                  <a:pt x="7149" y="1259"/>
                  <a:pt x="7136" y="1259"/>
                </a:cubicBezTo>
                <a:close/>
                <a:moveTo>
                  <a:pt x="5786" y="1323"/>
                </a:moveTo>
                <a:cubicBezTo>
                  <a:pt x="5768" y="1323"/>
                  <a:pt x="5749" y="1334"/>
                  <a:pt x="5744" y="1352"/>
                </a:cubicBezTo>
                <a:cubicBezTo>
                  <a:pt x="5742" y="1374"/>
                  <a:pt x="5750" y="1393"/>
                  <a:pt x="5772" y="1402"/>
                </a:cubicBezTo>
                <a:cubicBezTo>
                  <a:pt x="5823" y="1418"/>
                  <a:pt x="5873" y="1430"/>
                  <a:pt x="5923" y="1444"/>
                </a:cubicBezTo>
                <a:cubicBezTo>
                  <a:pt x="5926" y="1446"/>
                  <a:pt x="5929" y="1446"/>
                  <a:pt x="5934" y="1446"/>
                </a:cubicBezTo>
                <a:cubicBezTo>
                  <a:pt x="5951" y="1446"/>
                  <a:pt x="5968" y="1435"/>
                  <a:pt x="5968" y="1410"/>
                </a:cubicBezTo>
                <a:cubicBezTo>
                  <a:pt x="5973" y="1393"/>
                  <a:pt x="5959" y="1371"/>
                  <a:pt x="5940" y="1365"/>
                </a:cubicBezTo>
                <a:cubicBezTo>
                  <a:pt x="5895" y="1352"/>
                  <a:pt x="5842" y="1340"/>
                  <a:pt x="5792" y="1324"/>
                </a:cubicBezTo>
                <a:cubicBezTo>
                  <a:pt x="5790" y="1323"/>
                  <a:pt x="5788" y="1323"/>
                  <a:pt x="5786" y="1323"/>
                </a:cubicBezTo>
                <a:close/>
                <a:moveTo>
                  <a:pt x="2171" y="1229"/>
                </a:moveTo>
                <a:cubicBezTo>
                  <a:pt x="2158" y="1229"/>
                  <a:pt x="2146" y="1235"/>
                  <a:pt x="2140" y="1248"/>
                </a:cubicBezTo>
                <a:cubicBezTo>
                  <a:pt x="2129" y="1265"/>
                  <a:pt x="2132" y="1285"/>
                  <a:pt x="2148" y="1299"/>
                </a:cubicBezTo>
                <a:cubicBezTo>
                  <a:pt x="2126" y="1332"/>
                  <a:pt x="2101" y="1360"/>
                  <a:pt x="2070" y="1388"/>
                </a:cubicBezTo>
                <a:cubicBezTo>
                  <a:pt x="2051" y="1402"/>
                  <a:pt x="2051" y="1424"/>
                  <a:pt x="2065" y="1444"/>
                </a:cubicBezTo>
                <a:cubicBezTo>
                  <a:pt x="2073" y="1452"/>
                  <a:pt x="2084" y="1458"/>
                  <a:pt x="2093" y="1458"/>
                </a:cubicBezTo>
                <a:cubicBezTo>
                  <a:pt x="2104" y="1458"/>
                  <a:pt x="2115" y="1452"/>
                  <a:pt x="2118" y="1444"/>
                </a:cubicBezTo>
                <a:cubicBezTo>
                  <a:pt x="2157" y="1407"/>
                  <a:pt x="2187" y="1374"/>
                  <a:pt x="2215" y="1338"/>
                </a:cubicBezTo>
                <a:cubicBezTo>
                  <a:pt x="2240" y="1352"/>
                  <a:pt x="2266" y="1363"/>
                  <a:pt x="2288" y="1377"/>
                </a:cubicBezTo>
                <a:cubicBezTo>
                  <a:pt x="2294" y="1380"/>
                  <a:pt x="2300" y="1382"/>
                  <a:pt x="2306" y="1382"/>
                </a:cubicBezTo>
                <a:cubicBezTo>
                  <a:pt x="2320" y="1382"/>
                  <a:pt x="2333" y="1373"/>
                  <a:pt x="2341" y="1360"/>
                </a:cubicBezTo>
                <a:cubicBezTo>
                  <a:pt x="2352" y="1338"/>
                  <a:pt x="2344" y="1318"/>
                  <a:pt x="2324" y="1307"/>
                </a:cubicBezTo>
                <a:cubicBezTo>
                  <a:pt x="2274" y="1282"/>
                  <a:pt x="2229" y="1257"/>
                  <a:pt x="2190" y="1234"/>
                </a:cubicBezTo>
                <a:cubicBezTo>
                  <a:pt x="2184" y="1231"/>
                  <a:pt x="2178" y="1229"/>
                  <a:pt x="2171" y="1229"/>
                </a:cubicBezTo>
                <a:close/>
                <a:moveTo>
                  <a:pt x="4066" y="1309"/>
                </a:moveTo>
                <a:cubicBezTo>
                  <a:pt x="4058" y="1309"/>
                  <a:pt x="4050" y="1312"/>
                  <a:pt x="4043" y="1318"/>
                </a:cubicBezTo>
                <a:cubicBezTo>
                  <a:pt x="3998" y="1346"/>
                  <a:pt x="3956" y="1374"/>
                  <a:pt x="3914" y="1396"/>
                </a:cubicBezTo>
                <a:cubicBezTo>
                  <a:pt x="3895" y="1407"/>
                  <a:pt x="3889" y="1432"/>
                  <a:pt x="3900" y="1449"/>
                </a:cubicBezTo>
                <a:cubicBezTo>
                  <a:pt x="3906" y="1463"/>
                  <a:pt x="3920" y="1471"/>
                  <a:pt x="3934" y="1471"/>
                </a:cubicBezTo>
                <a:cubicBezTo>
                  <a:pt x="3942" y="1471"/>
                  <a:pt x="3948" y="1471"/>
                  <a:pt x="3951" y="1463"/>
                </a:cubicBezTo>
                <a:cubicBezTo>
                  <a:pt x="3998" y="1438"/>
                  <a:pt x="4043" y="1410"/>
                  <a:pt x="4085" y="1379"/>
                </a:cubicBezTo>
                <a:cubicBezTo>
                  <a:pt x="4104" y="1368"/>
                  <a:pt x="4110" y="1346"/>
                  <a:pt x="4096" y="1326"/>
                </a:cubicBezTo>
                <a:cubicBezTo>
                  <a:pt x="4089" y="1315"/>
                  <a:pt x="4078" y="1309"/>
                  <a:pt x="4066" y="1309"/>
                </a:cubicBezTo>
                <a:close/>
                <a:moveTo>
                  <a:pt x="6848" y="1381"/>
                </a:moveTo>
                <a:cubicBezTo>
                  <a:pt x="6845" y="1381"/>
                  <a:pt x="6841" y="1381"/>
                  <a:pt x="6838" y="1382"/>
                </a:cubicBezTo>
                <a:cubicBezTo>
                  <a:pt x="6793" y="1393"/>
                  <a:pt x="6740" y="1405"/>
                  <a:pt x="6693" y="1416"/>
                </a:cubicBezTo>
                <a:cubicBezTo>
                  <a:pt x="6673" y="1418"/>
                  <a:pt x="6657" y="1438"/>
                  <a:pt x="6662" y="1460"/>
                </a:cubicBezTo>
                <a:cubicBezTo>
                  <a:pt x="6665" y="1477"/>
                  <a:pt x="6682" y="1491"/>
                  <a:pt x="6701" y="1491"/>
                </a:cubicBezTo>
                <a:cubicBezTo>
                  <a:pt x="6704" y="1491"/>
                  <a:pt x="6704" y="1491"/>
                  <a:pt x="6707" y="1494"/>
                </a:cubicBezTo>
                <a:cubicBezTo>
                  <a:pt x="6754" y="1488"/>
                  <a:pt x="6810" y="1474"/>
                  <a:pt x="6860" y="1460"/>
                </a:cubicBezTo>
                <a:cubicBezTo>
                  <a:pt x="6880" y="1452"/>
                  <a:pt x="6894" y="1432"/>
                  <a:pt x="6888" y="1410"/>
                </a:cubicBezTo>
                <a:cubicBezTo>
                  <a:pt x="6881" y="1394"/>
                  <a:pt x="6866" y="1381"/>
                  <a:pt x="6848" y="1381"/>
                </a:cubicBezTo>
                <a:close/>
                <a:moveTo>
                  <a:pt x="6084" y="1401"/>
                </a:moveTo>
                <a:cubicBezTo>
                  <a:pt x="6067" y="1401"/>
                  <a:pt x="6051" y="1413"/>
                  <a:pt x="6049" y="1432"/>
                </a:cubicBezTo>
                <a:cubicBezTo>
                  <a:pt x="6046" y="1452"/>
                  <a:pt x="6057" y="1474"/>
                  <a:pt x="6079" y="1477"/>
                </a:cubicBezTo>
                <a:cubicBezTo>
                  <a:pt x="6132" y="1488"/>
                  <a:pt x="6185" y="1494"/>
                  <a:pt x="6235" y="1502"/>
                </a:cubicBezTo>
                <a:lnTo>
                  <a:pt x="6241" y="1502"/>
                </a:lnTo>
                <a:cubicBezTo>
                  <a:pt x="6258" y="1502"/>
                  <a:pt x="6274" y="1488"/>
                  <a:pt x="6277" y="1463"/>
                </a:cubicBezTo>
                <a:cubicBezTo>
                  <a:pt x="6283" y="1444"/>
                  <a:pt x="6263" y="1424"/>
                  <a:pt x="6244" y="1421"/>
                </a:cubicBezTo>
                <a:cubicBezTo>
                  <a:pt x="6194" y="1418"/>
                  <a:pt x="6146" y="1410"/>
                  <a:pt x="6093" y="1402"/>
                </a:cubicBezTo>
                <a:cubicBezTo>
                  <a:pt x="6090" y="1401"/>
                  <a:pt x="6087" y="1401"/>
                  <a:pt x="6084" y="1401"/>
                </a:cubicBezTo>
                <a:close/>
                <a:moveTo>
                  <a:pt x="2446" y="1373"/>
                </a:moveTo>
                <a:cubicBezTo>
                  <a:pt x="2432" y="1373"/>
                  <a:pt x="2419" y="1382"/>
                  <a:pt x="2411" y="1396"/>
                </a:cubicBezTo>
                <a:cubicBezTo>
                  <a:pt x="2405" y="1416"/>
                  <a:pt x="2411" y="1435"/>
                  <a:pt x="2433" y="1446"/>
                </a:cubicBezTo>
                <a:cubicBezTo>
                  <a:pt x="2478" y="1463"/>
                  <a:pt x="2525" y="1480"/>
                  <a:pt x="2578" y="1502"/>
                </a:cubicBezTo>
                <a:cubicBezTo>
                  <a:pt x="2581" y="1505"/>
                  <a:pt x="2589" y="1505"/>
                  <a:pt x="2592" y="1505"/>
                </a:cubicBezTo>
                <a:cubicBezTo>
                  <a:pt x="2609" y="1505"/>
                  <a:pt x="2623" y="1494"/>
                  <a:pt x="2628" y="1480"/>
                </a:cubicBezTo>
                <a:cubicBezTo>
                  <a:pt x="2634" y="1460"/>
                  <a:pt x="2623" y="1438"/>
                  <a:pt x="2603" y="1432"/>
                </a:cubicBezTo>
                <a:cubicBezTo>
                  <a:pt x="2553" y="1416"/>
                  <a:pt x="2505" y="1393"/>
                  <a:pt x="2461" y="1377"/>
                </a:cubicBezTo>
                <a:cubicBezTo>
                  <a:pt x="2456" y="1374"/>
                  <a:pt x="2451" y="1373"/>
                  <a:pt x="2446" y="1373"/>
                </a:cubicBezTo>
                <a:close/>
                <a:moveTo>
                  <a:pt x="6540" y="1432"/>
                </a:moveTo>
                <a:cubicBezTo>
                  <a:pt x="6508" y="1434"/>
                  <a:pt x="6472" y="1436"/>
                  <a:pt x="6435" y="1436"/>
                </a:cubicBezTo>
                <a:cubicBezTo>
                  <a:pt x="6420" y="1436"/>
                  <a:pt x="6404" y="1436"/>
                  <a:pt x="6389" y="1435"/>
                </a:cubicBezTo>
                <a:cubicBezTo>
                  <a:pt x="6369" y="1435"/>
                  <a:pt x="6350" y="1452"/>
                  <a:pt x="6350" y="1474"/>
                </a:cubicBezTo>
                <a:cubicBezTo>
                  <a:pt x="6350" y="1494"/>
                  <a:pt x="6369" y="1513"/>
                  <a:pt x="6389" y="1513"/>
                </a:cubicBezTo>
                <a:lnTo>
                  <a:pt x="6445" y="1513"/>
                </a:lnTo>
                <a:cubicBezTo>
                  <a:pt x="6481" y="1513"/>
                  <a:pt x="6514" y="1513"/>
                  <a:pt x="6545" y="1508"/>
                </a:cubicBezTo>
                <a:cubicBezTo>
                  <a:pt x="6567" y="1505"/>
                  <a:pt x="6584" y="1488"/>
                  <a:pt x="6581" y="1466"/>
                </a:cubicBezTo>
                <a:cubicBezTo>
                  <a:pt x="6579" y="1446"/>
                  <a:pt x="6565" y="1432"/>
                  <a:pt x="6540" y="1432"/>
                </a:cubicBezTo>
                <a:close/>
                <a:moveTo>
                  <a:pt x="108" y="1321"/>
                </a:moveTo>
                <a:cubicBezTo>
                  <a:pt x="102" y="1321"/>
                  <a:pt x="95" y="1323"/>
                  <a:pt x="90" y="1326"/>
                </a:cubicBezTo>
                <a:cubicBezTo>
                  <a:pt x="67" y="1338"/>
                  <a:pt x="64" y="1363"/>
                  <a:pt x="76" y="1379"/>
                </a:cubicBezTo>
                <a:cubicBezTo>
                  <a:pt x="106" y="1424"/>
                  <a:pt x="140" y="1466"/>
                  <a:pt x="182" y="1505"/>
                </a:cubicBezTo>
                <a:cubicBezTo>
                  <a:pt x="193" y="1513"/>
                  <a:pt x="201" y="1516"/>
                  <a:pt x="209" y="1516"/>
                </a:cubicBezTo>
                <a:cubicBezTo>
                  <a:pt x="223" y="1516"/>
                  <a:pt x="235" y="1513"/>
                  <a:pt x="237" y="1508"/>
                </a:cubicBezTo>
                <a:cubicBezTo>
                  <a:pt x="251" y="1491"/>
                  <a:pt x="251" y="1466"/>
                  <a:pt x="235" y="1452"/>
                </a:cubicBezTo>
                <a:cubicBezTo>
                  <a:pt x="196" y="1418"/>
                  <a:pt x="165" y="1379"/>
                  <a:pt x="140" y="1340"/>
                </a:cubicBezTo>
                <a:cubicBezTo>
                  <a:pt x="132" y="1328"/>
                  <a:pt x="120" y="1321"/>
                  <a:pt x="108" y="1321"/>
                </a:cubicBezTo>
                <a:close/>
                <a:moveTo>
                  <a:pt x="3795" y="1459"/>
                </a:moveTo>
                <a:cubicBezTo>
                  <a:pt x="3789" y="1459"/>
                  <a:pt x="3784" y="1460"/>
                  <a:pt x="3778" y="1463"/>
                </a:cubicBezTo>
                <a:cubicBezTo>
                  <a:pt x="3733" y="1485"/>
                  <a:pt x="3683" y="1502"/>
                  <a:pt x="3638" y="1516"/>
                </a:cubicBezTo>
                <a:cubicBezTo>
                  <a:pt x="3621" y="1522"/>
                  <a:pt x="3607" y="1544"/>
                  <a:pt x="3613" y="1564"/>
                </a:cubicBezTo>
                <a:cubicBezTo>
                  <a:pt x="3621" y="1583"/>
                  <a:pt x="3635" y="1591"/>
                  <a:pt x="3652" y="1591"/>
                </a:cubicBezTo>
                <a:lnTo>
                  <a:pt x="3658" y="1591"/>
                </a:lnTo>
                <a:cubicBezTo>
                  <a:pt x="3708" y="1575"/>
                  <a:pt x="3761" y="1558"/>
                  <a:pt x="3808" y="1536"/>
                </a:cubicBezTo>
                <a:cubicBezTo>
                  <a:pt x="3831" y="1524"/>
                  <a:pt x="3842" y="1505"/>
                  <a:pt x="3831" y="1485"/>
                </a:cubicBezTo>
                <a:cubicBezTo>
                  <a:pt x="3822" y="1469"/>
                  <a:pt x="3810" y="1459"/>
                  <a:pt x="3795" y="1459"/>
                </a:cubicBezTo>
                <a:close/>
                <a:moveTo>
                  <a:pt x="2741" y="1475"/>
                </a:moveTo>
                <a:cubicBezTo>
                  <a:pt x="2724" y="1475"/>
                  <a:pt x="2710" y="1484"/>
                  <a:pt x="2704" y="1502"/>
                </a:cubicBezTo>
                <a:cubicBezTo>
                  <a:pt x="2698" y="1522"/>
                  <a:pt x="2706" y="1544"/>
                  <a:pt x="2729" y="1550"/>
                </a:cubicBezTo>
                <a:cubicBezTo>
                  <a:pt x="2771" y="1564"/>
                  <a:pt x="2815" y="1577"/>
                  <a:pt x="2865" y="1591"/>
                </a:cubicBezTo>
                <a:lnTo>
                  <a:pt x="2879" y="1597"/>
                </a:lnTo>
                <a:cubicBezTo>
                  <a:pt x="2882" y="1600"/>
                  <a:pt x="2885" y="1600"/>
                  <a:pt x="2888" y="1600"/>
                </a:cubicBezTo>
                <a:cubicBezTo>
                  <a:pt x="2907" y="1600"/>
                  <a:pt x="2924" y="1589"/>
                  <a:pt x="2930" y="1572"/>
                </a:cubicBezTo>
                <a:cubicBezTo>
                  <a:pt x="2938" y="1550"/>
                  <a:pt x="2924" y="1530"/>
                  <a:pt x="2902" y="1522"/>
                </a:cubicBezTo>
                <a:lnTo>
                  <a:pt x="2888" y="1519"/>
                </a:lnTo>
                <a:cubicBezTo>
                  <a:pt x="2840" y="1505"/>
                  <a:pt x="2796" y="1491"/>
                  <a:pt x="2754" y="1477"/>
                </a:cubicBezTo>
                <a:cubicBezTo>
                  <a:pt x="2749" y="1476"/>
                  <a:pt x="2745" y="1475"/>
                  <a:pt x="2741" y="1475"/>
                </a:cubicBezTo>
                <a:close/>
                <a:moveTo>
                  <a:pt x="1972" y="1478"/>
                </a:moveTo>
                <a:cubicBezTo>
                  <a:pt x="1965" y="1478"/>
                  <a:pt x="1957" y="1480"/>
                  <a:pt x="1950" y="1485"/>
                </a:cubicBezTo>
                <a:cubicBezTo>
                  <a:pt x="1908" y="1508"/>
                  <a:pt x="1867" y="1533"/>
                  <a:pt x="1822" y="1558"/>
                </a:cubicBezTo>
                <a:cubicBezTo>
                  <a:pt x="1800" y="1569"/>
                  <a:pt x="1794" y="1589"/>
                  <a:pt x="1805" y="1611"/>
                </a:cubicBezTo>
                <a:cubicBezTo>
                  <a:pt x="1811" y="1625"/>
                  <a:pt x="1825" y="1631"/>
                  <a:pt x="1839" y="1631"/>
                </a:cubicBezTo>
                <a:cubicBezTo>
                  <a:pt x="1847" y="1631"/>
                  <a:pt x="1850" y="1628"/>
                  <a:pt x="1853" y="1628"/>
                </a:cubicBezTo>
                <a:cubicBezTo>
                  <a:pt x="1903" y="1603"/>
                  <a:pt x="1950" y="1575"/>
                  <a:pt x="1992" y="1547"/>
                </a:cubicBezTo>
                <a:cubicBezTo>
                  <a:pt x="2009" y="1536"/>
                  <a:pt x="2017" y="1513"/>
                  <a:pt x="2003" y="1494"/>
                </a:cubicBezTo>
                <a:cubicBezTo>
                  <a:pt x="1997" y="1484"/>
                  <a:pt x="1985" y="1478"/>
                  <a:pt x="1972" y="1478"/>
                </a:cubicBezTo>
                <a:close/>
                <a:moveTo>
                  <a:pt x="3040" y="1554"/>
                </a:moveTo>
                <a:cubicBezTo>
                  <a:pt x="3022" y="1554"/>
                  <a:pt x="3007" y="1567"/>
                  <a:pt x="3005" y="1586"/>
                </a:cubicBezTo>
                <a:cubicBezTo>
                  <a:pt x="2999" y="1605"/>
                  <a:pt x="3013" y="1628"/>
                  <a:pt x="3036" y="1631"/>
                </a:cubicBezTo>
                <a:cubicBezTo>
                  <a:pt x="3089" y="1639"/>
                  <a:pt x="3144" y="1644"/>
                  <a:pt x="3195" y="1647"/>
                </a:cubicBezTo>
                <a:cubicBezTo>
                  <a:pt x="3214" y="1647"/>
                  <a:pt x="3231" y="1631"/>
                  <a:pt x="3236" y="1614"/>
                </a:cubicBezTo>
                <a:cubicBezTo>
                  <a:pt x="3236" y="1591"/>
                  <a:pt x="3220" y="1575"/>
                  <a:pt x="3200" y="1572"/>
                </a:cubicBezTo>
                <a:cubicBezTo>
                  <a:pt x="3150" y="1569"/>
                  <a:pt x="3097" y="1564"/>
                  <a:pt x="3049" y="1555"/>
                </a:cubicBezTo>
                <a:cubicBezTo>
                  <a:pt x="3046" y="1554"/>
                  <a:pt x="3043" y="1554"/>
                  <a:pt x="3040" y="1554"/>
                </a:cubicBezTo>
                <a:close/>
                <a:moveTo>
                  <a:pt x="3505" y="1554"/>
                </a:moveTo>
                <a:cubicBezTo>
                  <a:pt x="3502" y="1554"/>
                  <a:pt x="3499" y="1554"/>
                  <a:pt x="3496" y="1555"/>
                </a:cubicBezTo>
                <a:cubicBezTo>
                  <a:pt x="3446" y="1561"/>
                  <a:pt x="3395" y="1569"/>
                  <a:pt x="3345" y="1572"/>
                </a:cubicBezTo>
                <a:cubicBezTo>
                  <a:pt x="3326" y="1575"/>
                  <a:pt x="3306" y="1591"/>
                  <a:pt x="3312" y="1614"/>
                </a:cubicBezTo>
                <a:cubicBezTo>
                  <a:pt x="3312" y="1631"/>
                  <a:pt x="3328" y="1647"/>
                  <a:pt x="3348" y="1647"/>
                </a:cubicBezTo>
                <a:cubicBezTo>
                  <a:pt x="3401" y="1647"/>
                  <a:pt x="3457" y="1639"/>
                  <a:pt x="3510" y="1631"/>
                </a:cubicBezTo>
                <a:cubicBezTo>
                  <a:pt x="3529" y="1628"/>
                  <a:pt x="3543" y="1605"/>
                  <a:pt x="3540" y="1586"/>
                </a:cubicBezTo>
                <a:cubicBezTo>
                  <a:pt x="3538" y="1567"/>
                  <a:pt x="3522" y="1554"/>
                  <a:pt x="3505" y="1554"/>
                </a:cubicBezTo>
                <a:close/>
                <a:moveTo>
                  <a:pt x="340" y="1532"/>
                </a:moveTo>
                <a:cubicBezTo>
                  <a:pt x="326" y="1532"/>
                  <a:pt x="312" y="1538"/>
                  <a:pt x="304" y="1550"/>
                </a:cubicBezTo>
                <a:cubicBezTo>
                  <a:pt x="293" y="1569"/>
                  <a:pt x="302" y="1591"/>
                  <a:pt x="318" y="1603"/>
                </a:cubicBezTo>
                <a:cubicBezTo>
                  <a:pt x="363" y="1628"/>
                  <a:pt x="413" y="1647"/>
                  <a:pt x="466" y="1670"/>
                </a:cubicBezTo>
                <a:cubicBezTo>
                  <a:pt x="469" y="1672"/>
                  <a:pt x="472" y="1672"/>
                  <a:pt x="480" y="1672"/>
                </a:cubicBezTo>
                <a:cubicBezTo>
                  <a:pt x="497" y="1672"/>
                  <a:pt x="511" y="1661"/>
                  <a:pt x="516" y="1647"/>
                </a:cubicBezTo>
                <a:cubicBezTo>
                  <a:pt x="525" y="1631"/>
                  <a:pt x="514" y="1605"/>
                  <a:pt x="494" y="1600"/>
                </a:cubicBezTo>
                <a:cubicBezTo>
                  <a:pt x="441" y="1583"/>
                  <a:pt x="399" y="1561"/>
                  <a:pt x="357" y="1536"/>
                </a:cubicBezTo>
                <a:cubicBezTo>
                  <a:pt x="352" y="1533"/>
                  <a:pt x="346" y="1532"/>
                  <a:pt x="340" y="1532"/>
                </a:cubicBezTo>
                <a:close/>
                <a:moveTo>
                  <a:pt x="1692" y="1615"/>
                </a:moveTo>
                <a:cubicBezTo>
                  <a:pt x="1688" y="1615"/>
                  <a:pt x="1684" y="1615"/>
                  <a:pt x="1680" y="1617"/>
                </a:cubicBezTo>
                <a:cubicBezTo>
                  <a:pt x="1632" y="1631"/>
                  <a:pt x="1585" y="1644"/>
                  <a:pt x="1535" y="1658"/>
                </a:cubicBezTo>
                <a:cubicBezTo>
                  <a:pt x="1515" y="1661"/>
                  <a:pt x="1501" y="1684"/>
                  <a:pt x="1507" y="1703"/>
                </a:cubicBezTo>
                <a:cubicBezTo>
                  <a:pt x="1512" y="1723"/>
                  <a:pt x="1529" y="1737"/>
                  <a:pt x="1546" y="1737"/>
                </a:cubicBezTo>
                <a:lnTo>
                  <a:pt x="1549" y="1737"/>
                </a:lnTo>
                <a:cubicBezTo>
                  <a:pt x="1602" y="1723"/>
                  <a:pt x="1655" y="1709"/>
                  <a:pt x="1702" y="1689"/>
                </a:cubicBezTo>
                <a:cubicBezTo>
                  <a:pt x="1724" y="1684"/>
                  <a:pt x="1733" y="1661"/>
                  <a:pt x="1727" y="1642"/>
                </a:cubicBezTo>
                <a:cubicBezTo>
                  <a:pt x="1723" y="1624"/>
                  <a:pt x="1707" y="1615"/>
                  <a:pt x="1692" y="1615"/>
                </a:cubicBezTo>
                <a:close/>
                <a:moveTo>
                  <a:pt x="628" y="1643"/>
                </a:moveTo>
                <a:cubicBezTo>
                  <a:pt x="613" y="1643"/>
                  <a:pt x="596" y="1656"/>
                  <a:pt x="592" y="1672"/>
                </a:cubicBezTo>
                <a:cubicBezTo>
                  <a:pt x="583" y="1689"/>
                  <a:pt x="597" y="1711"/>
                  <a:pt x="620" y="1717"/>
                </a:cubicBezTo>
                <a:cubicBezTo>
                  <a:pt x="664" y="1728"/>
                  <a:pt x="720" y="1739"/>
                  <a:pt x="773" y="1750"/>
                </a:cubicBezTo>
                <a:lnTo>
                  <a:pt x="779" y="1750"/>
                </a:lnTo>
                <a:cubicBezTo>
                  <a:pt x="795" y="1750"/>
                  <a:pt x="815" y="1737"/>
                  <a:pt x="815" y="1723"/>
                </a:cubicBezTo>
                <a:cubicBezTo>
                  <a:pt x="818" y="1700"/>
                  <a:pt x="804" y="1678"/>
                  <a:pt x="781" y="1675"/>
                </a:cubicBezTo>
                <a:cubicBezTo>
                  <a:pt x="734" y="1664"/>
                  <a:pt x="681" y="1658"/>
                  <a:pt x="636" y="1644"/>
                </a:cubicBezTo>
                <a:cubicBezTo>
                  <a:pt x="634" y="1644"/>
                  <a:pt x="631" y="1643"/>
                  <a:pt x="628" y="1643"/>
                </a:cubicBezTo>
                <a:close/>
                <a:moveTo>
                  <a:pt x="931" y="1689"/>
                </a:moveTo>
                <a:cubicBezTo>
                  <a:pt x="913" y="1689"/>
                  <a:pt x="898" y="1705"/>
                  <a:pt x="893" y="1725"/>
                </a:cubicBezTo>
                <a:cubicBezTo>
                  <a:pt x="890" y="1745"/>
                  <a:pt x="907" y="1764"/>
                  <a:pt x="929" y="1767"/>
                </a:cubicBezTo>
                <a:lnTo>
                  <a:pt x="1085" y="1778"/>
                </a:lnTo>
                <a:cubicBezTo>
                  <a:pt x="1108" y="1778"/>
                  <a:pt x="1125" y="1764"/>
                  <a:pt x="1125" y="1739"/>
                </a:cubicBezTo>
                <a:cubicBezTo>
                  <a:pt x="1125" y="1717"/>
                  <a:pt x="1108" y="1700"/>
                  <a:pt x="1085" y="1700"/>
                </a:cubicBezTo>
                <a:cubicBezTo>
                  <a:pt x="1035" y="1700"/>
                  <a:pt x="988" y="1697"/>
                  <a:pt x="935" y="1689"/>
                </a:cubicBezTo>
                <a:cubicBezTo>
                  <a:pt x="933" y="1689"/>
                  <a:pt x="932" y="1689"/>
                  <a:pt x="931" y="1689"/>
                </a:cubicBezTo>
                <a:close/>
                <a:moveTo>
                  <a:pt x="1394" y="1683"/>
                </a:moveTo>
                <a:cubicBezTo>
                  <a:pt x="1392" y="1683"/>
                  <a:pt x="1391" y="1683"/>
                  <a:pt x="1390" y="1684"/>
                </a:cubicBezTo>
                <a:cubicBezTo>
                  <a:pt x="1339" y="1689"/>
                  <a:pt x="1292" y="1695"/>
                  <a:pt x="1239" y="1697"/>
                </a:cubicBezTo>
                <a:cubicBezTo>
                  <a:pt x="1219" y="1700"/>
                  <a:pt x="1197" y="1717"/>
                  <a:pt x="1200" y="1739"/>
                </a:cubicBezTo>
                <a:cubicBezTo>
                  <a:pt x="1200" y="1759"/>
                  <a:pt x="1219" y="1778"/>
                  <a:pt x="1239" y="1778"/>
                </a:cubicBezTo>
                <a:cubicBezTo>
                  <a:pt x="1295" y="1773"/>
                  <a:pt x="1348" y="1770"/>
                  <a:pt x="1401" y="1764"/>
                </a:cubicBezTo>
                <a:cubicBezTo>
                  <a:pt x="1420" y="1759"/>
                  <a:pt x="1437" y="1739"/>
                  <a:pt x="1434" y="1717"/>
                </a:cubicBezTo>
                <a:cubicBezTo>
                  <a:pt x="1432" y="1699"/>
                  <a:pt x="1412" y="1683"/>
                  <a:pt x="1394" y="1683"/>
                </a:cubicBezTo>
                <a:close/>
              </a:path>
            </a:pathLst>
          </a:custGeom>
          <a:solidFill>
            <a:srgbClr val="2417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11"/>
          <p:cNvSpPr/>
          <p:nvPr/>
        </p:nvSpPr>
        <p:spPr>
          <a:xfrm rot="10800000">
            <a:off x="8100652" y="2186847"/>
            <a:ext cx="440039" cy="174911"/>
          </a:xfrm>
          <a:custGeom>
            <a:avLst/>
            <a:gdLst/>
            <a:ahLst/>
            <a:cxnLst/>
            <a:rect l="l" t="t" r="r" b="b"/>
            <a:pathLst>
              <a:path w="4287" h="1704" extrusionOk="0">
                <a:moveTo>
                  <a:pt x="109" y="1"/>
                </a:moveTo>
                <a:cubicBezTo>
                  <a:pt x="91" y="1"/>
                  <a:pt x="72" y="13"/>
                  <a:pt x="65" y="30"/>
                </a:cubicBezTo>
                <a:cubicBezTo>
                  <a:pt x="65" y="33"/>
                  <a:pt x="46" y="94"/>
                  <a:pt x="29" y="195"/>
                </a:cubicBezTo>
                <a:cubicBezTo>
                  <a:pt x="23" y="220"/>
                  <a:pt x="37" y="239"/>
                  <a:pt x="62" y="242"/>
                </a:cubicBezTo>
                <a:lnTo>
                  <a:pt x="71" y="242"/>
                </a:lnTo>
                <a:cubicBezTo>
                  <a:pt x="87" y="242"/>
                  <a:pt x="104" y="228"/>
                  <a:pt x="113" y="208"/>
                </a:cubicBezTo>
                <a:cubicBezTo>
                  <a:pt x="126" y="114"/>
                  <a:pt x="146" y="55"/>
                  <a:pt x="146" y="55"/>
                </a:cubicBezTo>
                <a:cubicBezTo>
                  <a:pt x="154" y="33"/>
                  <a:pt x="140" y="10"/>
                  <a:pt x="118" y="2"/>
                </a:cubicBezTo>
                <a:cubicBezTo>
                  <a:pt x="115" y="1"/>
                  <a:pt x="112" y="1"/>
                  <a:pt x="109" y="1"/>
                </a:cubicBezTo>
                <a:close/>
                <a:moveTo>
                  <a:pt x="4244" y="379"/>
                </a:moveTo>
                <a:cubicBezTo>
                  <a:pt x="4219" y="381"/>
                  <a:pt x="4202" y="395"/>
                  <a:pt x="4202" y="420"/>
                </a:cubicBezTo>
                <a:cubicBezTo>
                  <a:pt x="4202" y="420"/>
                  <a:pt x="4202" y="446"/>
                  <a:pt x="4200" y="487"/>
                </a:cubicBezTo>
                <a:cubicBezTo>
                  <a:pt x="4200" y="513"/>
                  <a:pt x="4214" y="529"/>
                  <a:pt x="4236" y="532"/>
                </a:cubicBezTo>
                <a:lnTo>
                  <a:pt x="4241" y="532"/>
                </a:lnTo>
                <a:cubicBezTo>
                  <a:pt x="4261" y="532"/>
                  <a:pt x="4278" y="515"/>
                  <a:pt x="4283" y="490"/>
                </a:cubicBezTo>
                <a:cubicBezTo>
                  <a:pt x="4286" y="448"/>
                  <a:pt x="4286" y="420"/>
                  <a:pt x="4286" y="420"/>
                </a:cubicBezTo>
                <a:cubicBezTo>
                  <a:pt x="4286" y="398"/>
                  <a:pt x="4269" y="379"/>
                  <a:pt x="4244" y="379"/>
                </a:cubicBezTo>
                <a:close/>
                <a:moveTo>
                  <a:pt x="1992" y="362"/>
                </a:moveTo>
                <a:cubicBezTo>
                  <a:pt x="1991" y="362"/>
                  <a:pt x="1989" y="362"/>
                  <a:pt x="1987" y="362"/>
                </a:cubicBezTo>
                <a:cubicBezTo>
                  <a:pt x="1920" y="367"/>
                  <a:pt x="1862" y="409"/>
                  <a:pt x="1828" y="473"/>
                </a:cubicBezTo>
                <a:cubicBezTo>
                  <a:pt x="1817" y="493"/>
                  <a:pt x="1823" y="518"/>
                  <a:pt x="1845" y="529"/>
                </a:cubicBezTo>
                <a:cubicBezTo>
                  <a:pt x="1851" y="532"/>
                  <a:pt x="1859" y="535"/>
                  <a:pt x="1865" y="535"/>
                </a:cubicBezTo>
                <a:cubicBezTo>
                  <a:pt x="1878" y="535"/>
                  <a:pt x="1892" y="527"/>
                  <a:pt x="1898" y="513"/>
                </a:cubicBezTo>
                <a:cubicBezTo>
                  <a:pt x="1920" y="473"/>
                  <a:pt x="1954" y="448"/>
                  <a:pt x="1996" y="446"/>
                </a:cubicBezTo>
                <a:cubicBezTo>
                  <a:pt x="2018" y="443"/>
                  <a:pt x="2037" y="423"/>
                  <a:pt x="2032" y="401"/>
                </a:cubicBezTo>
                <a:cubicBezTo>
                  <a:pt x="2029" y="378"/>
                  <a:pt x="2012" y="362"/>
                  <a:pt x="1992" y="362"/>
                </a:cubicBezTo>
                <a:close/>
                <a:moveTo>
                  <a:pt x="48" y="323"/>
                </a:moveTo>
                <a:cubicBezTo>
                  <a:pt x="23" y="323"/>
                  <a:pt x="7" y="337"/>
                  <a:pt x="4" y="362"/>
                </a:cubicBezTo>
                <a:cubicBezTo>
                  <a:pt x="4" y="401"/>
                  <a:pt x="1" y="437"/>
                  <a:pt x="1" y="476"/>
                </a:cubicBezTo>
                <a:cubicBezTo>
                  <a:pt x="1" y="499"/>
                  <a:pt x="4" y="515"/>
                  <a:pt x="4" y="532"/>
                </a:cubicBezTo>
                <a:cubicBezTo>
                  <a:pt x="4" y="554"/>
                  <a:pt x="23" y="571"/>
                  <a:pt x="46" y="571"/>
                </a:cubicBezTo>
                <a:cubicBezTo>
                  <a:pt x="71" y="568"/>
                  <a:pt x="87" y="549"/>
                  <a:pt x="87" y="529"/>
                </a:cubicBezTo>
                <a:cubicBezTo>
                  <a:pt x="85" y="513"/>
                  <a:pt x="85" y="493"/>
                  <a:pt x="85" y="476"/>
                </a:cubicBezTo>
                <a:cubicBezTo>
                  <a:pt x="85" y="437"/>
                  <a:pt x="85" y="404"/>
                  <a:pt x="87" y="367"/>
                </a:cubicBezTo>
                <a:cubicBezTo>
                  <a:pt x="87" y="345"/>
                  <a:pt x="73" y="323"/>
                  <a:pt x="48" y="323"/>
                </a:cubicBezTo>
                <a:close/>
                <a:moveTo>
                  <a:pt x="2124" y="438"/>
                </a:moveTo>
                <a:cubicBezTo>
                  <a:pt x="2118" y="438"/>
                  <a:pt x="2113" y="440"/>
                  <a:pt x="2107" y="443"/>
                </a:cubicBezTo>
                <a:cubicBezTo>
                  <a:pt x="2085" y="451"/>
                  <a:pt x="2074" y="476"/>
                  <a:pt x="2085" y="499"/>
                </a:cubicBezTo>
                <a:cubicBezTo>
                  <a:pt x="2099" y="527"/>
                  <a:pt x="2107" y="568"/>
                  <a:pt x="2107" y="613"/>
                </a:cubicBezTo>
                <a:lnTo>
                  <a:pt x="2107" y="641"/>
                </a:lnTo>
                <a:cubicBezTo>
                  <a:pt x="2107" y="660"/>
                  <a:pt x="2124" y="680"/>
                  <a:pt x="2149" y="683"/>
                </a:cubicBezTo>
                <a:cubicBezTo>
                  <a:pt x="2169" y="683"/>
                  <a:pt x="2185" y="666"/>
                  <a:pt x="2185" y="644"/>
                </a:cubicBezTo>
                <a:lnTo>
                  <a:pt x="2185" y="613"/>
                </a:lnTo>
                <a:cubicBezTo>
                  <a:pt x="2185" y="554"/>
                  <a:pt x="2177" y="504"/>
                  <a:pt x="2157" y="462"/>
                </a:cubicBezTo>
                <a:cubicBezTo>
                  <a:pt x="2153" y="448"/>
                  <a:pt x="2139" y="438"/>
                  <a:pt x="2124" y="438"/>
                </a:cubicBezTo>
                <a:close/>
                <a:moveTo>
                  <a:pt x="1828" y="610"/>
                </a:moveTo>
                <a:cubicBezTo>
                  <a:pt x="1803" y="610"/>
                  <a:pt x="1786" y="627"/>
                  <a:pt x="1786" y="652"/>
                </a:cubicBezTo>
                <a:cubicBezTo>
                  <a:pt x="1786" y="702"/>
                  <a:pt x="1795" y="764"/>
                  <a:pt x="1814" y="822"/>
                </a:cubicBezTo>
                <a:cubicBezTo>
                  <a:pt x="1817" y="839"/>
                  <a:pt x="1834" y="853"/>
                  <a:pt x="1851" y="853"/>
                </a:cubicBezTo>
                <a:lnTo>
                  <a:pt x="1865" y="853"/>
                </a:lnTo>
                <a:cubicBezTo>
                  <a:pt x="1887" y="847"/>
                  <a:pt x="1901" y="822"/>
                  <a:pt x="1892" y="800"/>
                </a:cubicBezTo>
                <a:cubicBezTo>
                  <a:pt x="1876" y="750"/>
                  <a:pt x="1870" y="699"/>
                  <a:pt x="1870" y="652"/>
                </a:cubicBezTo>
                <a:cubicBezTo>
                  <a:pt x="1870" y="627"/>
                  <a:pt x="1851" y="610"/>
                  <a:pt x="1828" y="610"/>
                </a:cubicBezTo>
                <a:close/>
                <a:moveTo>
                  <a:pt x="4216" y="613"/>
                </a:moveTo>
                <a:cubicBezTo>
                  <a:pt x="4194" y="613"/>
                  <a:pt x="4177" y="626"/>
                  <a:pt x="4174" y="646"/>
                </a:cubicBezTo>
                <a:cubicBezTo>
                  <a:pt x="4166" y="699"/>
                  <a:pt x="4155" y="755"/>
                  <a:pt x="4141" y="805"/>
                </a:cubicBezTo>
                <a:cubicBezTo>
                  <a:pt x="4138" y="825"/>
                  <a:pt x="4152" y="847"/>
                  <a:pt x="4174" y="853"/>
                </a:cubicBezTo>
                <a:cubicBezTo>
                  <a:pt x="4177" y="856"/>
                  <a:pt x="4180" y="856"/>
                  <a:pt x="4186" y="856"/>
                </a:cubicBezTo>
                <a:cubicBezTo>
                  <a:pt x="4205" y="856"/>
                  <a:pt x="4219" y="842"/>
                  <a:pt x="4222" y="825"/>
                </a:cubicBezTo>
                <a:cubicBezTo>
                  <a:pt x="4236" y="772"/>
                  <a:pt x="4247" y="716"/>
                  <a:pt x="4258" y="660"/>
                </a:cubicBezTo>
                <a:cubicBezTo>
                  <a:pt x="4261" y="638"/>
                  <a:pt x="4247" y="616"/>
                  <a:pt x="4222" y="613"/>
                </a:cubicBezTo>
                <a:cubicBezTo>
                  <a:pt x="4220" y="613"/>
                  <a:pt x="4218" y="613"/>
                  <a:pt x="4216" y="613"/>
                </a:cubicBezTo>
                <a:close/>
                <a:moveTo>
                  <a:pt x="66" y="651"/>
                </a:moveTo>
                <a:cubicBezTo>
                  <a:pt x="63" y="651"/>
                  <a:pt x="60" y="651"/>
                  <a:pt x="57" y="652"/>
                </a:cubicBezTo>
                <a:cubicBezTo>
                  <a:pt x="32" y="658"/>
                  <a:pt x="18" y="674"/>
                  <a:pt x="20" y="699"/>
                </a:cubicBezTo>
                <a:cubicBezTo>
                  <a:pt x="32" y="755"/>
                  <a:pt x="46" y="811"/>
                  <a:pt x="62" y="864"/>
                </a:cubicBezTo>
                <a:cubicBezTo>
                  <a:pt x="65" y="881"/>
                  <a:pt x="85" y="892"/>
                  <a:pt x="101" y="892"/>
                </a:cubicBezTo>
                <a:lnTo>
                  <a:pt x="115" y="892"/>
                </a:lnTo>
                <a:cubicBezTo>
                  <a:pt x="135" y="884"/>
                  <a:pt x="149" y="861"/>
                  <a:pt x="143" y="839"/>
                </a:cubicBezTo>
                <a:cubicBezTo>
                  <a:pt x="126" y="792"/>
                  <a:pt x="115" y="739"/>
                  <a:pt x="104" y="686"/>
                </a:cubicBezTo>
                <a:cubicBezTo>
                  <a:pt x="99" y="664"/>
                  <a:pt x="82" y="651"/>
                  <a:pt x="66" y="651"/>
                </a:cubicBezTo>
                <a:close/>
                <a:moveTo>
                  <a:pt x="2115" y="764"/>
                </a:moveTo>
                <a:cubicBezTo>
                  <a:pt x="2099" y="764"/>
                  <a:pt x="2084" y="776"/>
                  <a:pt x="2079" y="794"/>
                </a:cubicBezTo>
                <a:cubicBezTo>
                  <a:pt x="2065" y="842"/>
                  <a:pt x="2046" y="892"/>
                  <a:pt x="2024" y="939"/>
                </a:cubicBezTo>
                <a:cubicBezTo>
                  <a:pt x="2015" y="962"/>
                  <a:pt x="2024" y="987"/>
                  <a:pt x="2043" y="995"/>
                </a:cubicBezTo>
                <a:cubicBezTo>
                  <a:pt x="2046" y="995"/>
                  <a:pt x="2054" y="1001"/>
                  <a:pt x="2060" y="1001"/>
                </a:cubicBezTo>
                <a:cubicBezTo>
                  <a:pt x="2074" y="1001"/>
                  <a:pt x="2088" y="990"/>
                  <a:pt x="2096" y="976"/>
                </a:cubicBezTo>
                <a:cubicBezTo>
                  <a:pt x="2121" y="923"/>
                  <a:pt x="2138" y="867"/>
                  <a:pt x="2155" y="814"/>
                </a:cubicBezTo>
                <a:cubicBezTo>
                  <a:pt x="2163" y="794"/>
                  <a:pt x="2149" y="772"/>
                  <a:pt x="2127" y="766"/>
                </a:cubicBezTo>
                <a:cubicBezTo>
                  <a:pt x="2123" y="765"/>
                  <a:pt x="2119" y="764"/>
                  <a:pt x="2115" y="764"/>
                </a:cubicBezTo>
                <a:close/>
                <a:moveTo>
                  <a:pt x="4137" y="935"/>
                </a:moveTo>
                <a:cubicBezTo>
                  <a:pt x="4120" y="935"/>
                  <a:pt x="4103" y="944"/>
                  <a:pt x="4096" y="962"/>
                </a:cubicBezTo>
                <a:cubicBezTo>
                  <a:pt x="4080" y="1009"/>
                  <a:pt x="4060" y="1062"/>
                  <a:pt x="4038" y="1107"/>
                </a:cubicBezTo>
                <a:cubicBezTo>
                  <a:pt x="4032" y="1129"/>
                  <a:pt x="4038" y="1154"/>
                  <a:pt x="4060" y="1163"/>
                </a:cubicBezTo>
                <a:cubicBezTo>
                  <a:pt x="4063" y="1163"/>
                  <a:pt x="4068" y="1168"/>
                  <a:pt x="4077" y="1168"/>
                </a:cubicBezTo>
                <a:cubicBezTo>
                  <a:pt x="4094" y="1168"/>
                  <a:pt x="4108" y="1160"/>
                  <a:pt x="4110" y="1146"/>
                </a:cubicBezTo>
                <a:cubicBezTo>
                  <a:pt x="4133" y="1098"/>
                  <a:pt x="4152" y="1045"/>
                  <a:pt x="4174" y="990"/>
                </a:cubicBezTo>
                <a:cubicBezTo>
                  <a:pt x="4180" y="967"/>
                  <a:pt x="4172" y="945"/>
                  <a:pt x="4149" y="937"/>
                </a:cubicBezTo>
                <a:cubicBezTo>
                  <a:pt x="4145" y="935"/>
                  <a:pt x="4141" y="935"/>
                  <a:pt x="4137" y="935"/>
                </a:cubicBezTo>
                <a:close/>
                <a:moveTo>
                  <a:pt x="165" y="959"/>
                </a:moveTo>
                <a:cubicBezTo>
                  <a:pt x="158" y="959"/>
                  <a:pt x="152" y="961"/>
                  <a:pt x="146" y="964"/>
                </a:cubicBezTo>
                <a:cubicBezTo>
                  <a:pt x="126" y="976"/>
                  <a:pt x="118" y="1001"/>
                  <a:pt x="129" y="1020"/>
                </a:cubicBezTo>
                <a:cubicBezTo>
                  <a:pt x="157" y="1071"/>
                  <a:pt x="191" y="1118"/>
                  <a:pt x="227" y="1163"/>
                </a:cubicBezTo>
                <a:cubicBezTo>
                  <a:pt x="232" y="1171"/>
                  <a:pt x="244" y="1177"/>
                  <a:pt x="258" y="1177"/>
                </a:cubicBezTo>
                <a:cubicBezTo>
                  <a:pt x="269" y="1177"/>
                  <a:pt x="274" y="1174"/>
                  <a:pt x="283" y="1165"/>
                </a:cubicBezTo>
                <a:cubicBezTo>
                  <a:pt x="302" y="1151"/>
                  <a:pt x="302" y="1129"/>
                  <a:pt x="288" y="1112"/>
                </a:cubicBezTo>
                <a:cubicBezTo>
                  <a:pt x="258" y="1071"/>
                  <a:pt x="227" y="1029"/>
                  <a:pt x="202" y="981"/>
                </a:cubicBezTo>
                <a:cubicBezTo>
                  <a:pt x="194" y="968"/>
                  <a:pt x="180" y="959"/>
                  <a:pt x="165" y="959"/>
                </a:cubicBezTo>
                <a:close/>
                <a:moveTo>
                  <a:pt x="1916" y="922"/>
                </a:moveTo>
                <a:cubicBezTo>
                  <a:pt x="1910" y="922"/>
                  <a:pt x="1904" y="923"/>
                  <a:pt x="1898" y="925"/>
                </a:cubicBezTo>
                <a:cubicBezTo>
                  <a:pt x="1876" y="937"/>
                  <a:pt x="1870" y="962"/>
                  <a:pt x="1878" y="981"/>
                </a:cubicBezTo>
                <a:cubicBezTo>
                  <a:pt x="1898" y="1018"/>
                  <a:pt x="1915" y="1051"/>
                  <a:pt x="1940" y="1084"/>
                </a:cubicBezTo>
                <a:cubicBezTo>
                  <a:pt x="1912" y="1126"/>
                  <a:pt x="1878" y="1163"/>
                  <a:pt x="1845" y="1199"/>
                </a:cubicBezTo>
                <a:cubicBezTo>
                  <a:pt x="1831" y="1216"/>
                  <a:pt x="1831" y="1241"/>
                  <a:pt x="1848" y="1257"/>
                </a:cubicBezTo>
                <a:cubicBezTo>
                  <a:pt x="1856" y="1266"/>
                  <a:pt x="1865" y="1269"/>
                  <a:pt x="1876" y="1269"/>
                </a:cubicBezTo>
                <a:cubicBezTo>
                  <a:pt x="1887" y="1269"/>
                  <a:pt x="1898" y="1266"/>
                  <a:pt x="1904" y="1255"/>
                </a:cubicBezTo>
                <a:cubicBezTo>
                  <a:pt x="1940" y="1218"/>
                  <a:pt x="1971" y="1182"/>
                  <a:pt x="1998" y="1143"/>
                </a:cubicBezTo>
                <a:cubicBezTo>
                  <a:pt x="2010" y="1143"/>
                  <a:pt x="2018" y="1140"/>
                  <a:pt x="2029" y="1132"/>
                </a:cubicBezTo>
                <a:cubicBezTo>
                  <a:pt x="2046" y="1121"/>
                  <a:pt x="2051" y="1093"/>
                  <a:pt x="2037" y="1076"/>
                </a:cubicBezTo>
                <a:cubicBezTo>
                  <a:pt x="2004" y="1031"/>
                  <a:pt x="1976" y="990"/>
                  <a:pt x="1954" y="945"/>
                </a:cubicBezTo>
                <a:cubicBezTo>
                  <a:pt x="1946" y="929"/>
                  <a:pt x="1931" y="922"/>
                  <a:pt x="1916" y="922"/>
                </a:cubicBezTo>
                <a:close/>
                <a:moveTo>
                  <a:pt x="2114" y="1181"/>
                </a:moveTo>
                <a:cubicBezTo>
                  <a:pt x="2103" y="1181"/>
                  <a:pt x="2091" y="1185"/>
                  <a:pt x="2082" y="1196"/>
                </a:cubicBezTo>
                <a:cubicBezTo>
                  <a:pt x="2068" y="1213"/>
                  <a:pt x="2068" y="1238"/>
                  <a:pt x="2085" y="1255"/>
                </a:cubicBezTo>
                <a:cubicBezTo>
                  <a:pt x="2127" y="1294"/>
                  <a:pt x="2169" y="1327"/>
                  <a:pt x="2213" y="1363"/>
                </a:cubicBezTo>
                <a:cubicBezTo>
                  <a:pt x="2222" y="1369"/>
                  <a:pt x="2227" y="1372"/>
                  <a:pt x="2238" y="1372"/>
                </a:cubicBezTo>
                <a:cubicBezTo>
                  <a:pt x="2250" y="1372"/>
                  <a:pt x="2263" y="1366"/>
                  <a:pt x="2275" y="1352"/>
                </a:cubicBezTo>
                <a:cubicBezTo>
                  <a:pt x="2283" y="1336"/>
                  <a:pt x="2280" y="1310"/>
                  <a:pt x="2263" y="1296"/>
                </a:cubicBezTo>
                <a:cubicBezTo>
                  <a:pt x="2219" y="1260"/>
                  <a:pt x="2180" y="1227"/>
                  <a:pt x="2141" y="1190"/>
                </a:cubicBezTo>
                <a:cubicBezTo>
                  <a:pt x="2133" y="1184"/>
                  <a:pt x="2124" y="1181"/>
                  <a:pt x="2114" y="1181"/>
                </a:cubicBezTo>
                <a:close/>
                <a:moveTo>
                  <a:pt x="376" y="1210"/>
                </a:moveTo>
                <a:cubicBezTo>
                  <a:pt x="364" y="1210"/>
                  <a:pt x="350" y="1217"/>
                  <a:pt x="341" y="1227"/>
                </a:cubicBezTo>
                <a:cubicBezTo>
                  <a:pt x="327" y="1241"/>
                  <a:pt x="330" y="1269"/>
                  <a:pt x="350" y="1283"/>
                </a:cubicBezTo>
                <a:cubicBezTo>
                  <a:pt x="392" y="1316"/>
                  <a:pt x="439" y="1352"/>
                  <a:pt x="489" y="1380"/>
                </a:cubicBezTo>
                <a:cubicBezTo>
                  <a:pt x="495" y="1383"/>
                  <a:pt x="503" y="1386"/>
                  <a:pt x="509" y="1386"/>
                </a:cubicBezTo>
                <a:cubicBezTo>
                  <a:pt x="523" y="1386"/>
                  <a:pt x="537" y="1380"/>
                  <a:pt x="545" y="1363"/>
                </a:cubicBezTo>
                <a:cubicBezTo>
                  <a:pt x="553" y="1341"/>
                  <a:pt x="548" y="1316"/>
                  <a:pt x="525" y="1308"/>
                </a:cubicBezTo>
                <a:cubicBezTo>
                  <a:pt x="478" y="1283"/>
                  <a:pt x="436" y="1252"/>
                  <a:pt x="397" y="1218"/>
                </a:cubicBezTo>
                <a:cubicBezTo>
                  <a:pt x="392" y="1213"/>
                  <a:pt x="384" y="1210"/>
                  <a:pt x="376" y="1210"/>
                </a:cubicBezTo>
                <a:close/>
                <a:moveTo>
                  <a:pt x="3998" y="1224"/>
                </a:moveTo>
                <a:cubicBezTo>
                  <a:pt x="3984" y="1224"/>
                  <a:pt x="3972" y="1231"/>
                  <a:pt x="3962" y="1243"/>
                </a:cubicBezTo>
                <a:cubicBezTo>
                  <a:pt x="3929" y="1294"/>
                  <a:pt x="3898" y="1330"/>
                  <a:pt x="3865" y="1369"/>
                </a:cubicBezTo>
                <a:cubicBezTo>
                  <a:pt x="3851" y="1386"/>
                  <a:pt x="3851" y="1411"/>
                  <a:pt x="3868" y="1428"/>
                </a:cubicBezTo>
                <a:cubicBezTo>
                  <a:pt x="3873" y="1436"/>
                  <a:pt x="3884" y="1439"/>
                  <a:pt x="3895" y="1439"/>
                </a:cubicBezTo>
                <a:cubicBezTo>
                  <a:pt x="3909" y="1439"/>
                  <a:pt x="3921" y="1436"/>
                  <a:pt x="3926" y="1422"/>
                </a:cubicBezTo>
                <a:cubicBezTo>
                  <a:pt x="3965" y="1380"/>
                  <a:pt x="3999" y="1336"/>
                  <a:pt x="4032" y="1285"/>
                </a:cubicBezTo>
                <a:cubicBezTo>
                  <a:pt x="4041" y="1269"/>
                  <a:pt x="4038" y="1243"/>
                  <a:pt x="4018" y="1230"/>
                </a:cubicBezTo>
                <a:cubicBezTo>
                  <a:pt x="4012" y="1226"/>
                  <a:pt x="4005" y="1224"/>
                  <a:pt x="3998" y="1224"/>
                </a:cubicBezTo>
                <a:close/>
                <a:moveTo>
                  <a:pt x="1751" y="1291"/>
                </a:moveTo>
                <a:cubicBezTo>
                  <a:pt x="1742" y="1291"/>
                  <a:pt x="1733" y="1294"/>
                  <a:pt x="1725" y="1299"/>
                </a:cubicBezTo>
                <a:cubicBezTo>
                  <a:pt x="1683" y="1330"/>
                  <a:pt x="1639" y="1355"/>
                  <a:pt x="1594" y="1380"/>
                </a:cubicBezTo>
                <a:cubicBezTo>
                  <a:pt x="1569" y="1391"/>
                  <a:pt x="1563" y="1414"/>
                  <a:pt x="1572" y="1436"/>
                </a:cubicBezTo>
                <a:cubicBezTo>
                  <a:pt x="1580" y="1450"/>
                  <a:pt x="1597" y="1461"/>
                  <a:pt x="1611" y="1461"/>
                </a:cubicBezTo>
                <a:cubicBezTo>
                  <a:pt x="1619" y="1461"/>
                  <a:pt x="1625" y="1461"/>
                  <a:pt x="1625" y="1453"/>
                </a:cubicBezTo>
                <a:cubicBezTo>
                  <a:pt x="1675" y="1428"/>
                  <a:pt x="1725" y="1400"/>
                  <a:pt x="1772" y="1366"/>
                </a:cubicBezTo>
                <a:cubicBezTo>
                  <a:pt x="1792" y="1355"/>
                  <a:pt x="1795" y="1327"/>
                  <a:pt x="1781" y="1310"/>
                </a:cubicBezTo>
                <a:cubicBezTo>
                  <a:pt x="1776" y="1297"/>
                  <a:pt x="1764" y="1291"/>
                  <a:pt x="1751" y="1291"/>
                </a:cubicBezTo>
                <a:close/>
                <a:moveTo>
                  <a:pt x="656" y="1375"/>
                </a:moveTo>
                <a:cubicBezTo>
                  <a:pt x="640" y="1375"/>
                  <a:pt x="626" y="1385"/>
                  <a:pt x="617" y="1400"/>
                </a:cubicBezTo>
                <a:cubicBezTo>
                  <a:pt x="609" y="1422"/>
                  <a:pt x="620" y="1442"/>
                  <a:pt x="643" y="1453"/>
                </a:cubicBezTo>
                <a:cubicBezTo>
                  <a:pt x="690" y="1475"/>
                  <a:pt x="746" y="1492"/>
                  <a:pt x="802" y="1506"/>
                </a:cubicBezTo>
                <a:cubicBezTo>
                  <a:pt x="804" y="1509"/>
                  <a:pt x="810" y="1509"/>
                  <a:pt x="813" y="1509"/>
                </a:cubicBezTo>
                <a:cubicBezTo>
                  <a:pt x="830" y="1509"/>
                  <a:pt x="843" y="1495"/>
                  <a:pt x="846" y="1475"/>
                </a:cubicBezTo>
                <a:cubicBezTo>
                  <a:pt x="855" y="1453"/>
                  <a:pt x="841" y="1433"/>
                  <a:pt x="818" y="1425"/>
                </a:cubicBezTo>
                <a:cubicBezTo>
                  <a:pt x="768" y="1411"/>
                  <a:pt x="718" y="1397"/>
                  <a:pt x="670" y="1377"/>
                </a:cubicBezTo>
                <a:cubicBezTo>
                  <a:pt x="665" y="1375"/>
                  <a:pt x="660" y="1375"/>
                  <a:pt x="656" y="1375"/>
                </a:cubicBezTo>
                <a:close/>
                <a:moveTo>
                  <a:pt x="2372" y="1379"/>
                </a:moveTo>
                <a:cubicBezTo>
                  <a:pt x="2358" y="1379"/>
                  <a:pt x="2343" y="1387"/>
                  <a:pt x="2336" y="1400"/>
                </a:cubicBezTo>
                <a:cubicBezTo>
                  <a:pt x="2325" y="1422"/>
                  <a:pt x="2333" y="1447"/>
                  <a:pt x="2353" y="1455"/>
                </a:cubicBezTo>
                <a:cubicBezTo>
                  <a:pt x="2400" y="1483"/>
                  <a:pt x="2450" y="1509"/>
                  <a:pt x="2503" y="1534"/>
                </a:cubicBezTo>
                <a:cubicBezTo>
                  <a:pt x="2512" y="1534"/>
                  <a:pt x="2515" y="1536"/>
                  <a:pt x="2520" y="1536"/>
                </a:cubicBezTo>
                <a:cubicBezTo>
                  <a:pt x="2534" y="1536"/>
                  <a:pt x="2548" y="1525"/>
                  <a:pt x="2556" y="1511"/>
                </a:cubicBezTo>
                <a:cubicBezTo>
                  <a:pt x="2568" y="1495"/>
                  <a:pt x="2556" y="1469"/>
                  <a:pt x="2534" y="1461"/>
                </a:cubicBezTo>
                <a:cubicBezTo>
                  <a:pt x="2487" y="1436"/>
                  <a:pt x="2436" y="1414"/>
                  <a:pt x="2392" y="1386"/>
                </a:cubicBezTo>
                <a:cubicBezTo>
                  <a:pt x="2386" y="1381"/>
                  <a:pt x="2379" y="1379"/>
                  <a:pt x="2372" y="1379"/>
                </a:cubicBezTo>
                <a:close/>
                <a:moveTo>
                  <a:pt x="1455" y="1437"/>
                </a:moveTo>
                <a:cubicBezTo>
                  <a:pt x="1451" y="1437"/>
                  <a:pt x="1447" y="1438"/>
                  <a:pt x="1443" y="1439"/>
                </a:cubicBezTo>
                <a:cubicBezTo>
                  <a:pt x="1396" y="1453"/>
                  <a:pt x="1343" y="1464"/>
                  <a:pt x="1290" y="1469"/>
                </a:cubicBezTo>
                <a:cubicBezTo>
                  <a:pt x="1270" y="1475"/>
                  <a:pt x="1251" y="1492"/>
                  <a:pt x="1256" y="1517"/>
                </a:cubicBezTo>
                <a:cubicBezTo>
                  <a:pt x="1259" y="1534"/>
                  <a:pt x="1276" y="1550"/>
                  <a:pt x="1298" y="1550"/>
                </a:cubicBezTo>
                <a:cubicBezTo>
                  <a:pt x="1298" y="1550"/>
                  <a:pt x="1301" y="1550"/>
                  <a:pt x="1301" y="1553"/>
                </a:cubicBezTo>
                <a:cubicBezTo>
                  <a:pt x="1357" y="1548"/>
                  <a:pt x="1415" y="1536"/>
                  <a:pt x="1468" y="1520"/>
                </a:cubicBezTo>
                <a:cubicBezTo>
                  <a:pt x="1488" y="1511"/>
                  <a:pt x="1502" y="1489"/>
                  <a:pt x="1496" y="1467"/>
                </a:cubicBezTo>
                <a:cubicBezTo>
                  <a:pt x="1489" y="1448"/>
                  <a:pt x="1473" y="1437"/>
                  <a:pt x="1455" y="1437"/>
                </a:cubicBezTo>
                <a:close/>
                <a:moveTo>
                  <a:pt x="971" y="1460"/>
                </a:moveTo>
                <a:cubicBezTo>
                  <a:pt x="952" y="1460"/>
                  <a:pt x="938" y="1473"/>
                  <a:pt x="936" y="1495"/>
                </a:cubicBezTo>
                <a:cubicBezTo>
                  <a:pt x="930" y="1517"/>
                  <a:pt x="944" y="1536"/>
                  <a:pt x="969" y="1539"/>
                </a:cubicBezTo>
                <a:cubicBezTo>
                  <a:pt x="1025" y="1550"/>
                  <a:pt x="1081" y="1553"/>
                  <a:pt x="1136" y="1559"/>
                </a:cubicBezTo>
                <a:cubicBezTo>
                  <a:pt x="1159" y="1559"/>
                  <a:pt x="1175" y="1539"/>
                  <a:pt x="1175" y="1514"/>
                </a:cubicBezTo>
                <a:cubicBezTo>
                  <a:pt x="1178" y="1495"/>
                  <a:pt x="1161" y="1475"/>
                  <a:pt x="1136" y="1475"/>
                </a:cubicBezTo>
                <a:cubicBezTo>
                  <a:pt x="1089" y="1475"/>
                  <a:pt x="1033" y="1469"/>
                  <a:pt x="980" y="1461"/>
                </a:cubicBezTo>
                <a:cubicBezTo>
                  <a:pt x="977" y="1460"/>
                  <a:pt x="974" y="1460"/>
                  <a:pt x="971" y="1460"/>
                </a:cubicBezTo>
                <a:close/>
                <a:moveTo>
                  <a:pt x="3774" y="1466"/>
                </a:moveTo>
                <a:cubicBezTo>
                  <a:pt x="3765" y="1466"/>
                  <a:pt x="3756" y="1469"/>
                  <a:pt x="3748" y="1475"/>
                </a:cubicBezTo>
                <a:cubicBezTo>
                  <a:pt x="3711" y="1503"/>
                  <a:pt x="3661" y="1531"/>
                  <a:pt x="3617" y="1550"/>
                </a:cubicBezTo>
                <a:cubicBezTo>
                  <a:pt x="3594" y="1562"/>
                  <a:pt x="3586" y="1587"/>
                  <a:pt x="3594" y="1606"/>
                </a:cubicBezTo>
                <a:cubicBezTo>
                  <a:pt x="3603" y="1620"/>
                  <a:pt x="3617" y="1631"/>
                  <a:pt x="3633" y="1631"/>
                </a:cubicBezTo>
                <a:cubicBezTo>
                  <a:pt x="3642" y="1631"/>
                  <a:pt x="3647" y="1631"/>
                  <a:pt x="3647" y="1628"/>
                </a:cubicBezTo>
                <a:cubicBezTo>
                  <a:pt x="3697" y="1603"/>
                  <a:pt x="3748" y="1575"/>
                  <a:pt x="3795" y="1539"/>
                </a:cubicBezTo>
                <a:cubicBezTo>
                  <a:pt x="3815" y="1531"/>
                  <a:pt x="3817" y="1503"/>
                  <a:pt x="3803" y="1483"/>
                </a:cubicBezTo>
                <a:cubicBezTo>
                  <a:pt x="3799" y="1472"/>
                  <a:pt x="3787" y="1466"/>
                  <a:pt x="3774" y="1466"/>
                </a:cubicBezTo>
                <a:close/>
                <a:moveTo>
                  <a:pt x="2677" y="1510"/>
                </a:moveTo>
                <a:cubicBezTo>
                  <a:pt x="2660" y="1510"/>
                  <a:pt x="2642" y="1520"/>
                  <a:pt x="2637" y="1536"/>
                </a:cubicBezTo>
                <a:cubicBezTo>
                  <a:pt x="2626" y="1559"/>
                  <a:pt x="2640" y="1581"/>
                  <a:pt x="2660" y="1589"/>
                </a:cubicBezTo>
                <a:cubicBezTo>
                  <a:pt x="2713" y="1606"/>
                  <a:pt x="2766" y="1623"/>
                  <a:pt x="2821" y="1637"/>
                </a:cubicBezTo>
                <a:cubicBezTo>
                  <a:pt x="2824" y="1642"/>
                  <a:pt x="2827" y="1642"/>
                  <a:pt x="2833" y="1642"/>
                </a:cubicBezTo>
                <a:cubicBezTo>
                  <a:pt x="2849" y="1642"/>
                  <a:pt x="2866" y="1628"/>
                  <a:pt x="2874" y="1606"/>
                </a:cubicBezTo>
                <a:cubicBezTo>
                  <a:pt x="2877" y="1587"/>
                  <a:pt x="2863" y="1564"/>
                  <a:pt x="2841" y="1559"/>
                </a:cubicBezTo>
                <a:cubicBezTo>
                  <a:pt x="2791" y="1545"/>
                  <a:pt x="2738" y="1531"/>
                  <a:pt x="2688" y="1511"/>
                </a:cubicBezTo>
                <a:cubicBezTo>
                  <a:pt x="2684" y="1510"/>
                  <a:pt x="2681" y="1510"/>
                  <a:pt x="2677" y="1510"/>
                </a:cubicBezTo>
                <a:close/>
                <a:moveTo>
                  <a:pt x="2989" y="1592"/>
                </a:moveTo>
                <a:cubicBezTo>
                  <a:pt x="2971" y="1592"/>
                  <a:pt x="2950" y="1605"/>
                  <a:pt x="2947" y="1628"/>
                </a:cubicBezTo>
                <a:cubicBezTo>
                  <a:pt x="2944" y="1651"/>
                  <a:pt x="2958" y="1673"/>
                  <a:pt x="2980" y="1676"/>
                </a:cubicBezTo>
                <a:cubicBezTo>
                  <a:pt x="3028" y="1684"/>
                  <a:pt x="3075" y="1690"/>
                  <a:pt x="3126" y="1698"/>
                </a:cubicBezTo>
                <a:lnTo>
                  <a:pt x="3148" y="1701"/>
                </a:lnTo>
                <a:lnTo>
                  <a:pt x="3153" y="1701"/>
                </a:lnTo>
                <a:cubicBezTo>
                  <a:pt x="3173" y="1701"/>
                  <a:pt x="3195" y="1684"/>
                  <a:pt x="3190" y="1662"/>
                </a:cubicBezTo>
                <a:cubicBezTo>
                  <a:pt x="3190" y="1640"/>
                  <a:pt x="3176" y="1620"/>
                  <a:pt x="3153" y="1617"/>
                </a:cubicBezTo>
                <a:lnTo>
                  <a:pt x="3131" y="1615"/>
                </a:lnTo>
                <a:lnTo>
                  <a:pt x="2994" y="1592"/>
                </a:lnTo>
                <a:cubicBezTo>
                  <a:pt x="2993" y="1592"/>
                  <a:pt x="2991" y="1592"/>
                  <a:pt x="2989" y="1592"/>
                </a:cubicBezTo>
                <a:close/>
                <a:moveTo>
                  <a:pt x="3478" y="1601"/>
                </a:moveTo>
                <a:cubicBezTo>
                  <a:pt x="3474" y="1601"/>
                  <a:pt x="3470" y="1602"/>
                  <a:pt x="3466" y="1603"/>
                </a:cubicBezTo>
                <a:cubicBezTo>
                  <a:pt x="3418" y="1615"/>
                  <a:pt x="3365" y="1620"/>
                  <a:pt x="3312" y="1623"/>
                </a:cubicBezTo>
                <a:cubicBezTo>
                  <a:pt x="3293" y="1623"/>
                  <a:pt x="3271" y="1642"/>
                  <a:pt x="3273" y="1665"/>
                </a:cubicBezTo>
                <a:cubicBezTo>
                  <a:pt x="3273" y="1687"/>
                  <a:pt x="3296" y="1704"/>
                  <a:pt x="3315" y="1704"/>
                </a:cubicBezTo>
                <a:cubicBezTo>
                  <a:pt x="3371" y="1704"/>
                  <a:pt x="3432" y="1698"/>
                  <a:pt x="3483" y="1684"/>
                </a:cubicBezTo>
                <a:cubicBezTo>
                  <a:pt x="3505" y="1679"/>
                  <a:pt x="3522" y="1656"/>
                  <a:pt x="3516" y="1634"/>
                </a:cubicBezTo>
                <a:cubicBezTo>
                  <a:pt x="3511" y="1618"/>
                  <a:pt x="3497" y="1601"/>
                  <a:pt x="3478" y="1601"/>
                </a:cubicBezTo>
                <a:close/>
              </a:path>
            </a:pathLst>
          </a:custGeom>
          <a:solidFill>
            <a:srgbClr val="2417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11"/>
          <p:cNvSpPr/>
          <p:nvPr/>
        </p:nvSpPr>
        <p:spPr>
          <a:xfrm rot="10800000">
            <a:off x="229705" y="2340537"/>
            <a:ext cx="218326" cy="462427"/>
          </a:xfrm>
          <a:custGeom>
            <a:avLst/>
            <a:gdLst/>
            <a:ahLst/>
            <a:cxnLst/>
            <a:rect l="l" t="t" r="r" b="b"/>
            <a:pathLst>
              <a:path w="2127" h="4505" extrusionOk="0">
                <a:moveTo>
                  <a:pt x="417" y="1"/>
                </a:moveTo>
                <a:cubicBezTo>
                  <a:pt x="407" y="1"/>
                  <a:pt x="396" y="5"/>
                  <a:pt x="388" y="13"/>
                </a:cubicBezTo>
                <a:cubicBezTo>
                  <a:pt x="382" y="16"/>
                  <a:pt x="335" y="66"/>
                  <a:pt x="276" y="144"/>
                </a:cubicBezTo>
                <a:cubicBezTo>
                  <a:pt x="262" y="161"/>
                  <a:pt x="265" y="186"/>
                  <a:pt x="282" y="200"/>
                </a:cubicBezTo>
                <a:cubicBezTo>
                  <a:pt x="290" y="206"/>
                  <a:pt x="296" y="208"/>
                  <a:pt x="307" y="208"/>
                </a:cubicBezTo>
                <a:cubicBezTo>
                  <a:pt x="321" y="208"/>
                  <a:pt x="332" y="206"/>
                  <a:pt x="341" y="194"/>
                </a:cubicBezTo>
                <a:cubicBezTo>
                  <a:pt x="402" y="119"/>
                  <a:pt x="447" y="74"/>
                  <a:pt x="447" y="74"/>
                </a:cubicBezTo>
                <a:cubicBezTo>
                  <a:pt x="463" y="55"/>
                  <a:pt x="463" y="33"/>
                  <a:pt x="447" y="13"/>
                </a:cubicBezTo>
                <a:cubicBezTo>
                  <a:pt x="438" y="5"/>
                  <a:pt x="428" y="1"/>
                  <a:pt x="417" y="1"/>
                </a:cubicBezTo>
                <a:close/>
                <a:moveTo>
                  <a:pt x="208" y="263"/>
                </a:moveTo>
                <a:cubicBezTo>
                  <a:pt x="195" y="263"/>
                  <a:pt x="182" y="270"/>
                  <a:pt x="173" y="284"/>
                </a:cubicBezTo>
                <a:cubicBezTo>
                  <a:pt x="145" y="331"/>
                  <a:pt x="117" y="381"/>
                  <a:pt x="95" y="429"/>
                </a:cubicBezTo>
                <a:cubicBezTo>
                  <a:pt x="87" y="451"/>
                  <a:pt x="95" y="473"/>
                  <a:pt x="115" y="485"/>
                </a:cubicBezTo>
                <a:cubicBezTo>
                  <a:pt x="117" y="485"/>
                  <a:pt x="126" y="487"/>
                  <a:pt x="131" y="487"/>
                </a:cubicBezTo>
                <a:cubicBezTo>
                  <a:pt x="151" y="487"/>
                  <a:pt x="165" y="479"/>
                  <a:pt x="168" y="465"/>
                </a:cubicBezTo>
                <a:cubicBezTo>
                  <a:pt x="187" y="418"/>
                  <a:pt x="212" y="370"/>
                  <a:pt x="243" y="326"/>
                </a:cubicBezTo>
                <a:cubicBezTo>
                  <a:pt x="254" y="306"/>
                  <a:pt x="251" y="284"/>
                  <a:pt x="229" y="270"/>
                </a:cubicBezTo>
                <a:cubicBezTo>
                  <a:pt x="223" y="266"/>
                  <a:pt x="215" y="263"/>
                  <a:pt x="208" y="263"/>
                </a:cubicBezTo>
                <a:close/>
                <a:moveTo>
                  <a:pt x="76" y="556"/>
                </a:moveTo>
                <a:cubicBezTo>
                  <a:pt x="56" y="556"/>
                  <a:pt x="41" y="568"/>
                  <a:pt x="34" y="585"/>
                </a:cubicBezTo>
                <a:cubicBezTo>
                  <a:pt x="17" y="641"/>
                  <a:pt x="6" y="697"/>
                  <a:pt x="0" y="752"/>
                </a:cubicBezTo>
                <a:cubicBezTo>
                  <a:pt x="0" y="778"/>
                  <a:pt x="14" y="794"/>
                  <a:pt x="39" y="800"/>
                </a:cubicBezTo>
                <a:lnTo>
                  <a:pt x="42" y="800"/>
                </a:lnTo>
                <a:cubicBezTo>
                  <a:pt x="62" y="800"/>
                  <a:pt x="81" y="780"/>
                  <a:pt x="84" y="761"/>
                </a:cubicBezTo>
                <a:cubicBezTo>
                  <a:pt x="87" y="713"/>
                  <a:pt x="98" y="663"/>
                  <a:pt x="115" y="610"/>
                </a:cubicBezTo>
                <a:cubicBezTo>
                  <a:pt x="123" y="588"/>
                  <a:pt x="109" y="565"/>
                  <a:pt x="87" y="557"/>
                </a:cubicBezTo>
                <a:cubicBezTo>
                  <a:pt x="83" y="556"/>
                  <a:pt x="79" y="556"/>
                  <a:pt x="76" y="556"/>
                </a:cubicBezTo>
                <a:close/>
                <a:moveTo>
                  <a:pt x="55" y="882"/>
                </a:moveTo>
                <a:cubicBezTo>
                  <a:pt x="51" y="882"/>
                  <a:pt x="48" y="883"/>
                  <a:pt x="45" y="884"/>
                </a:cubicBezTo>
                <a:cubicBezTo>
                  <a:pt x="20" y="886"/>
                  <a:pt x="6" y="906"/>
                  <a:pt x="11" y="931"/>
                </a:cubicBezTo>
                <a:cubicBezTo>
                  <a:pt x="20" y="987"/>
                  <a:pt x="39" y="1043"/>
                  <a:pt x="67" y="1096"/>
                </a:cubicBezTo>
                <a:cubicBezTo>
                  <a:pt x="73" y="1107"/>
                  <a:pt x="87" y="1115"/>
                  <a:pt x="101" y="1115"/>
                </a:cubicBezTo>
                <a:cubicBezTo>
                  <a:pt x="109" y="1115"/>
                  <a:pt x="112" y="1115"/>
                  <a:pt x="126" y="1112"/>
                </a:cubicBezTo>
                <a:cubicBezTo>
                  <a:pt x="145" y="1101"/>
                  <a:pt x="154" y="1079"/>
                  <a:pt x="143" y="1056"/>
                </a:cubicBezTo>
                <a:cubicBezTo>
                  <a:pt x="117" y="1012"/>
                  <a:pt x="103" y="962"/>
                  <a:pt x="95" y="914"/>
                </a:cubicBezTo>
                <a:cubicBezTo>
                  <a:pt x="88" y="895"/>
                  <a:pt x="73" y="882"/>
                  <a:pt x="55" y="882"/>
                </a:cubicBezTo>
                <a:close/>
                <a:moveTo>
                  <a:pt x="1011" y="1119"/>
                </a:moveTo>
                <a:cubicBezTo>
                  <a:pt x="1008" y="1119"/>
                  <a:pt x="1005" y="1120"/>
                  <a:pt x="1002" y="1121"/>
                </a:cubicBezTo>
                <a:cubicBezTo>
                  <a:pt x="949" y="1129"/>
                  <a:pt x="893" y="1151"/>
                  <a:pt x="837" y="1185"/>
                </a:cubicBezTo>
                <a:cubicBezTo>
                  <a:pt x="815" y="1196"/>
                  <a:pt x="809" y="1221"/>
                  <a:pt x="823" y="1241"/>
                </a:cubicBezTo>
                <a:cubicBezTo>
                  <a:pt x="829" y="1255"/>
                  <a:pt x="843" y="1263"/>
                  <a:pt x="857" y="1263"/>
                </a:cubicBezTo>
                <a:cubicBezTo>
                  <a:pt x="865" y="1263"/>
                  <a:pt x="871" y="1260"/>
                  <a:pt x="879" y="1255"/>
                </a:cubicBezTo>
                <a:cubicBezTo>
                  <a:pt x="924" y="1227"/>
                  <a:pt x="968" y="1210"/>
                  <a:pt x="1016" y="1199"/>
                </a:cubicBezTo>
                <a:cubicBezTo>
                  <a:pt x="1038" y="1196"/>
                  <a:pt x="1052" y="1171"/>
                  <a:pt x="1049" y="1151"/>
                </a:cubicBezTo>
                <a:cubicBezTo>
                  <a:pt x="1047" y="1132"/>
                  <a:pt x="1028" y="1119"/>
                  <a:pt x="1011" y="1119"/>
                </a:cubicBezTo>
                <a:close/>
                <a:moveTo>
                  <a:pt x="1162" y="1136"/>
                </a:moveTo>
                <a:cubicBezTo>
                  <a:pt x="1148" y="1136"/>
                  <a:pt x="1133" y="1146"/>
                  <a:pt x="1127" y="1160"/>
                </a:cubicBezTo>
                <a:cubicBezTo>
                  <a:pt x="1116" y="1179"/>
                  <a:pt x="1127" y="1202"/>
                  <a:pt x="1147" y="1213"/>
                </a:cubicBezTo>
                <a:lnTo>
                  <a:pt x="1169" y="1224"/>
                </a:lnTo>
                <a:cubicBezTo>
                  <a:pt x="1197" y="1241"/>
                  <a:pt x="1217" y="1269"/>
                  <a:pt x="1219" y="1305"/>
                </a:cubicBezTo>
                <a:cubicBezTo>
                  <a:pt x="1225" y="1322"/>
                  <a:pt x="1242" y="1338"/>
                  <a:pt x="1261" y="1338"/>
                </a:cubicBezTo>
                <a:cubicBezTo>
                  <a:pt x="1267" y="1338"/>
                  <a:pt x="1267" y="1338"/>
                  <a:pt x="1261" y="1341"/>
                </a:cubicBezTo>
                <a:cubicBezTo>
                  <a:pt x="1284" y="1338"/>
                  <a:pt x="1300" y="1322"/>
                  <a:pt x="1297" y="1296"/>
                </a:cubicBezTo>
                <a:cubicBezTo>
                  <a:pt x="1289" y="1238"/>
                  <a:pt x="1258" y="1188"/>
                  <a:pt x="1205" y="1157"/>
                </a:cubicBezTo>
                <a:cubicBezTo>
                  <a:pt x="1200" y="1151"/>
                  <a:pt x="1189" y="1143"/>
                  <a:pt x="1178" y="1140"/>
                </a:cubicBezTo>
                <a:cubicBezTo>
                  <a:pt x="1173" y="1137"/>
                  <a:pt x="1168" y="1136"/>
                  <a:pt x="1162" y="1136"/>
                </a:cubicBezTo>
                <a:close/>
                <a:moveTo>
                  <a:pt x="193" y="1164"/>
                </a:moveTo>
                <a:cubicBezTo>
                  <a:pt x="184" y="1164"/>
                  <a:pt x="175" y="1168"/>
                  <a:pt x="168" y="1176"/>
                </a:cubicBezTo>
                <a:cubicBezTo>
                  <a:pt x="151" y="1193"/>
                  <a:pt x="145" y="1218"/>
                  <a:pt x="165" y="1235"/>
                </a:cubicBezTo>
                <a:cubicBezTo>
                  <a:pt x="198" y="1277"/>
                  <a:pt x="243" y="1316"/>
                  <a:pt x="293" y="1349"/>
                </a:cubicBezTo>
                <a:cubicBezTo>
                  <a:pt x="299" y="1352"/>
                  <a:pt x="307" y="1358"/>
                  <a:pt x="318" y="1358"/>
                </a:cubicBezTo>
                <a:cubicBezTo>
                  <a:pt x="332" y="1358"/>
                  <a:pt x="341" y="1352"/>
                  <a:pt x="355" y="1338"/>
                </a:cubicBezTo>
                <a:cubicBezTo>
                  <a:pt x="368" y="1322"/>
                  <a:pt x="363" y="1296"/>
                  <a:pt x="346" y="1282"/>
                </a:cubicBezTo>
                <a:cubicBezTo>
                  <a:pt x="299" y="1249"/>
                  <a:pt x="262" y="1213"/>
                  <a:pt x="226" y="1179"/>
                </a:cubicBezTo>
                <a:cubicBezTo>
                  <a:pt x="217" y="1170"/>
                  <a:pt x="205" y="1164"/>
                  <a:pt x="193" y="1164"/>
                </a:cubicBezTo>
                <a:close/>
                <a:moveTo>
                  <a:pt x="728" y="1283"/>
                </a:moveTo>
                <a:cubicBezTo>
                  <a:pt x="717" y="1283"/>
                  <a:pt x="706" y="1288"/>
                  <a:pt x="698" y="1296"/>
                </a:cubicBezTo>
                <a:cubicBezTo>
                  <a:pt x="659" y="1335"/>
                  <a:pt x="625" y="1380"/>
                  <a:pt x="592" y="1430"/>
                </a:cubicBezTo>
                <a:cubicBezTo>
                  <a:pt x="555" y="1411"/>
                  <a:pt x="516" y="1391"/>
                  <a:pt x="475" y="1366"/>
                </a:cubicBezTo>
                <a:cubicBezTo>
                  <a:pt x="468" y="1363"/>
                  <a:pt x="461" y="1361"/>
                  <a:pt x="454" y="1361"/>
                </a:cubicBezTo>
                <a:cubicBezTo>
                  <a:pt x="440" y="1361"/>
                  <a:pt x="426" y="1369"/>
                  <a:pt x="419" y="1383"/>
                </a:cubicBezTo>
                <a:cubicBezTo>
                  <a:pt x="408" y="1405"/>
                  <a:pt x="416" y="1430"/>
                  <a:pt x="435" y="1439"/>
                </a:cubicBezTo>
                <a:cubicBezTo>
                  <a:pt x="486" y="1469"/>
                  <a:pt x="536" y="1492"/>
                  <a:pt x="586" y="1514"/>
                </a:cubicBezTo>
                <a:cubicBezTo>
                  <a:pt x="592" y="1514"/>
                  <a:pt x="597" y="1517"/>
                  <a:pt x="603" y="1517"/>
                </a:cubicBezTo>
                <a:cubicBezTo>
                  <a:pt x="617" y="1517"/>
                  <a:pt x="631" y="1508"/>
                  <a:pt x="639" y="1492"/>
                </a:cubicBezTo>
                <a:cubicBezTo>
                  <a:pt x="647" y="1492"/>
                  <a:pt x="656" y="1486"/>
                  <a:pt x="661" y="1475"/>
                </a:cubicBezTo>
                <a:cubicBezTo>
                  <a:pt x="692" y="1430"/>
                  <a:pt x="726" y="1391"/>
                  <a:pt x="759" y="1352"/>
                </a:cubicBezTo>
                <a:cubicBezTo>
                  <a:pt x="773" y="1335"/>
                  <a:pt x="773" y="1310"/>
                  <a:pt x="756" y="1294"/>
                </a:cubicBezTo>
                <a:cubicBezTo>
                  <a:pt x="748" y="1287"/>
                  <a:pt x="738" y="1283"/>
                  <a:pt x="728" y="1283"/>
                </a:cubicBezTo>
                <a:close/>
                <a:moveTo>
                  <a:pt x="1215" y="1410"/>
                </a:moveTo>
                <a:cubicBezTo>
                  <a:pt x="1203" y="1410"/>
                  <a:pt x="1191" y="1415"/>
                  <a:pt x="1183" y="1425"/>
                </a:cubicBezTo>
                <a:cubicBezTo>
                  <a:pt x="1155" y="1458"/>
                  <a:pt x="1116" y="1481"/>
                  <a:pt x="1066" y="1500"/>
                </a:cubicBezTo>
                <a:cubicBezTo>
                  <a:pt x="1046" y="1506"/>
                  <a:pt x="1032" y="1531"/>
                  <a:pt x="1038" y="1550"/>
                </a:cubicBezTo>
                <a:cubicBezTo>
                  <a:pt x="1044" y="1570"/>
                  <a:pt x="1060" y="1578"/>
                  <a:pt x="1077" y="1578"/>
                </a:cubicBezTo>
                <a:cubicBezTo>
                  <a:pt x="1085" y="1578"/>
                  <a:pt x="1088" y="1578"/>
                  <a:pt x="1091" y="1575"/>
                </a:cubicBezTo>
                <a:cubicBezTo>
                  <a:pt x="1155" y="1556"/>
                  <a:pt x="1205" y="1520"/>
                  <a:pt x="1244" y="1475"/>
                </a:cubicBezTo>
                <a:cubicBezTo>
                  <a:pt x="1258" y="1461"/>
                  <a:pt x="1256" y="1433"/>
                  <a:pt x="1239" y="1419"/>
                </a:cubicBezTo>
                <a:cubicBezTo>
                  <a:pt x="1233" y="1413"/>
                  <a:pt x="1224" y="1410"/>
                  <a:pt x="1215" y="1410"/>
                </a:cubicBezTo>
                <a:close/>
                <a:moveTo>
                  <a:pt x="754" y="1495"/>
                </a:moveTo>
                <a:cubicBezTo>
                  <a:pt x="738" y="1495"/>
                  <a:pt x="724" y="1507"/>
                  <a:pt x="717" y="1525"/>
                </a:cubicBezTo>
                <a:cubicBezTo>
                  <a:pt x="712" y="1545"/>
                  <a:pt x="726" y="1567"/>
                  <a:pt x="745" y="1573"/>
                </a:cubicBezTo>
                <a:cubicBezTo>
                  <a:pt x="806" y="1587"/>
                  <a:pt x="862" y="1598"/>
                  <a:pt x="918" y="1601"/>
                </a:cubicBezTo>
                <a:cubicBezTo>
                  <a:pt x="938" y="1601"/>
                  <a:pt x="960" y="1584"/>
                  <a:pt x="960" y="1561"/>
                </a:cubicBezTo>
                <a:cubicBezTo>
                  <a:pt x="963" y="1542"/>
                  <a:pt x="946" y="1525"/>
                  <a:pt x="921" y="1520"/>
                </a:cubicBezTo>
                <a:cubicBezTo>
                  <a:pt x="871" y="1520"/>
                  <a:pt x="820" y="1508"/>
                  <a:pt x="767" y="1497"/>
                </a:cubicBezTo>
                <a:cubicBezTo>
                  <a:pt x="763" y="1496"/>
                  <a:pt x="759" y="1495"/>
                  <a:pt x="754" y="1495"/>
                </a:cubicBezTo>
                <a:close/>
                <a:moveTo>
                  <a:pt x="559" y="1560"/>
                </a:moveTo>
                <a:cubicBezTo>
                  <a:pt x="541" y="1560"/>
                  <a:pt x="526" y="1569"/>
                  <a:pt x="519" y="1587"/>
                </a:cubicBezTo>
                <a:cubicBezTo>
                  <a:pt x="500" y="1642"/>
                  <a:pt x="486" y="1698"/>
                  <a:pt x="477" y="1754"/>
                </a:cubicBezTo>
                <a:cubicBezTo>
                  <a:pt x="475" y="1776"/>
                  <a:pt x="488" y="1796"/>
                  <a:pt x="514" y="1799"/>
                </a:cubicBezTo>
                <a:lnTo>
                  <a:pt x="519" y="1799"/>
                </a:lnTo>
                <a:cubicBezTo>
                  <a:pt x="536" y="1799"/>
                  <a:pt x="555" y="1785"/>
                  <a:pt x="558" y="1765"/>
                </a:cubicBezTo>
                <a:cubicBezTo>
                  <a:pt x="564" y="1715"/>
                  <a:pt x="578" y="1662"/>
                  <a:pt x="597" y="1614"/>
                </a:cubicBezTo>
                <a:cubicBezTo>
                  <a:pt x="603" y="1592"/>
                  <a:pt x="592" y="1570"/>
                  <a:pt x="572" y="1561"/>
                </a:cubicBezTo>
                <a:cubicBezTo>
                  <a:pt x="568" y="1560"/>
                  <a:pt x="563" y="1560"/>
                  <a:pt x="559" y="1560"/>
                </a:cubicBezTo>
                <a:close/>
                <a:moveTo>
                  <a:pt x="513" y="1882"/>
                </a:moveTo>
                <a:cubicBezTo>
                  <a:pt x="511" y="1882"/>
                  <a:pt x="510" y="1882"/>
                  <a:pt x="508" y="1882"/>
                </a:cubicBezTo>
                <a:cubicBezTo>
                  <a:pt x="488" y="1888"/>
                  <a:pt x="472" y="1905"/>
                  <a:pt x="475" y="1927"/>
                </a:cubicBezTo>
                <a:cubicBezTo>
                  <a:pt x="480" y="1985"/>
                  <a:pt x="491" y="2038"/>
                  <a:pt x="514" y="2097"/>
                </a:cubicBezTo>
                <a:cubicBezTo>
                  <a:pt x="519" y="2114"/>
                  <a:pt x="533" y="2125"/>
                  <a:pt x="550" y="2125"/>
                </a:cubicBezTo>
                <a:cubicBezTo>
                  <a:pt x="554" y="2125"/>
                  <a:pt x="557" y="2123"/>
                  <a:pt x="560" y="2123"/>
                </a:cubicBezTo>
                <a:cubicBezTo>
                  <a:pt x="562" y="2123"/>
                  <a:pt x="563" y="2123"/>
                  <a:pt x="564" y="2125"/>
                </a:cubicBezTo>
                <a:cubicBezTo>
                  <a:pt x="586" y="2117"/>
                  <a:pt x="597" y="2092"/>
                  <a:pt x="589" y="2072"/>
                </a:cubicBezTo>
                <a:cubicBezTo>
                  <a:pt x="572" y="2022"/>
                  <a:pt x="561" y="1969"/>
                  <a:pt x="555" y="1921"/>
                </a:cubicBezTo>
                <a:cubicBezTo>
                  <a:pt x="550" y="1898"/>
                  <a:pt x="533" y="1882"/>
                  <a:pt x="513" y="1882"/>
                </a:cubicBezTo>
                <a:close/>
                <a:moveTo>
                  <a:pt x="623" y="2187"/>
                </a:moveTo>
                <a:cubicBezTo>
                  <a:pt x="616" y="2187"/>
                  <a:pt x="607" y="2189"/>
                  <a:pt x="600" y="2195"/>
                </a:cubicBezTo>
                <a:cubicBezTo>
                  <a:pt x="578" y="2203"/>
                  <a:pt x="572" y="2228"/>
                  <a:pt x="586" y="2251"/>
                </a:cubicBezTo>
                <a:cubicBezTo>
                  <a:pt x="617" y="2295"/>
                  <a:pt x="653" y="2340"/>
                  <a:pt x="695" y="2382"/>
                </a:cubicBezTo>
                <a:cubicBezTo>
                  <a:pt x="703" y="2393"/>
                  <a:pt x="714" y="2396"/>
                  <a:pt x="726" y="2396"/>
                </a:cubicBezTo>
                <a:cubicBezTo>
                  <a:pt x="737" y="2396"/>
                  <a:pt x="745" y="2393"/>
                  <a:pt x="751" y="2387"/>
                </a:cubicBezTo>
                <a:cubicBezTo>
                  <a:pt x="767" y="2370"/>
                  <a:pt x="770" y="2345"/>
                  <a:pt x="753" y="2329"/>
                </a:cubicBezTo>
                <a:cubicBezTo>
                  <a:pt x="714" y="2290"/>
                  <a:pt x="684" y="2248"/>
                  <a:pt x="656" y="2206"/>
                </a:cubicBezTo>
                <a:cubicBezTo>
                  <a:pt x="649" y="2194"/>
                  <a:pt x="637" y="2187"/>
                  <a:pt x="623" y="2187"/>
                </a:cubicBezTo>
                <a:close/>
                <a:moveTo>
                  <a:pt x="847" y="2422"/>
                </a:moveTo>
                <a:cubicBezTo>
                  <a:pt x="835" y="2422"/>
                  <a:pt x="823" y="2428"/>
                  <a:pt x="815" y="2437"/>
                </a:cubicBezTo>
                <a:cubicBezTo>
                  <a:pt x="801" y="2454"/>
                  <a:pt x="806" y="2479"/>
                  <a:pt x="823" y="2493"/>
                </a:cubicBezTo>
                <a:cubicBezTo>
                  <a:pt x="865" y="2530"/>
                  <a:pt x="913" y="2557"/>
                  <a:pt x="963" y="2588"/>
                </a:cubicBezTo>
                <a:cubicBezTo>
                  <a:pt x="968" y="2591"/>
                  <a:pt x="977" y="2594"/>
                  <a:pt x="982" y="2594"/>
                </a:cubicBezTo>
                <a:cubicBezTo>
                  <a:pt x="996" y="2594"/>
                  <a:pt x="1010" y="2588"/>
                  <a:pt x="1019" y="2574"/>
                </a:cubicBezTo>
                <a:cubicBezTo>
                  <a:pt x="1032" y="2557"/>
                  <a:pt x="1024" y="2530"/>
                  <a:pt x="1005" y="2518"/>
                </a:cubicBezTo>
                <a:cubicBezTo>
                  <a:pt x="954" y="2490"/>
                  <a:pt x="913" y="2463"/>
                  <a:pt x="871" y="2432"/>
                </a:cubicBezTo>
                <a:cubicBezTo>
                  <a:pt x="864" y="2425"/>
                  <a:pt x="855" y="2422"/>
                  <a:pt x="847" y="2422"/>
                </a:cubicBezTo>
                <a:close/>
                <a:moveTo>
                  <a:pt x="1124" y="2585"/>
                </a:moveTo>
                <a:cubicBezTo>
                  <a:pt x="1107" y="2585"/>
                  <a:pt x="1092" y="2593"/>
                  <a:pt x="1085" y="2608"/>
                </a:cubicBezTo>
                <a:cubicBezTo>
                  <a:pt x="1077" y="2630"/>
                  <a:pt x="1085" y="2655"/>
                  <a:pt x="1105" y="2663"/>
                </a:cubicBezTo>
                <a:cubicBezTo>
                  <a:pt x="1158" y="2689"/>
                  <a:pt x="1205" y="2714"/>
                  <a:pt x="1253" y="2739"/>
                </a:cubicBezTo>
                <a:cubicBezTo>
                  <a:pt x="1258" y="2742"/>
                  <a:pt x="1267" y="2744"/>
                  <a:pt x="1272" y="2744"/>
                </a:cubicBezTo>
                <a:cubicBezTo>
                  <a:pt x="1289" y="2744"/>
                  <a:pt x="1303" y="2739"/>
                  <a:pt x="1303" y="2716"/>
                </a:cubicBezTo>
                <a:cubicBezTo>
                  <a:pt x="1314" y="2694"/>
                  <a:pt x="1309" y="2672"/>
                  <a:pt x="1286" y="2661"/>
                </a:cubicBezTo>
                <a:cubicBezTo>
                  <a:pt x="1242" y="2636"/>
                  <a:pt x="1191" y="2610"/>
                  <a:pt x="1141" y="2588"/>
                </a:cubicBezTo>
                <a:cubicBezTo>
                  <a:pt x="1135" y="2586"/>
                  <a:pt x="1129" y="2585"/>
                  <a:pt x="1124" y="2585"/>
                </a:cubicBezTo>
                <a:close/>
                <a:moveTo>
                  <a:pt x="1417" y="2745"/>
                </a:moveTo>
                <a:cubicBezTo>
                  <a:pt x="1404" y="2745"/>
                  <a:pt x="1391" y="2752"/>
                  <a:pt x="1384" y="2767"/>
                </a:cubicBezTo>
                <a:cubicBezTo>
                  <a:pt x="1370" y="2786"/>
                  <a:pt x="1378" y="2811"/>
                  <a:pt x="1398" y="2822"/>
                </a:cubicBezTo>
                <a:cubicBezTo>
                  <a:pt x="1448" y="2850"/>
                  <a:pt x="1493" y="2878"/>
                  <a:pt x="1535" y="2906"/>
                </a:cubicBezTo>
                <a:cubicBezTo>
                  <a:pt x="1540" y="2909"/>
                  <a:pt x="1551" y="2912"/>
                  <a:pt x="1560" y="2912"/>
                </a:cubicBezTo>
                <a:cubicBezTo>
                  <a:pt x="1568" y="2912"/>
                  <a:pt x="1582" y="2903"/>
                  <a:pt x="1596" y="2895"/>
                </a:cubicBezTo>
                <a:cubicBezTo>
                  <a:pt x="1607" y="2878"/>
                  <a:pt x="1604" y="2853"/>
                  <a:pt x="1582" y="2839"/>
                </a:cubicBezTo>
                <a:cubicBezTo>
                  <a:pt x="1537" y="2808"/>
                  <a:pt x="1490" y="2781"/>
                  <a:pt x="1440" y="2753"/>
                </a:cubicBezTo>
                <a:cubicBezTo>
                  <a:pt x="1433" y="2748"/>
                  <a:pt x="1425" y="2745"/>
                  <a:pt x="1417" y="2745"/>
                </a:cubicBezTo>
                <a:close/>
                <a:moveTo>
                  <a:pt x="1692" y="2924"/>
                </a:moveTo>
                <a:cubicBezTo>
                  <a:pt x="1680" y="2924"/>
                  <a:pt x="1668" y="2930"/>
                  <a:pt x="1660" y="2940"/>
                </a:cubicBezTo>
                <a:cubicBezTo>
                  <a:pt x="1646" y="2956"/>
                  <a:pt x="1649" y="2981"/>
                  <a:pt x="1666" y="2995"/>
                </a:cubicBezTo>
                <a:cubicBezTo>
                  <a:pt x="1713" y="3034"/>
                  <a:pt x="1755" y="3065"/>
                  <a:pt x="1788" y="3101"/>
                </a:cubicBezTo>
                <a:cubicBezTo>
                  <a:pt x="1797" y="3107"/>
                  <a:pt x="1805" y="3110"/>
                  <a:pt x="1816" y="3110"/>
                </a:cubicBezTo>
                <a:cubicBezTo>
                  <a:pt x="1828" y="3110"/>
                  <a:pt x="1839" y="3104"/>
                  <a:pt x="1847" y="3101"/>
                </a:cubicBezTo>
                <a:cubicBezTo>
                  <a:pt x="1861" y="3082"/>
                  <a:pt x="1861" y="3060"/>
                  <a:pt x="1844" y="3040"/>
                </a:cubicBezTo>
                <a:cubicBezTo>
                  <a:pt x="1805" y="3007"/>
                  <a:pt x="1761" y="2967"/>
                  <a:pt x="1716" y="2934"/>
                </a:cubicBezTo>
                <a:cubicBezTo>
                  <a:pt x="1709" y="2927"/>
                  <a:pt x="1700" y="2924"/>
                  <a:pt x="1692" y="2924"/>
                </a:cubicBezTo>
                <a:close/>
                <a:moveTo>
                  <a:pt x="1925" y="3148"/>
                </a:moveTo>
                <a:cubicBezTo>
                  <a:pt x="1916" y="3148"/>
                  <a:pt x="1907" y="3151"/>
                  <a:pt x="1900" y="3157"/>
                </a:cubicBezTo>
                <a:cubicBezTo>
                  <a:pt x="1883" y="3171"/>
                  <a:pt x="1881" y="3193"/>
                  <a:pt x="1895" y="3213"/>
                </a:cubicBezTo>
                <a:cubicBezTo>
                  <a:pt x="1928" y="3255"/>
                  <a:pt x="1956" y="3297"/>
                  <a:pt x="1978" y="3341"/>
                </a:cubicBezTo>
                <a:cubicBezTo>
                  <a:pt x="1984" y="3355"/>
                  <a:pt x="2001" y="3366"/>
                  <a:pt x="2014" y="3366"/>
                </a:cubicBezTo>
                <a:cubicBezTo>
                  <a:pt x="2026" y="3366"/>
                  <a:pt x="2028" y="3366"/>
                  <a:pt x="2034" y="3361"/>
                </a:cubicBezTo>
                <a:cubicBezTo>
                  <a:pt x="2054" y="3352"/>
                  <a:pt x="2062" y="3327"/>
                  <a:pt x="2051" y="3305"/>
                </a:cubicBezTo>
                <a:cubicBezTo>
                  <a:pt x="2026" y="3260"/>
                  <a:pt x="1995" y="3207"/>
                  <a:pt x="1956" y="3163"/>
                </a:cubicBezTo>
                <a:cubicBezTo>
                  <a:pt x="1948" y="3153"/>
                  <a:pt x="1936" y="3148"/>
                  <a:pt x="1925" y="3148"/>
                </a:cubicBezTo>
                <a:close/>
                <a:moveTo>
                  <a:pt x="2072" y="3437"/>
                </a:moveTo>
                <a:cubicBezTo>
                  <a:pt x="2068" y="3437"/>
                  <a:pt x="2065" y="3438"/>
                  <a:pt x="2062" y="3439"/>
                </a:cubicBezTo>
                <a:cubicBezTo>
                  <a:pt x="2040" y="3442"/>
                  <a:pt x="2023" y="3467"/>
                  <a:pt x="2028" y="3486"/>
                </a:cubicBezTo>
                <a:cubicBezTo>
                  <a:pt x="2040" y="3528"/>
                  <a:pt x="2042" y="3567"/>
                  <a:pt x="2042" y="3609"/>
                </a:cubicBezTo>
                <a:lnTo>
                  <a:pt x="2042" y="3640"/>
                </a:lnTo>
                <a:cubicBezTo>
                  <a:pt x="2042" y="3662"/>
                  <a:pt x="2062" y="3679"/>
                  <a:pt x="2084" y="3682"/>
                </a:cubicBezTo>
                <a:cubicBezTo>
                  <a:pt x="2107" y="3682"/>
                  <a:pt x="2126" y="3665"/>
                  <a:pt x="2120" y="3645"/>
                </a:cubicBezTo>
                <a:cubicBezTo>
                  <a:pt x="2123" y="3634"/>
                  <a:pt x="2123" y="3623"/>
                  <a:pt x="2123" y="3609"/>
                </a:cubicBezTo>
                <a:cubicBezTo>
                  <a:pt x="2123" y="3562"/>
                  <a:pt x="2120" y="3514"/>
                  <a:pt x="2109" y="3470"/>
                </a:cubicBezTo>
                <a:cubicBezTo>
                  <a:pt x="2107" y="3453"/>
                  <a:pt x="2089" y="3437"/>
                  <a:pt x="2072" y="3437"/>
                </a:cubicBezTo>
                <a:close/>
                <a:moveTo>
                  <a:pt x="2056" y="3760"/>
                </a:moveTo>
                <a:cubicBezTo>
                  <a:pt x="2040" y="3760"/>
                  <a:pt x="2025" y="3773"/>
                  <a:pt x="2020" y="3790"/>
                </a:cubicBezTo>
                <a:cubicBezTo>
                  <a:pt x="2006" y="3835"/>
                  <a:pt x="1987" y="3888"/>
                  <a:pt x="1964" y="3936"/>
                </a:cubicBezTo>
                <a:cubicBezTo>
                  <a:pt x="1953" y="3958"/>
                  <a:pt x="1964" y="3983"/>
                  <a:pt x="1984" y="3991"/>
                </a:cubicBezTo>
                <a:cubicBezTo>
                  <a:pt x="1987" y="3991"/>
                  <a:pt x="1995" y="3997"/>
                  <a:pt x="2001" y="3997"/>
                </a:cubicBezTo>
                <a:cubicBezTo>
                  <a:pt x="2014" y="3997"/>
                  <a:pt x="2034" y="3989"/>
                  <a:pt x="2037" y="3972"/>
                </a:cubicBezTo>
                <a:cubicBezTo>
                  <a:pt x="2062" y="3916"/>
                  <a:pt x="2081" y="3863"/>
                  <a:pt x="2095" y="3810"/>
                </a:cubicBezTo>
                <a:cubicBezTo>
                  <a:pt x="2104" y="3790"/>
                  <a:pt x="2090" y="3768"/>
                  <a:pt x="2067" y="3763"/>
                </a:cubicBezTo>
                <a:cubicBezTo>
                  <a:pt x="2064" y="3761"/>
                  <a:pt x="2060" y="3760"/>
                  <a:pt x="2056" y="3760"/>
                </a:cubicBezTo>
                <a:close/>
                <a:moveTo>
                  <a:pt x="1918" y="4060"/>
                </a:moveTo>
                <a:cubicBezTo>
                  <a:pt x="1905" y="4060"/>
                  <a:pt x="1892" y="4067"/>
                  <a:pt x="1883" y="4081"/>
                </a:cubicBezTo>
                <a:cubicBezTo>
                  <a:pt x="1858" y="4122"/>
                  <a:pt x="1830" y="4167"/>
                  <a:pt x="1797" y="4212"/>
                </a:cubicBezTo>
                <a:cubicBezTo>
                  <a:pt x="1786" y="4228"/>
                  <a:pt x="1788" y="4254"/>
                  <a:pt x="1805" y="4268"/>
                </a:cubicBezTo>
                <a:cubicBezTo>
                  <a:pt x="1814" y="4270"/>
                  <a:pt x="1819" y="4276"/>
                  <a:pt x="1830" y="4276"/>
                </a:cubicBezTo>
                <a:cubicBezTo>
                  <a:pt x="1844" y="4276"/>
                  <a:pt x="1858" y="4268"/>
                  <a:pt x="1858" y="4262"/>
                </a:cubicBezTo>
                <a:cubicBezTo>
                  <a:pt x="1895" y="4212"/>
                  <a:pt x="1925" y="4167"/>
                  <a:pt x="1953" y="4122"/>
                </a:cubicBezTo>
                <a:cubicBezTo>
                  <a:pt x="1964" y="4106"/>
                  <a:pt x="1959" y="4081"/>
                  <a:pt x="1939" y="4067"/>
                </a:cubicBezTo>
                <a:cubicBezTo>
                  <a:pt x="1933" y="4063"/>
                  <a:pt x="1926" y="4060"/>
                  <a:pt x="1918" y="4060"/>
                </a:cubicBezTo>
                <a:close/>
                <a:moveTo>
                  <a:pt x="1730" y="4323"/>
                </a:moveTo>
                <a:cubicBezTo>
                  <a:pt x="1719" y="4323"/>
                  <a:pt x="1707" y="4328"/>
                  <a:pt x="1699" y="4337"/>
                </a:cubicBezTo>
                <a:cubicBezTo>
                  <a:pt x="1669" y="4374"/>
                  <a:pt x="1643" y="4404"/>
                  <a:pt x="1610" y="4438"/>
                </a:cubicBezTo>
                <a:cubicBezTo>
                  <a:pt x="1596" y="4454"/>
                  <a:pt x="1596" y="4477"/>
                  <a:pt x="1616" y="4496"/>
                </a:cubicBezTo>
                <a:cubicBezTo>
                  <a:pt x="1621" y="4502"/>
                  <a:pt x="1632" y="4505"/>
                  <a:pt x="1643" y="4505"/>
                </a:cubicBezTo>
                <a:cubicBezTo>
                  <a:pt x="1652" y="4505"/>
                  <a:pt x="1666" y="4502"/>
                  <a:pt x="1674" y="4488"/>
                </a:cubicBezTo>
                <a:cubicBezTo>
                  <a:pt x="1705" y="4454"/>
                  <a:pt x="1733" y="4421"/>
                  <a:pt x="1761" y="4387"/>
                </a:cubicBezTo>
                <a:cubicBezTo>
                  <a:pt x="1775" y="4374"/>
                  <a:pt x="1772" y="4346"/>
                  <a:pt x="1755" y="4332"/>
                </a:cubicBezTo>
                <a:cubicBezTo>
                  <a:pt x="1748" y="4326"/>
                  <a:pt x="1739" y="4323"/>
                  <a:pt x="1730" y="4323"/>
                </a:cubicBezTo>
                <a:close/>
              </a:path>
            </a:pathLst>
          </a:custGeom>
          <a:solidFill>
            <a:srgbClr val="2417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11"/>
          <p:cNvSpPr/>
          <p:nvPr/>
        </p:nvSpPr>
        <p:spPr>
          <a:xfrm rot="10800000">
            <a:off x="1985604" y="3718085"/>
            <a:ext cx="127951" cy="128441"/>
          </a:xfrm>
          <a:custGeom>
            <a:avLst/>
            <a:gdLst/>
            <a:ahLst/>
            <a:cxnLst/>
            <a:rect l="l" t="t" r="r" b="b"/>
            <a:pathLst>
              <a:path w="824" h="827" extrusionOk="0">
                <a:moveTo>
                  <a:pt x="435" y="109"/>
                </a:moveTo>
                <a:cubicBezTo>
                  <a:pt x="447" y="148"/>
                  <a:pt x="460" y="193"/>
                  <a:pt x="466" y="223"/>
                </a:cubicBezTo>
                <a:cubicBezTo>
                  <a:pt x="488" y="307"/>
                  <a:pt x="491" y="324"/>
                  <a:pt x="502" y="338"/>
                </a:cubicBezTo>
                <a:cubicBezTo>
                  <a:pt x="513" y="352"/>
                  <a:pt x="530" y="360"/>
                  <a:pt x="608" y="388"/>
                </a:cubicBezTo>
                <a:cubicBezTo>
                  <a:pt x="636" y="399"/>
                  <a:pt x="684" y="413"/>
                  <a:pt x="714" y="427"/>
                </a:cubicBezTo>
                <a:cubicBezTo>
                  <a:pt x="670" y="444"/>
                  <a:pt x="597" y="472"/>
                  <a:pt x="530" y="497"/>
                </a:cubicBezTo>
                <a:cubicBezTo>
                  <a:pt x="522" y="500"/>
                  <a:pt x="513" y="505"/>
                  <a:pt x="508" y="516"/>
                </a:cubicBezTo>
                <a:cubicBezTo>
                  <a:pt x="474" y="595"/>
                  <a:pt x="435" y="678"/>
                  <a:pt x="407" y="726"/>
                </a:cubicBezTo>
                <a:cubicBezTo>
                  <a:pt x="391" y="673"/>
                  <a:pt x="366" y="586"/>
                  <a:pt x="346" y="505"/>
                </a:cubicBezTo>
                <a:cubicBezTo>
                  <a:pt x="341" y="491"/>
                  <a:pt x="332" y="483"/>
                  <a:pt x="318" y="477"/>
                </a:cubicBezTo>
                <a:cubicBezTo>
                  <a:pt x="240" y="463"/>
                  <a:pt x="154" y="444"/>
                  <a:pt x="103" y="430"/>
                </a:cubicBezTo>
                <a:cubicBezTo>
                  <a:pt x="156" y="399"/>
                  <a:pt x="251" y="357"/>
                  <a:pt x="329" y="321"/>
                </a:cubicBezTo>
                <a:cubicBezTo>
                  <a:pt x="341" y="318"/>
                  <a:pt x="349" y="310"/>
                  <a:pt x="352" y="302"/>
                </a:cubicBezTo>
                <a:cubicBezTo>
                  <a:pt x="380" y="232"/>
                  <a:pt x="410" y="154"/>
                  <a:pt x="435" y="109"/>
                </a:cubicBezTo>
                <a:close/>
                <a:moveTo>
                  <a:pt x="447" y="0"/>
                </a:moveTo>
                <a:cubicBezTo>
                  <a:pt x="424" y="0"/>
                  <a:pt x="394" y="0"/>
                  <a:pt x="293" y="260"/>
                </a:cubicBezTo>
                <a:cubicBezTo>
                  <a:pt x="17" y="366"/>
                  <a:pt x="6" y="402"/>
                  <a:pt x="3" y="419"/>
                </a:cubicBezTo>
                <a:cubicBezTo>
                  <a:pt x="0" y="430"/>
                  <a:pt x="3" y="447"/>
                  <a:pt x="11" y="458"/>
                </a:cubicBezTo>
                <a:cubicBezTo>
                  <a:pt x="17" y="469"/>
                  <a:pt x="39" y="497"/>
                  <a:pt x="279" y="542"/>
                </a:cubicBezTo>
                <a:cubicBezTo>
                  <a:pt x="352" y="826"/>
                  <a:pt x="377" y="826"/>
                  <a:pt x="405" y="826"/>
                </a:cubicBezTo>
                <a:cubicBezTo>
                  <a:pt x="407" y="826"/>
                  <a:pt x="407" y="826"/>
                  <a:pt x="405" y="820"/>
                </a:cubicBezTo>
                <a:cubicBezTo>
                  <a:pt x="430" y="820"/>
                  <a:pt x="452" y="820"/>
                  <a:pt x="569" y="555"/>
                </a:cubicBezTo>
                <a:cubicBezTo>
                  <a:pt x="642" y="530"/>
                  <a:pt x="779" y="477"/>
                  <a:pt x="806" y="455"/>
                </a:cubicBezTo>
                <a:cubicBezTo>
                  <a:pt x="815" y="447"/>
                  <a:pt x="823" y="430"/>
                  <a:pt x="818" y="416"/>
                </a:cubicBezTo>
                <a:cubicBezTo>
                  <a:pt x="812" y="380"/>
                  <a:pt x="773" y="366"/>
                  <a:pt x="633" y="316"/>
                </a:cubicBezTo>
                <a:cubicBezTo>
                  <a:pt x="606" y="304"/>
                  <a:pt x="575" y="293"/>
                  <a:pt x="561" y="288"/>
                </a:cubicBezTo>
                <a:cubicBezTo>
                  <a:pt x="558" y="268"/>
                  <a:pt x="547" y="235"/>
                  <a:pt x="539" y="204"/>
                </a:cubicBezTo>
                <a:cubicBezTo>
                  <a:pt x="516" y="101"/>
                  <a:pt x="497" y="42"/>
                  <a:pt x="480" y="17"/>
                </a:cubicBezTo>
                <a:cubicBezTo>
                  <a:pt x="474" y="11"/>
                  <a:pt x="460" y="0"/>
                  <a:pt x="447" y="0"/>
                </a:cubicBezTo>
                <a:close/>
              </a:path>
            </a:pathLst>
          </a:custGeom>
          <a:solidFill>
            <a:srgbClr val="2417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11"/>
          <p:cNvSpPr/>
          <p:nvPr/>
        </p:nvSpPr>
        <p:spPr>
          <a:xfrm rot="10800000">
            <a:off x="2433504" y="4158485"/>
            <a:ext cx="127951" cy="128441"/>
          </a:xfrm>
          <a:custGeom>
            <a:avLst/>
            <a:gdLst/>
            <a:ahLst/>
            <a:cxnLst/>
            <a:rect l="l" t="t" r="r" b="b"/>
            <a:pathLst>
              <a:path w="824" h="827" extrusionOk="0">
                <a:moveTo>
                  <a:pt x="435" y="109"/>
                </a:moveTo>
                <a:cubicBezTo>
                  <a:pt x="447" y="148"/>
                  <a:pt x="460" y="193"/>
                  <a:pt x="466" y="223"/>
                </a:cubicBezTo>
                <a:cubicBezTo>
                  <a:pt x="488" y="307"/>
                  <a:pt x="491" y="324"/>
                  <a:pt x="502" y="338"/>
                </a:cubicBezTo>
                <a:cubicBezTo>
                  <a:pt x="513" y="352"/>
                  <a:pt x="530" y="360"/>
                  <a:pt x="608" y="388"/>
                </a:cubicBezTo>
                <a:cubicBezTo>
                  <a:pt x="636" y="399"/>
                  <a:pt x="684" y="413"/>
                  <a:pt x="714" y="427"/>
                </a:cubicBezTo>
                <a:cubicBezTo>
                  <a:pt x="670" y="444"/>
                  <a:pt x="597" y="472"/>
                  <a:pt x="530" y="497"/>
                </a:cubicBezTo>
                <a:cubicBezTo>
                  <a:pt x="522" y="500"/>
                  <a:pt x="513" y="505"/>
                  <a:pt x="508" y="516"/>
                </a:cubicBezTo>
                <a:cubicBezTo>
                  <a:pt x="474" y="595"/>
                  <a:pt x="435" y="678"/>
                  <a:pt x="407" y="726"/>
                </a:cubicBezTo>
                <a:cubicBezTo>
                  <a:pt x="391" y="673"/>
                  <a:pt x="366" y="586"/>
                  <a:pt x="346" y="505"/>
                </a:cubicBezTo>
                <a:cubicBezTo>
                  <a:pt x="341" y="491"/>
                  <a:pt x="332" y="483"/>
                  <a:pt x="318" y="477"/>
                </a:cubicBezTo>
                <a:cubicBezTo>
                  <a:pt x="240" y="463"/>
                  <a:pt x="154" y="444"/>
                  <a:pt x="103" y="430"/>
                </a:cubicBezTo>
                <a:cubicBezTo>
                  <a:pt x="156" y="399"/>
                  <a:pt x="251" y="357"/>
                  <a:pt x="329" y="321"/>
                </a:cubicBezTo>
                <a:cubicBezTo>
                  <a:pt x="341" y="318"/>
                  <a:pt x="349" y="310"/>
                  <a:pt x="352" y="302"/>
                </a:cubicBezTo>
                <a:cubicBezTo>
                  <a:pt x="380" y="232"/>
                  <a:pt x="410" y="154"/>
                  <a:pt x="435" y="109"/>
                </a:cubicBezTo>
                <a:close/>
                <a:moveTo>
                  <a:pt x="447" y="0"/>
                </a:moveTo>
                <a:cubicBezTo>
                  <a:pt x="424" y="0"/>
                  <a:pt x="394" y="0"/>
                  <a:pt x="293" y="260"/>
                </a:cubicBezTo>
                <a:cubicBezTo>
                  <a:pt x="17" y="366"/>
                  <a:pt x="6" y="402"/>
                  <a:pt x="3" y="419"/>
                </a:cubicBezTo>
                <a:cubicBezTo>
                  <a:pt x="0" y="430"/>
                  <a:pt x="3" y="447"/>
                  <a:pt x="11" y="458"/>
                </a:cubicBezTo>
                <a:cubicBezTo>
                  <a:pt x="17" y="469"/>
                  <a:pt x="39" y="497"/>
                  <a:pt x="279" y="542"/>
                </a:cubicBezTo>
                <a:cubicBezTo>
                  <a:pt x="352" y="826"/>
                  <a:pt x="377" y="826"/>
                  <a:pt x="405" y="826"/>
                </a:cubicBezTo>
                <a:cubicBezTo>
                  <a:pt x="407" y="826"/>
                  <a:pt x="407" y="826"/>
                  <a:pt x="405" y="820"/>
                </a:cubicBezTo>
                <a:cubicBezTo>
                  <a:pt x="430" y="820"/>
                  <a:pt x="452" y="820"/>
                  <a:pt x="569" y="555"/>
                </a:cubicBezTo>
                <a:cubicBezTo>
                  <a:pt x="642" y="530"/>
                  <a:pt x="779" y="477"/>
                  <a:pt x="806" y="455"/>
                </a:cubicBezTo>
                <a:cubicBezTo>
                  <a:pt x="815" y="447"/>
                  <a:pt x="823" y="430"/>
                  <a:pt x="818" y="416"/>
                </a:cubicBezTo>
                <a:cubicBezTo>
                  <a:pt x="812" y="380"/>
                  <a:pt x="773" y="366"/>
                  <a:pt x="633" y="316"/>
                </a:cubicBezTo>
                <a:cubicBezTo>
                  <a:pt x="606" y="304"/>
                  <a:pt x="575" y="293"/>
                  <a:pt x="561" y="288"/>
                </a:cubicBezTo>
                <a:cubicBezTo>
                  <a:pt x="558" y="268"/>
                  <a:pt x="547" y="235"/>
                  <a:pt x="539" y="204"/>
                </a:cubicBezTo>
                <a:cubicBezTo>
                  <a:pt x="516" y="101"/>
                  <a:pt x="497" y="42"/>
                  <a:pt x="480" y="17"/>
                </a:cubicBezTo>
                <a:cubicBezTo>
                  <a:pt x="474" y="11"/>
                  <a:pt x="460" y="0"/>
                  <a:pt x="447" y="0"/>
                </a:cubicBezTo>
                <a:close/>
              </a:path>
            </a:pathLst>
          </a:custGeom>
          <a:solidFill>
            <a:srgbClr val="2417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11"/>
          <p:cNvSpPr/>
          <p:nvPr/>
        </p:nvSpPr>
        <p:spPr>
          <a:xfrm rot="10800000">
            <a:off x="5975354" y="644997"/>
            <a:ext cx="127951" cy="128441"/>
          </a:xfrm>
          <a:custGeom>
            <a:avLst/>
            <a:gdLst/>
            <a:ahLst/>
            <a:cxnLst/>
            <a:rect l="l" t="t" r="r" b="b"/>
            <a:pathLst>
              <a:path w="824" h="827" extrusionOk="0">
                <a:moveTo>
                  <a:pt x="435" y="109"/>
                </a:moveTo>
                <a:cubicBezTo>
                  <a:pt x="447" y="148"/>
                  <a:pt x="460" y="193"/>
                  <a:pt x="466" y="223"/>
                </a:cubicBezTo>
                <a:cubicBezTo>
                  <a:pt x="488" y="307"/>
                  <a:pt x="491" y="324"/>
                  <a:pt x="502" y="338"/>
                </a:cubicBezTo>
                <a:cubicBezTo>
                  <a:pt x="513" y="352"/>
                  <a:pt x="530" y="360"/>
                  <a:pt x="608" y="388"/>
                </a:cubicBezTo>
                <a:cubicBezTo>
                  <a:pt x="636" y="399"/>
                  <a:pt x="684" y="413"/>
                  <a:pt x="714" y="427"/>
                </a:cubicBezTo>
                <a:cubicBezTo>
                  <a:pt x="670" y="444"/>
                  <a:pt x="597" y="472"/>
                  <a:pt x="530" y="497"/>
                </a:cubicBezTo>
                <a:cubicBezTo>
                  <a:pt x="522" y="500"/>
                  <a:pt x="513" y="505"/>
                  <a:pt x="508" y="516"/>
                </a:cubicBezTo>
                <a:cubicBezTo>
                  <a:pt x="474" y="595"/>
                  <a:pt x="435" y="678"/>
                  <a:pt x="407" y="726"/>
                </a:cubicBezTo>
                <a:cubicBezTo>
                  <a:pt x="391" y="673"/>
                  <a:pt x="366" y="586"/>
                  <a:pt x="346" y="505"/>
                </a:cubicBezTo>
                <a:cubicBezTo>
                  <a:pt x="341" y="491"/>
                  <a:pt x="332" y="483"/>
                  <a:pt x="318" y="477"/>
                </a:cubicBezTo>
                <a:cubicBezTo>
                  <a:pt x="240" y="463"/>
                  <a:pt x="154" y="444"/>
                  <a:pt x="103" y="430"/>
                </a:cubicBezTo>
                <a:cubicBezTo>
                  <a:pt x="156" y="399"/>
                  <a:pt x="251" y="357"/>
                  <a:pt x="329" y="321"/>
                </a:cubicBezTo>
                <a:cubicBezTo>
                  <a:pt x="341" y="318"/>
                  <a:pt x="349" y="310"/>
                  <a:pt x="352" y="302"/>
                </a:cubicBezTo>
                <a:cubicBezTo>
                  <a:pt x="380" y="232"/>
                  <a:pt x="410" y="154"/>
                  <a:pt x="435" y="109"/>
                </a:cubicBezTo>
                <a:close/>
                <a:moveTo>
                  <a:pt x="447" y="0"/>
                </a:moveTo>
                <a:cubicBezTo>
                  <a:pt x="424" y="0"/>
                  <a:pt x="394" y="0"/>
                  <a:pt x="293" y="260"/>
                </a:cubicBezTo>
                <a:cubicBezTo>
                  <a:pt x="17" y="366"/>
                  <a:pt x="6" y="402"/>
                  <a:pt x="3" y="419"/>
                </a:cubicBezTo>
                <a:cubicBezTo>
                  <a:pt x="0" y="430"/>
                  <a:pt x="3" y="447"/>
                  <a:pt x="11" y="458"/>
                </a:cubicBezTo>
                <a:cubicBezTo>
                  <a:pt x="17" y="469"/>
                  <a:pt x="39" y="497"/>
                  <a:pt x="279" y="542"/>
                </a:cubicBezTo>
                <a:cubicBezTo>
                  <a:pt x="352" y="826"/>
                  <a:pt x="377" y="826"/>
                  <a:pt x="405" y="826"/>
                </a:cubicBezTo>
                <a:cubicBezTo>
                  <a:pt x="407" y="826"/>
                  <a:pt x="407" y="826"/>
                  <a:pt x="405" y="820"/>
                </a:cubicBezTo>
                <a:cubicBezTo>
                  <a:pt x="430" y="820"/>
                  <a:pt x="452" y="820"/>
                  <a:pt x="569" y="555"/>
                </a:cubicBezTo>
                <a:cubicBezTo>
                  <a:pt x="642" y="530"/>
                  <a:pt x="779" y="477"/>
                  <a:pt x="806" y="455"/>
                </a:cubicBezTo>
                <a:cubicBezTo>
                  <a:pt x="815" y="447"/>
                  <a:pt x="823" y="430"/>
                  <a:pt x="818" y="416"/>
                </a:cubicBezTo>
                <a:cubicBezTo>
                  <a:pt x="812" y="380"/>
                  <a:pt x="773" y="366"/>
                  <a:pt x="633" y="316"/>
                </a:cubicBezTo>
                <a:cubicBezTo>
                  <a:pt x="606" y="304"/>
                  <a:pt x="575" y="293"/>
                  <a:pt x="561" y="288"/>
                </a:cubicBezTo>
                <a:cubicBezTo>
                  <a:pt x="558" y="268"/>
                  <a:pt x="547" y="235"/>
                  <a:pt x="539" y="204"/>
                </a:cubicBezTo>
                <a:cubicBezTo>
                  <a:pt x="516" y="101"/>
                  <a:pt x="497" y="42"/>
                  <a:pt x="480" y="17"/>
                </a:cubicBezTo>
                <a:cubicBezTo>
                  <a:pt x="474" y="11"/>
                  <a:pt x="460" y="0"/>
                  <a:pt x="447" y="0"/>
                </a:cubicBezTo>
                <a:close/>
              </a:path>
            </a:pathLst>
          </a:custGeom>
          <a:solidFill>
            <a:srgbClr val="2417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11"/>
          <p:cNvSpPr/>
          <p:nvPr/>
        </p:nvSpPr>
        <p:spPr>
          <a:xfrm rot="10800000">
            <a:off x="5685954" y="773447"/>
            <a:ext cx="127951" cy="128441"/>
          </a:xfrm>
          <a:custGeom>
            <a:avLst/>
            <a:gdLst/>
            <a:ahLst/>
            <a:cxnLst/>
            <a:rect l="l" t="t" r="r" b="b"/>
            <a:pathLst>
              <a:path w="824" h="827" extrusionOk="0">
                <a:moveTo>
                  <a:pt x="435" y="109"/>
                </a:moveTo>
                <a:cubicBezTo>
                  <a:pt x="447" y="148"/>
                  <a:pt x="460" y="193"/>
                  <a:pt x="466" y="223"/>
                </a:cubicBezTo>
                <a:cubicBezTo>
                  <a:pt x="488" y="307"/>
                  <a:pt x="491" y="324"/>
                  <a:pt x="502" y="338"/>
                </a:cubicBezTo>
                <a:cubicBezTo>
                  <a:pt x="513" y="352"/>
                  <a:pt x="530" y="360"/>
                  <a:pt x="608" y="388"/>
                </a:cubicBezTo>
                <a:cubicBezTo>
                  <a:pt x="636" y="399"/>
                  <a:pt x="684" y="413"/>
                  <a:pt x="714" y="427"/>
                </a:cubicBezTo>
                <a:cubicBezTo>
                  <a:pt x="670" y="444"/>
                  <a:pt x="597" y="472"/>
                  <a:pt x="530" y="497"/>
                </a:cubicBezTo>
                <a:cubicBezTo>
                  <a:pt x="522" y="500"/>
                  <a:pt x="513" y="505"/>
                  <a:pt x="508" y="516"/>
                </a:cubicBezTo>
                <a:cubicBezTo>
                  <a:pt x="474" y="595"/>
                  <a:pt x="435" y="678"/>
                  <a:pt x="407" y="726"/>
                </a:cubicBezTo>
                <a:cubicBezTo>
                  <a:pt x="391" y="673"/>
                  <a:pt x="366" y="586"/>
                  <a:pt x="346" y="505"/>
                </a:cubicBezTo>
                <a:cubicBezTo>
                  <a:pt x="341" y="491"/>
                  <a:pt x="332" y="483"/>
                  <a:pt x="318" y="477"/>
                </a:cubicBezTo>
                <a:cubicBezTo>
                  <a:pt x="240" y="463"/>
                  <a:pt x="154" y="444"/>
                  <a:pt x="103" y="430"/>
                </a:cubicBezTo>
                <a:cubicBezTo>
                  <a:pt x="156" y="399"/>
                  <a:pt x="251" y="357"/>
                  <a:pt x="329" y="321"/>
                </a:cubicBezTo>
                <a:cubicBezTo>
                  <a:pt x="341" y="318"/>
                  <a:pt x="349" y="310"/>
                  <a:pt x="352" y="302"/>
                </a:cubicBezTo>
                <a:cubicBezTo>
                  <a:pt x="380" y="232"/>
                  <a:pt x="410" y="154"/>
                  <a:pt x="435" y="109"/>
                </a:cubicBezTo>
                <a:close/>
                <a:moveTo>
                  <a:pt x="447" y="0"/>
                </a:moveTo>
                <a:cubicBezTo>
                  <a:pt x="424" y="0"/>
                  <a:pt x="394" y="0"/>
                  <a:pt x="293" y="260"/>
                </a:cubicBezTo>
                <a:cubicBezTo>
                  <a:pt x="17" y="366"/>
                  <a:pt x="6" y="402"/>
                  <a:pt x="3" y="419"/>
                </a:cubicBezTo>
                <a:cubicBezTo>
                  <a:pt x="0" y="430"/>
                  <a:pt x="3" y="447"/>
                  <a:pt x="11" y="458"/>
                </a:cubicBezTo>
                <a:cubicBezTo>
                  <a:pt x="17" y="469"/>
                  <a:pt x="39" y="497"/>
                  <a:pt x="279" y="542"/>
                </a:cubicBezTo>
                <a:cubicBezTo>
                  <a:pt x="352" y="826"/>
                  <a:pt x="377" y="826"/>
                  <a:pt x="405" y="826"/>
                </a:cubicBezTo>
                <a:cubicBezTo>
                  <a:pt x="407" y="826"/>
                  <a:pt x="407" y="826"/>
                  <a:pt x="405" y="820"/>
                </a:cubicBezTo>
                <a:cubicBezTo>
                  <a:pt x="430" y="820"/>
                  <a:pt x="452" y="820"/>
                  <a:pt x="569" y="555"/>
                </a:cubicBezTo>
                <a:cubicBezTo>
                  <a:pt x="642" y="530"/>
                  <a:pt x="779" y="477"/>
                  <a:pt x="806" y="455"/>
                </a:cubicBezTo>
                <a:cubicBezTo>
                  <a:pt x="815" y="447"/>
                  <a:pt x="823" y="430"/>
                  <a:pt x="818" y="416"/>
                </a:cubicBezTo>
                <a:cubicBezTo>
                  <a:pt x="812" y="380"/>
                  <a:pt x="773" y="366"/>
                  <a:pt x="633" y="316"/>
                </a:cubicBezTo>
                <a:cubicBezTo>
                  <a:pt x="606" y="304"/>
                  <a:pt x="575" y="293"/>
                  <a:pt x="561" y="288"/>
                </a:cubicBezTo>
                <a:cubicBezTo>
                  <a:pt x="558" y="268"/>
                  <a:pt x="547" y="235"/>
                  <a:pt x="539" y="204"/>
                </a:cubicBezTo>
                <a:cubicBezTo>
                  <a:pt x="516" y="101"/>
                  <a:pt x="497" y="42"/>
                  <a:pt x="480" y="17"/>
                </a:cubicBezTo>
                <a:cubicBezTo>
                  <a:pt x="474" y="11"/>
                  <a:pt x="460" y="0"/>
                  <a:pt x="447" y="0"/>
                </a:cubicBezTo>
                <a:close/>
              </a:path>
            </a:pathLst>
          </a:custGeom>
          <a:solidFill>
            <a:srgbClr val="2417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rgbClr val="FFEEAA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/>
          <p:nvPr/>
        </p:nvSpPr>
        <p:spPr>
          <a:xfrm>
            <a:off x="209375" y="211350"/>
            <a:ext cx="8725035" cy="4720703"/>
          </a:xfrm>
          <a:custGeom>
            <a:avLst/>
            <a:gdLst/>
            <a:ahLst/>
            <a:cxnLst/>
            <a:rect l="l" t="t" r="r" b="b"/>
            <a:pathLst>
              <a:path w="275216" h="156509" extrusionOk="0">
                <a:moveTo>
                  <a:pt x="6251" y="311"/>
                </a:moveTo>
                <a:lnTo>
                  <a:pt x="6251" y="6247"/>
                </a:lnTo>
                <a:lnTo>
                  <a:pt x="315" y="6247"/>
                </a:lnTo>
                <a:lnTo>
                  <a:pt x="315" y="311"/>
                </a:lnTo>
                <a:close/>
                <a:moveTo>
                  <a:pt x="12498" y="311"/>
                </a:moveTo>
                <a:lnTo>
                  <a:pt x="12498" y="6247"/>
                </a:lnTo>
                <a:lnTo>
                  <a:pt x="6562" y="6247"/>
                </a:lnTo>
                <a:lnTo>
                  <a:pt x="6562" y="311"/>
                </a:lnTo>
                <a:close/>
                <a:moveTo>
                  <a:pt x="18745" y="311"/>
                </a:moveTo>
                <a:lnTo>
                  <a:pt x="18745" y="6247"/>
                </a:lnTo>
                <a:lnTo>
                  <a:pt x="12810" y="6247"/>
                </a:lnTo>
                <a:lnTo>
                  <a:pt x="12810" y="311"/>
                </a:lnTo>
                <a:close/>
                <a:moveTo>
                  <a:pt x="24992" y="311"/>
                </a:moveTo>
                <a:lnTo>
                  <a:pt x="24992" y="6247"/>
                </a:lnTo>
                <a:lnTo>
                  <a:pt x="19058" y="6247"/>
                </a:lnTo>
                <a:lnTo>
                  <a:pt x="19058" y="311"/>
                </a:lnTo>
                <a:close/>
                <a:moveTo>
                  <a:pt x="31241" y="311"/>
                </a:moveTo>
                <a:lnTo>
                  <a:pt x="31241" y="6247"/>
                </a:lnTo>
                <a:lnTo>
                  <a:pt x="25305" y="6247"/>
                </a:lnTo>
                <a:lnTo>
                  <a:pt x="25305" y="311"/>
                </a:lnTo>
                <a:close/>
                <a:moveTo>
                  <a:pt x="37489" y="311"/>
                </a:moveTo>
                <a:lnTo>
                  <a:pt x="37489" y="6247"/>
                </a:lnTo>
                <a:lnTo>
                  <a:pt x="31553" y="6247"/>
                </a:lnTo>
                <a:lnTo>
                  <a:pt x="31553" y="311"/>
                </a:lnTo>
                <a:close/>
                <a:moveTo>
                  <a:pt x="43737" y="311"/>
                </a:moveTo>
                <a:lnTo>
                  <a:pt x="43737" y="6247"/>
                </a:lnTo>
                <a:lnTo>
                  <a:pt x="37802" y="6247"/>
                </a:lnTo>
                <a:lnTo>
                  <a:pt x="37802" y="311"/>
                </a:lnTo>
                <a:close/>
                <a:moveTo>
                  <a:pt x="49985" y="311"/>
                </a:moveTo>
                <a:lnTo>
                  <a:pt x="49985" y="6247"/>
                </a:lnTo>
                <a:lnTo>
                  <a:pt x="44049" y="6247"/>
                </a:lnTo>
                <a:lnTo>
                  <a:pt x="44049" y="311"/>
                </a:lnTo>
                <a:close/>
                <a:moveTo>
                  <a:pt x="56232" y="311"/>
                </a:moveTo>
                <a:lnTo>
                  <a:pt x="56232" y="6247"/>
                </a:lnTo>
                <a:lnTo>
                  <a:pt x="50296" y="6247"/>
                </a:lnTo>
                <a:lnTo>
                  <a:pt x="50296" y="311"/>
                </a:lnTo>
                <a:close/>
                <a:moveTo>
                  <a:pt x="62480" y="311"/>
                </a:moveTo>
                <a:lnTo>
                  <a:pt x="62480" y="6247"/>
                </a:lnTo>
                <a:lnTo>
                  <a:pt x="56545" y="6247"/>
                </a:lnTo>
                <a:lnTo>
                  <a:pt x="56545" y="311"/>
                </a:lnTo>
                <a:close/>
                <a:moveTo>
                  <a:pt x="68727" y="311"/>
                </a:moveTo>
                <a:lnTo>
                  <a:pt x="68727" y="6247"/>
                </a:lnTo>
                <a:lnTo>
                  <a:pt x="62792" y="6247"/>
                </a:lnTo>
                <a:lnTo>
                  <a:pt x="62792" y="311"/>
                </a:lnTo>
                <a:close/>
                <a:moveTo>
                  <a:pt x="74975" y="311"/>
                </a:moveTo>
                <a:lnTo>
                  <a:pt x="74975" y="6247"/>
                </a:lnTo>
                <a:lnTo>
                  <a:pt x="69039" y="6247"/>
                </a:lnTo>
                <a:lnTo>
                  <a:pt x="69039" y="311"/>
                </a:lnTo>
                <a:close/>
                <a:moveTo>
                  <a:pt x="81223" y="311"/>
                </a:moveTo>
                <a:lnTo>
                  <a:pt x="81223" y="6247"/>
                </a:lnTo>
                <a:lnTo>
                  <a:pt x="75286" y="6247"/>
                </a:lnTo>
                <a:lnTo>
                  <a:pt x="75286" y="311"/>
                </a:lnTo>
                <a:close/>
                <a:moveTo>
                  <a:pt x="87470" y="311"/>
                </a:moveTo>
                <a:lnTo>
                  <a:pt x="87470" y="6247"/>
                </a:lnTo>
                <a:lnTo>
                  <a:pt x="81535" y="6247"/>
                </a:lnTo>
                <a:lnTo>
                  <a:pt x="81535" y="311"/>
                </a:lnTo>
                <a:close/>
                <a:moveTo>
                  <a:pt x="93720" y="311"/>
                </a:moveTo>
                <a:lnTo>
                  <a:pt x="93720" y="6247"/>
                </a:lnTo>
                <a:lnTo>
                  <a:pt x="87784" y="6247"/>
                </a:lnTo>
                <a:lnTo>
                  <a:pt x="87784" y="311"/>
                </a:lnTo>
                <a:close/>
                <a:moveTo>
                  <a:pt x="99967" y="311"/>
                </a:moveTo>
                <a:lnTo>
                  <a:pt x="99967" y="6247"/>
                </a:lnTo>
                <a:lnTo>
                  <a:pt x="94031" y="6247"/>
                </a:lnTo>
                <a:lnTo>
                  <a:pt x="94031" y="311"/>
                </a:lnTo>
                <a:close/>
                <a:moveTo>
                  <a:pt x="106214" y="311"/>
                </a:moveTo>
                <a:lnTo>
                  <a:pt x="106214" y="6247"/>
                </a:lnTo>
                <a:lnTo>
                  <a:pt x="100280" y="6247"/>
                </a:lnTo>
                <a:lnTo>
                  <a:pt x="100280" y="311"/>
                </a:lnTo>
                <a:close/>
                <a:moveTo>
                  <a:pt x="112461" y="311"/>
                </a:moveTo>
                <a:lnTo>
                  <a:pt x="112461" y="6247"/>
                </a:lnTo>
                <a:lnTo>
                  <a:pt x="106527" y="6247"/>
                </a:lnTo>
                <a:lnTo>
                  <a:pt x="106527" y="311"/>
                </a:lnTo>
                <a:close/>
                <a:moveTo>
                  <a:pt x="118710" y="311"/>
                </a:moveTo>
                <a:lnTo>
                  <a:pt x="118710" y="6247"/>
                </a:lnTo>
                <a:lnTo>
                  <a:pt x="112774" y="6247"/>
                </a:lnTo>
                <a:lnTo>
                  <a:pt x="112774" y="311"/>
                </a:lnTo>
                <a:close/>
                <a:moveTo>
                  <a:pt x="124957" y="311"/>
                </a:moveTo>
                <a:lnTo>
                  <a:pt x="124957" y="6247"/>
                </a:lnTo>
                <a:lnTo>
                  <a:pt x="119021" y="6247"/>
                </a:lnTo>
                <a:lnTo>
                  <a:pt x="119021" y="311"/>
                </a:lnTo>
                <a:close/>
                <a:moveTo>
                  <a:pt x="131204" y="311"/>
                </a:moveTo>
                <a:lnTo>
                  <a:pt x="131204" y="6247"/>
                </a:lnTo>
                <a:lnTo>
                  <a:pt x="125270" y="6247"/>
                </a:lnTo>
                <a:lnTo>
                  <a:pt x="125270" y="311"/>
                </a:lnTo>
                <a:close/>
                <a:moveTo>
                  <a:pt x="137451" y="311"/>
                </a:moveTo>
                <a:lnTo>
                  <a:pt x="137451" y="6247"/>
                </a:lnTo>
                <a:lnTo>
                  <a:pt x="131517" y="6247"/>
                </a:lnTo>
                <a:lnTo>
                  <a:pt x="131517" y="311"/>
                </a:lnTo>
                <a:close/>
                <a:moveTo>
                  <a:pt x="143702" y="311"/>
                </a:moveTo>
                <a:lnTo>
                  <a:pt x="143702" y="6247"/>
                </a:lnTo>
                <a:lnTo>
                  <a:pt x="137766" y="6247"/>
                </a:lnTo>
                <a:lnTo>
                  <a:pt x="137766" y="311"/>
                </a:lnTo>
                <a:close/>
                <a:moveTo>
                  <a:pt x="149949" y="311"/>
                </a:moveTo>
                <a:lnTo>
                  <a:pt x="149949" y="6247"/>
                </a:lnTo>
                <a:lnTo>
                  <a:pt x="144015" y="6247"/>
                </a:lnTo>
                <a:lnTo>
                  <a:pt x="144015" y="311"/>
                </a:lnTo>
                <a:close/>
                <a:moveTo>
                  <a:pt x="156196" y="311"/>
                </a:moveTo>
                <a:lnTo>
                  <a:pt x="156196" y="6247"/>
                </a:lnTo>
                <a:lnTo>
                  <a:pt x="150262" y="6247"/>
                </a:lnTo>
                <a:lnTo>
                  <a:pt x="150262" y="311"/>
                </a:lnTo>
                <a:close/>
                <a:moveTo>
                  <a:pt x="162445" y="311"/>
                </a:moveTo>
                <a:lnTo>
                  <a:pt x="162445" y="6247"/>
                </a:lnTo>
                <a:lnTo>
                  <a:pt x="156509" y="6247"/>
                </a:lnTo>
                <a:lnTo>
                  <a:pt x="156509" y="311"/>
                </a:lnTo>
                <a:close/>
                <a:moveTo>
                  <a:pt x="168692" y="311"/>
                </a:moveTo>
                <a:lnTo>
                  <a:pt x="168692" y="6247"/>
                </a:lnTo>
                <a:lnTo>
                  <a:pt x="162756" y="6247"/>
                </a:lnTo>
                <a:lnTo>
                  <a:pt x="162756" y="311"/>
                </a:lnTo>
                <a:close/>
                <a:moveTo>
                  <a:pt x="174939" y="311"/>
                </a:moveTo>
                <a:lnTo>
                  <a:pt x="174939" y="6247"/>
                </a:lnTo>
                <a:lnTo>
                  <a:pt x="169005" y="6247"/>
                </a:lnTo>
                <a:lnTo>
                  <a:pt x="169005" y="311"/>
                </a:lnTo>
                <a:close/>
                <a:moveTo>
                  <a:pt x="181186" y="311"/>
                </a:moveTo>
                <a:lnTo>
                  <a:pt x="181186" y="6247"/>
                </a:lnTo>
                <a:lnTo>
                  <a:pt x="175252" y="6247"/>
                </a:lnTo>
                <a:lnTo>
                  <a:pt x="175252" y="311"/>
                </a:lnTo>
                <a:close/>
                <a:moveTo>
                  <a:pt x="187435" y="311"/>
                </a:moveTo>
                <a:lnTo>
                  <a:pt x="187435" y="6247"/>
                </a:lnTo>
                <a:lnTo>
                  <a:pt x="181499" y="6247"/>
                </a:lnTo>
                <a:lnTo>
                  <a:pt x="181499" y="311"/>
                </a:lnTo>
                <a:close/>
                <a:moveTo>
                  <a:pt x="193684" y="311"/>
                </a:moveTo>
                <a:lnTo>
                  <a:pt x="193684" y="6247"/>
                </a:lnTo>
                <a:lnTo>
                  <a:pt x="187749" y="6247"/>
                </a:lnTo>
                <a:lnTo>
                  <a:pt x="187749" y="311"/>
                </a:lnTo>
                <a:close/>
                <a:moveTo>
                  <a:pt x="199931" y="311"/>
                </a:moveTo>
                <a:lnTo>
                  <a:pt x="199931" y="6247"/>
                </a:lnTo>
                <a:lnTo>
                  <a:pt x="193996" y="6247"/>
                </a:lnTo>
                <a:lnTo>
                  <a:pt x="193996" y="311"/>
                </a:lnTo>
                <a:close/>
                <a:moveTo>
                  <a:pt x="206180" y="311"/>
                </a:moveTo>
                <a:lnTo>
                  <a:pt x="206180" y="6247"/>
                </a:lnTo>
                <a:lnTo>
                  <a:pt x="200244" y="6247"/>
                </a:lnTo>
                <a:lnTo>
                  <a:pt x="200244" y="311"/>
                </a:lnTo>
                <a:close/>
                <a:moveTo>
                  <a:pt x="212427" y="311"/>
                </a:moveTo>
                <a:lnTo>
                  <a:pt x="212427" y="6247"/>
                </a:lnTo>
                <a:lnTo>
                  <a:pt x="206491" y="6247"/>
                </a:lnTo>
                <a:lnTo>
                  <a:pt x="206491" y="311"/>
                </a:lnTo>
                <a:close/>
                <a:moveTo>
                  <a:pt x="218674" y="311"/>
                </a:moveTo>
                <a:lnTo>
                  <a:pt x="218674" y="6247"/>
                </a:lnTo>
                <a:lnTo>
                  <a:pt x="212739" y="6247"/>
                </a:lnTo>
                <a:lnTo>
                  <a:pt x="212739" y="311"/>
                </a:lnTo>
                <a:close/>
                <a:moveTo>
                  <a:pt x="224921" y="311"/>
                </a:moveTo>
                <a:lnTo>
                  <a:pt x="224921" y="6247"/>
                </a:lnTo>
                <a:lnTo>
                  <a:pt x="218987" y="6247"/>
                </a:lnTo>
                <a:lnTo>
                  <a:pt x="218987" y="311"/>
                </a:lnTo>
                <a:close/>
                <a:moveTo>
                  <a:pt x="231170" y="311"/>
                </a:moveTo>
                <a:lnTo>
                  <a:pt x="231170" y="6247"/>
                </a:lnTo>
                <a:lnTo>
                  <a:pt x="225234" y="6247"/>
                </a:lnTo>
                <a:lnTo>
                  <a:pt x="225234" y="311"/>
                </a:lnTo>
                <a:close/>
                <a:moveTo>
                  <a:pt x="237417" y="311"/>
                </a:moveTo>
                <a:lnTo>
                  <a:pt x="237417" y="6247"/>
                </a:lnTo>
                <a:lnTo>
                  <a:pt x="231481" y="6247"/>
                </a:lnTo>
                <a:lnTo>
                  <a:pt x="231481" y="311"/>
                </a:lnTo>
                <a:close/>
                <a:moveTo>
                  <a:pt x="243664" y="311"/>
                </a:moveTo>
                <a:lnTo>
                  <a:pt x="243664" y="6247"/>
                </a:lnTo>
                <a:lnTo>
                  <a:pt x="237729" y="6247"/>
                </a:lnTo>
                <a:lnTo>
                  <a:pt x="237729" y="311"/>
                </a:lnTo>
                <a:close/>
                <a:moveTo>
                  <a:pt x="249914" y="311"/>
                </a:moveTo>
                <a:lnTo>
                  <a:pt x="249914" y="6247"/>
                </a:lnTo>
                <a:lnTo>
                  <a:pt x="243978" y="6247"/>
                </a:lnTo>
                <a:lnTo>
                  <a:pt x="243978" y="311"/>
                </a:lnTo>
                <a:close/>
                <a:moveTo>
                  <a:pt x="256161" y="311"/>
                </a:moveTo>
                <a:lnTo>
                  <a:pt x="256161" y="6247"/>
                </a:lnTo>
                <a:lnTo>
                  <a:pt x="250225" y="6247"/>
                </a:lnTo>
                <a:lnTo>
                  <a:pt x="250225" y="311"/>
                </a:lnTo>
                <a:close/>
                <a:moveTo>
                  <a:pt x="262409" y="311"/>
                </a:moveTo>
                <a:lnTo>
                  <a:pt x="262409" y="6247"/>
                </a:lnTo>
                <a:lnTo>
                  <a:pt x="256474" y="6247"/>
                </a:lnTo>
                <a:lnTo>
                  <a:pt x="256474" y="311"/>
                </a:lnTo>
                <a:close/>
                <a:moveTo>
                  <a:pt x="268656" y="311"/>
                </a:moveTo>
                <a:lnTo>
                  <a:pt x="268656" y="6247"/>
                </a:lnTo>
                <a:lnTo>
                  <a:pt x="262721" y="6247"/>
                </a:lnTo>
                <a:lnTo>
                  <a:pt x="262721" y="311"/>
                </a:lnTo>
                <a:close/>
                <a:moveTo>
                  <a:pt x="274904" y="311"/>
                </a:moveTo>
                <a:lnTo>
                  <a:pt x="274904" y="6247"/>
                </a:lnTo>
                <a:lnTo>
                  <a:pt x="268968" y="6247"/>
                </a:lnTo>
                <a:lnTo>
                  <a:pt x="268968" y="311"/>
                </a:lnTo>
                <a:close/>
                <a:moveTo>
                  <a:pt x="6251" y="6560"/>
                </a:moveTo>
                <a:lnTo>
                  <a:pt x="6251" y="12494"/>
                </a:lnTo>
                <a:lnTo>
                  <a:pt x="315" y="12494"/>
                </a:lnTo>
                <a:lnTo>
                  <a:pt x="315" y="6560"/>
                </a:lnTo>
                <a:close/>
                <a:moveTo>
                  <a:pt x="12498" y="6560"/>
                </a:moveTo>
                <a:lnTo>
                  <a:pt x="12498" y="12494"/>
                </a:lnTo>
                <a:lnTo>
                  <a:pt x="6562" y="12494"/>
                </a:lnTo>
                <a:lnTo>
                  <a:pt x="6562" y="6560"/>
                </a:lnTo>
                <a:close/>
                <a:moveTo>
                  <a:pt x="18745" y="6560"/>
                </a:moveTo>
                <a:lnTo>
                  <a:pt x="18745" y="12494"/>
                </a:lnTo>
                <a:lnTo>
                  <a:pt x="12810" y="12494"/>
                </a:lnTo>
                <a:lnTo>
                  <a:pt x="12810" y="6560"/>
                </a:lnTo>
                <a:close/>
                <a:moveTo>
                  <a:pt x="24992" y="6560"/>
                </a:moveTo>
                <a:lnTo>
                  <a:pt x="24992" y="12494"/>
                </a:lnTo>
                <a:lnTo>
                  <a:pt x="19058" y="12494"/>
                </a:lnTo>
                <a:lnTo>
                  <a:pt x="19058" y="6560"/>
                </a:lnTo>
                <a:close/>
                <a:moveTo>
                  <a:pt x="31241" y="6560"/>
                </a:moveTo>
                <a:lnTo>
                  <a:pt x="31241" y="12494"/>
                </a:lnTo>
                <a:lnTo>
                  <a:pt x="25305" y="12494"/>
                </a:lnTo>
                <a:lnTo>
                  <a:pt x="25305" y="6560"/>
                </a:lnTo>
                <a:close/>
                <a:moveTo>
                  <a:pt x="37489" y="6560"/>
                </a:moveTo>
                <a:lnTo>
                  <a:pt x="37489" y="12494"/>
                </a:lnTo>
                <a:lnTo>
                  <a:pt x="31553" y="12494"/>
                </a:lnTo>
                <a:lnTo>
                  <a:pt x="31553" y="6560"/>
                </a:lnTo>
                <a:close/>
                <a:moveTo>
                  <a:pt x="43737" y="6560"/>
                </a:moveTo>
                <a:lnTo>
                  <a:pt x="43737" y="12494"/>
                </a:lnTo>
                <a:lnTo>
                  <a:pt x="37802" y="12494"/>
                </a:lnTo>
                <a:lnTo>
                  <a:pt x="37802" y="6560"/>
                </a:lnTo>
                <a:close/>
                <a:moveTo>
                  <a:pt x="49985" y="6560"/>
                </a:moveTo>
                <a:lnTo>
                  <a:pt x="49985" y="12494"/>
                </a:lnTo>
                <a:lnTo>
                  <a:pt x="44049" y="12494"/>
                </a:lnTo>
                <a:lnTo>
                  <a:pt x="44049" y="6560"/>
                </a:lnTo>
                <a:close/>
                <a:moveTo>
                  <a:pt x="56232" y="6560"/>
                </a:moveTo>
                <a:lnTo>
                  <a:pt x="56232" y="12494"/>
                </a:lnTo>
                <a:lnTo>
                  <a:pt x="50296" y="12494"/>
                </a:lnTo>
                <a:lnTo>
                  <a:pt x="50296" y="6560"/>
                </a:lnTo>
                <a:close/>
                <a:moveTo>
                  <a:pt x="62480" y="6560"/>
                </a:moveTo>
                <a:lnTo>
                  <a:pt x="62480" y="12494"/>
                </a:lnTo>
                <a:lnTo>
                  <a:pt x="56545" y="12494"/>
                </a:lnTo>
                <a:lnTo>
                  <a:pt x="56545" y="6560"/>
                </a:lnTo>
                <a:close/>
                <a:moveTo>
                  <a:pt x="68727" y="6560"/>
                </a:moveTo>
                <a:lnTo>
                  <a:pt x="68727" y="12494"/>
                </a:lnTo>
                <a:lnTo>
                  <a:pt x="62792" y="12494"/>
                </a:lnTo>
                <a:lnTo>
                  <a:pt x="62792" y="6560"/>
                </a:lnTo>
                <a:close/>
                <a:moveTo>
                  <a:pt x="74975" y="6560"/>
                </a:moveTo>
                <a:lnTo>
                  <a:pt x="74975" y="12494"/>
                </a:lnTo>
                <a:lnTo>
                  <a:pt x="69039" y="12494"/>
                </a:lnTo>
                <a:lnTo>
                  <a:pt x="69039" y="6560"/>
                </a:lnTo>
                <a:close/>
                <a:moveTo>
                  <a:pt x="81223" y="6560"/>
                </a:moveTo>
                <a:lnTo>
                  <a:pt x="81223" y="12494"/>
                </a:lnTo>
                <a:lnTo>
                  <a:pt x="75286" y="12494"/>
                </a:lnTo>
                <a:lnTo>
                  <a:pt x="75286" y="6560"/>
                </a:lnTo>
                <a:close/>
                <a:moveTo>
                  <a:pt x="87470" y="6560"/>
                </a:moveTo>
                <a:lnTo>
                  <a:pt x="87470" y="12494"/>
                </a:lnTo>
                <a:lnTo>
                  <a:pt x="81535" y="12494"/>
                </a:lnTo>
                <a:lnTo>
                  <a:pt x="81535" y="6560"/>
                </a:lnTo>
                <a:close/>
                <a:moveTo>
                  <a:pt x="93720" y="6560"/>
                </a:moveTo>
                <a:lnTo>
                  <a:pt x="93720" y="12494"/>
                </a:lnTo>
                <a:lnTo>
                  <a:pt x="87784" y="12494"/>
                </a:lnTo>
                <a:lnTo>
                  <a:pt x="87784" y="6560"/>
                </a:lnTo>
                <a:close/>
                <a:moveTo>
                  <a:pt x="99967" y="6560"/>
                </a:moveTo>
                <a:lnTo>
                  <a:pt x="99967" y="12494"/>
                </a:lnTo>
                <a:lnTo>
                  <a:pt x="94031" y="12494"/>
                </a:lnTo>
                <a:lnTo>
                  <a:pt x="94031" y="6560"/>
                </a:lnTo>
                <a:close/>
                <a:moveTo>
                  <a:pt x="106214" y="6560"/>
                </a:moveTo>
                <a:lnTo>
                  <a:pt x="106214" y="12494"/>
                </a:lnTo>
                <a:lnTo>
                  <a:pt x="100280" y="12494"/>
                </a:lnTo>
                <a:lnTo>
                  <a:pt x="100280" y="6560"/>
                </a:lnTo>
                <a:close/>
                <a:moveTo>
                  <a:pt x="112461" y="6560"/>
                </a:moveTo>
                <a:lnTo>
                  <a:pt x="112461" y="12494"/>
                </a:lnTo>
                <a:lnTo>
                  <a:pt x="106527" y="12494"/>
                </a:lnTo>
                <a:lnTo>
                  <a:pt x="106527" y="6560"/>
                </a:lnTo>
                <a:close/>
                <a:moveTo>
                  <a:pt x="118710" y="6560"/>
                </a:moveTo>
                <a:lnTo>
                  <a:pt x="118710" y="12494"/>
                </a:lnTo>
                <a:lnTo>
                  <a:pt x="112774" y="12494"/>
                </a:lnTo>
                <a:lnTo>
                  <a:pt x="112774" y="6560"/>
                </a:lnTo>
                <a:close/>
                <a:moveTo>
                  <a:pt x="124957" y="6560"/>
                </a:moveTo>
                <a:lnTo>
                  <a:pt x="124957" y="12494"/>
                </a:lnTo>
                <a:lnTo>
                  <a:pt x="119021" y="12494"/>
                </a:lnTo>
                <a:lnTo>
                  <a:pt x="119021" y="6560"/>
                </a:lnTo>
                <a:close/>
                <a:moveTo>
                  <a:pt x="131204" y="6560"/>
                </a:moveTo>
                <a:lnTo>
                  <a:pt x="131204" y="12494"/>
                </a:lnTo>
                <a:lnTo>
                  <a:pt x="125270" y="12494"/>
                </a:lnTo>
                <a:lnTo>
                  <a:pt x="125270" y="6560"/>
                </a:lnTo>
                <a:close/>
                <a:moveTo>
                  <a:pt x="137451" y="6560"/>
                </a:moveTo>
                <a:lnTo>
                  <a:pt x="137451" y="12494"/>
                </a:lnTo>
                <a:lnTo>
                  <a:pt x="131517" y="12494"/>
                </a:lnTo>
                <a:lnTo>
                  <a:pt x="131517" y="6560"/>
                </a:lnTo>
                <a:close/>
                <a:moveTo>
                  <a:pt x="143702" y="6560"/>
                </a:moveTo>
                <a:lnTo>
                  <a:pt x="143702" y="12494"/>
                </a:lnTo>
                <a:lnTo>
                  <a:pt x="137766" y="12494"/>
                </a:lnTo>
                <a:lnTo>
                  <a:pt x="137766" y="6560"/>
                </a:lnTo>
                <a:close/>
                <a:moveTo>
                  <a:pt x="149949" y="6560"/>
                </a:moveTo>
                <a:lnTo>
                  <a:pt x="149949" y="12494"/>
                </a:lnTo>
                <a:lnTo>
                  <a:pt x="144015" y="12494"/>
                </a:lnTo>
                <a:lnTo>
                  <a:pt x="144015" y="6560"/>
                </a:lnTo>
                <a:close/>
                <a:moveTo>
                  <a:pt x="156196" y="6560"/>
                </a:moveTo>
                <a:lnTo>
                  <a:pt x="156196" y="12494"/>
                </a:lnTo>
                <a:lnTo>
                  <a:pt x="150262" y="12494"/>
                </a:lnTo>
                <a:lnTo>
                  <a:pt x="150262" y="6560"/>
                </a:lnTo>
                <a:close/>
                <a:moveTo>
                  <a:pt x="162445" y="6560"/>
                </a:moveTo>
                <a:lnTo>
                  <a:pt x="162445" y="12494"/>
                </a:lnTo>
                <a:lnTo>
                  <a:pt x="156509" y="12494"/>
                </a:lnTo>
                <a:lnTo>
                  <a:pt x="156509" y="6560"/>
                </a:lnTo>
                <a:close/>
                <a:moveTo>
                  <a:pt x="168692" y="6560"/>
                </a:moveTo>
                <a:lnTo>
                  <a:pt x="168692" y="12494"/>
                </a:lnTo>
                <a:lnTo>
                  <a:pt x="162756" y="12494"/>
                </a:lnTo>
                <a:lnTo>
                  <a:pt x="162756" y="6560"/>
                </a:lnTo>
                <a:close/>
                <a:moveTo>
                  <a:pt x="174939" y="6560"/>
                </a:moveTo>
                <a:lnTo>
                  <a:pt x="174939" y="12494"/>
                </a:lnTo>
                <a:lnTo>
                  <a:pt x="169005" y="12494"/>
                </a:lnTo>
                <a:lnTo>
                  <a:pt x="169005" y="6560"/>
                </a:lnTo>
                <a:close/>
                <a:moveTo>
                  <a:pt x="181186" y="6560"/>
                </a:moveTo>
                <a:lnTo>
                  <a:pt x="181186" y="12494"/>
                </a:lnTo>
                <a:lnTo>
                  <a:pt x="175252" y="12494"/>
                </a:lnTo>
                <a:lnTo>
                  <a:pt x="175252" y="6560"/>
                </a:lnTo>
                <a:close/>
                <a:moveTo>
                  <a:pt x="187435" y="6560"/>
                </a:moveTo>
                <a:lnTo>
                  <a:pt x="187435" y="12494"/>
                </a:lnTo>
                <a:lnTo>
                  <a:pt x="181499" y="12494"/>
                </a:lnTo>
                <a:lnTo>
                  <a:pt x="181499" y="6560"/>
                </a:lnTo>
                <a:close/>
                <a:moveTo>
                  <a:pt x="193684" y="6560"/>
                </a:moveTo>
                <a:lnTo>
                  <a:pt x="193684" y="12494"/>
                </a:lnTo>
                <a:lnTo>
                  <a:pt x="187749" y="12494"/>
                </a:lnTo>
                <a:lnTo>
                  <a:pt x="187749" y="6560"/>
                </a:lnTo>
                <a:close/>
                <a:moveTo>
                  <a:pt x="199931" y="6560"/>
                </a:moveTo>
                <a:lnTo>
                  <a:pt x="199931" y="12494"/>
                </a:lnTo>
                <a:lnTo>
                  <a:pt x="193996" y="12494"/>
                </a:lnTo>
                <a:lnTo>
                  <a:pt x="193996" y="6560"/>
                </a:lnTo>
                <a:close/>
                <a:moveTo>
                  <a:pt x="206180" y="6560"/>
                </a:moveTo>
                <a:lnTo>
                  <a:pt x="206180" y="12494"/>
                </a:lnTo>
                <a:lnTo>
                  <a:pt x="200244" y="12494"/>
                </a:lnTo>
                <a:lnTo>
                  <a:pt x="200244" y="6560"/>
                </a:lnTo>
                <a:close/>
                <a:moveTo>
                  <a:pt x="212427" y="6560"/>
                </a:moveTo>
                <a:lnTo>
                  <a:pt x="212427" y="12494"/>
                </a:lnTo>
                <a:lnTo>
                  <a:pt x="206491" y="12494"/>
                </a:lnTo>
                <a:lnTo>
                  <a:pt x="206491" y="6560"/>
                </a:lnTo>
                <a:close/>
                <a:moveTo>
                  <a:pt x="218674" y="6560"/>
                </a:moveTo>
                <a:lnTo>
                  <a:pt x="218674" y="12494"/>
                </a:lnTo>
                <a:lnTo>
                  <a:pt x="212739" y="12494"/>
                </a:lnTo>
                <a:lnTo>
                  <a:pt x="212739" y="6560"/>
                </a:lnTo>
                <a:close/>
                <a:moveTo>
                  <a:pt x="224921" y="6560"/>
                </a:moveTo>
                <a:lnTo>
                  <a:pt x="224921" y="12494"/>
                </a:lnTo>
                <a:lnTo>
                  <a:pt x="218987" y="12494"/>
                </a:lnTo>
                <a:lnTo>
                  <a:pt x="218987" y="6560"/>
                </a:lnTo>
                <a:close/>
                <a:moveTo>
                  <a:pt x="231170" y="6560"/>
                </a:moveTo>
                <a:lnTo>
                  <a:pt x="231170" y="12494"/>
                </a:lnTo>
                <a:lnTo>
                  <a:pt x="225234" y="12494"/>
                </a:lnTo>
                <a:lnTo>
                  <a:pt x="225234" y="6560"/>
                </a:lnTo>
                <a:close/>
                <a:moveTo>
                  <a:pt x="237417" y="6560"/>
                </a:moveTo>
                <a:lnTo>
                  <a:pt x="237417" y="12494"/>
                </a:lnTo>
                <a:lnTo>
                  <a:pt x="231481" y="12494"/>
                </a:lnTo>
                <a:lnTo>
                  <a:pt x="231481" y="6560"/>
                </a:lnTo>
                <a:close/>
                <a:moveTo>
                  <a:pt x="243664" y="6560"/>
                </a:moveTo>
                <a:lnTo>
                  <a:pt x="243664" y="12494"/>
                </a:lnTo>
                <a:lnTo>
                  <a:pt x="237729" y="12494"/>
                </a:lnTo>
                <a:lnTo>
                  <a:pt x="237729" y="6560"/>
                </a:lnTo>
                <a:close/>
                <a:moveTo>
                  <a:pt x="249914" y="6560"/>
                </a:moveTo>
                <a:lnTo>
                  <a:pt x="249914" y="12494"/>
                </a:lnTo>
                <a:lnTo>
                  <a:pt x="243978" y="12494"/>
                </a:lnTo>
                <a:lnTo>
                  <a:pt x="243978" y="6560"/>
                </a:lnTo>
                <a:close/>
                <a:moveTo>
                  <a:pt x="256161" y="6560"/>
                </a:moveTo>
                <a:lnTo>
                  <a:pt x="256161" y="12494"/>
                </a:lnTo>
                <a:lnTo>
                  <a:pt x="250225" y="12494"/>
                </a:lnTo>
                <a:lnTo>
                  <a:pt x="250225" y="6560"/>
                </a:lnTo>
                <a:close/>
                <a:moveTo>
                  <a:pt x="262409" y="6560"/>
                </a:moveTo>
                <a:lnTo>
                  <a:pt x="262409" y="12494"/>
                </a:lnTo>
                <a:lnTo>
                  <a:pt x="256474" y="12494"/>
                </a:lnTo>
                <a:lnTo>
                  <a:pt x="256474" y="6560"/>
                </a:lnTo>
                <a:close/>
                <a:moveTo>
                  <a:pt x="268656" y="6560"/>
                </a:moveTo>
                <a:lnTo>
                  <a:pt x="268656" y="12494"/>
                </a:lnTo>
                <a:lnTo>
                  <a:pt x="262721" y="12494"/>
                </a:lnTo>
                <a:lnTo>
                  <a:pt x="262721" y="6560"/>
                </a:lnTo>
                <a:close/>
                <a:moveTo>
                  <a:pt x="274904" y="6560"/>
                </a:moveTo>
                <a:lnTo>
                  <a:pt x="274904" y="12494"/>
                </a:lnTo>
                <a:lnTo>
                  <a:pt x="268968" y="12494"/>
                </a:lnTo>
                <a:lnTo>
                  <a:pt x="268968" y="6560"/>
                </a:lnTo>
                <a:close/>
                <a:moveTo>
                  <a:pt x="6251" y="12807"/>
                </a:moveTo>
                <a:lnTo>
                  <a:pt x="6251" y="18742"/>
                </a:lnTo>
                <a:lnTo>
                  <a:pt x="315" y="18742"/>
                </a:lnTo>
                <a:lnTo>
                  <a:pt x="315" y="12807"/>
                </a:lnTo>
                <a:close/>
                <a:moveTo>
                  <a:pt x="12498" y="12807"/>
                </a:moveTo>
                <a:lnTo>
                  <a:pt x="12498" y="18742"/>
                </a:lnTo>
                <a:lnTo>
                  <a:pt x="6562" y="18742"/>
                </a:lnTo>
                <a:lnTo>
                  <a:pt x="6562" y="12807"/>
                </a:lnTo>
                <a:close/>
                <a:moveTo>
                  <a:pt x="18745" y="12807"/>
                </a:moveTo>
                <a:lnTo>
                  <a:pt x="18745" y="18742"/>
                </a:lnTo>
                <a:lnTo>
                  <a:pt x="12810" y="18742"/>
                </a:lnTo>
                <a:lnTo>
                  <a:pt x="12810" y="12807"/>
                </a:lnTo>
                <a:close/>
                <a:moveTo>
                  <a:pt x="24992" y="12807"/>
                </a:moveTo>
                <a:lnTo>
                  <a:pt x="24992" y="18742"/>
                </a:lnTo>
                <a:lnTo>
                  <a:pt x="19058" y="18742"/>
                </a:lnTo>
                <a:lnTo>
                  <a:pt x="19058" y="12807"/>
                </a:lnTo>
                <a:close/>
                <a:moveTo>
                  <a:pt x="31241" y="12807"/>
                </a:moveTo>
                <a:lnTo>
                  <a:pt x="31241" y="18742"/>
                </a:lnTo>
                <a:lnTo>
                  <a:pt x="25305" y="18742"/>
                </a:lnTo>
                <a:lnTo>
                  <a:pt x="25305" y="12807"/>
                </a:lnTo>
                <a:close/>
                <a:moveTo>
                  <a:pt x="37489" y="12807"/>
                </a:moveTo>
                <a:lnTo>
                  <a:pt x="37489" y="18742"/>
                </a:lnTo>
                <a:lnTo>
                  <a:pt x="31553" y="18742"/>
                </a:lnTo>
                <a:lnTo>
                  <a:pt x="31553" y="12807"/>
                </a:lnTo>
                <a:close/>
                <a:moveTo>
                  <a:pt x="43737" y="12807"/>
                </a:moveTo>
                <a:lnTo>
                  <a:pt x="43737" y="18742"/>
                </a:lnTo>
                <a:lnTo>
                  <a:pt x="37802" y="18742"/>
                </a:lnTo>
                <a:lnTo>
                  <a:pt x="37802" y="12807"/>
                </a:lnTo>
                <a:close/>
                <a:moveTo>
                  <a:pt x="49985" y="12807"/>
                </a:moveTo>
                <a:lnTo>
                  <a:pt x="49985" y="18742"/>
                </a:lnTo>
                <a:lnTo>
                  <a:pt x="44049" y="18742"/>
                </a:lnTo>
                <a:lnTo>
                  <a:pt x="44049" y="12807"/>
                </a:lnTo>
                <a:close/>
                <a:moveTo>
                  <a:pt x="56232" y="12807"/>
                </a:moveTo>
                <a:lnTo>
                  <a:pt x="56232" y="18742"/>
                </a:lnTo>
                <a:lnTo>
                  <a:pt x="50296" y="18742"/>
                </a:lnTo>
                <a:lnTo>
                  <a:pt x="50296" y="12807"/>
                </a:lnTo>
                <a:close/>
                <a:moveTo>
                  <a:pt x="62480" y="12807"/>
                </a:moveTo>
                <a:lnTo>
                  <a:pt x="62480" y="18742"/>
                </a:lnTo>
                <a:lnTo>
                  <a:pt x="56545" y="18742"/>
                </a:lnTo>
                <a:lnTo>
                  <a:pt x="56545" y="12807"/>
                </a:lnTo>
                <a:close/>
                <a:moveTo>
                  <a:pt x="68727" y="12807"/>
                </a:moveTo>
                <a:lnTo>
                  <a:pt x="68727" y="18742"/>
                </a:lnTo>
                <a:lnTo>
                  <a:pt x="62792" y="18742"/>
                </a:lnTo>
                <a:lnTo>
                  <a:pt x="62792" y="12807"/>
                </a:lnTo>
                <a:close/>
                <a:moveTo>
                  <a:pt x="74975" y="12807"/>
                </a:moveTo>
                <a:lnTo>
                  <a:pt x="74975" y="18742"/>
                </a:lnTo>
                <a:lnTo>
                  <a:pt x="69039" y="18742"/>
                </a:lnTo>
                <a:lnTo>
                  <a:pt x="69039" y="12807"/>
                </a:lnTo>
                <a:close/>
                <a:moveTo>
                  <a:pt x="81223" y="12807"/>
                </a:moveTo>
                <a:lnTo>
                  <a:pt x="81223" y="18742"/>
                </a:lnTo>
                <a:lnTo>
                  <a:pt x="75286" y="18742"/>
                </a:lnTo>
                <a:lnTo>
                  <a:pt x="75286" y="12807"/>
                </a:lnTo>
                <a:close/>
                <a:moveTo>
                  <a:pt x="87470" y="12807"/>
                </a:moveTo>
                <a:lnTo>
                  <a:pt x="87470" y="18742"/>
                </a:lnTo>
                <a:lnTo>
                  <a:pt x="81535" y="18742"/>
                </a:lnTo>
                <a:lnTo>
                  <a:pt x="81535" y="12807"/>
                </a:lnTo>
                <a:close/>
                <a:moveTo>
                  <a:pt x="93720" y="12807"/>
                </a:moveTo>
                <a:lnTo>
                  <a:pt x="93720" y="18742"/>
                </a:lnTo>
                <a:lnTo>
                  <a:pt x="87784" y="18742"/>
                </a:lnTo>
                <a:lnTo>
                  <a:pt x="87784" y="12807"/>
                </a:lnTo>
                <a:close/>
                <a:moveTo>
                  <a:pt x="99967" y="12807"/>
                </a:moveTo>
                <a:lnTo>
                  <a:pt x="99967" y="18742"/>
                </a:lnTo>
                <a:lnTo>
                  <a:pt x="94031" y="18742"/>
                </a:lnTo>
                <a:lnTo>
                  <a:pt x="94031" y="12807"/>
                </a:lnTo>
                <a:close/>
                <a:moveTo>
                  <a:pt x="106214" y="12807"/>
                </a:moveTo>
                <a:lnTo>
                  <a:pt x="106214" y="18742"/>
                </a:lnTo>
                <a:lnTo>
                  <a:pt x="100280" y="18742"/>
                </a:lnTo>
                <a:lnTo>
                  <a:pt x="100280" y="12807"/>
                </a:lnTo>
                <a:close/>
                <a:moveTo>
                  <a:pt x="112461" y="12807"/>
                </a:moveTo>
                <a:lnTo>
                  <a:pt x="112461" y="18742"/>
                </a:lnTo>
                <a:lnTo>
                  <a:pt x="106527" y="18742"/>
                </a:lnTo>
                <a:lnTo>
                  <a:pt x="106527" y="12807"/>
                </a:lnTo>
                <a:close/>
                <a:moveTo>
                  <a:pt x="118710" y="12807"/>
                </a:moveTo>
                <a:lnTo>
                  <a:pt x="118710" y="18742"/>
                </a:lnTo>
                <a:lnTo>
                  <a:pt x="112774" y="18742"/>
                </a:lnTo>
                <a:lnTo>
                  <a:pt x="112774" y="12807"/>
                </a:lnTo>
                <a:close/>
                <a:moveTo>
                  <a:pt x="124957" y="12807"/>
                </a:moveTo>
                <a:lnTo>
                  <a:pt x="124957" y="18742"/>
                </a:lnTo>
                <a:lnTo>
                  <a:pt x="119021" y="18742"/>
                </a:lnTo>
                <a:lnTo>
                  <a:pt x="119021" y="12807"/>
                </a:lnTo>
                <a:close/>
                <a:moveTo>
                  <a:pt x="131204" y="12807"/>
                </a:moveTo>
                <a:lnTo>
                  <a:pt x="131204" y="18742"/>
                </a:lnTo>
                <a:lnTo>
                  <a:pt x="125270" y="18742"/>
                </a:lnTo>
                <a:lnTo>
                  <a:pt x="125270" y="12807"/>
                </a:lnTo>
                <a:close/>
                <a:moveTo>
                  <a:pt x="137451" y="12807"/>
                </a:moveTo>
                <a:lnTo>
                  <a:pt x="137451" y="18742"/>
                </a:lnTo>
                <a:lnTo>
                  <a:pt x="131517" y="18742"/>
                </a:lnTo>
                <a:lnTo>
                  <a:pt x="131517" y="12807"/>
                </a:lnTo>
                <a:close/>
                <a:moveTo>
                  <a:pt x="143702" y="12807"/>
                </a:moveTo>
                <a:lnTo>
                  <a:pt x="143702" y="18742"/>
                </a:lnTo>
                <a:lnTo>
                  <a:pt x="137766" y="18742"/>
                </a:lnTo>
                <a:lnTo>
                  <a:pt x="137766" y="12807"/>
                </a:lnTo>
                <a:close/>
                <a:moveTo>
                  <a:pt x="149949" y="12807"/>
                </a:moveTo>
                <a:lnTo>
                  <a:pt x="149949" y="18742"/>
                </a:lnTo>
                <a:lnTo>
                  <a:pt x="144015" y="18742"/>
                </a:lnTo>
                <a:lnTo>
                  <a:pt x="144015" y="12807"/>
                </a:lnTo>
                <a:close/>
                <a:moveTo>
                  <a:pt x="156196" y="12807"/>
                </a:moveTo>
                <a:lnTo>
                  <a:pt x="156196" y="18742"/>
                </a:lnTo>
                <a:lnTo>
                  <a:pt x="150262" y="18742"/>
                </a:lnTo>
                <a:lnTo>
                  <a:pt x="150262" y="12807"/>
                </a:lnTo>
                <a:close/>
                <a:moveTo>
                  <a:pt x="162445" y="12807"/>
                </a:moveTo>
                <a:lnTo>
                  <a:pt x="162445" y="18742"/>
                </a:lnTo>
                <a:lnTo>
                  <a:pt x="156509" y="18742"/>
                </a:lnTo>
                <a:lnTo>
                  <a:pt x="156509" y="12807"/>
                </a:lnTo>
                <a:close/>
                <a:moveTo>
                  <a:pt x="168692" y="12807"/>
                </a:moveTo>
                <a:lnTo>
                  <a:pt x="168692" y="18742"/>
                </a:lnTo>
                <a:lnTo>
                  <a:pt x="162756" y="18742"/>
                </a:lnTo>
                <a:lnTo>
                  <a:pt x="162756" y="12807"/>
                </a:lnTo>
                <a:close/>
                <a:moveTo>
                  <a:pt x="174939" y="12807"/>
                </a:moveTo>
                <a:lnTo>
                  <a:pt x="174939" y="18742"/>
                </a:lnTo>
                <a:lnTo>
                  <a:pt x="169005" y="18742"/>
                </a:lnTo>
                <a:lnTo>
                  <a:pt x="169005" y="12807"/>
                </a:lnTo>
                <a:close/>
                <a:moveTo>
                  <a:pt x="181186" y="12807"/>
                </a:moveTo>
                <a:lnTo>
                  <a:pt x="181186" y="18742"/>
                </a:lnTo>
                <a:lnTo>
                  <a:pt x="175252" y="18742"/>
                </a:lnTo>
                <a:lnTo>
                  <a:pt x="175252" y="12807"/>
                </a:lnTo>
                <a:close/>
                <a:moveTo>
                  <a:pt x="187435" y="12807"/>
                </a:moveTo>
                <a:lnTo>
                  <a:pt x="187435" y="18742"/>
                </a:lnTo>
                <a:lnTo>
                  <a:pt x="181499" y="18742"/>
                </a:lnTo>
                <a:lnTo>
                  <a:pt x="181499" y="12807"/>
                </a:lnTo>
                <a:close/>
                <a:moveTo>
                  <a:pt x="193684" y="12807"/>
                </a:moveTo>
                <a:lnTo>
                  <a:pt x="193684" y="18742"/>
                </a:lnTo>
                <a:lnTo>
                  <a:pt x="187749" y="18742"/>
                </a:lnTo>
                <a:lnTo>
                  <a:pt x="187749" y="12807"/>
                </a:lnTo>
                <a:close/>
                <a:moveTo>
                  <a:pt x="199931" y="12807"/>
                </a:moveTo>
                <a:lnTo>
                  <a:pt x="199931" y="18742"/>
                </a:lnTo>
                <a:lnTo>
                  <a:pt x="193996" y="18742"/>
                </a:lnTo>
                <a:lnTo>
                  <a:pt x="193996" y="12807"/>
                </a:lnTo>
                <a:close/>
                <a:moveTo>
                  <a:pt x="206180" y="12807"/>
                </a:moveTo>
                <a:lnTo>
                  <a:pt x="206180" y="18742"/>
                </a:lnTo>
                <a:lnTo>
                  <a:pt x="200244" y="18742"/>
                </a:lnTo>
                <a:lnTo>
                  <a:pt x="200244" y="12807"/>
                </a:lnTo>
                <a:close/>
                <a:moveTo>
                  <a:pt x="212427" y="12807"/>
                </a:moveTo>
                <a:lnTo>
                  <a:pt x="212427" y="18742"/>
                </a:lnTo>
                <a:lnTo>
                  <a:pt x="206491" y="18742"/>
                </a:lnTo>
                <a:lnTo>
                  <a:pt x="206491" y="12807"/>
                </a:lnTo>
                <a:close/>
                <a:moveTo>
                  <a:pt x="218674" y="12807"/>
                </a:moveTo>
                <a:lnTo>
                  <a:pt x="218674" y="18742"/>
                </a:lnTo>
                <a:lnTo>
                  <a:pt x="212739" y="18742"/>
                </a:lnTo>
                <a:lnTo>
                  <a:pt x="212739" y="12807"/>
                </a:lnTo>
                <a:close/>
                <a:moveTo>
                  <a:pt x="224921" y="12807"/>
                </a:moveTo>
                <a:lnTo>
                  <a:pt x="224921" y="18742"/>
                </a:lnTo>
                <a:lnTo>
                  <a:pt x="218987" y="18742"/>
                </a:lnTo>
                <a:lnTo>
                  <a:pt x="218987" y="12807"/>
                </a:lnTo>
                <a:close/>
                <a:moveTo>
                  <a:pt x="231170" y="12807"/>
                </a:moveTo>
                <a:lnTo>
                  <a:pt x="231170" y="18742"/>
                </a:lnTo>
                <a:lnTo>
                  <a:pt x="225234" y="18742"/>
                </a:lnTo>
                <a:lnTo>
                  <a:pt x="225234" y="12807"/>
                </a:lnTo>
                <a:close/>
                <a:moveTo>
                  <a:pt x="237417" y="12807"/>
                </a:moveTo>
                <a:lnTo>
                  <a:pt x="237417" y="18742"/>
                </a:lnTo>
                <a:lnTo>
                  <a:pt x="231481" y="18742"/>
                </a:lnTo>
                <a:lnTo>
                  <a:pt x="231481" y="12807"/>
                </a:lnTo>
                <a:close/>
                <a:moveTo>
                  <a:pt x="243664" y="12807"/>
                </a:moveTo>
                <a:lnTo>
                  <a:pt x="243664" y="18742"/>
                </a:lnTo>
                <a:lnTo>
                  <a:pt x="237729" y="18742"/>
                </a:lnTo>
                <a:lnTo>
                  <a:pt x="237729" y="12807"/>
                </a:lnTo>
                <a:close/>
                <a:moveTo>
                  <a:pt x="249914" y="12807"/>
                </a:moveTo>
                <a:lnTo>
                  <a:pt x="249914" y="18742"/>
                </a:lnTo>
                <a:lnTo>
                  <a:pt x="243978" y="18742"/>
                </a:lnTo>
                <a:lnTo>
                  <a:pt x="243978" y="12807"/>
                </a:lnTo>
                <a:close/>
                <a:moveTo>
                  <a:pt x="256161" y="12807"/>
                </a:moveTo>
                <a:lnTo>
                  <a:pt x="256161" y="18742"/>
                </a:lnTo>
                <a:lnTo>
                  <a:pt x="250225" y="18742"/>
                </a:lnTo>
                <a:lnTo>
                  <a:pt x="250225" y="12807"/>
                </a:lnTo>
                <a:close/>
                <a:moveTo>
                  <a:pt x="262409" y="12807"/>
                </a:moveTo>
                <a:lnTo>
                  <a:pt x="262409" y="18742"/>
                </a:lnTo>
                <a:lnTo>
                  <a:pt x="256474" y="18742"/>
                </a:lnTo>
                <a:lnTo>
                  <a:pt x="256474" y="12807"/>
                </a:lnTo>
                <a:close/>
                <a:moveTo>
                  <a:pt x="268656" y="12807"/>
                </a:moveTo>
                <a:lnTo>
                  <a:pt x="268656" y="18742"/>
                </a:lnTo>
                <a:lnTo>
                  <a:pt x="262721" y="18742"/>
                </a:lnTo>
                <a:lnTo>
                  <a:pt x="262721" y="12807"/>
                </a:lnTo>
                <a:close/>
                <a:moveTo>
                  <a:pt x="274904" y="12807"/>
                </a:moveTo>
                <a:lnTo>
                  <a:pt x="274904" y="18742"/>
                </a:lnTo>
                <a:lnTo>
                  <a:pt x="268968" y="18742"/>
                </a:lnTo>
                <a:lnTo>
                  <a:pt x="268968" y="12807"/>
                </a:lnTo>
                <a:close/>
                <a:moveTo>
                  <a:pt x="6251" y="19054"/>
                </a:moveTo>
                <a:lnTo>
                  <a:pt x="6251" y="24990"/>
                </a:lnTo>
                <a:lnTo>
                  <a:pt x="315" y="24990"/>
                </a:lnTo>
                <a:lnTo>
                  <a:pt x="315" y="19054"/>
                </a:lnTo>
                <a:close/>
                <a:moveTo>
                  <a:pt x="12498" y="19054"/>
                </a:moveTo>
                <a:lnTo>
                  <a:pt x="12498" y="24990"/>
                </a:lnTo>
                <a:lnTo>
                  <a:pt x="6562" y="24990"/>
                </a:lnTo>
                <a:lnTo>
                  <a:pt x="6562" y="19054"/>
                </a:lnTo>
                <a:close/>
                <a:moveTo>
                  <a:pt x="18745" y="19054"/>
                </a:moveTo>
                <a:lnTo>
                  <a:pt x="18745" y="24990"/>
                </a:lnTo>
                <a:lnTo>
                  <a:pt x="12810" y="24990"/>
                </a:lnTo>
                <a:lnTo>
                  <a:pt x="12810" y="19054"/>
                </a:lnTo>
                <a:close/>
                <a:moveTo>
                  <a:pt x="24992" y="19054"/>
                </a:moveTo>
                <a:lnTo>
                  <a:pt x="24992" y="24990"/>
                </a:lnTo>
                <a:lnTo>
                  <a:pt x="19058" y="24990"/>
                </a:lnTo>
                <a:lnTo>
                  <a:pt x="19058" y="19054"/>
                </a:lnTo>
                <a:close/>
                <a:moveTo>
                  <a:pt x="31241" y="19054"/>
                </a:moveTo>
                <a:lnTo>
                  <a:pt x="31241" y="24990"/>
                </a:lnTo>
                <a:lnTo>
                  <a:pt x="25305" y="24990"/>
                </a:lnTo>
                <a:lnTo>
                  <a:pt x="25305" y="19054"/>
                </a:lnTo>
                <a:close/>
                <a:moveTo>
                  <a:pt x="37489" y="19054"/>
                </a:moveTo>
                <a:lnTo>
                  <a:pt x="37489" y="24990"/>
                </a:lnTo>
                <a:lnTo>
                  <a:pt x="31553" y="24990"/>
                </a:lnTo>
                <a:lnTo>
                  <a:pt x="31553" y="19054"/>
                </a:lnTo>
                <a:close/>
                <a:moveTo>
                  <a:pt x="43737" y="19054"/>
                </a:moveTo>
                <a:lnTo>
                  <a:pt x="43737" y="24990"/>
                </a:lnTo>
                <a:lnTo>
                  <a:pt x="37802" y="24990"/>
                </a:lnTo>
                <a:lnTo>
                  <a:pt x="37802" y="19054"/>
                </a:lnTo>
                <a:close/>
                <a:moveTo>
                  <a:pt x="49985" y="19054"/>
                </a:moveTo>
                <a:lnTo>
                  <a:pt x="49985" y="24990"/>
                </a:lnTo>
                <a:lnTo>
                  <a:pt x="44049" y="24990"/>
                </a:lnTo>
                <a:lnTo>
                  <a:pt x="44049" y="19054"/>
                </a:lnTo>
                <a:close/>
                <a:moveTo>
                  <a:pt x="56232" y="19054"/>
                </a:moveTo>
                <a:lnTo>
                  <a:pt x="56232" y="24990"/>
                </a:lnTo>
                <a:lnTo>
                  <a:pt x="50296" y="24990"/>
                </a:lnTo>
                <a:lnTo>
                  <a:pt x="50296" y="19054"/>
                </a:lnTo>
                <a:close/>
                <a:moveTo>
                  <a:pt x="62480" y="19054"/>
                </a:moveTo>
                <a:lnTo>
                  <a:pt x="62480" y="24990"/>
                </a:lnTo>
                <a:lnTo>
                  <a:pt x="56545" y="24990"/>
                </a:lnTo>
                <a:lnTo>
                  <a:pt x="56545" y="19054"/>
                </a:lnTo>
                <a:close/>
                <a:moveTo>
                  <a:pt x="68727" y="19054"/>
                </a:moveTo>
                <a:lnTo>
                  <a:pt x="68727" y="24990"/>
                </a:lnTo>
                <a:lnTo>
                  <a:pt x="62792" y="24990"/>
                </a:lnTo>
                <a:lnTo>
                  <a:pt x="62792" y="19054"/>
                </a:lnTo>
                <a:close/>
                <a:moveTo>
                  <a:pt x="74975" y="19054"/>
                </a:moveTo>
                <a:lnTo>
                  <a:pt x="74975" y="24990"/>
                </a:lnTo>
                <a:lnTo>
                  <a:pt x="69039" y="24990"/>
                </a:lnTo>
                <a:lnTo>
                  <a:pt x="69039" y="19054"/>
                </a:lnTo>
                <a:close/>
                <a:moveTo>
                  <a:pt x="81223" y="19054"/>
                </a:moveTo>
                <a:lnTo>
                  <a:pt x="81223" y="24990"/>
                </a:lnTo>
                <a:lnTo>
                  <a:pt x="75286" y="24990"/>
                </a:lnTo>
                <a:lnTo>
                  <a:pt x="75286" y="19054"/>
                </a:lnTo>
                <a:close/>
                <a:moveTo>
                  <a:pt x="87470" y="19054"/>
                </a:moveTo>
                <a:lnTo>
                  <a:pt x="87470" y="24990"/>
                </a:lnTo>
                <a:lnTo>
                  <a:pt x="81535" y="24990"/>
                </a:lnTo>
                <a:lnTo>
                  <a:pt x="81535" y="19054"/>
                </a:lnTo>
                <a:close/>
                <a:moveTo>
                  <a:pt x="93720" y="19054"/>
                </a:moveTo>
                <a:lnTo>
                  <a:pt x="93720" y="24990"/>
                </a:lnTo>
                <a:lnTo>
                  <a:pt x="87784" y="24990"/>
                </a:lnTo>
                <a:lnTo>
                  <a:pt x="87784" y="19054"/>
                </a:lnTo>
                <a:close/>
                <a:moveTo>
                  <a:pt x="99967" y="19054"/>
                </a:moveTo>
                <a:lnTo>
                  <a:pt x="99967" y="24990"/>
                </a:lnTo>
                <a:lnTo>
                  <a:pt x="94031" y="24990"/>
                </a:lnTo>
                <a:lnTo>
                  <a:pt x="94031" y="19054"/>
                </a:lnTo>
                <a:close/>
                <a:moveTo>
                  <a:pt x="106214" y="19054"/>
                </a:moveTo>
                <a:lnTo>
                  <a:pt x="106214" y="24990"/>
                </a:lnTo>
                <a:lnTo>
                  <a:pt x="100280" y="24990"/>
                </a:lnTo>
                <a:lnTo>
                  <a:pt x="100280" y="19054"/>
                </a:lnTo>
                <a:close/>
                <a:moveTo>
                  <a:pt x="112461" y="19054"/>
                </a:moveTo>
                <a:lnTo>
                  <a:pt x="112461" y="24990"/>
                </a:lnTo>
                <a:lnTo>
                  <a:pt x="106527" y="24990"/>
                </a:lnTo>
                <a:lnTo>
                  <a:pt x="106527" y="19054"/>
                </a:lnTo>
                <a:close/>
                <a:moveTo>
                  <a:pt x="118710" y="19054"/>
                </a:moveTo>
                <a:lnTo>
                  <a:pt x="118710" y="24990"/>
                </a:lnTo>
                <a:lnTo>
                  <a:pt x="112774" y="24990"/>
                </a:lnTo>
                <a:lnTo>
                  <a:pt x="112774" y="19054"/>
                </a:lnTo>
                <a:close/>
                <a:moveTo>
                  <a:pt x="124957" y="19054"/>
                </a:moveTo>
                <a:lnTo>
                  <a:pt x="124957" y="24990"/>
                </a:lnTo>
                <a:lnTo>
                  <a:pt x="119021" y="24990"/>
                </a:lnTo>
                <a:lnTo>
                  <a:pt x="119021" y="19054"/>
                </a:lnTo>
                <a:close/>
                <a:moveTo>
                  <a:pt x="131204" y="19054"/>
                </a:moveTo>
                <a:lnTo>
                  <a:pt x="131204" y="24990"/>
                </a:lnTo>
                <a:lnTo>
                  <a:pt x="125270" y="24990"/>
                </a:lnTo>
                <a:lnTo>
                  <a:pt x="125270" y="19054"/>
                </a:lnTo>
                <a:close/>
                <a:moveTo>
                  <a:pt x="137451" y="19054"/>
                </a:moveTo>
                <a:lnTo>
                  <a:pt x="137451" y="24990"/>
                </a:lnTo>
                <a:lnTo>
                  <a:pt x="131517" y="24990"/>
                </a:lnTo>
                <a:lnTo>
                  <a:pt x="131517" y="19054"/>
                </a:lnTo>
                <a:close/>
                <a:moveTo>
                  <a:pt x="143702" y="19054"/>
                </a:moveTo>
                <a:lnTo>
                  <a:pt x="143702" y="24990"/>
                </a:lnTo>
                <a:lnTo>
                  <a:pt x="137766" y="24990"/>
                </a:lnTo>
                <a:lnTo>
                  <a:pt x="137766" y="19054"/>
                </a:lnTo>
                <a:close/>
                <a:moveTo>
                  <a:pt x="149949" y="19054"/>
                </a:moveTo>
                <a:lnTo>
                  <a:pt x="149949" y="24990"/>
                </a:lnTo>
                <a:lnTo>
                  <a:pt x="144015" y="24990"/>
                </a:lnTo>
                <a:lnTo>
                  <a:pt x="144015" y="19054"/>
                </a:lnTo>
                <a:close/>
                <a:moveTo>
                  <a:pt x="156196" y="19054"/>
                </a:moveTo>
                <a:lnTo>
                  <a:pt x="156196" y="24990"/>
                </a:lnTo>
                <a:lnTo>
                  <a:pt x="150262" y="24990"/>
                </a:lnTo>
                <a:lnTo>
                  <a:pt x="150262" y="19054"/>
                </a:lnTo>
                <a:close/>
                <a:moveTo>
                  <a:pt x="162445" y="19054"/>
                </a:moveTo>
                <a:lnTo>
                  <a:pt x="162445" y="24990"/>
                </a:lnTo>
                <a:lnTo>
                  <a:pt x="156509" y="24990"/>
                </a:lnTo>
                <a:lnTo>
                  <a:pt x="156509" y="19054"/>
                </a:lnTo>
                <a:close/>
                <a:moveTo>
                  <a:pt x="168692" y="19054"/>
                </a:moveTo>
                <a:lnTo>
                  <a:pt x="168692" y="24990"/>
                </a:lnTo>
                <a:lnTo>
                  <a:pt x="162756" y="24990"/>
                </a:lnTo>
                <a:lnTo>
                  <a:pt x="162756" y="19054"/>
                </a:lnTo>
                <a:close/>
                <a:moveTo>
                  <a:pt x="174939" y="19054"/>
                </a:moveTo>
                <a:lnTo>
                  <a:pt x="174939" y="24990"/>
                </a:lnTo>
                <a:lnTo>
                  <a:pt x="169005" y="24990"/>
                </a:lnTo>
                <a:lnTo>
                  <a:pt x="169005" y="19054"/>
                </a:lnTo>
                <a:close/>
                <a:moveTo>
                  <a:pt x="181186" y="19054"/>
                </a:moveTo>
                <a:lnTo>
                  <a:pt x="181186" y="24990"/>
                </a:lnTo>
                <a:lnTo>
                  <a:pt x="175252" y="24990"/>
                </a:lnTo>
                <a:lnTo>
                  <a:pt x="175252" y="19054"/>
                </a:lnTo>
                <a:close/>
                <a:moveTo>
                  <a:pt x="187435" y="19054"/>
                </a:moveTo>
                <a:lnTo>
                  <a:pt x="187435" y="24990"/>
                </a:lnTo>
                <a:lnTo>
                  <a:pt x="181499" y="24990"/>
                </a:lnTo>
                <a:lnTo>
                  <a:pt x="181499" y="19054"/>
                </a:lnTo>
                <a:close/>
                <a:moveTo>
                  <a:pt x="193684" y="19054"/>
                </a:moveTo>
                <a:lnTo>
                  <a:pt x="193684" y="24990"/>
                </a:lnTo>
                <a:lnTo>
                  <a:pt x="187749" y="24990"/>
                </a:lnTo>
                <a:lnTo>
                  <a:pt x="187749" y="19054"/>
                </a:lnTo>
                <a:close/>
                <a:moveTo>
                  <a:pt x="199931" y="19054"/>
                </a:moveTo>
                <a:lnTo>
                  <a:pt x="199931" y="24990"/>
                </a:lnTo>
                <a:lnTo>
                  <a:pt x="193996" y="24990"/>
                </a:lnTo>
                <a:lnTo>
                  <a:pt x="193996" y="19054"/>
                </a:lnTo>
                <a:close/>
                <a:moveTo>
                  <a:pt x="206180" y="19054"/>
                </a:moveTo>
                <a:lnTo>
                  <a:pt x="206180" y="24990"/>
                </a:lnTo>
                <a:lnTo>
                  <a:pt x="200244" y="24990"/>
                </a:lnTo>
                <a:lnTo>
                  <a:pt x="200244" y="19054"/>
                </a:lnTo>
                <a:close/>
                <a:moveTo>
                  <a:pt x="212427" y="19054"/>
                </a:moveTo>
                <a:lnTo>
                  <a:pt x="212427" y="24990"/>
                </a:lnTo>
                <a:lnTo>
                  <a:pt x="206491" y="24990"/>
                </a:lnTo>
                <a:lnTo>
                  <a:pt x="206491" y="19054"/>
                </a:lnTo>
                <a:close/>
                <a:moveTo>
                  <a:pt x="218674" y="19054"/>
                </a:moveTo>
                <a:lnTo>
                  <a:pt x="218674" y="24990"/>
                </a:lnTo>
                <a:lnTo>
                  <a:pt x="212739" y="24990"/>
                </a:lnTo>
                <a:lnTo>
                  <a:pt x="212739" y="19054"/>
                </a:lnTo>
                <a:close/>
                <a:moveTo>
                  <a:pt x="224921" y="19054"/>
                </a:moveTo>
                <a:lnTo>
                  <a:pt x="224921" y="24990"/>
                </a:lnTo>
                <a:lnTo>
                  <a:pt x="218987" y="24990"/>
                </a:lnTo>
                <a:lnTo>
                  <a:pt x="218987" y="19054"/>
                </a:lnTo>
                <a:close/>
                <a:moveTo>
                  <a:pt x="231170" y="19054"/>
                </a:moveTo>
                <a:lnTo>
                  <a:pt x="231170" y="24990"/>
                </a:lnTo>
                <a:lnTo>
                  <a:pt x="225234" y="24990"/>
                </a:lnTo>
                <a:lnTo>
                  <a:pt x="225234" y="19054"/>
                </a:lnTo>
                <a:close/>
                <a:moveTo>
                  <a:pt x="237417" y="19054"/>
                </a:moveTo>
                <a:lnTo>
                  <a:pt x="237417" y="24990"/>
                </a:lnTo>
                <a:lnTo>
                  <a:pt x="231481" y="24990"/>
                </a:lnTo>
                <a:lnTo>
                  <a:pt x="231481" y="19054"/>
                </a:lnTo>
                <a:close/>
                <a:moveTo>
                  <a:pt x="243664" y="19054"/>
                </a:moveTo>
                <a:lnTo>
                  <a:pt x="243664" y="24990"/>
                </a:lnTo>
                <a:lnTo>
                  <a:pt x="237729" y="24990"/>
                </a:lnTo>
                <a:lnTo>
                  <a:pt x="237729" y="19054"/>
                </a:lnTo>
                <a:close/>
                <a:moveTo>
                  <a:pt x="249911" y="19054"/>
                </a:moveTo>
                <a:lnTo>
                  <a:pt x="249911" y="24990"/>
                </a:lnTo>
                <a:lnTo>
                  <a:pt x="243977" y="24990"/>
                </a:lnTo>
                <a:lnTo>
                  <a:pt x="243977" y="19054"/>
                </a:lnTo>
                <a:close/>
                <a:moveTo>
                  <a:pt x="256161" y="19054"/>
                </a:moveTo>
                <a:lnTo>
                  <a:pt x="256161" y="24990"/>
                </a:lnTo>
                <a:lnTo>
                  <a:pt x="250225" y="24990"/>
                </a:lnTo>
                <a:lnTo>
                  <a:pt x="250225" y="19054"/>
                </a:lnTo>
                <a:close/>
                <a:moveTo>
                  <a:pt x="262409" y="19054"/>
                </a:moveTo>
                <a:lnTo>
                  <a:pt x="262409" y="24990"/>
                </a:lnTo>
                <a:lnTo>
                  <a:pt x="256474" y="24990"/>
                </a:lnTo>
                <a:lnTo>
                  <a:pt x="256474" y="19054"/>
                </a:lnTo>
                <a:close/>
                <a:moveTo>
                  <a:pt x="268656" y="19054"/>
                </a:moveTo>
                <a:lnTo>
                  <a:pt x="268656" y="24990"/>
                </a:lnTo>
                <a:lnTo>
                  <a:pt x="262721" y="24990"/>
                </a:lnTo>
                <a:lnTo>
                  <a:pt x="262721" y="19054"/>
                </a:lnTo>
                <a:close/>
                <a:moveTo>
                  <a:pt x="274904" y="19054"/>
                </a:moveTo>
                <a:lnTo>
                  <a:pt x="274904" y="24990"/>
                </a:lnTo>
                <a:lnTo>
                  <a:pt x="268968" y="24990"/>
                </a:lnTo>
                <a:lnTo>
                  <a:pt x="268968" y="19054"/>
                </a:lnTo>
                <a:close/>
                <a:moveTo>
                  <a:pt x="6251" y="25301"/>
                </a:moveTo>
                <a:lnTo>
                  <a:pt x="6251" y="31237"/>
                </a:lnTo>
                <a:lnTo>
                  <a:pt x="315" y="31237"/>
                </a:lnTo>
                <a:lnTo>
                  <a:pt x="315" y="25301"/>
                </a:lnTo>
                <a:close/>
                <a:moveTo>
                  <a:pt x="12498" y="25301"/>
                </a:moveTo>
                <a:lnTo>
                  <a:pt x="12498" y="31237"/>
                </a:lnTo>
                <a:lnTo>
                  <a:pt x="6562" y="31237"/>
                </a:lnTo>
                <a:lnTo>
                  <a:pt x="6562" y="25301"/>
                </a:lnTo>
                <a:close/>
                <a:moveTo>
                  <a:pt x="18745" y="25301"/>
                </a:moveTo>
                <a:lnTo>
                  <a:pt x="18745" y="31237"/>
                </a:lnTo>
                <a:lnTo>
                  <a:pt x="12810" y="31237"/>
                </a:lnTo>
                <a:lnTo>
                  <a:pt x="12810" y="25301"/>
                </a:lnTo>
                <a:close/>
                <a:moveTo>
                  <a:pt x="24992" y="25301"/>
                </a:moveTo>
                <a:lnTo>
                  <a:pt x="24992" y="31237"/>
                </a:lnTo>
                <a:lnTo>
                  <a:pt x="19058" y="31237"/>
                </a:lnTo>
                <a:lnTo>
                  <a:pt x="19058" y="25301"/>
                </a:lnTo>
                <a:close/>
                <a:moveTo>
                  <a:pt x="31241" y="25301"/>
                </a:moveTo>
                <a:lnTo>
                  <a:pt x="31241" y="31237"/>
                </a:lnTo>
                <a:lnTo>
                  <a:pt x="25305" y="31237"/>
                </a:lnTo>
                <a:lnTo>
                  <a:pt x="25305" y="25301"/>
                </a:lnTo>
                <a:close/>
                <a:moveTo>
                  <a:pt x="37489" y="25301"/>
                </a:moveTo>
                <a:lnTo>
                  <a:pt x="37489" y="31237"/>
                </a:lnTo>
                <a:lnTo>
                  <a:pt x="31553" y="31237"/>
                </a:lnTo>
                <a:lnTo>
                  <a:pt x="31553" y="25301"/>
                </a:lnTo>
                <a:close/>
                <a:moveTo>
                  <a:pt x="43737" y="25301"/>
                </a:moveTo>
                <a:lnTo>
                  <a:pt x="43737" y="31237"/>
                </a:lnTo>
                <a:lnTo>
                  <a:pt x="37802" y="31237"/>
                </a:lnTo>
                <a:lnTo>
                  <a:pt x="37802" y="25301"/>
                </a:lnTo>
                <a:close/>
                <a:moveTo>
                  <a:pt x="49985" y="25301"/>
                </a:moveTo>
                <a:lnTo>
                  <a:pt x="49985" y="31237"/>
                </a:lnTo>
                <a:lnTo>
                  <a:pt x="44049" y="31237"/>
                </a:lnTo>
                <a:lnTo>
                  <a:pt x="44049" y="25301"/>
                </a:lnTo>
                <a:close/>
                <a:moveTo>
                  <a:pt x="56232" y="25301"/>
                </a:moveTo>
                <a:lnTo>
                  <a:pt x="56232" y="31237"/>
                </a:lnTo>
                <a:lnTo>
                  <a:pt x="50296" y="31237"/>
                </a:lnTo>
                <a:lnTo>
                  <a:pt x="50296" y="25301"/>
                </a:lnTo>
                <a:close/>
                <a:moveTo>
                  <a:pt x="62480" y="25301"/>
                </a:moveTo>
                <a:lnTo>
                  <a:pt x="62480" y="31237"/>
                </a:lnTo>
                <a:lnTo>
                  <a:pt x="56545" y="31237"/>
                </a:lnTo>
                <a:lnTo>
                  <a:pt x="56545" y="25301"/>
                </a:lnTo>
                <a:close/>
                <a:moveTo>
                  <a:pt x="68727" y="25301"/>
                </a:moveTo>
                <a:lnTo>
                  <a:pt x="68727" y="31237"/>
                </a:lnTo>
                <a:lnTo>
                  <a:pt x="62792" y="31237"/>
                </a:lnTo>
                <a:lnTo>
                  <a:pt x="62792" y="25301"/>
                </a:lnTo>
                <a:close/>
                <a:moveTo>
                  <a:pt x="74975" y="25301"/>
                </a:moveTo>
                <a:lnTo>
                  <a:pt x="74975" y="31237"/>
                </a:lnTo>
                <a:lnTo>
                  <a:pt x="69039" y="31237"/>
                </a:lnTo>
                <a:lnTo>
                  <a:pt x="69039" y="25301"/>
                </a:lnTo>
                <a:close/>
                <a:moveTo>
                  <a:pt x="81223" y="25301"/>
                </a:moveTo>
                <a:lnTo>
                  <a:pt x="81223" y="31237"/>
                </a:lnTo>
                <a:lnTo>
                  <a:pt x="75286" y="31237"/>
                </a:lnTo>
                <a:lnTo>
                  <a:pt x="75286" y="25301"/>
                </a:lnTo>
                <a:close/>
                <a:moveTo>
                  <a:pt x="87470" y="25301"/>
                </a:moveTo>
                <a:lnTo>
                  <a:pt x="87470" y="31237"/>
                </a:lnTo>
                <a:lnTo>
                  <a:pt x="81535" y="31237"/>
                </a:lnTo>
                <a:lnTo>
                  <a:pt x="81535" y="25301"/>
                </a:lnTo>
                <a:close/>
                <a:moveTo>
                  <a:pt x="93720" y="25301"/>
                </a:moveTo>
                <a:lnTo>
                  <a:pt x="93720" y="31237"/>
                </a:lnTo>
                <a:lnTo>
                  <a:pt x="87784" y="31237"/>
                </a:lnTo>
                <a:lnTo>
                  <a:pt x="87784" y="25301"/>
                </a:lnTo>
                <a:close/>
                <a:moveTo>
                  <a:pt x="99967" y="25301"/>
                </a:moveTo>
                <a:lnTo>
                  <a:pt x="99967" y="31237"/>
                </a:lnTo>
                <a:lnTo>
                  <a:pt x="94031" y="31237"/>
                </a:lnTo>
                <a:lnTo>
                  <a:pt x="94031" y="25301"/>
                </a:lnTo>
                <a:close/>
                <a:moveTo>
                  <a:pt x="106214" y="25301"/>
                </a:moveTo>
                <a:lnTo>
                  <a:pt x="106214" y="31237"/>
                </a:lnTo>
                <a:lnTo>
                  <a:pt x="100280" y="31237"/>
                </a:lnTo>
                <a:lnTo>
                  <a:pt x="100280" y="25301"/>
                </a:lnTo>
                <a:close/>
                <a:moveTo>
                  <a:pt x="112461" y="25301"/>
                </a:moveTo>
                <a:lnTo>
                  <a:pt x="112461" y="31237"/>
                </a:lnTo>
                <a:lnTo>
                  <a:pt x="106527" y="31237"/>
                </a:lnTo>
                <a:lnTo>
                  <a:pt x="106527" y="25301"/>
                </a:lnTo>
                <a:close/>
                <a:moveTo>
                  <a:pt x="118710" y="25301"/>
                </a:moveTo>
                <a:lnTo>
                  <a:pt x="118710" y="31237"/>
                </a:lnTo>
                <a:lnTo>
                  <a:pt x="112774" y="31237"/>
                </a:lnTo>
                <a:lnTo>
                  <a:pt x="112774" y="25301"/>
                </a:lnTo>
                <a:close/>
                <a:moveTo>
                  <a:pt x="124957" y="25301"/>
                </a:moveTo>
                <a:lnTo>
                  <a:pt x="124957" y="31237"/>
                </a:lnTo>
                <a:lnTo>
                  <a:pt x="119021" y="31237"/>
                </a:lnTo>
                <a:lnTo>
                  <a:pt x="119021" y="25301"/>
                </a:lnTo>
                <a:close/>
                <a:moveTo>
                  <a:pt x="131204" y="25301"/>
                </a:moveTo>
                <a:lnTo>
                  <a:pt x="131204" y="31237"/>
                </a:lnTo>
                <a:lnTo>
                  <a:pt x="125270" y="31237"/>
                </a:lnTo>
                <a:lnTo>
                  <a:pt x="125270" y="25301"/>
                </a:lnTo>
                <a:close/>
                <a:moveTo>
                  <a:pt x="137451" y="25301"/>
                </a:moveTo>
                <a:lnTo>
                  <a:pt x="137451" y="31237"/>
                </a:lnTo>
                <a:lnTo>
                  <a:pt x="131517" y="31237"/>
                </a:lnTo>
                <a:lnTo>
                  <a:pt x="131517" y="25301"/>
                </a:lnTo>
                <a:close/>
                <a:moveTo>
                  <a:pt x="143702" y="25301"/>
                </a:moveTo>
                <a:lnTo>
                  <a:pt x="143702" y="31237"/>
                </a:lnTo>
                <a:lnTo>
                  <a:pt x="137766" y="31237"/>
                </a:lnTo>
                <a:lnTo>
                  <a:pt x="137766" y="25301"/>
                </a:lnTo>
                <a:close/>
                <a:moveTo>
                  <a:pt x="149949" y="25301"/>
                </a:moveTo>
                <a:lnTo>
                  <a:pt x="149949" y="31237"/>
                </a:lnTo>
                <a:lnTo>
                  <a:pt x="144015" y="31237"/>
                </a:lnTo>
                <a:lnTo>
                  <a:pt x="144015" y="25301"/>
                </a:lnTo>
                <a:close/>
                <a:moveTo>
                  <a:pt x="156196" y="25301"/>
                </a:moveTo>
                <a:lnTo>
                  <a:pt x="156196" y="31237"/>
                </a:lnTo>
                <a:lnTo>
                  <a:pt x="150262" y="31237"/>
                </a:lnTo>
                <a:lnTo>
                  <a:pt x="150262" y="25301"/>
                </a:lnTo>
                <a:close/>
                <a:moveTo>
                  <a:pt x="162445" y="25301"/>
                </a:moveTo>
                <a:lnTo>
                  <a:pt x="162445" y="31237"/>
                </a:lnTo>
                <a:lnTo>
                  <a:pt x="156509" y="31237"/>
                </a:lnTo>
                <a:lnTo>
                  <a:pt x="156509" y="25301"/>
                </a:lnTo>
                <a:close/>
                <a:moveTo>
                  <a:pt x="168692" y="25301"/>
                </a:moveTo>
                <a:lnTo>
                  <a:pt x="168692" y="31237"/>
                </a:lnTo>
                <a:lnTo>
                  <a:pt x="162756" y="31237"/>
                </a:lnTo>
                <a:lnTo>
                  <a:pt x="162756" y="25301"/>
                </a:lnTo>
                <a:close/>
                <a:moveTo>
                  <a:pt x="174939" y="25301"/>
                </a:moveTo>
                <a:lnTo>
                  <a:pt x="174939" y="31237"/>
                </a:lnTo>
                <a:lnTo>
                  <a:pt x="169005" y="31237"/>
                </a:lnTo>
                <a:lnTo>
                  <a:pt x="169005" y="25301"/>
                </a:lnTo>
                <a:close/>
                <a:moveTo>
                  <a:pt x="181186" y="25301"/>
                </a:moveTo>
                <a:lnTo>
                  <a:pt x="181186" y="31237"/>
                </a:lnTo>
                <a:lnTo>
                  <a:pt x="175252" y="31237"/>
                </a:lnTo>
                <a:lnTo>
                  <a:pt x="175252" y="25301"/>
                </a:lnTo>
                <a:close/>
                <a:moveTo>
                  <a:pt x="187435" y="25301"/>
                </a:moveTo>
                <a:lnTo>
                  <a:pt x="187435" y="31237"/>
                </a:lnTo>
                <a:lnTo>
                  <a:pt x="181499" y="31237"/>
                </a:lnTo>
                <a:lnTo>
                  <a:pt x="181499" y="25301"/>
                </a:lnTo>
                <a:close/>
                <a:moveTo>
                  <a:pt x="193684" y="25301"/>
                </a:moveTo>
                <a:lnTo>
                  <a:pt x="193684" y="31237"/>
                </a:lnTo>
                <a:lnTo>
                  <a:pt x="187749" y="31237"/>
                </a:lnTo>
                <a:lnTo>
                  <a:pt x="187749" y="25301"/>
                </a:lnTo>
                <a:close/>
                <a:moveTo>
                  <a:pt x="199931" y="25301"/>
                </a:moveTo>
                <a:lnTo>
                  <a:pt x="199931" y="31237"/>
                </a:lnTo>
                <a:lnTo>
                  <a:pt x="193996" y="31237"/>
                </a:lnTo>
                <a:lnTo>
                  <a:pt x="193996" y="25301"/>
                </a:lnTo>
                <a:close/>
                <a:moveTo>
                  <a:pt x="206180" y="25301"/>
                </a:moveTo>
                <a:lnTo>
                  <a:pt x="206180" y="31237"/>
                </a:lnTo>
                <a:lnTo>
                  <a:pt x="200244" y="31237"/>
                </a:lnTo>
                <a:lnTo>
                  <a:pt x="200244" y="25301"/>
                </a:lnTo>
                <a:close/>
                <a:moveTo>
                  <a:pt x="212427" y="25301"/>
                </a:moveTo>
                <a:lnTo>
                  <a:pt x="212427" y="31237"/>
                </a:lnTo>
                <a:lnTo>
                  <a:pt x="206491" y="31237"/>
                </a:lnTo>
                <a:lnTo>
                  <a:pt x="206491" y="25301"/>
                </a:lnTo>
                <a:close/>
                <a:moveTo>
                  <a:pt x="218674" y="25301"/>
                </a:moveTo>
                <a:lnTo>
                  <a:pt x="218674" y="31237"/>
                </a:lnTo>
                <a:lnTo>
                  <a:pt x="212739" y="31237"/>
                </a:lnTo>
                <a:lnTo>
                  <a:pt x="212739" y="25301"/>
                </a:lnTo>
                <a:close/>
                <a:moveTo>
                  <a:pt x="224921" y="25301"/>
                </a:moveTo>
                <a:lnTo>
                  <a:pt x="224921" y="31237"/>
                </a:lnTo>
                <a:lnTo>
                  <a:pt x="218987" y="31237"/>
                </a:lnTo>
                <a:lnTo>
                  <a:pt x="218987" y="25301"/>
                </a:lnTo>
                <a:close/>
                <a:moveTo>
                  <a:pt x="231170" y="25301"/>
                </a:moveTo>
                <a:lnTo>
                  <a:pt x="231170" y="31237"/>
                </a:lnTo>
                <a:lnTo>
                  <a:pt x="225234" y="31237"/>
                </a:lnTo>
                <a:lnTo>
                  <a:pt x="225234" y="25301"/>
                </a:lnTo>
                <a:close/>
                <a:moveTo>
                  <a:pt x="237417" y="25301"/>
                </a:moveTo>
                <a:lnTo>
                  <a:pt x="237417" y="31237"/>
                </a:lnTo>
                <a:lnTo>
                  <a:pt x="231481" y="31237"/>
                </a:lnTo>
                <a:lnTo>
                  <a:pt x="231481" y="25301"/>
                </a:lnTo>
                <a:close/>
                <a:moveTo>
                  <a:pt x="243664" y="25301"/>
                </a:moveTo>
                <a:lnTo>
                  <a:pt x="243664" y="31237"/>
                </a:lnTo>
                <a:lnTo>
                  <a:pt x="237729" y="31237"/>
                </a:lnTo>
                <a:lnTo>
                  <a:pt x="237729" y="25301"/>
                </a:lnTo>
                <a:close/>
                <a:moveTo>
                  <a:pt x="249911" y="25301"/>
                </a:moveTo>
                <a:lnTo>
                  <a:pt x="249911" y="31237"/>
                </a:lnTo>
                <a:lnTo>
                  <a:pt x="243977" y="31237"/>
                </a:lnTo>
                <a:lnTo>
                  <a:pt x="243977" y="25301"/>
                </a:lnTo>
                <a:close/>
                <a:moveTo>
                  <a:pt x="256161" y="25301"/>
                </a:moveTo>
                <a:lnTo>
                  <a:pt x="256161" y="31237"/>
                </a:lnTo>
                <a:lnTo>
                  <a:pt x="250225" y="31237"/>
                </a:lnTo>
                <a:lnTo>
                  <a:pt x="250225" y="25301"/>
                </a:lnTo>
                <a:close/>
                <a:moveTo>
                  <a:pt x="262409" y="25301"/>
                </a:moveTo>
                <a:lnTo>
                  <a:pt x="262409" y="31237"/>
                </a:lnTo>
                <a:lnTo>
                  <a:pt x="256474" y="31237"/>
                </a:lnTo>
                <a:lnTo>
                  <a:pt x="256474" y="25301"/>
                </a:lnTo>
                <a:close/>
                <a:moveTo>
                  <a:pt x="268656" y="25301"/>
                </a:moveTo>
                <a:lnTo>
                  <a:pt x="268656" y="31237"/>
                </a:lnTo>
                <a:lnTo>
                  <a:pt x="262721" y="31237"/>
                </a:lnTo>
                <a:lnTo>
                  <a:pt x="262721" y="25301"/>
                </a:lnTo>
                <a:close/>
                <a:moveTo>
                  <a:pt x="274904" y="25301"/>
                </a:moveTo>
                <a:lnTo>
                  <a:pt x="274904" y="31237"/>
                </a:lnTo>
                <a:lnTo>
                  <a:pt x="268968" y="31237"/>
                </a:lnTo>
                <a:lnTo>
                  <a:pt x="268968" y="25301"/>
                </a:lnTo>
                <a:close/>
                <a:moveTo>
                  <a:pt x="6251" y="31548"/>
                </a:moveTo>
                <a:lnTo>
                  <a:pt x="6251" y="31550"/>
                </a:lnTo>
                <a:lnTo>
                  <a:pt x="6251" y="37484"/>
                </a:lnTo>
                <a:lnTo>
                  <a:pt x="315" y="37484"/>
                </a:lnTo>
                <a:lnTo>
                  <a:pt x="315" y="31548"/>
                </a:lnTo>
                <a:close/>
                <a:moveTo>
                  <a:pt x="12498" y="31548"/>
                </a:moveTo>
                <a:lnTo>
                  <a:pt x="12498" y="31550"/>
                </a:lnTo>
                <a:lnTo>
                  <a:pt x="12498" y="37484"/>
                </a:lnTo>
                <a:lnTo>
                  <a:pt x="6562" y="37484"/>
                </a:lnTo>
                <a:lnTo>
                  <a:pt x="6562" y="31548"/>
                </a:lnTo>
                <a:close/>
                <a:moveTo>
                  <a:pt x="18745" y="31548"/>
                </a:moveTo>
                <a:lnTo>
                  <a:pt x="18745" y="31550"/>
                </a:lnTo>
                <a:lnTo>
                  <a:pt x="18745" y="37484"/>
                </a:lnTo>
                <a:lnTo>
                  <a:pt x="12810" y="37484"/>
                </a:lnTo>
                <a:lnTo>
                  <a:pt x="12810" y="31548"/>
                </a:lnTo>
                <a:close/>
                <a:moveTo>
                  <a:pt x="24992" y="31548"/>
                </a:moveTo>
                <a:lnTo>
                  <a:pt x="24992" y="31550"/>
                </a:lnTo>
                <a:lnTo>
                  <a:pt x="24992" y="37484"/>
                </a:lnTo>
                <a:lnTo>
                  <a:pt x="19058" y="37484"/>
                </a:lnTo>
                <a:lnTo>
                  <a:pt x="19058" y="31548"/>
                </a:lnTo>
                <a:close/>
                <a:moveTo>
                  <a:pt x="31242" y="31548"/>
                </a:moveTo>
                <a:lnTo>
                  <a:pt x="31242" y="31550"/>
                </a:lnTo>
                <a:lnTo>
                  <a:pt x="31242" y="37484"/>
                </a:lnTo>
                <a:lnTo>
                  <a:pt x="25305" y="37484"/>
                </a:lnTo>
                <a:lnTo>
                  <a:pt x="25305" y="31548"/>
                </a:lnTo>
                <a:close/>
                <a:moveTo>
                  <a:pt x="162445" y="31548"/>
                </a:moveTo>
                <a:lnTo>
                  <a:pt x="162445" y="31550"/>
                </a:lnTo>
                <a:lnTo>
                  <a:pt x="162445" y="37484"/>
                </a:lnTo>
                <a:lnTo>
                  <a:pt x="156509" y="37484"/>
                </a:lnTo>
                <a:lnTo>
                  <a:pt x="156509" y="31548"/>
                </a:lnTo>
                <a:close/>
                <a:moveTo>
                  <a:pt x="168692" y="31548"/>
                </a:moveTo>
                <a:lnTo>
                  <a:pt x="168692" y="31550"/>
                </a:lnTo>
                <a:lnTo>
                  <a:pt x="168692" y="37484"/>
                </a:lnTo>
                <a:lnTo>
                  <a:pt x="162756" y="37484"/>
                </a:lnTo>
                <a:lnTo>
                  <a:pt x="162756" y="31548"/>
                </a:lnTo>
                <a:close/>
                <a:moveTo>
                  <a:pt x="174939" y="31548"/>
                </a:moveTo>
                <a:lnTo>
                  <a:pt x="174939" y="31550"/>
                </a:lnTo>
                <a:lnTo>
                  <a:pt x="174939" y="37484"/>
                </a:lnTo>
                <a:lnTo>
                  <a:pt x="169005" y="37484"/>
                </a:lnTo>
                <a:lnTo>
                  <a:pt x="169005" y="31548"/>
                </a:lnTo>
                <a:close/>
                <a:moveTo>
                  <a:pt x="181186" y="31548"/>
                </a:moveTo>
                <a:lnTo>
                  <a:pt x="181186" y="31550"/>
                </a:lnTo>
                <a:lnTo>
                  <a:pt x="181186" y="37484"/>
                </a:lnTo>
                <a:lnTo>
                  <a:pt x="175252" y="37484"/>
                </a:lnTo>
                <a:lnTo>
                  <a:pt x="175252" y="31548"/>
                </a:lnTo>
                <a:close/>
                <a:moveTo>
                  <a:pt x="187435" y="31548"/>
                </a:moveTo>
                <a:lnTo>
                  <a:pt x="187435" y="31550"/>
                </a:lnTo>
                <a:lnTo>
                  <a:pt x="187435" y="37484"/>
                </a:lnTo>
                <a:lnTo>
                  <a:pt x="181499" y="37484"/>
                </a:lnTo>
                <a:lnTo>
                  <a:pt x="181499" y="31548"/>
                </a:lnTo>
                <a:close/>
                <a:moveTo>
                  <a:pt x="37489" y="31552"/>
                </a:moveTo>
                <a:lnTo>
                  <a:pt x="37489" y="37486"/>
                </a:lnTo>
                <a:lnTo>
                  <a:pt x="31553" y="37486"/>
                </a:lnTo>
                <a:lnTo>
                  <a:pt x="31553" y="31552"/>
                </a:lnTo>
                <a:close/>
                <a:moveTo>
                  <a:pt x="43737" y="31552"/>
                </a:moveTo>
                <a:lnTo>
                  <a:pt x="43737" y="37486"/>
                </a:lnTo>
                <a:lnTo>
                  <a:pt x="37802" y="37486"/>
                </a:lnTo>
                <a:lnTo>
                  <a:pt x="37802" y="31552"/>
                </a:lnTo>
                <a:close/>
                <a:moveTo>
                  <a:pt x="49985" y="31552"/>
                </a:moveTo>
                <a:lnTo>
                  <a:pt x="49985" y="37486"/>
                </a:lnTo>
                <a:lnTo>
                  <a:pt x="44049" y="37486"/>
                </a:lnTo>
                <a:lnTo>
                  <a:pt x="44049" y="31552"/>
                </a:lnTo>
                <a:close/>
                <a:moveTo>
                  <a:pt x="56232" y="31552"/>
                </a:moveTo>
                <a:lnTo>
                  <a:pt x="56232" y="37486"/>
                </a:lnTo>
                <a:lnTo>
                  <a:pt x="50296" y="37486"/>
                </a:lnTo>
                <a:lnTo>
                  <a:pt x="50296" y="31552"/>
                </a:lnTo>
                <a:close/>
                <a:moveTo>
                  <a:pt x="62480" y="31552"/>
                </a:moveTo>
                <a:lnTo>
                  <a:pt x="62480" y="37486"/>
                </a:lnTo>
                <a:lnTo>
                  <a:pt x="56545" y="37486"/>
                </a:lnTo>
                <a:lnTo>
                  <a:pt x="56545" y="31552"/>
                </a:lnTo>
                <a:close/>
                <a:moveTo>
                  <a:pt x="68727" y="31552"/>
                </a:moveTo>
                <a:lnTo>
                  <a:pt x="68727" y="37486"/>
                </a:lnTo>
                <a:lnTo>
                  <a:pt x="62792" y="37486"/>
                </a:lnTo>
                <a:lnTo>
                  <a:pt x="62792" y="31552"/>
                </a:lnTo>
                <a:close/>
                <a:moveTo>
                  <a:pt x="74975" y="31552"/>
                </a:moveTo>
                <a:lnTo>
                  <a:pt x="74975" y="37486"/>
                </a:lnTo>
                <a:lnTo>
                  <a:pt x="69039" y="37486"/>
                </a:lnTo>
                <a:lnTo>
                  <a:pt x="69039" y="31552"/>
                </a:lnTo>
                <a:close/>
                <a:moveTo>
                  <a:pt x="81223" y="31552"/>
                </a:moveTo>
                <a:lnTo>
                  <a:pt x="81223" y="37486"/>
                </a:lnTo>
                <a:lnTo>
                  <a:pt x="75286" y="37486"/>
                </a:lnTo>
                <a:lnTo>
                  <a:pt x="75286" y="31552"/>
                </a:lnTo>
                <a:close/>
                <a:moveTo>
                  <a:pt x="87470" y="31552"/>
                </a:moveTo>
                <a:lnTo>
                  <a:pt x="87470" y="37486"/>
                </a:lnTo>
                <a:lnTo>
                  <a:pt x="81535" y="37486"/>
                </a:lnTo>
                <a:lnTo>
                  <a:pt x="81535" y="31552"/>
                </a:lnTo>
                <a:close/>
                <a:moveTo>
                  <a:pt x="93720" y="31552"/>
                </a:moveTo>
                <a:lnTo>
                  <a:pt x="93720" y="37486"/>
                </a:lnTo>
                <a:lnTo>
                  <a:pt x="87784" y="37486"/>
                </a:lnTo>
                <a:lnTo>
                  <a:pt x="87784" y="31552"/>
                </a:lnTo>
                <a:close/>
                <a:moveTo>
                  <a:pt x="99967" y="31552"/>
                </a:moveTo>
                <a:lnTo>
                  <a:pt x="99967" y="37486"/>
                </a:lnTo>
                <a:lnTo>
                  <a:pt x="94031" y="37486"/>
                </a:lnTo>
                <a:lnTo>
                  <a:pt x="94031" y="31552"/>
                </a:lnTo>
                <a:close/>
                <a:moveTo>
                  <a:pt x="106214" y="31552"/>
                </a:moveTo>
                <a:lnTo>
                  <a:pt x="106214" y="37486"/>
                </a:lnTo>
                <a:lnTo>
                  <a:pt x="100280" y="37486"/>
                </a:lnTo>
                <a:lnTo>
                  <a:pt x="100280" y="31552"/>
                </a:lnTo>
                <a:close/>
                <a:moveTo>
                  <a:pt x="112461" y="31552"/>
                </a:moveTo>
                <a:lnTo>
                  <a:pt x="112461" y="37486"/>
                </a:lnTo>
                <a:lnTo>
                  <a:pt x="106527" y="37486"/>
                </a:lnTo>
                <a:lnTo>
                  <a:pt x="106527" y="31552"/>
                </a:lnTo>
                <a:close/>
                <a:moveTo>
                  <a:pt x="118710" y="31552"/>
                </a:moveTo>
                <a:lnTo>
                  <a:pt x="118710" y="37486"/>
                </a:lnTo>
                <a:lnTo>
                  <a:pt x="112774" y="37486"/>
                </a:lnTo>
                <a:lnTo>
                  <a:pt x="112774" y="31552"/>
                </a:lnTo>
                <a:close/>
                <a:moveTo>
                  <a:pt x="124957" y="31552"/>
                </a:moveTo>
                <a:lnTo>
                  <a:pt x="124957" y="37486"/>
                </a:lnTo>
                <a:lnTo>
                  <a:pt x="119021" y="37486"/>
                </a:lnTo>
                <a:lnTo>
                  <a:pt x="119021" y="31552"/>
                </a:lnTo>
                <a:close/>
                <a:moveTo>
                  <a:pt x="131204" y="31552"/>
                </a:moveTo>
                <a:lnTo>
                  <a:pt x="131204" y="37486"/>
                </a:lnTo>
                <a:lnTo>
                  <a:pt x="125270" y="37486"/>
                </a:lnTo>
                <a:lnTo>
                  <a:pt x="125270" y="31552"/>
                </a:lnTo>
                <a:close/>
                <a:moveTo>
                  <a:pt x="137451" y="31552"/>
                </a:moveTo>
                <a:lnTo>
                  <a:pt x="137451" y="37486"/>
                </a:lnTo>
                <a:lnTo>
                  <a:pt x="131517" y="37486"/>
                </a:lnTo>
                <a:lnTo>
                  <a:pt x="131517" y="31552"/>
                </a:lnTo>
                <a:close/>
                <a:moveTo>
                  <a:pt x="143702" y="31552"/>
                </a:moveTo>
                <a:lnTo>
                  <a:pt x="143702" y="37486"/>
                </a:lnTo>
                <a:lnTo>
                  <a:pt x="137766" y="37486"/>
                </a:lnTo>
                <a:lnTo>
                  <a:pt x="137766" y="31552"/>
                </a:lnTo>
                <a:close/>
                <a:moveTo>
                  <a:pt x="149949" y="31552"/>
                </a:moveTo>
                <a:lnTo>
                  <a:pt x="149949" y="37486"/>
                </a:lnTo>
                <a:lnTo>
                  <a:pt x="144015" y="37486"/>
                </a:lnTo>
                <a:lnTo>
                  <a:pt x="144015" y="31552"/>
                </a:lnTo>
                <a:close/>
                <a:moveTo>
                  <a:pt x="156196" y="31552"/>
                </a:moveTo>
                <a:lnTo>
                  <a:pt x="156196" y="37486"/>
                </a:lnTo>
                <a:lnTo>
                  <a:pt x="150262" y="37486"/>
                </a:lnTo>
                <a:lnTo>
                  <a:pt x="150262" y="31552"/>
                </a:lnTo>
                <a:close/>
                <a:moveTo>
                  <a:pt x="193684" y="31552"/>
                </a:moveTo>
                <a:lnTo>
                  <a:pt x="193684" y="37486"/>
                </a:lnTo>
                <a:lnTo>
                  <a:pt x="187749" y="37486"/>
                </a:lnTo>
                <a:lnTo>
                  <a:pt x="187749" y="31552"/>
                </a:lnTo>
                <a:close/>
                <a:moveTo>
                  <a:pt x="199931" y="31552"/>
                </a:moveTo>
                <a:lnTo>
                  <a:pt x="199931" y="37486"/>
                </a:lnTo>
                <a:lnTo>
                  <a:pt x="193996" y="37486"/>
                </a:lnTo>
                <a:lnTo>
                  <a:pt x="193996" y="31552"/>
                </a:lnTo>
                <a:close/>
                <a:moveTo>
                  <a:pt x="206180" y="31552"/>
                </a:moveTo>
                <a:lnTo>
                  <a:pt x="206180" y="37486"/>
                </a:lnTo>
                <a:lnTo>
                  <a:pt x="200244" y="37486"/>
                </a:lnTo>
                <a:lnTo>
                  <a:pt x="200244" y="31552"/>
                </a:lnTo>
                <a:close/>
                <a:moveTo>
                  <a:pt x="212427" y="31552"/>
                </a:moveTo>
                <a:lnTo>
                  <a:pt x="212427" y="37486"/>
                </a:lnTo>
                <a:lnTo>
                  <a:pt x="206491" y="37486"/>
                </a:lnTo>
                <a:lnTo>
                  <a:pt x="206491" y="31552"/>
                </a:lnTo>
                <a:close/>
                <a:moveTo>
                  <a:pt x="218674" y="31552"/>
                </a:moveTo>
                <a:lnTo>
                  <a:pt x="218674" y="37486"/>
                </a:lnTo>
                <a:lnTo>
                  <a:pt x="212739" y="37486"/>
                </a:lnTo>
                <a:lnTo>
                  <a:pt x="212739" y="31552"/>
                </a:lnTo>
                <a:close/>
                <a:moveTo>
                  <a:pt x="224921" y="31552"/>
                </a:moveTo>
                <a:lnTo>
                  <a:pt x="224921" y="37486"/>
                </a:lnTo>
                <a:lnTo>
                  <a:pt x="218987" y="37486"/>
                </a:lnTo>
                <a:lnTo>
                  <a:pt x="218987" y="31552"/>
                </a:lnTo>
                <a:close/>
                <a:moveTo>
                  <a:pt x="231170" y="31552"/>
                </a:moveTo>
                <a:lnTo>
                  <a:pt x="231170" y="37486"/>
                </a:lnTo>
                <a:lnTo>
                  <a:pt x="225234" y="37486"/>
                </a:lnTo>
                <a:lnTo>
                  <a:pt x="225234" y="31552"/>
                </a:lnTo>
                <a:close/>
                <a:moveTo>
                  <a:pt x="237417" y="31552"/>
                </a:moveTo>
                <a:lnTo>
                  <a:pt x="237417" y="37486"/>
                </a:lnTo>
                <a:lnTo>
                  <a:pt x="231481" y="37486"/>
                </a:lnTo>
                <a:lnTo>
                  <a:pt x="231481" y="31552"/>
                </a:lnTo>
                <a:close/>
                <a:moveTo>
                  <a:pt x="243664" y="31552"/>
                </a:moveTo>
                <a:lnTo>
                  <a:pt x="243664" y="37486"/>
                </a:lnTo>
                <a:lnTo>
                  <a:pt x="237729" y="37486"/>
                </a:lnTo>
                <a:lnTo>
                  <a:pt x="237729" y="31552"/>
                </a:lnTo>
                <a:close/>
                <a:moveTo>
                  <a:pt x="249911" y="31552"/>
                </a:moveTo>
                <a:lnTo>
                  <a:pt x="249911" y="37486"/>
                </a:lnTo>
                <a:lnTo>
                  <a:pt x="243977" y="37486"/>
                </a:lnTo>
                <a:lnTo>
                  <a:pt x="243977" y="31552"/>
                </a:lnTo>
                <a:close/>
                <a:moveTo>
                  <a:pt x="256161" y="31552"/>
                </a:moveTo>
                <a:lnTo>
                  <a:pt x="256161" y="37486"/>
                </a:lnTo>
                <a:lnTo>
                  <a:pt x="250225" y="37486"/>
                </a:lnTo>
                <a:lnTo>
                  <a:pt x="250225" y="31552"/>
                </a:lnTo>
                <a:close/>
                <a:moveTo>
                  <a:pt x="262409" y="31552"/>
                </a:moveTo>
                <a:lnTo>
                  <a:pt x="262409" y="37486"/>
                </a:lnTo>
                <a:lnTo>
                  <a:pt x="256474" y="37486"/>
                </a:lnTo>
                <a:lnTo>
                  <a:pt x="256474" y="31552"/>
                </a:lnTo>
                <a:close/>
                <a:moveTo>
                  <a:pt x="268656" y="31552"/>
                </a:moveTo>
                <a:lnTo>
                  <a:pt x="268656" y="37486"/>
                </a:lnTo>
                <a:lnTo>
                  <a:pt x="262721" y="37486"/>
                </a:lnTo>
                <a:lnTo>
                  <a:pt x="262721" y="31552"/>
                </a:lnTo>
                <a:close/>
                <a:moveTo>
                  <a:pt x="274904" y="31552"/>
                </a:moveTo>
                <a:lnTo>
                  <a:pt x="274904" y="37486"/>
                </a:lnTo>
                <a:lnTo>
                  <a:pt x="268968" y="37486"/>
                </a:lnTo>
                <a:lnTo>
                  <a:pt x="268968" y="31552"/>
                </a:lnTo>
                <a:close/>
                <a:moveTo>
                  <a:pt x="6251" y="37799"/>
                </a:moveTo>
                <a:lnTo>
                  <a:pt x="6251" y="43735"/>
                </a:lnTo>
                <a:lnTo>
                  <a:pt x="315" y="43735"/>
                </a:lnTo>
                <a:lnTo>
                  <a:pt x="315" y="37799"/>
                </a:lnTo>
                <a:close/>
                <a:moveTo>
                  <a:pt x="12498" y="37799"/>
                </a:moveTo>
                <a:lnTo>
                  <a:pt x="12498" y="43735"/>
                </a:lnTo>
                <a:lnTo>
                  <a:pt x="6562" y="43735"/>
                </a:lnTo>
                <a:lnTo>
                  <a:pt x="6562" y="37799"/>
                </a:lnTo>
                <a:close/>
                <a:moveTo>
                  <a:pt x="18745" y="37799"/>
                </a:moveTo>
                <a:lnTo>
                  <a:pt x="18745" y="43735"/>
                </a:lnTo>
                <a:lnTo>
                  <a:pt x="12810" y="43735"/>
                </a:lnTo>
                <a:lnTo>
                  <a:pt x="12810" y="37799"/>
                </a:lnTo>
                <a:close/>
                <a:moveTo>
                  <a:pt x="24992" y="37799"/>
                </a:moveTo>
                <a:lnTo>
                  <a:pt x="24992" y="43735"/>
                </a:lnTo>
                <a:lnTo>
                  <a:pt x="19058" y="43735"/>
                </a:lnTo>
                <a:lnTo>
                  <a:pt x="19058" y="37799"/>
                </a:lnTo>
                <a:close/>
                <a:moveTo>
                  <a:pt x="31242" y="37799"/>
                </a:moveTo>
                <a:lnTo>
                  <a:pt x="31242" y="43735"/>
                </a:lnTo>
                <a:lnTo>
                  <a:pt x="25305" y="43735"/>
                </a:lnTo>
                <a:lnTo>
                  <a:pt x="25305" y="37799"/>
                </a:lnTo>
                <a:close/>
                <a:moveTo>
                  <a:pt x="37489" y="37799"/>
                </a:moveTo>
                <a:lnTo>
                  <a:pt x="37489" y="43735"/>
                </a:lnTo>
                <a:lnTo>
                  <a:pt x="31553" y="43735"/>
                </a:lnTo>
                <a:lnTo>
                  <a:pt x="31553" y="37799"/>
                </a:lnTo>
                <a:close/>
                <a:moveTo>
                  <a:pt x="43737" y="37799"/>
                </a:moveTo>
                <a:lnTo>
                  <a:pt x="43737" y="43735"/>
                </a:lnTo>
                <a:lnTo>
                  <a:pt x="37802" y="43735"/>
                </a:lnTo>
                <a:lnTo>
                  <a:pt x="37802" y="37799"/>
                </a:lnTo>
                <a:close/>
                <a:moveTo>
                  <a:pt x="49985" y="37799"/>
                </a:moveTo>
                <a:lnTo>
                  <a:pt x="49985" y="43735"/>
                </a:lnTo>
                <a:lnTo>
                  <a:pt x="44049" y="43735"/>
                </a:lnTo>
                <a:lnTo>
                  <a:pt x="44049" y="37799"/>
                </a:lnTo>
                <a:close/>
                <a:moveTo>
                  <a:pt x="56232" y="37799"/>
                </a:moveTo>
                <a:lnTo>
                  <a:pt x="56232" y="43735"/>
                </a:lnTo>
                <a:lnTo>
                  <a:pt x="50296" y="43735"/>
                </a:lnTo>
                <a:lnTo>
                  <a:pt x="50296" y="37799"/>
                </a:lnTo>
                <a:close/>
                <a:moveTo>
                  <a:pt x="62480" y="37799"/>
                </a:moveTo>
                <a:lnTo>
                  <a:pt x="62480" y="43735"/>
                </a:lnTo>
                <a:lnTo>
                  <a:pt x="56545" y="43735"/>
                </a:lnTo>
                <a:lnTo>
                  <a:pt x="56545" y="37799"/>
                </a:lnTo>
                <a:close/>
                <a:moveTo>
                  <a:pt x="68727" y="37799"/>
                </a:moveTo>
                <a:lnTo>
                  <a:pt x="68727" y="43735"/>
                </a:lnTo>
                <a:lnTo>
                  <a:pt x="62792" y="43735"/>
                </a:lnTo>
                <a:lnTo>
                  <a:pt x="62792" y="37799"/>
                </a:lnTo>
                <a:close/>
                <a:moveTo>
                  <a:pt x="74975" y="37799"/>
                </a:moveTo>
                <a:lnTo>
                  <a:pt x="74975" y="43735"/>
                </a:lnTo>
                <a:lnTo>
                  <a:pt x="69039" y="43735"/>
                </a:lnTo>
                <a:lnTo>
                  <a:pt x="69039" y="37799"/>
                </a:lnTo>
                <a:close/>
                <a:moveTo>
                  <a:pt x="81223" y="37799"/>
                </a:moveTo>
                <a:lnTo>
                  <a:pt x="81223" y="43735"/>
                </a:lnTo>
                <a:lnTo>
                  <a:pt x="75286" y="43735"/>
                </a:lnTo>
                <a:lnTo>
                  <a:pt x="75286" y="37799"/>
                </a:lnTo>
                <a:close/>
                <a:moveTo>
                  <a:pt x="87470" y="37799"/>
                </a:moveTo>
                <a:lnTo>
                  <a:pt x="87470" y="43735"/>
                </a:lnTo>
                <a:lnTo>
                  <a:pt x="81535" y="43735"/>
                </a:lnTo>
                <a:lnTo>
                  <a:pt x="81535" y="37799"/>
                </a:lnTo>
                <a:close/>
                <a:moveTo>
                  <a:pt x="93720" y="37799"/>
                </a:moveTo>
                <a:lnTo>
                  <a:pt x="93720" y="43735"/>
                </a:lnTo>
                <a:lnTo>
                  <a:pt x="87784" y="43735"/>
                </a:lnTo>
                <a:lnTo>
                  <a:pt x="87784" y="37799"/>
                </a:lnTo>
                <a:close/>
                <a:moveTo>
                  <a:pt x="99967" y="37799"/>
                </a:moveTo>
                <a:lnTo>
                  <a:pt x="99967" y="43735"/>
                </a:lnTo>
                <a:lnTo>
                  <a:pt x="94031" y="43735"/>
                </a:lnTo>
                <a:lnTo>
                  <a:pt x="94031" y="37799"/>
                </a:lnTo>
                <a:close/>
                <a:moveTo>
                  <a:pt x="106214" y="37799"/>
                </a:moveTo>
                <a:lnTo>
                  <a:pt x="106214" y="43735"/>
                </a:lnTo>
                <a:lnTo>
                  <a:pt x="100280" y="43735"/>
                </a:lnTo>
                <a:lnTo>
                  <a:pt x="100280" y="37799"/>
                </a:lnTo>
                <a:close/>
                <a:moveTo>
                  <a:pt x="112461" y="37799"/>
                </a:moveTo>
                <a:lnTo>
                  <a:pt x="112461" y="43735"/>
                </a:lnTo>
                <a:lnTo>
                  <a:pt x="106527" y="43735"/>
                </a:lnTo>
                <a:lnTo>
                  <a:pt x="106527" y="37799"/>
                </a:lnTo>
                <a:close/>
                <a:moveTo>
                  <a:pt x="118710" y="37799"/>
                </a:moveTo>
                <a:lnTo>
                  <a:pt x="118710" y="43735"/>
                </a:lnTo>
                <a:lnTo>
                  <a:pt x="112774" y="43735"/>
                </a:lnTo>
                <a:lnTo>
                  <a:pt x="112774" y="37799"/>
                </a:lnTo>
                <a:close/>
                <a:moveTo>
                  <a:pt x="124957" y="37799"/>
                </a:moveTo>
                <a:lnTo>
                  <a:pt x="124957" y="43735"/>
                </a:lnTo>
                <a:lnTo>
                  <a:pt x="119021" y="43735"/>
                </a:lnTo>
                <a:lnTo>
                  <a:pt x="119021" y="37799"/>
                </a:lnTo>
                <a:close/>
                <a:moveTo>
                  <a:pt x="131204" y="37799"/>
                </a:moveTo>
                <a:lnTo>
                  <a:pt x="131204" y="43735"/>
                </a:lnTo>
                <a:lnTo>
                  <a:pt x="125270" y="43735"/>
                </a:lnTo>
                <a:lnTo>
                  <a:pt x="125270" y="37799"/>
                </a:lnTo>
                <a:close/>
                <a:moveTo>
                  <a:pt x="137451" y="37799"/>
                </a:moveTo>
                <a:lnTo>
                  <a:pt x="137451" y="43735"/>
                </a:lnTo>
                <a:lnTo>
                  <a:pt x="131517" y="43735"/>
                </a:lnTo>
                <a:lnTo>
                  <a:pt x="131517" y="37799"/>
                </a:lnTo>
                <a:close/>
                <a:moveTo>
                  <a:pt x="143702" y="37799"/>
                </a:moveTo>
                <a:lnTo>
                  <a:pt x="143702" y="43735"/>
                </a:lnTo>
                <a:lnTo>
                  <a:pt x="137766" y="43735"/>
                </a:lnTo>
                <a:lnTo>
                  <a:pt x="137766" y="37799"/>
                </a:lnTo>
                <a:close/>
                <a:moveTo>
                  <a:pt x="149949" y="37799"/>
                </a:moveTo>
                <a:lnTo>
                  <a:pt x="149949" y="43735"/>
                </a:lnTo>
                <a:lnTo>
                  <a:pt x="144015" y="43735"/>
                </a:lnTo>
                <a:lnTo>
                  <a:pt x="144015" y="37799"/>
                </a:lnTo>
                <a:close/>
                <a:moveTo>
                  <a:pt x="156196" y="37799"/>
                </a:moveTo>
                <a:lnTo>
                  <a:pt x="156196" y="43735"/>
                </a:lnTo>
                <a:lnTo>
                  <a:pt x="150262" y="43735"/>
                </a:lnTo>
                <a:lnTo>
                  <a:pt x="150262" y="37799"/>
                </a:lnTo>
                <a:close/>
                <a:moveTo>
                  <a:pt x="162445" y="37799"/>
                </a:moveTo>
                <a:lnTo>
                  <a:pt x="162445" y="43735"/>
                </a:lnTo>
                <a:lnTo>
                  <a:pt x="156509" y="43735"/>
                </a:lnTo>
                <a:lnTo>
                  <a:pt x="156509" y="37799"/>
                </a:lnTo>
                <a:close/>
                <a:moveTo>
                  <a:pt x="168692" y="37799"/>
                </a:moveTo>
                <a:lnTo>
                  <a:pt x="168692" y="43735"/>
                </a:lnTo>
                <a:lnTo>
                  <a:pt x="162756" y="43735"/>
                </a:lnTo>
                <a:lnTo>
                  <a:pt x="162756" y="37799"/>
                </a:lnTo>
                <a:close/>
                <a:moveTo>
                  <a:pt x="174939" y="37799"/>
                </a:moveTo>
                <a:lnTo>
                  <a:pt x="174939" y="43735"/>
                </a:lnTo>
                <a:lnTo>
                  <a:pt x="169005" y="43735"/>
                </a:lnTo>
                <a:lnTo>
                  <a:pt x="169005" y="37799"/>
                </a:lnTo>
                <a:close/>
                <a:moveTo>
                  <a:pt x="181186" y="37799"/>
                </a:moveTo>
                <a:lnTo>
                  <a:pt x="181186" y="43735"/>
                </a:lnTo>
                <a:lnTo>
                  <a:pt x="175252" y="43735"/>
                </a:lnTo>
                <a:lnTo>
                  <a:pt x="175252" y="37799"/>
                </a:lnTo>
                <a:close/>
                <a:moveTo>
                  <a:pt x="187435" y="37799"/>
                </a:moveTo>
                <a:lnTo>
                  <a:pt x="187435" y="43735"/>
                </a:lnTo>
                <a:lnTo>
                  <a:pt x="181499" y="43735"/>
                </a:lnTo>
                <a:lnTo>
                  <a:pt x="181499" y="37799"/>
                </a:lnTo>
                <a:close/>
                <a:moveTo>
                  <a:pt x="193684" y="37799"/>
                </a:moveTo>
                <a:lnTo>
                  <a:pt x="193684" y="43735"/>
                </a:lnTo>
                <a:lnTo>
                  <a:pt x="187749" y="43735"/>
                </a:lnTo>
                <a:lnTo>
                  <a:pt x="187749" y="37799"/>
                </a:lnTo>
                <a:close/>
                <a:moveTo>
                  <a:pt x="199931" y="37799"/>
                </a:moveTo>
                <a:lnTo>
                  <a:pt x="199931" y="43735"/>
                </a:lnTo>
                <a:lnTo>
                  <a:pt x="193996" y="43735"/>
                </a:lnTo>
                <a:lnTo>
                  <a:pt x="193996" y="37799"/>
                </a:lnTo>
                <a:close/>
                <a:moveTo>
                  <a:pt x="206180" y="37799"/>
                </a:moveTo>
                <a:lnTo>
                  <a:pt x="206180" y="43735"/>
                </a:lnTo>
                <a:lnTo>
                  <a:pt x="200244" y="43735"/>
                </a:lnTo>
                <a:lnTo>
                  <a:pt x="200244" y="37799"/>
                </a:lnTo>
                <a:close/>
                <a:moveTo>
                  <a:pt x="212427" y="37799"/>
                </a:moveTo>
                <a:lnTo>
                  <a:pt x="212427" y="43735"/>
                </a:lnTo>
                <a:lnTo>
                  <a:pt x="206491" y="43735"/>
                </a:lnTo>
                <a:lnTo>
                  <a:pt x="206491" y="37799"/>
                </a:lnTo>
                <a:close/>
                <a:moveTo>
                  <a:pt x="218674" y="37799"/>
                </a:moveTo>
                <a:lnTo>
                  <a:pt x="218674" y="43735"/>
                </a:lnTo>
                <a:lnTo>
                  <a:pt x="212739" y="43735"/>
                </a:lnTo>
                <a:lnTo>
                  <a:pt x="212739" y="37799"/>
                </a:lnTo>
                <a:close/>
                <a:moveTo>
                  <a:pt x="224921" y="37799"/>
                </a:moveTo>
                <a:lnTo>
                  <a:pt x="224921" y="43735"/>
                </a:lnTo>
                <a:lnTo>
                  <a:pt x="218987" y="43735"/>
                </a:lnTo>
                <a:lnTo>
                  <a:pt x="218987" y="37799"/>
                </a:lnTo>
                <a:close/>
                <a:moveTo>
                  <a:pt x="231170" y="37799"/>
                </a:moveTo>
                <a:lnTo>
                  <a:pt x="231170" y="43735"/>
                </a:lnTo>
                <a:lnTo>
                  <a:pt x="225234" y="43735"/>
                </a:lnTo>
                <a:lnTo>
                  <a:pt x="225234" y="37799"/>
                </a:lnTo>
                <a:close/>
                <a:moveTo>
                  <a:pt x="237417" y="37799"/>
                </a:moveTo>
                <a:lnTo>
                  <a:pt x="237417" y="43735"/>
                </a:lnTo>
                <a:lnTo>
                  <a:pt x="231481" y="43735"/>
                </a:lnTo>
                <a:lnTo>
                  <a:pt x="231481" y="37799"/>
                </a:lnTo>
                <a:close/>
                <a:moveTo>
                  <a:pt x="243664" y="37799"/>
                </a:moveTo>
                <a:lnTo>
                  <a:pt x="243664" y="43735"/>
                </a:lnTo>
                <a:lnTo>
                  <a:pt x="237729" y="43735"/>
                </a:lnTo>
                <a:lnTo>
                  <a:pt x="237729" y="37799"/>
                </a:lnTo>
                <a:close/>
                <a:moveTo>
                  <a:pt x="249911" y="37799"/>
                </a:moveTo>
                <a:lnTo>
                  <a:pt x="249911" y="43735"/>
                </a:lnTo>
                <a:lnTo>
                  <a:pt x="243977" y="43735"/>
                </a:lnTo>
                <a:lnTo>
                  <a:pt x="243977" y="37799"/>
                </a:lnTo>
                <a:close/>
                <a:moveTo>
                  <a:pt x="256161" y="37799"/>
                </a:moveTo>
                <a:lnTo>
                  <a:pt x="256161" y="43735"/>
                </a:lnTo>
                <a:lnTo>
                  <a:pt x="250225" y="43735"/>
                </a:lnTo>
                <a:lnTo>
                  <a:pt x="250225" y="37799"/>
                </a:lnTo>
                <a:close/>
                <a:moveTo>
                  <a:pt x="262409" y="37799"/>
                </a:moveTo>
                <a:lnTo>
                  <a:pt x="262409" y="43735"/>
                </a:lnTo>
                <a:lnTo>
                  <a:pt x="256474" y="43735"/>
                </a:lnTo>
                <a:lnTo>
                  <a:pt x="256474" y="37799"/>
                </a:lnTo>
                <a:close/>
                <a:moveTo>
                  <a:pt x="268656" y="37799"/>
                </a:moveTo>
                <a:lnTo>
                  <a:pt x="268656" y="43735"/>
                </a:lnTo>
                <a:lnTo>
                  <a:pt x="262721" y="43735"/>
                </a:lnTo>
                <a:lnTo>
                  <a:pt x="262721" y="37799"/>
                </a:lnTo>
                <a:close/>
                <a:moveTo>
                  <a:pt x="274904" y="37799"/>
                </a:moveTo>
                <a:lnTo>
                  <a:pt x="274904" y="43735"/>
                </a:lnTo>
                <a:lnTo>
                  <a:pt x="268968" y="43735"/>
                </a:lnTo>
                <a:lnTo>
                  <a:pt x="268968" y="37799"/>
                </a:lnTo>
                <a:close/>
                <a:moveTo>
                  <a:pt x="6251" y="44046"/>
                </a:moveTo>
                <a:lnTo>
                  <a:pt x="6251" y="49982"/>
                </a:lnTo>
                <a:lnTo>
                  <a:pt x="315" y="49982"/>
                </a:lnTo>
                <a:lnTo>
                  <a:pt x="315" y="44046"/>
                </a:lnTo>
                <a:close/>
                <a:moveTo>
                  <a:pt x="12498" y="44046"/>
                </a:moveTo>
                <a:lnTo>
                  <a:pt x="12498" y="49982"/>
                </a:lnTo>
                <a:lnTo>
                  <a:pt x="6562" y="49982"/>
                </a:lnTo>
                <a:lnTo>
                  <a:pt x="6562" y="44046"/>
                </a:lnTo>
                <a:close/>
                <a:moveTo>
                  <a:pt x="18745" y="44046"/>
                </a:moveTo>
                <a:lnTo>
                  <a:pt x="18745" y="49982"/>
                </a:lnTo>
                <a:lnTo>
                  <a:pt x="12810" y="49982"/>
                </a:lnTo>
                <a:lnTo>
                  <a:pt x="12810" y="44046"/>
                </a:lnTo>
                <a:close/>
                <a:moveTo>
                  <a:pt x="24992" y="44046"/>
                </a:moveTo>
                <a:lnTo>
                  <a:pt x="24992" y="49982"/>
                </a:lnTo>
                <a:lnTo>
                  <a:pt x="19058" y="49982"/>
                </a:lnTo>
                <a:lnTo>
                  <a:pt x="19058" y="44046"/>
                </a:lnTo>
                <a:close/>
                <a:moveTo>
                  <a:pt x="31242" y="44046"/>
                </a:moveTo>
                <a:lnTo>
                  <a:pt x="31242" y="49982"/>
                </a:lnTo>
                <a:lnTo>
                  <a:pt x="25305" y="49982"/>
                </a:lnTo>
                <a:lnTo>
                  <a:pt x="25305" y="44046"/>
                </a:lnTo>
                <a:close/>
                <a:moveTo>
                  <a:pt x="37489" y="44046"/>
                </a:moveTo>
                <a:lnTo>
                  <a:pt x="37489" y="49982"/>
                </a:lnTo>
                <a:lnTo>
                  <a:pt x="31553" y="49982"/>
                </a:lnTo>
                <a:lnTo>
                  <a:pt x="31553" y="44046"/>
                </a:lnTo>
                <a:close/>
                <a:moveTo>
                  <a:pt x="43737" y="44046"/>
                </a:moveTo>
                <a:lnTo>
                  <a:pt x="43737" y="49982"/>
                </a:lnTo>
                <a:lnTo>
                  <a:pt x="37802" y="49982"/>
                </a:lnTo>
                <a:lnTo>
                  <a:pt x="37802" y="44046"/>
                </a:lnTo>
                <a:close/>
                <a:moveTo>
                  <a:pt x="49985" y="44046"/>
                </a:moveTo>
                <a:lnTo>
                  <a:pt x="49985" y="49982"/>
                </a:lnTo>
                <a:lnTo>
                  <a:pt x="44049" y="49982"/>
                </a:lnTo>
                <a:lnTo>
                  <a:pt x="44049" y="44046"/>
                </a:lnTo>
                <a:close/>
                <a:moveTo>
                  <a:pt x="56232" y="44046"/>
                </a:moveTo>
                <a:lnTo>
                  <a:pt x="56232" y="49982"/>
                </a:lnTo>
                <a:lnTo>
                  <a:pt x="50296" y="49982"/>
                </a:lnTo>
                <a:lnTo>
                  <a:pt x="50296" y="44046"/>
                </a:lnTo>
                <a:close/>
                <a:moveTo>
                  <a:pt x="62480" y="44046"/>
                </a:moveTo>
                <a:lnTo>
                  <a:pt x="62480" y="49982"/>
                </a:lnTo>
                <a:lnTo>
                  <a:pt x="56545" y="49982"/>
                </a:lnTo>
                <a:lnTo>
                  <a:pt x="56545" y="44046"/>
                </a:lnTo>
                <a:close/>
                <a:moveTo>
                  <a:pt x="68727" y="44046"/>
                </a:moveTo>
                <a:lnTo>
                  <a:pt x="68727" y="49982"/>
                </a:lnTo>
                <a:lnTo>
                  <a:pt x="62792" y="49982"/>
                </a:lnTo>
                <a:lnTo>
                  <a:pt x="62792" y="44046"/>
                </a:lnTo>
                <a:close/>
                <a:moveTo>
                  <a:pt x="74975" y="44046"/>
                </a:moveTo>
                <a:lnTo>
                  <a:pt x="74975" y="49982"/>
                </a:lnTo>
                <a:lnTo>
                  <a:pt x="69039" y="49982"/>
                </a:lnTo>
                <a:lnTo>
                  <a:pt x="69039" y="44046"/>
                </a:lnTo>
                <a:close/>
                <a:moveTo>
                  <a:pt x="81223" y="44046"/>
                </a:moveTo>
                <a:lnTo>
                  <a:pt x="81223" y="49982"/>
                </a:lnTo>
                <a:lnTo>
                  <a:pt x="75286" y="49982"/>
                </a:lnTo>
                <a:lnTo>
                  <a:pt x="75286" y="44046"/>
                </a:lnTo>
                <a:close/>
                <a:moveTo>
                  <a:pt x="87470" y="44046"/>
                </a:moveTo>
                <a:lnTo>
                  <a:pt x="87470" y="49982"/>
                </a:lnTo>
                <a:lnTo>
                  <a:pt x="81535" y="49982"/>
                </a:lnTo>
                <a:lnTo>
                  <a:pt x="81535" y="44046"/>
                </a:lnTo>
                <a:close/>
                <a:moveTo>
                  <a:pt x="93720" y="44046"/>
                </a:moveTo>
                <a:lnTo>
                  <a:pt x="93720" y="49982"/>
                </a:lnTo>
                <a:lnTo>
                  <a:pt x="87784" y="49982"/>
                </a:lnTo>
                <a:lnTo>
                  <a:pt x="87784" y="44046"/>
                </a:lnTo>
                <a:close/>
                <a:moveTo>
                  <a:pt x="99967" y="44046"/>
                </a:moveTo>
                <a:lnTo>
                  <a:pt x="99967" y="49982"/>
                </a:lnTo>
                <a:lnTo>
                  <a:pt x="94031" y="49982"/>
                </a:lnTo>
                <a:lnTo>
                  <a:pt x="94031" y="44046"/>
                </a:lnTo>
                <a:close/>
                <a:moveTo>
                  <a:pt x="106214" y="44046"/>
                </a:moveTo>
                <a:lnTo>
                  <a:pt x="106214" y="49982"/>
                </a:lnTo>
                <a:lnTo>
                  <a:pt x="100278" y="49982"/>
                </a:lnTo>
                <a:lnTo>
                  <a:pt x="100278" y="44046"/>
                </a:lnTo>
                <a:close/>
                <a:moveTo>
                  <a:pt x="112461" y="44046"/>
                </a:moveTo>
                <a:lnTo>
                  <a:pt x="112461" y="49982"/>
                </a:lnTo>
                <a:lnTo>
                  <a:pt x="106527" y="49982"/>
                </a:lnTo>
                <a:lnTo>
                  <a:pt x="106527" y="44046"/>
                </a:lnTo>
                <a:close/>
                <a:moveTo>
                  <a:pt x="118710" y="44046"/>
                </a:moveTo>
                <a:lnTo>
                  <a:pt x="118710" y="49982"/>
                </a:lnTo>
                <a:lnTo>
                  <a:pt x="112774" y="49982"/>
                </a:lnTo>
                <a:lnTo>
                  <a:pt x="112774" y="44046"/>
                </a:lnTo>
                <a:close/>
                <a:moveTo>
                  <a:pt x="124957" y="44046"/>
                </a:moveTo>
                <a:lnTo>
                  <a:pt x="124957" y="49982"/>
                </a:lnTo>
                <a:lnTo>
                  <a:pt x="119021" y="49982"/>
                </a:lnTo>
                <a:lnTo>
                  <a:pt x="119021" y="44046"/>
                </a:lnTo>
                <a:close/>
                <a:moveTo>
                  <a:pt x="131204" y="44046"/>
                </a:moveTo>
                <a:lnTo>
                  <a:pt x="131204" y="49982"/>
                </a:lnTo>
                <a:lnTo>
                  <a:pt x="125270" y="49982"/>
                </a:lnTo>
                <a:lnTo>
                  <a:pt x="125270" y="44046"/>
                </a:lnTo>
                <a:close/>
                <a:moveTo>
                  <a:pt x="137451" y="44046"/>
                </a:moveTo>
                <a:lnTo>
                  <a:pt x="137451" y="49982"/>
                </a:lnTo>
                <a:lnTo>
                  <a:pt x="131517" y="49982"/>
                </a:lnTo>
                <a:lnTo>
                  <a:pt x="131517" y="44046"/>
                </a:lnTo>
                <a:close/>
                <a:moveTo>
                  <a:pt x="143702" y="44046"/>
                </a:moveTo>
                <a:lnTo>
                  <a:pt x="143702" y="49982"/>
                </a:lnTo>
                <a:lnTo>
                  <a:pt x="137766" y="49982"/>
                </a:lnTo>
                <a:lnTo>
                  <a:pt x="137766" y="44046"/>
                </a:lnTo>
                <a:close/>
                <a:moveTo>
                  <a:pt x="149949" y="44046"/>
                </a:moveTo>
                <a:lnTo>
                  <a:pt x="149949" y="49982"/>
                </a:lnTo>
                <a:lnTo>
                  <a:pt x="144015" y="49982"/>
                </a:lnTo>
                <a:lnTo>
                  <a:pt x="144015" y="44046"/>
                </a:lnTo>
                <a:close/>
                <a:moveTo>
                  <a:pt x="156196" y="44046"/>
                </a:moveTo>
                <a:lnTo>
                  <a:pt x="156196" y="49982"/>
                </a:lnTo>
                <a:lnTo>
                  <a:pt x="150262" y="49982"/>
                </a:lnTo>
                <a:lnTo>
                  <a:pt x="150262" y="44046"/>
                </a:lnTo>
                <a:close/>
                <a:moveTo>
                  <a:pt x="162445" y="44046"/>
                </a:moveTo>
                <a:lnTo>
                  <a:pt x="162445" y="49982"/>
                </a:lnTo>
                <a:lnTo>
                  <a:pt x="156509" y="49982"/>
                </a:lnTo>
                <a:lnTo>
                  <a:pt x="156509" y="44046"/>
                </a:lnTo>
                <a:close/>
                <a:moveTo>
                  <a:pt x="168692" y="44046"/>
                </a:moveTo>
                <a:lnTo>
                  <a:pt x="168692" y="49982"/>
                </a:lnTo>
                <a:lnTo>
                  <a:pt x="162756" y="49982"/>
                </a:lnTo>
                <a:lnTo>
                  <a:pt x="162756" y="44046"/>
                </a:lnTo>
                <a:close/>
                <a:moveTo>
                  <a:pt x="174939" y="44046"/>
                </a:moveTo>
                <a:lnTo>
                  <a:pt x="174939" y="49982"/>
                </a:lnTo>
                <a:lnTo>
                  <a:pt x="169005" y="49982"/>
                </a:lnTo>
                <a:lnTo>
                  <a:pt x="169005" y="44046"/>
                </a:lnTo>
                <a:close/>
                <a:moveTo>
                  <a:pt x="181186" y="44046"/>
                </a:moveTo>
                <a:lnTo>
                  <a:pt x="181186" y="49982"/>
                </a:lnTo>
                <a:lnTo>
                  <a:pt x="175252" y="49982"/>
                </a:lnTo>
                <a:lnTo>
                  <a:pt x="175252" y="44046"/>
                </a:lnTo>
                <a:close/>
                <a:moveTo>
                  <a:pt x="187435" y="44046"/>
                </a:moveTo>
                <a:lnTo>
                  <a:pt x="187435" y="49982"/>
                </a:lnTo>
                <a:lnTo>
                  <a:pt x="181499" y="49982"/>
                </a:lnTo>
                <a:lnTo>
                  <a:pt x="181499" y="44046"/>
                </a:lnTo>
                <a:close/>
                <a:moveTo>
                  <a:pt x="193684" y="44046"/>
                </a:moveTo>
                <a:lnTo>
                  <a:pt x="193684" y="49982"/>
                </a:lnTo>
                <a:lnTo>
                  <a:pt x="187749" y="49982"/>
                </a:lnTo>
                <a:lnTo>
                  <a:pt x="187749" y="44046"/>
                </a:lnTo>
                <a:close/>
                <a:moveTo>
                  <a:pt x="199931" y="44046"/>
                </a:moveTo>
                <a:lnTo>
                  <a:pt x="199931" y="49982"/>
                </a:lnTo>
                <a:lnTo>
                  <a:pt x="193996" y="49982"/>
                </a:lnTo>
                <a:lnTo>
                  <a:pt x="193996" y="44046"/>
                </a:lnTo>
                <a:close/>
                <a:moveTo>
                  <a:pt x="206180" y="44046"/>
                </a:moveTo>
                <a:lnTo>
                  <a:pt x="206180" y="49982"/>
                </a:lnTo>
                <a:lnTo>
                  <a:pt x="200244" y="49982"/>
                </a:lnTo>
                <a:lnTo>
                  <a:pt x="200244" y="44046"/>
                </a:lnTo>
                <a:close/>
                <a:moveTo>
                  <a:pt x="212427" y="44046"/>
                </a:moveTo>
                <a:lnTo>
                  <a:pt x="212427" y="49982"/>
                </a:lnTo>
                <a:lnTo>
                  <a:pt x="206491" y="49982"/>
                </a:lnTo>
                <a:lnTo>
                  <a:pt x="206491" y="44046"/>
                </a:lnTo>
                <a:close/>
                <a:moveTo>
                  <a:pt x="218674" y="44046"/>
                </a:moveTo>
                <a:lnTo>
                  <a:pt x="218674" y="49982"/>
                </a:lnTo>
                <a:lnTo>
                  <a:pt x="212739" y="49982"/>
                </a:lnTo>
                <a:lnTo>
                  <a:pt x="212739" y="44046"/>
                </a:lnTo>
                <a:close/>
                <a:moveTo>
                  <a:pt x="224921" y="44046"/>
                </a:moveTo>
                <a:lnTo>
                  <a:pt x="224921" y="49982"/>
                </a:lnTo>
                <a:lnTo>
                  <a:pt x="218987" y="49982"/>
                </a:lnTo>
                <a:lnTo>
                  <a:pt x="218987" y="44046"/>
                </a:lnTo>
                <a:close/>
                <a:moveTo>
                  <a:pt x="231170" y="44046"/>
                </a:moveTo>
                <a:lnTo>
                  <a:pt x="231170" y="49982"/>
                </a:lnTo>
                <a:lnTo>
                  <a:pt x="225234" y="49982"/>
                </a:lnTo>
                <a:lnTo>
                  <a:pt x="225234" y="44046"/>
                </a:lnTo>
                <a:close/>
                <a:moveTo>
                  <a:pt x="237417" y="44046"/>
                </a:moveTo>
                <a:lnTo>
                  <a:pt x="237417" y="49982"/>
                </a:lnTo>
                <a:lnTo>
                  <a:pt x="231481" y="49982"/>
                </a:lnTo>
                <a:lnTo>
                  <a:pt x="231481" y="44046"/>
                </a:lnTo>
                <a:close/>
                <a:moveTo>
                  <a:pt x="243664" y="44046"/>
                </a:moveTo>
                <a:lnTo>
                  <a:pt x="243664" y="49982"/>
                </a:lnTo>
                <a:lnTo>
                  <a:pt x="237729" y="49982"/>
                </a:lnTo>
                <a:lnTo>
                  <a:pt x="237729" y="44046"/>
                </a:lnTo>
                <a:close/>
                <a:moveTo>
                  <a:pt x="249911" y="44046"/>
                </a:moveTo>
                <a:lnTo>
                  <a:pt x="249911" y="49982"/>
                </a:lnTo>
                <a:lnTo>
                  <a:pt x="243977" y="49982"/>
                </a:lnTo>
                <a:lnTo>
                  <a:pt x="243977" y="44046"/>
                </a:lnTo>
                <a:close/>
                <a:moveTo>
                  <a:pt x="256161" y="44046"/>
                </a:moveTo>
                <a:lnTo>
                  <a:pt x="256161" y="49982"/>
                </a:lnTo>
                <a:lnTo>
                  <a:pt x="250225" y="49982"/>
                </a:lnTo>
                <a:lnTo>
                  <a:pt x="250225" y="44046"/>
                </a:lnTo>
                <a:close/>
                <a:moveTo>
                  <a:pt x="262409" y="44046"/>
                </a:moveTo>
                <a:lnTo>
                  <a:pt x="262409" y="49982"/>
                </a:lnTo>
                <a:lnTo>
                  <a:pt x="256474" y="49982"/>
                </a:lnTo>
                <a:lnTo>
                  <a:pt x="256474" y="44046"/>
                </a:lnTo>
                <a:close/>
                <a:moveTo>
                  <a:pt x="268656" y="44046"/>
                </a:moveTo>
                <a:lnTo>
                  <a:pt x="268656" y="49982"/>
                </a:lnTo>
                <a:lnTo>
                  <a:pt x="262721" y="49982"/>
                </a:lnTo>
                <a:lnTo>
                  <a:pt x="262721" y="44046"/>
                </a:lnTo>
                <a:close/>
                <a:moveTo>
                  <a:pt x="274904" y="44046"/>
                </a:moveTo>
                <a:lnTo>
                  <a:pt x="274904" y="49982"/>
                </a:lnTo>
                <a:lnTo>
                  <a:pt x="268968" y="49982"/>
                </a:lnTo>
                <a:lnTo>
                  <a:pt x="268968" y="44046"/>
                </a:lnTo>
                <a:close/>
                <a:moveTo>
                  <a:pt x="6251" y="50295"/>
                </a:moveTo>
                <a:lnTo>
                  <a:pt x="6251" y="56229"/>
                </a:lnTo>
                <a:lnTo>
                  <a:pt x="315" y="56229"/>
                </a:lnTo>
                <a:lnTo>
                  <a:pt x="315" y="50295"/>
                </a:lnTo>
                <a:close/>
                <a:moveTo>
                  <a:pt x="12498" y="50295"/>
                </a:moveTo>
                <a:lnTo>
                  <a:pt x="12498" y="56229"/>
                </a:lnTo>
                <a:lnTo>
                  <a:pt x="6562" y="56229"/>
                </a:lnTo>
                <a:lnTo>
                  <a:pt x="6562" y="50295"/>
                </a:lnTo>
                <a:close/>
                <a:moveTo>
                  <a:pt x="18745" y="50295"/>
                </a:moveTo>
                <a:lnTo>
                  <a:pt x="18745" y="56229"/>
                </a:lnTo>
                <a:lnTo>
                  <a:pt x="12810" y="56229"/>
                </a:lnTo>
                <a:lnTo>
                  <a:pt x="12810" y="50295"/>
                </a:lnTo>
                <a:close/>
                <a:moveTo>
                  <a:pt x="24992" y="50295"/>
                </a:moveTo>
                <a:lnTo>
                  <a:pt x="24992" y="56229"/>
                </a:lnTo>
                <a:lnTo>
                  <a:pt x="19058" y="56229"/>
                </a:lnTo>
                <a:lnTo>
                  <a:pt x="19058" y="50295"/>
                </a:lnTo>
                <a:close/>
                <a:moveTo>
                  <a:pt x="31242" y="50295"/>
                </a:moveTo>
                <a:lnTo>
                  <a:pt x="31242" y="56229"/>
                </a:lnTo>
                <a:lnTo>
                  <a:pt x="25305" y="56229"/>
                </a:lnTo>
                <a:lnTo>
                  <a:pt x="25305" y="50295"/>
                </a:lnTo>
                <a:close/>
                <a:moveTo>
                  <a:pt x="37489" y="50295"/>
                </a:moveTo>
                <a:lnTo>
                  <a:pt x="37489" y="56229"/>
                </a:lnTo>
                <a:lnTo>
                  <a:pt x="31553" y="56229"/>
                </a:lnTo>
                <a:lnTo>
                  <a:pt x="31553" y="50295"/>
                </a:lnTo>
                <a:close/>
                <a:moveTo>
                  <a:pt x="43737" y="50295"/>
                </a:moveTo>
                <a:lnTo>
                  <a:pt x="43737" y="56229"/>
                </a:lnTo>
                <a:lnTo>
                  <a:pt x="37802" y="56229"/>
                </a:lnTo>
                <a:lnTo>
                  <a:pt x="37802" y="50295"/>
                </a:lnTo>
                <a:close/>
                <a:moveTo>
                  <a:pt x="49985" y="50295"/>
                </a:moveTo>
                <a:lnTo>
                  <a:pt x="49985" y="56229"/>
                </a:lnTo>
                <a:lnTo>
                  <a:pt x="44049" y="56229"/>
                </a:lnTo>
                <a:lnTo>
                  <a:pt x="44049" y="50295"/>
                </a:lnTo>
                <a:close/>
                <a:moveTo>
                  <a:pt x="56232" y="50295"/>
                </a:moveTo>
                <a:lnTo>
                  <a:pt x="56232" y="56229"/>
                </a:lnTo>
                <a:lnTo>
                  <a:pt x="50296" y="56229"/>
                </a:lnTo>
                <a:lnTo>
                  <a:pt x="50296" y="50295"/>
                </a:lnTo>
                <a:close/>
                <a:moveTo>
                  <a:pt x="62480" y="50295"/>
                </a:moveTo>
                <a:lnTo>
                  <a:pt x="62480" y="56229"/>
                </a:lnTo>
                <a:lnTo>
                  <a:pt x="56545" y="56229"/>
                </a:lnTo>
                <a:lnTo>
                  <a:pt x="56545" y="50295"/>
                </a:lnTo>
                <a:close/>
                <a:moveTo>
                  <a:pt x="68727" y="50295"/>
                </a:moveTo>
                <a:lnTo>
                  <a:pt x="68727" y="56229"/>
                </a:lnTo>
                <a:lnTo>
                  <a:pt x="62792" y="56229"/>
                </a:lnTo>
                <a:lnTo>
                  <a:pt x="62792" y="50295"/>
                </a:lnTo>
                <a:close/>
                <a:moveTo>
                  <a:pt x="74975" y="50295"/>
                </a:moveTo>
                <a:lnTo>
                  <a:pt x="74975" y="56229"/>
                </a:lnTo>
                <a:lnTo>
                  <a:pt x="69039" y="56229"/>
                </a:lnTo>
                <a:lnTo>
                  <a:pt x="69039" y="50295"/>
                </a:lnTo>
                <a:close/>
                <a:moveTo>
                  <a:pt x="81223" y="50295"/>
                </a:moveTo>
                <a:lnTo>
                  <a:pt x="81223" y="56229"/>
                </a:lnTo>
                <a:lnTo>
                  <a:pt x="75286" y="56229"/>
                </a:lnTo>
                <a:lnTo>
                  <a:pt x="75286" y="50295"/>
                </a:lnTo>
                <a:close/>
                <a:moveTo>
                  <a:pt x="87470" y="50295"/>
                </a:moveTo>
                <a:lnTo>
                  <a:pt x="87470" y="56229"/>
                </a:lnTo>
                <a:lnTo>
                  <a:pt x="81535" y="56229"/>
                </a:lnTo>
                <a:lnTo>
                  <a:pt x="81535" y="50295"/>
                </a:lnTo>
                <a:close/>
                <a:moveTo>
                  <a:pt x="93720" y="50295"/>
                </a:moveTo>
                <a:lnTo>
                  <a:pt x="93720" y="56229"/>
                </a:lnTo>
                <a:lnTo>
                  <a:pt x="87784" y="56229"/>
                </a:lnTo>
                <a:lnTo>
                  <a:pt x="87784" y="50295"/>
                </a:lnTo>
                <a:close/>
                <a:moveTo>
                  <a:pt x="99967" y="50295"/>
                </a:moveTo>
                <a:lnTo>
                  <a:pt x="99967" y="56229"/>
                </a:lnTo>
                <a:lnTo>
                  <a:pt x="94031" y="56229"/>
                </a:lnTo>
                <a:lnTo>
                  <a:pt x="94031" y="50295"/>
                </a:lnTo>
                <a:close/>
                <a:moveTo>
                  <a:pt x="106214" y="50295"/>
                </a:moveTo>
                <a:lnTo>
                  <a:pt x="106214" y="56229"/>
                </a:lnTo>
                <a:lnTo>
                  <a:pt x="100278" y="56229"/>
                </a:lnTo>
                <a:lnTo>
                  <a:pt x="100278" y="50295"/>
                </a:lnTo>
                <a:close/>
                <a:moveTo>
                  <a:pt x="112461" y="50295"/>
                </a:moveTo>
                <a:lnTo>
                  <a:pt x="112461" y="56229"/>
                </a:lnTo>
                <a:lnTo>
                  <a:pt x="106527" y="56229"/>
                </a:lnTo>
                <a:lnTo>
                  <a:pt x="106527" y="50295"/>
                </a:lnTo>
                <a:close/>
                <a:moveTo>
                  <a:pt x="118710" y="50295"/>
                </a:moveTo>
                <a:lnTo>
                  <a:pt x="118710" y="56229"/>
                </a:lnTo>
                <a:lnTo>
                  <a:pt x="112774" y="56229"/>
                </a:lnTo>
                <a:lnTo>
                  <a:pt x="112774" y="50295"/>
                </a:lnTo>
                <a:close/>
                <a:moveTo>
                  <a:pt x="124957" y="50295"/>
                </a:moveTo>
                <a:lnTo>
                  <a:pt x="124957" y="56229"/>
                </a:lnTo>
                <a:lnTo>
                  <a:pt x="119021" y="56229"/>
                </a:lnTo>
                <a:lnTo>
                  <a:pt x="119021" y="50295"/>
                </a:lnTo>
                <a:close/>
                <a:moveTo>
                  <a:pt x="131204" y="50295"/>
                </a:moveTo>
                <a:lnTo>
                  <a:pt x="131204" y="56229"/>
                </a:lnTo>
                <a:lnTo>
                  <a:pt x="125270" y="56229"/>
                </a:lnTo>
                <a:lnTo>
                  <a:pt x="125270" y="50295"/>
                </a:lnTo>
                <a:close/>
                <a:moveTo>
                  <a:pt x="137451" y="50295"/>
                </a:moveTo>
                <a:lnTo>
                  <a:pt x="137451" y="56229"/>
                </a:lnTo>
                <a:lnTo>
                  <a:pt x="131517" y="56229"/>
                </a:lnTo>
                <a:lnTo>
                  <a:pt x="131517" y="50295"/>
                </a:lnTo>
                <a:close/>
                <a:moveTo>
                  <a:pt x="143702" y="50295"/>
                </a:moveTo>
                <a:lnTo>
                  <a:pt x="143702" y="56229"/>
                </a:lnTo>
                <a:lnTo>
                  <a:pt x="137766" y="56229"/>
                </a:lnTo>
                <a:lnTo>
                  <a:pt x="137766" y="50295"/>
                </a:lnTo>
                <a:close/>
                <a:moveTo>
                  <a:pt x="149949" y="50295"/>
                </a:moveTo>
                <a:lnTo>
                  <a:pt x="149949" y="56229"/>
                </a:lnTo>
                <a:lnTo>
                  <a:pt x="144015" y="56229"/>
                </a:lnTo>
                <a:lnTo>
                  <a:pt x="144015" y="50295"/>
                </a:lnTo>
                <a:close/>
                <a:moveTo>
                  <a:pt x="156196" y="50295"/>
                </a:moveTo>
                <a:lnTo>
                  <a:pt x="156196" y="56229"/>
                </a:lnTo>
                <a:lnTo>
                  <a:pt x="150262" y="56229"/>
                </a:lnTo>
                <a:lnTo>
                  <a:pt x="150262" y="50295"/>
                </a:lnTo>
                <a:close/>
                <a:moveTo>
                  <a:pt x="162445" y="50295"/>
                </a:moveTo>
                <a:lnTo>
                  <a:pt x="162445" y="56229"/>
                </a:lnTo>
                <a:lnTo>
                  <a:pt x="156509" y="56229"/>
                </a:lnTo>
                <a:lnTo>
                  <a:pt x="156509" y="50295"/>
                </a:lnTo>
                <a:close/>
                <a:moveTo>
                  <a:pt x="168692" y="50295"/>
                </a:moveTo>
                <a:lnTo>
                  <a:pt x="168692" y="56229"/>
                </a:lnTo>
                <a:lnTo>
                  <a:pt x="162756" y="56229"/>
                </a:lnTo>
                <a:lnTo>
                  <a:pt x="162756" y="50295"/>
                </a:lnTo>
                <a:close/>
                <a:moveTo>
                  <a:pt x="174939" y="50295"/>
                </a:moveTo>
                <a:lnTo>
                  <a:pt x="174939" y="56229"/>
                </a:lnTo>
                <a:lnTo>
                  <a:pt x="169005" y="56229"/>
                </a:lnTo>
                <a:lnTo>
                  <a:pt x="169005" y="50295"/>
                </a:lnTo>
                <a:close/>
                <a:moveTo>
                  <a:pt x="181186" y="50295"/>
                </a:moveTo>
                <a:lnTo>
                  <a:pt x="181186" y="56229"/>
                </a:lnTo>
                <a:lnTo>
                  <a:pt x="175252" y="56229"/>
                </a:lnTo>
                <a:lnTo>
                  <a:pt x="175252" y="50295"/>
                </a:lnTo>
                <a:close/>
                <a:moveTo>
                  <a:pt x="187435" y="50295"/>
                </a:moveTo>
                <a:lnTo>
                  <a:pt x="187435" y="56229"/>
                </a:lnTo>
                <a:lnTo>
                  <a:pt x="181499" y="56229"/>
                </a:lnTo>
                <a:lnTo>
                  <a:pt x="181499" y="50295"/>
                </a:lnTo>
                <a:close/>
                <a:moveTo>
                  <a:pt x="193684" y="50295"/>
                </a:moveTo>
                <a:lnTo>
                  <a:pt x="193684" y="56229"/>
                </a:lnTo>
                <a:lnTo>
                  <a:pt x="187749" y="56229"/>
                </a:lnTo>
                <a:lnTo>
                  <a:pt x="187749" y="50295"/>
                </a:lnTo>
                <a:close/>
                <a:moveTo>
                  <a:pt x="199931" y="50295"/>
                </a:moveTo>
                <a:lnTo>
                  <a:pt x="199931" y="56229"/>
                </a:lnTo>
                <a:lnTo>
                  <a:pt x="193996" y="56229"/>
                </a:lnTo>
                <a:lnTo>
                  <a:pt x="193996" y="50295"/>
                </a:lnTo>
                <a:close/>
                <a:moveTo>
                  <a:pt x="206180" y="50295"/>
                </a:moveTo>
                <a:lnTo>
                  <a:pt x="206180" y="56229"/>
                </a:lnTo>
                <a:lnTo>
                  <a:pt x="200244" y="56229"/>
                </a:lnTo>
                <a:lnTo>
                  <a:pt x="200244" y="50295"/>
                </a:lnTo>
                <a:close/>
                <a:moveTo>
                  <a:pt x="212427" y="50295"/>
                </a:moveTo>
                <a:lnTo>
                  <a:pt x="212427" y="56229"/>
                </a:lnTo>
                <a:lnTo>
                  <a:pt x="206491" y="56229"/>
                </a:lnTo>
                <a:lnTo>
                  <a:pt x="206491" y="50295"/>
                </a:lnTo>
                <a:close/>
                <a:moveTo>
                  <a:pt x="218674" y="50295"/>
                </a:moveTo>
                <a:lnTo>
                  <a:pt x="218674" y="56229"/>
                </a:lnTo>
                <a:lnTo>
                  <a:pt x="212739" y="56229"/>
                </a:lnTo>
                <a:lnTo>
                  <a:pt x="212739" y="50295"/>
                </a:lnTo>
                <a:close/>
                <a:moveTo>
                  <a:pt x="224921" y="50295"/>
                </a:moveTo>
                <a:lnTo>
                  <a:pt x="224921" y="56229"/>
                </a:lnTo>
                <a:lnTo>
                  <a:pt x="218987" y="56229"/>
                </a:lnTo>
                <a:lnTo>
                  <a:pt x="218987" y="50295"/>
                </a:lnTo>
                <a:close/>
                <a:moveTo>
                  <a:pt x="231170" y="50295"/>
                </a:moveTo>
                <a:lnTo>
                  <a:pt x="231170" y="56229"/>
                </a:lnTo>
                <a:lnTo>
                  <a:pt x="225234" y="56229"/>
                </a:lnTo>
                <a:lnTo>
                  <a:pt x="225234" y="50295"/>
                </a:lnTo>
                <a:close/>
                <a:moveTo>
                  <a:pt x="237417" y="50295"/>
                </a:moveTo>
                <a:lnTo>
                  <a:pt x="237417" y="56229"/>
                </a:lnTo>
                <a:lnTo>
                  <a:pt x="231481" y="56229"/>
                </a:lnTo>
                <a:lnTo>
                  <a:pt x="231481" y="50295"/>
                </a:lnTo>
                <a:close/>
                <a:moveTo>
                  <a:pt x="243664" y="50295"/>
                </a:moveTo>
                <a:lnTo>
                  <a:pt x="243664" y="56229"/>
                </a:lnTo>
                <a:lnTo>
                  <a:pt x="237729" y="56229"/>
                </a:lnTo>
                <a:lnTo>
                  <a:pt x="237729" y="50295"/>
                </a:lnTo>
                <a:close/>
                <a:moveTo>
                  <a:pt x="249911" y="50295"/>
                </a:moveTo>
                <a:lnTo>
                  <a:pt x="249911" y="56229"/>
                </a:lnTo>
                <a:lnTo>
                  <a:pt x="243977" y="56229"/>
                </a:lnTo>
                <a:lnTo>
                  <a:pt x="243977" y="50295"/>
                </a:lnTo>
                <a:close/>
                <a:moveTo>
                  <a:pt x="256161" y="50295"/>
                </a:moveTo>
                <a:lnTo>
                  <a:pt x="256161" y="56229"/>
                </a:lnTo>
                <a:lnTo>
                  <a:pt x="250225" y="56229"/>
                </a:lnTo>
                <a:lnTo>
                  <a:pt x="250225" y="50295"/>
                </a:lnTo>
                <a:close/>
                <a:moveTo>
                  <a:pt x="262409" y="50295"/>
                </a:moveTo>
                <a:lnTo>
                  <a:pt x="262409" y="56229"/>
                </a:lnTo>
                <a:lnTo>
                  <a:pt x="256474" y="56229"/>
                </a:lnTo>
                <a:lnTo>
                  <a:pt x="256474" y="50295"/>
                </a:lnTo>
                <a:close/>
                <a:moveTo>
                  <a:pt x="268656" y="50295"/>
                </a:moveTo>
                <a:lnTo>
                  <a:pt x="268656" y="56229"/>
                </a:lnTo>
                <a:lnTo>
                  <a:pt x="262721" y="56229"/>
                </a:lnTo>
                <a:lnTo>
                  <a:pt x="262721" y="50295"/>
                </a:lnTo>
                <a:close/>
                <a:moveTo>
                  <a:pt x="274904" y="50295"/>
                </a:moveTo>
                <a:lnTo>
                  <a:pt x="274904" y="56229"/>
                </a:lnTo>
                <a:lnTo>
                  <a:pt x="268968" y="56229"/>
                </a:lnTo>
                <a:lnTo>
                  <a:pt x="268968" y="50295"/>
                </a:lnTo>
                <a:close/>
                <a:moveTo>
                  <a:pt x="6251" y="56542"/>
                </a:moveTo>
                <a:lnTo>
                  <a:pt x="6251" y="62476"/>
                </a:lnTo>
                <a:lnTo>
                  <a:pt x="315" y="62476"/>
                </a:lnTo>
                <a:lnTo>
                  <a:pt x="315" y="56542"/>
                </a:lnTo>
                <a:close/>
                <a:moveTo>
                  <a:pt x="12498" y="56542"/>
                </a:moveTo>
                <a:lnTo>
                  <a:pt x="12498" y="62476"/>
                </a:lnTo>
                <a:lnTo>
                  <a:pt x="6562" y="62476"/>
                </a:lnTo>
                <a:lnTo>
                  <a:pt x="6562" y="56542"/>
                </a:lnTo>
                <a:close/>
                <a:moveTo>
                  <a:pt x="18745" y="56542"/>
                </a:moveTo>
                <a:lnTo>
                  <a:pt x="18745" y="62476"/>
                </a:lnTo>
                <a:lnTo>
                  <a:pt x="12810" y="62476"/>
                </a:lnTo>
                <a:lnTo>
                  <a:pt x="12810" y="56542"/>
                </a:lnTo>
                <a:close/>
                <a:moveTo>
                  <a:pt x="24992" y="56542"/>
                </a:moveTo>
                <a:lnTo>
                  <a:pt x="24992" y="62476"/>
                </a:lnTo>
                <a:lnTo>
                  <a:pt x="19058" y="62476"/>
                </a:lnTo>
                <a:lnTo>
                  <a:pt x="19058" y="56542"/>
                </a:lnTo>
                <a:close/>
                <a:moveTo>
                  <a:pt x="31242" y="56542"/>
                </a:moveTo>
                <a:lnTo>
                  <a:pt x="31242" y="62476"/>
                </a:lnTo>
                <a:lnTo>
                  <a:pt x="25305" y="62476"/>
                </a:lnTo>
                <a:lnTo>
                  <a:pt x="25305" y="56542"/>
                </a:lnTo>
                <a:close/>
                <a:moveTo>
                  <a:pt x="37489" y="56542"/>
                </a:moveTo>
                <a:lnTo>
                  <a:pt x="37489" y="62476"/>
                </a:lnTo>
                <a:lnTo>
                  <a:pt x="31553" y="62476"/>
                </a:lnTo>
                <a:lnTo>
                  <a:pt x="31553" y="56542"/>
                </a:lnTo>
                <a:close/>
                <a:moveTo>
                  <a:pt x="43737" y="56542"/>
                </a:moveTo>
                <a:lnTo>
                  <a:pt x="43737" y="62476"/>
                </a:lnTo>
                <a:lnTo>
                  <a:pt x="37802" y="62476"/>
                </a:lnTo>
                <a:lnTo>
                  <a:pt x="37802" y="56542"/>
                </a:lnTo>
                <a:close/>
                <a:moveTo>
                  <a:pt x="49985" y="56542"/>
                </a:moveTo>
                <a:lnTo>
                  <a:pt x="49985" y="62476"/>
                </a:lnTo>
                <a:lnTo>
                  <a:pt x="44049" y="62476"/>
                </a:lnTo>
                <a:lnTo>
                  <a:pt x="44049" y="56542"/>
                </a:lnTo>
                <a:close/>
                <a:moveTo>
                  <a:pt x="56232" y="56542"/>
                </a:moveTo>
                <a:lnTo>
                  <a:pt x="56232" y="62476"/>
                </a:lnTo>
                <a:lnTo>
                  <a:pt x="50296" y="62476"/>
                </a:lnTo>
                <a:lnTo>
                  <a:pt x="50296" y="56542"/>
                </a:lnTo>
                <a:close/>
                <a:moveTo>
                  <a:pt x="62480" y="56542"/>
                </a:moveTo>
                <a:lnTo>
                  <a:pt x="62480" y="62476"/>
                </a:lnTo>
                <a:lnTo>
                  <a:pt x="56545" y="62476"/>
                </a:lnTo>
                <a:lnTo>
                  <a:pt x="56545" y="56542"/>
                </a:lnTo>
                <a:close/>
                <a:moveTo>
                  <a:pt x="68727" y="56542"/>
                </a:moveTo>
                <a:lnTo>
                  <a:pt x="68727" y="62476"/>
                </a:lnTo>
                <a:lnTo>
                  <a:pt x="62792" y="62476"/>
                </a:lnTo>
                <a:lnTo>
                  <a:pt x="62792" y="56542"/>
                </a:lnTo>
                <a:close/>
                <a:moveTo>
                  <a:pt x="74975" y="56542"/>
                </a:moveTo>
                <a:lnTo>
                  <a:pt x="74975" y="62476"/>
                </a:lnTo>
                <a:lnTo>
                  <a:pt x="69039" y="62476"/>
                </a:lnTo>
                <a:lnTo>
                  <a:pt x="69039" y="56542"/>
                </a:lnTo>
                <a:close/>
                <a:moveTo>
                  <a:pt x="81223" y="56542"/>
                </a:moveTo>
                <a:lnTo>
                  <a:pt x="81223" y="62476"/>
                </a:lnTo>
                <a:lnTo>
                  <a:pt x="75286" y="62476"/>
                </a:lnTo>
                <a:lnTo>
                  <a:pt x="75286" y="56542"/>
                </a:lnTo>
                <a:close/>
                <a:moveTo>
                  <a:pt x="87470" y="56542"/>
                </a:moveTo>
                <a:lnTo>
                  <a:pt x="87470" y="62476"/>
                </a:lnTo>
                <a:lnTo>
                  <a:pt x="81535" y="62476"/>
                </a:lnTo>
                <a:lnTo>
                  <a:pt x="81535" y="56542"/>
                </a:lnTo>
                <a:close/>
                <a:moveTo>
                  <a:pt x="93718" y="56542"/>
                </a:moveTo>
                <a:lnTo>
                  <a:pt x="93718" y="62476"/>
                </a:lnTo>
                <a:lnTo>
                  <a:pt x="87784" y="62476"/>
                </a:lnTo>
                <a:lnTo>
                  <a:pt x="87784" y="56542"/>
                </a:lnTo>
                <a:close/>
                <a:moveTo>
                  <a:pt x="99967" y="56542"/>
                </a:moveTo>
                <a:lnTo>
                  <a:pt x="99967" y="62476"/>
                </a:lnTo>
                <a:lnTo>
                  <a:pt x="94031" y="62476"/>
                </a:lnTo>
                <a:lnTo>
                  <a:pt x="94031" y="56542"/>
                </a:lnTo>
                <a:close/>
                <a:moveTo>
                  <a:pt x="106214" y="56542"/>
                </a:moveTo>
                <a:lnTo>
                  <a:pt x="106214" y="62476"/>
                </a:lnTo>
                <a:lnTo>
                  <a:pt x="100278" y="62476"/>
                </a:lnTo>
                <a:lnTo>
                  <a:pt x="100278" y="56542"/>
                </a:lnTo>
                <a:close/>
                <a:moveTo>
                  <a:pt x="112461" y="56542"/>
                </a:moveTo>
                <a:lnTo>
                  <a:pt x="112461" y="62476"/>
                </a:lnTo>
                <a:lnTo>
                  <a:pt x="106527" y="62476"/>
                </a:lnTo>
                <a:lnTo>
                  <a:pt x="106527" y="56542"/>
                </a:lnTo>
                <a:close/>
                <a:moveTo>
                  <a:pt x="118710" y="56542"/>
                </a:moveTo>
                <a:lnTo>
                  <a:pt x="118710" y="62476"/>
                </a:lnTo>
                <a:lnTo>
                  <a:pt x="112774" y="62476"/>
                </a:lnTo>
                <a:lnTo>
                  <a:pt x="112774" y="56542"/>
                </a:lnTo>
                <a:close/>
                <a:moveTo>
                  <a:pt x="124957" y="56542"/>
                </a:moveTo>
                <a:lnTo>
                  <a:pt x="124957" y="62476"/>
                </a:lnTo>
                <a:lnTo>
                  <a:pt x="119021" y="62476"/>
                </a:lnTo>
                <a:lnTo>
                  <a:pt x="119021" y="56542"/>
                </a:lnTo>
                <a:close/>
                <a:moveTo>
                  <a:pt x="131204" y="56542"/>
                </a:moveTo>
                <a:lnTo>
                  <a:pt x="131204" y="62476"/>
                </a:lnTo>
                <a:lnTo>
                  <a:pt x="125270" y="62476"/>
                </a:lnTo>
                <a:lnTo>
                  <a:pt x="125270" y="56542"/>
                </a:lnTo>
                <a:close/>
                <a:moveTo>
                  <a:pt x="137451" y="56542"/>
                </a:moveTo>
                <a:lnTo>
                  <a:pt x="137451" y="62476"/>
                </a:lnTo>
                <a:lnTo>
                  <a:pt x="131517" y="62476"/>
                </a:lnTo>
                <a:lnTo>
                  <a:pt x="131517" y="56542"/>
                </a:lnTo>
                <a:close/>
                <a:moveTo>
                  <a:pt x="143702" y="56542"/>
                </a:moveTo>
                <a:lnTo>
                  <a:pt x="143702" y="62476"/>
                </a:lnTo>
                <a:lnTo>
                  <a:pt x="137766" y="62476"/>
                </a:lnTo>
                <a:lnTo>
                  <a:pt x="137766" y="56542"/>
                </a:lnTo>
                <a:close/>
                <a:moveTo>
                  <a:pt x="149949" y="56542"/>
                </a:moveTo>
                <a:lnTo>
                  <a:pt x="149949" y="62476"/>
                </a:lnTo>
                <a:lnTo>
                  <a:pt x="144015" y="62476"/>
                </a:lnTo>
                <a:lnTo>
                  <a:pt x="144015" y="56542"/>
                </a:lnTo>
                <a:close/>
                <a:moveTo>
                  <a:pt x="156196" y="56542"/>
                </a:moveTo>
                <a:lnTo>
                  <a:pt x="156196" y="62476"/>
                </a:lnTo>
                <a:lnTo>
                  <a:pt x="150262" y="62476"/>
                </a:lnTo>
                <a:lnTo>
                  <a:pt x="150262" y="56542"/>
                </a:lnTo>
                <a:close/>
                <a:moveTo>
                  <a:pt x="162445" y="56542"/>
                </a:moveTo>
                <a:lnTo>
                  <a:pt x="162445" y="62476"/>
                </a:lnTo>
                <a:lnTo>
                  <a:pt x="156509" y="62476"/>
                </a:lnTo>
                <a:lnTo>
                  <a:pt x="156509" y="56542"/>
                </a:lnTo>
                <a:close/>
                <a:moveTo>
                  <a:pt x="168692" y="56542"/>
                </a:moveTo>
                <a:lnTo>
                  <a:pt x="168692" y="62476"/>
                </a:lnTo>
                <a:lnTo>
                  <a:pt x="162756" y="62476"/>
                </a:lnTo>
                <a:lnTo>
                  <a:pt x="162756" y="56542"/>
                </a:lnTo>
                <a:close/>
                <a:moveTo>
                  <a:pt x="174939" y="56542"/>
                </a:moveTo>
                <a:lnTo>
                  <a:pt x="174939" y="62476"/>
                </a:lnTo>
                <a:lnTo>
                  <a:pt x="169005" y="62476"/>
                </a:lnTo>
                <a:lnTo>
                  <a:pt x="169005" y="56542"/>
                </a:lnTo>
                <a:close/>
                <a:moveTo>
                  <a:pt x="181186" y="56542"/>
                </a:moveTo>
                <a:lnTo>
                  <a:pt x="181186" y="62476"/>
                </a:lnTo>
                <a:lnTo>
                  <a:pt x="175252" y="62476"/>
                </a:lnTo>
                <a:lnTo>
                  <a:pt x="175252" y="56542"/>
                </a:lnTo>
                <a:close/>
                <a:moveTo>
                  <a:pt x="187435" y="56542"/>
                </a:moveTo>
                <a:lnTo>
                  <a:pt x="187435" y="62476"/>
                </a:lnTo>
                <a:lnTo>
                  <a:pt x="181499" y="62476"/>
                </a:lnTo>
                <a:lnTo>
                  <a:pt x="181499" y="56542"/>
                </a:lnTo>
                <a:close/>
                <a:moveTo>
                  <a:pt x="193684" y="56542"/>
                </a:moveTo>
                <a:lnTo>
                  <a:pt x="193684" y="62476"/>
                </a:lnTo>
                <a:lnTo>
                  <a:pt x="187749" y="62476"/>
                </a:lnTo>
                <a:lnTo>
                  <a:pt x="187749" y="56542"/>
                </a:lnTo>
                <a:close/>
                <a:moveTo>
                  <a:pt x="199931" y="56542"/>
                </a:moveTo>
                <a:lnTo>
                  <a:pt x="199931" y="62476"/>
                </a:lnTo>
                <a:lnTo>
                  <a:pt x="193996" y="62476"/>
                </a:lnTo>
                <a:lnTo>
                  <a:pt x="193996" y="56542"/>
                </a:lnTo>
                <a:close/>
                <a:moveTo>
                  <a:pt x="206180" y="56542"/>
                </a:moveTo>
                <a:lnTo>
                  <a:pt x="206180" y="62476"/>
                </a:lnTo>
                <a:lnTo>
                  <a:pt x="200244" y="62476"/>
                </a:lnTo>
                <a:lnTo>
                  <a:pt x="200244" y="56542"/>
                </a:lnTo>
                <a:close/>
                <a:moveTo>
                  <a:pt x="212427" y="56542"/>
                </a:moveTo>
                <a:lnTo>
                  <a:pt x="212427" y="62476"/>
                </a:lnTo>
                <a:lnTo>
                  <a:pt x="206491" y="62476"/>
                </a:lnTo>
                <a:lnTo>
                  <a:pt x="206491" y="56542"/>
                </a:lnTo>
                <a:close/>
                <a:moveTo>
                  <a:pt x="218674" y="56542"/>
                </a:moveTo>
                <a:lnTo>
                  <a:pt x="218674" y="62476"/>
                </a:lnTo>
                <a:lnTo>
                  <a:pt x="212739" y="62476"/>
                </a:lnTo>
                <a:lnTo>
                  <a:pt x="212739" y="56542"/>
                </a:lnTo>
                <a:close/>
                <a:moveTo>
                  <a:pt x="224921" y="56542"/>
                </a:moveTo>
                <a:lnTo>
                  <a:pt x="224921" y="62476"/>
                </a:lnTo>
                <a:lnTo>
                  <a:pt x="218987" y="62476"/>
                </a:lnTo>
                <a:lnTo>
                  <a:pt x="218987" y="56542"/>
                </a:lnTo>
                <a:close/>
                <a:moveTo>
                  <a:pt x="231170" y="56542"/>
                </a:moveTo>
                <a:lnTo>
                  <a:pt x="231170" y="62476"/>
                </a:lnTo>
                <a:lnTo>
                  <a:pt x="225234" y="62476"/>
                </a:lnTo>
                <a:lnTo>
                  <a:pt x="225234" y="56542"/>
                </a:lnTo>
                <a:close/>
                <a:moveTo>
                  <a:pt x="237417" y="56542"/>
                </a:moveTo>
                <a:lnTo>
                  <a:pt x="237417" y="62476"/>
                </a:lnTo>
                <a:lnTo>
                  <a:pt x="231481" y="62476"/>
                </a:lnTo>
                <a:lnTo>
                  <a:pt x="231481" y="56542"/>
                </a:lnTo>
                <a:close/>
                <a:moveTo>
                  <a:pt x="243664" y="56542"/>
                </a:moveTo>
                <a:lnTo>
                  <a:pt x="243664" y="62476"/>
                </a:lnTo>
                <a:lnTo>
                  <a:pt x="237729" y="62476"/>
                </a:lnTo>
                <a:lnTo>
                  <a:pt x="237729" y="56542"/>
                </a:lnTo>
                <a:close/>
                <a:moveTo>
                  <a:pt x="249911" y="56542"/>
                </a:moveTo>
                <a:lnTo>
                  <a:pt x="249911" y="62476"/>
                </a:lnTo>
                <a:lnTo>
                  <a:pt x="243977" y="62476"/>
                </a:lnTo>
                <a:lnTo>
                  <a:pt x="243977" y="56542"/>
                </a:lnTo>
                <a:close/>
                <a:moveTo>
                  <a:pt x="256161" y="56542"/>
                </a:moveTo>
                <a:lnTo>
                  <a:pt x="256161" y="62476"/>
                </a:lnTo>
                <a:lnTo>
                  <a:pt x="250225" y="62476"/>
                </a:lnTo>
                <a:lnTo>
                  <a:pt x="250225" y="56542"/>
                </a:lnTo>
                <a:close/>
                <a:moveTo>
                  <a:pt x="262409" y="56542"/>
                </a:moveTo>
                <a:lnTo>
                  <a:pt x="262409" y="62476"/>
                </a:lnTo>
                <a:lnTo>
                  <a:pt x="256474" y="62476"/>
                </a:lnTo>
                <a:lnTo>
                  <a:pt x="256474" y="56542"/>
                </a:lnTo>
                <a:close/>
                <a:moveTo>
                  <a:pt x="268656" y="56542"/>
                </a:moveTo>
                <a:lnTo>
                  <a:pt x="268656" y="62476"/>
                </a:lnTo>
                <a:lnTo>
                  <a:pt x="262721" y="62476"/>
                </a:lnTo>
                <a:lnTo>
                  <a:pt x="262721" y="56542"/>
                </a:lnTo>
                <a:close/>
                <a:moveTo>
                  <a:pt x="274904" y="56542"/>
                </a:moveTo>
                <a:lnTo>
                  <a:pt x="274904" y="62476"/>
                </a:lnTo>
                <a:lnTo>
                  <a:pt x="268968" y="62476"/>
                </a:lnTo>
                <a:lnTo>
                  <a:pt x="268968" y="56542"/>
                </a:lnTo>
                <a:close/>
                <a:moveTo>
                  <a:pt x="6251" y="62789"/>
                </a:moveTo>
                <a:lnTo>
                  <a:pt x="6251" y="68725"/>
                </a:lnTo>
                <a:lnTo>
                  <a:pt x="315" y="68725"/>
                </a:lnTo>
                <a:lnTo>
                  <a:pt x="315" y="62789"/>
                </a:lnTo>
                <a:close/>
                <a:moveTo>
                  <a:pt x="12498" y="62789"/>
                </a:moveTo>
                <a:lnTo>
                  <a:pt x="12498" y="68725"/>
                </a:lnTo>
                <a:lnTo>
                  <a:pt x="6562" y="68725"/>
                </a:lnTo>
                <a:lnTo>
                  <a:pt x="6562" y="62789"/>
                </a:lnTo>
                <a:close/>
                <a:moveTo>
                  <a:pt x="18745" y="62789"/>
                </a:moveTo>
                <a:lnTo>
                  <a:pt x="18745" y="68725"/>
                </a:lnTo>
                <a:lnTo>
                  <a:pt x="12810" y="68725"/>
                </a:lnTo>
                <a:lnTo>
                  <a:pt x="12810" y="62789"/>
                </a:lnTo>
                <a:close/>
                <a:moveTo>
                  <a:pt x="24992" y="62789"/>
                </a:moveTo>
                <a:lnTo>
                  <a:pt x="24992" y="68725"/>
                </a:lnTo>
                <a:lnTo>
                  <a:pt x="19058" y="68725"/>
                </a:lnTo>
                <a:lnTo>
                  <a:pt x="19058" y="62789"/>
                </a:lnTo>
                <a:close/>
                <a:moveTo>
                  <a:pt x="31242" y="62789"/>
                </a:moveTo>
                <a:lnTo>
                  <a:pt x="31242" y="68725"/>
                </a:lnTo>
                <a:lnTo>
                  <a:pt x="25305" y="68725"/>
                </a:lnTo>
                <a:lnTo>
                  <a:pt x="25305" y="62789"/>
                </a:lnTo>
                <a:close/>
                <a:moveTo>
                  <a:pt x="37489" y="62789"/>
                </a:moveTo>
                <a:lnTo>
                  <a:pt x="37489" y="68725"/>
                </a:lnTo>
                <a:lnTo>
                  <a:pt x="31553" y="68725"/>
                </a:lnTo>
                <a:lnTo>
                  <a:pt x="31553" y="62789"/>
                </a:lnTo>
                <a:close/>
                <a:moveTo>
                  <a:pt x="43737" y="62789"/>
                </a:moveTo>
                <a:lnTo>
                  <a:pt x="43737" y="68725"/>
                </a:lnTo>
                <a:lnTo>
                  <a:pt x="37802" y="68725"/>
                </a:lnTo>
                <a:lnTo>
                  <a:pt x="37802" y="62789"/>
                </a:lnTo>
                <a:close/>
                <a:moveTo>
                  <a:pt x="49985" y="62789"/>
                </a:moveTo>
                <a:lnTo>
                  <a:pt x="49985" y="68725"/>
                </a:lnTo>
                <a:lnTo>
                  <a:pt x="44049" y="68725"/>
                </a:lnTo>
                <a:lnTo>
                  <a:pt x="44049" y="62789"/>
                </a:lnTo>
                <a:close/>
                <a:moveTo>
                  <a:pt x="56232" y="62789"/>
                </a:moveTo>
                <a:lnTo>
                  <a:pt x="56232" y="68725"/>
                </a:lnTo>
                <a:lnTo>
                  <a:pt x="50296" y="68725"/>
                </a:lnTo>
                <a:lnTo>
                  <a:pt x="50296" y="62789"/>
                </a:lnTo>
                <a:close/>
                <a:moveTo>
                  <a:pt x="62480" y="62789"/>
                </a:moveTo>
                <a:lnTo>
                  <a:pt x="62480" y="68725"/>
                </a:lnTo>
                <a:lnTo>
                  <a:pt x="56545" y="68725"/>
                </a:lnTo>
                <a:lnTo>
                  <a:pt x="56545" y="62789"/>
                </a:lnTo>
                <a:close/>
                <a:moveTo>
                  <a:pt x="68727" y="62789"/>
                </a:moveTo>
                <a:lnTo>
                  <a:pt x="68727" y="68725"/>
                </a:lnTo>
                <a:lnTo>
                  <a:pt x="62792" y="68725"/>
                </a:lnTo>
                <a:lnTo>
                  <a:pt x="62792" y="62789"/>
                </a:lnTo>
                <a:close/>
                <a:moveTo>
                  <a:pt x="74975" y="62789"/>
                </a:moveTo>
                <a:lnTo>
                  <a:pt x="74975" y="68725"/>
                </a:lnTo>
                <a:lnTo>
                  <a:pt x="69039" y="68725"/>
                </a:lnTo>
                <a:lnTo>
                  <a:pt x="69039" y="62789"/>
                </a:lnTo>
                <a:close/>
                <a:moveTo>
                  <a:pt x="81223" y="62789"/>
                </a:moveTo>
                <a:lnTo>
                  <a:pt x="81223" y="68725"/>
                </a:lnTo>
                <a:lnTo>
                  <a:pt x="75286" y="68725"/>
                </a:lnTo>
                <a:lnTo>
                  <a:pt x="75286" y="62789"/>
                </a:lnTo>
                <a:close/>
                <a:moveTo>
                  <a:pt x="87470" y="62789"/>
                </a:moveTo>
                <a:lnTo>
                  <a:pt x="87470" y="68725"/>
                </a:lnTo>
                <a:lnTo>
                  <a:pt x="81535" y="68725"/>
                </a:lnTo>
                <a:lnTo>
                  <a:pt x="81535" y="62789"/>
                </a:lnTo>
                <a:close/>
                <a:moveTo>
                  <a:pt x="93718" y="62789"/>
                </a:moveTo>
                <a:lnTo>
                  <a:pt x="93718" y="68725"/>
                </a:lnTo>
                <a:lnTo>
                  <a:pt x="87784" y="68725"/>
                </a:lnTo>
                <a:lnTo>
                  <a:pt x="87784" y="62789"/>
                </a:lnTo>
                <a:close/>
                <a:moveTo>
                  <a:pt x="99967" y="62789"/>
                </a:moveTo>
                <a:lnTo>
                  <a:pt x="99967" y="68725"/>
                </a:lnTo>
                <a:lnTo>
                  <a:pt x="94031" y="68725"/>
                </a:lnTo>
                <a:lnTo>
                  <a:pt x="94031" y="62789"/>
                </a:lnTo>
                <a:close/>
                <a:moveTo>
                  <a:pt x="106214" y="62789"/>
                </a:moveTo>
                <a:lnTo>
                  <a:pt x="106214" y="68725"/>
                </a:lnTo>
                <a:lnTo>
                  <a:pt x="100278" y="68725"/>
                </a:lnTo>
                <a:lnTo>
                  <a:pt x="100278" y="62789"/>
                </a:lnTo>
                <a:close/>
                <a:moveTo>
                  <a:pt x="112461" y="62789"/>
                </a:moveTo>
                <a:lnTo>
                  <a:pt x="112461" y="68725"/>
                </a:lnTo>
                <a:lnTo>
                  <a:pt x="106527" y="68725"/>
                </a:lnTo>
                <a:lnTo>
                  <a:pt x="106527" y="62789"/>
                </a:lnTo>
                <a:close/>
                <a:moveTo>
                  <a:pt x="118710" y="62789"/>
                </a:moveTo>
                <a:lnTo>
                  <a:pt x="118710" y="68725"/>
                </a:lnTo>
                <a:lnTo>
                  <a:pt x="112774" y="68725"/>
                </a:lnTo>
                <a:lnTo>
                  <a:pt x="112774" y="62789"/>
                </a:lnTo>
                <a:close/>
                <a:moveTo>
                  <a:pt x="124957" y="62789"/>
                </a:moveTo>
                <a:lnTo>
                  <a:pt x="124957" y="68725"/>
                </a:lnTo>
                <a:lnTo>
                  <a:pt x="119021" y="68725"/>
                </a:lnTo>
                <a:lnTo>
                  <a:pt x="119021" y="62789"/>
                </a:lnTo>
                <a:close/>
                <a:moveTo>
                  <a:pt x="131204" y="62789"/>
                </a:moveTo>
                <a:lnTo>
                  <a:pt x="131204" y="68725"/>
                </a:lnTo>
                <a:lnTo>
                  <a:pt x="125270" y="68725"/>
                </a:lnTo>
                <a:lnTo>
                  <a:pt x="125270" y="62789"/>
                </a:lnTo>
                <a:close/>
                <a:moveTo>
                  <a:pt x="137451" y="62789"/>
                </a:moveTo>
                <a:lnTo>
                  <a:pt x="137451" y="68725"/>
                </a:lnTo>
                <a:lnTo>
                  <a:pt x="131517" y="68725"/>
                </a:lnTo>
                <a:lnTo>
                  <a:pt x="131517" y="62789"/>
                </a:lnTo>
                <a:close/>
                <a:moveTo>
                  <a:pt x="143702" y="62789"/>
                </a:moveTo>
                <a:lnTo>
                  <a:pt x="143702" y="68725"/>
                </a:lnTo>
                <a:lnTo>
                  <a:pt x="137766" y="68725"/>
                </a:lnTo>
                <a:lnTo>
                  <a:pt x="137766" y="62789"/>
                </a:lnTo>
                <a:close/>
                <a:moveTo>
                  <a:pt x="149949" y="62789"/>
                </a:moveTo>
                <a:lnTo>
                  <a:pt x="149949" y="68725"/>
                </a:lnTo>
                <a:lnTo>
                  <a:pt x="144015" y="68725"/>
                </a:lnTo>
                <a:lnTo>
                  <a:pt x="144015" y="62789"/>
                </a:lnTo>
                <a:close/>
                <a:moveTo>
                  <a:pt x="156196" y="62789"/>
                </a:moveTo>
                <a:lnTo>
                  <a:pt x="156196" y="68725"/>
                </a:lnTo>
                <a:lnTo>
                  <a:pt x="150262" y="68725"/>
                </a:lnTo>
                <a:lnTo>
                  <a:pt x="150262" y="62789"/>
                </a:lnTo>
                <a:close/>
                <a:moveTo>
                  <a:pt x="162445" y="62789"/>
                </a:moveTo>
                <a:lnTo>
                  <a:pt x="162445" y="68725"/>
                </a:lnTo>
                <a:lnTo>
                  <a:pt x="156509" y="68725"/>
                </a:lnTo>
                <a:lnTo>
                  <a:pt x="156509" y="62789"/>
                </a:lnTo>
                <a:close/>
                <a:moveTo>
                  <a:pt x="168692" y="62789"/>
                </a:moveTo>
                <a:lnTo>
                  <a:pt x="168692" y="68725"/>
                </a:lnTo>
                <a:lnTo>
                  <a:pt x="162756" y="68725"/>
                </a:lnTo>
                <a:lnTo>
                  <a:pt x="162756" y="62789"/>
                </a:lnTo>
                <a:close/>
                <a:moveTo>
                  <a:pt x="174939" y="62789"/>
                </a:moveTo>
                <a:lnTo>
                  <a:pt x="174939" y="68725"/>
                </a:lnTo>
                <a:lnTo>
                  <a:pt x="169005" y="68725"/>
                </a:lnTo>
                <a:lnTo>
                  <a:pt x="169005" y="62789"/>
                </a:lnTo>
                <a:close/>
                <a:moveTo>
                  <a:pt x="181186" y="62789"/>
                </a:moveTo>
                <a:lnTo>
                  <a:pt x="181186" y="68725"/>
                </a:lnTo>
                <a:lnTo>
                  <a:pt x="175252" y="68725"/>
                </a:lnTo>
                <a:lnTo>
                  <a:pt x="175252" y="62789"/>
                </a:lnTo>
                <a:close/>
                <a:moveTo>
                  <a:pt x="187435" y="62789"/>
                </a:moveTo>
                <a:lnTo>
                  <a:pt x="187435" y="68725"/>
                </a:lnTo>
                <a:lnTo>
                  <a:pt x="181499" y="68725"/>
                </a:lnTo>
                <a:lnTo>
                  <a:pt x="181499" y="62789"/>
                </a:lnTo>
                <a:close/>
                <a:moveTo>
                  <a:pt x="193684" y="62789"/>
                </a:moveTo>
                <a:lnTo>
                  <a:pt x="193684" y="68725"/>
                </a:lnTo>
                <a:lnTo>
                  <a:pt x="187749" y="68725"/>
                </a:lnTo>
                <a:lnTo>
                  <a:pt x="187749" y="62789"/>
                </a:lnTo>
                <a:close/>
                <a:moveTo>
                  <a:pt x="199931" y="62789"/>
                </a:moveTo>
                <a:lnTo>
                  <a:pt x="199931" y="68725"/>
                </a:lnTo>
                <a:lnTo>
                  <a:pt x="193996" y="68725"/>
                </a:lnTo>
                <a:lnTo>
                  <a:pt x="193996" y="62789"/>
                </a:lnTo>
                <a:close/>
                <a:moveTo>
                  <a:pt x="206180" y="62789"/>
                </a:moveTo>
                <a:lnTo>
                  <a:pt x="206180" y="68725"/>
                </a:lnTo>
                <a:lnTo>
                  <a:pt x="200244" y="68725"/>
                </a:lnTo>
                <a:lnTo>
                  <a:pt x="200244" y="62789"/>
                </a:lnTo>
                <a:close/>
                <a:moveTo>
                  <a:pt x="212427" y="62789"/>
                </a:moveTo>
                <a:lnTo>
                  <a:pt x="212427" y="68725"/>
                </a:lnTo>
                <a:lnTo>
                  <a:pt x="206491" y="68725"/>
                </a:lnTo>
                <a:lnTo>
                  <a:pt x="206491" y="62789"/>
                </a:lnTo>
                <a:close/>
                <a:moveTo>
                  <a:pt x="218674" y="62789"/>
                </a:moveTo>
                <a:lnTo>
                  <a:pt x="218674" y="68725"/>
                </a:lnTo>
                <a:lnTo>
                  <a:pt x="212739" y="68725"/>
                </a:lnTo>
                <a:lnTo>
                  <a:pt x="212739" y="62789"/>
                </a:lnTo>
                <a:close/>
                <a:moveTo>
                  <a:pt x="224921" y="62789"/>
                </a:moveTo>
                <a:lnTo>
                  <a:pt x="224921" y="68725"/>
                </a:lnTo>
                <a:lnTo>
                  <a:pt x="218987" y="68725"/>
                </a:lnTo>
                <a:lnTo>
                  <a:pt x="218987" y="62789"/>
                </a:lnTo>
                <a:close/>
                <a:moveTo>
                  <a:pt x="231170" y="62789"/>
                </a:moveTo>
                <a:lnTo>
                  <a:pt x="231170" y="68725"/>
                </a:lnTo>
                <a:lnTo>
                  <a:pt x="225234" y="68725"/>
                </a:lnTo>
                <a:lnTo>
                  <a:pt x="225234" y="62789"/>
                </a:lnTo>
                <a:close/>
                <a:moveTo>
                  <a:pt x="237417" y="62789"/>
                </a:moveTo>
                <a:lnTo>
                  <a:pt x="237417" y="68725"/>
                </a:lnTo>
                <a:lnTo>
                  <a:pt x="231481" y="68725"/>
                </a:lnTo>
                <a:lnTo>
                  <a:pt x="231481" y="62789"/>
                </a:lnTo>
                <a:close/>
                <a:moveTo>
                  <a:pt x="243664" y="62789"/>
                </a:moveTo>
                <a:lnTo>
                  <a:pt x="243664" y="68725"/>
                </a:lnTo>
                <a:lnTo>
                  <a:pt x="237729" y="68725"/>
                </a:lnTo>
                <a:lnTo>
                  <a:pt x="237729" y="62789"/>
                </a:lnTo>
                <a:close/>
                <a:moveTo>
                  <a:pt x="249911" y="62789"/>
                </a:moveTo>
                <a:lnTo>
                  <a:pt x="249911" y="68725"/>
                </a:lnTo>
                <a:lnTo>
                  <a:pt x="243977" y="68725"/>
                </a:lnTo>
                <a:lnTo>
                  <a:pt x="243977" y="62789"/>
                </a:lnTo>
                <a:close/>
                <a:moveTo>
                  <a:pt x="256161" y="62789"/>
                </a:moveTo>
                <a:lnTo>
                  <a:pt x="256161" y="68725"/>
                </a:lnTo>
                <a:lnTo>
                  <a:pt x="250225" y="68725"/>
                </a:lnTo>
                <a:lnTo>
                  <a:pt x="250225" y="62789"/>
                </a:lnTo>
                <a:close/>
                <a:moveTo>
                  <a:pt x="262409" y="62789"/>
                </a:moveTo>
                <a:lnTo>
                  <a:pt x="262409" y="68725"/>
                </a:lnTo>
                <a:lnTo>
                  <a:pt x="256474" y="68725"/>
                </a:lnTo>
                <a:lnTo>
                  <a:pt x="256474" y="62789"/>
                </a:lnTo>
                <a:close/>
                <a:moveTo>
                  <a:pt x="268656" y="62789"/>
                </a:moveTo>
                <a:lnTo>
                  <a:pt x="268656" y="68725"/>
                </a:lnTo>
                <a:lnTo>
                  <a:pt x="262721" y="68725"/>
                </a:lnTo>
                <a:lnTo>
                  <a:pt x="262721" y="62789"/>
                </a:lnTo>
                <a:close/>
                <a:moveTo>
                  <a:pt x="274904" y="62789"/>
                </a:moveTo>
                <a:lnTo>
                  <a:pt x="274904" y="68725"/>
                </a:lnTo>
                <a:lnTo>
                  <a:pt x="268968" y="68725"/>
                </a:lnTo>
                <a:lnTo>
                  <a:pt x="268968" y="62789"/>
                </a:lnTo>
                <a:close/>
                <a:moveTo>
                  <a:pt x="6251" y="69036"/>
                </a:moveTo>
                <a:lnTo>
                  <a:pt x="6251" y="74972"/>
                </a:lnTo>
                <a:lnTo>
                  <a:pt x="315" y="74972"/>
                </a:lnTo>
                <a:lnTo>
                  <a:pt x="315" y="69036"/>
                </a:lnTo>
                <a:close/>
                <a:moveTo>
                  <a:pt x="12498" y="69036"/>
                </a:moveTo>
                <a:lnTo>
                  <a:pt x="12498" y="74972"/>
                </a:lnTo>
                <a:lnTo>
                  <a:pt x="6562" y="74972"/>
                </a:lnTo>
                <a:lnTo>
                  <a:pt x="6562" y="69036"/>
                </a:lnTo>
                <a:close/>
                <a:moveTo>
                  <a:pt x="18745" y="69036"/>
                </a:moveTo>
                <a:lnTo>
                  <a:pt x="18745" y="74972"/>
                </a:lnTo>
                <a:lnTo>
                  <a:pt x="12810" y="74972"/>
                </a:lnTo>
                <a:lnTo>
                  <a:pt x="12810" y="69036"/>
                </a:lnTo>
                <a:close/>
                <a:moveTo>
                  <a:pt x="24992" y="69036"/>
                </a:moveTo>
                <a:lnTo>
                  <a:pt x="24992" y="74972"/>
                </a:lnTo>
                <a:lnTo>
                  <a:pt x="19058" y="74972"/>
                </a:lnTo>
                <a:lnTo>
                  <a:pt x="19058" y="69036"/>
                </a:lnTo>
                <a:close/>
                <a:moveTo>
                  <a:pt x="31242" y="69036"/>
                </a:moveTo>
                <a:lnTo>
                  <a:pt x="31242" y="74972"/>
                </a:lnTo>
                <a:lnTo>
                  <a:pt x="25305" y="74972"/>
                </a:lnTo>
                <a:lnTo>
                  <a:pt x="25305" y="69036"/>
                </a:lnTo>
                <a:close/>
                <a:moveTo>
                  <a:pt x="37489" y="69036"/>
                </a:moveTo>
                <a:lnTo>
                  <a:pt x="37489" y="74972"/>
                </a:lnTo>
                <a:lnTo>
                  <a:pt x="31553" y="74972"/>
                </a:lnTo>
                <a:lnTo>
                  <a:pt x="31553" y="69036"/>
                </a:lnTo>
                <a:close/>
                <a:moveTo>
                  <a:pt x="43737" y="69036"/>
                </a:moveTo>
                <a:lnTo>
                  <a:pt x="43737" y="74972"/>
                </a:lnTo>
                <a:lnTo>
                  <a:pt x="37802" y="74972"/>
                </a:lnTo>
                <a:lnTo>
                  <a:pt x="37802" y="69036"/>
                </a:lnTo>
                <a:close/>
                <a:moveTo>
                  <a:pt x="49985" y="69036"/>
                </a:moveTo>
                <a:lnTo>
                  <a:pt x="49985" y="74972"/>
                </a:lnTo>
                <a:lnTo>
                  <a:pt x="44049" y="74972"/>
                </a:lnTo>
                <a:lnTo>
                  <a:pt x="44049" y="69036"/>
                </a:lnTo>
                <a:close/>
                <a:moveTo>
                  <a:pt x="56232" y="69036"/>
                </a:moveTo>
                <a:lnTo>
                  <a:pt x="56232" y="74972"/>
                </a:lnTo>
                <a:lnTo>
                  <a:pt x="50296" y="74972"/>
                </a:lnTo>
                <a:lnTo>
                  <a:pt x="50296" y="69036"/>
                </a:lnTo>
                <a:close/>
                <a:moveTo>
                  <a:pt x="62480" y="69036"/>
                </a:moveTo>
                <a:lnTo>
                  <a:pt x="62480" y="74972"/>
                </a:lnTo>
                <a:lnTo>
                  <a:pt x="56545" y="74972"/>
                </a:lnTo>
                <a:lnTo>
                  <a:pt x="56545" y="69036"/>
                </a:lnTo>
                <a:close/>
                <a:moveTo>
                  <a:pt x="68727" y="69036"/>
                </a:moveTo>
                <a:lnTo>
                  <a:pt x="68727" y="74972"/>
                </a:lnTo>
                <a:lnTo>
                  <a:pt x="62792" y="74972"/>
                </a:lnTo>
                <a:lnTo>
                  <a:pt x="62792" y="69036"/>
                </a:lnTo>
                <a:close/>
                <a:moveTo>
                  <a:pt x="74975" y="69036"/>
                </a:moveTo>
                <a:lnTo>
                  <a:pt x="74975" y="74972"/>
                </a:lnTo>
                <a:lnTo>
                  <a:pt x="69039" y="74972"/>
                </a:lnTo>
                <a:lnTo>
                  <a:pt x="69039" y="69036"/>
                </a:lnTo>
                <a:close/>
                <a:moveTo>
                  <a:pt x="81223" y="69036"/>
                </a:moveTo>
                <a:lnTo>
                  <a:pt x="81223" y="74972"/>
                </a:lnTo>
                <a:lnTo>
                  <a:pt x="75286" y="74972"/>
                </a:lnTo>
                <a:lnTo>
                  <a:pt x="75286" y="69036"/>
                </a:lnTo>
                <a:close/>
                <a:moveTo>
                  <a:pt x="87470" y="69036"/>
                </a:moveTo>
                <a:lnTo>
                  <a:pt x="87470" y="74972"/>
                </a:lnTo>
                <a:lnTo>
                  <a:pt x="81535" y="74972"/>
                </a:lnTo>
                <a:lnTo>
                  <a:pt x="81535" y="69036"/>
                </a:lnTo>
                <a:close/>
                <a:moveTo>
                  <a:pt x="93718" y="69036"/>
                </a:moveTo>
                <a:lnTo>
                  <a:pt x="93718" y="74972"/>
                </a:lnTo>
                <a:lnTo>
                  <a:pt x="87784" y="74972"/>
                </a:lnTo>
                <a:lnTo>
                  <a:pt x="87784" y="69036"/>
                </a:lnTo>
                <a:close/>
                <a:moveTo>
                  <a:pt x="99967" y="69036"/>
                </a:moveTo>
                <a:lnTo>
                  <a:pt x="99967" y="74972"/>
                </a:lnTo>
                <a:lnTo>
                  <a:pt x="94031" y="74972"/>
                </a:lnTo>
                <a:lnTo>
                  <a:pt x="94031" y="69036"/>
                </a:lnTo>
                <a:close/>
                <a:moveTo>
                  <a:pt x="106214" y="69036"/>
                </a:moveTo>
                <a:lnTo>
                  <a:pt x="106214" y="74972"/>
                </a:lnTo>
                <a:lnTo>
                  <a:pt x="100278" y="74972"/>
                </a:lnTo>
                <a:lnTo>
                  <a:pt x="100278" y="69036"/>
                </a:lnTo>
                <a:close/>
                <a:moveTo>
                  <a:pt x="112461" y="69036"/>
                </a:moveTo>
                <a:lnTo>
                  <a:pt x="112461" y="74972"/>
                </a:lnTo>
                <a:lnTo>
                  <a:pt x="106527" y="74972"/>
                </a:lnTo>
                <a:lnTo>
                  <a:pt x="106527" y="69036"/>
                </a:lnTo>
                <a:close/>
                <a:moveTo>
                  <a:pt x="118710" y="69036"/>
                </a:moveTo>
                <a:lnTo>
                  <a:pt x="118710" y="74972"/>
                </a:lnTo>
                <a:lnTo>
                  <a:pt x="112774" y="74972"/>
                </a:lnTo>
                <a:lnTo>
                  <a:pt x="112774" y="69036"/>
                </a:lnTo>
                <a:close/>
                <a:moveTo>
                  <a:pt x="124957" y="69036"/>
                </a:moveTo>
                <a:lnTo>
                  <a:pt x="124957" y="74972"/>
                </a:lnTo>
                <a:lnTo>
                  <a:pt x="119021" y="74972"/>
                </a:lnTo>
                <a:lnTo>
                  <a:pt x="119021" y="69036"/>
                </a:lnTo>
                <a:close/>
                <a:moveTo>
                  <a:pt x="131204" y="69036"/>
                </a:moveTo>
                <a:lnTo>
                  <a:pt x="131204" y="74972"/>
                </a:lnTo>
                <a:lnTo>
                  <a:pt x="125270" y="74972"/>
                </a:lnTo>
                <a:lnTo>
                  <a:pt x="125270" y="69036"/>
                </a:lnTo>
                <a:close/>
                <a:moveTo>
                  <a:pt x="137451" y="69036"/>
                </a:moveTo>
                <a:lnTo>
                  <a:pt x="137451" y="74972"/>
                </a:lnTo>
                <a:lnTo>
                  <a:pt x="131517" y="74972"/>
                </a:lnTo>
                <a:lnTo>
                  <a:pt x="131517" y="69036"/>
                </a:lnTo>
                <a:close/>
                <a:moveTo>
                  <a:pt x="143702" y="69036"/>
                </a:moveTo>
                <a:lnTo>
                  <a:pt x="143702" y="74972"/>
                </a:lnTo>
                <a:lnTo>
                  <a:pt x="137766" y="74972"/>
                </a:lnTo>
                <a:lnTo>
                  <a:pt x="137766" y="69036"/>
                </a:lnTo>
                <a:close/>
                <a:moveTo>
                  <a:pt x="149949" y="69036"/>
                </a:moveTo>
                <a:lnTo>
                  <a:pt x="149949" y="74972"/>
                </a:lnTo>
                <a:lnTo>
                  <a:pt x="144015" y="74972"/>
                </a:lnTo>
                <a:lnTo>
                  <a:pt x="144015" y="69036"/>
                </a:lnTo>
                <a:close/>
                <a:moveTo>
                  <a:pt x="156196" y="69036"/>
                </a:moveTo>
                <a:lnTo>
                  <a:pt x="156196" y="74972"/>
                </a:lnTo>
                <a:lnTo>
                  <a:pt x="150262" y="74972"/>
                </a:lnTo>
                <a:lnTo>
                  <a:pt x="150262" y="69036"/>
                </a:lnTo>
                <a:close/>
                <a:moveTo>
                  <a:pt x="162445" y="69036"/>
                </a:moveTo>
                <a:lnTo>
                  <a:pt x="162445" y="74972"/>
                </a:lnTo>
                <a:lnTo>
                  <a:pt x="156509" y="74972"/>
                </a:lnTo>
                <a:lnTo>
                  <a:pt x="156509" y="69036"/>
                </a:lnTo>
                <a:close/>
                <a:moveTo>
                  <a:pt x="168692" y="69036"/>
                </a:moveTo>
                <a:lnTo>
                  <a:pt x="168692" y="74972"/>
                </a:lnTo>
                <a:lnTo>
                  <a:pt x="162756" y="74972"/>
                </a:lnTo>
                <a:lnTo>
                  <a:pt x="162756" y="69036"/>
                </a:lnTo>
                <a:close/>
                <a:moveTo>
                  <a:pt x="174939" y="69036"/>
                </a:moveTo>
                <a:lnTo>
                  <a:pt x="174939" y="74972"/>
                </a:lnTo>
                <a:lnTo>
                  <a:pt x="169005" y="74972"/>
                </a:lnTo>
                <a:lnTo>
                  <a:pt x="169005" y="69036"/>
                </a:lnTo>
                <a:close/>
                <a:moveTo>
                  <a:pt x="181186" y="69036"/>
                </a:moveTo>
                <a:lnTo>
                  <a:pt x="181186" y="74972"/>
                </a:lnTo>
                <a:lnTo>
                  <a:pt x="175252" y="74972"/>
                </a:lnTo>
                <a:lnTo>
                  <a:pt x="175252" y="69036"/>
                </a:lnTo>
                <a:close/>
                <a:moveTo>
                  <a:pt x="187435" y="69036"/>
                </a:moveTo>
                <a:lnTo>
                  <a:pt x="187435" y="74972"/>
                </a:lnTo>
                <a:lnTo>
                  <a:pt x="181499" y="74972"/>
                </a:lnTo>
                <a:lnTo>
                  <a:pt x="181499" y="69036"/>
                </a:lnTo>
                <a:close/>
                <a:moveTo>
                  <a:pt x="193684" y="69036"/>
                </a:moveTo>
                <a:lnTo>
                  <a:pt x="193684" y="74972"/>
                </a:lnTo>
                <a:lnTo>
                  <a:pt x="187749" y="74972"/>
                </a:lnTo>
                <a:lnTo>
                  <a:pt x="187749" y="69036"/>
                </a:lnTo>
                <a:close/>
                <a:moveTo>
                  <a:pt x="199931" y="69036"/>
                </a:moveTo>
                <a:lnTo>
                  <a:pt x="199931" y="74972"/>
                </a:lnTo>
                <a:lnTo>
                  <a:pt x="193996" y="74972"/>
                </a:lnTo>
                <a:lnTo>
                  <a:pt x="193996" y="69036"/>
                </a:lnTo>
                <a:close/>
                <a:moveTo>
                  <a:pt x="206180" y="69036"/>
                </a:moveTo>
                <a:lnTo>
                  <a:pt x="206180" y="74972"/>
                </a:lnTo>
                <a:lnTo>
                  <a:pt x="200244" y="74972"/>
                </a:lnTo>
                <a:lnTo>
                  <a:pt x="200244" y="69036"/>
                </a:lnTo>
                <a:close/>
                <a:moveTo>
                  <a:pt x="212427" y="69036"/>
                </a:moveTo>
                <a:lnTo>
                  <a:pt x="212427" y="74972"/>
                </a:lnTo>
                <a:lnTo>
                  <a:pt x="206491" y="74972"/>
                </a:lnTo>
                <a:lnTo>
                  <a:pt x="206491" y="69036"/>
                </a:lnTo>
                <a:close/>
                <a:moveTo>
                  <a:pt x="218674" y="69036"/>
                </a:moveTo>
                <a:lnTo>
                  <a:pt x="218674" y="74972"/>
                </a:lnTo>
                <a:lnTo>
                  <a:pt x="212739" y="74972"/>
                </a:lnTo>
                <a:lnTo>
                  <a:pt x="212739" y="69036"/>
                </a:lnTo>
                <a:close/>
                <a:moveTo>
                  <a:pt x="224921" y="69036"/>
                </a:moveTo>
                <a:lnTo>
                  <a:pt x="224921" y="74972"/>
                </a:lnTo>
                <a:lnTo>
                  <a:pt x="218987" y="74972"/>
                </a:lnTo>
                <a:lnTo>
                  <a:pt x="218987" y="69036"/>
                </a:lnTo>
                <a:close/>
                <a:moveTo>
                  <a:pt x="231170" y="69036"/>
                </a:moveTo>
                <a:lnTo>
                  <a:pt x="231170" y="74972"/>
                </a:lnTo>
                <a:lnTo>
                  <a:pt x="225234" y="74972"/>
                </a:lnTo>
                <a:lnTo>
                  <a:pt x="225234" y="69036"/>
                </a:lnTo>
                <a:close/>
                <a:moveTo>
                  <a:pt x="237417" y="69036"/>
                </a:moveTo>
                <a:lnTo>
                  <a:pt x="237417" y="74972"/>
                </a:lnTo>
                <a:lnTo>
                  <a:pt x="231481" y="74972"/>
                </a:lnTo>
                <a:lnTo>
                  <a:pt x="231481" y="69036"/>
                </a:lnTo>
                <a:close/>
                <a:moveTo>
                  <a:pt x="243664" y="69036"/>
                </a:moveTo>
                <a:lnTo>
                  <a:pt x="243664" y="74972"/>
                </a:lnTo>
                <a:lnTo>
                  <a:pt x="237729" y="74972"/>
                </a:lnTo>
                <a:lnTo>
                  <a:pt x="237729" y="69036"/>
                </a:lnTo>
                <a:close/>
                <a:moveTo>
                  <a:pt x="249911" y="69036"/>
                </a:moveTo>
                <a:lnTo>
                  <a:pt x="249911" y="74972"/>
                </a:lnTo>
                <a:lnTo>
                  <a:pt x="243977" y="74972"/>
                </a:lnTo>
                <a:lnTo>
                  <a:pt x="243977" y="69036"/>
                </a:lnTo>
                <a:close/>
                <a:moveTo>
                  <a:pt x="256161" y="69036"/>
                </a:moveTo>
                <a:lnTo>
                  <a:pt x="256161" y="74972"/>
                </a:lnTo>
                <a:lnTo>
                  <a:pt x="250225" y="74972"/>
                </a:lnTo>
                <a:lnTo>
                  <a:pt x="250225" y="69036"/>
                </a:lnTo>
                <a:close/>
                <a:moveTo>
                  <a:pt x="262409" y="69036"/>
                </a:moveTo>
                <a:lnTo>
                  <a:pt x="262409" y="74972"/>
                </a:lnTo>
                <a:lnTo>
                  <a:pt x="256474" y="74972"/>
                </a:lnTo>
                <a:lnTo>
                  <a:pt x="256474" y="69036"/>
                </a:lnTo>
                <a:close/>
                <a:moveTo>
                  <a:pt x="268656" y="69036"/>
                </a:moveTo>
                <a:lnTo>
                  <a:pt x="268656" y="74972"/>
                </a:lnTo>
                <a:lnTo>
                  <a:pt x="262721" y="74972"/>
                </a:lnTo>
                <a:lnTo>
                  <a:pt x="262721" y="69036"/>
                </a:lnTo>
                <a:close/>
                <a:moveTo>
                  <a:pt x="274904" y="69036"/>
                </a:moveTo>
                <a:lnTo>
                  <a:pt x="274904" y="74972"/>
                </a:lnTo>
                <a:lnTo>
                  <a:pt x="268968" y="74972"/>
                </a:lnTo>
                <a:lnTo>
                  <a:pt x="268968" y="69036"/>
                </a:lnTo>
                <a:close/>
                <a:moveTo>
                  <a:pt x="6251" y="75285"/>
                </a:moveTo>
                <a:lnTo>
                  <a:pt x="6251" y="81219"/>
                </a:lnTo>
                <a:lnTo>
                  <a:pt x="315" y="81219"/>
                </a:lnTo>
                <a:lnTo>
                  <a:pt x="315" y="75285"/>
                </a:lnTo>
                <a:close/>
                <a:moveTo>
                  <a:pt x="12498" y="75285"/>
                </a:moveTo>
                <a:lnTo>
                  <a:pt x="12498" y="81219"/>
                </a:lnTo>
                <a:lnTo>
                  <a:pt x="6562" y="81219"/>
                </a:lnTo>
                <a:lnTo>
                  <a:pt x="6562" y="75285"/>
                </a:lnTo>
                <a:close/>
                <a:moveTo>
                  <a:pt x="18745" y="75285"/>
                </a:moveTo>
                <a:lnTo>
                  <a:pt x="18745" y="81219"/>
                </a:lnTo>
                <a:lnTo>
                  <a:pt x="12810" y="81219"/>
                </a:lnTo>
                <a:lnTo>
                  <a:pt x="12810" y="75285"/>
                </a:lnTo>
                <a:close/>
                <a:moveTo>
                  <a:pt x="24992" y="75285"/>
                </a:moveTo>
                <a:lnTo>
                  <a:pt x="24992" y="81219"/>
                </a:lnTo>
                <a:lnTo>
                  <a:pt x="19058" y="81219"/>
                </a:lnTo>
                <a:lnTo>
                  <a:pt x="19058" y="75285"/>
                </a:lnTo>
                <a:close/>
                <a:moveTo>
                  <a:pt x="31242" y="75285"/>
                </a:moveTo>
                <a:lnTo>
                  <a:pt x="31242" y="81219"/>
                </a:lnTo>
                <a:lnTo>
                  <a:pt x="25305" y="81219"/>
                </a:lnTo>
                <a:lnTo>
                  <a:pt x="25305" y="75285"/>
                </a:lnTo>
                <a:close/>
                <a:moveTo>
                  <a:pt x="37489" y="75285"/>
                </a:moveTo>
                <a:lnTo>
                  <a:pt x="37489" y="81219"/>
                </a:lnTo>
                <a:lnTo>
                  <a:pt x="31553" y="81219"/>
                </a:lnTo>
                <a:lnTo>
                  <a:pt x="31553" y="75285"/>
                </a:lnTo>
                <a:close/>
                <a:moveTo>
                  <a:pt x="43737" y="75285"/>
                </a:moveTo>
                <a:lnTo>
                  <a:pt x="43737" y="81219"/>
                </a:lnTo>
                <a:lnTo>
                  <a:pt x="37802" y="81219"/>
                </a:lnTo>
                <a:lnTo>
                  <a:pt x="37802" y="75285"/>
                </a:lnTo>
                <a:close/>
                <a:moveTo>
                  <a:pt x="49985" y="75285"/>
                </a:moveTo>
                <a:lnTo>
                  <a:pt x="49985" y="81219"/>
                </a:lnTo>
                <a:lnTo>
                  <a:pt x="44049" y="81219"/>
                </a:lnTo>
                <a:lnTo>
                  <a:pt x="44049" y="75285"/>
                </a:lnTo>
                <a:close/>
                <a:moveTo>
                  <a:pt x="56232" y="75285"/>
                </a:moveTo>
                <a:lnTo>
                  <a:pt x="56232" y="81219"/>
                </a:lnTo>
                <a:lnTo>
                  <a:pt x="50296" y="81219"/>
                </a:lnTo>
                <a:lnTo>
                  <a:pt x="50296" y="75285"/>
                </a:lnTo>
                <a:close/>
                <a:moveTo>
                  <a:pt x="62480" y="75285"/>
                </a:moveTo>
                <a:lnTo>
                  <a:pt x="62480" y="81219"/>
                </a:lnTo>
                <a:lnTo>
                  <a:pt x="56545" y="81219"/>
                </a:lnTo>
                <a:lnTo>
                  <a:pt x="56545" y="75285"/>
                </a:lnTo>
                <a:close/>
                <a:moveTo>
                  <a:pt x="68727" y="75285"/>
                </a:moveTo>
                <a:lnTo>
                  <a:pt x="68727" y="81219"/>
                </a:lnTo>
                <a:lnTo>
                  <a:pt x="62792" y="81219"/>
                </a:lnTo>
                <a:lnTo>
                  <a:pt x="62792" y="75285"/>
                </a:lnTo>
                <a:close/>
                <a:moveTo>
                  <a:pt x="74975" y="75285"/>
                </a:moveTo>
                <a:lnTo>
                  <a:pt x="74975" y="81219"/>
                </a:lnTo>
                <a:lnTo>
                  <a:pt x="69039" y="81219"/>
                </a:lnTo>
                <a:lnTo>
                  <a:pt x="69039" y="75285"/>
                </a:lnTo>
                <a:close/>
                <a:moveTo>
                  <a:pt x="81223" y="75285"/>
                </a:moveTo>
                <a:lnTo>
                  <a:pt x="81223" y="81219"/>
                </a:lnTo>
                <a:lnTo>
                  <a:pt x="75286" y="81219"/>
                </a:lnTo>
                <a:lnTo>
                  <a:pt x="75286" y="75285"/>
                </a:lnTo>
                <a:close/>
                <a:moveTo>
                  <a:pt x="87470" y="75285"/>
                </a:moveTo>
                <a:lnTo>
                  <a:pt x="87470" y="81219"/>
                </a:lnTo>
                <a:lnTo>
                  <a:pt x="81535" y="81219"/>
                </a:lnTo>
                <a:lnTo>
                  <a:pt x="81535" y="75285"/>
                </a:lnTo>
                <a:close/>
                <a:moveTo>
                  <a:pt x="93718" y="75285"/>
                </a:moveTo>
                <a:lnTo>
                  <a:pt x="93718" y="81219"/>
                </a:lnTo>
                <a:lnTo>
                  <a:pt x="87784" y="81219"/>
                </a:lnTo>
                <a:lnTo>
                  <a:pt x="87784" y="75285"/>
                </a:lnTo>
                <a:close/>
                <a:moveTo>
                  <a:pt x="99967" y="75285"/>
                </a:moveTo>
                <a:lnTo>
                  <a:pt x="99967" y="81219"/>
                </a:lnTo>
                <a:lnTo>
                  <a:pt x="94031" y="81219"/>
                </a:lnTo>
                <a:lnTo>
                  <a:pt x="94031" y="75285"/>
                </a:lnTo>
                <a:close/>
                <a:moveTo>
                  <a:pt x="106214" y="75285"/>
                </a:moveTo>
                <a:lnTo>
                  <a:pt x="106214" y="81219"/>
                </a:lnTo>
                <a:lnTo>
                  <a:pt x="100278" y="81219"/>
                </a:lnTo>
                <a:lnTo>
                  <a:pt x="100278" y="75285"/>
                </a:lnTo>
                <a:close/>
                <a:moveTo>
                  <a:pt x="112461" y="75285"/>
                </a:moveTo>
                <a:lnTo>
                  <a:pt x="112461" y="81219"/>
                </a:lnTo>
                <a:lnTo>
                  <a:pt x="106527" y="81219"/>
                </a:lnTo>
                <a:lnTo>
                  <a:pt x="106527" y="75285"/>
                </a:lnTo>
                <a:close/>
                <a:moveTo>
                  <a:pt x="118710" y="75285"/>
                </a:moveTo>
                <a:lnTo>
                  <a:pt x="118710" y="81219"/>
                </a:lnTo>
                <a:lnTo>
                  <a:pt x="112774" y="81219"/>
                </a:lnTo>
                <a:lnTo>
                  <a:pt x="112774" y="75285"/>
                </a:lnTo>
                <a:close/>
                <a:moveTo>
                  <a:pt x="124957" y="75285"/>
                </a:moveTo>
                <a:lnTo>
                  <a:pt x="124957" y="81219"/>
                </a:lnTo>
                <a:lnTo>
                  <a:pt x="119021" y="81219"/>
                </a:lnTo>
                <a:lnTo>
                  <a:pt x="119021" y="75285"/>
                </a:lnTo>
                <a:close/>
                <a:moveTo>
                  <a:pt x="131204" y="75285"/>
                </a:moveTo>
                <a:lnTo>
                  <a:pt x="131204" y="81219"/>
                </a:lnTo>
                <a:lnTo>
                  <a:pt x="125270" y="81219"/>
                </a:lnTo>
                <a:lnTo>
                  <a:pt x="125270" y="75285"/>
                </a:lnTo>
                <a:close/>
                <a:moveTo>
                  <a:pt x="137451" y="75285"/>
                </a:moveTo>
                <a:lnTo>
                  <a:pt x="137451" y="81219"/>
                </a:lnTo>
                <a:lnTo>
                  <a:pt x="131517" y="81219"/>
                </a:lnTo>
                <a:lnTo>
                  <a:pt x="131517" y="75285"/>
                </a:lnTo>
                <a:close/>
                <a:moveTo>
                  <a:pt x="143702" y="75285"/>
                </a:moveTo>
                <a:lnTo>
                  <a:pt x="143702" y="81219"/>
                </a:lnTo>
                <a:lnTo>
                  <a:pt x="137766" y="81219"/>
                </a:lnTo>
                <a:lnTo>
                  <a:pt x="137766" y="75285"/>
                </a:lnTo>
                <a:close/>
                <a:moveTo>
                  <a:pt x="149949" y="75285"/>
                </a:moveTo>
                <a:lnTo>
                  <a:pt x="149949" y="81219"/>
                </a:lnTo>
                <a:lnTo>
                  <a:pt x="144015" y="81219"/>
                </a:lnTo>
                <a:lnTo>
                  <a:pt x="144015" y="75285"/>
                </a:lnTo>
                <a:close/>
                <a:moveTo>
                  <a:pt x="156196" y="75285"/>
                </a:moveTo>
                <a:lnTo>
                  <a:pt x="156196" y="81219"/>
                </a:lnTo>
                <a:lnTo>
                  <a:pt x="150262" y="81219"/>
                </a:lnTo>
                <a:lnTo>
                  <a:pt x="150262" y="75285"/>
                </a:lnTo>
                <a:close/>
                <a:moveTo>
                  <a:pt x="162445" y="75285"/>
                </a:moveTo>
                <a:lnTo>
                  <a:pt x="162445" y="81219"/>
                </a:lnTo>
                <a:lnTo>
                  <a:pt x="156509" y="81219"/>
                </a:lnTo>
                <a:lnTo>
                  <a:pt x="156509" y="75285"/>
                </a:lnTo>
                <a:close/>
                <a:moveTo>
                  <a:pt x="168692" y="75285"/>
                </a:moveTo>
                <a:lnTo>
                  <a:pt x="168692" y="81219"/>
                </a:lnTo>
                <a:lnTo>
                  <a:pt x="162756" y="81219"/>
                </a:lnTo>
                <a:lnTo>
                  <a:pt x="162756" y="75285"/>
                </a:lnTo>
                <a:close/>
                <a:moveTo>
                  <a:pt x="174939" y="75285"/>
                </a:moveTo>
                <a:lnTo>
                  <a:pt x="174939" y="81219"/>
                </a:lnTo>
                <a:lnTo>
                  <a:pt x="169005" y="81219"/>
                </a:lnTo>
                <a:lnTo>
                  <a:pt x="169005" y="75285"/>
                </a:lnTo>
                <a:close/>
                <a:moveTo>
                  <a:pt x="181186" y="75285"/>
                </a:moveTo>
                <a:lnTo>
                  <a:pt x="181186" y="81219"/>
                </a:lnTo>
                <a:lnTo>
                  <a:pt x="175252" y="81219"/>
                </a:lnTo>
                <a:lnTo>
                  <a:pt x="175252" y="75285"/>
                </a:lnTo>
                <a:close/>
                <a:moveTo>
                  <a:pt x="187435" y="75285"/>
                </a:moveTo>
                <a:lnTo>
                  <a:pt x="187435" y="81219"/>
                </a:lnTo>
                <a:lnTo>
                  <a:pt x="181499" y="81219"/>
                </a:lnTo>
                <a:lnTo>
                  <a:pt x="181499" y="75285"/>
                </a:lnTo>
                <a:close/>
                <a:moveTo>
                  <a:pt x="193684" y="75285"/>
                </a:moveTo>
                <a:lnTo>
                  <a:pt x="193684" y="81219"/>
                </a:lnTo>
                <a:lnTo>
                  <a:pt x="187749" y="81219"/>
                </a:lnTo>
                <a:lnTo>
                  <a:pt x="187749" y="75285"/>
                </a:lnTo>
                <a:close/>
                <a:moveTo>
                  <a:pt x="199931" y="75285"/>
                </a:moveTo>
                <a:lnTo>
                  <a:pt x="199931" y="81219"/>
                </a:lnTo>
                <a:lnTo>
                  <a:pt x="193996" y="81219"/>
                </a:lnTo>
                <a:lnTo>
                  <a:pt x="193996" y="75285"/>
                </a:lnTo>
                <a:close/>
                <a:moveTo>
                  <a:pt x="206180" y="75285"/>
                </a:moveTo>
                <a:lnTo>
                  <a:pt x="206180" y="81219"/>
                </a:lnTo>
                <a:lnTo>
                  <a:pt x="200244" y="81219"/>
                </a:lnTo>
                <a:lnTo>
                  <a:pt x="200244" y="75285"/>
                </a:lnTo>
                <a:close/>
                <a:moveTo>
                  <a:pt x="212427" y="75285"/>
                </a:moveTo>
                <a:lnTo>
                  <a:pt x="212427" y="81219"/>
                </a:lnTo>
                <a:lnTo>
                  <a:pt x="206491" y="81219"/>
                </a:lnTo>
                <a:lnTo>
                  <a:pt x="206491" y="75285"/>
                </a:lnTo>
                <a:close/>
                <a:moveTo>
                  <a:pt x="218674" y="75285"/>
                </a:moveTo>
                <a:lnTo>
                  <a:pt x="218674" y="81219"/>
                </a:lnTo>
                <a:lnTo>
                  <a:pt x="212739" y="81219"/>
                </a:lnTo>
                <a:lnTo>
                  <a:pt x="212739" y="75285"/>
                </a:lnTo>
                <a:close/>
                <a:moveTo>
                  <a:pt x="224921" y="75285"/>
                </a:moveTo>
                <a:lnTo>
                  <a:pt x="224921" y="81219"/>
                </a:lnTo>
                <a:lnTo>
                  <a:pt x="218987" y="81219"/>
                </a:lnTo>
                <a:lnTo>
                  <a:pt x="218987" y="75285"/>
                </a:lnTo>
                <a:close/>
                <a:moveTo>
                  <a:pt x="231170" y="75285"/>
                </a:moveTo>
                <a:lnTo>
                  <a:pt x="231170" y="81219"/>
                </a:lnTo>
                <a:lnTo>
                  <a:pt x="225234" y="81219"/>
                </a:lnTo>
                <a:lnTo>
                  <a:pt x="225234" y="75285"/>
                </a:lnTo>
                <a:close/>
                <a:moveTo>
                  <a:pt x="237417" y="75285"/>
                </a:moveTo>
                <a:lnTo>
                  <a:pt x="237417" y="81219"/>
                </a:lnTo>
                <a:lnTo>
                  <a:pt x="231481" y="81219"/>
                </a:lnTo>
                <a:lnTo>
                  <a:pt x="231481" y="75285"/>
                </a:lnTo>
                <a:close/>
                <a:moveTo>
                  <a:pt x="243664" y="75285"/>
                </a:moveTo>
                <a:lnTo>
                  <a:pt x="243664" y="81219"/>
                </a:lnTo>
                <a:lnTo>
                  <a:pt x="237729" y="81219"/>
                </a:lnTo>
                <a:lnTo>
                  <a:pt x="237729" y="75285"/>
                </a:lnTo>
                <a:close/>
                <a:moveTo>
                  <a:pt x="249911" y="75285"/>
                </a:moveTo>
                <a:lnTo>
                  <a:pt x="249911" y="81219"/>
                </a:lnTo>
                <a:lnTo>
                  <a:pt x="243977" y="81219"/>
                </a:lnTo>
                <a:lnTo>
                  <a:pt x="243977" y="75285"/>
                </a:lnTo>
                <a:close/>
                <a:moveTo>
                  <a:pt x="256161" y="75285"/>
                </a:moveTo>
                <a:lnTo>
                  <a:pt x="256161" y="81219"/>
                </a:lnTo>
                <a:lnTo>
                  <a:pt x="250225" y="81219"/>
                </a:lnTo>
                <a:lnTo>
                  <a:pt x="250225" y="75285"/>
                </a:lnTo>
                <a:close/>
                <a:moveTo>
                  <a:pt x="262409" y="75285"/>
                </a:moveTo>
                <a:lnTo>
                  <a:pt x="262409" y="81219"/>
                </a:lnTo>
                <a:lnTo>
                  <a:pt x="256474" y="81219"/>
                </a:lnTo>
                <a:lnTo>
                  <a:pt x="256474" y="75285"/>
                </a:lnTo>
                <a:close/>
                <a:moveTo>
                  <a:pt x="268656" y="75285"/>
                </a:moveTo>
                <a:lnTo>
                  <a:pt x="268656" y="81219"/>
                </a:lnTo>
                <a:lnTo>
                  <a:pt x="262721" y="81219"/>
                </a:lnTo>
                <a:lnTo>
                  <a:pt x="262721" y="75285"/>
                </a:lnTo>
                <a:close/>
                <a:moveTo>
                  <a:pt x="274904" y="75285"/>
                </a:moveTo>
                <a:lnTo>
                  <a:pt x="274904" y="81219"/>
                </a:lnTo>
                <a:lnTo>
                  <a:pt x="268968" y="81219"/>
                </a:lnTo>
                <a:lnTo>
                  <a:pt x="268968" y="75285"/>
                </a:lnTo>
                <a:close/>
                <a:moveTo>
                  <a:pt x="6251" y="81532"/>
                </a:moveTo>
                <a:lnTo>
                  <a:pt x="6251" y="87466"/>
                </a:lnTo>
                <a:lnTo>
                  <a:pt x="315" y="87466"/>
                </a:lnTo>
                <a:lnTo>
                  <a:pt x="315" y="81532"/>
                </a:lnTo>
                <a:close/>
                <a:moveTo>
                  <a:pt x="12498" y="81532"/>
                </a:moveTo>
                <a:lnTo>
                  <a:pt x="12498" y="87466"/>
                </a:lnTo>
                <a:lnTo>
                  <a:pt x="6562" y="87466"/>
                </a:lnTo>
                <a:lnTo>
                  <a:pt x="6562" y="81532"/>
                </a:lnTo>
                <a:close/>
                <a:moveTo>
                  <a:pt x="18745" y="81532"/>
                </a:moveTo>
                <a:lnTo>
                  <a:pt x="18745" y="87466"/>
                </a:lnTo>
                <a:lnTo>
                  <a:pt x="12810" y="87466"/>
                </a:lnTo>
                <a:lnTo>
                  <a:pt x="12810" y="81532"/>
                </a:lnTo>
                <a:close/>
                <a:moveTo>
                  <a:pt x="24992" y="81532"/>
                </a:moveTo>
                <a:lnTo>
                  <a:pt x="24992" y="87466"/>
                </a:lnTo>
                <a:lnTo>
                  <a:pt x="19058" y="87466"/>
                </a:lnTo>
                <a:lnTo>
                  <a:pt x="19058" y="81532"/>
                </a:lnTo>
                <a:close/>
                <a:moveTo>
                  <a:pt x="31242" y="81532"/>
                </a:moveTo>
                <a:lnTo>
                  <a:pt x="31242" y="87466"/>
                </a:lnTo>
                <a:lnTo>
                  <a:pt x="25305" y="87466"/>
                </a:lnTo>
                <a:lnTo>
                  <a:pt x="25305" y="81532"/>
                </a:lnTo>
                <a:close/>
                <a:moveTo>
                  <a:pt x="37489" y="81532"/>
                </a:moveTo>
                <a:lnTo>
                  <a:pt x="37489" y="87466"/>
                </a:lnTo>
                <a:lnTo>
                  <a:pt x="31553" y="87466"/>
                </a:lnTo>
                <a:lnTo>
                  <a:pt x="31553" y="81532"/>
                </a:lnTo>
                <a:close/>
                <a:moveTo>
                  <a:pt x="43737" y="81532"/>
                </a:moveTo>
                <a:lnTo>
                  <a:pt x="43737" y="87466"/>
                </a:lnTo>
                <a:lnTo>
                  <a:pt x="37802" y="87466"/>
                </a:lnTo>
                <a:lnTo>
                  <a:pt x="37802" y="81532"/>
                </a:lnTo>
                <a:close/>
                <a:moveTo>
                  <a:pt x="49985" y="81532"/>
                </a:moveTo>
                <a:lnTo>
                  <a:pt x="49985" y="87466"/>
                </a:lnTo>
                <a:lnTo>
                  <a:pt x="44049" y="87466"/>
                </a:lnTo>
                <a:lnTo>
                  <a:pt x="44049" y="81532"/>
                </a:lnTo>
                <a:close/>
                <a:moveTo>
                  <a:pt x="56232" y="81532"/>
                </a:moveTo>
                <a:lnTo>
                  <a:pt x="56232" y="87466"/>
                </a:lnTo>
                <a:lnTo>
                  <a:pt x="50296" y="87466"/>
                </a:lnTo>
                <a:lnTo>
                  <a:pt x="50296" y="81532"/>
                </a:lnTo>
                <a:close/>
                <a:moveTo>
                  <a:pt x="62480" y="81532"/>
                </a:moveTo>
                <a:lnTo>
                  <a:pt x="62480" y="87466"/>
                </a:lnTo>
                <a:lnTo>
                  <a:pt x="56545" y="87466"/>
                </a:lnTo>
                <a:lnTo>
                  <a:pt x="56545" y="81532"/>
                </a:lnTo>
                <a:close/>
                <a:moveTo>
                  <a:pt x="68727" y="81532"/>
                </a:moveTo>
                <a:lnTo>
                  <a:pt x="68727" y="87466"/>
                </a:lnTo>
                <a:lnTo>
                  <a:pt x="62792" y="87466"/>
                </a:lnTo>
                <a:lnTo>
                  <a:pt x="62792" y="81532"/>
                </a:lnTo>
                <a:close/>
                <a:moveTo>
                  <a:pt x="74975" y="81532"/>
                </a:moveTo>
                <a:lnTo>
                  <a:pt x="74975" y="87466"/>
                </a:lnTo>
                <a:lnTo>
                  <a:pt x="69039" y="87466"/>
                </a:lnTo>
                <a:lnTo>
                  <a:pt x="69039" y="81532"/>
                </a:lnTo>
                <a:close/>
                <a:moveTo>
                  <a:pt x="81223" y="81532"/>
                </a:moveTo>
                <a:lnTo>
                  <a:pt x="81223" y="87466"/>
                </a:lnTo>
                <a:lnTo>
                  <a:pt x="75286" y="87466"/>
                </a:lnTo>
                <a:lnTo>
                  <a:pt x="75286" y="81532"/>
                </a:lnTo>
                <a:close/>
                <a:moveTo>
                  <a:pt x="87470" y="81532"/>
                </a:moveTo>
                <a:lnTo>
                  <a:pt x="87470" y="87466"/>
                </a:lnTo>
                <a:lnTo>
                  <a:pt x="81535" y="87466"/>
                </a:lnTo>
                <a:lnTo>
                  <a:pt x="81535" y="81532"/>
                </a:lnTo>
                <a:close/>
                <a:moveTo>
                  <a:pt x="93718" y="81532"/>
                </a:moveTo>
                <a:lnTo>
                  <a:pt x="93718" y="87466"/>
                </a:lnTo>
                <a:lnTo>
                  <a:pt x="87784" y="87466"/>
                </a:lnTo>
                <a:lnTo>
                  <a:pt x="87784" y="81532"/>
                </a:lnTo>
                <a:close/>
                <a:moveTo>
                  <a:pt x="99967" y="81532"/>
                </a:moveTo>
                <a:lnTo>
                  <a:pt x="99967" y="87466"/>
                </a:lnTo>
                <a:lnTo>
                  <a:pt x="94031" y="87466"/>
                </a:lnTo>
                <a:lnTo>
                  <a:pt x="94031" y="81532"/>
                </a:lnTo>
                <a:close/>
                <a:moveTo>
                  <a:pt x="106214" y="81532"/>
                </a:moveTo>
                <a:lnTo>
                  <a:pt x="106214" y="87466"/>
                </a:lnTo>
                <a:lnTo>
                  <a:pt x="100278" y="87466"/>
                </a:lnTo>
                <a:lnTo>
                  <a:pt x="100278" y="81532"/>
                </a:lnTo>
                <a:close/>
                <a:moveTo>
                  <a:pt x="112461" y="81532"/>
                </a:moveTo>
                <a:lnTo>
                  <a:pt x="112461" y="87466"/>
                </a:lnTo>
                <a:lnTo>
                  <a:pt x="106527" y="87466"/>
                </a:lnTo>
                <a:lnTo>
                  <a:pt x="106527" y="81532"/>
                </a:lnTo>
                <a:close/>
                <a:moveTo>
                  <a:pt x="118710" y="81532"/>
                </a:moveTo>
                <a:lnTo>
                  <a:pt x="118710" y="87466"/>
                </a:lnTo>
                <a:lnTo>
                  <a:pt x="112774" y="87466"/>
                </a:lnTo>
                <a:lnTo>
                  <a:pt x="112774" y="81532"/>
                </a:lnTo>
                <a:close/>
                <a:moveTo>
                  <a:pt x="124957" y="81532"/>
                </a:moveTo>
                <a:lnTo>
                  <a:pt x="124957" y="87466"/>
                </a:lnTo>
                <a:lnTo>
                  <a:pt x="119021" y="87466"/>
                </a:lnTo>
                <a:lnTo>
                  <a:pt x="119021" y="81532"/>
                </a:lnTo>
                <a:close/>
                <a:moveTo>
                  <a:pt x="131204" y="81532"/>
                </a:moveTo>
                <a:lnTo>
                  <a:pt x="131204" y="87466"/>
                </a:lnTo>
                <a:lnTo>
                  <a:pt x="125270" y="87466"/>
                </a:lnTo>
                <a:lnTo>
                  <a:pt x="125270" y="81532"/>
                </a:lnTo>
                <a:close/>
                <a:moveTo>
                  <a:pt x="137451" y="81532"/>
                </a:moveTo>
                <a:lnTo>
                  <a:pt x="137451" y="87466"/>
                </a:lnTo>
                <a:lnTo>
                  <a:pt x="131517" y="87466"/>
                </a:lnTo>
                <a:lnTo>
                  <a:pt x="131517" y="81532"/>
                </a:lnTo>
                <a:close/>
                <a:moveTo>
                  <a:pt x="143702" y="81532"/>
                </a:moveTo>
                <a:lnTo>
                  <a:pt x="143702" y="87466"/>
                </a:lnTo>
                <a:lnTo>
                  <a:pt x="137766" y="87466"/>
                </a:lnTo>
                <a:lnTo>
                  <a:pt x="137766" y="81532"/>
                </a:lnTo>
                <a:close/>
                <a:moveTo>
                  <a:pt x="149949" y="81532"/>
                </a:moveTo>
                <a:lnTo>
                  <a:pt x="149949" y="87466"/>
                </a:lnTo>
                <a:lnTo>
                  <a:pt x="144015" y="87466"/>
                </a:lnTo>
                <a:lnTo>
                  <a:pt x="144015" y="81532"/>
                </a:lnTo>
                <a:close/>
                <a:moveTo>
                  <a:pt x="156196" y="81532"/>
                </a:moveTo>
                <a:lnTo>
                  <a:pt x="156196" y="87466"/>
                </a:lnTo>
                <a:lnTo>
                  <a:pt x="150262" y="87466"/>
                </a:lnTo>
                <a:lnTo>
                  <a:pt x="150262" y="81532"/>
                </a:lnTo>
                <a:close/>
                <a:moveTo>
                  <a:pt x="162445" y="81532"/>
                </a:moveTo>
                <a:lnTo>
                  <a:pt x="162445" y="87466"/>
                </a:lnTo>
                <a:lnTo>
                  <a:pt x="156509" y="87466"/>
                </a:lnTo>
                <a:lnTo>
                  <a:pt x="156509" y="81532"/>
                </a:lnTo>
                <a:close/>
                <a:moveTo>
                  <a:pt x="168692" y="81532"/>
                </a:moveTo>
                <a:lnTo>
                  <a:pt x="168692" y="87466"/>
                </a:lnTo>
                <a:lnTo>
                  <a:pt x="162756" y="87466"/>
                </a:lnTo>
                <a:lnTo>
                  <a:pt x="162756" y="81532"/>
                </a:lnTo>
                <a:close/>
                <a:moveTo>
                  <a:pt x="174939" y="81532"/>
                </a:moveTo>
                <a:lnTo>
                  <a:pt x="174939" y="87466"/>
                </a:lnTo>
                <a:lnTo>
                  <a:pt x="169005" y="87466"/>
                </a:lnTo>
                <a:lnTo>
                  <a:pt x="169005" y="81532"/>
                </a:lnTo>
                <a:close/>
                <a:moveTo>
                  <a:pt x="181186" y="81532"/>
                </a:moveTo>
                <a:lnTo>
                  <a:pt x="181186" y="87466"/>
                </a:lnTo>
                <a:lnTo>
                  <a:pt x="175252" y="87466"/>
                </a:lnTo>
                <a:lnTo>
                  <a:pt x="175252" y="81532"/>
                </a:lnTo>
                <a:close/>
                <a:moveTo>
                  <a:pt x="187435" y="81532"/>
                </a:moveTo>
                <a:lnTo>
                  <a:pt x="187435" y="87466"/>
                </a:lnTo>
                <a:lnTo>
                  <a:pt x="181499" y="87466"/>
                </a:lnTo>
                <a:lnTo>
                  <a:pt x="181499" y="81532"/>
                </a:lnTo>
                <a:close/>
                <a:moveTo>
                  <a:pt x="193684" y="81532"/>
                </a:moveTo>
                <a:lnTo>
                  <a:pt x="193684" y="87466"/>
                </a:lnTo>
                <a:lnTo>
                  <a:pt x="187749" y="87466"/>
                </a:lnTo>
                <a:lnTo>
                  <a:pt x="187749" y="81532"/>
                </a:lnTo>
                <a:close/>
                <a:moveTo>
                  <a:pt x="199931" y="81532"/>
                </a:moveTo>
                <a:lnTo>
                  <a:pt x="199931" y="87466"/>
                </a:lnTo>
                <a:lnTo>
                  <a:pt x="193996" y="87466"/>
                </a:lnTo>
                <a:lnTo>
                  <a:pt x="193996" y="81532"/>
                </a:lnTo>
                <a:close/>
                <a:moveTo>
                  <a:pt x="206180" y="81532"/>
                </a:moveTo>
                <a:lnTo>
                  <a:pt x="206180" y="87466"/>
                </a:lnTo>
                <a:lnTo>
                  <a:pt x="200244" y="87466"/>
                </a:lnTo>
                <a:lnTo>
                  <a:pt x="200244" y="81532"/>
                </a:lnTo>
                <a:close/>
                <a:moveTo>
                  <a:pt x="212427" y="81532"/>
                </a:moveTo>
                <a:lnTo>
                  <a:pt x="212427" y="87466"/>
                </a:lnTo>
                <a:lnTo>
                  <a:pt x="206491" y="87466"/>
                </a:lnTo>
                <a:lnTo>
                  <a:pt x="206491" y="81532"/>
                </a:lnTo>
                <a:close/>
                <a:moveTo>
                  <a:pt x="218674" y="81532"/>
                </a:moveTo>
                <a:lnTo>
                  <a:pt x="218674" y="87466"/>
                </a:lnTo>
                <a:lnTo>
                  <a:pt x="212739" y="87466"/>
                </a:lnTo>
                <a:lnTo>
                  <a:pt x="212739" y="81532"/>
                </a:lnTo>
                <a:close/>
                <a:moveTo>
                  <a:pt x="224921" y="81532"/>
                </a:moveTo>
                <a:lnTo>
                  <a:pt x="224921" y="87466"/>
                </a:lnTo>
                <a:lnTo>
                  <a:pt x="218987" y="87466"/>
                </a:lnTo>
                <a:lnTo>
                  <a:pt x="218987" y="81532"/>
                </a:lnTo>
                <a:close/>
                <a:moveTo>
                  <a:pt x="231170" y="81532"/>
                </a:moveTo>
                <a:lnTo>
                  <a:pt x="231170" y="87466"/>
                </a:lnTo>
                <a:lnTo>
                  <a:pt x="225234" y="87466"/>
                </a:lnTo>
                <a:lnTo>
                  <a:pt x="225234" y="81532"/>
                </a:lnTo>
                <a:close/>
                <a:moveTo>
                  <a:pt x="237417" y="81532"/>
                </a:moveTo>
                <a:lnTo>
                  <a:pt x="237417" y="87466"/>
                </a:lnTo>
                <a:lnTo>
                  <a:pt x="231481" y="87466"/>
                </a:lnTo>
                <a:lnTo>
                  <a:pt x="231481" y="81532"/>
                </a:lnTo>
                <a:close/>
                <a:moveTo>
                  <a:pt x="243664" y="81532"/>
                </a:moveTo>
                <a:lnTo>
                  <a:pt x="243664" y="87466"/>
                </a:lnTo>
                <a:lnTo>
                  <a:pt x="237729" y="87466"/>
                </a:lnTo>
                <a:lnTo>
                  <a:pt x="237729" y="81532"/>
                </a:lnTo>
                <a:close/>
                <a:moveTo>
                  <a:pt x="249911" y="81532"/>
                </a:moveTo>
                <a:lnTo>
                  <a:pt x="249911" y="87466"/>
                </a:lnTo>
                <a:lnTo>
                  <a:pt x="243977" y="87466"/>
                </a:lnTo>
                <a:lnTo>
                  <a:pt x="243977" y="81532"/>
                </a:lnTo>
                <a:close/>
                <a:moveTo>
                  <a:pt x="256161" y="81532"/>
                </a:moveTo>
                <a:lnTo>
                  <a:pt x="256161" y="87466"/>
                </a:lnTo>
                <a:lnTo>
                  <a:pt x="250225" y="87466"/>
                </a:lnTo>
                <a:lnTo>
                  <a:pt x="250225" y="81532"/>
                </a:lnTo>
                <a:close/>
                <a:moveTo>
                  <a:pt x="262409" y="81532"/>
                </a:moveTo>
                <a:lnTo>
                  <a:pt x="262409" y="87466"/>
                </a:lnTo>
                <a:lnTo>
                  <a:pt x="256474" y="87466"/>
                </a:lnTo>
                <a:lnTo>
                  <a:pt x="256474" y="81532"/>
                </a:lnTo>
                <a:close/>
                <a:moveTo>
                  <a:pt x="268656" y="81532"/>
                </a:moveTo>
                <a:lnTo>
                  <a:pt x="268656" y="87466"/>
                </a:lnTo>
                <a:lnTo>
                  <a:pt x="262721" y="87466"/>
                </a:lnTo>
                <a:lnTo>
                  <a:pt x="262721" y="81532"/>
                </a:lnTo>
                <a:close/>
                <a:moveTo>
                  <a:pt x="274904" y="81532"/>
                </a:moveTo>
                <a:lnTo>
                  <a:pt x="274904" y="87466"/>
                </a:lnTo>
                <a:lnTo>
                  <a:pt x="268968" y="87466"/>
                </a:lnTo>
                <a:lnTo>
                  <a:pt x="268968" y="81532"/>
                </a:lnTo>
                <a:close/>
                <a:moveTo>
                  <a:pt x="6251" y="87779"/>
                </a:moveTo>
                <a:lnTo>
                  <a:pt x="6251" y="93713"/>
                </a:lnTo>
                <a:lnTo>
                  <a:pt x="315" y="93713"/>
                </a:lnTo>
                <a:lnTo>
                  <a:pt x="315" y="87779"/>
                </a:lnTo>
                <a:close/>
                <a:moveTo>
                  <a:pt x="12498" y="87779"/>
                </a:moveTo>
                <a:lnTo>
                  <a:pt x="12498" y="93713"/>
                </a:lnTo>
                <a:lnTo>
                  <a:pt x="6562" y="93713"/>
                </a:lnTo>
                <a:lnTo>
                  <a:pt x="6562" y="87779"/>
                </a:lnTo>
                <a:close/>
                <a:moveTo>
                  <a:pt x="18745" y="87779"/>
                </a:moveTo>
                <a:lnTo>
                  <a:pt x="18745" y="93713"/>
                </a:lnTo>
                <a:lnTo>
                  <a:pt x="12810" y="93713"/>
                </a:lnTo>
                <a:lnTo>
                  <a:pt x="12810" y="87779"/>
                </a:lnTo>
                <a:close/>
                <a:moveTo>
                  <a:pt x="24992" y="87779"/>
                </a:moveTo>
                <a:lnTo>
                  <a:pt x="24992" y="93713"/>
                </a:lnTo>
                <a:lnTo>
                  <a:pt x="19058" y="93713"/>
                </a:lnTo>
                <a:lnTo>
                  <a:pt x="19058" y="87779"/>
                </a:lnTo>
                <a:close/>
                <a:moveTo>
                  <a:pt x="31242" y="87779"/>
                </a:moveTo>
                <a:lnTo>
                  <a:pt x="31242" y="93713"/>
                </a:lnTo>
                <a:lnTo>
                  <a:pt x="25305" y="93713"/>
                </a:lnTo>
                <a:lnTo>
                  <a:pt x="25305" y="87779"/>
                </a:lnTo>
                <a:close/>
                <a:moveTo>
                  <a:pt x="37489" y="87779"/>
                </a:moveTo>
                <a:lnTo>
                  <a:pt x="37489" y="93713"/>
                </a:lnTo>
                <a:lnTo>
                  <a:pt x="31553" y="93713"/>
                </a:lnTo>
                <a:lnTo>
                  <a:pt x="31553" y="87779"/>
                </a:lnTo>
                <a:close/>
                <a:moveTo>
                  <a:pt x="43737" y="87779"/>
                </a:moveTo>
                <a:lnTo>
                  <a:pt x="43737" y="93713"/>
                </a:lnTo>
                <a:lnTo>
                  <a:pt x="37802" y="93713"/>
                </a:lnTo>
                <a:lnTo>
                  <a:pt x="37802" y="87779"/>
                </a:lnTo>
                <a:close/>
                <a:moveTo>
                  <a:pt x="49985" y="87779"/>
                </a:moveTo>
                <a:lnTo>
                  <a:pt x="49985" y="93713"/>
                </a:lnTo>
                <a:lnTo>
                  <a:pt x="44049" y="93713"/>
                </a:lnTo>
                <a:lnTo>
                  <a:pt x="44049" y="87779"/>
                </a:lnTo>
                <a:close/>
                <a:moveTo>
                  <a:pt x="56232" y="87779"/>
                </a:moveTo>
                <a:lnTo>
                  <a:pt x="56232" y="93713"/>
                </a:lnTo>
                <a:lnTo>
                  <a:pt x="50296" y="93713"/>
                </a:lnTo>
                <a:lnTo>
                  <a:pt x="50296" y="87779"/>
                </a:lnTo>
                <a:close/>
                <a:moveTo>
                  <a:pt x="62480" y="87779"/>
                </a:moveTo>
                <a:lnTo>
                  <a:pt x="62480" y="93713"/>
                </a:lnTo>
                <a:lnTo>
                  <a:pt x="56545" y="93713"/>
                </a:lnTo>
                <a:lnTo>
                  <a:pt x="56545" y="87779"/>
                </a:lnTo>
                <a:close/>
                <a:moveTo>
                  <a:pt x="68727" y="87779"/>
                </a:moveTo>
                <a:lnTo>
                  <a:pt x="68727" y="93713"/>
                </a:lnTo>
                <a:lnTo>
                  <a:pt x="62792" y="93713"/>
                </a:lnTo>
                <a:lnTo>
                  <a:pt x="62792" y="87779"/>
                </a:lnTo>
                <a:close/>
                <a:moveTo>
                  <a:pt x="74975" y="87779"/>
                </a:moveTo>
                <a:lnTo>
                  <a:pt x="74975" y="93713"/>
                </a:lnTo>
                <a:lnTo>
                  <a:pt x="69039" y="93713"/>
                </a:lnTo>
                <a:lnTo>
                  <a:pt x="69039" y="87779"/>
                </a:lnTo>
                <a:close/>
                <a:moveTo>
                  <a:pt x="81223" y="87779"/>
                </a:moveTo>
                <a:lnTo>
                  <a:pt x="81223" y="93713"/>
                </a:lnTo>
                <a:lnTo>
                  <a:pt x="75286" y="93713"/>
                </a:lnTo>
                <a:lnTo>
                  <a:pt x="75286" y="87779"/>
                </a:lnTo>
                <a:close/>
                <a:moveTo>
                  <a:pt x="87470" y="87779"/>
                </a:moveTo>
                <a:lnTo>
                  <a:pt x="87470" y="93713"/>
                </a:lnTo>
                <a:lnTo>
                  <a:pt x="81535" y="93713"/>
                </a:lnTo>
                <a:lnTo>
                  <a:pt x="81535" y="87779"/>
                </a:lnTo>
                <a:close/>
                <a:moveTo>
                  <a:pt x="93718" y="87779"/>
                </a:moveTo>
                <a:lnTo>
                  <a:pt x="93718" y="93713"/>
                </a:lnTo>
                <a:lnTo>
                  <a:pt x="87784" y="93713"/>
                </a:lnTo>
                <a:lnTo>
                  <a:pt x="87784" y="87779"/>
                </a:lnTo>
                <a:close/>
                <a:moveTo>
                  <a:pt x="162445" y="87779"/>
                </a:moveTo>
                <a:lnTo>
                  <a:pt x="162445" y="93713"/>
                </a:lnTo>
                <a:lnTo>
                  <a:pt x="156509" y="93713"/>
                </a:lnTo>
                <a:lnTo>
                  <a:pt x="156509" y="87779"/>
                </a:lnTo>
                <a:close/>
                <a:moveTo>
                  <a:pt x="168692" y="87779"/>
                </a:moveTo>
                <a:lnTo>
                  <a:pt x="168692" y="93713"/>
                </a:lnTo>
                <a:lnTo>
                  <a:pt x="162756" y="93713"/>
                </a:lnTo>
                <a:lnTo>
                  <a:pt x="162756" y="87779"/>
                </a:lnTo>
                <a:close/>
                <a:moveTo>
                  <a:pt x="174939" y="87779"/>
                </a:moveTo>
                <a:lnTo>
                  <a:pt x="174939" y="93713"/>
                </a:lnTo>
                <a:lnTo>
                  <a:pt x="169005" y="93713"/>
                </a:lnTo>
                <a:lnTo>
                  <a:pt x="169005" y="87779"/>
                </a:lnTo>
                <a:close/>
                <a:moveTo>
                  <a:pt x="181186" y="87779"/>
                </a:moveTo>
                <a:lnTo>
                  <a:pt x="181186" y="93713"/>
                </a:lnTo>
                <a:lnTo>
                  <a:pt x="175252" y="93713"/>
                </a:lnTo>
                <a:lnTo>
                  <a:pt x="175252" y="87779"/>
                </a:lnTo>
                <a:close/>
                <a:moveTo>
                  <a:pt x="187435" y="87779"/>
                </a:moveTo>
                <a:lnTo>
                  <a:pt x="187435" y="93713"/>
                </a:lnTo>
                <a:lnTo>
                  <a:pt x="181499" y="93713"/>
                </a:lnTo>
                <a:lnTo>
                  <a:pt x="181499" y="87779"/>
                </a:lnTo>
                <a:close/>
                <a:moveTo>
                  <a:pt x="193684" y="87779"/>
                </a:moveTo>
                <a:lnTo>
                  <a:pt x="193684" y="93713"/>
                </a:lnTo>
                <a:lnTo>
                  <a:pt x="187749" y="93713"/>
                </a:lnTo>
                <a:lnTo>
                  <a:pt x="187749" y="87779"/>
                </a:lnTo>
                <a:close/>
                <a:moveTo>
                  <a:pt x="199931" y="87779"/>
                </a:moveTo>
                <a:lnTo>
                  <a:pt x="199931" y="93713"/>
                </a:lnTo>
                <a:lnTo>
                  <a:pt x="193996" y="93713"/>
                </a:lnTo>
                <a:lnTo>
                  <a:pt x="193996" y="87779"/>
                </a:lnTo>
                <a:close/>
                <a:moveTo>
                  <a:pt x="206180" y="87779"/>
                </a:moveTo>
                <a:lnTo>
                  <a:pt x="206180" y="93713"/>
                </a:lnTo>
                <a:lnTo>
                  <a:pt x="200244" y="93713"/>
                </a:lnTo>
                <a:lnTo>
                  <a:pt x="200244" y="87779"/>
                </a:lnTo>
                <a:close/>
                <a:moveTo>
                  <a:pt x="212427" y="87779"/>
                </a:moveTo>
                <a:lnTo>
                  <a:pt x="212427" y="93713"/>
                </a:lnTo>
                <a:lnTo>
                  <a:pt x="206491" y="93713"/>
                </a:lnTo>
                <a:lnTo>
                  <a:pt x="206491" y="87779"/>
                </a:lnTo>
                <a:close/>
                <a:moveTo>
                  <a:pt x="99967" y="87781"/>
                </a:moveTo>
                <a:lnTo>
                  <a:pt x="99967" y="93717"/>
                </a:lnTo>
                <a:lnTo>
                  <a:pt x="94031" y="93717"/>
                </a:lnTo>
                <a:lnTo>
                  <a:pt x="94031" y="87781"/>
                </a:lnTo>
                <a:close/>
                <a:moveTo>
                  <a:pt x="106214" y="87781"/>
                </a:moveTo>
                <a:lnTo>
                  <a:pt x="106214" y="93717"/>
                </a:lnTo>
                <a:lnTo>
                  <a:pt x="100278" y="93717"/>
                </a:lnTo>
                <a:lnTo>
                  <a:pt x="100278" y="87781"/>
                </a:lnTo>
                <a:close/>
                <a:moveTo>
                  <a:pt x="112461" y="87781"/>
                </a:moveTo>
                <a:lnTo>
                  <a:pt x="112461" y="93717"/>
                </a:lnTo>
                <a:lnTo>
                  <a:pt x="106527" y="93717"/>
                </a:lnTo>
                <a:lnTo>
                  <a:pt x="106527" y="87781"/>
                </a:lnTo>
                <a:close/>
                <a:moveTo>
                  <a:pt x="118710" y="87781"/>
                </a:moveTo>
                <a:lnTo>
                  <a:pt x="118710" y="93717"/>
                </a:lnTo>
                <a:lnTo>
                  <a:pt x="112774" y="93717"/>
                </a:lnTo>
                <a:lnTo>
                  <a:pt x="112774" y="87781"/>
                </a:lnTo>
                <a:close/>
                <a:moveTo>
                  <a:pt x="124957" y="87781"/>
                </a:moveTo>
                <a:lnTo>
                  <a:pt x="124957" y="93717"/>
                </a:lnTo>
                <a:lnTo>
                  <a:pt x="119021" y="93717"/>
                </a:lnTo>
                <a:lnTo>
                  <a:pt x="119021" y="87781"/>
                </a:lnTo>
                <a:close/>
                <a:moveTo>
                  <a:pt x="131204" y="87781"/>
                </a:moveTo>
                <a:lnTo>
                  <a:pt x="131204" y="93717"/>
                </a:lnTo>
                <a:lnTo>
                  <a:pt x="125270" y="93717"/>
                </a:lnTo>
                <a:lnTo>
                  <a:pt x="125270" y="87781"/>
                </a:lnTo>
                <a:close/>
                <a:moveTo>
                  <a:pt x="137451" y="87781"/>
                </a:moveTo>
                <a:lnTo>
                  <a:pt x="137451" y="93717"/>
                </a:lnTo>
                <a:lnTo>
                  <a:pt x="131517" y="93717"/>
                </a:lnTo>
                <a:lnTo>
                  <a:pt x="131517" y="87781"/>
                </a:lnTo>
                <a:close/>
                <a:moveTo>
                  <a:pt x="143702" y="87781"/>
                </a:moveTo>
                <a:lnTo>
                  <a:pt x="143702" y="93717"/>
                </a:lnTo>
                <a:lnTo>
                  <a:pt x="137766" y="93717"/>
                </a:lnTo>
                <a:lnTo>
                  <a:pt x="137766" y="87781"/>
                </a:lnTo>
                <a:close/>
                <a:moveTo>
                  <a:pt x="149949" y="87781"/>
                </a:moveTo>
                <a:lnTo>
                  <a:pt x="149949" y="93717"/>
                </a:lnTo>
                <a:lnTo>
                  <a:pt x="144015" y="93717"/>
                </a:lnTo>
                <a:lnTo>
                  <a:pt x="144015" y="87781"/>
                </a:lnTo>
                <a:close/>
                <a:moveTo>
                  <a:pt x="156196" y="87781"/>
                </a:moveTo>
                <a:lnTo>
                  <a:pt x="156196" y="93717"/>
                </a:lnTo>
                <a:lnTo>
                  <a:pt x="150262" y="93717"/>
                </a:lnTo>
                <a:lnTo>
                  <a:pt x="150262" y="87781"/>
                </a:lnTo>
                <a:close/>
                <a:moveTo>
                  <a:pt x="218674" y="87781"/>
                </a:moveTo>
                <a:lnTo>
                  <a:pt x="218674" y="93717"/>
                </a:lnTo>
                <a:lnTo>
                  <a:pt x="212739" y="93717"/>
                </a:lnTo>
                <a:lnTo>
                  <a:pt x="212739" y="87781"/>
                </a:lnTo>
                <a:close/>
                <a:moveTo>
                  <a:pt x="224921" y="87781"/>
                </a:moveTo>
                <a:lnTo>
                  <a:pt x="224921" y="93717"/>
                </a:lnTo>
                <a:lnTo>
                  <a:pt x="218987" y="93717"/>
                </a:lnTo>
                <a:lnTo>
                  <a:pt x="218987" y="87781"/>
                </a:lnTo>
                <a:close/>
                <a:moveTo>
                  <a:pt x="231170" y="87781"/>
                </a:moveTo>
                <a:lnTo>
                  <a:pt x="231170" y="93717"/>
                </a:lnTo>
                <a:lnTo>
                  <a:pt x="225234" y="93717"/>
                </a:lnTo>
                <a:lnTo>
                  <a:pt x="225234" y="87781"/>
                </a:lnTo>
                <a:close/>
                <a:moveTo>
                  <a:pt x="237417" y="87781"/>
                </a:moveTo>
                <a:lnTo>
                  <a:pt x="237417" y="93717"/>
                </a:lnTo>
                <a:lnTo>
                  <a:pt x="231481" y="93717"/>
                </a:lnTo>
                <a:lnTo>
                  <a:pt x="231481" y="87781"/>
                </a:lnTo>
                <a:close/>
                <a:moveTo>
                  <a:pt x="243664" y="87781"/>
                </a:moveTo>
                <a:lnTo>
                  <a:pt x="243664" y="93717"/>
                </a:lnTo>
                <a:lnTo>
                  <a:pt x="237729" y="93717"/>
                </a:lnTo>
                <a:lnTo>
                  <a:pt x="237729" y="87781"/>
                </a:lnTo>
                <a:close/>
                <a:moveTo>
                  <a:pt x="249911" y="87781"/>
                </a:moveTo>
                <a:lnTo>
                  <a:pt x="249911" y="93717"/>
                </a:lnTo>
                <a:lnTo>
                  <a:pt x="243977" y="93717"/>
                </a:lnTo>
                <a:lnTo>
                  <a:pt x="243977" y="87781"/>
                </a:lnTo>
                <a:close/>
                <a:moveTo>
                  <a:pt x="256161" y="87781"/>
                </a:moveTo>
                <a:lnTo>
                  <a:pt x="256161" y="93717"/>
                </a:lnTo>
                <a:lnTo>
                  <a:pt x="250225" y="93717"/>
                </a:lnTo>
                <a:lnTo>
                  <a:pt x="250225" y="87781"/>
                </a:lnTo>
                <a:close/>
                <a:moveTo>
                  <a:pt x="262409" y="87781"/>
                </a:moveTo>
                <a:lnTo>
                  <a:pt x="262409" y="93717"/>
                </a:lnTo>
                <a:lnTo>
                  <a:pt x="256474" y="93717"/>
                </a:lnTo>
                <a:lnTo>
                  <a:pt x="256474" y="87781"/>
                </a:lnTo>
                <a:close/>
                <a:moveTo>
                  <a:pt x="268656" y="87781"/>
                </a:moveTo>
                <a:lnTo>
                  <a:pt x="268656" y="93717"/>
                </a:lnTo>
                <a:lnTo>
                  <a:pt x="262721" y="93717"/>
                </a:lnTo>
                <a:lnTo>
                  <a:pt x="262721" y="87781"/>
                </a:lnTo>
                <a:close/>
                <a:moveTo>
                  <a:pt x="274904" y="87781"/>
                </a:moveTo>
                <a:lnTo>
                  <a:pt x="274904" y="93717"/>
                </a:lnTo>
                <a:lnTo>
                  <a:pt x="268968" y="93717"/>
                </a:lnTo>
                <a:lnTo>
                  <a:pt x="268968" y="87781"/>
                </a:lnTo>
                <a:close/>
                <a:moveTo>
                  <a:pt x="6251" y="94028"/>
                </a:moveTo>
                <a:lnTo>
                  <a:pt x="6251" y="99964"/>
                </a:lnTo>
                <a:lnTo>
                  <a:pt x="315" y="99964"/>
                </a:lnTo>
                <a:lnTo>
                  <a:pt x="315" y="94028"/>
                </a:lnTo>
                <a:close/>
                <a:moveTo>
                  <a:pt x="12498" y="94028"/>
                </a:moveTo>
                <a:lnTo>
                  <a:pt x="12498" y="99964"/>
                </a:lnTo>
                <a:lnTo>
                  <a:pt x="6562" y="99964"/>
                </a:lnTo>
                <a:lnTo>
                  <a:pt x="6562" y="94028"/>
                </a:lnTo>
                <a:close/>
                <a:moveTo>
                  <a:pt x="18745" y="94028"/>
                </a:moveTo>
                <a:lnTo>
                  <a:pt x="18745" y="99964"/>
                </a:lnTo>
                <a:lnTo>
                  <a:pt x="12810" y="99964"/>
                </a:lnTo>
                <a:lnTo>
                  <a:pt x="12810" y="94028"/>
                </a:lnTo>
                <a:close/>
                <a:moveTo>
                  <a:pt x="24992" y="94028"/>
                </a:moveTo>
                <a:lnTo>
                  <a:pt x="24992" y="99964"/>
                </a:lnTo>
                <a:lnTo>
                  <a:pt x="19058" y="99964"/>
                </a:lnTo>
                <a:lnTo>
                  <a:pt x="19058" y="94028"/>
                </a:lnTo>
                <a:close/>
                <a:moveTo>
                  <a:pt x="31242" y="94028"/>
                </a:moveTo>
                <a:lnTo>
                  <a:pt x="31242" y="99964"/>
                </a:lnTo>
                <a:lnTo>
                  <a:pt x="25305" y="99964"/>
                </a:lnTo>
                <a:lnTo>
                  <a:pt x="25305" y="94028"/>
                </a:lnTo>
                <a:close/>
                <a:moveTo>
                  <a:pt x="37489" y="94028"/>
                </a:moveTo>
                <a:lnTo>
                  <a:pt x="37489" y="99964"/>
                </a:lnTo>
                <a:lnTo>
                  <a:pt x="31553" y="99964"/>
                </a:lnTo>
                <a:lnTo>
                  <a:pt x="31553" y="94028"/>
                </a:lnTo>
                <a:close/>
                <a:moveTo>
                  <a:pt x="43737" y="94028"/>
                </a:moveTo>
                <a:lnTo>
                  <a:pt x="43737" y="99964"/>
                </a:lnTo>
                <a:lnTo>
                  <a:pt x="37802" y="99964"/>
                </a:lnTo>
                <a:lnTo>
                  <a:pt x="37802" y="94028"/>
                </a:lnTo>
                <a:close/>
                <a:moveTo>
                  <a:pt x="49985" y="94028"/>
                </a:moveTo>
                <a:lnTo>
                  <a:pt x="49985" y="99964"/>
                </a:lnTo>
                <a:lnTo>
                  <a:pt x="44049" y="99964"/>
                </a:lnTo>
                <a:lnTo>
                  <a:pt x="44049" y="94028"/>
                </a:lnTo>
                <a:close/>
                <a:moveTo>
                  <a:pt x="56232" y="94028"/>
                </a:moveTo>
                <a:lnTo>
                  <a:pt x="56232" y="99964"/>
                </a:lnTo>
                <a:lnTo>
                  <a:pt x="50296" y="99964"/>
                </a:lnTo>
                <a:lnTo>
                  <a:pt x="50296" y="94028"/>
                </a:lnTo>
                <a:close/>
                <a:moveTo>
                  <a:pt x="62480" y="94028"/>
                </a:moveTo>
                <a:lnTo>
                  <a:pt x="62480" y="99964"/>
                </a:lnTo>
                <a:lnTo>
                  <a:pt x="56545" y="99964"/>
                </a:lnTo>
                <a:lnTo>
                  <a:pt x="56545" y="94028"/>
                </a:lnTo>
                <a:close/>
                <a:moveTo>
                  <a:pt x="68727" y="94028"/>
                </a:moveTo>
                <a:lnTo>
                  <a:pt x="68727" y="99964"/>
                </a:lnTo>
                <a:lnTo>
                  <a:pt x="62792" y="99964"/>
                </a:lnTo>
                <a:lnTo>
                  <a:pt x="62792" y="94028"/>
                </a:lnTo>
                <a:close/>
                <a:moveTo>
                  <a:pt x="74975" y="94028"/>
                </a:moveTo>
                <a:lnTo>
                  <a:pt x="74975" y="99964"/>
                </a:lnTo>
                <a:lnTo>
                  <a:pt x="69039" y="99964"/>
                </a:lnTo>
                <a:lnTo>
                  <a:pt x="69039" y="94028"/>
                </a:lnTo>
                <a:close/>
                <a:moveTo>
                  <a:pt x="81223" y="94028"/>
                </a:moveTo>
                <a:lnTo>
                  <a:pt x="81223" y="99964"/>
                </a:lnTo>
                <a:lnTo>
                  <a:pt x="75286" y="99964"/>
                </a:lnTo>
                <a:lnTo>
                  <a:pt x="75286" y="94028"/>
                </a:lnTo>
                <a:close/>
                <a:moveTo>
                  <a:pt x="87470" y="94028"/>
                </a:moveTo>
                <a:lnTo>
                  <a:pt x="87470" y="99964"/>
                </a:lnTo>
                <a:lnTo>
                  <a:pt x="81535" y="99964"/>
                </a:lnTo>
                <a:lnTo>
                  <a:pt x="81535" y="94028"/>
                </a:lnTo>
                <a:close/>
                <a:moveTo>
                  <a:pt x="93718" y="94028"/>
                </a:moveTo>
                <a:lnTo>
                  <a:pt x="93718" y="99964"/>
                </a:lnTo>
                <a:lnTo>
                  <a:pt x="87784" y="99964"/>
                </a:lnTo>
                <a:lnTo>
                  <a:pt x="87784" y="94028"/>
                </a:lnTo>
                <a:close/>
                <a:moveTo>
                  <a:pt x="99967" y="94028"/>
                </a:moveTo>
                <a:lnTo>
                  <a:pt x="99967" y="99964"/>
                </a:lnTo>
                <a:lnTo>
                  <a:pt x="94031" y="99964"/>
                </a:lnTo>
                <a:lnTo>
                  <a:pt x="94031" y="94028"/>
                </a:lnTo>
                <a:close/>
                <a:moveTo>
                  <a:pt x="106214" y="94029"/>
                </a:moveTo>
                <a:lnTo>
                  <a:pt x="106214" y="99964"/>
                </a:lnTo>
                <a:lnTo>
                  <a:pt x="100278" y="99964"/>
                </a:lnTo>
                <a:lnTo>
                  <a:pt x="100278" y="94029"/>
                </a:lnTo>
                <a:close/>
                <a:moveTo>
                  <a:pt x="112461" y="94029"/>
                </a:moveTo>
                <a:lnTo>
                  <a:pt x="112461" y="99964"/>
                </a:lnTo>
                <a:lnTo>
                  <a:pt x="106527" y="99964"/>
                </a:lnTo>
                <a:lnTo>
                  <a:pt x="106527" y="94029"/>
                </a:lnTo>
                <a:close/>
                <a:moveTo>
                  <a:pt x="118710" y="94029"/>
                </a:moveTo>
                <a:lnTo>
                  <a:pt x="118710" y="99964"/>
                </a:lnTo>
                <a:lnTo>
                  <a:pt x="112774" y="99964"/>
                </a:lnTo>
                <a:lnTo>
                  <a:pt x="112774" y="94029"/>
                </a:lnTo>
                <a:close/>
                <a:moveTo>
                  <a:pt x="124957" y="94029"/>
                </a:moveTo>
                <a:lnTo>
                  <a:pt x="124957" y="99964"/>
                </a:lnTo>
                <a:lnTo>
                  <a:pt x="119021" y="99964"/>
                </a:lnTo>
                <a:lnTo>
                  <a:pt x="119021" y="94029"/>
                </a:lnTo>
                <a:close/>
                <a:moveTo>
                  <a:pt x="131204" y="94029"/>
                </a:moveTo>
                <a:lnTo>
                  <a:pt x="131204" y="99964"/>
                </a:lnTo>
                <a:lnTo>
                  <a:pt x="125270" y="99964"/>
                </a:lnTo>
                <a:lnTo>
                  <a:pt x="125270" y="94029"/>
                </a:lnTo>
                <a:close/>
                <a:moveTo>
                  <a:pt x="137451" y="94029"/>
                </a:moveTo>
                <a:lnTo>
                  <a:pt x="137451" y="99964"/>
                </a:lnTo>
                <a:lnTo>
                  <a:pt x="131517" y="99964"/>
                </a:lnTo>
                <a:lnTo>
                  <a:pt x="131517" y="94029"/>
                </a:lnTo>
                <a:close/>
                <a:moveTo>
                  <a:pt x="143702" y="94029"/>
                </a:moveTo>
                <a:lnTo>
                  <a:pt x="143702" y="99964"/>
                </a:lnTo>
                <a:lnTo>
                  <a:pt x="137766" y="99964"/>
                </a:lnTo>
                <a:lnTo>
                  <a:pt x="137766" y="94029"/>
                </a:lnTo>
                <a:close/>
                <a:moveTo>
                  <a:pt x="149949" y="94029"/>
                </a:moveTo>
                <a:lnTo>
                  <a:pt x="149949" y="99964"/>
                </a:lnTo>
                <a:lnTo>
                  <a:pt x="144015" y="99964"/>
                </a:lnTo>
                <a:lnTo>
                  <a:pt x="144015" y="94029"/>
                </a:lnTo>
                <a:close/>
                <a:moveTo>
                  <a:pt x="156196" y="94029"/>
                </a:moveTo>
                <a:lnTo>
                  <a:pt x="156196" y="99964"/>
                </a:lnTo>
                <a:lnTo>
                  <a:pt x="150262" y="99964"/>
                </a:lnTo>
                <a:lnTo>
                  <a:pt x="150262" y="94029"/>
                </a:lnTo>
                <a:close/>
                <a:moveTo>
                  <a:pt x="162445" y="94028"/>
                </a:moveTo>
                <a:lnTo>
                  <a:pt x="162445" y="99964"/>
                </a:lnTo>
                <a:lnTo>
                  <a:pt x="156509" y="99964"/>
                </a:lnTo>
                <a:lnTo>
                  <a:pt x="156509" y="94028"/>
                </a:lnTo>
                <a:close/>
                <a:moveTo>
                  <a:pt x="168692" y="94028"/>
                </a:moveTo>
                <a:lnTo>
                  <a:pt x="168692" y="99964"/>
                </a:lnTo>
                <a:lnTo>
                  <a:pt x="162756" y="99964"/>
                </a:lnTo>
                <a:lnTo>
                  <a:pt x="162756" y="94028"/>
                </a:lnTo>
                <a:close/>
                <a:moveTo>
                  <a:pt x="174939" y="94028"/>
                </a:moveTo>
                <a:lnTo>
                  <a:pt x="174939" y="99964"/>
                </a:lnTo>
                <a:lnTo>
                  <a:pt x="169005" y="99964"/>
                </a:lnTo>
                <a:lnTo>
                  <a:pt x="169005" y="94028"/>
                </a:lnTo>
                <a:close/>
                <a:moveTo>
                  <a:pt x="181186" y="94028"/>
                </a:moveTo>
                <a:lnTo>
                  <a:pt x="181186" y="99964"/>
                </a:lnTo>
                <a:lnTo>
                  <a:pt x="175252" y="99964"/>
                </a:lnTo>
                <a:lnTo>
                  <a:pt x="175252" y="94028"/>
                </a:lnTo>
                <a:close/>
                <a:moveTo>
                  <a:pt x="187435" y="94028"/>
                </a:moveTo>
                <a:lnTo>
                  <a:pt x="187435" y="99964"/>
                </a:lnTo>
                <a:lnTo>
                  <a:pt x="181499" y="99964"/>
                </a:lnTo>
                <a:lnTo>
                  <a:pt x="181499" y="94028"/>
                </a:lnTo>
                <a:close/>
                <a:moveTo>
                  <a:pt x="193684" y="94028"/>
                </a:moveTo>
                <a:lnTo>
                  <a:pt x="193684" y="99964"/>
                </a:lnTo>
                <a:lnTo>
                  <a:pt x="187749" y="99964"/>
                </a:lnTo>
                <a:lnTo>
                  <a:pt x="187749" y="94028"/>
                </a:lnTo>
                <a:close/>
                <a:moveTo>
                  <a:pt x="199931" y="94028"/>
                </a:moveTo>
                <a:lnTo>
                  <a:pt x="199931" y="99964"/>
                </a:lnTo>
                <a:lnTo>
                  <a:pt x="193996" y="99964"/>
                </a:lnTo>
                <a:lnTo>
                  <a:pt x="193996" y="94028"/>
                </a:lnTo>
                <a:close/>
                <a:moveTo>
                  <a:pt x="206180" y="94028"/>
                </a:moveTo>
                <a:lnTo>
                  <a:pt x="206180" y="99964"/>
                </a:lnTo>
                <a:lnTo>
                  <a:pt x="200244" y="99964"/>
                </a:lnTo>
                <a:lnTo>
                  <a:pt x="200244" y="94028"/>
                </a:lnTo>
                <a:close/>
                <a:moveTo>
                  <a:pt x="212427" y="94028"/>
                </a:moveTo>
                <a:lnTo>
                  <a:pt x="212427" y="99964"/>
                </a:lnTo>
                <a:lnTo>
                  <a:pt x="206491" y="99964"/>
                </a:lnTo>
                <a:lnTo>
                  <a:pt x="206491" y="94028"/>
                </a:lnTo>
                <a:close/>
                <a:moveTo>
                  <a:pt x="218674" y="94028"/>
                </a:moveTo>
                <a:lnTo>
                  <a:pt x="218674" y="99964"/>
                </a:lnTo>
                <a:lnTo>
                  <a:pt x="212739" y="99964"/>
                </a:lnTo>
                <a:lnTo>
                  <a:pt x="212739" y="94028"/>
                </a:lnTo>
                <a:close/>
                <a:moveTo>
                  <a:pt x="224921" y="94029"/>
                </a:moveTo>
                <a:lnTo>
                  <a:pt x="224921" y="99964"/>
                </a:lnTo>
                <a:lnTo>
                  <a:pt x="218987" y="99964"/>
                </a:lnTo>
                <a:lnTo>
                  <a:pt x="218987" y="94029"/>
                </a:lnTo>
                <a:close/>
                <a:moveTo>
                  <a:pt x="231170" y="94029"/>
                </a:moveTo>
                <a:lnTo>
                  <a:pt x="231170" y="99964"/>
                </a:lnTo>
                <a:lnTo>
                  <a:pt x="225234" y="99964"/>
                </a:lnTo>
                <a:lnTo>
                  <a:pt x="225234" y="94029"/>
                </a:lnTo>
                <a:close/>
                <a:moveTo>
                  <a:pt x="237417" y="94029"/>
                </a:moveTo>
                <a:lnTo>
                  <a:pt x="237417" y="99964"/>
                </a:lnTo>
                <a:lnTo>
                  <a:pt x="231481" y="99964"/>
                </a:lnTo>
                <a:lnTo>
                  <a:pt x="231481" y="94029"/>
                </a:lnTo>
                <a:close/>
                <a:moveTo>
                  <a:pt x="243664" y="94029"/>
                </a:moveTo>
                <a:lnTo>
                  <a:pt x="243664" y="99964"/>
                </a:lnTo>
                <a:lnTo>
                  <a:pt x="237729" y="99964"/>
                </a:lnTo>
                <a:lnTo>
                  <a:pt x="237729" y="94029"/>
                </a:lnTo>
                <a:close/>
                <a:moveTo>
                  <a:pt x="249911" y="94029"/>
                </a:moveTo>
                <a:lnTo>
                  <a:pt x="249911" y="99964"/>
                </a:lnTo>
                <a:lnTo>
                  <a:pt x="243977" y="99964"/>
                </a:lnTo>
                <a:lnTo>
                  <a:pt x="243977" y="94029"/>
                </a:lnTo>
                <a:close/>
                <a:moveTo>
                  <a:pt x="256161" y="94029"/>
                </a:moveTo>
                <a:lnTo>
                  <a:pt x="256161" y="99964"/>
                </a:lnTo>
                <a:lnTo>
                  <a:pt x="250225" y="99964"/>
                </a:lnTo>
                <a:lnTo>
                  <a:pt x="250225" y="94029"/>
                </a:lnTo>
                <a:close/>
                <a:moveTo>
                  <a:pt x="262409" y="94029"/>
                </a:moveTo>
                <a:lnTo>
                  <a:pt x="262409" y="99964"/>
                </a:lnTo>
                <a:lnTo>
                  <a:pt x="256474" y="99964"/>
                </a:lnTo>
                <a:lnTo>
                  <a:pt x="256474" y="94029"/>
                </a:lnTo>
                <a:close/>
                <a:moveTo>
                  <a:pt x="268656" y="94029"/>
                </a:moveTo>
                <a:lnTo>
                  <a:pt x="268656" y="99964"/>
                </a:lnTo>
                <a:lnTo>
                  <a:pt x="262721" y="99964"/>
                </a:lnTo>
                <a:lnTo>
                  <a:pt x="262721" y="94029"/>
                </a:lnTo>
                <a:close/>
                <a:moveTo>
                  <a:pt x="274904" y="94029"/>
                </a:moveTo>
                <a:lnTo>
                  <a:pt x="274904" y="99964"/>
                </a:lnTo>
                <a:lnTo>
                  <a:pt x="268968" y="99964"/>
                </a:lnTo>
                <a:lnTo>
                  <a:pt x="268968" y="94029"/>
                </a:lnTo>
                <a:close/>
                <a:moveTo>
                  <a:pt x="6251" y="100276"/>
                </a:moveTo>
                <a:lnTo>
                  <a:pt x="6251" y="106211"/>
                </a:lnTo>
                <a:lnTo>
                  <a:pt x="315" y="106211"/>
                </a:lnTo>
                <a:lnTo>
                  <a:pt x="315" y="100276"/>
                </a:lnTo>
                <a:close/>
                <a:moveTo>
                  <a:pt x="12498" y="100276"/>
                </a:moveTo>
                <a:lnTo>
                  <a:pt x="12498" y="106211"/>
                </a:lnTo>
                <a:lnTo>
                  <a:pt x="6562" y="106211"/>
                </a:lnTo>
                <a:lnTo>
                  <a:pt x="6562" y="100276"/>
                </a:lnTo>
                <a:close/>
                <a:moveTo>
                  <a:pt x="18745" y="100276"/>
                </a:moveTo>
                <a:lnTo>
                  <a:pt x="18745" y="106211"/>
                </a:lnTo>
                <a:lnTo>
                  <a:pt x="12810" y="106211"/>
                </a:lnTo>
                <a:lnTo>
                  <a:pt x="12810" y="100276"/>
                </a:lnTo>
                <a:close/>
                <a:moveTo>
                  <a:pt x="24992" y="100276"/>
                </a:moveTo>
                <a:lnTo>
                  <a:pt x="24992" y="106211"/>
                </a:lnTo>
                <a:lnTo>
                  <a:pt x="19058" y="106211"/>
                </a:lnTo>
                <a:lnTo>
                  <a:pt x="19058" y="100276"/>
                </a:lnTo>
                <a:close/>
                <a:moveTo>
                  <a:pt x="31242" y="100276"/>
                </a:moveTo>
                <a:lnTo>
                  <a:pt x="31242" y="106211"/>
                </a:lnTo>
                <a:lnTo>
                  <a:pt x="25305" y="106211"/>
                </a:lnTo>
                <a:lnTo>
                  <a:pt x="25305" y="100276"/>
                </a:lnTo>
                <a:close/>
                <a:moveTo>
                  <a:pt x="37489" y="100276"/>
                </a:moveTo>
                <a:lnTo>
                  <a:pt x="37489" y="106211"/>
                </a:lnTo>
                <a:lnTo>
                  <a:pt x="31553" y="106211"/>
                </a:lnTo>
                <a:lnTo>
                  <a:pt x="31553" y="100276"/>
                </a:lnTo>
                <a:close/>
                <a:moveTo>
                  <a:pt x="43737" y="100276"/>
                </a:moveTo>
                <a:lnTo>
                  <a:pt x="43737" y="106211"/>
                </a:lnTo>
                <a:lnTo>
                  <a:pt x="37802" y="106211"/>
                </a:lnTo>
                <a:lnTo>
                  <a:pt x="37802" y="100276"/>
                </a:lnTo>
                <a:close/>
                <a:moveTo>
                  <a:pt x="49985" y="100276"/>
                </a:moveTo>
                <a:lnTo>
                  <a:pt x="49985" y="106211"/>
                </a:lnTo>
                <a:lnTo>
                  <a:pt x="44049" y="106211"/>
                </a:lnTo>
                <a:lnTo>
                  <a:pt x="44049" y="100276"/>
                </a:lnTo>
                <a:close/>
                <a:moveTo>
                  <a:pt x="56232" y="100276"/>
                </a:moveTo>
                <a:lnTo>
                  <a:pt x="56232" y="106211"/>
                </a:lnTo>
                <a:lnTo>
                  <a:pt x="50296" y="106211"/>
                </a:lnTo>
                <a:lnTo>
                  <a:pt x="50296" y="100276"/>
                </a:lnTo>
                <a:close/>
                <a:moveTo>
                  <a:pt x="62480" y="100276"/>
                </a:moveTo>
                <a:lnTo>
                  <a:pt x="62480" y="106211"/>
                </a:lnTo>
                <a:lnTo>
                  <a:pt x="56545" y="106211"/>
                </a:lnTo>
                <a:lnTo>
                  <a:pt x="56545" y="100276"/>
                </a:lnTo>
                <a:close/>
                <a:moveTo>
                  <a:pt x="68727" y="100276"/>
                </a:moveTo>
                <a:lnTo>
                  <a:pt x="68727" y="106211"/>
                </a:lnTo>
                <a:lnTo>
                  <a:pt x="62792" y="106211"/>
                </a:lnTo>
                <a:lnTo>
                  <a:pt x="62792" y="100276"/>
                </a:lnTo>
                <a:close/>
                <a:moveTo>
                  <a:pt x="74975" y="100276"/>
                </a:moveTo>
                <a:lnTo>
                  <a:pt x="74975" y="106211"/>
                </a:lnTo>
                <a:lnTo>
                  <a:pt x="69039" y="106211"/>
                </a:lnTo>
                <a:lnTo>
                  <a:pt x="69039" y="100276"/>
                </a:lnTo>
                <a:close/>
                <a:moveTo>
                  <a:pt x="81223" y="100276"/>
                </a:moveTo>
                <a:lnTo>
                  <a:pt x="81223" y="106211"/>
                </a:lnTo>
                <a:lnTo>
                  <a:pt x="75286" y="106211"/>
                </a:lnTo>
                <a:lnTo>
                  <a:pt x="75286" y="100276"/>
                </a:lnTo>
                <a:close/>
                <a:moveTo>
                  <a:pt x="87470" y="100276"/>
                </a:moveTo>
                <a:lnTo>
                  <a:pt x="87470" y="106211"/>
                </a:lnTo>
                <a:lnTo>
                  <a:pt x="81535" y="106211"/>
                </a:lnTo>
                <a:lnTo>
                  <a:pt x="81535" y="100276"/>
                </a:lnTo>
                <a:close/>
                <a:moveTo>
                  <a:pt x="93718" y="100276"/>
                </a:moveTo>
                <a:lnTo>
                  <a:pt x="93718" y="106211"/>
                </a:lnTo>
                <a:lnTo>
                  <a:pt x="87784" y="106211"/>
                </a:lnTo>
                <a:lnTo>
                  <a:pt x="87784" y="100276"/>
                </a:lnTo>
                <a:close/>
                <a:moveTo>
                  <a:pt x="99967" y="100276"/>
                </a:moveTo>
                <a:lnTo>
                  <a:pt x="99967" y="106211"/>
                </a:lnTo>
                <a:lnTo>
                  <a:pt x="94031" y="106211"/>
                </a:lnTo>
                <a:lnTo>
                  <a:pt x="94031" y="100276"/>
                </a:lnTo>
                <a:close/>
                <a:moveTo>
                  <a:pt x="106214" y="100276"/>
                </a:moveTo>
                <a:lnTo>
                  <a:pt x="106214" y="106211"/>
                </a:lnTo>
                <a:lnTo>
                  <a:pt x="100278" y="106211"/>
                </a:lnTo>
                <a:lnTo>
                  <a:pt x="100278" y="100276"/>
                </a:lnTo>
                <a:close/>
                <a:moveTo>
                  <a:pt x="112461" y="100276"/>
                </a:moveTo>
                <a:lnTo>
                  <a:pt x="112461" y="106211"/>
                </a:lnTo>
                <a:lnTo>
                  <a:pt x="106527" y="106211"/>
                </a:lnTo>
                <a:lnTo>
                  <a:pt x="106527" y="100276"/>
                </a:lnTo>
                <a:close/>
                <a:moveTo>
                  <a:pt x="118710" y="100276"/>
                </a:moveTo>
                <a:lnTo>
                  <a:pt x="118710" y="106211"/>
                </a:lnTo>
                <a:lnTo>
                  <a:pt x="112774" y="106211"/>
                </a:lnTo>
                <a:lnTo>
                  <a:pt x="112774" y="100276"/>
                </a:lnTo>
                <a:close/>
                <a:moveTo>
                  <a:pt x="124957" y="100276"/>
                </a:moveTo>
                <a:lnTo>
                  <a:pt x="124957" y="106211"/>
                </a:lnTo>
                <a:lnTo>
                  <a:pt x="119021" y="106211"/>
                </a:lnTo>
                <a:lnTo>
                  <a:pt x="119021" y="100276"/>
                </a:lnTo>
                <a:close/>
                <a:moveTo>
                  <a:pt x="131204" y="100276"/>
                </a:moveTo>
                <a:lnTo>
                  <a:pt x="131204" y="106211"/>
                </a:lnTo>
                <a:lnTo>
                  <a:pt x="125270" y="106211"/>
                </a:lnTo>
                <a:lnTo>
                  <a:pt x="125270" y="100276"/>
                </a:lnTo>
                <a:close/>
                <a:moveTo>
                  <a:pt x="137451" y="100276"/>
                </a:moveTo>
                <a:lnTo>
                  <a:pt x="137451" y="106211"/>
                </a:lnTo>
                <a:lnTo>
                  <a:pt x="131517" y="106211"/>
                </a:lnTo>
                <a:lnTo>
                  <a:pt x="131517" y="100276"/>
                </a:lnTo>
                <a:close/>
                <a:moveTo>
                  <a:pt x="143702" y="100276"/>
                </a:moveTo>
                <a:lnTo>
                  <a:pt x="143702" y="106211"/>
                </a:lnTo>
                <a:lnTo>
                  <a:pt x="137766" y="106211"/>
                </a:lnTo>
                <a:lnTo>
                  <a:pt x="137766" y="100276"/>
                </a:lnTo>
                <a:close/>
                <a:moveTo>
                  <a:pt x="149949" y="100276"/>
                </a:moveTo>
                <a:lnTo>
                  <a:pt x="149949" y="106211"/>
                </a:lnTo>
                <a:lnTo>
                  <a:pt x="144015" y="106211"/>
                </a:lnTo>
                <a:lnTo>
                  <a:pt x="144015" y="100276"/>
                </a:lnTo>
                <a:close/>
                <a:moveTo>
                  <a:pt x="156196" y="100276"/>
                </a:moveTo>
                <a:lnTo>
                  <a:pt x="156196" y="106211"/>
                </a:lnTo>
                <a:lnTo>
                  <a:pt x="150262" y="106211"/>
                </a:lnTo>
                <a:lnTo>
                  <a:pt x="150262" y="100276"/>
                </a:lnTo>
                <a:close/>
                <a:moveTo>
                  <a:pt x="162445" y="100276"/>
                </a:moveTo>
                <a:lnTo>
                  <a:pt x="162445" y="106211"/>
                </a:lnTo>
                <a:lnTo>
                  <a:pt x="156509" y="106211"/>
                </a:lnTo>
                <a:lnTo>
                  <a:pt x="156509" y="100276"/>
                </a:lnTo>
                <a:close/>
                <a:moveTo>
                  <a:pt x="168692" y="100276"/>
                </a:moveTo>
                <a:lnTo>
                  <a:pt x="168692" y="106211"/>
                </a:lnTo>
                <a:lnTo>
                  <a:pt x="162756" y="106211"/>
                </a:lnTo>
                <a:lnTo>
                  <a:pt x="162756" y="100276"/>
                </a:lnTo>
                <a:close/>
                <a:moveTo>
                  <a:pt x="174939" y="100276"/>
                </a:moveTo>
                <a:lnTo>
                  <a:pt x="174939" y="106211"/>
                </a:lnTo>
                <a:lnTo>
                  <a:pt x="169005" y="106211"/>
                </a:lnTo>
                <a:lnTo>
                  <a:pt x="169005" y="100276"/>
                </a:lnTo>
                <a:close/>
                <a:moveTo>
                  <a:pt x="181186" y="100276"/>
                </a:moveTo>
                <a:lnTo>
                  <a:pt x="181186" y="106211"/>
                </a:lnTo>
                <a:lnTo>
                  <a:pt x="175252" y="106211"/>
                </a:lnTo>
                <a:lnTo>
                  <a:pt x="175252" y="100276"/>
                </a:lnTo>
                <a:close/>
                <a:moveTo>
                  <a:pt x="187435" y="100276"/>
                </a:moveTo>
                <a:lnTo>
                  <a:pt x="187435" y="106211"/>
                </a:lnTo>
                <a:lnTo>
                  <a:pt x="181499" y="106211"/>
                </a:lnTo>
                <a:lnTo>
                  <a:pt x="181499" y="100276"/>
                </a:lnTo>
                <a:close/>
                <a:moveTo>
                  <a:pt x="193684" y="100276"/>
                </a:moveTo>
                <a:lnTo>
                  <a:pt x="193684" y="106211"/>
                </a:lnTo>
                <a:lnTo>
                  <a:pt x="187749" y="106211"/>
                </a:lnTo>
                <a:lnTo>
                  <a:pt x="187749" y="100276"/>
                </a:lnTo>
                <a:close/>
                <a:moveTo>
                  <a:pt x="199931" y="100276"/>
                </a:moveTo>
                <a:lnTo>
                  <a:pt x="199931" y="106211"/>
                </a:lnTo>
                <a:lnTo>
                  <a:pt x="193996" y="106211"/>
                </a:lnTo>
                <a:lnTo>
                  <a:pt x="193996" y="100276"/>
                </a:lnTo>
                <a:close/>
                <a:moveTo>
                  <a:pt x="206180" y="100276"/>
                </a:moveTo>
                <a:lnTo>
                  <a:pt x="206180" y="106211"/>
                </a:lnTo>
                <a:lnTo>
                  <a:pt x="200244" y="106211"/>
                </a:lnTo>
                <a:lnTo>
                  <a:pt x="200244" y="100276"/>
                </a:lnTo>
                <a:close/>
                <a:moveTo>
                  <a:pt x="212427" y="100276"/>
                </a:moveTo>
                <a:lnTo>
                  <a:pt x="212427" y="106211"/>
                </a:lnTo>
                <a:lnTo>
                  <a:pt x="206491" y="106211"/>
                </a:lnTo>
                <a:lnTo>
                  <a:pt x="206491" y="100276"/>
                </a:lnTo>
                <a:close/>
                <a:moveTo>
                  <a:pt x="218674" y="100276"/>
                </a:moveTo>
                <a:lnTo>
                  <a:pt x="218674" y="106211"/>
                </a:lnTo>
                <a:lnTo>
                  <a:pt x="212739" y="106211"/>
                </a:lnTo>
                <a:lnTo>
                  <a:pt x="212739" y="100276"/>
                </a:lnTo>
                <a:close/>
                <a:moveTo>
                  <a:pt x="224921" y="100276"/>
                </a:moveTo>
                <a:lnTo>
                  <a:pt x="224921" y="106211"/>
                </a:lnTo>
                <a:lnTo>
                  <a:pt x="218987" y="106211"/>
                </a:lnTo>
                <a:lnTo>
                  <a:pt x="218987" y="100276"/>
                </a:lnTo>
                <a:close/>
                <a:moveTo>
                  <a:pt x="231170" y="100276"/>
                </a:moveTo>
                <a:lnTo>
                  <a:pt x="231170" y="106211"/>
                </a:lnTo>
                <a:lnTo>
                  <a:pt x="225234" y="106211"/>
                </a:lnTo>
                <a:lnTo>
                  <a:pt x="225234" y="100276"/>
                </a:lnTo>
                <a:close/>
                <a:moveTo>
                  <a:pt x="237417" y="100276"/>
                </a:moveTo>
                <a:lnTo>
                  <a:pt x="237417" y="106211"/>
                </a:lnTo>
                <a:lnTo>
                  <a:pt x="231481" y="106211"/>
                </a:lnTo>
                <a:lnTo>
                  <a:pt x="231481" y="100276"/>
                </a:lnTo>
                <a:close/>
                <a:moveTo>
                  <a:pt x="243664" y="100276"/>
                </a:moveTo>
                <a:lnTo>
                  <a:pt x="243664" y="106211"/>
                </a:lnTo>
                <a:lnTo>
                  <a:pt x="237729" y="106211"/>
                </a:lnTo>
                <a:lnTo>
                  <a:pt x="237729" y="100276"/>
                </a:lnTo>
                <a:close/>
                <a:moveTo>
                  <a:pt x="249911" y="100276"/>
                </a:moveTo>
                <a:lnTo>
                  <a:pt x="249911" y="106211"/>
                </a:lnTo>
                <a:lnTo>
                  <a:pt x="243977" y="106211"/>
                </a:lnTo>
                <a:lnTo>
                  <a:pt x="243977" y="100276"/>
                </a:lnTo>
                <a:close/>
                <a:moveTo>
                  <a:pt x="256161" y="100276"/>
                </a:moveTo>
                <a:lnTo>
                  <a:pt x="256161" y="106211"/>
                </a:lnTo>
                <a:lnTo>
                  <a:pt x="250225" y="106211"/>
                </a:lnTo>
                <a:lnTo>
                  <a:pt x="250225" y="100276"/>
                </a:lnTo>
                <a:close/>
                <a:moveTo>
                  <a:pt x="262409" y="100276"/>
                </a:moveTo>
                <a:lnTo>
                  <a:pt x="262409" y="106211"/>
                </a:lnTo>
                <a:lnTo>
                  <a:pt x="256474" y="106211"/>
                </a:lnTo>
                <a:lnTo>
                  <a:pt x="256474" y="100276"/>
                </a:lnTo>
                <a:close/>
                <a:moveTo>
                  <a:pt x="268656" y="100276"/>
                </a:moveTo>
                <a:lnTo>
                  <a:pt x="268656" y="106211"/>
                </a:lnTo>
                <a:lnTo>
                  <a:pt x="262721" y="106211"/>
                </a:lnTo>
                <a:lnTo>
                  <a:pt x="262721" y="100276"/>
                </a:lnTo>
                <a:close/>
                <a:moveTo>
                  <a:pt x="274904" y="100276"/>
                </a:moveTo>
                <a:lnTo>
                  <a:pt x="274904" y="106211"/>
                </a:lnTo>
                <a:lnTo>
                  <a:pt x="268968" y="106211"/>
                </a:lnTo>
                <a:lnTo>
                  <a:pt x="268968" y="100276"/>
                </a:lnTo>
                <a:close/>
                <a:moveTo>
                  <a:pt x="6251" y="106523"/>
                </a:moveTo>
                <a:lnTo>
                  <a:pt x="6251" y="112460"/>
                </a:lnTo>
                <a:lnTo>
                  <a:pt x="315" y="112460"/>
                </a:lnTo>
                <a:lnTo>
                  <a:pt x="315" y="106523"/>
                </a:lnTo>
                <a:close/>
                <a:moveTo>
                  <a:pt x="12498" y="106523"/>
                </a:moveTo>
                <a:lnTo>
                  <a:pt x="12498" y="112460"/>
                </a:lnTo>
                <a:lnTo>
                  <a:pt x="6562" y="112460"/>
                </a:lnTo>
                <a:lnTo>
                  <a:pt x="6562" y="106523"/>
                </a:lnTo>
                <a:close/>
                <a:moveTo>
                  <a:pt x="18745" y="106523"/>
                </a:moveTo>
                <a:lnTo>
                  <a:pt x="18745" y="112460"/>
                </a:lnTo>
                <a:lnTo>
                  <a:pt x="12810" y="112460"/>
                </a:lnTo>
                <a:lnTo>
                  <a:pt x="12810" y="106523"/>
                </a:lnTo>
                <a:close/>
                <a:moveTo>
                  <a:pt x="24992" y="106523"/>
                </a:moveTo>
                <a:lnTo>
                  <a:pt x="24992" y="112460"/>
                </a:lnTo>
                <a:lnTo>
                  <a:pt x="19058" y="112460"/>
                </a:lnTo>
                <a:lnTo>
                  <a:pt x="19058" y="106523"/>
                </a:lnTo>
                <a:close/>
                <a:moveTo>
                  <a:pt x="31242" y="106523"/>
                </a:moveTo>
                <a:lnTo>
                  <a:pt x="31242" y="112460"/>
                </a:lnTo>
                <a:lnTo>
                  <a:pt x="25305" y="112460"/>
                </a:lnTo>
                <a:lnTo>
                  <a:pt x="25305" y="106523"/>
                </a:lnTo>
                <a:close/>
                <a:moveTo>
                  <a:pt x="37489" y="106523"/>
                </a:moveTo>
                <a:lnTo>
                  <a:pt x="37489" y="112460"/>
                </a:lnTo>
                <a:lnTo>
                  <a:pt x="31553" y="112460"/>
                </a:lnTo>
                <a:lnTo>
                  <a:pt x="31553" y="106523"/>
                </a:lnTo>
                <a:close/>
                <a:moveTo>
                  <a:pt x="43737" y="106523"/>
                </a:moveTo>
                <a:lnTo>
                  <a:pt x="43737" y="112460"/>
                </a:lnTo>
                <a:lnTo>
                  <a:pt x="37802" y="112460"/>
                </a:lnTo>
                <a:lnTo>
                  <a:pt x="37802" y="106523"/>
                </a:lnTo>
                <a:close/>
                <a:moveTo>
                  <a:pt x="49985" y="106523"/>
                </a:moveTo>
                <a:lnTo>
                  <a:pt x="49985" y="112460"/>
                </a:lnTo>
                <a:lnTo>
                  <a:pt x="44049" y="112460"/>
                </a:lnTo>
                <a:lnTo>
                  <a:pt x="44049" y="106523"/>
                </a:lnTo>
                <a:close/>
                <a:moveTo>
                  <a:pt x="56232" y="106523"/>
                </a:moveTo>
                <a:lnTo>
                  <a:pt x="56232" y="112460"/>
                </a:lnTo>
                <a:lnTo>
                  <a:pt x="50296" y="112460"/>
                </a:lnTo>
                <a:lnTo>
                  <a:pt x="50296" y="106523"/>
                </a:lnTo>
                <a:close/>
                <a:moveTo>
                  <a:pt x="62480" y="106523"/>
                </a:moveTo>
                <a:lnTo>
                  <a:pt x="62480" y="112460"/>
                </a:lnTo>
                <a:lnTo>
                  <a:pt x="56545" y="112460"/>
                </a:lnTo>
                <a:lnTo>
                  <a:pt x="56545" y="106523"/>
                </a:lnTo>
                <a:close/>
                <a:moveTo>
                  <a:pt x="68727" y="106523"/>
                </a:moveTo>
                <a:lnTo>
                  <a:pt x="68727" y="112460"/>
                </a:lnTo>
                <a:lnTo>
                  <a:pt x="62792" y="112460"/>
                </a:lnTo>
                <a:lnTo>
                  <a:pt x="62792" y="106523"/>
                </a:lnTo>
                <a:close/>
                <a:moveTo>
                  <a:pt x="74975" y="106523"/>
                </a:moveTo>
                <a:lnTo>
                  <a:pt x="74975" y="112460"/>
                </a:lnTo>
                <a:lnTo>
                  <a:pt x="69039" y="112460"/>
                </a:lnTo>
                <a:lnTo>
                  <a:pt x="69039" y="106523"/>
                </a:lnTo>
                <a:close/>
                <a:moveTo>
                  <a:pt x="81223" y="106523"/>
                </a:moveTo>
                <a:lnTo>
                  <a:pt x="81223" y="112460"/>
                </a:lnTo>
                <a:lnTo>
                  <a:pt x="75286" y="112460"/>
                </a:lnTo>
                <a:lnTo>
                  <a:pt x="75286" y="106523"/>
                </a:lnTo>
                <a:close/>
                <a:moveTo>
                  <a:pt x="87470" y="106523"/>
                </a:moveTo>
                <a:lnTo>
                  <a:pt x="87470" y="112460"/>
                </a:lnTo>
                <a:lnTo>
                  <a:pt x="81535" y="112460"/>
                </a:lnTo>
                <a:lnTo>
                  <a:pt x="81535" y="106523"/>
                </a:lnTo>
                <a:close/>
                <a:moveTo>
                  <a:pt x="93718" y="106523"/>
                </a:moveTo>
                <a:lnTo>
                  <a:pt x="93718" y="112460"/>
                </a:lnTo>
                <a:lnTo>
                  <a:pt x="87784" y="112460"/>
                </a:lnTo>
                <a:lnTo>
                  <a:pt x="87784" y="106523"/>
                </a:lnTo>
                <a:close/>
                <a:moveTo>
                  <a:pt x="99967" y="106523"/>
                </a:moveTo>
                <a:lnTo>
                  <a:pt x="99967" y="112460"/>
                </a:lnTo>
                <a:lnTo>
                  <a:pt x="94031" y="112460"/>
                </a:lnTo>
                <a:lnTo>
                  <a:pt x="94031" y="106523"/>
                </a:lnTo>
                <a:close/>
                <a:moveTo>
                  <a:pt x="106214" y="106523"/>
                </a:moveTo>
                <a:lnTo>
                  <a:pt x="106214" y="112460"/>
                </a:lnTo>
                <a:lnTo>
                  <a:pt x="100278" y="112460"/>
                </a:lnTo>
                <a:lnTo>
                  <a:pt x="100278" y="106523"/>
                </a:lnTo>
                <a:close/>
                <a:moveTo>
                  <a:pt x="112461" y="106523"/>
                </a:moveTo>
                <a:lnTo>
                  <a:pt x="112461" y="112460"/>
                </a:lnTo>
                <a:lnTo>
                  <a:pt x="106527" y="112460"/>
                </a:lnTo>
                <a:lnTo>
                  <a:pt x="106527" y="106523"/>
                </a:lnTo>
                <a:close/>
                <a:moveTo>
                  <a:pt x="118710" y="106523"/>
                </a:moveTo>
                <a:lnTo>
                  <a:pt x="118710" y="112460"/>
                </a:lnTo>
                <a:lnTo>
                  <a:pt x="112774" y="112460"/>
                </a:lnTo>
                <a:lnTo>
                  <a:pt x="112774" y="106523"/>
                </a:lnTo>
                <a:close/>
                <a:moveTo>
                  <a:pt x="124957" y="106523"/>
                </a:moveTo>
                <a:lnTo>
                  <a:pt x="124957" y="112460"/>
                </a:lnTo>
                <a:lnTo>
                  <a:pt x="119021" y="112460"/>
                </a:lnTo>
                <a:lnTo>
                  <a:pt x="119021" y="106523"/>
                </a:lnTo>
                <a:close/>
                <a:moveTo>
                  <a:pt x="131204" y="106523"/>
                </a:moveTo>
                <a:lnTo>
                  <a:pt x="131204" y="112460"/>
                </a:lnTo>
                <a:lnTo>
                  <a:pt x="125270" y="112460"/>
                </a:lnTo>
                <a:lnTo>
                  <a:pt x="125270" y="106523"/>
                </a:lnTo>
                <a:close/>
                <a:moveTo>
                  <a:pt x="137451" y="106523"/>
                </a:moveTo>
                <a:lnTo>
                  <a:pt x="137451" y="112460"/>
                </a:lnTo>
                <a:lnTo>
                  <a:pt x="131517" y="112460"/>
                </a:lnTo>
                <a:lnTo>
                  <a:pt x="131517" y="106523"/>
                </a:lnTo>
                <a:close/>
                <a:moveTo>
                  <a:pt x="143702" y="106523"/>
                </a:moveTo>
                <a:lnTo>
                  <a:pt x="143702" y="112460"/>
                </a:lnTo>
                <a:lnTo>
                  <a:pt x="137766" y="112460"/>
                </a:lnTo>
                <a:lnTo>
                  <a:pt x="137766" y="106523"/>
                </a:lnTo>
                <a:close/>
                <a:moveTo>
                  <a:pt x="149949" y="106523"/>
                </a:moveTo>
                <a:lnTo>
                  <a:pt x="149949" y="112460"/>
                </a:lnTo>
                <a:lnTo>
                  <a:pt x="144015" y="112460"/>
                </a:lnTo>
                <a:lnTo>
                  <a:pt x="144015" y="106523"/>
                </a:lnTo>
                <a:close/>
                <a:moveTo>
                  <a:pt x="156196" y="106523"/>
                </a:moveTo>
                <a:lnTo>
                  <a:pt x="156196" y="112460"/>
                </a:lnTo>
                <a:lnTo>
                  <a:pt x="150262" y="112460"/>
                </a:lnTo>
                <a:lnTo>
                  <a:pt x="150262" y="106523"/>
                </a:lnTo>
                <a:close/>
                <a:moveTo>
                  <a:pt x="162445" y="106523"/>
                </a:moveTo>
                <a:lnTo>
                  <a:pt x="162445" y="112460"/>
                </a:lnTo>
                <a:lnTo>
                  <a:pt x="156509" y="112460"/>
                </a:lnTo>
                <a:lnTo>
                  <a:pt x="156509" y="106523"/>
                </a:lnTo>
                <a:close/>
                <a:moveTo>
                  <a:pt x="168692" y="106523"/>
                </a:moveTo>
                <a:lnTo>
                  <a:pt x="168692" y="112460"/>
                </a:lnTo>
                <a:lnTo>
                  <a:pt x="162756" y="112460"/>
                </a:lnTo>
                <a:lnTo>
                  <a:pt x="162756" y="106523"/>
                </a:lnTo>
                <a:close/>
                <a:moveTo>
                  <a:pt x="174939" y="106523"/>
                </a:moveTo>
                <a:lnTo>
                  <a:pt x="174939" y="112460"/>
                </a:lnTo>
                <a:lnTo>
                  <a:pt x="169005" y="112460"/>
                </a:lnTo>
                <a:lnTo>
                  <a:pt x="169005" y="106523"/>
                </a:lnTo>
                <a:close/>
                <a:moveTo>
                  <a:pt x="181186" y="106523"/>
                </a:moveTo>
                <a:lnTo>
                  <a:pt x="181186" y="112460"/>
                </a:lnTo>
                <a:lnTo>
                  <a:pt x="175252" y="112460"/>
                </a:lnTo>
                <a:lnTo>
                  <a:pt x="175252" y="106523"/>
                </a:lnTo>
                <a:close/>
                <a:moveTo>
                  <a:pt x="187435" y="106523"/>
                </a:moveTo>
                <a:lnTo>
                  <a:pt x="187435" y="112460"/>
                </a:lnTo>
                <a:lnTo>
                  <a:pt x="181499" y="112460"/>
                </a:lnTo>
                <a:lnTo>
                  <a:pt x="181499" y="106523"/>
                </a:lnTo>
                <a:close/>
                <a:moveTo>
                  <a:pt x="193684" y="106523"/>
                </a:moveTo>
                <a:lnTo>
                  <a:pt x="193684" y="112460"/>
                </a:lnTo>
                <a:lnTo>
                  <a:pt x="187749" y="112460"/>
                </a:lnTo>
                <a:lnTo>
                  <a:pt x="187749" y="106523"/>
                </a:lnTo>
                <a:close/>
                <a:moveTo>
                  <a:pt x="199931" y="106523"/>
                </a:moveTo>
                <a:lnTo>
                  <a:pt x="199931" y="112460"/>
                </a:lnTo>
                <a:lnTo>
                  <a:pt x="193996" y="112460"/>
                </a:lnTo>
                <a:lnTo>
                  <a:pt x="193996" y="106523"/>
                </a:lnTo>
                <a:close/>
                <a:moveTo>
                  <a:pt x="206180" y="106523"/>
                </a:moveTo>
                <a:lnTo>
                  <a:pt x="206180" y="112460"/>
                </a:lnTo>
                <a:lnTo>
                  <a:pt x="200244" y="112460"/>
                </a:lnTo>
                <a:lnTo>
                  <a:pt x="200244" y="106523"/>
                </a:lnTo>
                <a:close/>
                <a:moveTo>
                  <a:pt x="212427" y="106523"/>
                </a:moveTo>
                <a:lnTo>
                  <a:pt x="212427" y="112460"/>
                </a:lnTo>
                <a:lnTo>
                  <a:pt x="206491" y="112460"/>
                </a:lnTo>
                <a:lnTo>
                  <a:pt x="206491" y="106523"/>
                </a:lnTo>
                <a:close/>
                <a:moveTo>
                  <a:pt x="218674" y="106523"/>
                </a:moveTo>
                <a:lnTo>
                  <a:pt x="218674" y="112460"/>
                </a:lnTo>
                <a:lnTo>
                  <a:pt x="212739" y="112460"/>
                </a:lnTo>
                <a:lnTo>
                  <a:pt x="212739" y="106523"/>
                </a:lnTo>
                <a:close/>
                <a:moveTo>
                  <a:pt x="224921" y="106523"/>
                </a:moveTo>
                <a:lnTo>
                  <a:pt x="224921" y="112460"/>
                </a:lnTo>
                <a:lnTo>
                  <a:pt x="218987" y="112460"/>
                </a:lnTo>
                <a:lnTo>
                  <a:pt x="218987" y="106523"/>
                </a:lnTo>
                <a:close/>
                <a:moveTo>
                  <a:pt x="231170" y="106523"/>
                </a:moveTo>
                <a:lnTo>
                  <a:pt x="231170" y="112460"/>
                </a:lnTo>
                <a:lnTo>
                  <a:pt x="225234" y="112460"/>
                </a:lnTo>
                <a:lnTo>
                  <a:pt x="225234" y="106523"/>
                </a:lnTo>
                <a:close/>
                <a:moveTo>
                  <a:pt x="237417" y="106523"/>
                </a:moveTo>
                <a:lnTo>
                  <a:pt x="237417" y="112460"/>
                </a:lnTo>
                <a:lnTo>
                  <a:pt x="231481" y="112460"/>
                </a:lnTo>
                <a:lnTo>
                  <a:pt x="231481" y="106523"/>
                </a:lnTo>
                <a:close/>
                <a:moveTo>
                  <a:pt x="243664" y="106523"/>
                </a:moveTo>
                <a:lnTo>
                  <a:pt x="243664" y="112460"/>
                </a:lnTo>
                <a:lnTo>
                  <a:pt x="237729" y="112460"/>
                </a:lnTo>
                <a:lnTo>
                  <a:pt x="237729" y="106523"/>
                </a:lnTo>
                <a:close/>
                <a:moveTo>
                  <a:pt x="249911" y="106523"/>
                </a:moveTo>
                <a:lnTo>
                  <a:pt x="249911" y="112460"/>
                </a:lnTo>
                <a:lnTo>
                  <a:pt x="243977" y="112460"/>
                </a:lnTo>
                <a:lnTo>
                  <a:pt x="243977" y="106523"/>
                </a:lnTo>
                <a:close/>
                <a:moveTo>
                  <a:pt x="256161" y="106523"/>
                </a:moveTo>
                <a:lnTo>
                  <a:pt x="256161" y="112460"/>
                </a:lnTo>
                <a:lnTo>
                  <a:pt x="250225" y="112460"/>
                </a:lnTo>
                <a:lnTo>
                  <a:pt x="250225" y="106523"/>
                </a:lnTo>
                <a:close/>
                <a:moveTo>
                  <a:pt x="262409" y="106523"/>
                </a:moveTo>
                <a:lnTo>
                  <a:pt x="262409" y="112460"/>
                </a:lnTo>
                <a:lnTo>
                  <a:pt x="256474" y="112460"/>
                </a:lnTo>
                <a:lnTo>
                  <a:pt x="256474" y="106523"/>
                </a:lnTo>
                <a:close/>
                <a:moveTo>
                  <a:pt x="268656" y="106523"/>
                </a:moveTo>
                <a:lnTo>
                  <a:pt x="268656" y="112460"/>
                </a:lnTo>
                <a:lnTo>
                  <a:pt x="262721" y="112460"/>
                </a:lnTo>
                <a:lnTo>
                  <a:pt x="262721" y="106523"/>
                </a:lnTo>
                <a:close/>
                <a:moveTo>
                  <a:pt x="274904" y="106523"/>
                </a:moveTo>
                <a:lnTo>
                  <a:pt x="274904" y="112460"/>
                </a:lnTo>
                <a:lnTo>
                  <a:pt x="268968" y="112460"/>
                </a:lnTo>
                <a:lnTo>
                  <a:pt x="268968" y="106523"/>
                </a:lnTo>
                <a:close/>
                <a:moveTo>
                  <a:pt x="6251" y="112771"/>
                </a:moveTo>
                <a:lnTo>
                  <a:pt x="6251" y="118707"/>
                </a:lnTo>
                <a:lnTo>
                  <a:pt x="315" y="118707"/>
                </a:lnTo>
                <a:lnTo>
                  <a:pt x="315" y="112771"/>
                </a:lnTo>
                <a:close/>
                <a:moveTo>
                  <a:pt x="12498" y="112771"/>
                </a:moveTo>
                <a:lnTo>
                  <a:pt x="12498" y="118707"/>
                </a:lnTo>
                <a:lnTo>
                  <a:pt x="6562" y="118707"/>
                </a:lnTo>
                <a:lnTo>
                  <a:pt x="6562" y="112771"/>
                </a:lnTo>
                <a:close/>
                <a:moveTo>
                  <a:pt x="18745" y="112771"/>
                </a:moveTo>
                <a:lnTo>
                  <a:pt x="18745" y="118707"/>
                </a:lnTo>
                <a:lnTo>
                  <a:pt x="12810" y="118707"/>
                </a:lnTo>
                <a:lnTo>
                  <a:pt x="12810" y="112771"/>
                </a:lnTo>
                <a:close/>
                <a:moveTo>
                  <a:pt x="24992" y="112771"/>
                </a:moveTo>
                <a:lnTo>
                  <a:pt x="24992" y="118707"/>
                </a:lnTo>
                <a:lnTo>
                  <a:pt x="19058" y="118707"/>
                </a:lnTo>
                <a:lnTo>
                  <a:pt x="19058" y="112771"/>
                </a:lnTo>
                <a:close/>
                <a:moveTo>
                  <a:pt x="31242" y="112771"/>
                </a:moveTo>
                <a:lnTo>
                  <a:pt x="31242" y="118707"/>
                </a:lnTo>
                <a:lnTo>
                  <a:pt x="25305" y="118707"/>
                </a:lnTo>
                <a:lnTo>
                  <a:pt x="25305" y="112771"/>
                </a:lnTo>
                <a:close/>
                <a:moveTo>
                  <a:pt x="37489" y="112771"/>
                </a:moveTo>
                <a:lnTo>
                  <a:pt x="37489" y="118707"/>
                </a:lnTo>
                <a:lnTo>
                  <a:pt x="31553" y="118707"/>
                </a:lnTo>
                <a:lnTo>
                  <a:pt x="31553" y="112771"/>
                </a:lnTo>
                <a:close/>
                <a:moveTo>
                  <a:pt x="43737" y="112771"/>
                </a:moveTo>
                <a:lnTo>
                  <a:pt x="43737" y="118707"/>
                </a:lnTo>
                <a:lnTo>
                  <a:pt x="37802" y="118707"/>
                </a:lnTo>
                <a:lnTo>
                  <a:pt x="37802" y="112771"/>
                </a:lnTo>
                <a:close/>
                <a:moveTo>
                  <a:pt x="49985" y="112771"/>
                </a:moveTo>
                <a:lnTo>
                  <a:pt x="49985" y="118707"/>
                </a:lnTo>
                <a:lnTo>
                  <a:pt x="44049" y="118707"/>
                </a:lnTo>
                <a:lnTo>
                  <a:pt x="44049" y="112771"/>
                </a:lnTo>
                <a:close/>
                <a:moveTo>
                  <a:pt x="56232" y="112771"/>
                </a:moveTo>
                <a:lnTo>
                  <a:pt x="56232" y="118707"/>
                </a:lnTo>
                <a:lnTo>
                  <a:pt x="50296" y="118707"/>
                </a:lnTo>
                <a:lnTo>
                  <a:pt x="50296" y="112771"/>
                </a:lnTo>
                <a:close/>
                <a:moveTo>
                  <a:pt x="62480" y="112771"/>
                </a:moveTo>
                <a:lnTo>
                  <a:pt x="62480" y="118707"/>
                </a:lnTo>
                <a:lnTo>
                  <a:pt x="56545" y="118707"/>
                </a:lnTo>
                <a:lnTo>
                  <a:pt x="56545" y="112771"/>
                </a:lnTo>
                <a:close/>
                <a:moveTo>
                  <a:pt x="68727" y="112771"/>
                </a:moveTo>
                <a:lnTo>
                  <a:pt x="68727" y="118707"/>
                </a:lnTo>
                <a:lnTo>
                  <a:pt x="62792" y="118707"/>
                </a:lnTo>
                <a:lnTo>
                  <a:pt x="62792" y="112771"/>
                </a:lnTo>
                <a:close/>
                <a:moveTo>
                  <a:pt x="74975" y="112771"/>
                </a:moveTo>
                <a:lnTo>
                  <a:pt x="74975" y="118707"/>
                </a:lnTo>
                <a:lnTo>
                  <a:pt x="69039" y="118707"/>
                </a:lnTo>
                <a:lnTo>
                  <a:pt x="69039" y="112771"/>
                </a:lnTo>
                <a:close/>
                <a:moveTo>
                  <a:pt x="81223" y="112771"/>
                </a:moveTo>
                <a:lnTo>
                  <a:pt x="81223" y="118707"/>
                </a:lnTo>
                <a:lnTo>
                  <a:pt x="75286" y="118707"/>
                </a:lnTo>
                <a:lnTo>
                  <a:pt x="75286" y="112771"/>
                </a:lnTo>
                <a:close/>
                <a:moveTo>
                  <a:pt x="87470" y="112771"/>
                </a:moveTo>
                <a:lnTo>
                  <a:pt x="87470" y="118707"/>
                </a:lnTo>
                <a:lnTo>
                  <a:pt x="81535" y="118707"/>
                </a:lnTo>
                <a:lnTo>
                  <a:pt x="81535" y="112771"/>
                </a:lnTo>
                <a:close/>
                <a:moveTo>
                  <a:pt x="93718" y="112771"/>
                </a:moveTo>
                <a:lnTo>
                  <a:pt x="93718" y="118707"/>
                </a:lnTo>
                <a:lnTo>
                  <a:pt x="87784" y="118707"/>
                </a:lnTo>
                <a:lnTo>
                  <a:pt x="87784" y="112771"/>
                </a:lnTo>
                <a:close/>
                <a:moveTo>
                  <a:pt x="99967" y="112771"/>
                </a:moveTo>
                <a:lnTo>
                  <a:pt x="99967" y="118707"/>
                </a:lnTo>
                <a:lnTo>
                  <a:pt x="94031" y="118707"/>
                </a:lnTo>
                <a:lnTo>
                  <a:pt x="94031" y="112771"/>
                </a:lnTo>
                <a:close/>
                <a:moveTo>
                  <a:pt x="106214" y="112771"/>
                </a:moveTo>
                <a:lnTo>
                  <a:pt x="106214" y="118707"/>
                </a:lnTo>
                <a:lnTo>
                  <a:pt x="100278" y="118707"/>
                </a:lnTo>
                <a:lnTo>
                  <a:pt x="100278" y="112771"/>
                </a:lnTo>
                <a:close/>
                <a:moveTo>
                  <a:pt x="112461" y="112771"/>
                </a:moveTo>
                <a:lnTo>
                  <a:pt x="112461" y="118707"/>
                </a:lnTo>
                <a:lnTo>
                  <a:pt x="106527" y="118707"/>
                </a:lnTo>
                <a:lnTo>
                  <a:pt x="106527" y="112771"/>
                </a:lnTo>
                <a:close/>
                <a:moveTo>
                  <a:pt x="118710" y="112771"/>
                </a:moveTo>
                <a:lnTo>
                  <a:pt x="118710" y="118707"/>
                </a:lnTo>
                <a:lnTo>
                  <a:pt x="112774" y="118707"/>
                </a:lnTo>
                <a:lnTo>
                  <a:pt x="112774" y="112771"/>
                </a:lnTo>
                <a:close/>
                <a:moveTo>
                  <a:pt x="124957" y="112771"/>
                </a:moveTo>
                <a:lnTo>
                  <a:pt x="124957" y="118707"/>
                </a:lnTo>
                <a:lnTo>
                  <a:pt x="119021" y="118707"/>
                </a:lnTo>
                <a:lnTo>
                  <a:pt x="119021" y="112771"/>
                </a:lnTo>
                <a:close/>
                <a:moveTo>
                  <a:pt x="131204" y="112771"/>
                </a:moveTo>
                <a:lnTo>
                  <a:pt x="131204" y="118707"/>
                </a:lnTo>
                <a:lnTo>
                  <a:pt x="125270" y="118707"/>
                </a:lnTo>
                <a:lnTo>
                  <a:pt x="125270" y="112771"/>
                </a:lnTo>
                <a:close/>
                <a:moveTo>
                  <a:pt x="137451" y="112771"/>
                </a:moveTo>
                <a:lnTo>
                  <a:pt x="137451" y="118707"/>
                </a:lnTo>
                <a:lnTo>
                  <a:pt x="131517" y="118707"/>
                </a:lnTo>
                <a:lnTo>
                  <a:pt x="131517" y="112771"/>
                </a:lnTo>
                <a:close/>
                <a:moveTo>
                  <a:pt x="143702" y="112771"/>
                </a:moveTo>
                <a:lnTo>
                  <a:pt x="143702" y="118707"/>
                </a:lnTo>
                <a:lnTo>
                  <a:pt x="137766" y="118707"/>
                </a:lnTo>
                <a:lnTo>
                  <a:pt x="137766" y="112771"/>
                </a:lnTo>
                <a:close/>
                <a:moveTo>
                  <a:pt x="149949" y="112771"/>
                </a:moveTo>
                <a:lnTo>
                  <a:pt x="149949" y="118707"/>
                </a:lnTo>
                <a:lnTo>
                  <a:pt x="144015" y="118707"/>
                </a:lnTo>
                <a:lnTo>
                  <a:pt x="144015" y="112771"/>
                </a:lnTo>
                <a:close/>
                <a:moveTo>
                  <a:pt x="156196" y="112771"/>
                </a:moveTo>
                <a:lnTo>
                  <a:pt x="156196" y="118707"/>
                </a:lnTo>
                <a:lnTo>
                  <a:pt x="150262" y="118707"/>
                </a:lnTo>
                <a:lnTo>
                  <a:pt x="150262" y="112771"/>
                </a:lnTo>
                <a:close/>
                <a:moveTo>
                  <a:pt x="162445" y="112771"/>
                </a:moveTo>
                <a:lnTo>
                  <a:pt x="162445" y="118707"/>
                </a:lnTo>
                <a:lnTo>
                  <a:pt x="156509" y="118707"/>
                </a:lnTo>
                <a:lnTo>
                  <a:pt x="156509" y="112771"/>
                </a:lnTo>
                <a:close/>
                <a:moveTo>
                  <a:pt x="168692" y="112771"/>
                </a:moveTo>
                <a:lnTo>
                  <a:pt x="168692" y="118707"/>
                </a:lnTo>
                <a:lnTo>
                  <a:pt x="162756" y="118707"/>
                </a:lnTo>
                <a:lnTo>
                  <a:pt x="162756" y="112771"/>
                </a:lnTo>
                <a:close/>
                <a:moveTo>
                  <a:pt x="174939" y="112771"/>
                </a:moveTo>
                <a:lnTo>
                  <a:pt x="174939" y="118707"/>
                </a:lnTo>
                <a:lnTo>
                  <a:pt x="169005" y="118707"/>
                </a:lnTo>
                <a:lnTo>
                  <a:pt x="169005" y="112771"/>
                </a:lnTo>
                <a:close/>
                <a:moveTo>
                  <a:pt x="181186" y="112771"/>
                </a:moveTo>
                <a:lnTo>
                  <a:pt x="181186" y="118707"/>
                </a:lnTo>
                <a:lnTo>
                  <a:pt x="175252" y="118707"/>
                </a:lnTo>
                <a:lnTo>
                  <a:pt x="175252" y="112771"/>
                </a:lnTo>
                <a:close/>
                <a:moveTo>
                  <a:pt x="187435" y="112771"/>
                </a:moveTo>
                <a:lnTo>
                  <a:pt x="187435" y="118707"/>
                </a:lnTo>
                <a:lnTo>
                  <a:pt x="181499" y="118707"/>
                </a:lnTo>
                <a:lnTo>
                  <a:pt x="181499" y="112771"/>
                </a:lnTo>
                <a:close/>
                <a:moveTo>
                  <a:pt x="193684" y="112771"/>
                </a:moveTo>
                <a:lnTo>
                  <a:pt x="193684" y="118707"/>
                </a:lnTo>
                <a:lnTo>
                  <a:pt x="187749" y="118707"/>
                </a:lnTo>
                <a:lnTo>
                  <a:pt x="187749" y="112771"/>
                </a:lnTo>
                <a:close/>
                <a:moveTo>
                  <a:pt x="199931" y="112771"/>
                </a:moveTo>
                <a:lnTo>
                  <a:pt x="199931" y="118707"/>
                </a:lnTo>
                <a:lnTo>
                  <a:pt x="193996" y="118707"/>
                </a:lnTo>
                <a:lnTo>
                  <a:pt x="193996" y="112771"/>
                </a:lnTo>
                <a:close/>
                <a:moveTo>
                  <a:pt x="206180" y="112771"/>
                </a:moveTo>
                <a:lnTo>
                  <a:pt x="206180" y="118707"/>
                </a:lnTo>
                <a:lnTo>
                  <a:pt x="200244" y="118707"/>
                </a:lnTo>
                <a:lnTo>
                  <a:pt x="200244" y="112771"/>
                </a:lnTo>
                <a:close/>
                <a:moveTo>
                  <a:pt x="212427" y="112771"/>
                </a:moveTo>
                <a:lnTo>
                  <a:pt x="212427" y="118707"/>
                </a:lnTo>
                <a:lnTo>
                  <a:pt x="206491" y="118707"/>
                </a:lnTo>
                <a:lnTo>
                  <a:pt x="206491" y="112771"/>
                </a:lnTo>
                <a:close/>
                <a:moveTo>
                  <a:pt x="218674" y="112771"/>
                </a:moveTo>
                <a:lnTo>
                  <a:pt x="218674" y="118707"/>
                </a:lnTo>
                <a:lnTo>
                  <a:pt x="212739" y="118707"/>
                </a:lnTo>
                <a:lnTo>
                  <a:pt x="212739" y="112771"/>
                </a:lnTo>
                <a:close/>
                <a:moveTo>
                  <a:pt x="224921" y="112771"/>
                </a:moveTo>
                <a:lnTo>
                  <a:pt x="224921" y="118707"/>
                </a:lnTo>
                <a:lnTo>
                  <a:pt x="218987" y="118707"/>
                </a:lnTo>
                <a:lnTo>
                  <a:pt x="218987" y="112771"/>
                </a:lnTo>
                <a:close/>
                <a:moveTo>
                  <a:pt x="231170" y="112771"/>
                </a:moveTo>
                <a:lnTo>
                  <a:pt x="231170" y="118707"/>
                </a:lnTo>
                <a:lnTo>
                  <a:pt x="225234" y="118707"/>
                </a:lnTo>
                <a:lnTo>
                  <a:pt x="225234" y="112771"/>
                </a:lnTo>
                <a:close/>
                <a:moveTo>
                  <a:pt x="237417" y="112771"/>
                </a:moveTo>
                <a:lnTo>
                  <a:pt x="237417" y="118707"/>
                </a:lnTo>
                <a:lnTo>
                  <a:pt x="231481" y="118707"/>
                </a:lnTo>
                <a:lnTo>
                  <a:pt x="231481" y="112771"/>
                </a:lnTo>
                <a:close/>
                <a:moveTo>
                  <a:pt x="243664" y="112771"/>
                </a:moveTo>
                <a:lnTo>
                  <a:pt x="243664" y="118707"/>
                </a:lnTo>
                <a:lnTo>
                  <a:pt x="237729" y="118707"/>
                </a:lnTo>
                <a:lnTo>
                  <a:pt x="237729" y="112771"/>
                </a:lnTo>
                <a:close/>
                <a:moveTo>
                  <a:pt x="249911" y="112771"/>
                </a:moveTo>
                <a:lnTo>
                  <a:pt x="249911" y="118707"/>
                </a:lnTo>
                <a:lnTo>
                  <a:pt x="243977" y="118707"/>
                </a:lnTo>
                <a:lnTo>
                  <a:pt x="243977" y="112771"/>
                </a:lnTo>
                <a:close/>
                <a:moveTo>
                  <a:pt x="256161" y="112771"/>
                </a:moveTo>
                <a:lnTo>
                  <a:pt x="256161" y="118707"/>
                </a:lnTo>
                <a:lnTo>
                  <a:pt x="250225" y="118707"/>
                </a:lnTo>
                <a:lnTo>
                  <a:pt x="250225" y="112771"/>
                </a:lnTo>
                <a:close/>
                <a:moveTo>
                  <a:pt x="262409" y="112771"/>
                </a:moveTo>
                <a:lnTo>
                  <a:pt x="262409" y="118707"/>
                </a:lnTo>
                <a:lnTo>
                  <a:pt x="256474" y="118707"/>
                </a:lnTo>
                <a:lnTo>
                  <a:pt x="256474" y="112771"/>
                </a:lnTo>
                <a:close/>
                <a:moveTo>
                  <a:pt x="268656" y="112771"/>
                </a:moveTo>
                <a:lnTo>
                  <a:pt x="268656" y="118707"/>
                </a:lnTo>
                <a:lnTo>
                  <a:pt x="262721" y="118707"/>
                </a:lnTo>
                <a:lnTo>
                  <a:pt x="262721" y="112771"/>
                </a:lnTo>
                <a:close/>
                <a:moveTo>
                  <a:pt x="274904" y="112771"/>
                </a:moveTo>
                <a:lnTo>
                  <a:pt x="274904" y="118707"/>
                </a:lnTo>
                <a:lnTo>
                  <a:pt x="268968" y="118707"/>
                </a:lnTo>
                <a:lnTo>
                  <a:pt x="268968" y="112771"/>
                </a:lnTo>
                <a:close/>
                <a:moveTo>
                  <a:pt x="6251" y="119019"/>
                </a:moveTo>
                <a:lnTo>
                  <a:pt x="6251" y="124954"/>
                </a:lnTo>
                <a:lnTo>
                  <a:pt x="315" y="124954"/>
                </a:lnTo>
                <a:lnTo>
                  <a:pt x="315" y="119019"/>
                </a:lnTo>
                <a:close/>
                <a:moveTo>
                  <a:pt x="12498" y="119019"/>
                </a:moveTo>
                <a:lnTo>
                  <a:pt x="12498" y="124954"/>
                </a:lnTo>
                <a:lnTo>
                  <a:pt x="6562" y="124954"/>
                </a:lnTo>
                <a:lnTo>
                  <a:pt x="6562" y="119019"/>
                </a:lnTo>
                <a:close/>
                <a:moveTo>
                  <a:pt x="18745" y="119019"/>
                </a:moveTo>
                <a:lnTo>
                  <a:pt x="18745" y="124954"/>
                </a:lnTo>
                <a:lnTo>
                  <a:pt x="12810" y="124954"/>
                </a:lnTo>
                <a:lnTo>
                  <a:pt x="12810" y="119019"/>
                </a:lnTo>
                <a:close/>
                <a:moveTo>
                  <a:pt x="24992" y="119019"/>
                </a:moveTo>
                <a:lnTo>
                  <a:pt x="24992" y="124954"/>
                </a:lnTo>
                <a:lnTo>
                  <a:pt x="19058" y="124954"/>
                </a:lnTo>
                <a:lnTo>
                  <a:pt x="19058" y="119019"/>
                </a:lnTo>
                <a:close/>
                <a:moveTo>
                  <a:pt x="31242" y="119019"/>
                </a:moveTo>
                <a:lnTo>
                  <a:pt x="31242" y="124954"/>
                </a:lnTo>
                <a:lnTo>
                  <a:pt x="25305" y="124954"/>
                </a:lnTo>
                <a:lnTo>
                  <a:pt x="25305" y="119019"/>
                </a:lnTo>
                <a:close/>
                <a:moveTo>
                  <a:pt x="37489" y="119019"/>
                </a:moveTo>
                <a:lnTo>
                  <a:pt x="37489" y="124954"/>
                </a:lnTo>
                <a:lnTo>
                  <a:pt x="31553" y="124954"/>
                </a:lnTo>
                <a:lnTo>
                  <a:pt x="31553" y="119019"/>
                </a:lnTo>
                <a:close/>
                <a:moveTo>
                  <a:pt x="43737" y="119019"/>
                </a:moveTo>
                <a:lnTo>
                  <a:pt x="43737" y="124954"/>
                </a:lnTo>
                <a:lnTo>
                  <a:pt x="37802" y="124954"/>
                </a:lnTo>
                <a:lnTo>
                  <a:pt x="37802" y="119019"/>
                </a:lnTo>
                <a:close/>
                <a:moveTo>
                  <a:pt x="49985" y="119019"/>
                </a:moveTo>
                <a:lnTo>
                  <a:pt x="49985" y="124954"/>
                </a:lnTo>
                <a:lnTo>
                  <a:pt x="44049" y="124954"/>
                </a:lnTo>
                <a:lnTo>
                  <a:pt x="44049" y="119019"/>
                </a:lnTo>
                <a:close/>
                <a:moveTo>
                  <a:pt x="56232" y="119019"/>
                </a:moveTo>
                <a:lnTo>
                  <a:pt x="56232" y="124954"/>
                </a:lnTo>
                <a:lnTo>
                  <a:pt x="50296" y="124954"/>
                </a:lnTo>
                <a:lnTo>
                  <a:pt x="50296" y="119019"/>
                </a:lnTo>
                <a:close/>
                <a:moveTo>
                  <a:pt x="62480" y="119019"/>
                </a:moveTo>
                <a:lnTo>
                  <a:pt x="62480" y="124954"/>
                </a:lnTo>
                <a:lnTo>
                  <a:pt x="56545" y="124954"/>
                </a:lnTo>
                <a:lnTo>
                  <a:pt x="56545" y="119019"/>
                </a:lnTo>
                <a:close/>
                <a:moveTo>
                  <a:pt x="68727" y="119019"/>
                </a:moveTo>
                <a:lnTo>
                  <a:pt x="68727" y="124954"/>
                </a:lnTo>
                <a:lnTo>
                  <a:pt x="62792" y="124954"/>
                </a:lnTo>
                <a:lnTo>
                  <a:pt x="62792" y="119019"/>
                </a:lnTo>
                <a:close/>
                <a:moveTo>
                  <a:pt x="74975" y="119019"/>
                </a:moveTo>
                <a:lnTo>
                  <a:pt x="74975" y="124954"/>
                </a:lnTo>
                <a:lnTo>
                  <a:pt x="69039" y="124954"/>
                </a:lnTo>
                <a:lnTo>
                  <a:pt x="69039" y="119019"/>
                </a:lnTo>
                <a:close/>
                <a:moveTo>
                  <a:pt x="81223" y="119019"/>
                </a:moveTo>
                <a:lnTo>
                  <a:pt x="81223" y="124954"/>
                </a:lnTo>
                <a:lnTo>
                  <a:pt x="75286" y="124954"/>
                </a:lnTo>
                <a:lnTo>
                  <a:pt x="75286" y="119019"/>
                </a:lnTo>
                <a:close/>
                <a:moveTo>
                  <a:pt x="87470" y="119019"/>
                </a:moveTo>
                <a:lnTo>
                  <a:pt x="87470" y="124954"/>
                </a:lnTo>
                <a:lnTo>
                  <a:pt x="81535" y="124954"/>
                </a:lnTo>
                <a:lnTo>
                  <a:pt x="81535" y="119019"/>
                </a:lnTo>
                <a:close/>
                <a:moveTo>
                  <a:pt x="93718" y="119019"/>
                </a:moveTo>
                <a:lnTo>
                  <a:pt x="93718" y="124954"/>
                </a:lnTo>
                <a:lnTo>
                  <a:pt x="87784" y="124954"/>
                </a:lnTo>
                <a:lnTo>
                  <a:pt x="87784" y="119019"/>
                </a:lnTo>
                <a:close/>
                <a:moveTo>
                  <a:pt x="99967" y="119019"/>
                </a:moveTo>
                <a:lnTo>
                  <a:pt x="99967" y="124954"/>
                </a:lnTo>
                <a:lnTo>
                  <a:pt x="94031" y="124954"/>
                </a:lnTo>
                <a:lnTo>
                  <a:pt x="94031" y="119019"/>
                </a:lnTo>
                <a:close/>
                <a:moveTo>
                  <a:pt x="106214" y="119019"/>
                </a:moveTo>
                <a:lnTo>
                  <a:pt x="106214" y="124954"/>
                </a:lnTo>
                <a:lnTo>
                  <a:pt x="100278" y="124954"/>
                </a:lnTo>
                <a:lnTo>
                  <a:pt x="100278" y="119019"/>
                </a:lnTo>
                <a:close/>
                <a:moveTo>
                  <a:pt x="112461" y="119019"/>
                </a:moveTo>
                <a:lnTo>
                  <a:pt x="112461" y="124954"/>
                </a:lnTo>
                <a:lnTo>
                  <a:pt x="106527" y="124954"/>
                </a:lnTo>
                <a:lnTo>
                  <a:pt x="106527" y="119019"/>
                </a:lnTo>
                <a:close/>
                <a:moveTo>
                  <a:pt x="118710" y="119019"/>
                </a:moveTo>
                <a:lnTo>
                  <a:pt x="118710" y="124954"/>
                </a:lnTo>
                <a:lnTo>
                  <a:pt x="112774" y="124954"/>
                </a:lnTo>
                <a:lnTo>
                  <a:pt x="112774" y="119019"/>
                </a:lnTo>
                <a:close/>
                <a:moveTo>
                  <a:pt x="124957" y="119019"/>
                </a:moveTo>
                <a:lnTo>
                  <a:pt x="124957" y="124954"/>
                </a:lnTo>
                <a:lnTo>
                  <a:pt x="119021" y="124954"/>
                </a:lnTo>
                <a:lnTo>
                  <a:pt x="119021" y="119019"/>
                </a:lnTo>
                <a:close/>
                <a:moveTo>
                  <a:pt x="131204" y="119019"/>
                </a:moveTo>
                <a:lnTo>
                  <a:pt x="131204" y="124954"/>
                </a:lnTo>
                <a:lnTo>
                  <a:pt x="125270" y="124954"/>
                </a:lnTo>
                <a:lnTo>
                  <a:pt x="125270" y="119019"/>
                </a:lnTo>
                <a:close/>
                <a:moveTo>
                  <a:pt x="137451" y="119019"/>
                </a:moveTo>
                <a:lnTo>
                  <a:pt x="137451" y="124954"/>
                </a:lnTo>
                <a:lnTo>
                  <a:pt x="131517" y="124954"/>
                </a:lnTo>
                <a:lnTo>
                  <a:pt x="131517" y="119019"/>
                </a:lnTo>
                <a:close/>
                <a:moveTo>
                  <a:pt x="143702" y="119019"/>
                </a:moveTo>
                <a:lnTo>
                  <a:pt x="143702" y="124954"/>
                </a:lnTo>
                <a:lnTo>
                  <a:pt x="137766" y="124954"/>
                </a:lnTo>
                <a:lnTo>
                  <a:pt x="137766" y="119019"/>
                </a:lnTo>
                <a:close/>
                <a:moveTo>
                  <a:pt x="149949" y="119019"/>
                </a:moveTo>
                <a:lnTo>
                  <a:pt x="149949" y="124954"/>
                </a:lnTo>
                <a:lnTo>
                  <a:pt x="144015" y="124954"/>
                </a:lnTo>
                <a:lnTo>
                  <a:pt x="144015" y="119019"/>
                </a:lnTo>
                <a:close/>
                <a:moveTo>
                  <a:pt x="156196" y="119019"/>
                </a:moveTo>
                <a:lnTo>
                  <a:pt x="156196" y="124954"/>
                </a:lnTo>
                <a:lnTo>
                  <a:pt x="150262" y="124954"/>
                </a:lnTo>
                <a:lnTo>
                  <a:pt x="150262" y="119019"/>
                </a:lnTo>
                <a:close/>
                <a:moveTo>
                  <a:pt x="162445" y="119019"/>
                </a:moveTo>
                <a:lnTo>
                  <a:pt x="162445" y="124954"/>
                </a:lnTo>
                <a:lnTo>
                  <a:pt x="156509" y="124954"/>
                </a:lnTo>
                <a:lnTo>
                  <a:pt x="156509" y="119019"/>
                </a:lnTo>
                <a:close/>
                <a:moveTo>
                  <a:pt x="168692" y="119019"/>
                </a:moveTo>
                <a:lnTo>
                  <a:pt x="168692" y="124954"/>
                </a:lnTo>
                <a:lnTo>
                  <a:pt x="162756" y="124954"/>
                </a:lnTo>
                <a:lnTo>
                  <a:pt x="162756" y="119019"/>
                </a:lnTo>
                <a:close/>
                <a:moveTo>
                  <a:pt x="174939" y="119019"/>
                </a:moveTo>
                <a:lnTo>
                  <a:pt x="174939" y="124954"/>
                </a:lnTo>
                <a:lnTo>
                  <a:pt x="169005" y="124954"/>
                </a:lnTo>
                <a:lnTo>
                  <a:pt x="169005" y="119019"/>
                </a:lnTo>
                <a:close/>
                <a:moveTo>
                  <a:pt x="181186" y="119019"/>
                </a:moveTo>
                <a:lnTo>
                  <a:pt x="181186" y="124954"/>
                </a:lnTo>
                <a:lnTo>
                  <a:pt x="175252" y="124954"/>
                </a:lnTo>
                <a:lnTo>
                  <a:pt x="175252" y="119019"/>
                </a:lnTo>
                <a:close/>
                <a:moveTo>
                  <a:pt x="187435" y="119019"/>
                </a:moveTo>
                <a:lnTo>
                  <a:pt x="187435" y="124954"/>
                </a:lnTo>
                <a:lnTo>
                  <a:pt x="181499" y="124954"/>
                </a:lnTo>
                <a:lnTo>
                  <a:pt x="181499" y="119019"/>
                </a:lnTo>
                <a:close/>
                <a:moveTo>
                  <a:pt x="193684" y="119019"/>
                </a:moveTo>
                <a:lnTo>
                  <a:pt x="193684" y="124954"/>
                </a:lnTo>
                <a:lnTo>
                  <a:pt x="187749" y="124954"/>
                </a:lnTo>
                <a:lnTo>
                  <a:pt x="187749" y="119019"/>
                </a:lnTo>
                <a:close/>
                <a:moveTo>
                  <a:pt x="199931" y="119019"/>
                </a:moveTo>
                <a:lnTo>
                  <a:pt x="199931" y="124954"/>
                </a:lnTo>
                <a:lnTo>
                  <a:pt x="193996" y="124954"/>
                </a:lnTo>
                <a:lnTo>
                  <a:pt x="193996" y="119019"/>
                </a:lnTo>
                <a:close/>
                <a:moveTo>
                  <a:pt x="206180" y="119019"/>
                </a:moveTo>
                <a:lnTo>
                  <a:pt x="206180" y="124954"/>
                </a:lnTo>
                <a:lnTo>
                  <a:pt x="200244" y="124954"/>
                </a:lnTo>
                <a:lnTo>
                  <a:pt x="200244" y="119019"/>
                </a:lnTo>
                <a:close/>
                <a:moveTo>
                  <a:pt x="212427" y="119019"/>
                </a:moveTo>
                <a:lnTo>
                  <a:pt x="212427" y="124954"/>
                </a:lnTo>
                <a:lnTo>
                  <a:pt x="206491" y="124954"/>
                </a:lnTo>
                <a:lnTo>
                  <a:pt x="206491" y="119019"/>
                </a:lnTo>
                <a:close/>
                <a:moveTo>
                  <a:pt x="218674" y="119019"/>
                </a:moveTo>
                <a:lnTo>
                  <a:pt x="218674" y="124954"/>
                </a:lnTo>
                <a:lnTo>
                  <a:pt x="212739" y="124954"/>
                </a:lnTo>
                <a:lnTo>
                  <a:pt x="212739" y="119019"/>
                </a:lnTo>
                <a:close/>
                <a:moveTo>
                  <a:pt x="224921" y="119019"/>
                </a:moveTo>
                <a:lnTo>
                  <a:pt x="224921" y="124954"/>
                </a:lnTo>
                <a:lnTo>
                  <a:pt x="218987" y="124954"/>
                </a:lnTo>
                <a:lnTo>
                  <a:pt x="218987" y="119019"/>
                </a:lnTo>
                <a:close/>
                <a:moveTo>
                  <a:pt x="231170" y="119019"/>
                </a:moveTo>
                <a:lnTo>
                  <a:pt x="231170" y="124954"/>
                </a:lnTo>
                <a:lnTo>
                  <a:pt x="225234" y="124954"/>
                </a:lnTo>
                <a:lnTo>
                  <a:pt x="225234" y="119019"/>
                </a:lnTo>
                <a:close/>
                <a:moveTo>
                  <a:pt x="237417" y="119019"/>
                </a:moveTo>
                <a:lnTo>
                  <a:pt x="237417" y="124954"/>
                </a:lnTo>
                <a:lnTo>
                  <a:pt x="231481" y="124954"/>
                </a:lnTo>
                <a:lnTo>
                  <a:pt x="231481" y="119019"/>
                </a:lnTo>
                <a:close/>
                <a:moveTo>
                  <a:pt x="243664" y="119019"/>
                </a:moveTo>
                <a:lnTo>
                  <a:pt x="243664" y="124954"/>
                </a:lnTo>
                <a:lnTo>
                  <a:pt x="237729" y="124954"/>
                </a:lnTo>
                <a:lnTo>
                  <a:pt x="237729" y="119019"/>
                </a:lnTo>
                <a:close/>
                <a:moveTo>
                  <a:pt x="249911" y="119019"/>
                </a:moveTo>
                <a:lnTo>
                  <a:pt x="249911" y="124954"/>
                </a:lnTo>
                <a:lnTo>
                  <a:pt x="243977" y="124954"/>
                </a:lnTo>
                <a:lnTo>
                  <a:pt x="243977" y="119019"/>
                </a:lnTo>
                <a:close/>
                <a:moveTo>
                  <a:pt x="256161" y="119019"/>
                </a:moveTo>
                <a:lnTo>
                  <a:pt x="256161" y="124954"/>
                </a:lnTo>
                <a:lnTo>
                  <a:pt x="250225" y="124954"/>
                </a:lnTo>
                <a:lnTo>
                  <a:pt x="250225" y="119019"/>
                </a:lnTo>
                <a:close/>
                <a:moveTo>
                  <a:pt x="262409" y="119019"/>
                </a:moveTo>
                <a:lnTo>
                  <a:pt x="262409" y="124954"/>
                </a:lnTo>
                <a:lnTo>
                  <a:pt x="256474" y="124954"/>
                </a:lnTo>
                <a:lnTo>
                  <a:pt x="256474" y="119019"/>
                </a:lnTo>
                <a:close/>
                <a:moveTo>
                  <a:pt x="268656" y="119019"/>
                </a:moveTo>
                <a:lnTo>
                  <a:pt x="268656" y="124954"/>
                </a:lnTo>
                <a:lnTo>
                  <a:pt x="262721" y="124954"/>
                </a:lnTo>
                <a:lnTo>
                  <a:pt x="262721" y="119019"/>
                </a:lnTo>
                <a:close/>
                <a:moveTo>
                  <a:pt x="274904" y="119019"/>
                </a:moveTo>
                <a:lnTo>
                  <a:pt x="274904" y="124954"/>
                </a:lnTo>
                <a:lnTo>
                  <a:pt x="268968" y="124954"/>
                </a:lnTo>
                <a:lnTo>
                  <a:pt x="268968" y="119019"/>
                </a:lnTo>
                <a:close/>
                <a:moveTo>
                  <a:pt x="6251" y="125266"/>
                </a:moveTo>
                <a:lnTo>
                  <a:pt x="6251" y="131201"/>
                </a:lnTo>
                <a:lnTo>
                  <a:pt x="315" y="131201"/>
                </a:lnTo>
                <a:lnTo>
                  <a:pt x="315" y="125266"/>
                </a:lnTo>
                <a:close/>
                <a:moveTo>
                  <a:pt x="12498" y="125266"/>
                </a:moveTo>
                <a:lnTo>
                  <a:pt x="12498" y="131201"/>
                </a:lnTo>
                <a:lnTo>
                  <a:pt x="6562" y="131201"/>
                </a:lnTo>
                <a:lnTo>
                  <a:pt x="6562" y="125266"/>
                </a:lnTo>
                <a:close/>
                <a:moveTo>
                  <a:pt x="18745" y="125266"/>
                </a:moveTo>
                <a:lnTo>
                  <a:pt x="18745" y="131201"/>
                </a:lnTo>
                <a:lnTo>
                  <a:pt x="12810" y="131201"/>
                </a:lnTo>
                <a:lnTo>
                  <a:pt x="12810" y="125266"/>
                </a:lnTo>
                <a:close/>
                <a:moveTo>
                  <a:pt x="24992" y="125266"/>
                </a:moveTo>
                <a:lnTo>
                  <a:pt x="24992" y="131201"/>
                </a:lnTo>
                <a:lnTo>
                  <a:pt x="19058" y="131201"/>
                </a:lnTo>
                <a:lnTo>
                  <a:pt x="19058" y="125266"/>
                </a:lnTo>
                <a:close/>
                <a:moveTo>
                  <a:pt x="31242" y="125266"/>
                </a:moveTo>
                <a:lnTo>
                  <a:pt x="31242" y="131201"/>
                </a:lnTo>
                <a:lnTo>
                  <a:pt x="25305" y="131201"/>
                </a:lnTo>
                <a:lnTo>
                  <a:pt x="25305" y="125266"/>
                </a:lnTo>
                <a:close/>
                <a:moveTo>
                  <a:pt x="37489" y="125266"/>
                </a:moveTo>
                <a:lnTo>
                  <a:pt x="37489" y="131201"/>
                </a:lnTo>
                <a:lnTo>
                  <a:pt x="31553" y="131201"/>
                </a:lnTo>
                <a:lnTo>
                  <a:pt x="31553" y="125266"/>
                </a:lnTo>
                <a:close/>
                <a:moveTo>
                  <a:pt x="43737" y="125266"/>
                </a:moveTo>
                <a:lnTo>
                  <a:pt x="43737" y="131201"/>
                </a:lnTo>
                <a:lnTo>
                  <a:pt x="37802" y="131201"/>
                </a:lnTo>
                <a:lnTo>
                  <a:pt x="37802" y="125266"/>
                </a:lnTo>
                <a:close/>
                <a:moveTo>
                  <a:pt x="49985" y="125266"/>
                </a:moveTo>
                <a:lnTo>
                  <a:pt x="49985" y="131201"/>
                </a:lnTo>
                <a:lnTo>
                  <a:pt x="44049" y="131201"/>
                </a:lnTo>
                <a:lnTo>
                  <a:pt x="44049" y="125266"/>
                </a:lnTo>
                <a:close/>
                <a:moveTo>
                  <a:pt x="56232" y="125266"/>
                </a:moveTo>
                <a:lnTo>
                  <a:pt x="56232" y="131201"/>
                </a:lnTo>
                <a:lnTo>
                  <a:pt x="50296" y="131201"/>
                </a:lnTo>
                <a:lnTo>
                  <a:pt x="50296" y="125266"/>
                </a:lnTo>
                <a:close/>
                <a:moveTo>
                  <a:pt x="62480" y="125266"/>
                </a:moveTo>
                <a:lnTo>
                  <a:pt x="62480" y="131201"/>
                </a:lnTo>
                <a:lnTo>
                  <a:pt x="56545" y="131201"/>
                </a:lnTo>
                <a:lnTo>
                  <a:pt x="56545" y="125266"/>
                </a:lnTo>
                <a:close/>
                <a:moveTo>
                  <a:pt x="68727" y="125266"/>
                </a:moveTo>
                <a:lnTo>
                  <a:pt x="68727" y="131201"/>
                </a:lnTo>
                <a:lnTo>
                  <a:pt x="62792" y="131201"/>
                </a:lnTo>
                <a:lnTo>
                  <a:pt x="62792" y="125266"/>
                </a:lnTo>
                <a:close/>
                <a:moveTo>
                  <a:pt x="74975" y="125266"/>
                </a:moveTo>
                <a:lnTo>
                  <a:pt x="74975" y="131201"/>
                </a:lnTo>
                <a:lnTo>
                  <a:pt x="69039" y="131201"/>
                </a:lnTo>
                <a:lnTo>
                  <a:pt x="69039" y="125266"/>
                </a:lnTo>
                <a:close/>
                <a:moveTo>
                  <a:pt x="81223" y="125266"/>
                </a:moveTo>
                <a:lnTo>
                  <a:pt x="81223" y="131201"/>
                </a:lnTo>
                <a:lnTo>
                  <a:pt x="75286" y="131201"/>
                </a:lnTo>
                <a:lnTo>
                  <a:pt x="75286" y="125266"/>
                </a:lnTo>
                <a:close/>
                <a:moveTo>
                  <a:pt x="87470" y="125266"/>
                </a:moveTo>
                <a:lnTo>
                  <a:pt x="87470" y="131201"/>
                </a:lnTo>
                <a:lnTo>
                  <a:pt x="81535" y="131201"/>
                </a:lnTo>
                <a:lnTo>
                  <a:pt x="81535" y="125266"/>
                </a:lnTo>
                <a:close/>
                <a:moveTo>
                  <a:pt x="93718" y="125266"/>
                </a:moveTo>
                <a:lnTo>
                  <a:pt x="93718" y="131201"/>
                </a:lnTo>
                <a:lnTo>
                  <a:pt x="87784" y="131201"/>
                </a:lnTo>
                <a:lnTo>
                  <a:pt x="87784" y="125266"/>
                </a:lnTo>
                <a:close/>
                <a:moveTo>
                  <a:pt x="99967" y="125266"/>
                </a:moveTo>
                <a:lnTo>
                  <a:pt x="99967" y="131201"/>
                </a:lnTo>
                <a:lnTo>
                  <a:pt x="94031" y="131201"/>
                </a:lnTo>
                <a:lnTo>
                  <a:pt x="94031" y="125266"/>
                </a:lnTo>
                <a:close/>
                <a:moveTo>
                  <a:pt x="106214" y="125266"/>
                </a:moveTo>
                <a:lnTo>
                  <a:pt x="106214" y="131201"/>
                </a:lnTo>
                <a:lnTo>
                  <a:pt x="100278" y="131201"/>
                </a:lnTo>
                <a:lnTo>
                  <a:pt x="100278" y="125266"/>
                </a:lnTo>
                <a:close/>
                <a:moveTo>
                  <a:pt x="112461" y="125266"/>
                </a:moveTo>
                <a:lnTo>
                  <a:pt x="112461" y="131201"/>
                </a:lnTo>
                <a:lnTo>
                  <a:pt x="106527" y="131201"/>
                </a:lnTo>
                <a:lnTo>
                  <a:pt x="106527" y="125266"/>
                </a:lnTo>
                <a:close/>
                <a:moveTo>
                  <a:pt x="118710" y="125266"/>
                </a:moveTo>
                <a:lnTo>
                  <a:pt x="118710" y="131201"/>
                </a:lnTo>
                <a:lnTo>
                  <a:pt x="112774" y="131201"/>
                </a:lnTo>
                <a:lnTo>
                  <a:pt x="112774" y="125266"/>
                </a:lnTo>
                <a:close/>
                <a:moveTo>
                  <a:pt x="124957" y="125266"/>
                </a:moveTo>
                <a:lnTo>
                  <a:pt x="124957" y="131201"/>
                </a:lnTo>
                <a:lnTo>
                  <a:pt x="119021" y="131201"/>
                </a:lnTo>
                <a:lnTo>
                  <a:pt x="119021" y="125266"/>
                </a:lnTo>
                <a:close/>
                <a:moveTo>
                  <a:pt x="131204" y="125266"/>
                </a:moveTo>
                <a:lnTo>
                  <a:pt x="131204" y="131201"/>
                </a:lnTo>
                <a:lnTo>
                  <a:pt x="125270" y="131201"/>
                </a:lnTo>
                <a:lnTo>
                  <a:pt x="125270" y="125266"/>
                </a:lnTo>
                <a:close/>
                <a:moveTo>
                  <a:pt x="137451" y="125266"/>
                </a:moveTo>
                <a:lnTo>
                  <a:pt x="137451" y="131201"/>
                </a:lnTo>
                <a:lnTo>
                  <a:pt x="131517" y="131201"/>
                </a:lnTo>
                <a:lnTo>
                  <a:pt x="131517" y="125266"/>
                </a:lnTo>
                <a:close/>
                <a:moveTo>
                  <a:pt x="143702" y="125266"/>
                </a:moveTo>
                <a:lnTo>
                  <a:pt x="143702" y="131201"/>
                </a:lnTo>
                <a:lnTo>
                  <a:pt x="137766" y="131201"/>
                </a:lnTo>
                <a:lnTo>
                  <a:pt x="137766" y="125266"/>
                </a:lnTo>
                <a:close/>
                <a:moveTo>
                  <a:pt x="149949" y="125266"/>
                </a:moveTo>
                <a:lnTo>
                  <a:pt x="149949" y="131201"/>
                </a:lnTo>
                <a:lnTo>
                  <a:pt x="144015" y="131201"/>
                </a:lnTo>
                <a:lnTo>
                  <a:pt x="144015" y="125266"/>
                </a:lnTo>
                <a:close/>
                <a:moveTo>
                  <a:pt x="156196" y="125266"/>
                </a:moveTo>
                <a:lnTo>
                  <a:pt x="156196" y="131201"/>
                </a:lnTo>
                <a:lnTo>
                  <a:pt x="150262" y="131201"/>
                </a:lnTo>
                <a:lnTo>
                  <a:pt x="150262" y="125266"/>
                </a:lnTo>
                <a:close/>
                <a:moveTo>
                  <a:pt x="162445" y="125266"/>
                </a:moveTo>
                <a:lnTo>
                  <a:pt x="162445" y="131201"/>
                </a:lnTo>
                <a:lnTo>
                  <a:pt x="156509" y="131201"/>
                </a:lnTo>
                <a:lnTo>
                  <a:pt x="156509" y="125266"/>
                </a:lnTo>
                <a:close/>
                <a:moveTo>
                  <a:pt x="168692" y="125266"/>
                </a:moveTo>
                <a:lnTo>
                  <a:pt x="168692" y="131201"/>
                </a:lnTo>
                <a:lnTo>
                  <a:pt x="162756" y="131201"/>
                </a:lnTo>
                <a:lnTo>
                  <a:pt x="162756" y="125266"/>
                </a:lnTo>
                <a:close/>
                <a:moveTo>
                  <a:pt x="174939" y="125266"/>
                </a:moveTo>
                <a:lnTo>
                  <a:pt x="174939" y="131201"/>
                </a:lnTo>
                <a:lnTo>
                  <a:pt x="169005" y="131201"/>
                </a:lnTo>
                <a:lnTo>
                  <a:pt x="169005" y="125266"/>
                </a:lnTo>
                <a:close/>
                <a:moveTo>
                  <a:pt x="181186" y="125266"/>
                </a:moveTo>
                <a:lnTo>
                  <a:pt x="181186" y="131201"/>
                </a:lnTo>
                <a:lnTo>
                  <a:pt x="175252" y="131201"/>
                </a:lnTo>
                <a:lnTo>
                  <a:pt x="175252" y="125266"/>
                </a:lnTo>
                <a:close/>
                <a:moveTo>
                  <a:pt x="187435" y="125266"/>
                </a:moveTo>
                <a:lnTo>
                  <a:pt x="187435" y="131201"/>
                </a:lnTo>
                <a:lnTo>
                  <a:pt x="181499" y="131201"/>
                </a:lnTo>
                <a:lnTo>
                  <a:pt x="181499" y="125266"/>
                </a:lnTo>
                <a:close/>
                <a:moveTo>
                  <a:pt x="193682" y="125266"/>
                </a:moveTo>
                <a:lnTo>
                  <a:pt x="193682" y="131201"/>
                </a:lnTo>
                <a:lnTo>
                  <a:pt x="187746" y="131201"/>
                </a:lnTo>
                <a:lnTo>
                  <a:pt x="187746" y="125266"/>
                </a:lnTo>
                <a:close/>
                <a:moveTo>
                  <a:pt x="199931" y="125266"/>
                </a:moveTo>
                <a:lnTo>
                  <a:pt x="199931" y="131201"/>
                </a:lnTo>
                <a:lnTo>
                  <a:pt x="193996" y="131201"/>
                </a:lnTo>
                <a:lnTo>
                  <a:pt x="193996" y="125266"/>
                </a:lnTo>
                <a:close/>
                <a:moveTo>
                  <a:pt x="206180" y="125266"/>
                </a:moveTo>
                <a:lnTo>
                  <a:pt x="206180" y="131201"/>
                </a:lnTo>
                <a:lnTo>
                  <a:pt x="200244" y="131201"/>
                </a:lnTo>
                <a:lnTo>
                  <a:pt x="200244" y="125266"/>
                </a:lnTo>
                <a:close/>
                <a:moveTo>
                  <a:pt x="212427" y="125266"/>
                </a:moveTo>
                <a:lnTo>
                  <a:pt x="212427" y="131201"/>
                </a:lnTo>
                <a:lnTo>
                  <a:pt x="206491" y="131201"/>
                </a:lnTo>
                <a:lnTo>
                  <a:pt x="206491" y="125266"/>
                </a:lnTo>
                <a:close/>
                <a:moveTo>
                  <a:pt x="218674" y="125266"/>
                </a:moveTo>
                <a:lnTo>
                  <a:pt x="218674" y="131201"/>
                </a:lnTo>
                <a:lnTo>
                  <a:pt x="212739" y="131201"/>
                </a:lnTo>
                <a:lnTo>
                  <a:pt x="212739" y="125266"/>
                </a:lnTo>
                <a:close/>
                <a:moveTo>
                  <a:pt x="224921" y="125266"/>
                </a:moveTo>
                <a:lnTo>
                  <a:pt x="224921" y="131201"/>
                </a:lnTo>
                <a:lnTo>
                  <a:pt x="218987" y="131201"/>
                </a:lnTo>
                <a:lnTo>
                  <a:pt x="218987" y="125266"/>
                </a:lnTo>
                <a:close/>
                <a:moveTo>
                  <a:pt x="231170" y="125266"/>
                </a:moveTo>
                <a:lnTo>
                  <a:pt x="231170" y="131201"/>
                </a:lnTo>
                <a:lnTo>
                  <a:pt x="225234" y="131201"/>
                </a:lnTo>
                <a:lnTo>
                  <a:pt x="225234" y="125266"/>
                </a:lnTo>
                <a:close/>
                <a:moveTo>
                  <a:pt x="237417" y="125266"/>
                </a:moveTo>
                <a:lnTo>
                  <a:pt x="237417" y="131201"/>
                </a:lnTo>
                <a:lnTo>
                  <a:pt x="231481" y="131201"/>
                </a:lnTo>
                <a:lnTo>
                  <a:pt x="231481" y="125266"/>
                </a:lnTo>
                <a:close/>
                <a:moveTo>
                  <a:pt x="243664" y="125266"/>
                </a:moveTo>
                <a:lnTo>
                  <a:pt x="243664" y="131201"/>
                </a:lnTo>
                <a:lnTo>
                  <a:pt x="237729" y="131201"/>
                </a:lnTo>
                <a:lnTo>
                  <a:pt x="237729" y="125266"/>
                </a:lnTo>
                <a:close/>
                <a:moveTo>
                  <a:pt x="249911" y="125266"/>
                </a:moveTo>
                <a:lnTo>
                  <a:pt x="249911" y="131201"/>
                </a:lnTo>
                <a:lnTo>
                  <a:pt x="243977" y="131201"/>
                </a:lnTo>
                <a:lnTo>
                  <a:pt x="243977" y="125266"/>
                </a:lnTo>
                <a:close/>
                <a:moveTo>
                  <a:pt x="256161" y="125266"/>
                </a:moveTo>
                <a:lnTo>
                  <a:pt x="256161" y="131201"/>
                </a:lnTo>
                <a:lnTo>
                  <a:pt x="250225" y="131201"/>
                </a:lnTo>
                <a:lnTo>
                  <a:pt x="250225" y="125266"/>
                </a:lnTo>
                <a:close/>
                <a:moveTo>
                  <a:pt x="262409" y="125266"/>
                </a:moveTo>
                <a:lnTo>
                  <a:pt x="262409" y="131201"/>
                </a:lnTo>
                <a:lnTo>
                  <a:pt x="256474" y="131201"/>
                </a:lnTo>
                <a:lnTo>
                  <a:pt x="256474" y="125266"/>
                </a:lnTo>
                <a:close/>
                <a:moveTo>
                  <a:pt x="268656" y="125266"/>
                </a:moveTo>
                <a:lnTo>
                  <a:pt x="268656" y="131201"/>
                </a:lnTo>
                <a:lnTo>
                  <a:pt x="262721" y="131201"/>
                </a:lnTo>
                <a:lnTo>
                  <a:pt x="262721" y="125266"/>
                </a:lnTo>
                <a:close/>
                <a:moveTo>
                  <a:pt x="274904" y="125266"/>
                </a:moveTo>
                <a:lnTo>
                  <a:pt x="274904" y="131201"/>
                </a:lnTo>
                <a:lnTo>
                  <a:pt x="268968" y="131201"/>
                </a:lnTo>
                <a:lnTo>
                  <a:pt x="268968" y="125266"/>
                </a:lnTo>
                <a:close/>
                <a:moveTo>
                  <a:pt x="6251" y="131513"/>
                </a:moveTo>
                <a:lnTo>
                  <a:pt x="6251" y="137449"/>
                </a:lnTo>
                <a:lnTo>
                  <a:pt x="315" y="137449"/>
                </a:lnTo>
                <a:lnTo>
                  <a:pt x="315" y="131513"/>
                </a:lnTo>
                <a:close/>
                <a:moveTo>
                  <a:pt x="12498" y="131513"/>
                </a:moveTo>
                <a:lnTo>
                  <a:pt x="12498" y="137449"/>
                </a:lnTo>
                <a:lnTo>
                  <a:pt x="6562" y="137449"/>
                </a:lnTo>
                <a:lnTo>
                  <a:pt x="6562" y="131513"/>
                </a:lnTo>
                <a:close/>
                <a:moveTo>
                  <a:pt x="18745" y="131513"/>
                </a:moveTo>
                <a:lnTo>
                  <a:pt x="18745" y="137449"/>
                </a:lnTo>
                <a:lnTo>
                  <a:pt x="12810" y="137449"/>
                </a:lnTo>
                <a:lnTo>
                  <a:pt x="12810" y="131513"/>
                </a:lnTo>
                <a:close/>
                <a:moveTo>
                  <a:pt x="24992" y="131513"/>
                </a:moveTo>
                <a:lnTo>
                  <a:pt x="24992" y="137449"/>
                </a:lnTo>
                <a:lnTo>
                  <a:pt x="19058" y="137449"/>
                </a:lnTo>
                <a:lnTo>
                  <a:pt x="19058" y="131513"/>
                </a:lnTo>
                <a:close/>
                <a:moveTo>
                  <a:pt x="31241" y="131513"/>
                </a:moveTo>
                <a:lnTo>
                  <a:pt x="31241" y="137449"/>
                </a:lnTo>
                <a:lnTo>
                  <a:pt x="25305" y="137449"/>
                </a:lnTo>
                <a:lnTo>
                  <a:pt x="25305" y="131513"/>
                </a:lnTo>
                <a:close/>
                <a:moveTo>
                  <a:pt x="37489" y="131513"/>
                </a:moveTo>
                <a:lnTo>
                  <a:pt x="37489" y="137449"/>
                </a:lnTo>
                <a:lnTo>
                  <a:pt x="31553" y="137449"/>
                </a:lnTo>
                <a:lnTo>
                  <a:pt x="31553" y="131513"/>
                </a:lnTo>
                <a:close/>
                <a:moveTo>
                  <a:pt x="43737" y="131513"/>
                </a:moveTo>
                <a:lnTo>
                  <a:pt x="43737" y="137449"/>
                </a:lnTo>
                <a:lnTo>
                  <a:pt x="37802" y="137449"/>
                </a:lnTo>
                <a:lnTo>
                  <a:pt x="37802" y="131513"/>
                </a:lnTo>
                <a:close/>
                <a:moveTo>
                  <a:pt x="49985" y="131513"/>
                </a:moveTo>
                <a:lnTo>
                  <a:pt x="49985" y="137449"/>
                </a:lnTo>
                <a:lnTo>
                  <a:pt x="44049" y="137449"/>
                </a:lnTo>
                <a:lnTo>
                  <a:pt x="44049" y="131513"/>
                </a:lnTo>
                <a:close/>
                <a:moveTo>
                  <a:pt x="56232" y="131513"/>
                </a:moveTo>
                <a:lnTo>
                  <a:pt x="56232" y="137449"/>
                </a:lnTo>
                <a:lnTo>
                  <a:pt x="50296" y="137449"/>
                </a:lnTo>
                <a:lnTo>
                  <a:pt x="50296" y="131513"/>
                </a:lnTo>
                <a:close/>
                <a:moveTo>
                  <a:pt x="62480" y="131513"/>
                </a:moveTo>
                <a:lnTo>
                  <a:pt x="62480" y="137449"/>
                </a:lnTo>
                <a:lnTo>
                  <a:pt x="56545" y="137449"/>
                </a:lnTo>
                <a:lnTo>
                  <a:pt x="56545" y="131513"/>
                </a:lnTo>
                <a:close/>
                <a:moveTo>
                  <a:pt x="68727" y="131513"/>
                </a:moveTo>
                <a:lnTo>
                  <a:pt x="68727" y="137449"/>
                </a:lnTo>
                <a:lnTo>
                  <a:pt x="62792" y="137449"/>
                </a:lnTo>
                <a:lnTo>
                  <a:pt x="62792" y="131513"/>
                </a:lnTo>
                <a:close/>
                <a:moveTo>
                  <a:pt x="74975" y="131513"/>
                </a:moveTo>
                <a:lnTo>
                  <a:pt x="74975" y="137449"/>
                </a:lnTo>
                <a:lnTo>
                  <a:pt x="69039" y="137449"/>
                </a:lnTo>
                <a:lnTo>
                  <a:pt x="69039" y="131513"/>
                </a:lnTo>
                <a:close/>
                <a:moveTo>
                  <a:pt x="81223" y="131513"/>
                </a:moveTo>
                <a:lnTo>
                  <a:pt x="81223" y="137449"/>
                </a:lnTo>
                <a:lnTo>
                  <a:pt x="75286" y="137449"/>
                </a:lnTo>
                <a:lnTo>
                  <a:pt x="75286" y="131513"/>
                </a:lnTo>
                <a:close/>
                <a:moveTo>
                  <a:pt x="87470" y="131513"/>
                </a:moveTo>
                <a:lnTo>
                  <a:pt x="87470" y="137449"/>
                </a:lnTo>
                <a:lnTo>
                  <a:pt x="81535" y="137449"/>
                </a:lnTo>
                <a:lnTo>
                  <a:pt x="81535" y="131513"/>
                </a:lnTo>
                <a:close/>
                <a:moveTo>
                  <a:pt x="93718" y="131513"/>
                </a:moveTo>
                <a:lnTo>
                  <a:pt x="93718" y="137449"/>
                </a:lnTo>
                <a:lnTo>
                  <a:pt x="87784" y="137449"/>
                </a:lnTo>
                <a:lnTo>
                  <a:pt x="87784" y="131513"/>
                </a:lnTo>
                <a:close/>
                <a:moveTo>
                  <a:pt x="99967" y="131513"/>
                </a:moveTo>
                <a:lnTo>
                  <a:pt x="99967" y="137449"/>
                </a:lnTo>
                <a:lnTo>
                  <a:pt x="94031" y="137449"/>
                </a:lnTo>
                <a:lnTo>
                  <a:pt x="94031" y="131513"/>
                </a:lnTo>
                <a:close/>
                <a:moveTo>
                  <a:pt x="106214" y="131513"/>
                </a:moveTo>
                <a:lnTo>
                  <a:pt x="106214" y="137449"/>
                </a:lnTo>
                <a:lnTo>
                  <a:pt x="100278" y="137449"/>
                </a:lnTo>
                <a:lnTo>
                  <a:pt x="100278" y="131513"/>
                </a:lnTo>
                <a:close/>
                <a:moveTo>
                  <a:pt x="112461" y="131513"/>
                </a:moveTo>
                <a:lnTo>
                  <a:pt x="112461" y="137449"/>
                </a:lnTo>
                <a:lnTo>
                  <a:pt x="106527" y="137449"/>
                </a:lnTo>
                <a:lnTo>
                  <a:pt x="106527" y="131513"/>
                </a:lnTo>
                <a:close/>
                <a:moveTo>
                  <a:pt x="118710" y="131513"/>
                </a:moveTo>
                <a:lnTo>
                  <a:pt x="118710" y="137449"/>
                </a:lnTo>
                <a:lnTo>
                  <a:pt x="112774" y="137449"/>
                </a:lnTo>
                <a:lnTo>
                  <a:pt x="112774" y="131513"/>
                </a:lnTo>
                <a:close/>
                <a:moveTo>
                  <a:pt x="124957" y="131513"/>
                </a:moveTo>
                <a:lnTo>
                  <a:pt x="124957" y="137449"/>
                </a:lnTo>
                <a:lnTo>
                  <a:pt x="119021" y="137449"/>
                </a:lnTo>
                <a:lnTo>
                  <a:pt x="119021" y="131513"/>
                </a:lnTo>
                <a:close/>
                <a:moveTo>
                  <a:pt x="131204" y="131513"/>
                </a:moveTo>
                <a:lnTo>
                  <a:pt x="131204" y="137449"/>
                </a:lnTo>
                <a:lnTo>
                  <a:pt x="125270" y="137449"/>
                </a:lnTo>
                <a:lnTo>
                  <a:pt x="125270" y="131513"/>
                </a:lnTo>
                <a:close/>
                <a:moveTo>
                  <a:pt x="137451" y="131513"/>
                </a:moveTo>
                <a:lnTo>
                  <a:pt x="137451" y="137449"/>
                </a:lnTo>
                <a:lnTo>
                  <a:pt x="131517" y="137449"/>
                </a:lnTo>
                <a:lnTo>
                  <a:pt x="131517" y="131513"/>
                </a:lnTo>
                <a:close/>
                <a:moveTo>
                  <a:pt x="143702" y="131513"/>
                </a:moveTo>
                <a:lnTo>
                  <a:pt x="143702" y="137449"/>
                </a:lnTo>
                <a:lnTo>
                  <a:pt x="137766" y="137449"/>
                </a:lnTo>
                <a:lnTo>
                  <a:pt x="137766" y="131513"/>
                </a:lnTo>
                <a:close/>
                <a:moveTo>
                  <a:pt x="149949" y="131513"/>
                </a:moveTo>
                <a:lnTo>
                  <a:pt x="149949" y="137449"/>
                </a:lnTo>
                <a:lnTo>
                  <a:pt x="144015" y="137449"/>
                </a:lnTo>
                <a:lnTo>
                  <a:pt x="144015" y="131513"/>
                </a:lnTo>
                <a:close/>
                <a:moveTo>
                  <a:pt x="156196" y="131513"/>
                </a:moveTo>
                <a:lnTo>
                  <a:pt x="156196" y="137449"/>
                </a:lnTo>
                <a:lnTo>
                  <a:pt x="150262" y="137449"/>
                </a:lnTo>
                <a:lnTo>
                  <a:pt x="150262" y="131513"/>
                </a:lnTo>
                <a:close/>
                <a:moveTo>
                  <a:pt x="162445" y="131513"/>
                </a:moveTo>
                <a:lnTo>
                  <a:pt x="162445" y="137449"/>
                </a:lnTo>
                <a:lnTo>
                  <a:pt x="156509" y="137449"/>
                </a:lnTo>
                <a:lnTo>
                  <a:pt x="156509" y="131513"/>
                </a:lnTo>
                <a:close/>
                <a:moveTo>
                  <a:pt x="168692" y="131513"/>
                </a:moveTo>
                <a:lnTo>
                  <a:pt x="168692" y="137449"/>
                </a:lnTo>
                <a:lnTo>
                  <a:pt x="162756" y="137449"/>
                </a:lnTo>
                <a:lnTo>
                  <a:pt x="162756" y="131513"/>
                </a:lnTo>
                <a:close/>
                <a:moveTo>
                  <a:pt x="174939" y="131513"/>
                </a:moveTo>
                <a:lnTo>
                  <a:pt x="174939" y="137449"/>
                </a:lnTo>
                <a:lnTo>
                  <a:pt x="169005" y="137449"/>
                </a:lnTo>
                <a:lnTo>
                  <a:pt x="169005" y="131513"/>
                </a:lnTo>
                <a:close/>
                <a:moveTo>
                  <a:pt x="181186" y="131513"/>
                </a:moveTo>
                <a:lnTo>
                  <a:pt x="181186" y="137449"/>
                </a:lnTo>
                <a:lnTo>
                  <a:pt x="175252" y="137449"/>
                </a:lnTo>
                <a:lnTo>
                  <a:pt x="175252" y="131513"/>
                </a:lnTo>
                <a:close/>
                <a:moveTo>
                  <a:pt x="187433" y="131513"/>
                </a:moveTo>
                <a:lnTo>
                  <a:pt x="187433" y="137449"/>
                </a:lnTo>
                <a:lnTo>
                  <a:pt x="181499" y="137449"/>
                </a:lnTo>
                <a:lnTo>
                  <a:pt x="181499" y="131513"/>
                </a:lnTo>
                <a:close/>
                <a:moveTo>
                  <a:pt x="193682" y="131513"/>
                </a:moveTo>
                <a:lnTo>
                  <a:pt x="193682" y="137449"/>
                </a:lnTo>
                <a:lnTo>
                  <a:pt x="187746" y="137449"/>
                </a:lnTo>
                <a:lnTo>
                  <a:pt x="187746" y="131513"/>
                </a:lnTo>
                <a:close/>
                <a:moveTo>
                  <a:pt x="199931" y="131513"/>
                </a:moveTo>
                <a:lnTo>
                  <a:pt x="199931" y="137449"/>
                </a:lnTo>
                <a:lnTo>
                  <a:pt x="193996" y="137449"/>
                </a:lnTo>
                <a:lnTo>
                  <a:pt x="193996" y="131513"/>
                </a:lnTo>
                <a:close/>
                <a:moveTo>
                  <a:pt x="206180" y="131513"/>
                </a:moveTo>
                <a:lnTo>
                  <a:pt x="206180" y="137449"/>
                </a:lnTo>
                <a:lnTo>
                  <a:pt x="200244" y="137449"/>
                </a:lnTo>
                <a:lnTo>
                  <a:pt x="200244" y="131513"/>
                </a:lnTo>
                <a:close/>
                <a:moveTo>
                  <a:pt x="212427" y="131513"/>
                </a:moveTo>
                <a:lnTo>
                  <a:pt x="212427" y="137449"/>
                </a:lnTo>
                <a:lnTo>
                  <a:pt x="206491" y="137449"/>
                </a:lnTo>
                <a:lnTo>
                  <a:pt x="206491" y="131513"/>
                </a:lnTo>
                <a:close/>
                <a:moveTo>
                  <a:pt x="218674" y="131513"/>
                </a:moveTo>
                <a:lnTo>
                  <a:pt x="218674" y="137449"/>
                </a:lnTo>
                <a:lnTo>
                  <a:pt x="212739" y="137449"/>
                </a:lnTo>
                <a:lnTo>
                  <a:pt x="212739" y="131513"/>
                </a:lnTo>
                <a:close/>
                <a:moveTo>
                  <a:pt x="224921" y="131513"/>
                </a:moveTo>
                <a:lnTo>
                  <a:pt x="224921" y="137449"/>
                </a:lnTo>
                <a:lnTo>
                  <a:pt x="218987" y="137449"/>
                </a:lnTo>
                <a:lnTo>
                  <a:pt x="218987" y="131513"/>
                </a:lnTo>
                <a:close/>
                <a:moveTo>
                  <a:pt x="231170" y="131513"/>
                </a:moveTo>
                <a:lnTo>
                  <a:pt x="231170" y="137449"/>
                </a:lnTo>
                <a:lnTo>
                  <a:pt x="225234" y="137449"/>
                </a:lnTo>
                <a:lnTo>
                  <a:pt x="225234" y="131513"/>
                </a:lnTo>
                <a:close/>
                <a:moveTo>
                  <a:pt x="237417" y="131513"/>
                </a:moveTo>
                <a:lnTo>
                  <a:pt x="237417" y="137449"/>
                </a:lnTo>
                <a:lnTo>
                  <a:pt x="231481" y="137449"/>
                </a:lnTo>
                <a:lnTo>
                  <a:pt x="231481" y="131513"/>
                </a:lnTo>
                <a:close/>
                <a:moveTo>
                  <a:pt x="243664" y="131513"/>
                </a:moveTo>
                <a:lnTo>
                  <a:pt x="243664" y="137449"/>
                </a:lnTo>
                <a:lnTo>
                  <a:pt x="237729" y="137449"/>
                </a:lnTo>
                <a:lnTo>
                  <a:pt x="237729" y="131513"/>
                </a:lnTo>
                <a:close/>
                <a:moveTo>
                  <a:pt x="249911" y="131513"/>
                </a:moveTo>
                <a:lnTo>
                  <a:pt x="249911" y="137449"/>
                </a:lnTo>
                <a:lnTo>
                  <a:pt x="243977" y="137449"/>
                </a:lnTo>
                <a:lnTo>
                  <a:pt x="243977" y="131513"/>
                </a:lnTo>
                <a:close/>
                <a:moveTo>
                  <a:pt x="256161" y="131513"/>
                </a:moveTo>
                <a:lnTo>
                  <a:pt x="256161" y="137449"/>
                </a:lnTo>
                <a:lnTo>
                  <a:pt x="250225" y="137449"/>
                </a:lnTo>
                <a:lnTo>
                  <a:pt x="250225" y="131513"/>
                </a:lnTo>
                <a:close/>
                <a:moveTo>
                  <a:pt x="262409" y="131513"/>
                </a:moveTo>
                <a:lnTo>
                  <a:pt x="262409" y="137449"/>
                </a:lnTo>
                <a:lnTo>
                  <a:pt x="256474" y="137449"/>
                </a:lnTo>
                <a:lnTo>
                  <a:pt x="256474" y="131513"/>
                </a:lnTo>
                <a:close/>
                <a:moveTo>
                  <a:pt x="268656" y="131513"/>
                </a:moveTo>
                <a:lnTo>
                  <a:pt x="268656" y="137449"/>
                </a:lnTo>
                <a:lnTo>
                  <a:pt x="262721" y="137449"/>
                </a:lnTo>
                <a:lnTo>
                  <a:pt x="262721" y="131513"/>
                </a:lnTo>
                <a:close/>
                <a:moveTo>
                  <a:pt x="274904" y="131513"/>
                </a:moveTo>
                <a:lnTo>
                  <a:pt x="274904" y="137449"/>
                </a:lnTo>
                <a:lnTo>
                  <a:pt x="268968" y="137449"/>
                </a:lnTo>
                <a:lnTo>
                  <a:pt x="268968" y="131513"/>
                </a:lnTo>
                <a:close/>
                <a:moveTo>
                  <a:pt x="6251" y="137760"/>
                </a:moveTo>
                <a:lnTo>
                  <a:pt x="6251" y="143697"/>
                </a:lnTo>
                <a:lnTo>
                  <a:pt x="315" y="143697"/>
                </a:lnTo>
                <a:lnTo>
                  <a:pt x="315" y="137760"/>
                </a:lnTo>
                <a:close/>
                <a:moveTo>
                  <a:pt x="12498" y="137760"/>
                </a:moveTo>
                <a:lnTo>
                  <a:pt x="12498" y="143697"/>
                </a:lnTo>
                <a:lnTo>
                  <a:pt x="6562" y="143697"/>
                </a:lnTo>
                <a:lnTo>
                  <a:pt x="6562" y="137760"/>
                </a:lnTo>
                <a:close/>
                <a:moveTo>
                  <a:pt x="18745" y="137760"/>
                </a:moveTo>
                <a:lnTo>
                  <a:pt x="18745" y="143697"/>
                </a:lnTo>
                <a:lnTo>
                  <a:pt x="12810" y="143697"/>
                </a:lnTo>
                <a:lnTo>
                  <a:pt x="12810" y="137760"/>
                </a:lnTo>
                <a:close/>
                <a:moveTo>
                  <a:pt x="24992" y="137760"/>
                </a:moveTo>
                <a:lnTo>
                  <a:pt x="24992" y="143697"/>
                </a:lnTo>
                <a:lnTo>
                  <a:pt x="19058" y="143697"/>
                </a:lnTo>
                <a:lnTo>
                  <a:pt x="19058" y="137760"/>
                </a:lnTo>
                <a:close/>
                <a:moveTo>
                  <a:pt x="31241" y="137760"/>
                </a:moveTo>
                <a:lnTo>
                  <a:pt x="31241" y="143697"/>
                </a:lnTo>
                <a:lnTo>
                  <a:pt x="25305" y="143697"/>
                </a:lnTo>
                <a:lnTo>
                  <a:pt x="25305" y="137760"/>
                </a:lnTo>
                <a:close/>
                <a:moveTo>
                  <a:pt x="37489" y="137760"/>
                </a:moveTo>
                <a:lnTo>
                  <a:pt x="37489" y="143697"/>
                </a:lnTo>
                <a:lnTo>
                  <a:pt x="31553" y="143697"/>
                </a:lnTo>
                <a:lnTo>
                  <a:pt x="31553" y="137760"/>
                </a:lnTo>
                <a:close/>
                <a:moveTo>
                  <a:pt x="43737" y="137760"/>
                </a:moveTo>
                <a:lnTo>
                  <a:pt x="43737" y="143697"/>
                </a:lnTo>
                <a:lnTo>
                  <a:pt x="37802" y="143697"/>
                </a:lnTo>
                <a:lnTo>
                  <a:pt x="37802" y="137760"/>
                </a:lnTo>
                <a:close/>
                <a:moveTo>
                  <a:pt x="49985" y="137760"/>
                </a:moveTo>
                <a:lnTo>
                  <a:pt x="49985" y="143697"/>
                </a:lnTo>
                <a:lnTo>
                  <a:pt x="44049" y="143697"/>
                </a:lnTo>
                <a:lnTo>
                  <a:pt x="44049" y="137760"/>
                </a:lnTo>
                <a:close/>
                <a:moveTo>
                  <a:pt x="56232" y="137760"/>
                </a:moveTo>
                <a:lnTo>
                  <a:pt x="56232" y="143697"/>
                </a:lnTo>
                <a:lnTo>
                  <a:pt x="50296" y="143697"/>
                </a:lnTo>
                <a:lnTo>
                  <a:pt x="50296" y="137760"/>
                </a:lnTo>
                <a:close/>
                <a:moveTo>
                  <a:pt x="62480" y="137760"/>
                </a:moveTo>
                <a:lnTo>
                  <a:pt x="62480" y="143697"/>
                </a:lnTo>
                <a:lnTo>
                  <a:pt x="56545" y="143697"/>
                </a:lnTo>
                <a:lnTo>
                  <a:pt x="56545" y="137760"/>
                </a:lnTo>
                <a:close/>
                <a:moveTo>
                  <a:pt x="68727" y="137760"/>
                </a:moveTo>
                <a:lnTo>
                  <a:pt x="68727" y="143697"/>
                </a:lnTo>
                <a:lnTo>
                  <a:pt x="62792" y="143697"/>
                </a:lnTo>
                <a:lnTo>
                  <a:pt x="62792" y="137760"/>
                </a:lnTo>
                <a:close/>
                <a:moveTo>
                  <a:pt x="74975" y="137760"/>
                </a:moveTo>
                <a:lnTo>
                  <a:pt x="74975" y="143697"/>
                </a:lnTo>
                <a:lnTo>
                  <a:pt x="69039" y="143697"/>
                </a:lnTo>
                <a:lnTo>
                  <a:pt x="69039" y="137760"/>
                </a:lnTo>
                <a:close/>
                <a:moveTo>
                  <a:pt x="81223" y="137760"/>
                </a:moveTo>
                <a:lnTo>
                  <a:pt x="81223" y="143697"/>
                </a:lnTo>
                <a:lnTo>
                  <a:pt x="75286" y="143697"/>
                </a:lnTo>
                <a:lnTo>
                  <a:pt x="75286" y="137760"/>
                </a:lnTo>
                <a:close/>
                <a:moveTo>
                  <a:pt x="87470" y="137760"/>
                </a:moveTo>
                <a:lnTo>
                  <a:pt x="87470" y="143697"/>
                </a:lnTo>
                <a:lnTo>
                  <a:pt x="81535" y="143697"/>
                </a:lnTo>
                <a:lnTo>
                  <a:pt x="81535" y="137760"/>
                </a:lnTo>
                <a:close/>
                <a:moveTo>
                  <a:pt x="93718" y="137760"/>
                </a:moveTo>
                <a:lnTo>
                  <a:pt x="93718" y="143697"/>
                </a:lnTo>
                <a:lnTo>
                  <a:pt x="87784" y="143697"/>
                </a:lnTo>
                <a:lnTo>
                  <a:pt x="87784" y="137760"/>
                </a:lnTo>
                <a:close/>
                <a:moveTo>
                  <a:pt x="99967" y="137760"/>
                </a:moveTo>
                <a:lnTo>
                  <a:pt x="99967" y="143697"/>
                </a:lnTo>
                <a:lnTo>
                  <a:pt x="94031" y="143697"/>
                </a:lnTo>
                <a:lnTo>
                  <a:pt x="94031" y="137760"/>
                </a:lnTo>
                <a:close/>
                <a:moveTo>
                  <a:pt x="106214" y="137760"/>
                </a:moveTo>
                <a:lnTo>
                  <a:pt x="106214" y="143697"/>
                </a:lnTo>
                <a:lnTo>
                  <a:pt x="100278" y="143697"/>
                </a:lnTo>
                <a:lnTo>
                  <a:pt x="100278" y="137760"/>
                </a:lnTo>
                <a:close/>
                <a:moveTo>
                  <a:pt x="112461" y="137760"/>
                </a:moveTo>
                <a:lnTo>
                  <a:pt x="112461" y="143697"/>
                </a:lnTo>
                <a:lnTo>
                  <a:pt x="106527" y="143697"/>
                </a:lnTo>
                <a:lnTo>
                  <a:pt x="106527" y="137760"/>
                </a:lnTo>
                <a:close/>
                <a:moveTo>
                  <a:pt x="118710" y="137760"/>
                </a:moveTo>
                <a:lnTo>
                  <a:pt x="118710" y="143697"/>
                </a:lnTo>
                <a:lnTo>
                  <a:pt x="112774" y="143697"/>
                </a:lnTo>
                <a:lnTo>
                  <a:pt x="112774" y="137760"/>
                </a:lnTo>
                <a:close/>
                <a:moveTo>
                  <a:pt x="124957" y="137760"/>
                </a:moveTo>
                <a:lnTo>
                  <a:pt x="124957" y="143697"/>
                </a:lnTo>
                <a:lnTo>
                  <a:pt x="119021" y="143697"/>
                </a:lnTo>
                <a:lnTo>
                  <a:pt x="119021" y="137760"/>
                </a:lnTo>
                <a:close/>
                <a:moveTo>
                  <a:pt x="131204" y="137760"/>
                </a:moveTo>
                <a:lnTo>
                  <a:pt x="131204" y="143697"/>
                </a:lnTo>
                <a:lnTo>
                  <a:pt x="125270" y="143697"/>
                </a:lnTo>
                <a:lnTo>
                  <a:pt x="125270" y="137760"/>
                </a:lnTo>
                <a:close/>
                <a:moveTo>
                  <a:pt x="137451" y="137760"/>
                </a:moveTo>
                <a:lnTo>
                  <a:pt x="137451" y="143697"/>
                </a:lnTo>
                <a:lnTo>
                  <a:pt x="131517" y="143697"/>
                </a:lnTo>
                <a:lnTo>
                  <a:pt x="131517" y="137760"/>
                </a:lnTo>
                <a:close/>
                <a:moveTo>
                  <a:pt x="143702" y="137760"/>
                </a:moveTo>
                <a:lnTo>
                  <a:pt x="143702" y="143697"/>
                </a:lnTo>
                <a:lnTo>
                  <a:pt x="137766" y="143697"/>
                </a:lnTo>
                <a:lnTo>
                  <a:pt x="137766" y="137760"/>
                </a:lnTo>
                <a:close/>
                <a:moveTo>
                  <a:pt x="149949" y="137760"/>
                </a:moveTo>
                <a:lnTo>
                  <a:pt x="149949" y="143697"/>
                </a:lnTo>
                <a:lnTo>
                  <a:pt x="144015" y="143697"/>
                </a:lnTo>
                <a:lnTo>
                  <a:pt x="144015" y="137760"/>
                </a:lnTo>
                <a:close/>
                <a:moveTo>
                  <a:pt x="156196" y="137760"/>
                </a:moveTo>
                <a:lnTo>
                  <a:pt x="156196" y="143697"/>
                </a:lnTo>
                <a:lnTo>
                  <a:pt x="150262" y="143697"/>
                </a:lnTo>
                <a:lnTo>
                  <a:pt x="150262" y="137760"/>
                </a:lnTo>
                <a:close/>
                <a:moveTo>
                  <a:pt x="162445" y="137760"/>
                </a:moveTo>
                <a:lnTo>
                  <a:pt x="162445" y="143697"/>
                </a:lnTo>
                <a:lnTo>
                  <a:pt x="156509" y="143697"/>
                </a:lnTo>
                <a:lnTo>
                  <a:pt x="156509" y="137760"/>
                </a:lnTo>
                <a:close/>
                <a:moveTo>
                  <a:pt x="168692" y="137760"/>
                </a:moveTo>
                <a:lnTo>
                  <a:pt x="168692" y="143697"/>
                </a:lnTo>
                <a:lnTo>
                  <a:pt x="162756" y="143697"/>
                </a:lnTo>
                <a:lnTo>
                  <a:pt x="162756" y="137760"/>
                </a:lnTo>
                <a:close/>
                <a:moveTo>
                  <a:pt x="174939" y="137760"/>
                </a:moveTo>
                <a:lnTo>
                  <a:pt x="174939" y="143697"/>
                </a:lnTo>
                <a:lnTo>
                  <a:pt x="169005" y="143697"/>
                </a:lnTo>
                <a:lnTo>
                  <a:pt x="169005" y="137760"/>
                </a:lnTo>
                <a:close/>
                <a:moveTo>
                  <a:pt x="181186" y="137760"/>
                </a:moveTo>
                <a:lnTo>
                  <a:pt x="181186" y="143697"/>
                </a:lnTo>
                <a:lnTo>
                  <a:pt x="175252" y="143697"/>
                </a:lnTo>
                <a:lnTo>
                  <a:pt x="175252" y="137760"/>
                </a:lnTo>
                <a:close/>
                <a:moveTo>
                  <a:pt x="187433" y="137760"/>
                </a:moveTo>
                <a:lnTo>
                  <a:pt x="187433" y="143697"/>
                </a:lnTo>
                <a:lnTo>
                  <a:pt x="181499" y="143697"/>
                </a:lnTo>
                <a:lnTo>
                  <a:pt x="181499" y="137760"/>
                </a:lnTo>
                <a:close/>
                <a:moveTo>
                  <a:pt x="193682" y="137760"/>
                </a:moveTo>
                <a:lnTo>
                  <a:pt x="193682" y="143697"/>
                </a:lnTo>
                <a:lnTo>
                  <a:pt x="187746" y="143697"/>
                </a:lnTo>
                <a:lnTo>
                  <a:pt x="187746" y="137760"/>
                </a:lnTo>
                <a:close/>
                <a:moveTo>
                  <a:pt x="199931" y="137760"/>
                </a:moveTo>
                <a:lnTo>
                  <a:pt x="199931" y="143697"/>
                </a:lnTo>
                <a:lnTo>
                  <a:pt x="193996" y="143697"/>
                </a:lnTo>
                <a:lnTo>
                  <a:pt x="193996" y="137760"/>
                </a:lnTo>
                <a:close/>
                <a:moveTo>
                  <a:pt x="206180" y="137760"/>
                </a:moveTo>
                <a:lnTo>
                  <a:pt x="206180" y="143697"/>
                </a:lnTo>
                <a:lnTo>
                  <a:pt x="200244" y="143697"/>
                </a:lnTo>
                <a:lnTo>
                  <a:pt x="200244" y="137760"/>
                </a:lnTo>
                <a:close/>
                <a:moveTo>
                  <a:pt x="212427" y="137760"/>
                </a:moveTo>
                <a:lnTo>
                  <a:pt x="212427" y="143697"/>
                </a:lnTo>
                <a:lnTo>
                  <a:pt x="206491" y="143697"/>
                </a:lnTo>
                <a:lnTo>
                  <a:pt x="206491" y="137760"/>
                </a:lnTo>
                <a:close/>
                <a:moveTo>
                  <a:pt x="218674" y="137760"/>
                </a:moveTo>
                <a:lnTo>
                  <a:pt x="218674" y="143697"/>
                </a:lnTo>
                <a:lnTo>
                  <a:pt x="212739" y="143697"/>
                </a:lnTo>
                <a:lnTo>
                  <a:pt x="212739" y="137760"/>
                </a:lnTo>
                <a:close/>
                <a:moveTo>
                  <a:pt x="224921" y="137760"/>
                </a:moveTo>
                <a:lnTo>
                  <a:pt x="224921" y="143697"/>
                </a:lnTo>
                <a:lnTo>
                  <a:pt x="218987" y="143697"/>
                </a:lnTo>
                <a:lnTo>
                  <a:pt x="218987" y="137760"/>
                </a:lnTo>
                <a:close/>
                <a:moveTo>
                  <a:pt x="231170" y="137760"/>
                </a:moveTo>
                <a:lnTo>
                  <a:pt x="231170" y="143697"/>
                </a:lnTo>
                <a:lnTo>
                  <a:pt x="225234" y="143697"/>
                </a:lnTo>
                <a:lnTo>
                  <a:pt x="225234" y="137760"/>
                </a:lnTo>
                <a:close/>
                <a:moveTo>
                  <a:pt x="237417" y="137760"/>
                </a:moveTo>
                <a:lnTo>
                  <a:pt x="237417" y="143697"/>
                </a:lnTo>
                <a:lnTo>
                  <a:pt x="231481" y="143697"/>
                </a:lnTo>
                <a:lnTo>
                  <a:pt x="231481" y="137760"/>
                </a:lnTo>
                <a:close/>
                <a:moveTo>
                  <a:pt x="243664" y="137760"/>
                </a:moveTo>
                <a:lnTo>
                  <a:pt x="243664" y="143697"/>
                </a:lnTo>
                <a:lnTo>
                  <a:pt x="237729" y="143697"/>
                </a:lnTo>
                <a:lnTo>
                  <a:pt x="237729" y="137760"/>
                </a:lnTo>
                <a:close/>
                <a:moveTo>
                  <a:pt x="249911" y="137760"/>
                </a:moveTo>
                <a:lnTo>
                  <a:pt x="249911" y="143697"/>
                </a:lnTo>
                <a:lnTo>
                  <a:pt x="243977" y="143697"/>
                </a:lnTo>
                <a:lnTo>
                  <a:pt x="243977" y="137760"/>
                </a:lnTo>
                <a:close/>
                <a:moveTo>
                  <a:pt x="256161" y="137760"/>
                </a:moveTo>
                <a:lnTo>
                  <a:pt x="256161" y="143697"/>
                </a:lnTo>
                <a:lnTo>
                  <a:pt x="250225" y="143697"/>
                </a:lnTo>
                <a:lnTo>
                  <a:pt x="250225" y="137760"/>
                </a:lnTo>
                <a:close/>
                <a:moveTo>
                  <a:pt x="262409" y="137760"/>
                </a:moveTo>
                <a:lnTo>
                  <a:pt x="262409" y="143697"/>
                </a:lnTo>
                <a:lnTo>
                  <a:pt x="256474" y="143697"/>
                </a:lnTo>
                <a:lnTo>
                  <a:pt x="256474" y="137760"/>
                </a:lnTo>
                <a:close/>
                <a:moveTo>
                  <a:pt x="268656" y="137760"/>
                </a:moveTo>
                <a:lnTo>
                  <a:pt x="268656" y="143697"/>
                </a:lnTo>
                <a:lnTo>
                  <a:pt x="262721" y="143697"/>
                </a:lnTo>
                <a:lnTo>
                  <a:pt x="262721" y="137760"/>
                </a:lnTo>
                <a:close/>
                <a:moveTo>
                  <a:pt x="274904" y="137760"/>
                </a:moveTo>
                <a:lnTo>
                  <a:pt x="274904" y="143697"/>
                </a:lnTo>
                <a:lnTo>
                  <a:pt x="268968" y="143697"/>
                </a:lnTo>
                <a:lnTo>
                  <a:pt x="268968" y="137760"/>
                </a:lnTo>
                <a:close/>
                <a:moveTo>
                  <a:pt x="6251" y="144011"/>
                </a:moveTo>
                <a:lnTo>
                  <a:pt x="6251" y="149945"/>
                </a:lnTo>
                <a:lnTo>
                  <a:pt x="315" y="149945"/>
                </a:lnTo>
                <a:lnTo>
                  <a:pt x="315" y="144011"/>
                </a:lnTo>
                <a:close/>
                <a:moveTo>
                  <a:pt x="12498" y="144011"/>
                </a:moveTo>
                <a:lnTo>
                  <a:pt x="12498" y="149945"/>
                </a:lnTo>
                <a:lnTo>
                  <a:pt x="6562" y="149945"/>
                </a:lnTo>
                <a:lnTo>
                  <a:pt x="6562" y="144011"/>
                </a:lnTo>
                <a:close/>
                <a:moveTo>
                  <a:pt x="18745" y="144011"/>
                </a:moveTo>
                <a:lnTo>
                  <a:pt x="18745" y="149945"/>
                </a:lnTo>
                <a:lnTo>
                  <a:pt x="12810" y="149945"/>
                </a:lnTo>
                <a:lnTo>
                  <a:pt x="12810" y="144011"/>
                </a:lnTo>
                <a:close/>
                <a:moveTo>
                  <a:pt x="24992" y="144011"/>
                </a:moveTo>
                <a:lnTo>
                  <a:pt x="24992" y="149945"/>
                </a:lnTo>
                <a:lnTo>
                  <a:pt x="19058" y="149945"/>
                </a:lnTo>
                <a:lnTo>
                  <a:pt x="19058" y="144011"/>
                </a:lnTo>
                <a:close/>
                <a:moveTo>
                  <a:pt x="31241" y="144011"/>
                </a:moveTo>
                <a:lnTo>
                  <a:pt x="31241" y="149945"/>
                </a:lnTo>
                <a:lnTo>
                  <a:pt x="25305" y="149945"/>
                </a:lnTo>
                <a:lnTo>
                  <a:pt x="25305" y="144011"/>
                </a:lnTo>
                <a:close/>
                <a:moveTo>
                  <a:pt x="37489" y="144011"/>
                </a:moveTo>
                <a:lnTo>
                  <a:pt x="37489" y="149945"/>
                </a:lnTo>
                <a:lnTo>
                  <a:pt x="31553" y="149945"/>
                </a:lnTo>
                <a:lnTo>
                  <a:pt x="31553" y="144011"/>
                </a:lnTo>
                <a:close/>
                <a:moveTo>
                  <a:pt x="43737" y="144011"/>
                </a:moveTo>
                <a:lnTo>
                  <a:pt x="43737" y="149945"/>
                </a:lnTo>
                <a:lnTo>
                  <a:pt x="37802" y="149945"/>
                </a:lnTo>
                <a:lnTo>
                  <a:pt x="37802" y="144011"/>
                </a:lnTo>
                <a:close/>
                <a:moveTo>
                  <a:pt x="49985" y="144011"/>
                </a:moveTo>
                <a:lnTo>
                  <a:pt x="49985" y="149945"/>
                </a:lnTo>
                <a:lnTo>
                  <a:pt x="44049" y="149945"/>
                </a:lnTo>
                <a:lnTo>
                  <a:pt x="44049" y="144011"/>
                </a:lnTo>
                <a:close/>
                <a:moveTo>
                  <a:pt x="56232" y="144011"/>
                </a:moveTo>
                <a:lnTo>
                  <a:pt x="56232" y="149945"/>
                </a:lnTo>
                <a:lnTo>
                  <a:pt x="50296" y="149945"/>
                </a:lnTo>
                <a:lnTo>
                  <a:pt x="50296" y="144011"/>
                </a:lnTo>
                <a:close/>
                <a:moveTo>
                  <a:pt x="62480" y="144011"/>
                </a:moveTo>
                <a:lnTo>
                  <a:pt x="62480" y="149945"/>
                </a:lnTo>
                <a:lnTo>
                  <a:pt x="56545" y="149945"/>
                </a:lnTo>
                <a:lnTo>
                  <a:pt x="56545" y="144011"/>
                </a:lnTo>
                <a:close/>
                <a:moveTo>
                  <a:pt x="68727" y="144011"/>
                </a:moveTo>
                <a:lnTo>
                  <a:pt x="68727" y="149945"/>
                </a:lnTo>
                <a:lnTo>
                  <a:pt x="62792" y="149945"/>
                </a:lnTo>
                <a:lnTo>
                  <a:pt x="62792" y="144011"/>
                </a:lnTo>
                <a:close/>
                <a:moveTo>
                  <a:pt x="74975" y="144011"/>
                </a:moveTo>
                <a:lnTo>
                  <a:pt x="74975" y="149945"/>
                </a:lnTo>
                <a:lnTo>
                  <a:pt x="69039" y="149945"/>
                </a:lnTo>
                <a:lnTo>
                  <a:pt x="69039" y="144011"/>
                </a:lnTo>
                <a:close/>
                <a:moveTo>
                  <a:pt x="81223" y="144011"/>
                </a:moveTo>
                <a:lnTo>
                  <a:pt x="81223" y="149945"/>
                </a:lnTo>
                <a:lnTo>
                  <a:pt x="75286" y="149945"/>
                </a:lnTo>
                <a:lnTo>
                  <a:pt x="75286" y="144011"/>
                </a:lnTo>
                <a:close/>
                <a:moveTo>
                  <a:pt x="87470" y="144011"/>
                </a:moveTo>
                <a:lnTo>
                  <a:pt x="87470" y="149945"/>
                </a:lnTo>
                <a:lnTo>
                  <a:pt x="81535" y="149945"/>
                </a:lnTo>
                <a:lnTo>
                  <a:pt x="81535" y="144011"/>
                </a:lnTo>
                <a:close/>
                <a:moveTo>
                  <a:pt x="93718" y="144011"/>
                </a:moveTo>
                <a:lnTo>
                  <a:pt x="93718" y="149945"/>
                </a:lnTo>
                <a:lnTo>
                  <a:pt x="87784" y="149945"/>
                </a:lnTo>
                <a:lnTo>
                  <a:pt x="87784" y="144011"/>
                </a:lnTo>
                <a:close/>
                <a:moveTo>
                  <a:pt x="99967" y="144011"/>
                </a:moveTo>
                <a:lnTo>
                  <a:pt x="99967" y="149945"/>
                </a:lnTo>
                <a:lnTo>
                  <a:pt x="94031" y="149945"/>
                </a:lnTo>
                <a:lnTo>
                  <a:pt x="94031" y="144011"/>
                </a:lnTo>
                <a:close/>
                <a:moveTo>
                  <a:pt x="106214" y="144011"/>
                </a:moveTo>
                <a:lnTo>
                  <a:pt x="106214" y="149945"/>
                </a:lnTo>
                <a:lnTo>
                  <a:pt x="100278" y="149945"/>
                </a:lnTo>
                <a:lnTo>
                  <a:pt x="100278" y="144011"/>
                </a:lnTo>
                <a:close/>
                <a:moveTo>
                  <a:pt x="112461" y="144011"/>
                </a:moveTo>
                <a:lnTo>
                  <a:pt x="112461" y="149945"/>
                </a:lnTo>
                <a:lnTo>
                  <a:pt x="106527" y="149945"/>
                </a:lnTo>
                <a:lnTo>
                  <a:pt x="106527" y="144011"/>
                </a:lnTo>
                <a:close/>
                <a:moveTo>
                  <a:pt x="118710" y="144011"/>
                </a:moveTo>
                <a:lnTo>
                  <a:pt x="118710" y="149945"/>
                </a:lnTo>
                <a:lnTo>
                  <a:pt x="112774" y="149945"/>
                </a:lnTo>
                <a:lnTo>
                  <a:pt x="112774" y="144011"/>
                </a:lnTo>
                <a:close/>
                <a:moveTo>
                  <a:pt x="124957" y="144011"/>
                </a:moveTo>
                <a:lnTo>
                  <a:pt x="124957" y="149945"/>
                </a:lnTo>
                <a:lnTo>
                  <a:pt x="119021" y="149945"/>
                </a:lnTo>
                <a:lnTo>
                  <a:pt x="119021" y="144011"/>
                </a:lnTo>
                <a:close/>
                <a:moveTo>
                  <a:pt x="131204" y="144011"/>
                </a:moveTo>
                <a:lnTo>
                  <a:pt x="131204" y="149945"/>
                </a:lnTo>
                <a:lnTo>
                  <a:pt x="125270" y="149945"/>
                </a:lnTo>
                <a:lnTo>
                  <a:pt x="125270" y="144011"/>
                </a:lnTo>
                <a:close/>
                <a:moveTo>
                  <a:pt x="137451" y="144011"/>
                </a:moveTo>
                <a:lnTo>
                  <a:pt x="137451" y="149945"/>
                </a:lnTo>
                <a:lnTo>
                  <a:pt x="131517" y="149945"/>
                </a:lnTo>
                <a:lnTo>
                  <a:pt x="131517" y="144011"/>
                </a:lnTo>
                <a:close/>
                <a:moveTo>
                  <a:pt x="143702" y="144011"/>
                </a:moveTo>
                <a:lnTo>
                  <a:pt x="143702" y="149945"/>
                </a:lnTo>
                <a:lnTo>
                  <a:pt x="137766" y="149945"/>
                </a:lnTo>
                <a:lnTo>
                  <a:pt x="137766" y="144011"/>
                </a:lnTo>
                <a:close/>
                <a:moveTo>
                  <a:pt x="149949" y="144011"/>
                </a:moveTo>
                <a:lnTo>
                  <a:pt x="149949" y="149945"/>
                </a:lnTo>
                <a:lnTo>
                  <a:pt x="144015" y="149945"/>
                </a:lnTo>
                <a:lnTo>
                  <a:pt x="144015" y="144011"/>
                </a:lnTo>
                <a:close/>
                <a:moveTo>
                  <a:pt x="156196" y="144011"/>
                </a:moveTo>
                <a:lnTo>
                  <a:pt x="156196" y="149945"/>
                </a:lnTo>
                <a:lnTo>
                  <a:pt x="150262" y="149945"/>
                </a:lnTo>
                <a:lnTo>
                  <a:pt x="150262" y="144011"/>
                </a:lnTo>
                <a:close/>
                <a:moveTo>
                  <a:pt x="162445" y="144011"/>
                </a:moveTo>
                <a:lnTo>
                  <a:pt x="162445" y="149945"/>
                </a:lnTo>
                <a:lnTo>
                  <a:pt x="156509" y="149945"/>
                </a:lnTo>
                <a:lnTo>
                  <a:pt x="156509" y="144011"/>
                </a:lnTo>
                <a:close/>
                <a:moveTo>
                  <a:pt x="168692" y="144011"/>
                </a:moveTo>
                <a:lnTo>
                  <a:pt x="168692" y="149945"/>
                </a:lnTo>
                <a:lnTo>
                  <a:pt x="162756" y="149945"/>
                </a:lnTo>
                <a:lnTo>
                  <a:pt x="162756" y="144011"/>
                </a:lnTo>
                <a:close/>
                <a:moveTo>
                  <a:pt x="174939" y="144011"/>
                </a:moveTo>
                <a:lnTo>
                  <a:pt x="174939" y="149945"/>
                </a:lnTo>
                <a:lnTo>
                  <a:pt x="169005" y="149945"/>
                </a:lnTo>
                <a:lnTo>
                  <a:pt x="169005" y="144011"/>
                </a:lnTo>
                <a:close/>
                <a:moveTo>
                  <a:pt x="181186" y="144011"/>
                </a:moveTo>
                <a:lnTo>
                  <a:pt x="181186" y="149945"/>
                </a:lnTo>
                <a:lnTo>
                  <a:pt x="175252" y="149945"/>
                </a:lnTo>
                <a:lnTo>
                  <a:pt x="175252" y="144011"/>
                </a:lnTo>
                <a:close/>
                <a:moveTo>
                  <a:pt x="187433" y="144011"/>
                </a:moveTo>
                <a:lnTo>
                  <a:pt x="187433" y="149945"/>
                </a:lnTo>
                <a:lnTo>
                  <a:pt x="181499" y="149945"/>
                </a:lnTo>
                <a:lnTo>
                  <a:pt x="181499" y="144011"/>
                </a:lnTo>
                <a:close/>
                <a:moveTo>
                  <a:pt x="193682" y="144011"/>
                </a:moveTo>
                <a:lnTo>
                  <a:pt x="193682" y="149945"/>
                </a:lnTo>
                <a:lnTo>
                  <a:pt x="187746" y="149945"/>
                </a:lnTo>
                <a:lnTo>
                  <a:pt x="187746" y="144011"/>
                </a:lnTo>
                <a:close/>
                <a:moveTo>
                  <a:pt x="199931" y="144011"/>
                </a:moveTo>
                <a:lnTo>
                  <a:pt x="199931" y="149945"/>
                </a:lnTo>
                <a:lnTo>
                  <a:pt x="193996" y="149945"/>
                </a:lnTo>
                <a:lnTo>
                  <a:pt x="193996" y="144011"/>
                </a:lnTo>
                <a:close/>
                <a:moveTo>
                  <a:pt x="206180" y="144011"/>
                </a:moveTo>
                <a:lnTo>
                  <a:pt x="206180" y="149945"/>
                </a:lnTo>
                <a:lnTo>
                  <a:pt x="200244" y="149945"/>
                </a:lnTo>
                <a:lnTo>
                  <a:pt x="200244" y="144011"/>
                </a:lnTo>
                <a:close/>
                <a:moveTo>
                  <a:pt x="212427" y="144011"/>
                </a:moveTo>
                <a:lnTo>
                  <a:pt x="212427" y="149945"/>
                </a:lnTo>
                <a:lnTo>
                  <a:pt x="206491" y="149945"/>
                </a:lnTo>
                <a:lnTo>
                  <a:pt x="206491" y="144011"/>
                </a:lnTo>
                <a:close/>
                <a:moveTo>
                  <a:pt x="218674" y="144011"/>
                </a:moveTo>
                <a:lnTo>
                  <a:pt x="218674" y="149945"/>
                </a:lnTo>
                <a:lnTo>
                  <a:pt x="212739" y="149945"/>
                </a:lnTo>
                <a:lnTo>
                  <a:pt x="212739" y="144011"/>
                </a:lnTo>
                <a:close/>
                <a:moveTo>
                  <a:pt x="224921" y="144011"/>
                </a:moveTo>
                <a:lnTo>
                  <a:pt x="224921" y="149945"/>
                </a:lnTo>
                <a:lnTo>
                  <a:pt x="218987" y="149945"/>
                </a:lnTo>
                <a:lnTo>
                  <a:pt x="218987" y="144011"/>
                </a:lnTo>
                <a:close/>
                <a:moveTo>
                  <a:pt x="231170" y="144011"/>
                </a:moveTo>
                <a:lnTo>
                  <a:pt x="231170" y="149945"/>
                </a:lnTo>
                <a:lnTo>
                  <a:pt x="225234" y="149945"/>
                </a:lnTo>
                <a:lnTo>
                  <a:pt x="225234" y="144011"/>
                </a:lnTo>
                <a:close/>
                <a:moveTo>
                  <a:pt x="237417" y="144011"/>
                </a:moveTo>
                <a:lnTo>
                  <a:pt x="237417" y="149945"/>
                </a:lnTo>
                <a:lnTo>
                  <a:pt x="231481" y="149945"/>
                </a:lnTo>
                <a:lnTo>
                  <a:pt x="231481" y="144011"/>
                </a:lnTo>
                <a:close/>
                <a:moveTo>
                  <a:pt x="243664" y="144011"/>
                </a:moveTo>
                <a:lnTo>
                  <a:pt x="243664" y="149945"/>
                </a:lnTo>
                <a:lnTo>
                  <a:pt x="237729" y="149945"/>
                </a:lnTo>
                <a:lnTo>
                  <a:pt x="237729" y="144011"/>
                </a:lnTo>
                <a:close/>
                <a:moveTo>
                  <a:pt x="249911" y="144011"/>
                </a:moveTo>
                <a:lnTo>
                  <a:pt x="249911" y="149945"/>
                </a:lnTo>
                <a:lnTo>
                  <a:pt x="243977" y="149945"/>
                </a:lnTo>
                <a:lnTo>
                  <a:pt x="243977" y="144011"/>
                </a:lnTo>
                <a:close/>
                <a:moveTo>
                  <a:pt x="256161" y="144011"/>
                </a:moveTo>
                <a:lnTo>
                  <a:pt x="256161" y="149945"/>
                </a:lnTo>
                <a:lnTo>
                  <a:pt x="250225" y="149945"/>
                </a:lnTo>
                <a:lnTo>
                  <a:pt x="250225" y="144011"/>
                </a:lnTo>
                <a:close/>
                <a:moveTo>
                  <a:pt x="262409" y="144011"/>
                </a:moveTo>
                <a:lnTo>
                  <a:pt x="262409" y="149945"/>
                </a:lnTo>
                <a:lnTo>
                  <a:pt x="256474" y="149945"/>
                </a:lnTo>
                <a:lnTo>
                  <a:pt x="256474" y="144011"/>
                </a:lnTo>
                <a:close/>
                <a:moveTo>
                  <a:pt x="268656" y="144011"/>
                </a:moveTo>
                <a:lnTo>
                  <a:pt x="268656" y="149945"/>
                </a:lnTo>
                <a:lnTo>
                  <a:pt x="262721" y="149945"/>
                </a:lnTo>
                <a:lnTo>
                  <a:pt x="262721" y="144011"/>
                </a:lnTo>
                <a:close/>
                <a:moveTo>
                  <a:pt x="274904" y="144011"/>
                </a:moveTo>
                <a:lnTo>
                  <a:pt x="274904" y="149945"/>
                </a:lnTo>
                <a:lnTo>
                  <a:pt x="268968" y="149945"/>
                </a:lnTo>
                <a:lnTo>
                  <a:pt x="268968" y="144011"/>
                </a:lnTo>
                <a:close/>
                <a:moveTo>
                  <a:pt x="6251" y="150258"/>
                </a:moveTo>
                <a:lnTo>
                  <a:pt x="6251" y="156192"/>
                </a:lnTo>
                <a:lnTo>
                  <a:pt x="315" y="156192"/>
                </a:lnTo>
                <a:lnTo>
                  <a:pt x="315" y="150258"/>
                </a:lnTo>
                <a:close/>
                <a:moveTo>
                  <a:pt x="12498" y="150258"/>
                </a:moveTo>
                <a:lnTo>
                  <a:pt x="12498" y="156192"/>
                </a:lnTo>
                <a:lnTo>
                  <a:pt x="6562" y="156192"/>
                </a:lnTo>
                <a:lnTo>
                  <a:pt x="6562" y="150258"/>
                </a:lnTo>
                <a:close/>
                <a:moveTo>
                  <a:pt x="18745" y="150258"/>
                </a:moveTo>
                <a:lnTo>
                  <a:pt x="18745" y="156192"/>
                </a:lnTo>
                <a:lnTo>
                  <a:pt x="12810" y="156192"/>
                </a:lnTo>
                <a:lnTo>
                  <a:pt x="12810" y="150258"/>
                </a:lnTo>
                <a:close/>
                <a:moveTo>
                  <a:pt x="24992" y="150258"/>
                </a:moveTo>
                <a:lnTo>
                  <a:pt x="24992" y="156192"/>
                </a:lnTo>
                <a:lnTo>
                  <a:pt x="19058" y="156192"/>
                </a:lnTo>
                <a:lnTo>
                  <a:pt x="19058" y="150258"/>
                </a:lnTo>
                <a:close/>
                <a:moveTo>
                  <a:pt x="31241" y="150258"/>
                </a:moveTo>
                <a:lnTo>
                  <a:pt x="31241" y="156192"/>
                </a:lnTo>
                <a:lnTo>
                  <a:pt x="25305" y="156192"/>
                </a:lnTo>
                <a:lnTo>
                  <a:pt x="25305" y="150258"/>
                </a:lnTo>
                <a:close/>
                <a:moveTo>
                  <a:pt x="37489" y="150258"/>
                </a:moveTo>
                <a:lnTo>
                  <a:pt x="37489" y="156192"/>
                </a:lnTo>
                <a:lnTo>
                  <a:pt x="31553" y="156192"/>
                </a:lnTo>
                <a:lnTo>
                  <a:pt x="31553" y="150258"/>
                </a:lnTo>
                <a:close/>
                <a:moveTo>
                  <a:pt x="43737" y="150258"/>
                </a:moveTo>
                <a:lnTo>
                  <a:pt x="43737" y="156192"/>
                </a:lnTo>
                <a:lnTo>
                  <a:pt x="37802" y="156192"/>
                </a:lnTo>
                <a:lnTo>
                  <a:pt x="37802" y="150258"/>
                </a:lnTo>
                <a:close/>
                <a:moveTo>
                  <a:pt x="49985" y="150258"/>
                </a:moveTo>
                <a:lnTo>
                  <a:pt x="49985" y="156192"/>
                </a:lnTo>
                <a:lnTo>
                  <a:pt x="44049" y="156192"/>
                </a:lnTo>
                <a:lnTo>
                  <a:pt x="44049" y="150258"/>
                </a:lnTo>
                <a:close/>
                <a:moveTo>
                  <a:pt x="56232" y="150258"/>
                </a:moveTo>
                <a:lnTo>
                  <a:pt x="56232" y="156192"/>
                </a:lnTo>
                <a:lnTo>
                  <a:pt x="50296" y="156192"/>
                </a:lnTo>
                <a:lnTo>
                  <a:pt x="50296" y="150258"/>
                </a:lnTo>
                <a:close/>
                <a:moveTo>
                  <a:pt x="62480" y="150258"/>
                </a:moveTo>
                <a:lnTo>
                  <a:pt x="62480" y="156192"/>
                </a:lnTo>
                <a:lnTo>
                  <a:pt x="56545" y="156192"/>
                </a:lnTo>
                <a:lnTo>
                  <a:pt x="56545" y="150258"/>
                </a:lnTo>
                <a:close/>
                <a:moveTo>
                  <a:pt x="68727" y="150258"/>
                </a:moveTo>
                <a:lnTo>
                  <a:pt x="68727" y="156192"/>
                </a:lnTo>
                <a:lnTo>
                  <a:pt x="62792" y="156192"/>
                </a:lnTo>
                <a:lnTo>
                  <a:pt x="62792" y="150258"/>
                </a:lnTo>
                <a:close/>
                <a:moveTo>
                  <a:pt x="74975" y="150258"/>
                </a:moveTo>
                <a:lnTo>
                  <a:pt x="74975" y="156192"/>
                </a:lnTo>
                <a:lnTo>
                  <a:pt x="69039" y="156192"/>
                </a:lnTo>
                <a:lnTo>
                  <a:pt x="69039" y="150258"/>
                </a:lnTo>
                <a:close/>
                <a:moveTo>
                  <a:pt x="81223" y="150258"/>
                </a:moveTo>
                <a:lnTo>
                  <a:pt x="81223" y="156192"/>
                </a:lnTo>
                <a:lnTo>
                  <a:pt x="75286" y="156192"/>
                </a:lnTo>
                <a:lnTo>
                  <a:pt x="75286" y="150258"/>
                </a:lnTo>
                <a:close/>
                <a:moveTo>
                  <a:pt x="87470" y="150258"/>
                </a:moveTo>
                <a:lnTo>
                  <a:pt x="87470" y="156192"/>
                </a:lnTo>
                <a:lnTo>
                  <a:pt x="81535" y="156192"/>
                </a:lnTo>
                <a:lnTo>
                  <a:pt x="81535" y="150258"/>
                </a:lnTo>
                <a:close/>
                <a:moveTo>
                  <a:pt x="93718" y="150258"/>
                </a:moveTo>
                <a:lnTo>
                  <a:pt x="93718" y="156192"/>
                </a:lnTo>
                <a:lnTo>
                  <a:pt x="87784" y="156192"/>
                </a:lnTo>
                <a:lnTo>
                  <a:pt x="87784" y="150258"/>
                </a:lnTo>
                <a:close/>
                <a:moveTo>
                  <a:pt x="99967" y="150258"/>
                </a:moveTo>
                <a:lnTo>
                  <a:pt x="99967" y="156192"/>
                </a:lnTo>
                <a:lnTo>
                  <a:pt x="94031" y="156192"/>
                </a:lnTo>
                <a:lnTo>
                  <a:pt x="94031" y="150258"/>
                </a:lnTo>
                <a:close/>
                <a:moveTo>
                  <a:pt x="106214" y="150258"/>
                </a:moveTo>
                <a:lnTo>
                  <a:pt x="106214" y="156192"/>
                </a:lnTo>
                <a:lnTo>
                  <a:pt x="100278" y="156192"/>
                </a:lnTo>
                <a:lnTo>
                  <a:pt x="100278" y="150258"/>
                </a:lnTo>
                <a:close/>
                <a:moveTo>
                  <a:pt x="112461" y="150258"/>
                </a:moveTo>
                <a:lnTo>
                  <a:pt x="112461" y="156192"/>
                </a:lnTo>
                <a:lnTo>
                  <a:pt x="106527" y="156192"/>
                </a:lnTo>
                <a:lnTo>
                  <a:pt x="106527" y="150258"/>
                </a:lnTo>
                <a:close/>
                <a:moveTo>
                  <a:pt x="118710" y="150258"/>
                </a:moveTo>
                <a:lnTo>
                  <a:pt x="118710" y="156192"/>
                </a:lnTo>
                <a:lnTo>
                  <a:pt x="112774" y="156192"/>
                </a:lnTo>
                <a:lnTo>
                  <a:pt x="112774" y="150258"/>
                </a:lnTo>
                <a:close/>
                <a:moveTo>
                  <a:pt x="124957" y="150258"/>
                </a:moveTo>
                <a:lnTo>
                  <a:pt x="124957" y="156192"/>
                </a:lnTo>
                <a:lnTo>
                  <a:pt x="119021" y="156192"/>
                </a:lnTo>
                <a:lnTo>
                  <a:pt x="119021" y="150258"/>
                </a:lnTo>
                <a:close/>
                <a:moveTo>
                  <a:pt x="131204" y="150258"/>
                </a:moveTo>
                <a:lnTo>
                  <a:pt x="131204" y="156192"/>
                </a:lnTo>
                <a:lnTo>
                  <a:pt x="125270" y="156192"/>
                </a:lnTo>
                <a:lnTo>
                  <a:pt x="125270" y="150258"/>
                </a:lnTo>
                <a:close/>
                <a:moveTo>
                  <a:pt x="137451" y="150258"/>
                </a:moveTo>
                <a:lnTo>
                  <a:pt x="137451" y="156192"/>
                </a:lnTo>
                <a:lnTo>
                  <a:pt x="131517" y="156192"/>
                </a:lnTo>
                <a:lnTo>
                  <a:pt x="131517" y="150258"/>
                </a:lnTo>
                <a:close/>
                <a:moveTo>
                  <a:pt x="143702" y="150258"/>
                </a:moveTo>
                <a:lnTo>
                  <a:pt x="143702" y="156192"/>
                </a:lnTo>
                <a:lnTo>
                  <a:pt x="137766" y="156192"/>
                </a:lnTo>
                <a:lnTo>
                  <a:pt x="137766" y="150258"/>
                </a:lnTo>
                <a:close/>
                <a:moveTo>
                  <a:pt x="149949" y="150258"/>
                </a:moveTo>
                <a:lnTo>
                  <a:pt x="149949" y="156192"/>
                </a:lnTo>
                <a:lnTo>
                  <a:pt x="144015" y="156192"/>
                </a:lnTo>
                <a:lnTo>
                  <a:pt x="144015" y="150258"/>
                </a:lnTo>
                <a:close/>
                <a:moveTo>
                  <a:pt x="156196" y="150258"/>
                </a:moveTo>
                <a:lnTo>
                  <a:pt x="156196" y="156192"/>
                </a:lnTo>
                <a:lnTo>
                  <a:pt x="150262" y="156192"/>
                </a:lnTo>
                <a:lnTo>
                  <a:pt x="150262" y="150258"/>
                </a:lnTo>
                <a:close/>
                <a:moveTo>
                  <a:pt x="162445" y="150258"/>
                </a:moveTo>
                <a:lnTo>
                  <a:pt x="162445" y="156192"/>
                </a:lnTo>
                <a:lnTo>
                  <a:pt x="156509" y="156192"/>
                </a:lnTo>
                <a:lnTo>
                  <a:pt x="156509" y="150258"/>
                </a:lnTo>
                <a:close/>
                <a:moveTo>
                  <a:pt x="168692" y="150258"/>
                </a:moveTo>
                <a:lnTo>
                  <a:pt x="168692" y="156192"/>
                </a:lnTo>
                <a:lnTo>
                  <a:pt x="162756" y="156192"/>
                </a:lnTo>
                <a:lnTo>
                  <a:pt x="162756" y="150258"/>
                </a:lnTo>
                <a:close/>
                <a:moveTo>
                  <a:pt x="174939" y="150258"/>
                </a:moveTo>
                <a:lnTo>
                  <a:pt x="174939" y="156192"/>
                </a:lnTo>
                <a:lnTo>
                  <a:pt x="169005" y="156192"/>
                </a:lnTo>
                <a:lnTo>
                  <a:pt x="169005" y="150258"/>
                </a:lnTo>
                <a:close/>
                <a:moveTo>
                  <a:pt x="181186" y="150258"/>
                </a:moveTo>
                <a:lnTo>
                  <a:pt x="181186" y="156192"/>
                </a:lnTo>
                <a:lnTo>
                  <a:pt x="175252" y="156192"/>
                </a:lnTo>
                <a:lnTo>
                  <a:pt x="175252" y="150258"/>
                </a:lnTo>
                <a:close/>
                <a:moveTo>
                  <a:pt x="187433" y="150258"/>
                </a:moveTo>
                <a:lnTo>
                  <a:pt x="187433" y="156192"/>
                </a:lnTo>
                <a:lnTo>
                  <a:pt x="181499" y="156192"/>
                </a:lnTo>
                <a:lnTo>
                  <a:pt x="181499" y="150258"/>
                </a:lnTo>
                <a:close/>
                <a:moveTo>
                  <a:pt x="193682" y="150258"/>
                </a:moveTo>
                <a:lnTo>
                  <a:pt x="193682" y="156192"/>
                </a:lnTo>
                <a:lnTo>
                  <a:pt x="187746" y="156192"/>
                </a:lnTo>
                <a:lnTo>
                  <a:pt x="187746" y="150258"/>
                </a:lnTo>
                <a:close/>
                <a:moveTo>
                  <a:pt x="199931" y="150258"/>
                </a:moveTo>
                <a:lnTo>
                  <a:pt x="199931" y="156192"/>
                </a:lnTo>
                <a:lnTo>
                  <a:pt x="193996" y="156192"/>
                </a:lnTo>
                <a:lnTo>
                  <a:pt x="193996" y="150258"/>
                </a:lnTo>
                <a:close/>
                <a:moveTo>
                  <a:pt x="206180" y="150258"/>
                </a:moveTo>
                <a:lnTo>
                  <a:pt x="206180" y="156192"/>
                </a:lnTo>
                <a:lnTo>
                  <a:pt x="200244" y="156192"/>
                </a:lnTo>
                <a:lnTo>
                  <a:pt x="200244" y="150258"/>
                </a:lnTo>
                <a:close/>
                <a:moveTo>
                  <a:pt x="212427" y="150258"/>
                </a:moveTo>
                <a:lnTo>
                  <a:pt x="212427" y="156192"/>
                </a:lnTo>
                <a:lnTo>
                  <a:pt x="206491" y="156192"/>
                </a:lnTo>
                <a:lnTo>
                  <a:pt x="206491" y="150258"/>
                </a:lnTo>
                <a:close/>
                <a:moveTo>
                  <a:pt x="218674" y="150258"/>
                </a:moveTo>
                <a:lnTo>
                  <a:pt x="218674" y="156192"/>
                </a:lnTo>
                <a:lnTo>
                  <a:pt x="212739" y="156192"/>
                </a:lnTo>
                <a:lnTo>
                  <a:pt x="212739" y="150258"/>
                </a:lnTo>
                <a:close/>
                <a:moveTo>
                  <a:pt x="224921" y="150258"/>
                </a:moveTo>
                <a:lnTo>
                  <a:pt x="224921" y="156192"/>
                </a:lnTo>
                <a:lnTo>
                  <a:pt x="218987" y="156192"/>
                </a:lnTo>
                <a:lnTo>
                  <a:pt x="218987" y="150258"/>
                </a:lnTo>
                <a:close/>
                <a:moveTo>
                  <a:pt x="231170" y="150258"/>
                </a:moveTo>
                <a:lnTo>
                  <a:pt x="231170" y="156192"/>
                </a:lnTo>
                <a:lnTo>
                  <a:pt x="225234" y="156192"/>
                </a:lnTo>
                <a:lnTo>
                  <a:pt x="225234" y="150258"/>
                </a:lnTo>
                <a:close/>
                <a:moveTo>
                  <a:pt x="237417" y="150258"/>
                </a:moveTo>
                <a:lnTo>
                  <a:pt x="237417" y="156192"/>
                </a:lnTo>
                <a:lnTo>
                  <a:pt x="231481" y="156192"/>
                </a:lnTo>
                <a:lnTo>
                  <a:pt x="231481" y="150258"/>
                </a:lnTo>
                <a:close/>
                <a:moveTo>
                  <a:pt x="243664" y="150258"/>
                </a:moveTo>
                <a:lnTo>
                  <a:pt x="243664" y="156192"/>
                </a:lnTo>
                <a:lnTo>
                  <a:pt x="237729" y="156192"/>
                </a:lnTo>
                <a:lnTo>
                  <a:pt x="237729" y="150258"/>
                </a:lnTo>
                <a:close/>
                <a:moveTo>
                  <a:pt x="249911" y="150258"/>
                </a:moveTo>
                <a:lnTo>
                  <a:pt x="249911" y="156192"/>
                </a:lnTo>
                <a:lnTo>
                  <a:pt x="243977" y="156192"/>
                </a:lnTo>
                <a:lnTo>
                  <a:pt x="243977" y="150258"/>
                </a:lnTo>
                <a:close/>
                <a:moveTo>
                  <a:pt x="256161" y="150258"/>
                </a:moveTo>
                <a:lnTo>
                  <a:pt x="256161" y="156192"/>
                </a:lnTo>
                <a:lnTo>
                  <a:pt x="250225" y="156192"/>
                </a:lnTo>
                <a:lnTo>
                  <a:pt x="250225" y="150258"/>
                </a:lnTo>
                <a:close/>
                <a:moveTo>
                  <a:pt x="262409" y="150258"/>
                </a:moveTo>
                <a:lnTo>
                  <a:pt x="262409" y="156192"/>
                </a:lnTo>
                <a:lnTo>
                  <a:pt x="256474" y="156192"/>
                </a:lnTo>
                <a:lnTo>
                  <a:pt x="256474" y="150258"/>
                </a:lnTo>
                <a:close/>
                <a:moveTo>
                  <a:pt x="268656" y="150258"/>
                </a:moveTo>
                <a:lnTo>
                  <a:pt x="268656" y="156192"/>
                </a:lnTo>
                <a:lnTo>
                  <a:pt x="262721" y="156192"/>
                </a:lnTo>
                <a:lnTo>
                  <a:pt x="262721" y="150258"/>
                </a:lnTo>
                <a:close/>
                <a:moveTo>
                  <a:pt x="274904" y="150258"/>
                </a:moveTo>
                <a:lnTo>
                  <a:pt x="274904" y="156192"/>
                </a:lnTo>
                <a:lnTo>
                  <a:pt x="268968" y="156192"/>
                </a:lnTo>
                <a:lnTo>
                  <a:pt x="268968" y="150258"/>
                </a:lnTo>
                <a:close/>
                <a:moveTo>
                  <a:pt x="158" y="0"/>
                </a:moveTo>
                <a:lnTo>
                  <a:pt x="158" y="157"/>
                </a:lnTo>
                <a:lnTo>
                  <a:pt x="0" y="157"/>
                </a:lnTo>
                <a:lnTo>
                  <a:pt x="0" y="156350"/>
                </a:lnTo>
                <a:lnTo>
                  <a:pt x="158" y="156350"/>
                </a:lnTo>
                <a:lnTo>
                  <a:pt x="158" y="156508"/>
                </a:lnTo>
                <a:lnTo>
                  <a:pt x="275059" y="156508"/>
                </a:lnTo>
                <a:lnTo>
                  <a:pt x="275059" y="156350"/>
                </a:lnTo>
                <a:lnTo>
                  <a:pt x="275215" y="156350"/>
                </a:lnTo>
                <a:lnTo>
                  <a:pt x="275215" y="155"/>
                </a:lnTo>
                <a:lnTo>
                  <a:pt x="275059" y="155"/>
                </a:lnTo>
                <a:lnTo>
                  <a:pt x="275059" y="0"/>
                </a:lnTo>
                <a:close/>
              </a:path>
            </a:pathLst>
          </a:custGeom>
          <a:solidFill>
            <a:srgbClr val="DFB200">
              <a:alpha val="41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hasCustomPrompt="1"/>
          </p:nvPr>
        </p:nvSpPr>
        <p:spPr>
          <a:xfrm>
            <a:off x="720000" y="540000"/>
            <a:ext cx="1567800" cy="21249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 txBox="1">
            <a:spLocks noGrp="1"/>
          </p:cNvSpPr>
          <p:nvPr>
            <p:ph type="subTitle" idx="1"/>
          </p:nvPr>
        </p:nvSpPr>
        <p:spPr>
          <a:xfrm rot="333">
            <a:off x="720000" y="4182450"/>
            <a:ext cx="3097500" cy="4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 idx="2"/>
          </p:nvPr>
        </p:nvSpPr>
        <p:spPr>
          <a:xfrm>
            <a:off x="720000" y="2772000"/>
            <a:ext cx="5929500" cy="148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9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4" name="Google Shape;24;p3"/>
          <p:cNvSpPr/>
          <p:nvPr/>
        </p:nvSpPr>
        <p:spPr>
          <a:xfrm>
            <a:off x="7055342" y="4106472"/>
            <a:ext cx="176549" cy="195133"/>
          </a:xfrm>
          <a:custGeom>
            <a:avLst/>
            <a:gdLst/>
            <a:ahLst/>
            <a:cxnLst/>
            <a:rect l="l" t="t" r="r" b="b"/>
            <a:pathLst>
              <a:path w="1720" h="1901" extrusionOk="0">
                <a:moveTo>
                  <a:pt x="916" y="737"/>
                </a:moveTo>
                <a:cubicBezTo>
                  <a:pt x="865" y="1005"/>
                  <a:pt x="746" y="1200"/>
                  <a:pt x="684" y="1200"/>
                </a:cubicBezTo>
                <a:cubicBezTo>
                  <a:pt x="670" y="1200"/>
                  <a:pt x="653" y="1175"/>
                  <a:pt x="645" y="1161"/>
                </a:cubicBezTo>
                <a:cubicBezTo>
                  <a:pt x="617" y="1117"/>
                  <a:pt x="614" y="1064"/>
                  <a:pt x="634" y="1008"/>
                </a:cubicBezTo>
                <a:cubicBezTo>
                  <a:pt x="673" y="907"/>
                  <a:pt x="776" y="807"/>
                  <a:pt x="916" y="737"/>
                </a:cubicBezTo>
                <a:close/>
                <a:moveTo>
                  <a:pt x="620" y="84"/>
                </a:moveTo>
                <a:cubicBezTo>
                  <a:pt x="715" y="84"/>
                  <a:pt x="793" y="112"/>
                  <a:pt x="838" y="182"/>
                </a:cubicBezTo>
                <a:cubicBezTo>
                  <a:pt x="918" y="277"/>
                  <a:pt x="949" y="439"/>
                  <a:pt x="924" y="648"/>
                </a:cubicBezTo>
                <a:cubicBezTo>
                  <a:pt x="740" y="726"/>
                  <a:pt x="600" y="854"/>
                  <a:pt x="550" y="986"/>
                </a:cubicBezTo>
                <a:cubicBezTo>
                  <a:pt x="522" y="1064"/>
                  <a:pt x="531" y="1139"/>
                  <a:pt x="564" y="1206"/>
                </a:cubicBezTo>
                <a:cubicBezTo>
                  <a:pt x="603" y="1273"/>
                  <a:pt x="645" y="1287"/>
                  <a:pt x="676" y="1287"/>
                </a:cubicBezTo>
                <a:cubicBezTo>
                  <a:pt x="815" y="1287"/>
                  <a:pt x="952" y="991"/>
                  <a:pt x="997" y="704"/>
                </a:cubicBezTo>
                <a:cubicBezTo>
                  <a:pt x="1086" y="673"/>
                  <a:pt x="1170" y="656"/>
                  <a:pt x="1245" y="656"/>
                </a:cubicBezTo>
                <a:cubicBezTo>
                  <a:pt x="1373" y="656"/>
                  <a:pt x="1538" y="698"/>
                  <a:pt x="1599" y="910"/>
                </a:cubicBezTo>
                <a:cubicBezTo>
                  <a:pt x="1630" y="1008"/>
                  <a:pt x="1599" y="1108"/>
                  <a:pt x="1524" y="1214"/>
                </a:cubicBezTo>
                <a:cubicBezTo>
                  <a:pt x="1281" y="1541"/>
                  <a:pt x="561" y="1828"/>
                  <a:pt x="257" y="1828"/>
                </a:cubicBezTo>
                <a:cubicBezTo>
                  <a:pt x="199" y="1828"/>
                  <a:pt x="176" y="1814"/>
                  <a:pt x="171" y="1806"/>
                </a:cubicBezTo>
                <a:cubicBezTo>
                  <a:pt x="171" y="1800"/>
                  <a:pt x="171" y="1792"/>
                  <a:pt x="176" y="1778"/>
                </a:cubicBezTo>
                <a:cubicBezTo>
                  <a:pt x="182" y="1772"/>
                  <a:pt x="182" y="1764"/>
                  <a:pt x="182" y="1758"/>
                </a:cubicBezTo>
                <a:cubicBezTo>
                  <a:pt x="148" y="1309"/>
                  <a:pt x="157" y="126"/>
                  <a:pt x="575" y="87"/>
                </a:cubicBezTo>
                <a:cubicBezTo>
                  <a:pt x="589" y="84"/>
                  <a:pt x="606" y="84"/>
                  <a:pt x="620" y="84"/>
                </a:cubicBezTo>
                <a:close/>
                <a:moveTo>
                  <a:pt x="623" y="1"/>
                </a:moveTo>
                <a:cubicBezTo>
                  <a:pt x="606" y="1"/>
                  <a:pt x="588" y="2"/>
                  <a:pt x="570" y="4"/>
                </a:cubicBezTo>
                <a:cubicBezTo>
                  <a:pt x="1" y="54"/>
                  <a:pt x="90" y="1602"/>
                  <a:pt x="101" y="1750"/>
                </a:cubicBezTo>
                <a:cubicBezTo>
                  <a:pt x="87" y="1797"/>
                  <a:pt x="95" y="1828"/>
                  <a:pt x="109" y="1845"/>
                </a:cubicBezTo>
                <a:cubicBezTo>
                  <a:pt x="132" y="1884"/>
                  <a:pt x="185" y="1901"/>
                  <a:pt x="266" y="1901"/>
                </a:cubicBezTo>
                <a:cubicBezTo>
                  <a:pt x="589" y="1901"/>
                  <a:pt x="1331" y="1608"/>
                  <a:pt x="1594" y="1256"/>
                </a:cubicBezTo>
                <a:cubicBezTo>
                  <a:pt x="1691" y="1131"/>
                  <a:pt x="1719" y="1005"/>
                  <a:pt x="1686" y="882"/>
                </a:cubicBezTo>
                <a:cubicBezTo>
                  <a:pt x="1624" y="681"/>
                  <a:pt x="1471" y="570"/>
                  <a:pt x="1253" y="570"/>
                </a:cubicBezTo>
                <a:cubicBezTo>
                  <a:pt x="1175" y="570"/>
                  <a:pt x="1094" y="578"/>
                  <a:pt x="1016" y="606"/>
                </a:cubicBezTo>
                <a:cubicBezTo>
                  <a:pt x="1024" y="461"/>
                  <a:pt x="1019" y="252"/>
                  <a:pt x="905" y="118"/>
                </a:cubicBezTo>
                <a:cubicBezTo>
                  <a:pt x="836" y="42"/>
                  <a:pt x="743" y="1"/>
                  <a:pt x="623" y="1"/>
                </a:cubicBezTo>
                <a:close/>
              </a:path>
            </a:pathLst>
          </a:custGeom>
          <a:solidFill>
            <a:srgbClr val="2417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3"/>
          <p:cNvSpPr/>
          <p:nvPr/>
        </p:nvSpPr>
        <p:spPr>
          <a:xfrm>
            <a:off x="3817494" y="1763648"/>
            <a:ext cx="127951" cy="128441"/>
          </a:xfrm>
          <a:custGeom>
            <a:avLst/>
            <a:gdLst/>
            <a:ahLst/>
            <a:cxnLst/>
            <a:rect l="l" t="t" r="r" b="b"/>
            <a:pathLst>
              <a:path w="824" h="827" extrusionOk="0">
                <a:moveTo>
                  <a:pt x="435" y="109"/>
                </a:moveTo>
                <a:cubicBezTo>
                  <a:pt x="447" y="148"/>
                  <a:pt x="460" y="193"/>
                  <a:pt x="466" y="223"/>
                </a:cubicBezTo>
                <a:cubicBezTo>
                  <a:pt x="488" y="307"/>
                  <a:pt x="491" y="324"/>
                  <a:pt x="502" y="338"/>
                </a:cubicBezTo>
                <a:cubicBezTo>
                  <a:pt x="513" y="352"/>
                  <a:pt x="530" y="360"/>
                  <a:pt x="608" y="388"/>
                </a:cubicBezTo>
                <a:cubicBezTo>
                  <a:pt x="636" y="399"/>
                  <a:pt x="684" y="413"/>
                  <a:pt x="714" y="427"/>
                </a:cubicBezTo>
                <a:cubicBezTo>
                  <a:pt x="670" y="444"/>
                  <a:pt x="597" y="472"/>
                  <a:pt x="530" y="497"/>
                </a:cubicBezTo>
                <a:cubicBezTo>
                  <a:pt x="522" y="500"/>
                  <a:pt x="513" y="505"/>
                  <a:pt x="508" y="516"/>
                </a:cubicBezTo>
                <a:cubicBezTo>
                  <a:pt x="474" y="595"/>
                  <a:pt x="435" y="678"/>
                  <a:pt x="407" y="726"/>
                </a:cubicBezTo>
                <a:cubicBezTo>
                  <a:pt x="391" y="673"/>
                  <a:pt x="366" y="586"/>
                  <a:pt x="346" y="505"/>
                </a:cubicBezTo>
                <a:cubicBezTo>
                  <a:pt x="341" y="491"/>
                  <a:pt x="332" y="483"/>
                  <a:pt x="318" y="477"/>
                </a:cubicBezTo>
                <a:cubicBezTo>
                  <a:pt x="240" y="463"/>
                  <a:pt x="154" y="444"/>
                  <a:pt x="103" y="430"/>
                </a:cubicBezTo>
                <a:cubicBezTo>
                  <a:pt x="156" y="399"/>
                  <a:pt x="251" y="357"/>
                  <a:pt x="329" y="321"/>
                </a:cubicBezTo>
                <a:cubicBezTo>
                  <a:pt x="341" y="318"/>
                  <a:pt x="349" y="310"/>
                  <a:pt x="352" y="302"/>
                </a:cubicBezTo>
                <a:cubicBezTo>
                  <a:pt x="380" y="232"/>
                  <a:pt x="410" y="154"/>
                  <a:pt x="435" y="109"/>
                </a:cubicBezTo>
                <a:close/>
                <a:moveTo>
                  <a:pt x="447" y="0"/>
                </a:moveTo>
                <a:cubicBezTo>
                  <a:pt x="424" y="0"/>
                  <a:pt x="394" y="0"/>
                  <a:pt x="293" y="260"/>
                </a:cubicBezTo>
                <a:cubicBezTo>
                  <a:pt x="17" y="366"/>
                  <a:pt x="6" y="402"/>
                  <a:pt x="3" y="419"/>
                </a:cubicBezTo>
                <a:cubicBezTo>
                  <a:pt x="0" y="430"/>
                  <a:pt x="3" y="447"/>
                  <a:pt x="11" y="458"/>
                </a:cubicBezTo>
                <a:cubicBezTo>
                  <a:pt x="17" y="469"/>
                  <a:pt x="39" y="497"/>
                  <a:pt x="279" y="542"/>
                </a:cubicBezTo>
                <a:cubicBezTo>
                  <a:pt x="352" y="826"/>
                  <a:pt x="377" y="826"/>
                  <a:pt x="405" y="826"/>
                </a:cubicBezTo>
                <a:cubicBezTo>
                  <a:pt x="407" y="826"/>
                  <a:pt x="407" y="826"/>
                  <a:pt x="405" y="820"/>
                </a:cubicBezTo>
                <a:cubicBezTo>
                  <a:pt x="430" y="820"/>
                  <a:pt x="452" y="820"/>
                  <a:pt x="569" y="555"/>
                </a:cubicBezTo>
                <a:cubicBezTo>
                  <a:pt x="642" y="530"/>
                  <a:pt x="779" y="477"/>
                  <a:pt x="806" y="455"/>
                </a:cubicBezTo>
                <a:cubicBezTo>
                  <a:pt x="815" y="447"/>
                  <a:pt x="823" y="430"/>
                  <a:pt x="818" y="416"/>
                </a:cubicBezTo>
                <a:cubicBezTo>
                  <a:pt x="812" y="380"/>
                  <a:pt x="773" y="366"/>
                  <a:pt x="633" y="316"/>
                </a:cubicBezTo>
                <a:cubicBezTo>
                  <a:pt x="606" y="304"/>
                  <a:pt x="575" y="293"/>
                  <a:pt x="561" y="288"/>
                </a:cubicBezTo>
                <a:cubicBezTo>
                  <a:pt x="558" y="268"/>
                  <a:pt x="547" y="235"/>
                  <a:pt x="539" y="204"/>
                </a:cubicBezTo>
                <a:cubicBezTo>
                  <a:pt x="516" y="101"/>
                  <a:pt x="497" y="42"/>
                  <a:pt x="480" y="17"/>
                </a:cubicBezTo>
                <a:cubicBezTo>
                  <a:pt x="474" y="11"/>
                  <a:pt x="460" y="0"/>
                  <a:pt x="447" y="0"/>
                </a:cubicBezTo>
                <a:close/>
              </a:path>
            </a:pathLst>
          </a:custGeom>
          <a:solidFill>
            <a:srgbClr val="2417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3"/>
          <p:cNvSpPr/>
          <p:nvPr/>
        </p:nvSpPr>
        <p:spPr>
          <a:xfrm>
            <a:off x="7348589" y="4301592"/>
            <a:ext cx="778152" cy="182610"/>
          </a:xfrm>
          <a:custGeom>
            <a:avLst/>
            <a:gdLst/>
            <a:ahLst/>
            <a:cxnLst/>
            <a:rect l="l" t="t" r="r" b="b"/>
            <a:pathLst>
              <a:path w="7581" h="1779" extrusionOk="0">
                <a:moveTo>
                  <a:pt x="4594" y="1"/>
                </a:moveTo>
                <a:cubicBezTo>
                  <a:pt x="4593" y="1"/>
                  <a:pt x="4591" y="1"/>
                  <a:pt x="4589" y="1"/>
                </a:cubicBezTo>
                <a:cubicBezTo>
                  <a:pt x="4531" y="12"/>
                  <a:pt x="4475" y="43"/>
                  <a:pt x="4436" y="96"/>
                </a:cubicBezTo>
                <a:cubicBezTo>
                  <a:pt x="4428" y="110"/>
                  <a:pt x="4430" y="135"/>
                  <a:pt x="4447" y="149"/>
                </a:cubicBezTo>
                <a:cubicBezTo>
                  <a:pt x="4456" y="152"/>
                  <a:pt x="4464" y="155"/>
                  <a:pt x="4472" y="155"/>
                </a:cubicBezTo>
                <a:cubicBezTo>
                  <a:pt x="4483" y="155"/>
                  <a:pt x="4492" y="149"/>
                  <a:pt x="4497" y="146"/>
                </a:cubicBezTo>
                <a:cubicBezTo>
                  <a:pt x="4525" y="110"/>
                  <a:pt x="4559" y="91"/>
                  <a:pt x="4601" y="82"/>
                </a:cubicBezTo>
                <a:cubicBezTo>
                  <a:pt x="4623" y="79"/>
                  <a:pt x="4640" y="57"/>
                  <a:pt x="4637" y="38"/>
                </a:cubicBezTo>
                <a:cubicBezTo>
                  <a:pt x="4632" y="17"/>
                  <a:pt x="4615" y="1"/>
                  <a:pt x="4594" y="1"/>
                </a:cubicBezTo>
                <a:close/>
                <a:moveTo>
                  <a:pt x="4746" y="33"/>
                </a:moveTo>
                <a:cubicBezTo>
                  <a:pt x="4732" y="33"/>
                  <a:pt x="4720" y="41"/>
                  <a:pt x="4712" y="54"/>
                </a:cubicBezTo>
                <a:cubicBezTo>
                  <a:pt x="4701" y="71"/>
                  <a:pt x="4712" y="96"/>
                  <a:pt x="4729" y="107"/>
                </a:cubicBezTo>
                <a:cubicBezTo>
                  <a:pt x="4751" y="118"/>
                  <a:pt x="4762" y="152"/>
                  <a:pt x="4762" y="205"/>
                </a:cubicBezTo>
                <a:lnTo>
                  <a:pt x="4799" y="211"/>
                </a:lnTo>
                <a:lnTo>
                  <a:pt x="4799" y="211"/>
                </a:lnTo>
                <a:lnTo>
                  <a:pt x="4762" y="208"/>
                </a:lnTo>
                <a:lnTo>
                  <a:pt x="4762" y="208"/>
                </a:lnTo>
                <a:cubicBezTo>
                  <a:pt x="4762" y="230"/>
                  <a:pt x="4776" y="247"/>
                  <a:pt x="4799" y="247"/>
                </a:cubicBezTo>
                <a:cubicBezTo>
                  <a:pt x="4821" y="247"/>
                  <a:pt x="4838" y="230"/>
                  <a:pt x="4838" y="211"/>
                </a:cubicBezTo>
                <a:lnTo>
                  <a:pt x="4838" y="202"/>
                </a:lnTo>
                <a:cubicBezTo>
                  <a:pt x="4838" y="99"/>
                  <a:pt x="4799" y="57"/>
                  <a:pt x="4765" y="38"/>
                </a:cubicBezTo>
                <a:cubicBezTo>
                  <a:pt x="4758" y="34"/>
                  <a:pt x="4752" y="33"/>
                  <a:pt x="4746" y="33"/>
                </a:cubicBezTo>
                <a:close/>
                <a:moveTo>
                  <a:pt x="4421" y="221"/>
                </a:moveTo>
                <a:cubicBezTo>
                  <a:pt x="4403" y="221"/>
                  <a:pt x="4388" y="237"/>
                  <a:pt x="4383" y="255"/>
                </a:cubicBezTo>
                <a:cubicBezTo>
                  <a:pt x="4380" y="266"/>
                  <a:pt x="4380" y="275"/>
                  <a:pt x="4380" y="283"/>
                </a:cubicBezTo>
                <a:cubicBezTo>
                  <a:pt x="4380" y="330"/>
                  <a:pt x="4389" y="375"/>
                  <a:pt x="4403" y="423"/>
                </a:cubicBezTo>
                <a:cubicBezTo>
                  <a:pt x="4408" y="442"/>
                  <a:pt x="4422" y="453"/>
                  <a:pt x="4442" y="453"/>
                </a:cubicBezTo>
                <a:lnTo>
                  <a:pt x="4450" y="450"/>
                </a:lnTo>
                <a:cubicBezTo>
                  <a:pt x="4472" y="445"/>
                  <a:pt x="4486" y="423"/>
                  <a:pt x="4478" y="403"/>
                </a:cubicBezTo>
                <a:cubicBezTo>
                  <a:pt x="4467" y="361"/>
                  <a:pt x="4461" y="322"/>
                  <a:pt x="4461" y="283"/>
                </a:cubicBezTo>
                <a:lnTo>
                  <a:pt x="4461" y="264"/>
                </a:lnTo>
                <a:cubicBezTo>
                  <a:pt x="4464" y="241"/>
                  <a:pt x="4447" y="224"/>
                  <a:pt x="4425" y="222"/>
                </a:cubicBezTo>
                <a:cubicBezTo>
                  <a:pt x="4423" y="221"/>
                  <a:pt x="4422" y="221"/>
                  <a:pt x="4421" y="221"/>
                </a:cubicBezTo>
                <a:close/>
                <a:moveTo>
                  <a:pt x="4780" y="318"/>
                </a:moveTo>
                <a:cubicBezTo>
                  <a:pt x="4762" y="318"/>
                  <a:pt x="4747" y="331"/>
                  <a:pt x="4740" y="347"/>
                </a:cubicBezTo>
                <a:cubicBezTo>
                  <a:pt x="4726" y="392"/>
                  <a:pt x="4712" y="442"/>
                  <a:pt x="4693" y="489"/>
                </a:cubicBezTo>
                <a:cubicBezTo>
                  <a:pt x="4682" y="509"/>
                  <a:pt x="4693" y="531"/>
                  <a:pt x="4712" y="540"/>
                </a:cubicBezTo>
                <a:cubicBezTo>
                  <a:pt x="4715" y="542"/>
                  <a:pt x="4721" y="542"/>
                  <a:pt x="4726" y="542"/>
                </a:cubicBezTo>
                <a:cubicBezTo>
                  <a:pt x="4743" y="542"/>
                  <a:pt x="4757" y="537"/>
                  <a:pt x="4768" y="517"/>
                </a:cubicBezTo>
                <a:cubicBezTo>
                  <a:pt x="4785" y="470"/>
                  <a:pt x="4804" y="417"/>
                  <a:pt x="4818" y="370"/>
                </a:cubicBezTo>
                <a:cubicBezTo>
                  <a:pt x="4824" y="347"/>
                  <a:pt x="4810" y="328"/>
                  <a:pt x="4790" y="319"/>
                </a:cubicBezTo>
                <a:cubicBezTo>
                  <a:pt x="4787" y="318"/>
                  <a:pt x="4784" y="318"/>
                  <a:pt x="4780" y="318"/>
                </a:cubicBezTo>
                <a:close/>
                <a:moveTo>
                  <a:pt x="4494" y="517"/>
                </a:moveTo>
                <a:cubicBezTo>
                  <a:pt x="4488" y="517"/>
                  <a:pt x="4481" y="519"/>
                  <a:pt x="4475" y="523"/>
                </a:cubicBezTo>
                <a:cubicBezTo>
                  <a:pt x="4458" y="531"/>
                  <a:pt x="4450" y="556"/>
                  <a:pt x="4461" y="573"/>
                </a:cubicBezTo>
                <a:cubicBezTo>
                  <a:pt x="4489" y="621"/>
                  <a:pt x="4520" y="662"/>
                  <a:pt x="4556" y="707"/>
                </a:cubicBezTo>
                <a:cubicBezTo>
                  <a:pt x="4562" y="713"/>
                  <a:pt x="4570" y="718"/>
                  <a:pt x="4576" y="721"/>
                </a:cubicBezTo>
                <a:cubicBezTo>
                  <a:pt x="4570" y="735"/>
                  <a:pt x="4562" y="749"/>
                  <a:pt x="4553" y="763"/>
                </a:cubicBezTo>
                <a:cubicBezTo>
                  <a:pt x="4542" y="780"/>
                  <a:pt x="4548" y="805"/>
                  <a:pt x="4567" y="816"/>
                </a:cubicBezTo>
                <a:cubicBezTo>
                  <a:pt x="4573" y="819"/>
                  <a:pt x="4581" y="821"/>
                  <a:pt x="4587" y="821"/>
                </a:cubicBezTo>
                <a:cubicBezTo>
                  <a:pt x="4601" y="821"/>
                  <a:pt x="4615" y="816"/>
                  <a:pt x="4615" y="802"/>
                </a:cubicBezTo>
                <a:cubicBezTo>
                  <a:pt x="4642" y="760"/>
                  <a:pt x="4668" y="710"/>
                  <a:pt x="4693" y="665"/>
                </a:cubicBezTo>
                <a:cubicBezTo>
                  <a:pt x="4701" y="649"/>
                  <a:pt x="4695" y="623"/>
                  <a:pt x="4673" y="612"/>
                </a:cubicBezTo>
                <a:cubicBezTo>
                  <a:pt x="4668" y="609"/>
                  <a:pt x="4662" y="607"/>
                  <a:pt x="4656" y="607"/>
                </a:cubicBezTo>
                <a:cubicBezTo>
                  <a:pt x="4643" y="607"/>
                  <a:pt x="4629" y="615"/>
                  <a:pt x="4623" y="629"/>
                </a:cubicBezTo>
                <a:cubicBezTo>
                  <a:pt x="4617" y="637"/>
                  <a:pt x="4612" y="649"/>
                  <a:pt x="4609" y="654"/>
                </a:cubicBezTo>
                <a:cubicBezTo>
                  <a:pt x="4576" y="612"/>
                  <a:pt x="4553" y="573"/>
                  <a:pt x="4528" y="537"/>
                </a:cubicBezTo>
                <a:cubicBezTo>
                  <a:pt x="4521" y="524"/>
                  <a:pt x="4507" y="517"/>
                  <a:pt x="4494" y="517"/>
                </a:cubicBezTo>
                <a:close/>
                <a:moveTo>
                  <a:pt x="2140" y="743"/>
                </a:moveTo>
                <a:cubicBezTo>
                  <a:pt x="2125" y="743"/>
                  <a:pt x="2110" y="753"/>
                  <a:pt x="2104" y="768"/>
                </a:cubicBezTo>
                <a:cubicBezTo>
                  <a:pt x="2098" y="791"/>
                  <a:pt x="2107" y="810"/>
                  <a:pt x="2129" y="819"/>
                </a:cubicBezTo>
                <a:cubicBezTo>
                  <a:pt x="2132" y="819"/>
                  <a:pt x="2134" y="819"/>
                  <a:pt x="2140" y="821"/>
                </a:cubicBezTo>
                <a:cubicBezTo>
                  <a:pt x="2182" y="838"/>
                  <a:pt x="2213" y="863"/>
                  <a:pt x="2232" y="894"/>
                </a:cubicBezTo>
                <a:cubicBezTo>
                  <a:pt x="2240" y="905"/>
                  <a:pt x="2252" y="914"/>
                  <a:pt x="2266" y="914"/>
                </a:cubicBezTo>
                <a:cubicBezTo>
                  <a:pt x="2271" y="914"/>
                  <a:pt x="2282" y="914"/>
                  <a:pt x="2285" y="905"/>
                </a:cubicBezTo>
                <a:cubicBezTo>
                  <a:pt x="2307" y="894"/>
                  <a:pt x="2310" y="872"/>
                  <a:pt x="2296" y="852"/>
                </a:cubicBezTo>
                <a:cubicBezTo>
                  <a:pt x="2266" y="808"/>
                  <a:pt x="2224" y="777"/>
                  <a:pt x="2171" y="752"/>
                </a:cubicBezTo>
                <a:cubicBezTo>
                  <a:pt x="2162" y="749"/>
                  <a:pt x="2160" y="749"/>
                  <a:pt x="2154" y="746"/>
                </a:cubicBezTo>
                <a:cubicBezTo>
                  <a:pt x="2149" y="744"/>
                  <a:pt x="2145" y="743"/>
                  <a:pt x="2140" y="743"/>
                </a:cubicBezTo>
                <a:close/>
                <a:moveTo>
                  <a:pt x="4692" y="750"/>
                </a:moveTo>
                <a:cubicBezTo>
                  <a:pt x="4682" y="750"/>
                  <a:pt x="4672" y="754"/>
                  <a:pt x="4665" y="763"/>
                </a:cubicBezTo>
                <a:cubicBezTo>
                  <a:pt x="4651" y="780"/>
                  <a:pt x="4651" y="805"/>
                  <a:pt x="4668" y="819"/>
                </a:cubicBezTo>
                <a:cubicBezTo>
                  <a:pt x="4707" y="858"/>
                  <a:pt x="4748" y="888"/>
                  <a:pt x="4790" y="922"/>
                </a:cubicBezTo>
                <a:cubicBezTo>
                  <a:pt x="4796" y="930"/>
                  <a:pt x="4804" y="933"/>
                  <a:pt x="4813" y="933"/>
                </a:cubicBezTo>
                <a:cubicBezTo>
                  <a:pt x="4824" y="933"/>
                  <a:pt x="4838" y="930"/>
                  <a:pt x="4841" y="914"/>
                </a:cubicBezTo>
                <a:cubicBezTo>
                  <a:pt x="4854" y="894"/>
                  <a:pt x="4852" y="872"/>
                  <a:pt x="4835" y="858"/>
                </a:cubicBezTo>
                <a:cubicBezTo>
                  <a:pt x="4793" y="824"/>
                  <a:pt x="4754" y="794"/>
                  <a:pt x="4721" y="760"/>
                </a:cubicBezTo>
                <a:cubicBezTo>
                  <a:pt x="4711" y="753"/>
                  <a:pt x="4701" y="750"/>
                  <a:pt x="4692" y="750"/>
                </a:cubicBezTo>
                <a:close/>
                <a:moveTo>
                  <a:pt x="115" y="727"/>
                </a:moveTo>
                <a:cubicBezTo>
                  <a:pt x="102" y="727"/>
                  <a:pt x="89" y="734"/>
                  <a:pt x="81" y="749"/>
                </a:cubicBezTo>
                <a:cubicBezTo>
                  <a:pt x="81" y="752"/>
                  <a:pt x="50" y="810"/>
                  <a:pt x="25" y="902"/>
                </a:cubicBezTo>
                <a:cubicBezTo>
                  <a:pt x="20" y="919"/>
                  <a:pt x="31" y="941"/>
                  <a:pt x="53" y="947"/>
                </a:cubicBezTo>
                <a:cubicBezTo>
                  <a:pt x="56" y="950"/>
                  <a:pt x="59" y="950"/>
                  <a:pt x="64" y="950"/>
                </a:cubicBezTo>
                <a:cubicBezTo>
                  <a:pt x="81" y="950"/>
                  <a:pt x="95" y="936"/>
                  <a:pt x="103" y="919"/>
                </a:cubicBezTo>
                <a:cubicBezTo>
                  <a:pt x="123" y="838"/>
                  <a:pt x="151" y="782"/>
                  <a:pt x="151" y="782"/>
                </a:cubicBezTo>
                <a:cubicBezTo>
                  <a:pt x="162" y="766"/>
                  <a:pt x="154" y="741"/>
                  <a:pt x="134" y="732"/>
                </a:cubicBezTo>
                <a:cubicBezTo>
                  <a:pt x="129" y="728"/>
                  <a:pt x="122" y="727"/>
                  <a:pt x="115" y="727"/>
                </a:cubicBezTo>
                <a:close/>
                <a:moveTo>
                  <a:pt x="1985" y="761"/>
                </a:moveTo>
                <a:cubicBezTo>
                  <a:pt x="1979" y="761"/>
                  <a:pt x="1973" y="762"/>
                  <a:pt x="1967" y="766"/>
                </a:cubicBezTo>
                <a:cubicBezTo>
                  <a:pt x="1908" y="796"/>
                  <a:pt x="1875" y="852"/>
                  <a:pt x="1864" y="916"/>
                </a:cubicBezTo>
                <a:cubicBezTo>
                  <a:pt x="1864" y="936"/>
                  <a:pt x="1878" y="955"/>
                  <a:pt x="1897" y="958"/>
                </a:cubicBezTo>
                <a:lnTo>
                  <a:pt x="1906" y="958"/>
                </a:lnTo>
                <a:cubicBezTo>
                  <a:pt x="1925" y="958"/>
                  <a:pt x="1945" y="944"/>
                  <a:pt x="1936" y="930"/>
                </a:cubicBezTo>
                <a:cubicBezTo>
                  <a:pt x="1945" y="891"/>
                  <a:pt x="1964" y="858"/>
                  <a:pt x="2003" y="835"/>
                </a:cubicBezTo>
                <a:cubicBezTo>
                  <a:pt x="2023" y="824"/>
                  <a:pt x="2031" y="805"/>
                  <a:pt x="2020" y="782"/>
                </a:cubicBezTo>
                <a:cubicBezTo>
                  <a:pt x="2012" y="769"/>
                  <a:pt x="1999" y="761"/>
                  <a:pt x="1985" y="761"/>
                </a:cubicBezTo>
                <a:close/>
                <a:moveTo>
                  <a:pt x="7537" y="847"/>
                </a:moveTo>
                <a:cubicBezTo>
                  <a:pt x="7521" y="847"/>
                  <a:pt x="7508" y="855"/>
                  <a:pt x="7499" y="872"/>
                </a:cubicBezTo>
                <a:cubicBezTo>
                  <a:pt x="7499" y="872"/>
                  <a:pt x="7482" y="908"/>
                  <a:pt x="7443" y="964"/>
                </a:cubicBezTo>
                <a:cubicBezTo>
                  <a:pt x="7432" y="983"/>
                  <a:pt x="7435" y="1003"/>
                  <a:pt x="7452" y="1017"/>
                </a:cubicBezTo>
                <a:cubicBezTo>
                  <a:pt x="7457" y="1020"/>
                  <a:pt x="7469" y="1025"/>
                  <a:pt x="7474" y="1025"/>
                </a:cubicBezTo>
                <a:cubicBezTo>
                  <a:pt x="7488" y="1025"/>
                  <a:pt x="7499" y="1020"/>
                  <a:pt x="7510" y="1011"/>
                </a:cubicBezTo>
                <a:cubicBezTo>
                  <a:pt x="7552" y="947"/>
                  <a:pt x="7572" y="905"/>
                  <a:pt x="7572" y="902"/>
                </a:cubicBezTo>
                <a:cubicBezTo>
                  <a:pt x="7580" y="880"/>
                  <a:pt x="7572" y="861"/>
                  <a:pt x="7552" y="849"/>
                </a:cubicBezTo>
                <a:cubicBezTo>
                  <a:pt x="7547" y="848"/>
                  <a:pt x="7542" y="847"/>
                  <a:pt x="7537" y="847"/>
                </a:cubicBezTo>
                <a:close/>
                <a:moveTo>
                  <a:pt x="4502" y="871"/>
                </a:moveTo>
                <a:cubicBezTo>
                  <a:pt x="4491" y="871"/>
                  <a:pt x="4479" y="878"/>
                  <a:pt x="4469" y="888"/>
                </a:cubicBezTo>
                <a:cubicBezTo>
                  <a:pt x="4436" y="930"/>
                  <a:pt x="4405" y="969"/>
                  <a:pt x="4375" y="1006"/>
                </a:cubicBezTo>
                <a:cubicBezTo>
                  <a:pt x="4363" y="1025"/>
                  <a:pt x="4363" y="1047"/>
                  <a:pt x="4380" y="1061"/>
                </a:cubicBezTo>
                <a:cubicBezTo>
                  <a:pt x="4389" y="1070"/>
                  <a:pt x="4394" y="1073"/>
                  <a:pt x="4405" y="1073"/>
                </a:cubicBezTo>
                <a:cubicBezTo>
                  <a:pt x="4416" y="1073"/>
                  <a:pt x="4428" y="1067"/>
                  <a:pt x="4433" y="1056"/>
                </a:cubicBezTo>
                <a:cubicBezTo>
                  <a:pt x="4469" y="1014"/>
                  <a:pt x="4500" y="972"/>
                  <a:pt x="4531" y="930"/>
                </a:cubicBezTo>
                <a:cubicBezTo>
                  <a:pt x="4542" y="916"/>
                  <a:pt x="4539" y="891"/>
                  <a:pt x="4520" y="877"/>
                </a:cubicBezTo>
                <a:cubicBezTo>
                  <a:pt x="4515" y="873"/>
                  <a:pt x="4509" y="871"/>
                  <a:pt x="4502" y="871"/>
                </a:cubicBezTo>
                <a:close/>
                <a:moveTo>
                  <a:pt x="4938" y="947"/>
                </a:moveTo>
                <a:cubicBezTo>
                  <a:pt x="4927" y="947"/>
                  <a:pt x="4916" y="954"/>
                  <a:pt x="4907" y="964"/>
                </a:cubicBezTo>
                <a:cubicBezTo>
                  <a:pt x="4894" y="983"/>
                  <a:pt x="4902" y="1003"/>
                  <a:pt x="4919" y="1017"/>
                </a:cubicBezTo>
                <a:cubicBezTo>
                  <a:pt x="4958" y="1042"/>
                  <a:pt x="5002" y="1070"/>
                  <a:pt x="5050" y="1098"/>
                </a:cubicBezTo>
                <a:cubicBezTo>
                  <a:pt x="5058" y="1100"/>
                  <a:pt x="5064" y="1103"/>
                  <a:pt x="5072" y="1103"/>
                </a:cubicBezTo>
                <a:cubicBezTo>
                  <a:pt x="5086" y="1103"/>
                  <a:pt x="5100" y="1098"/>
                  <a:pt x="5103" y="1086"/>
                </a:cubicBezTo>
                <a:cubicBezTo>
                  <a:pt x="5114" y="1070"/>
                  <a:pt x="5106" y="1045"/>
                  <a:pt x="5089" y="1033"/>
                </a:cubicBezTo>
                <a:cubicBezTo>
                  <a:pt x="5044" y="1006"/>
                  <a:pt x="5002" y="983"/>
                  <a:pt x="4961" y="955"/>
                </a:cubicBezTo>
                <a:cubicBezTo>
                  <a:pt x="4953" y="950"/>
                  <a:pt x="4945" y="947"/>
                  <a:pt x="4938" y="947"/>
                </a:cubicBezTo>
                <a:close/>
                <a:moveTo>
                  <a:pt x="2313" y="983"/>
                </a:moveTo>
                <a:cubicBezTo>
                  <a:pt x="2291" y="983"/>
                  <a:pt x="2274" y="1000"/>
                  <a:pt x="2274" y="1020"/>
                </a:cubicBezTo>
                <a:cubicBezTo>
                  <a:pt x="2274" y="1061"/>
                  <a:pt x="2266" y="1109"/>
                  <a:pt x="2243" y="1156"/>
                </a:cubicBezTo>
                <a:cubicBezTo>
                  <a:pt x="2238" y="1173"/>
                  <a:pt x="2243" y="1195"/>
                  <a:pt x="2266" y="1206"/>
                </a:cubicBezTo>
                <a:cubicBezTo>
                  <a:pt x="2268" y="1206"/>
                  <a:pt x="2271" y="1209"/>
                  <a:pt x="2280" y="1209"/>
                </a:cubicBezTo>
                <a:cubicBezTo>
                  <a:pt x="2293" y="1209"/>
                  <a:pt x="2307" y="1201"/>
                  <a:pt x="2316" y="1184"/>
                </a:cubicBezTo>
                <a:cubicBezTo>
                  <a:pt x="2338" y="1128"/>
                  <a:pt x="2352" y="1073"/>
                  <a:pt x="2352" y="1020"/>
                </a:cubicBezTo>
                <a:cubicBezTo>
                  <a:pt x="2352" y="1000"/>
                  <a:pt x="2335" y="983"/>
                  <a:pt x="2313" y="983"/>
                </a:cubicBezTo>
                <a:close/>
                <a:moveTo>
                  <a:pt x="1946" y="1025"/>
                </a:moveTo>
                <a:cubicBezTo>
                  <a:pt x="1939" y="1025"/>
                  <a:pt x="1932" y="1027"/>
                  <a:pt x="1925" y="1031"/>
                </a:cubicBezTo>
                <a:cubicBezTo>
                  <a:pt x="1906" y="1042"/>
                  <a:pt x="1903" y="1067"/>
                  <a:pt x="1911" y="1084"/>
                </a:cubicBezTo>
                <a:cubicBezTo>
                  <a:pt x="1939" y="1128"/>
                  <a:pt x="1978" y="1167"/>
                  <a:pt x="2023" y="1209"/>
                </a:cubicBezTo>
                <a:cubicBezTo>
                  <a:pt x="2031" y="1215"/>
                  <a:pt x="2037" y="1220"/>
                  <a:pt x="2048" y="1220"/>
                </a:cubicBezTo>
                <a:cubicBezTo>
                  <a:pt x="2059" y="1220"/>
                  <a:pt x="2070" y="1215"/>
                  <a:pt x="2076" y="1209"/>
                </a:cubicBezTo>
                <a:cubicBezTo>
                  <a:pt x="2090" y="1190"/>
                  <a:pt x="2090" y="1167"/>
                  <a:pt x="2073" y="1153"/>
                </a:cubicBezTo>
                <a:cubicBezTo>
                  <a:pt x="2031" y="1114"/>
                  <a:pt x="2001" y="1081"/>
                  <a:pt x="1978" y="1045"/>
                </a:cubicBezTo>
                <a:cubicBezTo>
                  <a:pt x="1971" y="1032"/>
                  <a:pt x="1959" y="1025"/>
                  <a:pt x="1946" y="1025"/>
                </a:cubicBezTo>
                <a:close/>
                <a:moveTo>
                  <a:pt x="5209" y="1100"/>
                </a:moveTo>
                <a:cubicBezTo>
                  <a:pt x="5195" y="1100"/>
                  <a:pt x="5180" y="1107"/>
                  <a:pt x="5173" y="1123"/>
                </a:cubicBezTo>
                <a:cubicBezTo>
                  <a:pt x="5161" y="1142"/>
                  <a:pt x="5170" y="1165"/>
                  <a:pt x="5189" y="1173"/>
                </a:cubicBezTo>
                <a:cubicBezTo>
                  <a:pt x="5237" y="1195"/>
                  <a:pt x="5284" y="1220"/>
                  <a:pt x="5334" y="1240"/>
                </a:cubicBezTo>
                <a:cubicBezTo>
                  <a:pt x="5340" y="1240"/>
                  <a:pt x="5343" y="1243"/>
                  <a:pt x="5351" y="1243"/>
                </a:cubicBezTo>
                <a:cubicBezTo>
                  <a:pt x="5365" y="1243"/>
                  <a:pt x="5379" y="1234"/>
                  <a:pt x="5385" y="1223"/>
                </a:cubicBezTo>
                <a:cubicBezTo>
                  <a:pt x="5393" y="1201"/>
                  <a:pt x="5385" y="1181"/>
                  <a:pt x="5365" y="1170"/>
                </a:cubicBezTo>
                <a:cubicBezTo>
                  <a:pt x="5315" y="1151"/>
                  <a:pt x="5270" y="1126"/>
                  <a:pt x="5226" y="1103"/>
                </a:cubicBezTo>
                <a:cubicBezTo>
                  <a:pt x="5221" y="1101"/>
                  <a:pt x="5215" y="1100"/>
                  <a:pt x="5209" y="1100"/>
                </a:cubicBezTo>
                <a:close/>
                <a:moveTo>
                  <a:pt x="7378" y="1065"/>
                </a:moveTo>
                <a:cubicBezTo>
                  <a:pt x="7367" y="1065"/>
                  <a:pt x="7356" y="1070"/>
                  <a:pt x="7349" y="1081"/>
                </a:cubicBezTo>
                <a:cubicBezTo>
                  <a:pt x="7315" y="1114"/>
                  <a:pt x="7276" y="1151"/>
                  <a:pt x="7237" y="1181"/>
                </a:cubicBezTo>
                <a:cubicBezTo>
                  <a:pt x="7220" y="1195"/>
                  <a:pt x="7217" y="1220"/>
                  <a:pt x="7231" y="1237"/>
                </a:cubicBezTo>
                <a:cubicBezTo>
                  <a:pt x="7237" y="1243"/>
                  <a:pt x="7251" y="1251"/>
                  <a:pt x="7262" y="1251"/>
                </a:cubicBezTo>
                <a:cubicBezTo>
                  <a:pt x="7273" y="1251"/>
                  <a:pt x="7279" y="1248"/>
                  <a:pt x="7290" y="1240"/>
                </a:cubicBezTo>
                <a:cubicBezTo>
                  <a:pt x="7332" y="1206"/>
                  <a:pt x="7374" y="1170"/>
                  <a:pt x="7407" y="1131"/>
                </a:cubicBezTo>
                <a:cubicBezTo>
                  <a:pt x="7421" y="1114"/>
                  <a:pt x="7421" y="1089"/>
                  <a:pt x="7404" y="1075"/>
                </a:cubicBezTo>
                <a:cubicBezTo>
                  <a:pt x="7397" y="1069"/>
                  <a:pt x="7387" y="1065"/>
                  <a:pt x="7378" y="1065"/>
                </a:cubicBezTo>
                <a:close/>
                <a:moveTo>
                  <a:pt x="39" y="1020"/>
                </a:moveTo>
                <a:cubicBezTo>
                  <a:pt x="23" y="1020"/>
                  <a:pt x="0" y="1039"/>
                  <a:pt x="0" y="1059"/>
                </a:cubicBezTo>
                <a:lnTo>
                  <a:pt x="0" y="1084"/>
                </a:lnTo>
                <a:cubicBezTo>
                  <a:pt x="0" y="1128"/>
                  <a:pt x="9" y="1176"/>
                  <a:pt x="20" y="1223"/>
                </a:cubicBezTo>
                <a:cubicBezTo>
                  <a:pt x="23" y="1240"/>
                  <a:pt x="39" y="1254"/>
                  <a:pt x="56" y="1254"/>
                </a:cubicBezTo>
                <a:cubicBezTo>
                  <a:pt x="56" y="1254"/>
                  <a:pt x="62" y="1254"/>
                  <a:pt x="64" y="1248"/>
                </a:cubicBezTo>
                <a:cubicBezTo>
                  <a:pt x="84" y="1243"/>
                  <a:pt x="98" y="1223"/>
                  <a:pt x="92" y="1201"/>
                </a:cubicBezTo>
                <a:cubicBezTo>
                  <a:pt x="84" y="1165"/>
                  <a:pt x="78" y="1120"/>
                  <a:pt x="78" y="1081"/>
                </a:cubicBezTo>
                <a:lnTo>
                  <a:pt x="78" y="1059"/>
                </a:lnTo>
                <a:cubicBezTo>
                  <a:pt x="78" y="1039"/>
                  <a:pt x="62" y="1020"/>
                  <a:pt x="39" y="1020"/>
                </a:cubicBezTo>
                <a:close/>
                <a:moveTo>
                  <a:pt x="4300" y="1105"/>
                </a:moveTo>
                <a:cubicBezTo>
                  <a:pt x="4290" y="1105"/>
                  <a:pt x="4281" y="1109"/>
                  <a:pt x="4274" y="1117"/>
                </a:cubicBezTo>
                <a:cubicBezTo>
                  <a:pt x="4235" y="1156"/>
                  <a:pt x="4199" y="1193"/>
                  <a:pt x="4163" y="1223"/>
                </a:cubicBezTo>
                <a:cubicBezTo>
                  <a:pt x="4143" y="1237"/>
                  <a:pt x="4143" y="1262"/>
                  <a:pt x="4157" y="1279"/>
                </a:cubicBezTo>
                <a:cubicBezTo>
                  <a:pt x="4168" y="1285"/>
                  <a:pt x="4179" y="1293"/>
                  <a:pt x="4191" y="1293"/>
                </a:cubicBezTo>
                <a:cubicBezTo>
                  <a:pt x="4196" y="1293"/>
                  <a:pt x="4207" y="1290"/>
                  <a:pt x="4213" y="1282"/>
                </a:cubicBezTo>
                <a:cubicBezTo>
                  <a:pt x="4252" y="1248"/>
                  <a:pt x="4291" y="1212"/>
                  <a:pt x="4330" y="1173"/>
                </a:cubicBezTo>
                <a:cubicBezTo>
                  <a:pt x="4347" y="1156"/>
                  <a:pt x="4347" y="1131"/>
                  <a:pt x="4330" y="1117"/>
                </a:cubicBezTo>
                <a:cubicBezTo>
                  <a:pt x="4320" y="1109"/>
                  <a:pt x="4310" y="1105"/>
                  <a:pt x="4300" y="1105"/>
                </a:cubicBezTo>
                <a:close/>
                <a:moveTo>
                  <a:pt x="5488" y="1222"/>
                </a:moveTo>
                <a:cubicBezTo>
                  <a:pt x="5474" y="1222"/>
                  <a:pt x="5460" y="1231"/>
                  <a:pt x="5454" y="1246"/>
                </a:cubicBezTo>
                <a:cubicBezTo>
                  <a:pt x="5446" y="1265"/>
                  <a:pt x="5454" y="1290"/>
                  <a:pt x="5477" y="1296"/>
                </a:cubicBezTo>
                <a:cubicBezTo>
                  <a:pt x="5502" y="1304"/>
                  <a:pt x="5524" y="1312"/>
                  <a:pt x="5549" y="1324"/>
                </a:cubicBezTo>
                <a:cubicBezTo>
                  <a:pt x="5574" y="1335"/>
                  <a:pt x="5599" y="1340"/>
                  <a:pt x="5622" y="1352"/>
                </a:cubicBezTo>
                <a:cubicBezTo>
                  <a:pt x="5627" y="1354"/>
                  <a:pt x="5633" y="1354"/>
                  <a:pt x="5636" y="1354"/>
                </a:cubicBezTo>
                <a:cubicBezTo>
                  <a:pt x="5650" y="1354"/>
                  <a:pt x="5669" y="1349"/>
                  <a:pt x="5672" y="1326"/>
                </a:cubicBezTo>
                <a:cubicBezTo>
                  <a:pt x="5677" y="1307"/>
                  <a:pt x="5669" y="1285"/>
                  <a:pt x="5647" y="1279"/>
                </a:cubicBezTo>
                <a:cubicBezTo>
                  <a:pt x="5624" y="1271"/>
                  <a:pt x="5602" y="1265"/>
                  <a:pt x="5577" y="1254"/>
                </a:cubicBezTo>
                <a:cubicBezTo>
                  <a:pt x="5552" y="1246"/>
                  <a:pt x="5527" y="1237"/>
                  <a:pt x="5505" y="1226"/>
                </a:cubicBezTo>
                <a:cubicBezTo>
                  <a:pt x="5499" y="1223"/>
                  <a:pt x="5494" y="1222"/>
                  <a:pt x="5488" y="1222"/>
                </a:cubicBezTo>
                <a:close/>
                <a:moveTo>
                  <a:pt x="7136" y="1259"/>
                </a:moveTo>
                <a:cubicBezTo>
                  <a:pt x="7129" y="1259"/>
                  <a:pt x="7121" y="1261"/>
                  <a:pt x="7114" y="1265"/>
                </a:cubicBezTo>
                <a:cubicBezTo>
                  <a:pt x="7072" y="1290"/>
                  <a:pt x="7028" y="1310"/>
                  <a:pt x="6983" y="1332"/>
                </a:cubicBezTo>
                <a:cubicBezTo>
                  <a:pt x="6961" y="1340"/>
                  <a:pt x="6952" y="1363"/>
                  <a:pt x="6961" y="1382"/>
                </a:cubicBezTo>
                <a:cubicBezTo>
                  <a:pt x="6969" y="1396"/>
                  <a:pt x="6983" y="1407"/>
                  <a:pt x="6997" y="1407"/>
                </a:cubicBezTo>
                <a:cubicBezTo>
                  <a:pt x="7003" y="1407"/>
                  <a:pt x="7008" y="1407"/>
                  <a:pt x="7011" y="1405"/>
                </a:cubicBezTo>
                <a:cubicBezTo>
                  <a:pt x="7058" y="1382"/>
                  <a:pt x="7109" y="1360"/>
                  <a:pt x="7153" y="1332"/>
                </a:cubicBezTo>
                <a:cubicBezTo>
                  <a:pt x="7176" y="1321"/>
                  <a:pt x="7178" y="1296"/>
                  <a:pt x="7167" y="1279"/>
                </a:cubicBezTo>
                <a:cubicBezTo>
                  <a:pt x="7160" y="1265"/>
                  <a:pt x="7149" y="1259"/>
                  <a:pt x="7136" y="1259"/>
                </a:cubicBezTo>
                <a:close/>
                <a:moveTo>
                  <a:pt x="5786" y="1323"/>
                </a:moveTo>
                <a:cubicBezTo>
                  <a:pt x="5768" y="1323"/>
                  <a:pt x="5749" y="1334"/>
                  <a:pt x="5744" y="1352"/>
                </a:cubicBezTo>
                <a:cubicBezTo>
                  <a:pt x="5742" y="1374"/>
                  <a:pt x="5750" y="1393"/>
                  <a:pt x="5772" y="1402"/>
                </a:cubicBezTo>
                <a:cubicBezTo>
                  <a:pt x="5823" y="1418"/>
                  <a:pt x="5873" y="1430"/>
                  <a:pt x="5923" y="1444"/>
                </a:cubicBezTo>
                <a:cubicBezTo>
                  <a:pt x="5926" y="1446"/>
                  <a:pt x="5929" y="1446"/>
                  <a:pt x="5934" y="1446"/>
                </a:cubicBezTo>
                <a:cubicBezTo>
                  <a:pt x="5951" y="1446"/>
                  <a:pt x="5968" y="1435"/>
                  <a:pt x="5968" y="1410"/>
                </a:cubicBezTo>
                <a:cubicBezTo>
                  <a:pt x="5973" y="1393"/>
                  <a:pt x="5959" y="1371"/>
                  <a:pt x="5940" y="1365"/>
                </a:cubicBezTo>
                <a:cubicBezTo>
                  <a:pt x="5895" y="1352"/>
                  <a:pt x="5842" y="1340"/>
                  <a:pt x="5792" y="1324"/>
                </a:cubicBezTo>
                <a:cubicBezTo>
                  <a:pt x="5790" y="1323"/>
                  <a:pt x="5788" y="1323"/>
                  <a:pt x="5786" y="1323"/>
                </a:cubicBezTo>
                <a:close/>
                <a:moveTo>
                  <a:pt x="2171" y="1229"/>
                </a:moveTo>
                <a:cubicBezTo>
                  <a:pt x="2158" y="1229"/>
                  <a:pt x="2146" y="1235"/>
                  <a:pt x="2140" y="1248"/>
                </a:cubicBezTo>
                <a:cubicBezTo>
                  <a:pt x="2129" y="1265"/>
                  <a:pt x="2132" y="1285"/>
                  <a:pt x="2148" y="1299"/>
                </a:cubicBezTo>
                <a:cubicBezTo>
                  <a:pt x="2126" y="1332"/>
                  <a:pt x="2101" y="1360"/>
                  <a:pt x="2070" y="1388"/>
                </a:cubicBezTo>
                <a:cubicBezTo>
                  <a:pt x="2051" y="1402"/>
                  <a:pt x="2051" y="1424"/>
                  <a:pt x="2065" y="1444"/>
                </a:cubicBezTo>
                <a:cubicBezTo>
                  <a:pt x="2073" y="1452"/>
                  <a:pt x="2084" y="1458"/>
                  <a:pt x="2093" y="1458"/>
                </a:cubicBezTo>
                <a:cubicBezTo>
                  <a:pt x="2104" y="1458"/>
                  <a:pt x="2115" y="1452"/>
                  <a:pt x="2118" y="1444"/>
                </a:cubicBezTo>
                <a:cubicBezTo>
                  <a:pt x="2157" y="1407"/>
                  <a:pt x="2187" y="1374"/>
                  <a:pt x="2215" y="1338"/>
                </a:cubicBezTo>
                <a:cubicBezTo>
                  <a:pt x="2240" y="1352"/>
                  <a:pt x="2266" y="1363"/>
                  <a:pt x="2288" y="1377"/>
                </a:cubicBezTo>
                <a:cubicBezTo>
                  <a:pt x="2294" y="1380"/>
                  <a:pt x="2300" y="1382"/>
                  <a:pt x="2306" y="1382"/>
                </a:cubicBezTo>
                <a:cubicBezTo>
                  <a:pt x="2320" y="1382"/>
                  <a:pt x="2333" y="1373"/>
                  <a:pt x="2341" y="1360"/>
                </a:cubicBezTo>
                <a:cubicBezTo>
                  <a:pt x="2352" y="1338"/>
                  <a:pt x="2344" y="1318"/>
                  <a:pt x="2324" y="1307"/>
                </a:cubicBezTo>
                <a:cubicBezTo>
                  <a:pt x="2274" y="1282"/>
                  <a:pt x="2229" y="1257"/>
                  <a:pt x="2190" y="1234"/>
                </a:cubicBezTo>
                <a:cubicBezTo>
                  <a:pt x="2184" y="1231"/>
                  <a:pt x="2178" y="1229"/>
                  <a:pt x="2171" y="1229"/>
                </a:cubicBezTo>
                <a:close/>
                <a:moveTo>
                  <a:pt x="4066" y="1309"/>
                </a:moveTo>
                <a:cubicBezTo>
                  <a:pt x="4058" y="1309"/>
                  <a:pt x="4050" y="1312"/>
                  <a:pt x="4043" y="1318"/>
                </a:cubicBezTo>
                <a:cubicBezTo>
                  <a:pt x="3998" y="1346"/>
                  <a:pt x="3956" y="1374"/>
                  <a:pt x="3914" y="1396"/>
                </a:cubicBezTo>
                <a:cubicBezTo>
                  <a:pt x="3895" y="1407"/>
                  <a:pt x="3889" y="1432"/>
                  <a:pt x="3900" y="1449"/>
                </a:cubicBezTo>
                <a:cubicBezTo>
                  <a:pt x="3906" y="1463"/>
                  <a:pt x="3920" y="1471"/>
                  <a:pt x="3934" y="1471"/>
                </a:cubicBezTo>
                <a:cubicBezTo>
                  <a:pt x="3942" y="1471"/>
                  <a:pt x="3948" y="1471"/>
                  <a:pt x="3951" y="1463"/>
                </a:cubicBezTo>
                <a:cubicBezTo>
                  <a:pt x="3998" y="1438"/>
                  <a:pt x="4043" y="1410"/>
                  <a:pt x="4085" y="1379"/>
                </a:cubicBezTo>
                <a:cubicBezTo>
                  <a:pt x="4104" y="1368"/>
                  <a:pt x="4110" y="1346"/>
                  <a:pt x="4096" y="1326"/>
                </a:cubicBezTo>
                <a:cubicBezTo>
                  <a:pt x="4089" y="1315"/>
                  <a:pt x="4078" y="1309"/>
                  <a:pt x="4066" y="1309"/>
                </a:cubicBezTo>
                <a:close/>
                <a:moveTo>
                  <a:pt x="6848" y="1381"/>
                </a:moveTo>
                <a:cubicBezTo>
                  <a:pt x="6845" y="1381"/>
                  <a:pt x="6841" y="1381"/>
                  <a:pt x="6838" y="1382"/>
                </a:cubicBezTo>
                <a:cubicBezTo>
                  <a:pt x="6793" y="1393"/>
                  <a:pt x="6740" y="1405"/>
                  <a:pt x="6693" y="1416"/>
                </a:cubicBezTo>
                <a:cubicBezTo>
                  <a:pt x="6673" y="1418"/>
                  <a:pt x="6657" y="1438"/>
                  <a:pt x="6662" y="1460"/>
                </a:cubicBezTo>
                <a:cubicBezTo>
                  <a:pt x="6665" y="1477"/>
                  <a:pt x="6682" y="1491"/>
                  <a:pt x="6701" y="1491"/>
                </a:cubicBezTo>
                <a:cubicBezTo>
                  <a:pt x="6704" y="1491"/>
                  <a:pt x="6704" y="1491"/>
                  <a:pt x="6707" y="1494"/>
                </a:cubicBezTo>
                <a:cubicBezTo>
                  <a:pt x="6754" y="1488"/>
                  <a:pt x="6810" y="1474"/>
                  <a:pt x="6860" y="1460"/>
                </a:cubicBezTo>
                <a:cubicBezTo>
                  <a:pt x="6880" y="1452"/>
                  <a:pt x="6894" y="1432"/>
                  <a:pt x="6888" y="1410"/>
                </a:cubicBezTo>
                <a:cubicBezTo>
                  <a:pt x="6881" y="1394"/>
                  <a:pt x="6866" y="1381"/>
                  <a:pt x="6848" y="1381"/>
                </a:cubicBezTo>
                <a:close/>
                <a:moveTo>
                  <a:pt x="6084" y="1401"/>
                </a:moveTo>
                <a:cubicBezTo>
                  <a:pt x="6067" y="1401"/>
                  <a:pt x="6051" y="1413"/>
                  <a:pt x="6049" y="1432"/>
                </a:cubicBezTo>
                <a:cubicBezTo>
                  <a:pt x="6046" y="1452"/>
                  <a:pt x="6057" y="1474"/>
                  <a:pt x="6079" y="1477"/>
                </a:cubicBezTo>
                <a:cubicBezTo>
                  <a:pt x="6132" y="1488"/>
                  <a:pt x="6185" y="1494"/>
                  <a:pt x="6235" y="1502"/>
                </a:cubicBezTo>
                <a:lnTo>
                  <a:pt x="6241" y="1502"/>
                </a:lnTo>
                <a:cubicBezTo>
                  <a:pt x="6258" y="1502"/>
                  <a:pt x="6274" y="1488"/>
                  <a:pt x="6277" y="1463"/>
                </a:cubicBezTo>
                <a:cubicBezTo>
                  <a:pt x="6283" y="1444"/>
                  <a:pt x="6263" y="1424"/>
                  <a:pt x="6244" y="1421"/>
                </a:cubicBezTo>
                <a:cubicBezTo>
                  <a:pt x="6194" y="1418"/>
                  <a:pt x="6146" y="1410"/>
                  <a:pt x="6093" y="1402"/>
                </a:cubicBezTo>
                <a:cubicBezTo>
                  <a:pt x="6090" y="1401"/>
                  <a:pt x="6087" y="1401"/>
                  <a:pt x="6084" y="1401"/>
                </a:cubicBezTo>
                <a:close/>
                <a:moveTo>
                  <a:pt x="2446" y="1373"/>
                </a:moveTo>
                <a:cubicBezTo>
                  <a:pt x="2432" y="1373"/>
                  <a:pt x="2419" y="1382"/>
                  <a:pt x="2411" y="1396"/>
                </a:cubicBezTo>
                <a:cubicBezTo>
                  <a:pt x="2405" y="1416"/>
                  <a:pt x="2411" y="1435"/>
                  <a:pt x="2433" y="1446"/>
                </a:cubicBezTo>
                <a:cubicBezTo>
                  <a:pt x="2478" y="1463"/>
                  <a:pt x="2525" y="1480"/>
                  <a:pt x="2578" y="1502"/>
                </a:cubicBezTo>
                <a:cubicBezTo>
                  <a:pt x="2581" y="1505"/>
                  <a:pt x="2589" y="1505"/>
                  <a:pt x="2592" y="1505"/>
                </a:cubicBezTo>
                <a:cubicBezTo>
                  <a:pt x="2609" y="1505"/>
                  <a:pt x="2623" y="1494"/>
                  <a:pt x="2628" y="1480"/>
                </a:cubicBezTo>
                <a:cubicBezTo>
                  <a:pt x="2634" y="1460"/>
                  <a:pt x="2623" y="1438"/>
                  <a:pt x="2603" y="1432"/>
                </a:cubicBezTo>
                <a:cubicBezTo>
                  <a:pt x="2553" y="1416"/>
                  <a:pt x="2505" y="1393"/>
                  <a:pt x="2461" y="1377"/>
                </a:cubicBezTo>
                <a:cubicBezTo>
                  <a:pt x="2456" y="1374"/>
                  <a:pt x="2451" y="1373"/>
                  <a:pt x="2446" y="1373"/>
                </a:cubicBezTo>
                <a:close/>
                <a:moveTo>
                  <a:pt x="6540" y="1432"/>
                </a:moveTo>
                <a:cubicBezTo>
                  <a:pt x="6508" y="1434"/>
                  <a:pt x="6472" y="1436"/>
                  <a:pt x="6435" y="1436"/>
                </a:cubicBezTo>
                <a:cubicBezTo>
                  <a:pt x="6420" y="1436"/>
                  <a:pt x="6404" y="1436"/>
                  <a:pt x="6389" y="1435"/>
                </a:cubicBezTo>
                <a:cubicBezTo>
                  <a:pt x="6369" y="1435"/>
                  <a:pt x="6350" y="1452"/>
                  <a:pt x="6350" y="1474"/>
                </a:cubicBezTo>
                <a:cubicBezTo>
                  <a:pt x="6350" y="1494"/>
                  <a:pt x="6369" y="1513"/>
                  <a:pt x="6389" y="1513"/>
                </a:cubicBezTo>
                <a:lnTo>
                  <a:pt x="6445" y="1513"/>
                </a:lnTo>
                <a:cubicBezTo>
                  <a:pt x="6481" y="1513"/>
                  <a:pt x="6514" y="1513"/>
                  <a:pt x="6545" y="1508"/>
                </a:cubicBezTo>
                <a:cubicBezTo>
                  <a:pt x="6567" y="1505"/>
                  <a:pt x="6584" y="1488"/>
                  <a:pt x="6581" y="1466"/>
                </a:cubicBezTo>
                <a:cubicBezTo>
                  <a:pt x="6579" y="1446"/>
                  <a:pt x="6565" y="1432"/>
                  <a:pt x="6540" y="1432"/>
                </a:cubicBezTo>
                <a:close/>
                <a:moveTo>
                  <a:pt x="108" y="1321"/>
                </a:moveTo>
                <a:cubicBezTo>
                  <a:pt x="102" y="1321"/>
                  <a:pt x="95" y="1323"/>
                  <a:pt x="90" y="1326"/>
                </a:cubicBezTo>
                <a:cubicBezTo>
                  <a:pt x="67" y="1338"/>
                  <a:pt x="64" y="1363"/>
                  <a:pt x="76" y="1379"/>
                </a:cubicBezTo>
                <a:cubicBezTo>
                  <a:pt x="106" y="1424"/>
                  <a:pt x="140" y="1466"/>
                  <a:pt x="182" y="1505"/>
                </a:cubicBezTo>
                <a:cubicBezTo>
                  <a:pt x="193" y="1513"/>
                  <a:pt x="201" y="1516"/>
                  <a:pt x="209" y="1516"/>
                </a:cubicBezTo>
                <a:cubicBezTo>
                  <a:pt x="223" y="1516"/>
                  <a:pt x="235" y="1513"/>
                  <a:pt x="237" y="1508"/>
                </a:cubicBezTo>
                <a:cubicBezTo>
                  <a:pt x="251" y="1491"/>
                  <a:pt x="251" y="1466"/>
                  <a:pt x="235" y="1452"/>
                </a:cubicBezTo>
                <a:cubicBezTo>
                  <a:pt x="196" y="1418"/>
                  <a:pt x="165" y="1379"/>
                  <a:pt x="140" y="1340"/>
                </a:cubicBezTo>
                <a:cubicBezTo>
                  <a:pt x="132" y="1328"/>
                  <a:pt x="120" y="1321"/>
                  <a:pt x="108" y="1321"/>
                </a:cubicBezTo>
                <a:close/>
                <a:moveTo>
                  <a:pt x="3795" y="1459"/>
                </a:moveTo>
                <a:cubicBezTo>
                  <a:pt x="3789" y="1459"/>
                  <a:pt x="3784" y="1460"/>
                  <a:pt x="3778" y="1463"/>
                </a:cubicBezTo>
                <a:cubicBezTo>
                  <a:pt x="3733" y="1485"/>
                  <a:pt x="3683" y="1502"/>
                  <a:pt x="3638" y="1516"/>
                </a:cubicBezTo>
                <a:cubicBezTo>
                  <a:pt x="3621" y="1522"/>
                  <a:pt x="3607" y="1544"/>
                  <a:pt x="3613" y="1564"/>
                </a:cubicBezTo>
                <a:cubicBezTo>
                  <a:pt x="3621" y="1583"/>
                  <a:pt x="3635" y="1591"/>
                  <a:pt x="3652" y="1591"/>
                </a:cubicBezTo>
                <a:lnTo>
                  <a:pt x="3658" y="1591"/>
                </a:lnTo>
                <a:cubicBezTo>
                  <a:pt x="3708" y="1575"/>
                  <a:pt x="3761" y="1558"/>
                  <a:pt x="3808" y="1536"/>
                </a:cubicBezTo>
                <a:cubicBezTo>
                  <a:pt x="3831" y="1524"/>
                  <a:pt x="3842" y="1505"/>
                  <a:pt x="3831" y="1485"/>
                </a:cubicBezTo>
                <a:cubicBezTo>
                  <a:pt x="3822" y="1469"/>
                  <a:pt x="3810" y="1459"/>
                  <a:pt x="3795" y="1459"/>
                </a:cubicBezTo>
                <a:close/>
                <a:moveTo>
                  <a:pt x="2741" y="1475"/>
                </a:moveTo>
                <a:cubicBezTo>
                  <a:pt x="2724" y="1475"/>
                  <a:pt x="2710" y="1484"/>
                  <a:pt x="2704" y="1502"/>
                </a:cubicBezTo>
                <a:cubicBezTo>
                  <a:pt x="2698" y="1522"/>
                  <a:pt x="2706" y="1544"/>
                  <a:pt x="2729" y="1550"/>
                </a:cubicBezTo>
                <a:cubicBezTo>
                  <a:pt x="2771" y="1564"/>
                  <a:pt x="2815" y="1577"/>
                  <a:pt x="2865" y="1591"/>
                </a:cubicBezTo>
                <a:lnTo>
                  <a:pt x="2879" y="1597"/>
                </a:lnTo>
                <a:cubicBezTo>
                  <a:pt x="2882" y="1600"/>
                  <a:pt x="2885" y="1600"/>
                  <a:pt x="2888" y="1600"/>
                </a:cubicBezTo>
                <a:cubicBezTo>
                  <a:pt x="2907" y="1600"/>
                  <a:pt x="2924" y="1589"/>
                  <a:pt x="2930" y="1572"/>
                </a:cubicBezTo>
                <a:cubicBezTo>
                  <a:pt x="2938" y="1550"/>
                  <a:pt x="2924" y="1530"/>
                  <a:pt x="2902" y="1522"/>
                </a:cubicBezTo>
                <a:lnTo>
                  <a:pt x="2888" y="1519"/>
                </a:lnTo>
                <a:cubicBezTo>
                  <a:pt x="2840" y="1505"/>
                  <a:pt x="2796" y="1491"/>
                  <a:pt x="2754" y="1477"/>
                </a:cubicBezTo>
                <a:cubicBezTo>
                  <a:pt x="2749" y="1476"/>
                  <a:pt x="2745" y="1475"/>
                  <a:pt x="2741" y="1475"/>
                </a:cubicBezTo>
                <a:close/>
                <a:moveTo>
                  <a:pt x="1972" y="1478"/>
                </a:moveTo>
                <a:cubicBezTo>
                  <a:pt x="1965" y="1478"/>
                  <a:pt x="1957" y="1480"/>
                  <a:pt x="1950" y="1485"/>
                </a:cubicBezTo>
                <a:cubicBezTo>
                  <a:pt x="1908" y="1508"/>
                  <a:pt x="1867" y="1533"/>
                  <a:pt x="1822" y="1558"/>
                </a:cubicBezTo>
                <a:cubicBezTo>
                  <a:pt x="1800" y="1569"/>
                  <a:pt x="1794" y="1589"/>
                  <a:pt x="1805" y="1611"/>
                </a:cubicBezTo>
                <a:cubicBezTo>
                  <a:pt x="1811" y="1625"/>
                  <a:pt x="1825" y="1631"/>
                  <a:pt x="1839" y="1631"/>
                </a:cubicBezTo>
                <a:cubicBezTo>
                  <a:pt x="1847" y="1631"/>
                  <a:pt x="1850" y="1628"/>
                  <a:pt x="1853" y="1628"/>
                </a:cubicBezTo>
                <a:cubicBezTo>
                  <a:pt x="1903" y="1603"/>
                  <a:pt x="1950" y="1575"/>
                  <a:pt x="1992" y="1547"/>
                </a:cubicBezTo>
                <a:cubicBezTo>
                  <a:pt x="2009" y="1536"/>
                  <a:pt x="2017" y="1513"/>
                  <a:pt x="2003" y="1494"/>
                </a:cubicBezTo>
                <a:cubicBezTo>
                  <a:pt x="1997" y="1484"/>
                  <a:pt x="1985" y="1478"/>
                  <a:pt x="1972" y="1478"/>
                </a:cubicBezTo>
                <a:close/>
                <a:moveTo>
                  <a:pt x="3040" y="1554"/>
                </a:moveTo>
                <a:cubicBezTo>
                  <a:pt x="3022" y="1554"/>
                  <a:pt x="3007" y="1567"/>
                  <a:pt x="3005" y="1586"/>
                </a:cubicBezTo>
                <a:cubicBezTo>
                  <a:pt x="2999" y="1605"/>
                  <a:pt x="3013" y="1628"/>
                  <a:pt x="3036" y="1631"/>
                </a:cubicBezTo>
                <a:cubicBezTo>
                  <a:pt x="3089" y="1639"/>
                  <a:pt x="3144" y="1644"/>
                  <a:pt x="3195" y="1647"/>
                </a:cubicBezTo>
                <a:cubicBezTo>
                  <a:pt x="3214" y="1647"/>
                  <a:pt x="3231" y="1631"/>
                  <a:pt x="3236" y="1614"/>
                </a:cubicBezTo>
                <a:cubicBezTo>
                  <a:pt x="3236" y="1591"/>
                  <a:pt x="3220" y="1575"/>
                  <a:pt x="3200" y="1572"/>
                </a:cubicBezTo>
                <a:cubicBezTo>
                  <a:pt x="3150" y="1569"/>
                  <a:pt x="3097" y="1564"/>
                  <a:pt x="3049" y="1555"/>
                </a:cubicBezTo>
                <a:cubicBezTo>
                  <a:pt x="3046" y="1554"/>
                  <a:pt x="3043" y="1554"/>
                  <a:pt x="3040" y="1554"/>
                </a:cubicBezTo>
                <a:close/>
                <a:moveTo>
                  <a:pt x="3505" y="1554"/>
                </a:moveTo>
                <a:cubicBezTo>
                  <a:pt x="3502" y="1554"/>
                  <a:pt x="3499" y="1554"/>
                  <a:pt x="3496" y="1555"/>
                </a:cubicBezTo>
                <a:cubicBezTo>
                  <a:pt x="3446" y="1561"/>
                  <a:pt x="3395" y="1569"/>
                  <a:pt x="3345" y="1572"/>
                </a:cubicBezTo>
                <a:cubicBezTo>
                  <a:pt x="3326" y="1575"/>
                  <a:pt x="3306" y="1591"/>
                  <a:pt x="3312" y="1614"/>
                </a:cubicBezTo>
                <a:cubicBezTo>
                  <a:pt x="3312" y="1631"/>
                  <a:pt x="3328" y="1647"/>
                  <a:pt x="3348" y="1647"/>
                </a:cubicBezTo>
                <a:cubicBezTo>
                  <a:pt x="3401" y="1647"/>
                  <a:pt x="3457" y="1639"/>
                  <a:pt x="3510" y="1631"/>
                </a:cubicBezTo>
                <a:cubicBezTo>
                  <a:pt x="3529" y="1628"/>
                  <a:pt x="3543" y="1605"/>
                  <a:pt x="3540" y="1586"/>
                </a:cubicBezTo>
                <a:cubicBezTo>
                  <a:pt x="3538" y="1567"/>
                  <a:pt x="3522" y="1554"/>
                  <a:pt x="3505" y="1554"/>
                </a:cubicBezTo>
                <a:close/>
                <a:moveTo>
                  <a:pt x="340" y="1532"/>
                </a:moveTo>
                <a:cubicBezTo>
                  <a:pt x="326" y="1532"/>
                  <a:pt x="312" y="1538"/>
                  <a:pt x="304" y="1550"/>
                </a:cubicBezTo>
                <a:cubicBezTo>
                  <a:pt x="293" y="1569"/>
                  <a:pt x="302" y="1591"/>
                  <a:pt x="318" y="1603"/>
                </a:cubicBezTo>
                <a:cubicBezTo>
                  <a:pt x="363" y="1628"/>
                  <a:pt x="413" y="1647"/>
                  <a:pt x="466" y="1670"/>
                </a:cubicBezTo>
                <a:cubicBezTo>
                  <a:pt x="469" y="1672"/>
                  <a:pt x="472" y="1672"/>
                  <a:pt x="480" y="1672"/>
                </a:cubicBezTo>
                <a:cubicBezTo>
                  <a:pt x="497" y="1672"/>
                  <a:pt x="511" y="1661"/>
                  <a:pt x="516" y="1647"/>
                </a:cubicBezTo>
                <a:cubicBezTo>
                  <a:pt x="525" y="1631"/>
                  <a:pt x="514" y="1605"/>
                  <a:pt x="494" y="1600"/>
                </a:cubicBezTo>
                <a:cubicBezTo>
                  <a:pt x="441" y="1583"/>
                  <a:pt x="399" y="1561"/>
                  <a:pt x="357" y="1536"/>
                </a:cubicBezTo>
                <a:cubicBezTo>
                  <a:pt x="352" y="1533"/>
                  <a:pt x="346" y="1532"/>
                  <a:pt x="340" y="1532"/>
                </a:cubicBezTo>
                <a:close/>
                <a:moveTo>
                  <a:pt x="1692" y="1615"/>
                </a:moveTo>
                <a:cubicBezTo>
                  <a:pt x="1688" y="1615"/>
                  <a:pt x="1684" y="1615"/>
                  <a:pt x="1680" y="1617"/>
                </a:cubicBezTo>
                <a:cubicBezTo>
                  <a:pt x="1632" y="1631"/>
                  <a:pt x="1585" y="1644"/>
                  <a:pt x="1535" y="1658"/>
                </a:cubicBezTo>
                <a:cubicBezTo>
                  <a:pt x="1515" y="1661"/>
                  <a:pt x="1501" y="1684"/>
                  <a:pt x="1507" y="1703"/>
                </a:cubicBezTo>
                <a:cubicBezTo>
                  <a:pt x="1512" y="1723"/>
                  <a:pt x="1529" y="1737"/>
                  <a:pt x="1546" y="1737"/>
                </a:cubicBezTo>
                <a:lnTo>
                  <a:pt x="1549" y="1737"/>
                </a:lnTo>
                <a:cubicBezTo>
                  <a:pt x="1602" y="1723"/>
                  <a:pt x="1655" y="1709"/>
                  <a:pt x="1702" y="1689"/>
                </a:cubicBezTo>
                <a:cubicBezTo>
                  <a:pt x="1724" y="1684"/>
                  <a:pt x="1733" y="1661"/>
                  <a:pt x="1727" y="1642"/>
                </a:cubicBezTo>
                <a:cubicBezTo>
                  <a:pt x="1723" y="1624"/>
                  <a:pt x="1707" y="1615"/>
                  <a:pt x="1692" y="1615"/>
                </a:cubicBezTo>
                <a:close/>
                <a:moveTo>
                  <a:pt x="628" y="1643"/>
                </a:moveTo>
                <a:cubicBezTo>
                  <a:pt x="613" y="1643"/>
                  <a:pt x="596" y="1656"/>
                  <a:pt x="592" y="1672"/>
                </a:cubicBezTo>
                <a:cubicBezTo>
                  <a:pt x="583" y="1689"/>
                  <a:pt x="597" y="1711"/>
                  <a:pt x="620" y="1717"/>
                </a:cubicBezTo>
                <a:cubicBezTo>
                  <a:pt x="664" y="1728"/>
                  <a:pt x="720" y="1739"/>
                  <a:pt x="773" y="1750"/>
                </a:cubicBezTo>
                <a:lnTo>
                  <a:pt x="779" y="1750"/>
                </a:lnTo>
                <a:cubicBezTo>
                  <a:pt x="795" y="1750"/>
                  <a:pt x="815" y="1737"/>
                  <a:pt x="815" y="1723"/>
                </a:cubicBezTo>
                <a:cubicBezTo>
                  <a:pt x="818" y="1700"/>
                  <a:pt x="804" y="1678"/>
                  <a:pt x="781" y="1675"/>
                </a:cubicBezTo>
                <a:cubicBezTo>
                  <a:pt x="734" y="1664"/>
                  <a:pt x="681" y="1658"/>
                  <a:pt x="636" y="1644"/>
                </a:cubicBezTo>
                <a:cubicBezTo>
                  <a:pt x="634" y="1644"/>
                  <a:pt x="631" y="1643"/>
                  <a:pt x="628" y="1643"/>
                </a:cubicBezTo>
                <a:close/>
                <a:moveTo>
                  <a:pt x="931" y="1689"/>
                </a:moveTo>
                <a:cubicBezTo>
                  <a:pt x="913" y="1689"/>
                  <a:pt x="898" y="1705"/>
                  <a:pt x="893" y="1725"/>
                </a:cubicBezTo>
                <a:cubicBezTo>
                  <a:pt x="890" y="1745"/>
                  <a:pt x="907" y="1764"/>
                  <a:pt x="929" y="1767"/>
                </a:cubicBezTo>
                <a:lnTo>
                  <a:pt x="1085" y="1778"/>
                </a:lnTo>
                <a:cubicBezTo>
                  <a:pt x="1108" y="1778"/>
                  <a:pt x="1125" y="1764"/>
                  <a:pt x="1125" y="1739"/>
                </a:cubicBezTo>
                <a:cubicBezTo>
                  <a:pt x="1125" y="1717"/>
                  <a:pt x="1108" y="1700"/>
                  <a:pt x="1085" y="1700"/>
                </a:cubicBezTo>
                <a:cubicBezTo>
                  <a:pt x="1035" y="1700"/>
                  <a:pt x="988" y="1697"/>
                  <a:pt x="935" y="1689"/>
                </a:cubicBezTo>
                <a:cubicBezTo>
                  <a:pt x="933" y="1689"/>
                  <a:pt x="932" y="1689"/>
                  <a:pt x="931" y="1689"/>
                </a:cubicBezTo>
                <a:close/>
                <a:moveTo>
                  <a:pt x="1394" y="1683"/>
                </a:moveTo>
                <a:cubicBezTo>
                  <a:pt x="1392" y="1683"/>
                  <a:pt x="1391" y="1683"/>
                  <a:pt x="1390" y="1684"/>
                </a:cubicBezTo>
                <a:cubicBezTo>
                  <a:pt x="1339" y="1689"/>
                  <a:pt x="1292" y="1695"/>
                  <a:pt x="1239" y="1697"/>
                </a:cubicBezTo>
                <a:cubicBezTo>
                  <a:pt x="1219" y="1700"/>
                  <a:pt x="1197" y="1717"/>
                  <a:pt x="1200" y="1739"/>
                </a:cubicBezTo>
                <a:cubicBezTo>
                  <a:pt x="1200" y="1759"/>
                  <a:pt x="1219" y="1778"/>
                  <a:pt x="1239" y="1778"/>
                </a:cubicBezTo>
                <a:cubicBezTo>
                  <a:pt x="1295" y="1773"/>
                  <a:pt x="1348" y="1770"/>
                  <a:pt x="1401" y="1764"/>
                </a:cubicBezTo>
                <a:cubicBezTo>
                  <a:pt x="1420" y="1759"/>
                  <a:pt x="1437" y="1739"/>
                  <a:pt x="1434" y="1717"/>
                </a:cubicBezTo>
                <a:cubicBezTo>
                  <a:pt x="1432" y="1699"/>
                  <a:pt x="1412" y="1683"/>
                  <a:pt x="1394" y="1683"/>
                </a:cubicBezTo>
                <a:close/>
              </a:path>
            </a:pathLst>
          </a:custGeom>
          <a:solidFill>
            <a:srgbClr val="2417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3"/>
          <p:cNvSpPr/>
          <p:nvPr/>
        </p:nvSpPr>
        <p:spPr>
          <a:xfrm rot="5071536">
            <a:off x="3865680" y="1303267"/>
            <a:ext cx="440042" cy="174912"/>
          </a:xfrm>
          <a:custGeom>
            <a:avLst/>
            <a:gdLst/>
            <a:ahLst/>
            <a:cxnLst/>
            <a:rect l="l" t="t" r="r" b="b"/>
            <a:pathLst>
              <a:path w="4287" h="1704" extrusionOk="0">
                <a:moveTo>
                  <a:pt x="109" y="1"/>
                </a:moveTo>
                <a:cubicBezTo>
                  <a:pt x="91" y="1"/>
                  <a:pt x="72" y="13"/>
                  <a:pt x="65" y="30"/>
                </a:cubicBezTo>
                <a:cubicBezTo>
                  <a:pt x="65" y="33"/>
                  <a:pt x="46" y="94"/>
                  <a:pt x="29" y="195"/>
                </a:cubicBezTo>
                <a:cubicBezTo>
                  <a:pt x="23" y="220"/>
                  <a:pt x="37" y="239"/>
                  <a:pt x="62" y="242"/>
                </a:cubicBezTo>
                <a:lnTo>
                  <a:pt x="71" y="242"/>
                </a:lnTo>
                <a:cubicBezTo>
                  <a:pt x="87" y="242"/>
                  <a:pt x="104" y="228"/>
                  <a:pt x="113" y="208"/>
                </a:cubicBezTo>
                <a:cubicBezTo>
                  <a:pt x="126" y="114"/>
                  <a:pt x="146" y="55"/>
                  <a:pt x="146" y="55"/>
                </a:cubicBezTo>
                <a:cubicBezTo>
                  <a:pt x="154" y="33"/>
                  <a:pt x="140" y="10"/>
                  <a:pt x="118" y="2"/>
                </a:cubicBezTo>
                <a:cubicBezTo>
                  <a:pt x="115" y="1"/>
                  <a:pt x="112" y="1"/>
                  <a:pt x="109" y="1"/>
                </a:cubicBezTo>
                <a:close/>
                <a:moveTo>
                  <a:pt x="4244" y="379"/>
                </a:moveTo>
                <a:cubicBezTo>
                  <a:pt x="4219" y="381"/>
                  <a:pt x="4202" y="395"/>
                  <a:pt x="4202" y="420"/>
                </a:cubicBezTo>
                <a:cubicBezTo>
                  <a:pt x="4202" y="420"/>
                  <a:pt x="4202" y="446"/>
                  <a:pt x="4200" y="487"/>
                </a:cubicBezTo>
                <a:cubicBezTo>
                  <a:pt x="4200" y="513"/>
                  <a:pt x="4214" y="529"/>
                  <a:pt x="4236" y="532"/>
                </a:cubicBezTo>
                <a:lnTo>
                  <a:pt x="4241" y="532"/>
                </a:lnTo>
                <a:cubicBezTo>
                  <a:pt x="4261" y="532"/>
                  <a:pt x="4278" y="515"/>
                  <a:pt x="4283" y="490"/>
                </a:cubicBezTo>
                <a:cubicBezTo>
                  <a:pt x="4286" y="448"/>
                  <a:pt x="4286" y="420"/>
                  <a:pt x="4286" y="420"/>
                </a:cubicBezTo>
                <a:cubicBezTo>
                  <a:pt x="4286" y="398"/>
                  <a:pt x="4269" y="379"/>
                  <a:pt x="4244" y="379"/>
                </a:cubicBezTo>
                <a:close/>
                <a:moveTo>
                  <a:pt x="1992" y="362"/>
                </a:moveTo>
                <a:cubicBezTo>
                  <a:pt x="1991" y="362"/>
                  <a:pt x="1989" y="362"/>
                  <a:pt x="1987" y="362"/>
                </a:cubicBezTo>
                <a:cubicBezTo>
                  <a:pt x="1920" y="367"/>
                  <a:pt x="1862" y="409"/>
                  <a:pt x="1828" y="473"/>
                </a:cubicBezTo>
                <a:cubicBezTo>
                  <a:pt x="1817" y="493"/>
                  <a:pt x="1823" y="518"/>
                  <a:pt x="1845" y="529"/>
                </a:cubicBezTo>
                <a:cubicBezTo>
                  <a:pt x="1851" y="532"/>
                  <a:pt x="1859" y="535"/>
                  <a:pt x="1865" y="535"/>
                </a:cubicBezTo>
                <a:cubicBezTo>
                  <a:pt x="1878" y="535"/>
                  <a:pt x="1892" y="527"/>
                  <a:pt x="1898" y="513"/>
                </a:cubicBezTo>
                <a:cubicBezTo>
                  <a:pt x="1920" y="473"/>
                  <a:pt x="1954" y="448"/>
                  <a:pt x="1996" y="446"/>
                </a:cubicBezTo>
                <a:cubicBezTo>
                  <a:pt x="2018" y="443"/>
                  <a:pt x="2037" y="423"/>
                  <a:pt x="2032" y="401"/>
                </a:cubicBezTo>
                <a:cubicBezTo>
                  <a:pt x="2029" y="378"/>
                  <a:pt x="2012" y="362"/>
                  <a:pt x="1992" y="362"/>
                </a:cubicBezTo>
                <a:close/>
                <a:moveTo>
                  <a:pt x="48" y="323"/>
                </a:moveTo>
                <a:cubicBezTo>
                  <a:pt x="23" y="323"/>
                  <a:pt x="7" y="337"/>
                  <a:pt x="4" y="362"/>
                </a:cubicBezTo>
                <a:cubicBezTo>
                  <a:pt x="4" y="401"/>
                  <a:pt x="1" y="437"/>
                  <a:pt x="1" y="476"/>
                </a:cubicBezTo>
                <a:cubicBezTo>
                  <a:pt x="1" y="499"/>
                  <a:pt x="4" y="515"/>
                  <a:pt x="4" y="532"/>
                </a:cubicBezTo>
                <a:cubicBezTo>
                  <a:pt x="4" y="554"/>
                  <a:pt x="23" y="571"/>
                  <a:pt x="46" y="571"/>
                </a:cubicBezTo>
                <a:cubicBezTo>
                  <a:pt x="71" y="568"/>
                  <a:pt x="87" y="549"/>
                  <a:pt x="87" y="529"/>
                </a:cubicBezTo>
                <a:cubicBezTo>
                  <a:pt x="85" y="513"/>
                  <a:pt x="85" y="493"/>
                  <a:pt x="85" y="476"/>
                </a:cubicBezTo>
                <a:cubicBezTo>
                  <a:pt x="85" y="437"/>
                  <a:pt x="85" y="404"/>
                  <a:pt x="87" y="367"/>
                </a:cubicBezTo>
                <a:cubicBezTo>
                  <a:pt x="87" y="345"/>
                  <a:pt x="73" y="323"/>
                  <a:pt x="48" y="323"/>
                </a:cubicBezTo>
                <a:close/>
                <a:moveTo>
                  <a:pt x="2124" y="438"/>
                </a:moveTo>
                <a:cubicBezTo>
                  <a:pt x="2118" y="438"/>
                  <a:pt x="2113" y="440"/>
                  <a:pt x="2107" y="443"/>
                </a:cubicBezTo>
                <a:cubicBezTo>
                  <a:pt x="2085" y="451"/>
                  <a:pt x="2074" y="476"/>
                  <a:pt x="2085" y="499"/>
                </a:cubicBezTo>
                <a:cubicBezTo>
                  <a:pt x="2099" y="527"/>
                  <a:pt x="2107" y="568"/>
                  <a:pt x="2107" y="613"/>
                </a:cubicBezTo>
                <a:lnTo>
                  <a:pt x="2107" y="641"/>
                </a:lnTo>
                <a:cubicBezTo>
                  <a:pt x="2107" y="660"/>
                  <a:pt x="2124" y="680"/>
                  <a:pt x="2149" y="683"/>
                </a:cubicBezTo>
                <a:cubicBezTo>
                  <a:pt x="2169" y="683"/>
                  <a:pt x="2185" y="666"/>
                  <a:pt x="2185" y="644"/>
                </a:cubicBezTo>
                <a:lnTo>
                  <a:pt x="2185" y="613"/>
                </a:lnTo>
                <a:cubicBezTo>
                  <a:pt x="2185" y="554"/>
                  <a:pt x="2177" y="504"/>
                  <a:pt x="2157" y="462"/>
                </a:cubicBezTo>
                <a:cubicBezTo>
                  <a:pt x="2153" y="448"/>
                  <a:pt x="2139" y="438"/>
                  <a:pt x="2124" y="438"/>
                </a:cubicBezTo>
                <a:close/>
                <a:moveTo>
                  <a:pt x="1828" y="610"/>
                </a:moveTo>
                <a:cubicBezTo>
                  <a:pt x="1803" y="610"/>
                  <a:pt x="1786" y="627"/>
                  <a:pt x="1786" y="652"/>
                </a:cubicBezTo>
                <a:cubicBezTo>
                  <a:pt x="1786" y="702"/>
                  <a:pt x="1795" y="764"/>
                  <a:pt x="1814" y="822"/>
                </a:cubicBezTo>
                <a:cubicBezTo>
                  <a:pt x="1817" y="839"/>
                  <a:pt x="1834" y="853"/>
                  <a:pt x="1851" y="853"/>
                </a:cubicBezTo>
                <a:lnTo>
                  <a:pt x="1865" y="853"/>
                </a:lnTo>
                <a:cubicBezTo>
                  <a:pt x="1887" y="847"/>
                  <a:pt x="1901" y="822"/>
                  <a:pt x="1892" y="800"/>
                </a:cubicBezTo>
                <a:cubicBezTo>
                  <a:pt x="1876" y="750"/>
                  <a:pt x="1870" y="699"/>
                  <a:pt x="1870" y="652"/>
                </a:cubicBezTo>
                <a:cubicBezTo>
                  <a:pt x="1870" y="627"/>
                  <a:pt x="1851" y="610"/>
                  <a:pt x="1828" y="610"/>
                </a:cubicBezTo>
                <a:close/>
                <a:moveTo>
                  <a:pt x="4216" y="613"/>
                </a:moveTo>
                <a:cubicBezTo>
                  <a:pt x="4194" y="613"/>
                  <a:pt x="4177" y="626"/>
                  <a:pt x="4174" y="646"/>
                </a:cubicBezTo>
                <a:cubicBezTo>
                  <a:pt x="4166" y="699"/>
                  <a:pt x="4155" y="755"/>
                  <a:pt x="4141" y="805"/>
                </a:cubicBezTo>
                <a:cubicBezTo>
                  <a:pt x="4138" y="825"/>
                  <a:pt x="4152" y="847"/>
                  <a:pt x="4174" y="853"/>
                </a:cubicBezTo>
                <a:cubicBezTo>
                  <a:pt x="4177" y="856"/>
                  <a:pt x="4180" y="856"/>
                  <a:pt x="4186" y="856"/>
                </a:cubicBezTo>
                <a:cubicBezTo>
                  <a:pt x="4205" y="856"/>
                  <a:pt x="4219" y="842"/>
                  <a:pt x="4222" y="825"/>
                </a:cubicBezTo>
                <a:cubicBezTo>
                  <a:pt x="4236" y="772"/>
                  <a:pt x="4247" y="716"/>
                  <a:pt x="4258" y="660"/>
                </a:cubicBezTo>
                <a:cubicBezTo>
                  <a:pt x="4261" y="638"/>
                  <a:pt x="4247" y="616"/>
                  <a:pt x="4222" y="613"/>
                </a:cubicBezTo>
                <a:cubicBezTo>
                  <a:pt x="4220" y="613"/>
                  <a:pt x="4218" y="613"/>
                  <a:pt x="4216" y="613"/>
                </a:cubicBezTo>
                <a:close/>
                <a:moveTo>
                  <a:pt x="66" y="651"/>
                </a:moveTo>
                <a:cubicBezTo>
                  <a:pt x="63" y="651"/>
                  <a:pt x="60" y="651"/>
                  <a:pt x="57" y="652"/>
                </a:cubicBezTo>
                <a:cubicBezTo>
                  <a:pt x="32" y="658"/>
                  <a:pt x="18" y="674"/>
                  <a:pt x="20" y="699"/>
                </a:cubicBezTo>
                <a:cubicBezTo>
                  <a:pt x="32" y="755"/>
                  <a:pt x="46" y="811"/>
                  <a:pt x="62" y="864"/>
                </a:cubicBezTo>
                <a:cubicBezTo>
                  <a:pt x="65" y="881"/>
                  <a:pt x="85" y="892"/>
                  <a:pt x="101" y="892"/>
                </a:cubicBezTo>
                <a:lnTo>
                  <a:pt x="115" y="892"/>
                </a:lnTo>
                <a:cubicBezTo>
                  <a:pt x="135" y="884"/>
                  <a:pt x="149" y="861"/>
                  <a:pt x="143" y="839"/>
                </a:cubicBezTo>
                <a:cubicBezTo>
                  <a:pt x="126" y="792"/>
                  <a:pt x="115" y="739"/>
                  <a:pt x="104" y="686"/>
                </a:cubicBezTo>
                <a:cubicBezTo>
                  <a:pt x="99" y="664"/>
                  <a:pt x="82" y="651"/>
                  <a:pt x="66" y="651"/>
                </a:cubicBezTo>
                <a:close/>
                <a:moveTo>
                  <a:pt x="2115" y="764"/>
                </a:moveTo>
                <a:cubicBezTo>
                  <a:pt x="2099" y="764"/>
                  <a:pt x="2084" y="776"/>
                  <a:pt x="2079" y="794"/>
                </a:cubicBezTo>
                <a:cubicBezTo>
                  <a:pt x="2065" y="842"/>
                  <a:pt x="2046" y="892"/>
                  <a:pt x="2024" y="939"/>
                </a:cubicBezTo>
                <a:cubicBezTo>
                  <a:pt x="2015" y="962"/>
                  <a:pt x="2024" y="987"/>
                  <a:pt x="2043" y="995"/>
                </a:cubicBezTo>
                <a:cubicBezTo>
                  <a:pt x="2046" y="995"/>
                  <a:pt x="2054" y="1001"/>
                  <a:pt x="2060" y="1001"/>
                </a:cubicBezTo>
                <a:cubicBezTo>
                  <a:pt x="2074" y="1001"/>
                  <a:pt x="2088" y="990"/>
                  <a:pt x="2096" y="976"/>
                </a:cubicBezTo>
                <a:cubicBezTo>
                  <a:pt x="2121" y="923"/>
                  <a:pt x="2138" y="867"/>
                  <a:pt x="2155" y="814"/>
                </a:cubicBezTo>
                <a:cubicBezTo>
                  <a:pt x="2163" y="794"/>
                  <a:pt x="2149" y="772"/>
                  <a:pt x="2127" y="766"/>
                </a:cubicBezTo>
                <a:cubicBezTo>
                  <a:pt x="2123" y="765"/>
                  <a:pt x="2119" y="764"/>
                  <a:pt x="2115" y="764"/>
                </a:cubicBezTo>
                <a:close/>
                <a:moveTo>
                  <a:pt x="4137" y="935"/>
                </a:moveTo>
                <a:cubicBezTo>
                  <a:pt x="4120" y="935"/>
                  <a:pt x="4103" y="944"/>
                  <a:pt x="4096" y="962"/>
                </a:cubicBezTo>
                <a:cubicBezTo>
                  <a:pt x="4080" y="1009"/>
                  <a:pt x="4060" y="1062"/>
                  <a:pt x="4038" y="1107"/>
                </a:cubicBezTo>
                <a:cubicBezTo>
                  <a:pt x="4032" y="1129"/>
                  <a:pt x="4038" y="1154"/>
                  <a:pt x="4060" y="1163"/>
                </a:cubicBezTo>
                <a:cubicBezTo>
                  <a:pt x="4063" y="1163"/>
                  <a:pt x="4068" y="1168"/>
                  <a:pt x="4077" y="1168"/>
                </a:cubicBezTo>
                <a:cubicBezTo>
                  <a:pt x="4094" y="1168"/>
                  <a:pt x="4108" y="1160"/>
                  <a:pt x="4110" y="1146"/>
                </a:cubicBezTo>
                <a:cubicBezTo>
                  <a:pt x="4133" y="1098"/>
                  <a:pt x="4152" y="1045"/>
                  <a:pt x="4174" y="990"/>
                </a:cubicBezTo>
                <a:cubicBezTo>
                  <a:pt x="4180" y="967"/>
                  <a:pt x="4172" y="945"/>
                  <a:pt x="4149" y="937"/>
                </a:cubicBezTo>
                <a:cubicBezTo>
                  <a:pt x="4145" y="935"/>
                  <a:pt x="4141" y="935"/>
                  <a:pt x="4137" y="935"/>
                </a:cubicBezTo>
                <a:close/>
                <a:moveTo>
                  <a:pt x="165" y="959"/>
                </a:moveTo>
                <a:cubicBezTo>
                  <a:pt x="158" y="959"/>
                  <a:pt x="152" y="961"/>
                  <a:pt x="146" y="964"/>
                </a:cubicBezTo>
                <a:cubicBezTo>
                  <a:pt x="126" y="976"/>
                  <a:pt x="118" y="1001"/>
                  <a:pt x="129" y="1020"/>
                </a:cubicBezTo>
                <a:cubicBezTo>
                  <a:pt x="157" y="1071"/>
                  <a:pt x="191" y="1118"/>
                  <a:pt x="227" y="1163"/>
                </a:cubicBezTo>
                <a:cubicBezTo>
                  <a:pt x="232" y="1171"/>
                  <a:pt x="244" y="1177"/>
                  <a:pt x="258" y="1177"/>
                </a:cubicBezTo>
                <a:cubicBezTo>
                  <a:pt x="269" y="1177"/>
                  <a:pt x="274" y="1174"/>
                  <a:pt x="283" y="1165"/>
                </a:cubicBezTo>
                <a:cubicBezTo>
                  <a:pt x="302" y="1151"/>
                  <a:pt x="302" y="1129"/>
                  <a:pt x="288" y="1112"/>
                </a:cubicBezTo>
                <a:cubicBezTo>
                  <a:pt x="258" y="1071"/>
                  <a:pt x="227" y="1029"/>
                  <a:pt x="202" y="981"/>
                </a:cubicBezTo>
                <a:cubicBezTo>
                  <a:pt x="194" y="968"/>
                  <a:pt x="180" y="959"/>
                  <a:pt x="165" y="959"/>
                </a:cubicBezTo>
                <a:close/>
                <a:moveTo>
                  <a:pt x="1916" y="922"/>
                </a:moveTo>
                <a:cubicBezTo>
                  <a:pt x="1910" y="922"/>
                  <a:pt x="1904" y="923"/>
                  <a:pt x="1898" y="925"/>
                </a:cubicBezTo>
                <a:cubicBezTo>
                  <a:pt x="1876" y="937"/>
                  <a:pt x="1870" y="962"/>
                  <a:pt x="1878" y="981"/>
                </a:cubicBezTo>
                <a:cubicBezTo>
                  <a:pt x="1898" y="1018"/>
                  <a:pt x="1915" y="1051"/>
                  <a:pt x="1940" y="1084"/>
                </a:cubicBezTo>
                <a:cubicBezTo>
                  <a:pt x="1912" y="1126"/>
                  <a:pt x="1878" y="1163"/>
                  <a:pt x="1845" y="1199"/>
                </a:cubicBezTo>
                <a:cubicBezTo>
                  <a:pt x="1831" y="1216"/>
                  <a:pt x="1831" y="1241"/>
                  <a:pt x="1848" y="1257"/>
                </a:cubicBezTo>
                <a:cubicBezTo>
                  <a:pt x="1856" y="1266"/>
                  <a:pt x="1865" y="1269"/>
                  <a:pt x="1876" y="1269"/>
                </a:cubicBezTo>
                <a:cubicBezTo>
                  <a:pt x="1887" y="1269"/>
                  <a:pt x="1898" y="1266"/>
                  <a:pt x="1904" y="1255"/>
                </a:cubicBezTo>
                <a:cubicBezTo>
                  <a:pt x="1940" y="1218"/>
                  <a:pt x="1971" y="1182"/>
                  <a:pt x="1998" y="1143"/>
                </a:cubicBezTo>
                <a:cubicBezTo>
                  <a:pt x="2010" y="1143"/>
                  <a:pt x="2018" y="1140"/>
                  <a:pt x="2029" y="1132"/>
                </a:cubicBezTo>
                <a:cubicBezTo>
                  <a:pt x="2046" y="1121"/>
                  <a:pt x="2051" y="1093"/>
                  <a:pt x="2037" y="1076"/>
                </a:cubicBezTo>
                <a:cubicBezTo>
                  <a:pt x="2004" y="1031"/>
                  <a:pt x="1976" y="990"/>
                  <a:pt x="1954" y="945"/>
                </a:cubicBezTo>
                <a:cubicBezTo>
                  <a:pt x="1946" y="929"/>
                  <a:pt x="1931" y="922"/>
                  <a:pt x="1916" y="922"/>
                </a:cubicBezTo>
                <a:close/>
                <a:moveTo>
                  <a:pt x="2114" y="1181"/>
                </a:moveTo>
                <a:cubicBezTo>
                  <a:pt x="2103" y="1181"/>
                  <a:pt x="2091" y="1185"/>
                  <a:pt x="2082" y="1196"/>
                </a:cubicBezTo>
                <a:cubicBezTo>
                  <a:pt x="2068" y="1213"/>
                  <a:pt x="2068" y="1238"/>
                  <a:pt x="2085" y="1255"/>
                </a:cubicBezTo>
                <a:cubicBezTo>
                  <a:pt x="2127" y="1294"/>
                  <a:pt x="2169" y="1327"/>
                  <a:pt x="2213" y="1363"/>
                </a:cubicBezTo>
                <a:cubicBezTo>
                  <a:pt x="2222" y="1369"/>
                  <a:pt x="2227" y="1372"/>
                  <a:pt x="2238" y="1372"/>
                </a:cubicBezTo>
                <a:cubicBezTo>
                  <a:pt x="2250" y="1372"/>
                  <a:pt x="2263" y="1366"/>
                  <a:pt x="2275" y="1352"/>
                </a:cubicBezTo>
                <a:cubicBezTo>
                  <a:pt x="2283" y="1336"/>
                  <a:pt x="2280" y="1310"/>
                  <a:pt x="2263" y="1296"/>
                </a:cubicBezTo>
                <a:cubicBezTo>
                  <a:pt x="2219" y="1260"/>
                  <a:pt x="2180" y="1227"/>
                  <a:pt x="2141" y="1190"/>
                </a:cubicBezTo>
                <a:cubicBezTo>
                  <a:pt x="2133" y="1184"/>
                  <a:pt x="2124" y="1181"/>
                  <a:pt x="2114" y="1181"/>
                </a:cubicBezTo>
                <a:close/>
                <a:moveTo>
                  <a:pt x="376" y="1210"/>
                </a:moveTo>
                <a:cubicBezTo>
                  <a:pt x="364" y="1210"/>
                  <a:pt x="350" y="1217"/>
                  <a:pt x="341" y="1227"/>
                </a:cubicBezTo>
                <a:cubicBezTo>
                  <a:pt x="327" y="1241"/>
                  <a:pt x="330" y="1269"/>
                  <a:pt x="350" y="1283"/>
                </a:cubicBezTo>
                <a:cubicBezTo>
                  <a:pt x="392" y="1316"/>
                  <a:pt x="439" y="1352"/>
                  <a:pt x="489" y="1380"/>
                </a:cubicBezTo>
                <a:cubicBezTo>
                  <a:pt x="495" y="1383"/>
                  <a:pt x="503" y="1386"/>
                  <a:pt x="509" y="1386"/>
                </a:cubicBezTo>
                <a:cubicBezTo>
                  <a:pt x="523" y="1386"/>
                  <a:pt x="537" y="1380"/>
                  <a:pt x="545" y="1363"/>
                </a:cubicBezTo>
                <a:cubicBezTo>
                  <a:pt x="553" y="1341"/>
                  <a:pt x="548" y="1316"/>
                  <a:pt x="525" y="1308"/>
                </a:cubicBezTo>
                <a:cubicBezTo>
                  <a:pt x="478" y="1283"/>
                  <a:pt x="436" y="1252"/>
                  <a:pt x="397" y="1218"/>
                </a:cubicBezTo>
                <a:cubicBezTo>
                  <a:pt x="392" y="1213"/>
                  <a:pt x="384" y="1210"/>
                  <a:pt x="376" y="1210"/>
                </a:cubicBezTo>
                <a:close/>
                <a:moveTo>
                  <a:pt x="3998" y="1224"/>
                </a:moveTo>
                <a:cubicBezTo>
                  <a:pt x="3984" y="1224"/>
                  <a:pt x="3972" y="1231"/>
                  <a:pt x="3962" y="1243"/>
                </a:cubicBezTo>
                <a:cubicBezTo>
                  <a:pt x="3929" y="1294"/>
                  <a:pt x="3898" y="1330"/>
                  <a:pt x="3865" y="1369"/>
                </a:cubicBezTo>
                <a:cubicBezTo>
                  <a:pt x="3851" y="1386"/>
                  <a:pt x="3851" y="1411"/>
                  <a:pt x="3868" y="1428"/>
                </a:cubicBezTo>
                <a:cubicBezTo>
                  <a:pt x="3873" y="1436"/>
                  <a:pt x="3884" y="1439"/>
                  <a:pt x="3895" y="1439"/>
                </a:cubicBezTo>
                <a:cubicBezTo>
                  <a:pt x="3909" y="1439"/>
                  <a:pt x="3921" y="1436"/>
                  <a:pt x="3926" y="1422"/>
                </a:cubicBezTo>
                <a:cubicBezTo>
                  <a:pt x="3965" y="1380"/>
                  <a:pt x="3999" y="1336"/>
                  <a:pt x="4032" y="1285"/>
                </a:cubicBezTo>
                <a:cubicBezTo>
                  <a:pt x="4041" y="1269"/>
                  <a:pt x="4038" y="1243"/>
                  <a:pt x="4018" y="1230"/>
                </a:cubicBezTo>
                <a:cubicBezTo>
                  <a:pt x="4012" y="1226"/>
                  <a:pt x="4005" y="1224"/>
                  <a:pt x="3998" y="1224"/>
                </a:cubicBezTo>
                <a:close/>
                <a:moveTo>
                  <a:pt x="1751" y="1291"/>
                </a:moveTo>
                <a:cubicBezTo>
                  <a:pt x="1742" y="1291"/>
                  <a:pt x="1733" y="1294"/>
                  <a:pt x="1725" y="1299"/>
                </a:cubicBezTo>
                <a:cubicBezTo>
                  <a:pt x="1683" y="1330"/>
                  <a:pt x="1639" y="1355"/>
                  <a:pt x="1594" y="1380"/>
                </a:cubicBezTo>
                <a:cubicBezTo>
                  <a:pt x="1569" y="1391"/>
                  <a:pt x="1563" y="1414"/>
                  <a:pt x="1572" y="1436"/>
                </a:cubicBezTo>
                <a:cubicBezTo>
                  <a:pt x="1580" y="1450"/>
                  <a:pt x="1597" y="1461"/>
                  <a:pt x="1611" y="1461"/>
                </a:cubicBezTo>
                <a:cubicBezTo>
                  <a:pt x="1619" y="1461"/>
                  <a:pt x="1625" y="1461"/>
                  <a:pt x="1625" y="1453"/>
                </a:cubicBezTo>
                <a:cubicBezTo>
                  <a:pt x="1675" y="1428"/>
                  <a:pt x="1725" y="1400"/>
                  <a:pt x="1772" y="1366"/>
                </a:cubicBezTo>
                <a:cubicBezTo>
                  <a:pt x="1792" y="1355"/>
                  <a:pt x="1795" y="1327"/>
                  <a:pt x="1781" y="1310"/>
                </a:cubicBezTo>
                <a:cubicBezTo>
                  <a:pt x="1776" y="1297"/>
                  <a:pt x="1764" y="1291"/>
                  <a:pt x="1751" y="1291"/>
                </a:cubicBezTo>
                <a:close/>
                <a:moveTo>
                  <a:pt x="656" y="1375"/>
                </a:moveTo>
                <a:cubicBezTo>
                  <a:pt x="640" y="1375"/>
                  <a:pt x="626" y="1385"/>
                  <a:pt x="617" y="1400"/>
                </a:cubicBezTo>
                <a:cubicBezTo>
                  <a:pt x="609" y="1422"/>
                  <a:pt x="620" y="1442"/>
                  <a:pt x="643" y="1453"/>
                </a:cubicBezTo>
                <a:cubicBezTo>
                  <a:pt x="690" y="1475"/>
                  <a:pt x="746" y="1492"/>
                  <a:pt x="802" y="1506"/>
                </a:cubicBezTo>
                <a:cubicBezTo>
                  <a:pt x="804" y="1509"/>
                  <a:pt x="810" y="1509"/>
                  <a:pt x="813" y="1509"/>
                </a:cubicBezTo>
                <a:cubicBezTo>
                  <a:pt x="830" y="1509"/>
                  <a:pt x="843" y="1495"/>
                  <a:pt x="846" y="1475"/>
                </a:cubicBezTo>
                <a:cubicBezTo>
                  <a:pt x="855" y="1453"/>
                  <a:pt x="841" y="1433"/>
                  <a:pt x="818" y="1425"/>
                </a:cubicBezTo>
                <a:cubicBezTo>
                  <a:pt x="768" y="1411"/>
                  <a:pt x="718" y="1397"/>
                  <a:pt x="670" y="1377"/>
                </a:cubicBezTo>
                <a:cubicBezTo>
                  <a:pt x="665" y="1375"/>
                  <a:pt x="660" y="1375"/>
                  <a:pt x="656" y="1375"/>
                </a:cubicBezTo>
                <a:close/>
                <a:moveTo>
                  <a:pt x="2372" y="1379"/>
                </a:moveTo>
                <a:cubicBezTo>
                  <a:pt x="2358" y="1379"/>
                  <a:pt x="2343" y="1387"/>
                  <a:pt x="2336" y="1400"/>
                </a:cubicBezTo>
                <a:cubicBezTo>
                  <a:pt x="2325" y="1422"/>
                  <a:pt x="2333" y="1447"/>
                  <a:pt x="2353" y="1455"/>
                </a:cubicBezTo>
                <a:cubicBezTo>
                  <a:pt x="2400" y="1483"/>
                  <a:pt x="2450" y="1509"/>
                  <a:pt x="2503" y="1534"/>
                </a:cubicBezTo>
                <a:cubicBezTo>
                  <a:pt x="2512" y="1534"/>
                  <a:pt x="2515" y="1536"/>
                  <a:pt x="2520" y="1536"/>
                </a:cubicBezTo>
                <a:cubicBezTo>
                  <a:pt x="2534" y="1536"/>
                  <a:pt x="2548" y="1525"/>
                  <a:pt x="2556" y="1511"/>
                </a:cubicBezTo>
                <a:cubicBezTo>
                  <a:pt x="2568" y="1495"/>
                  <a:pt x="2556" y="1469"/>
                  <a:pt x="2534" y="1461"/>
                </a:cubicBezTo>
                <a:cubicBezTo>
                  <a:pt x="2487" y="1436"/>
                  <a:pt x="2436" y="1414"/>
                  <a:pt x="2392" y="1386"/>
                </a:cubicBezTo>
                <a:cubicBezTo>
                  <a:pt x="2386" y="1381"/>
                  <a:pt x="2379" y="1379"/>
                  <a:pt x="2372" y="1379"/>
                </a:cubicBezTo>
                <a:close/>
                <a:moveTo>
                  <a:pt x="1455" y="1437"/>
                </a:moveTo>
                <a:cubicBezTo>
                  <a:pt x="1451" y="1437"/>
                  <a:pt x="1447" y="1438"/>
                  <a:pt x="1443" y="1439"/>
                </a:cubicBezTo>
                <a:cubicBezTo>
                  <a:pt x="1396" y="1453"/>
                  <a:pt x="1343" y="1464"/>
                  <a:pt x="1290" y="1469"/>
                </a:cubicBezTo>
                <a:cubicBezTo>
                  <a:pt x="1270" y="1475"/>
                  <a:pt x="1251" y="1492"/>
                  <a:pt x="1256" y="1517"/>
                </a:cubicBezTo>
                <a:cubicBezTo>
                  <a:pt x="1259" y="1534"/>
                  <a:pt x="1276" y="1550"/>
                  <a:pt x="1298" y="1550"/>
                </a:cubicBezTo>
                <a:cubicBezTo>
                  <a:pt x="1298" y="1550"/>
                  <a:pt x="1301" y="1550"/>
                  <a:pt x="1301" y="1553"/>
                </a:cubicBezTo>
                <a:cubicBezTo>
                  <a:pt x="1357" y="1548"/>
                  <a:pt x="1415" y="1536"/>
                  <a:pt x="1468" y="1520"/>
                </a:cubicBezTo>
                <a:cubicBezTo>
                  <a:pt x="1488" y="1511"/>
                  <a:pt x="1502" y="1489"/>
                  <a:pt x="1496" y="1467"/>
                </a:cubicBezTo>
                <a:cubicBezTo>
                  <a:pt x="1489" y="1448"/>
                  <a:pt x="1473" y="1437"/>
                  <a:pt x="1455" y="1437"/>
                </a:cubicBezTo>
                <a:close/>
                <a:moveTo>
                  <a:pt x="971" y="1460"/>
                </a:moveTo>
                <a:cubicBezTo>
                  <a:pt x="952" y="1460"/>
                  <a:pt x="938" y="1473"/>
                  <a:pt x="936" y="1495"/>
                </a:cubicBezTo>
                <a:cubicBezTo>
                  <a:pt x="930" y="1517"/>
                  <a:pt x="944" y="1536"/>
                  <a:pt x="969" y="1539"/>
                </a:cubicBezTo>
                <a:cubicBezTo>
                  <a:pt x="1025" y="1550"/>
                  <a:pt x="1081" y="1553"/>
                  <a:pt x="1136" y="1559"/>
                </a:cubicBezTo>
                <a:cubicBezTo>
                  <a:pt x="1159" y="1559"/>
                  <a:pt x="1175" y="1539"/>
                  <a:pt x="1175" y="1514"/>
                </a:cubicBezTo>
                <a:cubicBezTo>
                  <a:pt x="1178" y="1495"/>
                  <a:pt x="1161" y="1475"/>
                  <a:pt x="1136" y="1475"/>
                </a:cubicBezTo>
                <a:cubicBezTo>
                  <a:pt x="1089" y="1475"/>
                  <a:pt x="1033" y="1469"/>
                  <a:pt x="980" y="1461"/>
                </a:cubicBezTo>
                <a:cubicBezTo>
                  <a:pt x="977" y="1460"/>
                  <a:pt x="974" y="1460"/>
                  <a:pt x="971" y="1460"/>
                </a:cubicBezTo>
                <a:close/>
                <a:moveTo>
                  <a:pt x="3774" y="1466"/>
                </a:moveTo>
                <a:cubicBezTo>
                  <a:pt x="3765" y="1466"/>
                  <a:pt x="3756" y="1469"/>
                  <a:pt x="3748" y="1475"/>
                </a:cubicBezTo>
                <a:cubicBezTo>
                  <a:pt x="3711" y="1503"/>
                  <a:pt x="3661" y="1531"/>
                  <a:pt x="3617" y="1550"/>
                </a:cubicBezTo>
                <a:cubicBezTo>
                  <a:pt x="3594" y="1562"/>
                  <a:pt x="3586" y="1587"/>
                  <a:pt x="3594" y="1606"/>
                </a:cubicBezTo>
                <a:cubicBezTo>
                  <a:pt x="3603" y="1620"/>
                  <a:pt x="3617" y="1631"/>
                  <a:pt x="3633" y="1631"/>
                </a:cubicBezTo>
                <a:cubicBezTo>
                  <a:pt x="3642" y="1631"/>
                  <a:pt x="3647" y="1631"/>
                  <a:pt x="3647" y="1628"/>
                </a:cubicBezTo>
                <a:cubicBezTo>
                  <a:pt x="3697" y="1603"/>
                  <a:pt x="3748" y="1575"/>
                  <a:pt x="3795" y="1539"/>
                </a:cubicBezTo>
                <a:cubicBezTo>
                  <a:pt x="3815" y="1531"/>
                  <a:pt x="3817" y="1503"/>
                  <a:pt x="3803" y="1483"/>
                </a:cubicBezTo>
                <a:cubicBezTo>
                  <a:pt x="3799" y="1472"/>
                  <a:pt x="3787" y="1466"/>
                  <a:pt x="3774" y="1466"/>
                </a:cubicBezTo>
                <a:close/>
                <a:moveTo>
                  <a:pt x="2677" y="1510"/>
                </a:moveTo>
                <a:cubicBezTo>
                  <a:pt x="2660" y="1510"/>
                  <a:pt x="2642" y="1520"/>
                  <a:pt x="2637" y="1536"/>
                </a:cubicBezTo>
                <a:cubicBezTo>
                  <a:pt x="2626" y="1559"/>
                  <a:pt x="2640" y="1581"/>
                  <a:pt x="2660" y="1589"/>
                </a:cubicBezTo>
                <a:cubicBezTo>
                  <a:pt x="2713" y="1606"/>
                  <a:pt x="2766" y="1623"/>
                  <a:pt x="2821" y="1637"/>
                </a:cubicBezTo>
                <a:cubicBezTo>
                  <a:pt x="2824" y="1642"/>
                  <a:pt x="2827" y="1642"/>
                  <a:pt x="2833" y="1642"/>
                </a:cubicBezTo>
                <a:cubicBezTo>
                  <a:pt x="2849" y="1642"/>
                  <a:pt x="2866" y="1628"/>
                  <a:pt x="2874" y="1606"/>
                </a:cubicBezTo>
                <a:cubicBezTo>
                  <a:pt x="2877" y="1587"/>
                  <a:pt x="2863" y="1564"/>
                  <a:pt x="2841" y="1559"/>
                </a:cubicBezTo>
                <a:cubicBezTo>
                  <a:pt x="2791" y="1545"/>
                  <a:pt x="2738" y="1531"/>
                  <a:pt x="2688" y="1511"/>
                </a:cubicBezTo>
                <a:cubicBezTo>
                  <a:pt x="2684" y="1510"/>
                  <a:pt x="2681" y="1510"/>
                  <a:pt x="2677" y="1510"/>
                </a:cubicBezTo>
                <a:close/>
                <a:moveTo>
                  <a:pt x="2989" y="1592"/>
                </a:moveTo>
                <a:cubicBezTo>
                  <a:pt x="2971" y="1592"/>
                  <a:pt x="2950" y="1605"/>
                  <a:pt x="2947" y="1628"/>
                </a:cubicBezTo>
                <a:cubicBezTo>
                  <a:pt x="2944" y="1651"/>
                  <a:pt x="2958" y="1673"/>
                  <a:pt x="2980" y="1676"/>
                </a:cubicBezTo>
                <a:cubicBezTo>
                  <a:pt x="3028" y="1684"/>
                  <a:pt x="3075" y="1690"/>
                  <a:pt x="3126" y="1698"/>
                </a:cubicBezTo>
                <a:lnTo>
                  <a:pt x="3148" y="1701"/>
                </a:lnTo>
                <a:lnTo>
                  <a:pt x="3153" y="1701"/>
                </a:lnTo>
                <a:cubicBezTo>
                  <a:pt x="3173" y="1701"/>
                  <a:pt x="3195" y="1684"/>
                  <a:pt x="3190" y="1662"/>
                </a:cubicBezTo>
                <a:cubicBezTo>
                  <a:pt x="3190" y="1640"/>
                  <a:pt x="3176" y="1620"/>
                  <a:pt x="3153" y="1617"/>
                </a:cubicBezTo>
                <a:lnTo>
                  <a:pt x="3131" y="1615"/>
                </a:lnTo>
                <a:lnTo>
                  <a:pt x="2994" y="1592"/>
                </a:lnTo>
                <a:cubicBezTo>
                  <a:pt x="2993" y="1592"/>
                  <a:pt x="2991" y="1592"/>
                  <a:pt x="2989" y="1592"/>
                </a:cubicBezTo>
                <a:close/>
                <a:moveTo>
                  <a:pt x="3478" y="1601"/>
                </a:moveTo>
                <a:cubicBezTo>
                  <a:pt x="3474" y="1601"/>
                  <a:pt x="3470" y="1602"/>
                  <a:pt x="3466" y="1603"/>
                </a:cubicBezTo>
                <a:cubicBezTo>
                  <a:pt x="3418" y="1615"/>
                  <a:pt x="3365" y="1620"/>
                  <a:pt x="3312" y="1623"/>
                </a:cubicBezTo>
                <a:cubicBezTo>
                  <a:pt x="3293" y="1623"/>
                  <a:pt x="3271" y="1642"/>
                  <a:pt x="3273" y="1665"/>
                </a:cubicBezTo>
                <a:cubicBezTo>
                  <a:pt x="3273" y="1687"/>
                  <a:pt x="3296" y="1704"/>
                  <a:pt x="3315" y="1704"/>
                </a:cubicBezTo>
                <a:cubicBezTo>
                  <a:pt x="3371" y="1704"/>
                  <a:pt x="3432" y="1698"/>
                  <a:pt x="3483" y="1684"/>
                </a:cubicBezTo>
                <a:cubicBezTo>
                  <a:pt x="3505" y="1679"/>
                  <a:pt x="3522" y="1656"/>
                  <a:pt x="3516" y="1634"/>
                </a:cubicBezTo>
                <a:cubicBezTo>
                  <a:pt x="3511" y="1618"/>
                  <a:pt x="3497" y="1601"/>
                  <a:pt x="3478" y="1601"/>
                </a:cubicBezTo>
                <a:close/>
              </a:path>
            </a:pathLst>
          </a:custGeom>
          <a:solidFill>
            <a:srgbClr val="2417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3"/>
          <p:cNvSpPr/>
          <p:nvPr/>
        </p:nvSpPr>
        <p:spPr>
          <a:xfrm>
            <a:off x="6256417" y="1099273"/>
            <a:ext cx="218326" cy="462427"/>
          </a:xfrm>
          <a:custGeom>
            <a:avLst/>
            <a:gdLst/>
            <a:ahLst/>
            <a:cxnLst/>
            <a:rect l="l" t="t" r="r" b="b"/>
            <a:pathLst>
              <a:path w="2127" h="4505" extrusionOk="0">
                <a:moveTo>
                  <a:pt x="417" y="1"/>
                </a:moveTo>
                <a:cubicBezTo>
                  <a:pt x="407" y="1"/>
                  <a:pt x="396" y="5"/>
                  <a:pt x="388" y="13"/>
                </a:cubicBezTo>
                <a:cubicBezTo>
                  <a:pt x="382" y="16"/>
                  <a:pt x="335" y="66"/>
                  <a:pt x="276" y="144"/>
                </a:cubicBezTo>
                <a:cubicBezTo>
                  <a:pt x="262" y="161"/>
                  <a:pt x="265" y="186"/>
                  <a:pt x="282" y="200"/>
                </a:cubicBezTo>
                <a:cubicBezTo>
                  <a:pt x="290" y="206"/>
                  <a:pt x="296" y="208"/>
                  <a:pt x="307" y="208"/>
                </a:cubicBezTo>
                <a:cubicBezTo>
                  <a:pt x="321" y="208"/>
                  <a:pt x="332" y="206"/>
                  <a:pt x="341" y="194"/>
                </a:cubicBezTo>
                <a:cubicBezTo>
                  <a:pt x="402" y="119"/>
                  <a:pt x="447" y="74"/>
                  <a:pt x="447" y="74"/>
                </a:cubicBezTo>
                <a:cubicBezTo>
                  <a:pt x="463" y="55"/>
                  <a:pt x="463" y="33"/>
                  <a:pt x="447" y="13"/>
                </a:cubicBezTo>
                <a:cubicBezTo>
                  <a:pt x="438" y="5"/>
                  <a:pt x="428" y="1"/>
                  <a:pt x="417" y="1"/>
                </a:cubicBezTo>
                <a:close/>
                <a:moveTo>
                  <a:pt x="208" y="263"/>
                </a:moveTo>
                <a:cubicBezTo>
                  <a:pt x="195" y="263"/>
                  <a:pt x="182" y="270"/>
                  <a:pt x="173" y="284"/>
                </a:cubicBezTo>
                <a:cubicBezTo>
                  <a:pt x="145" y="331"/>
                  <a:pt x="117" y="381"/>
                  <a:pt x="95" y="429"/>
                </a:cubicBezTo>
                <a:cubicBezTo>
                  <a:pt x="87" y="451"/>
                  <a:pt x="95" y="473"/>
                  <a:pt x="115" y="485"/>
                </a:cubicBezTo>
                <a:cubicBezTo>
                  <a:pt x="117" y="485"/>
                  <a:pt x="126" y="487"/>
                  <a:pt x="131" y="487"/>
                </a:cubicBezTo>
                <a:cubicBezTo>
                  <a:pt x="151" y="487"/>
                  <a:pt x="165" y="479"/>
                  <a:pt x="168" y="465"/>
                </a:cubicBezTo>
                <a:cubicBezTo>
                  <a:pt x="187" y="418"/>
                  <a:pt x="212" y="370"/>
                  <a:pt x="243" y="326"/>
                </a:cubicBezTo>
                <a:cubicBezTo>
                  <a:pt x="254" y="306"/>
                  <a:pt x="251" y="284"/>
                  <a:pt x="229" y="270"/>
                </a:cubicBezTo>
                <a:cubicBezTo>
                  <a:pt x="223" y="266"/>
                  <a:pt x="215" y="263"/>
                  <a:pt x="208" y="263"/>
                </a:cubicBezTo>
                <a:close/>
                <a:moveTo>
                  <a:pt x="76" y="556"/>
                </a:moveTo>
                <a:cubicBezTo>
                  <a:pt x="56" y="556"/>
                  <a:pt x="41" y="568"/>
                  <a:pt x="34" y="585"/>
                </a:cubicBezTo>
                <a:cubicBezTo>
                  <a:pt x="17" y="641"/>
                  <a:pt x="6" y="697"/>
                  <a:pt x="0" y="752"/>
                </a:cubicBezTo>
                <a:cubicBezTo>
                  <a:pt x="0" y="778"/>
                  <a:pt x="14" y="794"/>
                  <a:pt x="39" y="800"/>
                </a:cubicBezTo>
                <a:lnTo>
                  <a:pt x="42" y="800"/>
                </a:lnTo>
                <a:cubicBezTo>
                  <a:pt x="62" y="800"/>
                  <a:pt x="81" y="780"/>
                  <a:pt x="84" y="761"/>
                </a:cubicBezTo>
                <a:cubicBezTo>
                  <a:pt x="87" y="713"/>
                  <a:pt x="98" y="663"/>
                  <a:pt x="115" y="610"/>
                </a:cubicBezTo>
                <a:cubicBezTo>
                  <a:pt x="123" y="588"/>
                  <a:pt x="109" y="565"/>
                  <a:pt x="87" y="557"/>
                </a:cubicBezTo>
                <a:cubicBezTo>
                  <a:pt x="83" y="556"/>
                  <a:pt x="79" y="556"/>
                  <a:pt x="76" y="556"/>
                </a:cubicBezTo>
                <a:close/>
                <a:moveTo>
                  <a:pt x="55" y="882"/>
                </a:moveTo>
                <a:cubicBezTo>
                  <a:pt x="51" y="882"/>
                  <a:pt x="48" y="883"/>
                  <a:pt x="45" y="884"/>
                </a:cubicBezTo>
                <a:cubicBezTo>
                  <a:pt x="20" y="886"/>
                  <a:pt x="6" y="906"/>
                  <a:pt x="11" y="931"/>
                </a:cubicBezTo>
                <a:cubicBezTo>
                  <a:pt x="20" y="987"/>
                  <a:pt x="39" y="1043"/>
                  <a:pt x="67" y="1096"/>
                </a:cubicBezTo>
                <a:cubicBezTo>
                  <a:pt x="73" y="1107"/>
                  <a:pt x="87" y="1115"/>
                  <a:pt x="101" y="1115"/>
                </a:cubicBezTo>
                <a:cubicBezTo>
                  <a:pt x="109" y="1115"/>
                  <a:pt x="112" y="1115"/>
                  <a:pt x="126" y="1112"/>
                </a:cubicBezTo>
                <a:cubicBezTo>
                  <a:pt x="145" y="1101"/>
                  <a:pt x="154" y="1079"/>
                  <a:pt x="143" y="1056"/>
                </a:cubicBezTo>
                <a:cubicBezTo>
                  <a:pt x="117" y="1012"/>
                  <a:pt x="103" y="962"/>
                  <a:pt x="95" y="914"/>
                </a:cubicBezTo>
                <a:cubicBezTo>
                  <a:pt x="88" y="895"/>
                  <a:pt x="73" y="882"/>
                  <a:pt x="55" y="882"/>
                </a:cubicBezTo>
                <a:close/>
                <a:moveTo>
                  <a:pt x="1011" y="1119"/>
                </a:moveTo>
                <a:cubicBezTo>
                  <a:pt x="1008" y="1119"/>
                  <a:pt x="1005" y="1120"/>
                  <a:pt x="1002" y="1121"/>
                </a:cubicBezTo>
                <a:cubicBezTo>
                  <a:pt x="949" y="1129"/>
                  <a:pt x="893" y="1151"/>
                  <a:pt x="837" y="1185"/>
                </a:cubicBezTo>
                <a:cubicBezTo>
                  <a:pt x="815" y="1196"/>
                  <a:pt x="809" y="1221"/>
                  <a:pt x="823" y="1241"/>
                </a:cubicBezTo>
                <a:cubicBezTo>
                  <a:pt x="829" y="1255"/>
                  <a:pt x="843" y="1263"/>
                  <a:pt x="857" y="1263"/>
                </a:cubicBezTo>
                <a:cubicBezTo>
                  <a:pt x="865" y="1263"/>
                  <a:pt x="871" y="1260"/>
                  <a:pt x="879" y="1255"/>
                </a:cubicBezTo>
                <a:cubicBezTo>
                  <a:pt x="924" y="1227"/>
                  <a:pt x="968" y="1210"/>
                  <a:pt x="1016" y="1199"/>
                </a:cubicBezTo>
                <a:cubicBezTo>
                  <a:pt x="1038" y="1196"/>
                  <a:pt x="1052" y="1171"/>
                  <a:pt x="1049" y="1151"/>
                </a:cubicBezTo>
                <a:cubicBezTo>
                  <a:pt x="1047" y="1132"/>
                  <a:pt x="1028" y="1119"/>
                  <a:pt x="1011" y="1119"/>
                </a:cubicBezTo>
                <a:close/>
                <a:moveTo>
                  <a:pt x="1162" y="1136"/>
                </a:moveTo>
                <a:cubicBezTo>
                  <a:pt x="1148" y="1136"/>
                  <a:pt x="1133" y="1146"/>
                  <a:pt x="1127" y="1160"/>
                </a:cubicBezTo>
                <a:cubicBezTo>
                  <a:pt x="1116" y="1179"/>
                  <a:pt x="1127" y="1202"/>
                  <a:pt x="1147" y="1213"/>
                </a:cubicBezTo>
                <a:lnTo>
                  <a:pt x="1169" y="1224"/>
                </a:lnTo>
                <a:cubicBezTo>
                  <a:pt x="1197" y="1241"/>
                  <a:pt x="1217" y="1269"/>
                  <a:pt x="1219" y="1305"/>
                </a:cubicBezTo>
                <a:cubicBezTo>
                  <a:pt x="1225" y="1322"/>
                  <a:pt x="1242" y="1338"/>
                  <a:pt x="1261" y="1338"/>
                </a:cubicBezTo>
                <a:cubicBezTo>
                  <a:pt x="1267" y="1338"/>
                  <a:pt x="1267" y="1338"/>
                  <a:pt x="1261" y="1341"/>
                </a:cubicBezTo>
                <a:cubicBezTo>
                  <a:pt x="1284" y="1338"/>
                  <a:pt x="1300" y="1322"/>
                  <a:pt x="1297" y="1296"/>
                </a:cubicBezTo>
                <a:cubicBezTo>
                  <a:pt x="1289" y="1238"/>
                  <a:pt x="1258" y="1188"/>
                  <a:pt x="1205" y="1157"/>
                </a:cubicBezTo>
                <a:cubicBezTo>
                  <a:pt x="1200" y="1151"/>
                  <a:pt x="1189" y="1143"/>
                  <a:pt x="1178" y="1140"/>
                </a:cubicBezTo>
                <a:cubicBezTo>
                  <a:pt x="1173" y="1137"/>
                  <a:pt x="1168" y="1136"/>
                  <a:pt x="1162" y="1136"/>
                </a:cubicBezTo>
                <a:close/>
                <a:moveTo>
                  <a:pt x="193" y="1164"/>
                </a:moveTo>
                <a:cubicBezTo>
                  <a:pt x="184" y="1164"/>
                  <a:pt x="175" y="1168"/>
                  <a:pt x="168" y="1176"/>
                </a:cubicBezTo>
                <a:cubicBezTo>
                  <a:pt x="151" y="1193"/>
                  <a:pt x="145" y="1218"/>
                  <a:pt x="165" y="1235"/>
                </a:cubicBezTo>
                <a:cubicBezTo>
                  <a:pt x="198" y="1277"/>
                  <a:pt x="243" y="1316"/>
                  <a:pt x="293" y="1349"/>
                </a:cubicBezTo>
                <a:cubicBezTo>
                  <a:pt x="299" y="1352"/>
                  <a:pt x="307" y="1358"/>
                  <a:pt x="318" y="1358"/>
                </a:cubicBezTo>
                <a:cubicBezTo>
                  <a:pt x="332" y="1358"/>
                  <a:pt x="341" y="1352"/>
                  <a:pt x="355" y="1338"/>
                </a:cubicBezTo>
                <a:cubicBezTo>
                  <a:pt x="368" y="1322"/>
                  <a:pt x="363" y="1296"/>
                  <a:pt x="346" y="1282"/>
                </a:cubicBezTo>
                <a:cubicBezTo>
                  <a:pt x="299" y="1249"/>
                  <a:pt x="262" y="1213"/>
                  <a:pt x="226" y="1179"/>
                </a:cubicBezTo>
                <a:cubicBezTo>
                  <a:pt x="217" y="1170"/>
                  <a:pt x="205" y="1164"/>
                  <a:pt x="193" y="1164"/>
                </a:cubicBezTo>
                <a:close/>
                <a:moveTo>
                  <a:pt x="728" y="1283"/>
                </a:moveTo>
                <a:cubicBezTo>
                  <a:pt x="717" y="1283"/>
                  <a:pt x="706" y="1288"/>
                  <a:pt x="698" y="1296"/>
                </a:cubicBezTo>
                <a:cubicBezTo>
                  <a:pt x="659" y="1335"/>
                  <a:pt x="625" y="1380"/>
                  <a:pt x="592" y="1430"/>
                </a:cubicBezTo>
                <a:cubicBezTo>
                  <a:pt x="555" y="1411"/>
                  <a:pt x="516" y="1391"/>
                  <a:pt x="475" y="1366"/>
                </a:cubicBezTo>
                <a:cubicBezTo>
                  <a:pt x="468" y="1363"/>
                  <a:pt x="461" y="1361"/>
                  <a:pt x="454" y="1361"/>
                </a:cubicBezTo>
                <a:cubicBezTo>
                  <a:pt x="440" y="1361"/>
                  <a:pt x="426" y="1369"/>
                  <a:pt x="419" y="1383"/>
                </a:cubicBezTo>
                <a:cubicBezTo>
                  <a:pt x="408" y="1405"/>
                  <a:pt x="416" y="1430"/>
                  <a:pt x="435" y="1439"/>
                </a:cubicBezTo>
                <a:cubicBezTo>
                  <a:pt x="486" y="1469"/>
                  <a:pt x="536" y="1492"/>
                  <a:pt x="586" y="1514"/>
                </a:cubicBezTo>
                <a:cubicBezTo>
                  <a:pt x="592" y="1514"/>
                  <a:pt x="597" y="1517"/>
                  <a:pt x="603" y="1517"/>
                </a:cubicBezTo>
                <a:cubicBezTo>
                  <a:pt x="617" y="1517"/>
                  <a:pt x="631" y="1508"/>
                  <a:pt x="639" y="1492"/>
                </a:cubicBezTo>
                <a:cubicBezTo>
                  <a:pt x="647" y="1492"/>
                  <a:pt x="656" y="1486"/>
                  <a:pt x="661" y="1475"/>
                </a:cubicBezTo>
                <a:cubicBezTo>
                  <a:pt x="692" y="1430"/>
                  <a:pt x="726" y="1391"/>
                  <a:pt x="759" y="1352"/>
                </a:cubicBezTo>
                <a:cubicBezTo>
                  <a:pt x="773" y="1335"/>
                  <a:pt x="773" y="1310"/>
                  <a:pt x="756" y="1294"/>
                </a:cubicBezTo>
                <a:cubicBezTo>
                  <a:pt x="748" y="1287"/>
                  <a:pt x="738" y="1283"/>
                  <a:pt x="728" y="1283"/>
                </a:cubicBezTo>
                <a:close/>
                <a:moveTo>
                  <a:pt x="1215" y="1410"/>
                </a:moveTo>
                <a:cubicBezTo>
                  <a:pt x="1203" y="1410"/>
                  <a:pt x="1191" y="1415"/>
                  <a:pt x="1183" y="1425"/>
                </a:cubicBezTo>
                <a:cubicBezTo>
                  <a:pt x="1155" y="1458"/>
                  <a:pt x="1116" y="1481"/>
                  <a:pt x="1066" y="1500"/>
                </a:cubicBezTo>
                <a:cubicBezTo>
                  <a:pt x="1046" y="1506"/>
                  <a:pt x="1032" y="1531"/>
                  <a:pt x="1038" y="1550"/>
                </a:cubicBezTo>
                <a:cubicBezTo>
                  <a:pt x="1044" y="1570"/>
                  <a:pt x="1060" y="1578"/>
                  <a:pt x="1077" y="1578"/>
                </a:cubicBezTo>
                <a:cubicBezTo>
                  <a:pt x="1085" y="1578"/>
                  <a:pt x="1088" y="1578"/>
                  <a:pt x="1091" y="1575"/>
                </a:cubicBezTo>
                <a:cubicBezTo>
                  <a:pt x="1155" y="1556"/>
                  <a:pt x="1205" y="1520"/>
                  <a:pt x="1244" y="1475"/>
                </a:cubicBezTo>
                <a:cubicBezTo>
                  <a:pt x="1258" y="1461"/>
                  <a:pt x="1256" y="1433"/>
                  <a:pt x="1239" y="1419"/>
                </a:cubicBezTo>
                <a:cubicBezTo>
                  <a:pt x="1233" y="1413"/>
                  <a:pt x="1224" y="1410"/>
                  <a:pt x="1215" y="1410"/>
                </a:cubicBezTo>
                <a:close/>
                <a:moveTo>
                  <a:pt x="754" y="1495"/>
                </a:moveTo>
                <a:cubicBezTo>
                  <a:pt x="738" y="1495"/>
                  <a:pt x="724" y="1507"/>
                  <a:pt x="717" y="1525"/>
                </a:cubicBezTo>
                <a:cubicBezTo>
                  <a:pt x="712" y="1545"/>
                  <a:pt x="726" y="1567"/>
                  <a:pt x="745" y="1573"/>
                </a:cubicBezTo>
                <a:cubicBezTo>
                  <a:pt x="806" y="1587"/>
                  <a:pt x="862" y="1598"/>
                  <a:pt x="918" y="1601"/>
                </a:cubicBezTo>
                <a:cubicBezTo>
                  <a:pt x="938" y="1601"/>
                  <a:pt x="960" y="1584"/>
                  <a:pt x="960" y="1561"/>
                </a:cubicBezTo>
                <a:cubicBezTo>
                  <a:pt x="963" y="1542"/>
                  <a:pt x="946" y="1525"/>
                  <a:pt x="921" y="1520"/>
                </a:cubicBezTo>
                <a:cubicBezTo>
                  <a:pt x="871" y="1520"/>
                  <a:pt x="820" y="1508"/>
                  <a:pt x="767" y="1497"/>
                </a:cubicBezTo>
                <a:cubicBezTo>
                  <a:pt x="763" y="1496"/>
                  <a:pt x="759" y="1495"/>
                  <a:pt x="754" y="1495"/>
                </a:cubicBezTo>
                <a:close/>
                <a:moveTo>
                  <a:pt x="559" y="1560"/>
                </a:moveTo>
                <a:cubicBezTo>
                  <a:pt x="541" y="1560"/>
                  <a:pt x="526" y="1569"/>
                  <a:pt x="519" y="1587"/>
                </a:cubicBezTo>
                <a:cubicBezTo>
                  <a:pt x="500" y="1642"/>
                  <a:pt x="486" y="1698"/>
                  <a:pt x="477" y="1754"/>
                </a:cubicBezTo>
                <a:cubicBezTo>
                  <a:pt x="475" y="1776"/>
                  <a:pt x="488" y="1796"/>
                  <a:pt x="514" y="1799"/>
                </a:cubicBezTo>
                <a:lnTo>
                  <a:pt x="519" y="1799"/>
                </a:lnTo>
                <a:cubicBezTo>
                  <a:pt x="536" y="1799"/>
                  <a:pt x="555" y="1785"/>
                  <a:pt x="558" y="1765"/>
                </a:cubicBezTo>
                <a:cubicBezTo>
                  <a:pt x="564" y="1715"/>
                  <a:pt x="578" y="1662"/>
                  <a:pt x="597" y="1614"/>
                </a:cubicBezTo>
                <a:cubicBezTo>
                  <a:pt x="603" y="1592"/>
                  <a:pt x="592" y="1570"/>
                  <a:pt x="572" y="1561"/>
                </a:cubicBezTo>
                <a:cubicBezTo>
                  <a:pt x="568" y="1560"/>
                  <a:pt x="563" y="1560"/>
                  <a:pt x="559" y="1560"/>
                </a:cubicBezTo>
                <a:close/>
                <a:moveTo>
                  <a:pt x="513" y="1882"/>
                </a:moveTo>
                <a:cubicBezTo>
                  <a:pt x="511" y="1882"/>
                  <a:pt x="510" y="1882"/>
                  <a:pt x="508" y="1882"/>
                </a:cubicBezTo>
                <a:cubicBezTo>
                  <a:pt x="488" y="1888"/>
                  <a:pt x="472" y="1905"/>
                  <a:pt x="475" y="1927"/>
                </a:cubicBezTo>
                <a:cubicBezTo>
                  <a:pt x="480" y="1985"/>
                  <a:pt x="491" y="2038"/>
                  <a:pt x="514" y="2097"/>
                </a:cubicBezTo>
                <a:cubicBezTo>
                  <a:pt x="519" y="2114"/>
                  <a:pt x="533" y="2125"/>
                  <a:pt x="550" y="2125"/>
                </a:cubicBezTo>
                <a:cubicBezTo>
                  <a:pt x="554" y="2125"/>
                  <a:pt x="557" y="2123"/>
                  <a:pt x="560" y="2123"/>
                </a:cubicBezTo>
                <a:cubicBezTo>
                  <a:pt x="562" y="2123"/>
                  <a:pt x="563" y="2123"/>
                  <a:pt x="564" y="2125"/>
                </a:cubicBezTo>
                <a:cubicBezTo>
                  <a:pt x="586" y="2117"/>
                  <a:pt x="597" y="2092"/>
                  <a:pt x="589" y="2072"/>
                </a:cubicBezTo>
                <a:cubicBezTo>
                  <a:pt x="572" y="2022"/>
                  <a:pt x="561" y="1969"/>
                  <a:pt x="555" y="1921"/>
                </a:cubicBezTo>
                <a:cubicBezTo>
                  <a:pt x="550" y="1898"/>
                  <a:pt x="533" y="1882"/>
                  <a:pt x="513" y="1882"/>
                </a:cubicBezTo>
                <a:close/>
                <a:moveTo>
                  <a:pt x="623" y="2187"/>
                </a:moveTo>
                <a:cubicBezTo>
                  <a:pt x="616" y="2187"/>
                  <a:pt x="607" y="2189"/>
                  <a:pt x="600" y="2195"/>
                </a:cubicBezTo>
                <a:cubicBezTo>
                  <a:pt x="578" y="2203"/>
                  <a:pt x="572" y="2228"/>
                  <a:pt x="586" y="2251"/>
                </a:cubicBezTo>
                <a:cubicBezTo>
                  <a:pt x="617" y="2295"/>
                  <a:pt x="653" y="2340"/>
                  <a:pt x="695" y="2382"/>
                </a:cubicBezTo>
                <a:cubicBezTo>
                  <a:pt x="703" y="2393"/>
                  <a:pt x="714" y="2396"/>
                  <a:pt x="726" y="2396"/>
                </a:cubicBezTo>
                <a:cubicBezTo>
                  <a:pt x="737" y="2396"/>
                  <a:pt x="745" y="2393"/>
                  <a:pt x="751" y="2387"/>
                </a:cubicBezTo>
                <a:cubicBezTo>
                  <a:pt x="767" y="2370"/>
                  <a:pt x="770" y="2345"/>
                  <a:pt x="753" y="2329"/>
                </a:cubicBezTo>
                <a:cubicBezTo>
                  <a:pt x="714" y="2290"/>
                  <a:pt x="684" y="2248"/>
                  <a:pt x="656" y="2206"/>
                </a:cubicBezTo>
                <a:cubicBezTo>
                  <a:pt x="649" y="2194"/>
                  <a:pt x="637" y="2187"/>
                  <a:pt x="623" y="2187"/>
                </a:cubicBezTo>
                <a:close/>
                <a:moveTo>
                  <a:pt x="847" y="2422"/>
                </a:moveTo>
                <a:cubicBezTo>
                  <a:pt x="835" y="2422"/>
                  <a:pt x="823" y="2428"/>
                  <a:pt x="815" y="2437"/>
                </a:cubicBezTo>
                <a:cubicBezTo>
                  <a:pt x="801" y="2454"/>
                  <a:pt x="806" y="2479"/>
                  <a:pt x="823" y="2493"/>
                </a:cubicBezTo>
                <a:cubicBezTo>
                  <a:pt x="865" y="2530"/>
                  <a:pt x="913" y="2557"/>
                  <a:pt x="963" y="2588"/>
                </a:cubicBezTo>
                <a:cubicBezTo>
                  <a:pt x="968" y="2591"/>
                  <a:pt x="977" y="2594"/>
                  <a:pt x="982" y="2594"/>
                </a:cubicBezTo>
                <a:cubicBezTo>
                  <a:pt x="996" y="2594"/>
                  <a:pt x="1010" y="2588"/>
                  <a:pt x="1019" y="2574"/>
                </a:cubicBezTo>
                <a:cubicBezTo>
                  <a:pt x="1032" y="2557"/>
                  <a:pt x="1024" y="2530"/>
                  <a:pt x="1005" y="2518"/>
                </a:cubicBezTo>
                <a:cubicBezTo>
                  <a:pt x="954" y="2490"/>
                  <a:pt x="913" y="2463"/>
                  <a:pt x="871" y="2432"/>
                </a:cubicBezTo>
                <a:cubicBezTo>
                  <a:pt x="864" y="2425"/>
                  <a:pt x="855" y="2422"/>
                  <a:pt x="847" y="2422"/>
                </a:cubicBezTo>
                <a:close/>
                <a:moveTo>
                  <a:pt x="1124" y="2585"/>
                </a:moveTo>
                <a:cubicBezTo>
                  <a:pt x="1107" y="2585"/>
                  <a:pt x="1092" y="2593"/>
                  <a:pt x="1085" y="2608"/>
                </a:cubicBezTo>
                <a:cubicBezTo>
                  <a:pt x="1077" y="2630"/>
                  <a:pt x="1085" y="2655"/>
                  <a:pt x="1105" y="2663"/>
                </a:cubicBezTo>
                <a:cubicBezTo>
                  <a:pt x="1158" y="2689"/>
                  <a:pt x="1205" y="2714"/>
                  <a:pt x="1253" y="2739"/>
                </a:cubicBezTo>
                <a:cubicBezTo>
                  <a:pt x="1258" y="2742"/>
                  <a:pt x="1267" y="2744"/>
                  <a:pt x="1272" y="2744"/>
                </a:cubicBezTo>
                <a:cubicBezTo>
                  <a:pt x="1289" y="2744"/>
                  <a:pt x="1303" y="2739"/>
                  <a:pt x="1303" y="2716"/>
                </a:cubicBezTo>
                <a:cubicBezTo>
                  <a:pt x="1314" y="2694"/>
                  <a:pt x="1309" y="2672"/>
                  <a:pt x="1286" y="2661"/>
                </a:cubicBezTo>
                <a:cubicBezTo>
                  <a:pt x="1242" y="2636"/>
                  <a:pt x="1191" y="2610"/>
                  <a:pt x="1141" y="2588"/>
                </a:cubicBezTo>
                <a:cubicBezTo>
                  <a:pt x="1135" y="2586"/>
                  <a:pt x="1129" y="2585"/>
                  <a:pt x="1124" y="2585"/>
                </a:cubicBezTo>
                <a:close/>
                <a:moveTo>
                  <a:pt x="1417" y="2745"/>
                </a:moveTo>
                <a:cubicBezTo>
                  <a:pt x="1404" y="2745"/>
                  <a:pt x="1391" y="2752"/>
                  <a:pt x="1384" y="2767"/>
                </a:cubicBezTo>
                <a:cubicBezTo>
                  <a:pt x="1370" y="2786"/>
                  <a:pt x="1378" y="2811"/>
                  <a:pt x="1398" y="2822"/>
                </a:cubicBezTo>
                <a:cubicBezTo>
                  <a:pt x="1448" y="2850"/>
                  <a:pt x="1493" y="2878"/>
                  <a:pt x="1535" y="2906"/>
                </a:cubicBezTo>
                <a:cubicBezTo>
                  <a:pt x="1540" y="2909"/>
                  <a:pt x="1551" y="2912"/>
                  <a:pt x="1560" y="2912"/>
                </a:cubicBezTo>
                <a:cubicBezTo>
                  <a:pt x="1568" y="2912"/>
                  <a:pt x="1582" y="2903"/>
                  <a:pt x="1596" y="2895"/>
                </a:cubicBezTo>
                <a:cubicBezTo>
                  <a:pt x="1607" y="2878"/>
                  <a:pt x="1604" y="2853"/>
                  <a:pt x="1582" y="2839"/>
                </a:cubicBezTo>
                <a:cubicBezTo>
                  <a:pt x="1537" y="2808"/>
                  <a:pt x="1490" y="2781"/>
                  <a:pt x="1440" y="2753"/>
                </a:cubicBezTo>
                <a:cubicBezTo>
                  <a:pt x="1433" y="2748"/>
                  <a:pt x="1425" y="2745"/>
                  <a:pt x="1417" y="2745"/>
                </a:cubicBezTo>
                <a:close/>
                <a:moveTo>
                  <a:pt x="1692" y="2924"/>
                </a:moveTo>
                <a:cubicBezTo>
                  <a:pt x="1680" y="2924"/>
                  <a:pt x="1668" y="2930"/>
                  <a:pt x="1660" y="2940"/>
                </a:cubicBezTo>
                <a:cubicBezTo>
                  <a:pt x="1646" y="2956"/>
                  <a:pt x="1649" y="2981"/>
                  <a:pt x="1666" y="2995"/>
                </a:cubicBezTo>
                <a:cubicBezTo>
                  <a:pt x="1713" y="3034"/>
                  <a:pt x="1755" y="3065"/>
                  <a:pt x="1788" y="3101"/>
                </a:cubicBezTo>
                <a:cubicBezTo>
                  <a:pt x="1797" y="3107"/>
                  <a:pt x="1805" y="3110"/>
                  <a:pt x="1816" y="3110"/>
                </a:cubicBezTo>
                <a:cubicBezTo>
                  <a:pt x="1828" y="3110"/>
                  <a:pt x="1839" y="3104"/>
                  <a:pt x="1847" y="3101"/>
                </a:cubicBezTo>
                <a:cubicBezTo>
                  <a:pt x="1861" y="3082"/>
                  <a:pt x="1861" y="3060"/>
                  <a:pt x="1844" y="3040"/>
                </a:cubicBezTo>
                <a:cubicBezTo>
                  <a:pt x="1805" y="3007"/>
                  <a:pt x="1761" y="2967"/>
                  <a:pt x="1716" y="2934"/>
                </a:cubicBezTo>
                <a:cubicBezTo>
                  <a:pt x="1709" y="2927"/>
                  <a:pt x="1700" y="2924"/>
                  <a:pt x="1692" y="2924"/>
                </a:cubicBezTo>
                <a:close/>
                <a:moveTo>
                  <a:pt x="1925" y="3148"/>
                </a:moveTo>
                <a:cubicBezTo>
                  <a:pt x="1916" y="3148"/>
                  <a:pt x="1907" y="3151"/>
                  <a:pt x="1900" y="3157"/>
                </a:cubicBezTo>
                <a:cubicBezTo>
                  <a:pt x="1883" y="3171"/>
                  <a:pt x="1881" y="3193"/>
                  <a:pt x="1895" y="3213"/>
                </a:cubicBezTo>
                <a:cubicBezTo>
                  <a:pt x="1928" y="3255"/>
                  <a:pt x="1956" y="3297"/>
                  <a:pt x="1978" y="3341"/>
                </a:cubicBezTo>
                <a:cubicBezTo>
                  <a:pt x="1984" y="3355"/>
                  <a:pt x="2001" y="3366"/>
                  <a:pt x="2014" y="3366"/>
                </a:cubicBezTo>
                <a:cubicBezTo>
                  <a:pt x="2026" y="3366"/>
                  <a:pt x="2028" y="3366"/>
                  <a:pt x="2034" y="3361"/>
                </a:cubicBezTo>
                <a:cubicBezTo>
                  <a:pt x="2054" y="3352"/>
                  <a:pt x="2062" y="3327"/>
                  <a:pt x="2051" y="3305"/>
                </a:cubicBezTo>
                <a:cubicBezTo>
                  <a:pt x="2026" y="3260"/>
                  <a:pt x="1995" y="3207"/>
                  <a:pt x="1956" y="3163"/>
                </a:cubicBezTo>
                <a:cubicBezTo>
                  <a:pt x="1948" y="3153"/>
                  <a:pt x="1936" y="3148"/>
                  <a:pt x="1925" y="3148"/>
                </a:cubicBezTo>
                <a:close/>
                <a:moveTo>
                  <a:pt x="2072" y="3437"/>
                </a:moveTo>
                <a:cubicBezTo>
                  <a:pt x="2068" y="3437"/>
                  <a:pt x="2065" y="3438"/>
                  <a:pt x="2062" y="3439"/>
                </a:cubicBezTo>
                <a:cubicBezTo>
                  <a:pt x="2040" y="3442"/>
                  <a:pt x="2023" y="3467"/>
                  <a:pt x="2028" y="3486"/>
                </a:cubicBezTo>
                <a:cubicBezTo>
                  <a:pt x="2040" y="3528"/>
                  <a:pt x="2042" y="3567"/>
                  <a:pt x="2042" y="3609"/>
                </a:cubicBezTo>
                <a:lnTo>
                  <a:pt x="2042" y="3640"/>
                </a:lnTo>
                <a:cubicBezTo>
                  <a:pt x="2042" y="3662"/>
                  <a:pt x="2062" y="3679"/>
                  <a:pt x="2084" y="3682"/>
                </a:cubicBezTo>
                <a:cubicBezTo>
                  <a:pt x="2107" y="3682"/>
                  <a:pt x="2126" y="3665"/>
                  <a:pt x="2120" y="3645"/>
                </a:cubicBezTo>
                <a:cubicBezTo>
                  <a:pt x="2123" y="3634"/>
                  <a:pt x="2123" y="3623"/>
                  <a:pt x="2123" y="3609"/>
                </a:cubicBezTo>
                <a:cubicBezTo>
                  <a:pt x="2123" y="3562"/>
                  <a:pt x="2120" y="3514"/>
                  <a:pt x="2109" y="3470"/>
                </a:cubicBezTo>
                <a:cubicBezTo>
                  <a:pt x="2107" y="3453"/>
                  <a:pt x="2089" y="3437"/>
                  <a:pt x="2072" y="3437"/>
                </a:cubicBezTo>
                <a:close/>
                <a:moveTo>
                  <a:pt x="2056" y="3760"/>
                </a:moveTo>
                <a:cubicBezTo>
                  <a:pt x="2040" y="3760"/>
                  <a:pt x="2025" y="3773"/>
                  <a:pt x="2020" y="3790"/>
                </a:cubicBezTo>
                <a:cubicBezTo>
                  <a:pt x="2006" y="3835"/>
                  <a:pt x="1987" y="3888"/>
                  <a:pt x="1964" y="3936"/>
                </a:cubicBezTo>
                <a:cubicBezTo>
                  <a:pt x="1953" y="3958"/>
                  <a:pt x="1964" y="3983"/>
                  <a:pt x="1984" y="3991"/>
                </a:cubicBezTo>
                <a:cubicBezTo>
                  <a:pt x="1987" y="3991"/>
                  <a:pt x="1995" y="3997"/>
                  <a:pt x="2001" y="3997"/>
                </a:cubicBezTo>
                <a:cubicBezTo>
                  <a:pt x="2014" y="3997"/>
                  <a:pt x="2034" y="3989"/>
                  <a:pt x="2037" y="3972"/>
                </a:cubicBezTo>
                <a:cubicBezTo>
                  <a:pt x="2062" y="3916"/>
                  <a:pt x="2081" y="3863"/>
                  <a:pt x="2095" y="3810"/>
                </a:cubicBezTo>
                <a:cubicBezTo>
                  <a:pt x="2104" y="3790"/>
                  <a:pt x="2090" y="3768"/>
                  <a:pt x="2067" y="3763"/>
                </a:cubicBezTo>
                <a:cubicBezTo>
                  <a:pt x="2064" y="3761"/>
                  <a:pt x="2060" y="3760"/>
                  <a:pt x="2056" y="3760"/>
                </a:cubicBezTo>
                <a:close/>
                <a:moveTo>
                  <a:pt x="1918" y="4060"/>
                </a:moveTo>
                <a:cubicBezTo>
                  <a:pt x="1905" y="4060"/>
                  <a:pt x="1892" y="4067"/>
                  <a:pt x="1883" y="4081"/>
                </a:cubicBezTo>
                <a:cubicBezTo>
                  <a:pt x="1858" y="4122"/>
                  <a:pt x="1830" y="4167"/>
                  <a:pt x="1797" y="4212"/>
                </a:cubicBezTo>
                <a:cubicBezTo>
                  <a:pt x="1786" y="4228"/>
                  <a:pt x="1788" y="4254"/>
                  <a:pt x="1805" y="4268"/>
                </a:cubicBezTo>
                <a:cubicBezTo>
                  <a:pt x="1814" y="4270"/>
                  <a:pt x="1819" y="4276"/>
                  <a:pt x="1830" y="4276"/>
                </a:cubicBezTo>
                <a:cubicBezTo>
                  <a:pt x="1844" y="4276"/>
                  <a:pt x="1858" y="4268"/>
                  <a:pt x="1858" y="4262"/>
                </a:cubicBezTo>
                <a:cubicBezTo>
                  <a:pt x="1895" y="4212"/>
                  <a:pt x="1925" y="4167"/>
                  <a:pt x="1953" y="4122"/>
                </a:cubicBezTo>
                <a:cubicBezTo>
                  <a:pt x="1964" y="4106"/>
                  <a:pt x="1959" y="4081"/>
                  <a:pt x="1939" y="4067"/>
                </a:cubicBezTo>
                <a:cubicBezTo>
                  <a:pt x="1933" y="4063"/>
                  <a:pt x="1926" y="4060"/>
                  <a:pt x="1918" y="4060"/>
                </a:cubicBezTo>
                <a:close/>
                <a:moveTo>
                  <a:pt x="1730" y="4323"/>
                </a:moveTo>
                <a:cubicBezTo>
                  <a:pt x="1719" y="4323"/>
                  <a:pt x="1707" y="4328"/>
                  <a:pt x="1699" y="4337"/>
                </a:cubicBezTo>
                <a:cubicBezTo>
                  <a:pt x="1669" y="4374"/>
                  <a:pt x="1643" y="4404"/>
                  <a:pt x="1610" y="4438"/>
                </a:cubicBezTo>
                <a:cubicBezTo>
                  <a:pt x="1596" y="4454"/>
                  <a:pt x="1596" y="4477"/>
                  <a:pt x="1616" y="4496"/>
                </a:cubicBezTo>
                <a:cubicBezTo>
                  <a:pt x="1621" y="4502"/>
                  <a:pt x="1632" y="4505"/>
                  <a:pt x="1643" y="4505"/>
                </a:cubicBezTo>
                <a:cubicBezTo>
                  <a:pt x="1652" y="4505"/>
                  <a:pt x="1666" y="4502"/>
                  <a:pt x="1674" y="4488"/>
                </a:cubicBezTo>
                <a:cubicBezTo>
                  <a:pt x="1705" y="4454"/>
                  <a:pt x="1733" y="4421"/>
                  <a:pt x="1761" y="4387"/>
                </a:cubicBezTo>
                <a:cubicBezTo>
                  <a:pt x="1775" y="4374"/>
                  <a:pt x="1772" y="4346"/>
                  <a:pt x="1755" y="4332"/>
                </a:cubicBezTo>
                <a:cubicBezTo>
                  <a:pt x="1748" y="4326"/>
                  <a:pt x="1739" y="4323"/>
                  <a:pt x="1730" y="4323"/>
                </a:cubicBezTo>
                <a:close/>
              </a:path>
            </a:pathLst>
          </a:custGeom>
          <a:solidFill>
            <a:srgbClr val="2417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3"/>
          <p:cNvSpPr/>
          <p:nvPr/>
        </p:nvSpPr>
        <p:spPr>
          <a:xfrm>
            <a:off x="7980738" y="1410334"/>
            <a:ext cx="254970" cy="167726"/>
          </a:xfrm>
          <a:custGeom>
            <a:avLst/>
            <a:gdLst/>
            <a:ahLst/>
            <a:cxnLst/>
            <a:rect l="l" t="t" r="r" b="b"/>
            <a:pathLst>
              <a:path w="2484" h="1634" extrusionOk="0">
                <a:moveTo>
                  <a:pt x="1244" y="250"/>
                </a:moveTo>
                <a:cubicBezTo>
                  <a:pt x="1342" y="342"/>
                  <a:pt x="1362" y="453"/>
                  <a:pt x="1337" y="531"/>
                </a:cubicBezTo>
                <a:cubicBezTo>
                  <a:pt x="1323" y="569"/>
                  <a:pt x="1297" y="591"/>
                  <a:pt x="1268" y="591"/>
                </a:cubicBezTo>
                <a:cubicBezTo>
                  <a:pt x="1250" y="591"/>
                  <a:pt x="1230" y="583"/>
                  <a:pt x="1211" y="565"/>
                </a:cubicBezTo>
                <a:cubicBezTo>
                  <a:pt x="1141" y="506"/>
                  <a:pt x="1158" y="370"/>
                  <a:pt x="1244" y="250"/>
                </a:cubicBezTo>
                <a:close/>
                <a:moveTo>
                  <a:pt x="1998" y="615"/>
                </a:moveTo>
                <a:lnTo>
                  <a:pt x="1998" y="615"/>
                </a:lnTo>
                <a:cubicBezTo>
                  <a:pt x="1981" y="746"/>
                  <a:pt x="1900" y="844"/>
                  <a:pt x="1788" y="858"/>
                </a:cubicBezTo>
                <a:cubicBezTo>
                  <a:pt x="1786" y="863"/>
                  <a:pt x="1777" y="863"/>
                  <a:pt x="1772" y="863"/>
                </a:cubicBezTo>
                <a:cubicBezTo>
                  <a:pt x="1738" y="863"/>
                  <a:pt x="1738" y="852"/>
                  <a:pt x="1738" y="844"/>
                </a:cubicBezTo>
                <a:cubicBezTo>
                  <a:pt x="1735" y="788"/>
                  <a:pt x="1844" y="649"/>
                  <a:pt x="1998" y="615"/>
                </a:cubicBezTo>
                <a:close/>
                <a:moveTo>
                  <a:pt x="698" y="953"/>
                </a:moveTo>
                <a:cubicBezTo>
                  <a:pt x="714" y="953"/>
                  <a:pt x="731" y="969"/>
                  <a:pt x="745" y="989"/>
                </a:cubicBezTo>
                <a:cubicBezTo>
                  <a:pt x="798" y="1059"/>
                  <a:pt x="812" y="1131"/>
                  <a:pt x="781" y="1193"/>
                </a:cubicBezTo>
                <a:cubicBezTo>
                  <a:pt x="745" y="1260"/>
                  <a:pt x="673" y="1299"/>
                  <a:pt x="578" y="1301"/>
                </a:cubicBezTo>
                <a:cubicBezTo>
                  <a:pt x="561" y="1179"/>
                  <a:pt x="594" y="1048"/>
                  <a:pt x="645" y="989"/>
                </a:cubicBezTo>
                <a:cubicBezTo>
                  <a:pt x="661" y="967"/>
                  <a:pt x="681" y="953"/>
                  <a:pt x="698" y="953"/>
                </a:cubicBezTo>
                <a:close/>
                <a:moveTo>
                  <a:pt x="1521" y="1061"/>
                </a:moveTo>
                <a:cubicBezTo>
                  <a:pt x="1523" y="1061"/>
                  <a:pt x="1540" y="1075"/>
                  <a:pt x="1554" y="1114"/>
                </a:cubicBezTo>
                <a:cubicBezTo>
                  <a:pt x="1582" y="1212"/>
                  <a:pt x="1565" y="1301"/>
                  <a:pt x="1501" y="1374"/>
                </a:cubicBezTo>
                <a:cubicBezTo>
                  <a:pt x="1443" y="1274"/>
                  <a:pt x="1451" y="1162"/>
                  <a:pt x="1482" y="1101"/>
                </a:cubicBezTo>
                <a:cubicBezTo>
                  <a:pt x="1496" y="1073"/>
                  <a:pt x="1512" y="1061"/>
                  <a:pt x="1521" y="1061"/>
                </a:cubicBezTo>
                <a:close/>
                <a:moveTo>
                  <a:pt x="1555" y="69"/>
                </a:moveTo>
                <a:cubicBezTo>
                  <a:pt x="1619" y="69"/>
                  <a:pt x="1685" y="88"/>
                  <a:pt x="1747" y="127"/>
                </a:cubicBezTo>
                <a:cubicBezTo>
                  <a:pt x="1900" y="227"/>
                  <a:pt x="1995" y="378"/>
                  <a:pt x="2000" y="537"/>
                </a:cubicBezTo>
                <a:cubicBezTo>
                  <a:pt x="1808" y="568"/>
                  <a:pt x="1663" y="743"/>
                  <a:pt x="1666" y="847"/>
                </a:cubicBezTo>
                <a:cubicBezTo>
                  <a:pt x="1668" y="889"/>
                  <a:pt x="1695" y="935"/>
                  <a:pt x="1769" y="935"/>
                </a:cubicBezTo>
                <a:cubicBezTo>
                  <a:pt x="1779" y="935"/>
                  <a:pt x="1789" y="935"/>
                  <a:pt x="1800" y="933"/>
                </a:cubicBezTo>
                <a:cubicBezTo>
                  <a:pt x="1947" y="911"/>
                  <a:pt x="2056" y="777"/>
                  <a:pt x="2073" y="604"/>
                </a:cubicBezTo>
                <a:cubicBezTo>
                  <a:pt x="2154" y="607"/>
                  <a:pt x="2232" y="646"/>
                  <a:pt x="2302" y="718"/>
                </a:cubicBezTo>
                <a:cubicBezTo>
                  <a:pt x="2419" y="844"/>
                  <a:pt x="2391" y="992"/>
                  <a:pt x="2346" y="1092"/>
                </a:cubicBezTo>
                <a:cubicBezTo>
                  <a:pt x="2246" y="1327"/>
                  <a:pt x="1961" y="1539"/>
                  <a:pt x="1749" y="1539"/>
                </a:cubicBezTo>
                <a:cubicBezTo>
                  <a:pt x="1691" y="1539"/>
                  <a:pt x="1641" y="1522"/>
                  <a:pt x="1604" y="1491"/>
                </a:cubicBezTo>
                <a:cubicBezTo>
                  <a:pt x="1582" y="1472"/>
                  <a:pt x="1563" y="1455"/>
                  <a:pt x="1543" y="1435"/>
                </a:cubicBezTo>
                <a:cubicBezTo>
                  <a:pt x="1632" y="1340"/>
                  <a:pt x="1660" y="1215"/>
                  <a:pt x="1621" y="1089"/>
                </a:cubicBezTo>
                <a:cubicBezTo>
                  <a:pt x="1590" y="997"/>
                  <a:pt x="1543" y="983"/>
                  <a:pt x="1515" y="983"/>
                </a:cubicBezTo>
                <a:cubicBezTo>
                  <a:pt x="1473" y="983"/>
                  <a:pt x="1440" y="1011"/>
                  <a:pt x="1412" y="1064"/>
                </a:cubicBezTo>
                <a:cubicBezTo>
                  <a:pt x="1370" y="1156"/>
                  <a:pt x="1362" y="1299"/>
                  <a:pt x="1443" y="1427"/>
                </a:cubicBezTo>
                <a:cubicBezTo>
                  <a:pt x="1359" y="1494"/>
                  <a:pt x="1205" y="1561"/>
                  <a:pt x="918" y="1561"/>
                </a:cubicBezTo>
                <a:lnTo>
                  <a:pt x="885" y="1561"/>
                </a:lnTo>
                <a:cubicBezTo>
                  <a:pt x="709" y="1555"/>
                  <a:pt x="628" y="1466"/>
                  <a:pt x="594" y="1371"/>
                </a:cubicBezTo>
                <a:cubicBezTo>
                  <a:pt x="709" y="1366"/>
                  <a:pt x="804" y="1310"/>
                  <a:pt x="851" y="1226"/>
                </a:cubicBezTo>
                <a:cubicBezTo>
                  <a:pt x="893" y="1137"/>
                  <a:pt x="873" y="1034"/>
                  <a:pt x="804" y="942"/>
                </a:cubicBezTo>
                <a:cubicBezTo>
                  <a:pt x="762" y="894"/>
                  <a:pt x="726" y="883"/>
                  <a:pt x="698" y="883"/>
                </a:cubicBezTo>
                <a:cubicBezTo>
                  <a:pt x="659" y="883"/>
                  <a:pt x="620" y="905"/>
                  <a:pt x="589" y="942"/>
                </a:cubicBezTo>
                <a:cubicBezTo>
                  <a:pt x="533" y="1011"/>
                  <a:pt x="488" y="1151"/>
                  <a:pt x="505" y="1296"/>
                </a:cubicBezTo>
                <a:cubicBezTo>
                  <a:pt x="424" y="1282"/>
                  <a:pt x="341" y="1237"/>
                  <a:pt x="260" y="1179"/>
                </a:cubicBezTo>
                <a:cubicBezTo>
                  <a:pt x="73" y="1039"/>
                  <a:pt x="115" y="844"/>
                  <a:pt x="140" y="769"/>
                </a:cubicBezTo>
                <a:cubicBezTo>
                  <a:pt x="196" y="596"/>
                  <a:pt x="341" y="462"/>
                  <a:pt x="469" y="462"/>
                </a:cubicBezTo>
                <a:cubicBezTo>
                  <a:pt x="502" y="462"/>
                  <a:pt x="530" y="467"/>
                  <a:pt x="558" y="484"/>
                </a:cubicBezTo>
                <a:cubicBezTo>
                  <a:pt x="562" y="488"/>
                  <a:pt x="568" y="490"/>
                  <a:pt x="574" y="490"/>
                </a:cubicBezTo>
                <a:cubicBezTo>
                  <a:pt x="580" y="490"/>
                  <a:pt x="587" y="488"/>
                  <a:pt x="594" y="484"/>
                </a:cubicBezTo>
                <a:cubicBezTo>
                  <a:pt x="606" y="478"/>
                  <a:pt x="617" y="464"/>
                  <a:pt x="614" y="451"/>
                </a:cubicBezTo>
                <a:cubicBezTo>
                  <a:pt x="614" y="448"/>
                  <a:pt x="589" y="255"/>
                  <a:pt x="678" y="149"/>
                </a:cubicBezTo>
                <a:cubicBezTo>
                  <a:pt x="716" y="107"/>
                  <a:pt x="770" y="86"/>
                  <a:pt x="841" y="86"/>
                </a:cubicBezTo>
                <a:cubicBezTo>
                  <a:pt x="892" y="86"/>
                  <a:pt x="951" y="96"/>
                  <a:pt x="1018" y="119"/>
                </a:cubicBezTo>
                <a:cubicBezTo>
                  <a:pt x="1080" y="141"/>
                  <a:pt x="1138" y="163"/>
                  <a:pt x="1186" y="199"/>
                </a:cubicBezTo>
                <a:cubicBezTo>
                  <a:pt x="1088" y="339"/>
                  <a:pt x="1049" y="523"/>
                  <a:pt x="1161" y="618"/>
                </a:cubicBezTo>
                <a:cubicBezTo>
                  <a:pt x="1194" y="646"/>
                  <a:pt x="1233" y="663"/>
                  <a:pt x="1270" y="663"/>
                </a:cubicBezTo>
                <a:cubicBezTo>
                  <a:pt x="1328" y="663"/>
                  <a:pt x="1381" y="618"/>
                  <a:pt x="1403" y="551"/>
                </a:cubicBezTo>
                <a:cubicBezTo>
                  <a:pt x="1437" y="453"/>
                  <a:pt x="1415" y="308"/>
                  <a:pt x="1289" y="188"/>
                </a:cubicBezTo>
                <a:cubicBezTo>
                  <a:pt x="1366" y="110"/>
                  <a:pt x="1459" y="69"/>
                  <a:pt x="1555" y="69"/>
                </a:cubicBezTo>
                <a:close/>
                <a:moveTo>
                  <a:pt x="1552" y="0"/>
                </a:moveTo>
                <a:cubicBezTo>
                  <a:pt x="1436" y="0"/>
                  <a:pt x="1322" y="51"/>
                  <a:pt x="1231" y="146"/>
                </a:cubicBezTo>
                <a:cubicBezTo>
                  <a:pt x="1175" y="105"/>
                  <a:pt x="1111" y="74"/>
                  <a:pt x="1038" y="49"/>
                </a:cubicBezTo>
                <a:cubicBezTo>
                  <a:pt x="965" y="24"/>
                  <a:pt x="900" y="12"/>
                  <a:pt x="841" y="12"/>
                </a:cubicBezTo>
                <a:cubicBezTo>
                  <a:pt x="749" y="12"/>
                  <a:pt x="674" y="42"/>
                  <a:pt x="620" y="102"/>
                </a:cubicBezTo>
                <a:cubicBezTo>
                  <a:pt x="544" y="194"/>
                  <a:pt x="533" y="322"/>
                  <a:pt x="533" y="398"/>
                </a:cubicBezTo>
                <a:cubicBezTo>
                  <a:pt x="511" y="392"/>
                  <a:pt x="491" y="389"/>
                  <a:pt x="466" y="389"/>
                </a:cubicBezTo>
                <a:cubicBezTo>
                  <a:pt x="310" y="389"/>
                  <a:pt x="131" y="545"/>
                  <a:pt x="64" y="743"/>
                </a:cubicBezTo>
                <a:cubicBezTo>
                  <a:pt x="0" y="939"/>
                  <a:pt x="56" y="1117"/>
                  <a:pt x="212" y="1234"/>
                </a:cubicBezTo>
                <a:cubicBezTo>
                  <a:pt x="313" y="1310"/>
                  <a:pt x="419" y="1354"/>
                  <a:pt x="516" y="1368"/>
                </a:cubicBezTo>
                <a:cubicBezTo>
                  <a:pt x="564" y="1533"/>
                  <a:pt x="692" y="1631"/>
                  <a:pt x="882" y="1633"/>
                </a:cubicBezTo>
                <a:lnTo>
                  <a:pt x="918" y="1633"/>
                </a:lnTo>
                <a:cubicBezTo>
                  <a:pt x="1169" y="1633"/>
                  <a:pt x="1362" y="1583"/>
                  <a:pt x="1487" y="1491"/>
                </a:cubicBezTo>
                <a:cubicBezTo>
                  <a:pt x="1507" y="1513"/>
                  <a:pt x="1529" y="1536"/>
                  <a:pt x="1554" y="1555"/>
                </a:cubicBezTo>
                <a:cubicBezTo>
                  <a:pt x="1607" y="1597"/>
                  <a:pt x="1674" y="1619"/>
                  <a:pt x="1747" y="1619"/>
                </a:cubicBezTo>
                <a:cubicBezTo>
                  <a:pt x="1987" y="1619"/>
                  <a:pt x="2293" y="1388"/>
                  <a:pt x="2408" y="1128"/>
                </a:cubicBezTo>
                <a:cubicBezTo>
                  <a:pt x="2483" y="955"/>
                  <a:pt x="2461" y="794"/>
                  <a:pt x="2349" y="674"/>
                </a:cubicBezTo>
                <a:cubicBezTo>
                  <a:pt x="2266" y="587"/>
                  <a:pt x="2176" y="543"/>
                  <a:pt x="2070" y="537"/>
                </a:cubicBezTo>
                <a:cubicBezTo>
                  <a:pt x="2065" y="356"/>
                  <a:pt x="1956" y="183"/>
                  <a:pt x="1780" y="71"/>
                </a:cubicBezTo>
                <a:cubicBezTo>
                  <a:pt x="1707" y="23"/>
                  <a:pt x="1629" y="0"/>
                  <a:pt x="1552" y="0"/>
                </a:cubicBezTo>
                <a:close/>
              </a:path>
            </a:pathLst>
          </a:custGeom>
          <a:solidFill>
            <a:srgbClr val="2417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lt1"/>
        </a:solid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4"/>
          <p:cNvSpPr/>
          <p:nvPr/>
        </p:nvSpPr>
        <p:spPr>
          <a:xfrm>
            <a:off x="209375" y="211350"/>
            <a:ext cx="8725035" cy="4720703"/>
          </a:xfrm>
          <a:custGeom>
            <a:avLst/>
            <a:gdLst/>
            <a:ahLst/>
            <a:cxnLst/>
            <a:rect l="l" t="t" r="r" b="b"/>
            <a:pathLst>
              <a:path w="275216" h="156509" extrusionOk="0">
                <a:moveTo>
                  <a:pt x="6251" y="311"/>
                </a:moveTo>
                <a:lnTo>
                  <a:pt x="6251" y="6247"/>
                </a:lnTo>
                <a:lnTo>
                  <a:pt x="315" y="6247"/>
                </a:lnTo>
                <a:lnTo>
                  <a:pt x="315" y="311"/>
                </a:lnTo>
                <a:close/>
                <a:moveTo>
                  <a:pt x="12498" y="311"/>
                </a:moveTo>
                <a:lnTo>
                  <a:pt x="12498" y="6247"/>
                </a:lnTo>
                <a:lnTo>
                  <a:pt x="6562" y="6247"/>
                </a:lnTo>
                <a:lnTo>
                  <a:pt x="6562" y="311"/>
                </a:lnTo>
                <a:close/>
                <a:moveTo>
                  <a:pt x="18745" y="311"/>
                </a:moveTo>
                <a:lnTo>
                  <a:pt x="18745" y="6247"/>
                </a:lnTo>
                <a:lnTo>
                  <a:pt x="12810" y="6247"/>
                </a:lnTo>
                <a:lnTo>
                  <a:pt x="12810" y="311"/>
                </a:lnTo>
                <a:close/>
                <a:moveTo>
                  <a:pt x="24992" y="311"/>
                </a:moveTo>
                <a:lnTo>
                  <a:pt x="24992" y="6247"/>
                </a:lnTo>
                <a:lnTo>
                  <a:pt x="19058" y="6247"/>
                </a:lnTo>
                <a:lnTo>
                  <a:pt x="19058" y="311"/>
                </a:lnTo>
                <a:close/>
                <a:moveTo>
                  <a:pt x="31241" y="311"/>
                </a:moveTo>
                <a:lnTo>
                  <a:pt x="31241" y="6247"/>
                </a:lnTo>
                <a:lnTo>
                  <a:pt x="25305" y="6247"/>
                </a:lnTo>
                <a:lnTo>
                  <a:pt x="25305" y="311"/>
                </a:lnTo>
                <a:close/>
                <a:moveTo>
                  <a:pt x="37489" y="311"/>
                </a:moveTo>
                <a:lnTo>
                  <a:pt x="37489" y="6247"/>
                </a:lnTo>
                <a:lnTo>
                  <a:pt x="31553" y="6247"/>
                </a:lnTo>
                <a:lnTo>
                  <a:pt x="31553" y="311"/>
                </a:lnTo>
                <a:close/>
                <a:moveTo>
                  <a:pt x="43737" y="311"/>
                </a:moveTo>
                <a:lnTo>
                  <a:pt x="43737" y="6247"/>
                </a:lnTo>
                <a:lnTo>
                  <a:pt x="37802" y="6247"/>
                </a:lnTo>
                <a:lnTo>
                  <a:pt x="37802" y="311"/>
                </a:lnTo>
                <a:close/>
                <a:moveTo>
                  <a:pt x="49985" y="311"/>
                </a:moveTo>
                <a:lnTo>
                  <a:pt x="49985" y="6247"/>
                </a:lnTo>
                <a:lnTo>
                  <a:pt x="44049" y="6247"/>
                </a:lnTo>
                <a:lnTo>
                  <a:pt x="44049" y="311"/>
                </a:lnTo>
                <a:close/>
                <a:moveTo>
                  <a:pt x="56232" y="311"/>
                </a:moveTo>
                <a:lnTo>
                  <a:pt x="56232" y="6247"/>
                </a:lnTo>
                <a:lnTo>
                  <a:pt x="50296" y="6247"/>
                </a:lnTo>
                <a:lnTo>
                  <a:pt x="50296" y="311"/>
                </a:lnTo>
                <a:close/>
                <a:moveTo>
                  <a:pt x="62480" y="311"/>
                </a:moveTo>
                <a:lnTo>
                  <a:pt x="62480" y="6247"/>
                </a:lnTo>
                <a:lnTo>
                  <a:pt x="56545" y="6247"/>
                </a:lnTo>
                <a:lnTo>
                  <a:pt x="56545" y="311"/>
                </a:lnTo>
                <a:close/>
                <a:moveTo>
                  <a:pt x="68727" y="311"/>
                </a:moveTo>
                <a:lnTo>
                  <a:pt x="68727" y="6247"/>
                </a:lnTo>
                <a:lnTo>
                  <a:pt x="62792" y="6247"/>
                </a:lnTo>
                <a:lnTo>
                  <a:pt x="62792" y="311"/>
                </a:lnTo>
                <a:close/>
                <a:moveTo>
                  <a:pt x="74975" y="311"/>
                </a:moveTo>
                <a:lnTo>
                  <a:pt x="74975" y="6247"/>
                </a:lnTo>
                <a:lnTo>
                  <a:pt x="69039" y="6247"/>
                </a:lnTo>
                <a:lnTo>
                  <a:pt x="69039" y="311"/>
                </a:lnTo>
                <a:close/>
                <a:moveTo>
                  <a:pt x="81223" y="311"/>
                </a:moveTo>
                <a:lnTo>
                  <a:pt x="81223" y="6247"/>
                </a:lnTo>
                <a:lnTo>
                  <a:pt x="75286" y="6247"/>
                </a:lnTo>
                <a:lnTo>
                  <a:pt x="75286" y="311"/>
                </a:lnTo>
                <a:close/>
                <a:moveTo>
                  <a:pt x="87470" y="311"/>
                </a:moveTo>
                <a:lnTo>
                  <a:pt x="87470" y="6247"/>
                </a:lnTo>
                <a:lnTo>
                  <a:pt x="81535" y="6247"/>
                </a:lnTo>
                <a:lnTo>
                  <a:pt x="81535" y="311"/>
                </a:lnTo>
                <a:close/>
                <a:moveTo>
                  <a:pt x="93720" y="311"/>
                </a:moveTo>
                <a:lnTo>
                  <a:pt x="93720" y="6247"/>
                </a:lnTo>
                <a:lnTo>
                  <a:pt x="87784" y="6247"/>
                </a:lnTo>
                <a:lnTo>
                  <a:pt x="87784" y="311"/>
                </a:lnTo>
                <a:close/>
                <a:moveTo>
                  <a:pt x="99967" y="311"/>
                </a:moveTo>
                <a:lnTo>
                  <a:pt x="99967" y="6247"/>
                </a:lnTo>
                <a:lnTo>
                  <a:pt x="94031" y="6247"/>
                </a:lnTo>
                <a:lnTo>
                  <a:pt x="94031" y="311"/>
                </a:lnTo>
                <a:close/>
                <a:moveTo>
                  <a:pt x="106214" y="311"/>
                </a:moveTo>
                <a:lnTo>
                  <a:pt x="106214" y="6247"/>
                </a:lnTo>
                <a:lnTo>
                  <a:pt x="100280" y="6247"/>
                </a:lnTo>
                <a:lnTo>
                  <a:pt x="100280" y="311"/>
                </a:lnTo>
                <a:close/>
                <a:moveTo>
                  <a:pt x="112461" y="311"/>
                </a:moveTo>
                <a:lnTo>
                  <a:pt x="112461" y="6247"/>
                </a:lnTo>
                <a:lnTo>
                  <a:pt x="106527" y="6247"/>
                </a:lnTo>
                <a:lnTo>
                  <a:pt x="106527" y="311"/>
                </a:lnTo>
                <a:close/>
                <a:moveTo>
                  <a:pt x="118710" y="311"/>
                </a:moveTo>
                <a:lnTo>
                  <a:pt x="118710" y="6247"/>
                </a:lnTo>
                <a:lnTo>
                  <a:pt x="112774" y="6247"/>
                </a:lnTo>
                <a:lnTo>
                  <a:pt x="112774" y="311"/>
                </a:lnTo>
                <a:close/>
                <a:moveTo>
                  <a:pt x="124957" y="311"/>
                </a:moveTo>
                <a:lnTo>
                  <a:pt x="124957" y="6247"/>
                </a:lnTo>
                <a:lnTo>
                  <a:pt x="119021" y="6247"/>
                </a:lnTo>
                <a:lnTo>
                  <a:pt x="119021" y="311"/>
                </a:lnTo>
                <a:close/>
                <a:moveTo>
                  <a:pt x="131204" y="311"/>
                </a:moveTo>
                <a:lnTo>
                  <a:pt x="131204" y="6247"/>
                </a:lnTo>
                <a:lnTo>
                  <a:pt x="125270" y="6247"/>
                </a:lnTo>
                <a:lnTo>
                  <a:pt x="125270" y="311"/>
                </a:lnTo>
                <a:close/>
                <a:moveTo>
                  <a:pt x="137451" y="311"/>
                </a:moveTo>
                <a:lnTo>
                  <a:pt x="137451" y="6247"/>
                </a:lnTo>
                <a:lnTo>
                  <a:pt x="131517" y="6247"/>
                </a:lnTo>
                <a:lnTo>
                  <a:pt x="131517" y="311"/>
                </a:lnTo>
                <a:close/>
                <a:moveTo>
                  <a:pt x="143702" y="311"/>
                </a:moveTo>
                <a:lnTo>
                  <a:pt x="143702" y="6247"/>
                </a:lnTo>
                <a:lnTo>
                  <a:pt x="137766" y="6247"/>
                </a:lnTo>
                <a:lnTo>
                  <a:pt x="137766" y="311"/>
                </a:lnTo>
                <a:close/>
                <a:moveTo>
                  <a:pt x="149949" y="311"/>
                </a:moveTo>
                <a:lnTo>
                  <a:pt x="149949" y="6247"/>
                </a:lnTo>
                <a:lnTo>
                  <a:pt x="144015" y="6247"/>
                </a:lnTo>
                <a:lnTo>
                  <a:pt x="144015" y="311"/>
                </a:lnTo>
                <a:close/>
                <a:moveTo>
                  <a:pt x="156196" y="311"/>
                </a:moveTo>
                <a:lnTo>
                  <a:pt x="156196" y="6247"/>
                </a:lnTo>
                <a:lnTo>
                  <a:pt x="150262" y="6247"/>
                </a:lnTo>
                <a:lnTo>
                  <a:pt x="150262" y="311"/>
                </a:lnTo>
                <a:close/>
                <a:moveTo>
                  <a:pt x="162445" y="311"/>
                </a:moveTo>
                <a:lnTo>
                  <a:pt x="162445" y="6247"/>
                </a:lnTo>
                <a:lnTo>
                  <a:pt x="156509" y="6247"/>
                </a:lnTo>
                <a:lnTo>
                  <a:pt x="156509" y="311"/>
                </a:lnTo>
                <a:close/>
                <a:moveTo>
                  <a:pt x="168692" y="311"/>
                </a:moveTo>
                <a:lnTo>
                  <a:pt x="168692" y="6247"/>
                </a:lnTo>
                <a:lnTo>
                  <a:pt x="162756" y="6247"/>
                </a:lnTo>
                <a:lnTo>
                  <a:pt x="162756" y="311"/>
                </a:lnTo>
                <a:close/>
                <a:moveTo>
                  <a:pt x="174939" y="311"/>
                </a:moveTo>
                <a:lnTo>
                  <a:pt x="174939" y="6247"/>
                </a:lnTo>
                <a:lnTo>
                  <a:pt x="169005" y="6247"/>
                </a:lnTo>
                <a:lnTo>
                  <a:pt x="169005" y="311"/>
                </a:lnTo>
                <a:close/>
                <a:moveTo>
                  <a:pt x="181186" y="311"/>
                </a:moveTo>
                <a:lnTo>
                  <a:pt x="181186" y="6247"/>
                </a:lnTo>
                <a:lnTo>
                  <a:pt x="175252" y="6247"/>
                </a:lnTo>
                <a:lnTo>
                  <a:pt x="175252" y="311"/>
                </a:lnTo>
                <a:close/>
                <a:moveTo>
                  <a:pt x="187435" y="311"/>
                </a:moveTo>
                <a:lnTo>
                  <a:pt x="187435" y="6247"/>
                </a:lnTo>
                <a:lnTo>
                  <a:pt x="181499" y="6247"/>
                </a:lnTo>
                <a:lnTo>
                  <a:pt x="181499" y="311"/>
                </a:lnTo>
                <a:close/>
                <a:moveTo>
                  <a:pt x="193684" y="311"/>
                </a:moveTo>
                <a:lnTo>
                  <a:pt x="193684" y="6247"/>
                </a:lnTo>
                <a:lnTo>
                  <a:pt x="187749" y="6247"/>
                </a:lnTo>
                <a:lnTo>
                  <a:pt x="187749" y="311"/>
                </a:lnTo>
                <a:close/>
                <a:moveTo>
                  <a:pt x="199931" y="311"/>
                </a:moveTo>
                <a:lnTo>
                  <a:pt x="199931" y="6247"/>
                </a:lnTo>
                <a:lnTo>
                  <a:pt x="193996" y="6247"/>
                </a:lnTo>
                <a:lnTo>
                  <a:pt x="193996" y="311"/>
                </a:lnTo>
                <a:close/>
                <a:moveTo>
                  <a:pt x="206180" y="311"/>
                </a:moveTo>
                <a:lnTo>
                  <a:pt x="206180" y="6247"/>
                </a:lnTo>
                <a:lnTo>
                  <a:pt x="200244" y="6247"/>
                </a:lnTo>
                <a:lnTo>
                  <a:pt x="200244" y="311"/>
                </a:lnTo>
                <a:close/>
                <a:moveTo>
                  <a:pt x="212427" y="311"/>
                </a:moveTo>
                <a:lnTo>
                  <a:pt x="212427" y="6247"/>
                </a:lnTo>
                <a:lnTo>
                  <a:pt x="206491" y="6247"/>
                </a:lnTo>
                <a:lnTo>
                  <a:pt x="206491" y="311"/>
                </a:lnTo>
                <a:close/>
                <a:moveTo>
                  <a:pt x="218674" y="311"/>
                </a:moveTo>
                <a:lnTo>
                  <a:pt x="218674" y="6247"/>
                </a:lnTo>
                <a:lnTo>
                  <a:pt x="212739" y="6247"/>
                </a:lnTo>
                <a:lnTo>
                  <a:pt x="212739" y="311"/>
                </a:lnTo>
                <a:close/>
                <a:moveTo>
                  <a:pt x="224921" y="311"/>
                </a:moveTo>
                <a:lnTo>
                  <a:pt x="224921" y="6247"/>
                </a:lnTo>
                <a:lnTo>
                  <a:pt x="218987" y="6247"/>
                </a:lnTo>
                <a:lnTo>
                  <a:pt x="218987" y="311"/>
                </a:lnTo>
                <a:close/>
                <a:moveTo>
                  <a:pt x="231170" y="311"/>
                </a:moveTo>
                <a:lnTo>
                  <a:pt x="231170" y="6247"/>
                </a:lnTo>
                <a:lnTo>
                  <a:pt x="225234" y="6247"/>
                </a:lnTo>
                <a:lnTo>
                  <a:pt x="225234" y="311"/>
                </a:lnTo>
                <a:close/>
                <a:moveTo>
                  <a:pt x="237417" y="311"/>
                </a:moveTo>
                <a:lnTo>
                  <a:pt x="237417" y="6247"/>
                </a:lnTo>
                <a:lnTo>
                  <a:pt x="231481" y="6247"/>
                </a:lnTo>
                <a:lnTo>
                  <a:pt x="231481" y="311"/>
                </a:lnTo>
                <a:close/>
                <a:moveTo>
                  <a:pt x="243664" y="311"/>
                </a:moveTo>
                <a:lnTo>
                  <a:pt x="243664" y="6247"/>
                </a:lnTo>
                <a:lnTo>
                  <a:pt x="237729" y="6247"/>
                </a:lnTo>
                <a:lnTo>
                  <a:pt x="237729" y="311"/>
                </a:lnTo>
                <a:close/>
                <a:moveTo>
                  <a:pt x="249914" y="311"/>
                </a:moveTo>
                <a:lnTo>
                  <a:pt x="249914" y="6247"/>
                </a:lnTo>
                <a:lnTo>
                  <a:pt x="243978" y="6247"/>
                </a:lnTo>
                <a:lnTo>
                  <a:pt x="243978" y="311"/>
                </a:lnTo>
                <a:close/>
                <a:moveTo>
                  <a:pt x="256161" y="311"/>
                </a:moveTo>
                <a:lnTo>
                  <a:pt x="256161" y="6247"/>
                </a:lnTo>
                <a:lnTo>
                  <a:pt x="250225" y="6247"/>
                </a:lnTo>
                <a:lnTo>
                  <a:pt x="250225" y="311"/>
                </a:lnTo>
                <a:close/>
                <a:moveTo>
                  <a:pt x="262409" y="311"/>
                </a:moveTo>
                <a:lnTo>
                  <a:pt x="262409" y="6247"/>
                </a:lnTo>
                <a:lnTo>
                  <a:pt x="256474" y="6247"/>
                </a:lnTo>
                <a:lnTo>
                  <a:pt x="256474" y="311"/>
                </a:lnTo>
                <a:close/>
                <a:moveTo>
                  <a:pt x="268656" y="311"/>
                </a:moveTo>
                <a:lnTo>
                  <a:pt x="268656" y="6247"/>
                </a:lnTo>
                <a:lnTo>
                  <a:pt x="262721" y="6247"/>
                </a:lnTo>
                <a:lnTo>
                  <a:pt x="262721" y="311"/>
                </a:lnTo>
                <a:close/>
                <a:moveTo>
                  <a:pt x="274904" y="311"/>
                </a:moveTo>
                <a:lnTo>
                  <a:pt x="274904" y="6247"/>
                </a:lnTo>
                <a:lnTo>
                  <a:pt x="268968" y="6247"/>
                </a:lnTo>
                <a:lnTo>
                  <a:pt x="268968" y="311"/>
                </a:lnTo>
                <a:close/>
                <a:moveTo>
                  <a:pt x="6251" y="6560"/>
                </a:moveTo>
                <a:lnTo>
                  <a:pt x="6251" y="12494"/>
                </a:lnTo>
                <a:lnTo>
                  <a:pt x="315" y="12494"/>
                </a:lnTo>
                <a:lnTo>
                  <a:pt x="315" y="6560"/>
                </a:lnTo>
                <a:close/>
                <a:moveTo>
                  <a:pt x="12498" y="6560"/>
                </a:moveTo>
                <a:lnTo>
                  <a:pt x="12498" y="12494"/>
                </a:lnTo>
                <a:lnTo>
                  <a:pt x="6562" y="12494"/>
                </a:lnTo>
                <a:lnTo>
                  <a:pt x="6562" y="6560"/>
                </a:lnTo>
                <a:close/>
                <a:moveTo>
                  <a:pt x="18745" y="6560"/>
                </a:moveTo>
                <a:lnTo>
                  <a:pt x="18745" y="12494"/>
                </a:lnTo>
                <a:lnTo>
                  <a:pt x="12810" y="12494"/>
                </a:lnTo>
                <a:lnTo>
                  <a:pt x="12810" y="6560"/>
                </a:lnTo>
                <a:close/>
                <a:moveTo>
                  <a:pt x="24992" y="6560"/>
                </a:moveTo>
                <a:lnTo>
                  <a:pt x="24992" y="12494"/>
                </a:lnTo>
                <a:lnTo>
                  <a:pt x="19058" y="12494"/>
                </a:lnTo>
                <a:lnTo>
                  <a:pt x="19058" y="6560"/>
                </a:lnTo>
                <a:close/>
                <a:moveTo>
                  <a:pt x="31241" y="6560"/>
                </a:moveTo>
                <a:lnTo>
                  <a:pt x="31241" y="12494"/>
                </a:lnTo>
                <a:lnTo>
                  <a:pt x="25305" y="12494"/>
                </a:lnTo>
                <a:lnTo>
                  <a:pt x="25305" y="6560"/>
                </a:lnTo>
                <a:close/>
                <a:moveTo>
                  <a:pt x="37489" y="6560"/>
                </a:moveTo>
                <a:lnTo>
                  <a:pt x="37489" y="12494"/>
                </a:lnTo>
                <a:lnTo>
                  <a:pt x="31553" y="12494"/>
                </a:lnTo>
                <a:lnTo>
                  <a:pt x="31553" y="6560"/>
                </a:lnTo>
                <a:close/>
                <a:moveTo>
                  <a:pt x="43737" y="6560"/>
                </a:moveTo>
                <a:lnTo>
                  <a:pt x="43737" y="12494"/>
                </a:lnTo>
                <a:lnTo>
                  <a:pt x="37802" y="12494"/>
                </a:lnTo>
                <a:lnTo>
                  <a:pt x="37802" y="6560"/>
                </a:lnTo>
                <a:close/>
                <a:moveTo>
                  <a:pt x="49985" y="6560"/>
                </a:moveTo>
                <a:lnTo>
                  <a:pt x="49985" y="12494"/>
                </a:lnTo>
                <a:lnTo>
                  <a:pt x="44049" y="12494"/>
                </a:lnTo>
                <a:lnTo>
                  <a:pt x="44049" y="6560"/>
                </a:lnTo>
                <a:close/>
                <a:moveTo>
                  <a:pt x="56232" y="6560"/>
                </a:moveTo>
                <a:lnTo>
                  <a:pt x="56232" y="12494"/>
                </a:lnTo>
                <a:lnTo>
                  <a:pt x="50296" y="12494"/>
                </a:lnTo>
                <a:lnTo>
                  <a:pt x="50296" y="6560"/>
                </a:lnTo>
                <a:close/>
                <a:moveTo>
                  <a:pt x="62480" y="6560"/>
                </a:moveTo>
                <a:lnTo>
                  <a:pt x="62480" y="12494"/>
                </a:lnTo>
                <a:lnTo>
                  <a:pt x="56545" y="12494"/>
                </a:lnTo>
                <a:lnTo>
                  <a:pt x="56545" y="6560"/>
                </a:lnTo>
                <a:close/>
                <a:moveTo>
                  <a:pt x="68727" y="6560"/>
                </a:moveTo>
                <a:lnTo>
                  <a:pt x="68727" y="12494"/>
                </a:lnTo>
                <a:lnTo>
                  <a:pt x="62792" y="12494"/>
                </a:lnTo>
                <a:lnTo>
                  <a:pt x="62792" y="6560"/>
                </a:lnTo>
                <a:close/>
                <a:moveTo>
                  <a:pt x="74975" y="6560"/>
                </a:moveTo>
                <a:lnTo>
                  <a:pt x="74975" y="12494"/>
                </a:lnTo>
                <a:lnTo>
                  <a:pt x="69039" y="12494"/>
                </a:lnTo>
                <a:lnTo>
                  <a:pt x="69039" y="6560"/>
                </a:lnTo>
                <a:close/>
                <a:moveTo>
                  <a:pt x="81223" y="6560"/>
                </a:moveTo>
                <a:lnTo>
                  <a:pt x="81223" y="12494"/>
                </a:lnTo>
                <a:lnTo>
                  <a:pt x="75286" y="12494"/>
                </a:lnTo>
                <a:lnTo>
                  <a:pt x="75286" y="6560"/>
                </a:lnTo>
                <a:close/>
                <a:moveTo>
                  <a:pt x="87470" y="6560"/>
                </a:moveTo>
                <a:lnTo>
                  <a:pt x="87470" y="12494"/>
                </a:lnTo>
                <a:lnTo>
                  <a:pt x="81535" y="12494"/>
                </a:lnTo>
                <a:lnTo>
                  <a:pt x="81535" y="6560"/>
                </a:lnTo>
                <a:close/>
                <a:moveTo>
                  <a:pt x="93720" y="6560"/>
                </a:moveTo>
                <a:lnTo>
                  <a:pt x="93720" y="12494"/>
                </a:lnTo>
                <a:lnTo>
                  <a:pt x="87784" y="12494"/>
                </a:lnTo>
                <a:lnTo>
                  <a:pt x="87784" y="6560"/>
                </a:lnTo>
                <a:close/>
                <a:moveTo>
                  <a:pt x="99967" y="6560"/>
                </a:moveTo>
                <a:lnTo>
                  <a:pt x="99967" y="12494"/>
                </a:lnTo>
                <a:lnTo>
                  <a:pt x="94031" y="12494"/>
                </a:lnTo>
                <a:lnTo>
                  <a:pt x="94031" y="6560"/>
                </a:lnTo>
                <a:close/>
                <a:moveTo>
                  <a:pt x="106214" y="6560"/>
                </a:moveTo>
                <a:lnTo>
                  <a:pt x="106214" y="12494"/>
                </a:lnTo>
                <a:lnTo>
                  <a:pt x="100280" y="12494"/>
                </a:lnTo>
                <a:lnTo>
                  <a:pt x="100280" y="6560"/>
                </a:lnTo>
                <a:close/>
                <a:moveTo>
                  <a:pt x="112461" y="6560"/>
                </a:moveTo>
                <a:lnTo>
                  <a:pt x="112461" y="12494"/>
                </a:lnTo>
                <a:lnTo>
                  <a:pt x="106527" y="12494"/>
                </a:lnTo>
                <a:lnTo>
                  <a:pt x="106527" y="6560"/>
                </a:lnTo>
                <a:close/>
                <a:moveTo>
                  <a:pt x="118710" y="6560"/>
                </a:moveTo>
                <a:lnTo>
                  <a:pt x="118710" y="12494"/>
                </a:lnTo>
                <a:lnTo>
                  <a:pt x="112774" y="12494"/>
                </a:lnTo>
                <a:lnTo>
                  <a:pt x="112774" y="6560"/>
                </a:lnTo>
                <a:close/>
                <a:moveTo>
                  <a:pt x="124957" y="6560"/>
                </a:moveTo>
                <a:lnTo>
                  <a:pt x="124957" y="12494"/>
                </a:lnTo>
                <a:lnTo>
                  <a:pt x="119021" y="12494"/>
                </a:lnTo>
                <a:lnTo>
                  <a:pt x="119021" y="6560"/>
                </a:lnTo>
                <a:close/>
                <a:moveTo>
                  <a:pt x="131204" y="6560"/>
                </a:moveTo>
                <a:lnTo>
                  <a:pt x="131204" y="12494"/>
                </a:lnTo>
                <a:lnTo>
                  <a:pt x="125270" y="12494"/>
                </a:lnTo>
                <a:lnTo>
                  <a:pt x="125270" y="6560"/>
                </a:lnTo>
                <a:close/>
                <a:moveTo>
                  <a:pt x="137451" y="6560"/>
                </a:moveTo>
                <a:lnTo>
                  <a:pt x="137451" y="12494"/>
                </a:lnTo>
                <a:lnTo>
                  <a:pt x="131517" y="12494"/>
                </a:lnTo>
                <a:lnTo>
                  <a:pt x="131517" y="6560"/>
                </a:lnTo>
                <a:close/>
                <a:moveTo>
                  <a:pt x="143702" y="6560"/>
                </a:moveTo>
                <a:lnTo>
                  <a:pt x="143702" y="12494"/>
                </a:lnTo>
                <a:lnTo>
                  <a:pt x="137766" y="12494"/>
                </a:lnTo>
                <a:lnTo>
                  <a:pt x="137766" y="6560"/>
                </a:lnTo>
                <a:close/>
                <a:moveTo>
                  <a:pt x="149949" y="6560"/>
                </a:moveTo>
                <a:lnTo>
                  <a:pt x="149949" y="12494"/>
                </a:lnTo>
                <a:lnTo>
                  <a:pt x="144015" y="12494"/>
                </a:lnTo>
                <a:lnTo>
                  <a:pt x="144015" y="6560"/>
                </a:lnTo>
                <a:close/>
                <a:moveTo>
                  <a:pt x="156196" y="6560"/>
                </a:moveTo>
                <a:lnTo>
                  <a:pt x="156196" y="12494"/>
                </a:lnTo>
                <a:lnTo>
                  <a:pt x="150262" y="12494"/>
                </a:lnTo>
                <a:lnTo>
                  <a:pt x="150262" y="6560"/>
                </a:lnTo>
                <a:close/>
                <a:moveTo>
                  <a:pt x="162445" y="6560"/>
                </a:moveTo>
                <a:lnTo>
                  <a:pt x="162445" y="12494"/>
                </a:lnTo>
                <a:lnTo>
                  <a:pt x="156509" y="12494"/>
                </a:lnTo>
                <a:lnTo>
                  <a:pt x="156509" y="6560"/>
                </a:lnTo>
                <a:close/>
                <a:moveTo>
                  <a:pt x="168692" y="6560"/>
                </a:moveTo>
                <a:lnTo>
                  <a:pt x="168692" y="12494"/>
                </a:lnTo>
                <a:lnTo>
                  <a:pt x="162756" y="12494"/>
                </a:lnTo>
                <a:lnTo>
                  <a:pt x="162756" y="6560"/>
                </a:lnTo>
                <a:close/>
                <a:moveTo>
                  <a:pt x="174939" y="6560"/>
                </a:moveTo>
                <a:lnTo>
                  <a:pt x="174939" y="12494"/>
                </a:lnTo>
                <a:lnTo>
                  <a:pt x="169005" y="12494"/>
                </a:lnTo>
                <a:lnTo>
                  <a:pt x="169005" y="6560"/>
                </a:lnTo>
                <a:close/>
                <a:moveTo>
                  <a:pt x="181186" y="6560"/>
                </a:moveTo>
                <a:lnTo>
                  <a:pt x="181186" y="12494"/>
                </a:lnTo>
                <a:lnTo>
                  <a:pt x="175252" y="12494"/>
                </a:lnTo>
                <a:lnTo>
                  <a:pt x="175252" y="6560"/>
                </a:lnTo>
                <a:close/>
                <a:moveTo>
                  <a:pt x="187435" y="6560"/>
                </a:moveTo>
                <a:lnTo>
                  <a:pt x="187435" y="12494"/>
                </a:lnTo>
                <a:lnTo>
                  <a:pt x="181499" y="12494"/>
                </a:lnTo>
                <a:lnTo>
                  <a:pt x="181499" y="6560"/>
                </a:lnTo>
                <a:close/>
                <a:moveTo>
                  <a:pt x="193684" y="6560"/>
                </a:moveTo>
                <a:lnTo>
                  <a:pt x="193684" y="12494"/>
                </a:lnTo>
                <a:lnTo>
                  <a:pt x="187749" y="12494"/>
                </a:lnTo>
                <a:lnTo>
                  <a:pt x="187749" y="6560"/>
                </a:lnTo>
                <a:close/>
                <a:moveTo>
                  <a:pt x="199931" y="6560"/>
                </a:moveTo>
                <a:lnTo>
                  <a:pt x="199931" y="12494"/>
                </a:lnTo>
                <a:lnTo>
                  <a:pt x="193996" y="12494"/>
                </a:lnTo>
                <a:lnTo>
                  <a:pt x="193996" y="6560"/>
                </a:lnTo>
                <a:close/>
                <a:moveTo>
                  <a:pt x="206180" y="6560"/>
                </a:moveTo>
                <a:lnTo>
                  <a:pt x="206180" y="12494"/>
                </a:lnTo>
                <a:lnTo>
                  <a:pt x="200244" y="12494"/>
                </a:lnTo>
                <a:lnTo>
                  <a:pt x="200244" y="6560"/>
                </a:lnTo>
                <a:close/>
                <a:moveTo>
                  <a:pt x="212427" y="6560"/>
                </a:moveTo>
                <a:lnTo>
                  <a:pt x="212427" y="12494"/>
                </a:lnTo>
                <a:lnTo>
                  <a:pt x="206491" y="12494"/>
                </a:lnTo>
                <a:lnTo>
                  <a:pt x="206491" y="6560"/>
                </a:lnTo>
                <a:close/>
                <a:moveTo>
                  <a:pt x="218674" y="6560"/>
                </a:moveTo>
                <a:lnTo>
                  <a:pt x="218674" y="12494"/>
                </a:lnTo>
                <a:lnTo>
                  <a:pt x="212739" y="12494"/>
                </a:lnTo>
                <a:lnTo>
                  <a:pt x="212739" y="6560"/>
                </a:lnTo>
                <a:close/>
                <a:moveTo>
                  <a:pt x="224921" y="6560"/>
                </a:moveTo>
                <a:lnTo>
                  <a:pt x="224921" y="12494"/>
                </a:lnTo>
                <a:lnTo>
                  <a:pt x="218987" y="12494"/>
                </a:lnTo>
                <a:lnTo>
                  <a:pt x="218987" y="6560"/>
                </a:lnTo>
                <a:close/>
                <a:moveTo>
                  <a:pt x="231170" y="6560"/>
                </a:moveTo>
                <a:lnTo>
                  <a:pt x="231170" y="12494"/>
                </a:lnTo>
                <a:lnTo>
                  <a:pt x="225234" y="12494"/>
                </a:lnTo>
                <a:lnTo>
                  <a:pt x="225234" y="6560"/>
                </a:lnTo>
                <a:close/>
                <a:moveTo>
                  <a:pt x="237417" y="6560"/>
                </a:moveTo>
                <a:lnTo>
                  <a:pt x="237417" y="12494"/>
                </a:lnTo>
                <a:lnTo>
                  <a:pt x="231481" y="12494"/>
                </a:lnTo>
                <a:lnTo>
                  <a:pt x="231481" y="6560"/>
                </a:lnTo>
                <a:close/>
                <a:moveTo>
                  <a:pt x="243664" y="6560"/>
                </a:moveTo>
                <a:lnTo>
                  <a:pt x="243664" y="12494"/>
                </a:lnTo>
                <a:lnTo>
                  <a:pt x="237729" y="12494"/>
                </a:lnTo>
                <a:lnTo>
                  <a:pt x="237729" y="6560"/>
                </a:lnTo>
                <a:close/>
                <a:moveTo>
                  <a:pt x="249914" y="6560"/>
                </a:moveTo>
                <a:lnTo>
                  <a:pt x="249914" y="12494"/>
                </a:lnTo>
                <a:lnTo>
                  <a:pt x="243978" y="12494"/>
                </a:lnTo>
                <a:lnTo>
                  <a:pt x="243978" y="6560"/>
                </a:lnTo>
                <a:close/>
                <a:moveTo>
                  <a:pt x="256161" y="6560"/>
                </a:moveTo>
                <a:lnTo>
                  <a:pt x="256161" y="12494"/>
                </a:lnTo>
                <a:lnTo>
                  <a:pt x="250225" y="12494"/>
                </a:lnTo>
                <a:lnTo>
                  <a:pt x="250225" y="6560"/>
                </a:lnTo>
                <a:close/>
                <a:moveTo>
                  <a:pt x="262409" y="6560"/>
                </a:moveTo>
                <a:lnTo>
                  <a:pt x="262409" y="12494"/>
                </a:lnTo>
                <a:lnTo>
                  <a:pt x="256474" y="12494"/>
                </a:lnTo>
                <a:lnTo>
                  <a:pt x="256474" y="6560"/>
                </a:lnTo>
                <a:close/>
                <a:moveTo>
                  <a:pt x="268656" y="6560"/>
                </a:moveTo>
                <a:lnTo>
                  <a:pt x="268656" y="12494"/>
                </a:lnTo>
                <a:lnTo>
                  <a:pt x="262721" y="12494"/>
                </a:lnTo>
                <a:lnTo>
                  <a:pt x="262721" y="6560"/>
                </a:lnTo>
                <a:close/>
                <a:moveTo>
                  <a:pt x="274904" y="6560"/>
                </a:moveTo>
                <a:lnTo>
                  <a:pt x="274904" y="12494"/>
                </a:lnTo>
                <a:lnTo>
                  <a:pt x="268968" y="12494"/>
                </a:lnTo>
                <a:lnTo>
                  <a:pt x="268968" y="6560"/>
                </a:lnTo>
                <a:close/>
                <a:moveTo>
                  <a:pt x="6251" y="12807"/>
                </a:moveTo>
                <a:lnTo>
                  <a:pt x="6251" y="18742"/>
                </a:lnTo>
                <a:lnTo>
                  <a:pt x="315" y="18742"/>
                </a:lnTo>
                <a:lnTo>
                  <a:pt x="315" y="12807"/>
                </a:lnTo>
                <a:close/>
                <a:moveTo>
                  <a:pt x="12498" y="12807"/>
                </a:moveTo>
                <a:lnTo>
                  <a:pt x="12498" y="18742"/>
                </a:lnTo>
                <a:lnTo>
                  <a:pt x="6562" y="18742"/>
                </a:lnTo>
                <a:lnTo>
                  <a:pt x="6562" y="12807"/>
                </a:lnTo>
                <a:close/>
                <a:moveTo>
                  <a:pt x="18745" y="12807"/>
                </a:moveTo>
                <a:lnTo>
                  <a:pt x="18745" y="18742"/>
                </a:lnTo>
                <a:lnTo>
                  <a:pt x="12810" y="18742"/>
                </a:lnTo>
                <a:lnTo>
                  <a:pt x="12810" y="12807"/>
                </a:lnTo>
                <a:close/>
                <a:moveTo>
                  <a:pt x="24992" y="12807"/>
                </a:moveTo>
                <a:lnTo>
                  <a:pt x="24992" y="18742"/>
                </a:lnTo>
                <a:lnTo>
                  <a:pt x="19058" y="18742"/>
                </a:lnTo>
                <a:lnTo>
                  <a:pt x="19058" y="12807"/>
                </a:lnTo>
                <a:close/>
                <a:moveTo>
                  <a:pt x="31241" y="12807"/>
                </a:moveTo>
                <a:lnTo>
                  <a:pt x="31241" y="18742"/>
                </a:lnTo>
                <a:lnTo>
                  <a:pt x="25305" y="18742"/>
                </a:lnTo>
                <a:lnTo>
                  <a:pt x="25305" y="12807"/>
                </a:lnTo>
                <a:close/>
                <a:moveTo>
                  <a:pt x="37489" y="12807"/>
                </a:moveTo>
                <a:lnTo>
                  <a:pt x="37489" y="18742"/>
                </a:lnTo>
                <a:lnTo>
                  <a:pt x="31553" y="18742"/>
                </a:lnTo>
                <a:lnTo>
                  <a:pt x="31553" y="12807"/>
                </a:lnTo>
                <a:close/>
                <a:moveTo>
                  <a:pt x="43737" y="12807"/>
                </a:moveTo>
                <a:lnTo>
                  <a:pt x="43737" y="18742"/>
                </a:lnTo>
                <a:lnTo>
                  <a:pt x="37802" y="18742"/>
                </a:lnTo>
                <a:lnTo>
                  <a:pt x="37802" y="12807"/>
                </a:lnTo>
                <a:close/>
                <a:moveTo>
                  <a:pt x="49985" y="12807"/>
                </a:moveTo>
                <a:lnTo>
                  <a:pt x="49985" y="18742"/>
                </a:lnTo>
                <a:lnTo>
                  <a:pt x="44049" y="18742"/>
                </a:lnTo>
                <a:lnTo>
                  <a:pt x="44049" y="12807"/>
                </a:lnTo>
                <a:close/>
                <a:moveTo>
                  <a:pt x="56232" y="12807"/>
                </a:moveTo>
                <a:lnTo>
                  <a:pt x="56232" y="18742"/>
                </a:lnTo>
                <a:lnTo>
                  <a:pt x="50296" y="18742"/>
                </a:lnTo>
                <a:lnTo>
                  <a:pt x="50296" y="12807"/>
                </a:lnTo>
                <a:close/>
                <a:moveTo>
                  <a:pt x="62480" y="12807"/>
                </a:moveTo>
                <a:lnTo>
                  <a:pt x="62480" y="18742"/>
                </a:lnTo>
                <a:lnTo>
                  <a:pt x="56545" y="18742"/>
                </a:lnTo>
                <a:lnTo>
                  <a:pt x="56545" y="12807"/>
                </a:lnTo>
                <a:close/>
                <a:moveTo>
                  <a:pt x="68727" y="12807"/>
                </a:moveTo>
                <a:lnTo>
                  <a:pt x="68727" y="18742"/>
                </a:lnTo>
                <a:lnTo>
                  <a:pt x="62792" y="18742"/>
                </a:lnTo>
                <a:lnTo>
                  <a:pt x="62792" y="12807"/>
                </a:lnTo>
                <a:close/>
                <a:moveTo>
                  <a:pt x="74975" y="12807"/>
                </a:moveTo>
                <a:lnTo>
                  <a:pt x="74975" y="18742"/>
                </a:lnTo>
                <a:lnTo>
                  <a:pt x="69039" y="18742"/>
                </a:lnTo>
                <a:lnTo>
                  <a:pt x="69039" y="12807"/>
                </a:lnTo>
                <a:close/>
                <a:moveTo>
                  <a:pt x="81223" y="12807"/>
                </a:moveTo>
                <a:lnTo>
                  <a:pt x="81223" y="18742"/>
                </a:lnTo>
                <a:lnTo>
                  <a:pt x="75286" y="18742"/>
                </a:lnTo>
                <a:lnTo>
                  <a:pt x="75286" y="12807"/>
                </a:lnTo>
                <a:close/>
                <a:moveTo>
                  <a:pt x="87470" y="12807"/>
                </a:moveTo>
                <a:lnTo>
                  <a:pt x="87470" y="18742"/>
                </a:lnTo>
                <a:lnTo>
                  <a:pt x="81535" y="18742"/>
                </a:lnTo>
                <a:lnTo>
                  <a:pt x="81535" y="12807"/>
                </a:lnTo>
                <a:close/>
                <a:moveTo>
                  <a:pt x="93720" y="12807"/>
                </a:moveTo>
                <a:lnTo>
                  <a:pt x="93720" y="18742"/>
                </a:lnTo>
                <a:lnTo>
                  <a:pt x="87784" y="18742"/>
                </a:lnTo>
                <a:lnTo>
                  <a:pt x="87784" y="12807"/>
                </a:lnTo>
                <a:close/>
                <a:moveTo>
                  <a:pt x="99967" y="12807"/>
                </a:moveTo>
                <a:lnTo>
                  <a:pt x="99967" y="18742"/>
                </a:lnTo>
                <a:lnTo>
                  <a:pt x="94031" y="18742"/>
                </a:lnTo>
                <a:lnTo>
                  <a:pt x="94031" y="12807"/>
                </a:lnTo>
                <a:close/>
                <a:moveTo>
                  <a:pt x="106214" y="12807"/>
                </a:moveTo>
                <a:lnTo>
                  <a:pt x="106214" y="18742"/>
                </a:lnTo>
                <a:lnTo>
                  <a:pt x="100280" y="18742"/>
                </a:lnTo>
                <a:lnTo>
                  <a:pt x="100280" y="12807"/>
                </a:lnTo>
                <a:close/>
                <a:moveTo>
                  <a:pt x="112461" y="12807"/>
                </a:moveTo>
                <a:lnTo>
                  <a:pt x="112461" y="18742"/>
                </a:lnTo>
                <a:lnTo>
                  <a:pt x="106527" y="18742"/>
                </a:lnTo>
                <a:lnTo>
                  <a:pt x="106527" y="12807"/>
                </a:lnTo>
                <a:close/>
                <a:moveTo>
                  <a:pt x="118710" y="12807"/>
                </a:moveTo>
                <a:lnTo>
                  <a:pt x="118710" y="18742"/>
                </a:lnTo>
                <a:lnTo>
                  <a:pt x="112774" y="18742"/>
                </a:lnTo>
                <a:lnTo>
                  <a:pt x="112774" y="12807"/>
                </a:lnTo>
                <a:close/>
                <a:moveTo>
                  <a:pt x="124957" y="12807"/>
                </a:moveTo>
                <a:lnTo>
                  <a:pt x="124957" y="18742"/>
                </a:lnTo>
                <a:lnTo>
                  <a:pt x="119021" y="18742"/>
                </a:lnTo>
                <a:lnTo>
                  <a:pt x="119021" y="12807"/>
                </a:lnTo>
                <a:close/>
                <a:moveTo>
                  <a:pt x="131204" y="12807"/>
                </a:moveTo>
                <a:lnTo>
                  <a:pt x="131204" y="18742"/>
                </a:lnTo>
                <a:lnTo>
                  <a:pt x="125270" y="18742"/>
                </a:lnTo>
                <a:lnTo>
                  <a:pt x="125270" y="12807"/>
                </a:lnTo>
                <a:close/>
                <a:moveTo>
                  <a:pt x="137451" y="12807"/>
                </a:moveTo>
                <a:lnTo>
                  <a:pt x="137451" y="18742"/>
                </a:lnTo>
                <a:lnTo>
                  <a:pt x="131517" y="18742"/>
                </a:lnTo>
                <a:lnTo>
                  <a:pt x="131517" y="12807"/>
                </a:lnTo>
                <a:close/>
                <a:moveTo>
                  <a:pt x="143702" y="12807"/>
                </a:moveTo>
                <a:lnTo>
                  <a:pt x="143702" y="18742"/>
                </a:lnTo>
                <a:lnTo>
                  <a:pt x="137766" y="18742"/>
                </a:lnTo>
                <a:lnTo>
                  <a:pt x="137766" y="12807"/>
                </a:lnTo>
                <a:close/>
                <a:moveTo>
                  <a:pt x="149949" y="12807"/>
                </a:moveTo>
                <a:lnTo>
                  <a:pt x="149949" y="18742"/>
                </a:lnTo>
                <a:lnTo>
                  <a:pt x="144015" y="18742"/>
                </a:lnTo>
                <a:lnTo>
                  <a:pt x="144015" y="12807"/>
                </a:lnTo>
                <a:close/>
                <a:moveTo>
                  <a:pt x="156196" y="12807"/>
                </a:moveTo>
                <a:lnTo>
                  <a:pt x="156196" y="18742"/>
                </a:lnTo>
                <a:lnTo>
                  <a:pt x="150262" y="18742"/>
                </a:lnTo>
                <a:lnTo>
                  <a:pt x="150262" y="12807"/>
                </a:lnTo>
                <a:close/>
                <a:moveTo>
                  <a:pt x="162445" y="12807"/>
                </a:moveTo>
                <a:lnTo>
                  <a:pt x="162445" y="18742"/>
                </a:lnTo>
                <a:lnTo>
                  <a:pt x="156509" y="18742"/>
                </a:lnTo>
                <a:lnTo>
                  <a:pt x="156509" y="12807"/>
                </a:lnTo>
                <a:close/>
                <a:moveTo>
                  <a:pt x="168692" y="12807"/>
                </a:moveTo>
                <a:lnTo>
                  <a:pt x="168692" y="18742"/>
                </a:lnTo>
                <a:lnTo>
                  <a:pt x="162756" y="18742"/>
                </a:lnTo>
                <a:lnTo>
                  <a:pt x="162756" y="12807"/>
                </a:lnTo>
                <a:close/>
                <a:moveTo>
                  <a:pt x="174939" y="12807"/>
                </a:moveTo>
                <a:lnTo>
                  <a:pt x="174939" y="18742"/>
                </a:lnTo>
                <a:lnTo>
                  <a:pt x="169005" y="18742"/>
                </a:lnTo>
                <a:lnTo>
                  <a:pt x="169005" y="12807"/>
                </a:lnTo>
                <a:close/>
                <a:moveTo>
                  <a:pt x="181186" y="12807"/>
                </a:moveTo>
                <a:lnTo>
                  <a:pt x="181186" y="18742"/>
                </a:lnTo>
                <a:lnTo>
                  <a:pt x="175252" y="18742"/>
                </a:lnTo>
                <a:lnTo>
                  <a:pt x="175252" y="12807"/>
                </a:lnTo>
                <a:close/>
                <a:moveTo>
                  <a:pt x="187435" y="12807"/>
                </a:moveTo>
                <a:lnTo>
                  <a:pt x="187435" y="18742"/>
                </a:lnTo>
                <a:lnTo>
                  <a:pt x="181499" y="18742"/>
                </a:lnTo>
                <a:lnTo>
                  <a:pt x="181499" y="12807"/>
                </a:lnTo>
                <a:close/>
                <a:moveTo>
                  <a:pt x="193684" y="12807"/>
                </a:moveTo>
                <a:lnTo>
                  <a:pt x="193684" y="18742"/>
                </a:lnTo>
                <a:lnTo>
                  <a:pt x="187749" y="18742"/>
                </a:lnTo>
                <a:lnTo>
                  <a:pt x="187749" y="12807"/>
                </a:lnTo>
                <a:close/>
                <a:moveTo>
                  <a:pt x="199931" y="12807"/>
                </a:moveTo>
                <a:lnTo>
                  <a:pt x="199931" y="18742"/>
                </a:lnTo>
                <a:lnTo>
                  <a:pt x="193996" y="18742"/>
                </a:lnTo>
                <a:lnTo>
                  <a:pt x="193996" y="12807"/>
                </a:lnTo>
                <a:close/>
                <a:moveTo>
                  <a:pt x="206180" y="12807"/>
                </a:moveTo>
                <a:lnTo>
                  <a:pt x="206180" y="18742"/>
                </a:lnTo>
                <a:lnTo>
                  <a:pt x="200244" y="18742"/>
                </a:lnTo>
                <a:lnTo>
                  <a:pt x="200244" y="12807"/>
                </a:lnTo>
                <a:close/>
                <a:moveTo>
                  <a:pt x="212427" y="12807"/>
                </a:moveTo>
                <a:lnTo>
                  <a:pt x="212427" y="18742"/>
                </a:lnTo>
                <a:lnTo>
                  <a:pt x="206491" y="18742"/>
                </a:lnTo>
                <a:lnTo>
                  <a:pt x="206491" y="12807"/>
                </a:lnTo>
                <a:close/>
                <a:moveTo>
                  <a:pt x="218674" y="12807"/>
                </a:moveTo>
                <a:lnTo>
                  <a:pt x="218674" y="18742"/>
                </a:lnTo>
                <a:lnTo>
                  <a:pt x="212739" y="18742"/>
                </a:lnTo>
                <a:lnTo>
                  <a:pt x="212739" y="12807"/>
                </a:lnTo>
                <a:close/>
                <a:moveTo>
                  <a:pt x="224921" y="12807"/>
                </a:moveTo>
                <a:lnTo>
                  <a:pt x="224921" y="18742"/>
                </a:lnTo>
                <a:lnTo>
                  <a:pt x="218987" y="18742"/>
                </a:lnTo>
                <a:lnTo>
                  <a:pt x="218987" y="12807"/>
                </a:lnTo>
                <a:close/>
                <a:moveTo>
                  <a:pt x="231170" y="12807"/>
                </a:moveTo>
                <a:lnTo>
                  <a:pt x="231170" y="18742"/>
                </a:lnTo>
                <a:lnTo>
                  <a:pt x="225234" y="18742"/>
                </a:lnTo>
                <a:lnTo>
                  <a:pt x="225234" y="12807"/>
                </a:lnTo>
                <a:close/>
                <a:moveTo>
                  <a:pt x="237417" y="12807"/>
                </a:moveTo>
                <a:lnTo>
                  <a:pt x="237417" y="18742"/>
                </a:lnTo>
                <a:lnTo>
                  <a:pt x="231481" y="18742"/>
                </a:lnTo>
                <a:lnTo>
                  <a:pt x="231481" y="12807"/>
                </a:lnTo>
                <a:close/>
                <a:moveTo>
                  <a:pt x="243664" y="12807"/>
                </a:moveTo>
                <a:lnTo>
                  <a:pt x="243664" y="18742"/>
                </a:lnTo>
                <a:lnTo>
                  <a:pt x="237729" y="18742"/>
                </a:lnTo>
                <a:lnTo>
                  <a:pt x="237729" y="12807"/>
                </a:lnTo>
                <a:close/>
                <a:moveTo>
                  <a:pt x="249914" y="12807"/>
                </a:moveTo>
                <a:lnTo>
                  <a:pt x="249914" y="18742"/>
                </a:lnTo>
                <a:lnTo>
                  <a:pt x="243978" y="18742"/>
                </a:lnTo>
                <a:lnTo>
                  <a:pt x="243978" y="12807"/>
                </a:lnTo>
                <a:close/>
                <a:moveTo>
                  <a:pt x="256161" y="12807"/>
                </a:moveTo>
                <a:lnTo>
                  <a:pt x="256161" y="18742"/>
                </a:lnTo>
                <a:lnTo>
                  <a:pt x="250225" y="18742"/>
                </a:lnTo>
                <a:lnTo>
                  <a:pt x="250225" y="12807"/>
                </a:lnTo>
                <a:close/>
                <a:moveTo>
                  <a:pt x="262409" y="12807"/>
                </a:moveTo>
                <a:lnTo>
                  <a:pt x="262409" y="18742"/>
                </a:lnTo>
                <a:lnTo>
                  <a:pt x="256474" y="18742"/>
                </a:lnTo>
                <a:lnTo>
                  <a:pt x="256474" y="12807"/>
                </a:lnTo>
                <a:close/>
                <a:moveTo>
                  <a:pt x="268656" y="12807"/>
                </a:moveTo>
                <a:lnTo>
                  <a:pt x="268656" y="18742"/>
                </a:lnTo>
                <a:lnTo>
                  <a:pt x="262721" y="18742"/>
                </a:lnTo>
                <a:lnTo>
                  <a:pt x="262721" y="12807"/>
                </a:lnTo>
                <a:close/>
                <a:moveTo>
                  <a:pt x="274904" y="12807"/>
                </a:moveTo>
                <a:lnTo>
                  <a:pt x="274904" y="18742"/>
                </a:lnTo>
                <a:lnTo>
                  <a:pt x="268968" y="18742"/>
                </a:lnTo>
                <a:lnTo>
                  <a:pt x="268968" y="12807"/>
                </a:lnTo>
                <a:close/>
                <a:moveTo>
                  <a:pt x="6251" y="19054"/>
                </a:moveTo>
                <a:lnTo>
                  <a:pt x="6251" y="24990"/>
                </a:lnTo>
                <a:lnTo>
                  <a:pt x="315" y="24990"/>
                </a:lnTo>
                <a:lnTo>
                  <a:pt x="315" y="19054"/>
                </a:lnTo>
                <a:close/>
                <a:moveTo>
                  <a:pt x="12498" y="19054"/>
                </a:moveTo>
                <a:lnTo>
                  <a:pt x="12498" y="24990"/>
                </a:lnTo>
                <a:lnTo>
                  <a:pt x="6562" y="24990"/>
                </a:lnTo>
                <a:lnTo>
                  <a:pt x="6562" y="19054"/>
                </a:lnTo>
                <a:close/>
                <a:moveTo>
                  <a:pt x="18745" y="19054"/>
                </a:moveTo>
                <a:lnTo>
                  <a:pt x="18745" y="24990"/>
                </a:lnTo>
                <a:lnTo>
                  <a:pt x="12810" y="24990"/>
                </a:lnTo>
                <a:lnTo>
                  <a:pt x="12810" y="19054"/>
                </a:lnTo>
                <a:close/>
                <a:moveTo>
                  <a:pt x="24992" y="19054"/>
                </a:moveTo>
                <a:lnTo>
                  <a:pt x="24992" y="24990"/>
                </a:lnTo>
                <a:lnTo>
                  <a:pt x="19058" y="24990"/>
                </a:lnTo>
                <a:lnTo>
                  <a:pt x="19058" y="19054"/>
                </a:lnTo>
                <a:close/>
                <a:moveTo>
                  <a:pt x="31241" y="19054"/>
                </a:moveTo>
                <a:lnTo>
                  <a:pt x="31241" y="24990"/>
                </a:lnTo>
                <a:lnTo>
                  <a:pt x="25305" y="24990"/>
                </a:lnTo>
                <a:lnTo>
                  <a:pt x="25305" y="19054"/>
                </a:lnTo>
                <a:close/>
                <a:moveTo>
                  <a:pt x="37489" y="19054"/>
                </a:moveTo>
                <a:lnTo>
                  <a:pt x="37489" y="24990"/>
                </a:lnTo>
                <a:lnTo>
                  <a:pt x="31553" y="24990"/>
                </a:lnTo>
                <a:lnTo>
                  <a:pt x="31553" y="19054"/>
                </a:lnTo>
                <a:close/>
                <a:moveTo>
                  <a:pt x="43737" y="19054"/>
                </a:moveTo>
                <a:lnTo>
                  <a:pt x="43737" y="24990"/>
                </a:lnTo>
                <a:lnTo>
                  <a:pt x="37802" y="24990"/>
                </a:lnTo>
                <a:lnTo>
                  <a:pt x="37802" y="19054"/>
                </a:lnTo>
                <a:close/>
                <a:moveTo>
                  <a:pt x="49985" y="19054"/>
                </a:moveTo>
                <a:lnTo>
                  <a:pt x="49985" y="24990"/>
                </a:lnTo>
                <a:lnTo>
                  <a:pt x="44049" y="24990"/>
                </a:lnTo>
                <a:lnTo>
                  <a:pt x="44049" y="19054"/>
                </a:lnTo>
                <a:close/>
                <a:moveTo>
                  <a:pt x="56232" y="19054"/>
                </a:moveTo>
                <a:lnTo>
                  <a:pt x="56232" y="24990"/>
                </a:lnTo>
                <a:lnTo>
                  <a:pt x="50296" y="24990"/>
                </a:lnTo>
                <a:lnTo>
                  <a:pt x="50296" y="19054"/>
                </a:lnTo>
                <a:close/>
                <a:moveTo>
                  <a:pt x="62480" y="19054"/>
                </a:moveTo>
                <a:lnTo>
                  <a:pt x="62480" y="24990"/>
                </a:lnTo>
                <a:lnTo>
                  <a:pt x="56545" y="24990"/>
                </a:lnTo>
                <a:lnTo>
                  <a:pt x="56545" y="19054"/>
                </a:lnTo>
                <a:close/>
                <a:moveTo>
                  <a:pt x="68727" y="19054"/>
                </a:moveTo>
                <a:lnTo>
                  <a:pt x="68727" y="24990"/>
                </a:lnTo>
                <a:lnTo>
                  <a:pt x="62792" y="24990"/>
                </a:lnTo>
                <a:lnTo>
                  <a:pt x="62792" y="19054"/>
                </a:lnTo>
                <a:close/>
                <a:moveTo>
                  <a:pt x="74975" y="19054"/>
                </a:moveTo>
                <a:lnTo>
                  <a:pt x="74975" y="24990"/>
                </a:lnTo>
                <a:lnTo>
                  <a:pt x="69039" y="24990"/>
                </a:lnTo>
                <a:lnTo>
                  <a:pt x="69039" y="19054"/>
                </a:lnTo>
                <a:close/>
                <a:moveTo>
                  <a:pt x="81223" y="19054"/>
                </a:moveTo>
                <a:lnTo>
                  <a:pt x="81223" y="24990"/>
                </a:lnTo>
                <a:lnTo>
                  <a:pt x="75286" y="24990"/>
                </a:lnTo>
                <a:lnTo>
                  <a:pt x="75286" y="19054"/>
                </a:lnTo>
                <a:close/>
                <a:moveTo>
                  <a:pt x="87470" y="19054"/>
                </a:moveTo>
                <a:lnTo>
                  <a:pt x="87470" y="24990"/>
                </a:lnTo>
                <a:lnTo>
                  <a:pt x="81535" y="24990"/>
                </a:lnTo>
                <a:lnTo>
                  <a:pt x="81535" y="19054"/>
                </a:lnTo>
                <a:close/>
                <a:moveTo>
                  <a:pt x="93720" y="19054"/>
                </a:moveTo>
                <a:lnTo>
                  <a:pt x="93720" y="24990"/>
                </a:lnTo>
                <a:lnTo>
                  <a:pt x="87784" y="24990"/>
                </a:lnTo>
                <a:lnTo>
                  <a:pt x="87784" y="19054"/>
                </a:lnTo>
                <a:close/>
                <a:moveTo>
                  <a:pt x="99967" y="19054"/>
                </a:moveTo>
                <a:lnTo>
                  <a:pt x="99967" y="24990"/>
                </a:lnTo>
                <a:lnTo>
                  <a:pt x="94031" y="24990"/>
                </a:lnTo>
                <a:lnTo>
                  <a:pt x="94031" y="19054"/>
                </a:lnTo>
                <a:close/>
                <a:moveTo>
                  <a:pt x="106214" y="19054"/>
                </a:moveTo>
                <a:lnTo>
                  <a:pt x="106214" y="24990"/>
                </a:lnTo>
                <a:lnTo>
                  <a:pt x="100280" y="24990"/>
                </a:lnTo>
                <a:lnTo>
                  <a:pt x="100280" y="19054"/>
                </a:lnTo>
                <a:close/>
                <a:moveTo>
                  <a:pt x="112461" y="19054"/>
                </a:moveTo>
                <a:lnTo>
                  <a:pt x="112461" y="24990"/>
                </a:lnTo>
                <a:lnTo>
                  <a:pt x="106527" y="24990"/>
                </a:lnTo>
                <a:lnTo>
                  <a:pt x="106527" y="19054"/>
                </a:lnTo>
                <a:close/>
                <a:moveTo>
                  <a:pt x="118710" y="19054"/>
                </a:moveTo>
                <a:lnTo>
                  <a:pt x="118710" y="24990"/>
                </a:lnTo>
                <a:lnTo>
                  <a:pt x="112774" y="24990"/>
                </a:lnTo>
                <a:lnTo>
                  <a:pt x="112774" y="19054"/>
                </a:lnTo>
                <a:close/>
                <a:moveTo>
                  <a:pt x="124957" y="19054"/>
                </a:moveTo>
                <a:lnTo>
                  <a:pt x="124957" y="24990"/>
                </a:lnTo>
                <a:lnTo>
                  <a:pt x="119021" y="24990"/>
                </a:lnTo>
                <a:lnTo>
                  <a:pt x="119021" y="19054"/>
                </a:lnTo>
                <a:close/>
                <a:moveTo>
                  <a:pt x="131204" y="19054"/>
                </a:moveTo>
                <a:lnTo>
                  <a:pt x="131204" y="24990"/>
                </a:lnTo>
                <a:lnTo>
                  <a:pt x="125270" y="24990"/>
                </a:lnTo>
                <a:lnTo>
                  <a:pt x="125270" y="19054"/>
                </a:lnTo>
                <a:close/>
                <a:moveTo>
                  <a:pt x="137451" y="19054"/>
                </a:moveTo>
                <a:lnTo>
                  <a:pt x="137451" y="24990"/>
                </a:lnTo>
                <a:lnTo>
                  <a:pt x="131517" y="24990"/>
                </a:lnTo>
                <a:lnTo>
                  <a:pt x="131517" y="19054"/>
                </a:lnTo>
                <a:close/>
                <a:moveTo>
                  <a:pt x="143702" y="19054"/>
                </a:moveTo>
                <a:lnTo>
                  <a:pt x="143702" y="24990"/>
                </a:lnTo>
                <a:lnTo>
                  <a:pt x="137766" y="24990"/>
                </a:lnTo>
                <a:lnTo>
                  <a:pt x="137766" y="19054"/>
                </a:lnTo>
                <a:close/>
                <a:moveTo>
                  <a:pt x="149949" y="19054"/>
                </a:moveTo>
                <a:lnTo>
                  <a:pt x="149949" y="24990"/>
                </a:lnTo>
                <a:lnTo>
                  <a:pt x="144015" y="24990"/>
                </a:lnTo>
                <a:lnTo>
                  <a:pt x="144015" y="19054"/>
                </a:lnTo>
                <a:close/>
                <a:moveTo>
                  <a:pt x="156196" y="19054"/>
                </a:moveTo>
                <a:lnTo>
                  <a:pt x="156196" y="24990"/>
                </a:lnTo>
                <a:lnTo>
                  <a:pt x="150262" y="24990"/>
                </a:lnTo>
                <a:lnTo>
                  <a:pt x="150262" y="19054"/>
                </a:lnTo>
                <a:close/>
                <a:moveTo>
                  <a:pt x="162445" y="19054"/>
                </a:moveTo>
                <a:lnTo>
                  <a:pt x="162445" y="24990"/>
                </a:lnTo>
                <a:lnTo>
                  <a:pt x="156509" y="24990"/>
                </a:lnTo>
                <a:lnTo>
                  <a:pt x="156509" y="19054"/>
                </a:lnTo>
                <a:close/>
                <a:moveTo>
                  <a:pt x="168692" y="19054"/>
                </a:moveTo>
                <a:lnTo>
                  <a:pt x="168692" y="24990"/>
                </a:lnTo>
                <a:lnTo>
                  <a:pt x="162756" y="24990"/>
                </a:lnTo>
                <a:lnTo>
                  <a:pt x="162756" y="19054"/>
                </a:lnTo>
                <a:close/>
                <a:moveTo>
                  <a:pt x="174939" y="19054"/>
                </a:moveTo>
                <a:lnTo>
                  <a:pt x="174939" y="24990"/>
                </a:lnTo>
                <a:lnTo>
                  <a:pt x="169005" y="24990"/>
                </a:lnTo>
                <a:lnTo>
                  <a:pt x="169005" y="19054"/>
                </a:lnTo>
                <a:close/>
                <a:moveTo>
                  <a:pt x="181186" y="19054"/>
                </a:moveTo>
                <a:lnTo>
                  <a:pt x="181186" y="24990"/>
                </a:lnTo>
                <a:lnTo>
                  <a:pt x="175252" y="24990"/>
                </a:lnTo>
                <a:lnTo>
                  <a:pt x="175252" y="19054"/>
                </a:lnTo>
                <a:close/>
                <a:moveTo>
                  <a:pt x="187435" y="19054"/>
                </a:moveTo>
                <a:lnTo>
                  <a:pt x="187435" y="24990"/>
                </a:lnTo>
                <a:lnTo>
                  <a:pt x="181499" y="24990"/>
                </a:lnTo>
                <a:lnTo>
                  <a:pt x="181499" y="19054"/>
                </a:lnTo>
                <a:close/>
                <a:moveTo>
                  <a:pt x="193684" y="19054"/>
                </a:moveTo>
                <a:lnTo>
                  <a:pt x="193684" y="24990"/>
                </a:lnTo>
                <a:lnTo>
                  <a:pt x="187749" y="24990"/>
                </a:lnTo>
                <a:lnTo>
                  <a:pt x="187749" y="19054"/>
                </a:lnTo>
                <a:close/>
                <a:moveTo>
                  <a:pt x="199931" y="19054"/>
                </a:moveTo>
                <a:lnTo>
                  <a:pt x="199931" y="24990"/>
                </a:lnTo>
                <a:lnTo>
                  <a:pt x="193996" y="24990"/>
                </a:lnTo>
                <a:lnTo>
                  <a:pt x="193996" y="19054"/>
                </a:lnTo>
                <a:close/>
                <a:moveTo>
                  <a:pt x="206180" y="19054"/>
                </a:moveTo>
                <a:lnTo>
                  <a:pt x="206180" y="24990"/>
                </a:lnTo>
                <a:lnTo>
                  <a:pt x="200244" y="24990"/>
                </a:lnTo>
                <a:lnTo>
                  <a:pt x="200244" y="19054"/>
                </a:lnTo>
                <a:close/>
                <a:moveTo>
                  <a:pt x="212427" y="19054"/>
                </a:moveTo>
                <a:lnTo>
                  <a:pt x="212427" y="24990"/>
                </a:lnTo>
                <a:lnTo>
                  <a:pt x="206491" y="24990"/>
                </a:lnTo>
                <a:lnTo>
                  <a:pt x="206491" y="19054"/>
                </a:lnTo>
                <a:close/>
                <a:moveTo>
                  <a:pt x="218674" y="19054"/>
                </a:moveTo>
                <a:lnTo>
                  <a:pt x="218674" y="24990"/>
                </a:lnTo>
                <a:lnTo>
                  <a:pt x="212739" y="24990"/>
                </a:lnTo>
                <a:lnTo>
                  <a:pt x="212739" y="19054"/>
                </a:lnTo>
                <a:close/>
                <a:moveTo>
                  <a:pt x="224921" y="19054"/>
                </a:moveTo>
                <a:lnTo>
                  <a:pt x="224921" y="24990"/>
                </a:lnTo>
                <a:lnTo>
                  <a:pt x="218987" y="24990"/>
                </a:lnTo>
                <a:lnTo>
                  <a:pt x="218987" y="19054"/>
                </a:lnTo>
                <a:close/>
                <a:moveTo>
                  <a:pt x="231170" y="19054"/>
                </a:moveTo>
                <a:lnTo>
                  <a:pt x="231170" y="24990"/>
                </a:lnTo>
                <a:lnTo>
                  <a:pt x="225234" y="24990"/>
                </a:lnTo>
                <a:lnTo>
                  <a:pt x="225234" y="19054"/>
                </a:lnTo>
                <a:close/>
                <a:moveTo>
                  <a:pt x="237417" y="19054"/>
                </a:moveTo>
                <a:lnTo>
                  <a:pt x="237417" y="24990"/>
                </a:lnTo>
                <a:lnTo>
                  <a:pt x="231481" y="24990"/>
                </a:lnTo>
                <a:lnTo>
                  <a:pt x="231481" y="19054"/>
                </a:lnTo>
                <a:close/>
                <a:moveTo>
                  <a:pt x="243664" y="19054"/>
                </a:moveTo>
                <a:lnTo>
                  <a:pt x="243664" y="24990"/>
                </a:lnTo>
                <a:lnTo>
                  <a:pt x="237729" y="24990"/>
                </a:lnTo>
                <a:lnTo>
                  <a:pt x="237729" y="19054"/>
                </a:lnTo>
                <a:close/>
                <a:moveTo>
                  <a:pt x="249911" y="19054"/>
                </a:moveTo>
                <a:lnTo>
                  <a:pt x="249911" y="24990"/>
                </a:lnTo>
                <a:lnTo>
                  <a:pt x="243977" y="24990"/>
                </a:lnTo>
                <a:lnTo>
                  <a:pt x="243977" y="19054"/>
                </a:lnTo>
                <a:close/>
                <a:moveTo>
                  <a:pt x="256161" y="19054"/>
                </a:moveTo>
                <a:lnTo>
                  <a:pt x="256161" y="24990"/>
                </a:lnTo>
                <a:lnTo>
                  <a:pt x="250225" y="24990"/>
                </a:lnTo>
                <a:lnTo>
                  <a:pt x="250225" y="19054"/>
                </a:lnTo>
                <a:close/>
                <a:moveTo>
                  <a:pt x="262409" y="19054"/>
                </a:moveTo>
                <a:lnTo>
                  <a:pt x="262409" y="24990"/>
                </a:lnTo>
                <a:lnTo>
                  <a:pt x="256474" y="24990"/>
                </a:lnTo>
                <a:lnTo>
                  <a:pt x="256474" y="19054"/>
                </a:lnTo>
                <a:close/>
                <a:moveTo>
                  <a:pt x="268656" y="19054"/>
                </a:moveTo>
                <a:lnTo>
                  <a:pt x="268656" y="24990"/>
                </a:lnTo>
                <a:lnTo>
                  <a:pt x="262721" y="24990"/>
                </a:lnTo>
                <a:lnTo>
                  <a:pt x="262721" y="19054"/>
                </a:lnTo>
                <a:close/>
                <a:moveTo>
                  <a:pt x="274904" y="19054"/>
                </a:moveTo>
                <a:lnTo>
                  <a:pt x="274904" y="24990"/>
                </a:lnTo>
                <a:lnTo>
                  <a:pt x="268968" y="24990"/>
                </a:lnTo>
                <a:lnTo>
                  <a:pt x="268968" y="19054"/>
                </a:lnTo>
                <a:close/>
                <a:moveTo>
                  <a:pt x="6251" y="25301"/>
                </a:moveTo>
                <a:lnTo>
                  <a:pt x="6251" y="31237"/>
                </a:lnTo>
                <a:lnTo>
                  <a:pt x="315" y="31237"/>
                </a:lnTo>
                <a:lnTo>
                  <a:pt x="315" y="25301"/>
                </a:lnTo>
                <a:close/>
                <a:moveTo>
                  <a:pt x="12498" y="25301"/>
                </a:moveTo>
                <a:lnTo>
                  <a:pt x="12498" y="31237"/>
                </a:lnTo>
                <a:lnTo>
                  <a:pt x="6562" y="31237"/>
                </a:lnTo>
                <a:lnTo>
                  <a:pt x="6562" y="25301"/>
                </a:lnTo>
                <a:close/>
                <a:moveTo>
                  <a:pt x="18745" y="25301"/>
                </a:moveTo>
                <a:lnTo>
                  <a:pt x="18745" y="31237"/>
                </a:lnTo>
                <a:lnTo>
                  <a:pt x="12810" y="31237"/>
                </a:lnTo>
                <a:lnTo>
                  <a:pt x="12810" y="25301"/>
                </a:lnTo>
                <a:close/>
                <a:moveTo>
                  <a:pt x="24992" y="25301"/>
                </a:moveTo>
                <a:lnTo>
                  <a:pt x="24992" y="31237"/>
                </a:lnTo>
                <a:lnTo>
                  <a:pt x="19058" y="31237"/>
                </a:lnTo>
                <a:lnTo>
                  <a:pt x="19058" y="25301"/>
                </a:lnTo>
                <a:close/>
                <a:moveTo>
                  <a:pt x="31241" y="25301"/>
                </a:moveTo>
                <a:lnTo>
                  <a:pt x="31241" y="31237"/>
                </a:lnTo>
                <a:lnTo>
                  <a:pt x="25305" y="31237"/>
                </a:lnTo>
                <a:lnTo>
                  <a:pt x="25305" y="25301"/>
                </a:lnTo>
                <a:close/>
                <a:moveTo>
                  <a:pt x="37489" y="25301"/>
                </a:moveTo>
                <a:lnTo>
                  <a:pt x="37489" y="31237"/>
                </a:lnTo>
                <a:lnTo>
                  <a:pt x="31553" y="31237"/>
                </a:lnTo>
                <a:lnTo>
                  <a:pt x="31553" y="25301"/>
                </a:lnTo>
                <a:close/>
                <a:moveTo>
                  <a:pt x="43737" y="25301"/>
                </a:moveTo>
                <a:lnTo>
                  <a:pt x="43737" y="31237"/>
                </a:lnTo>
                <a:lnTo>
                  <a:pt x="37802" y="31237"/>
                </a:lnTo>
                <a:lnTo>
                  <a:pt x="37802" y="25301"/>
                </a:lnTo>
                <a:close/>
                <a:moveTo>
                  <a:pt x="49985" y="25301"/>
                </a:moveTo>
                <a:lnTo>
                  <a:pt x="49985" y="31237"/>
                </a:lnTo>
                <a:lnTo>
                  <a:pt x="44049" y="31237"/>
                </a:lnTo>
                <a:lnTo>
                  <a:pt x="44049" y="25301"/>
                </a:lnTo>
                <a:close/>
                <a:moveTo>
                  <a:pt x="56232" y="25301"/>
                </a:moveTo>
                <a:lnTo>
                  <a:pt x="56232" y="31237"/>
                </a:lnTo>
                <a:lnTo>
                  <a:pt x="50296" y="31237"/>
                </a:lnTo>
                <a:lnTo>
                  <a:pt x="50296" y="25301"/>
                </a:lnTo>
                <a:close/>
                <a:moveTo>
                  <a:pt x="62480" y="25301"/>
                </a:moveTo>
                <a:lnTo>
                  <a:pt x="62480" y="31237"/>
                </a:lnTo>
                <a:lnTo>
                  <a:pt x="56545" y="31237"/>
                </a:lnTo>
                <a:lnTo>
                  <a:pt x="56545" y="25301"/>
                </a:lnTo>
                <a:close/>
                <a:moveTo>
                  <a:pt x="68727" y="25301"/>
                </a:moveTo>
                <a:lnTo>
                  <a:pt x="68727" y="31237"/>
                </a:lnTo>
                <a:lnTo>
                  <a:pt x="62792" y="31237"/>
                </a:lnTo>
                <a:lnTo>
                  <a:pt x="62792" y="25301"/>
                </a:lnTo>
                <a:close/>
                <a:moveTo>
                  <a:pt x="74975" y="25301"/>
                </a:moveTo>
                <a:lnTo>
                  <a:pt x="74975" y="31237"/>
                </a:lnTo>
                <a:lnTo>
                  <a:pt x="69039" y="31237"/>
                </a:lnTo>
                <a:lnTo>
                  <a:pt x="69039" y="25301"/>
                </a:lnTo>
                <a:close/>
                <a:moveTo>
                  <a:pt x="81223" y="25301"/>
                </a:moveTo>
                <a:lnTo>
                  <a:pt x="81223" y="31237"/>
                </a:lnTo>
                <a:lnTo>
                  <a:pt x="75286" y="31237"/>
                </a:lnTo>
                <a:lnTo>
                  <a:pt x="75286" y="25301"/>
                </a:lnTo>
                <a:close/>
                <a:moveTo>
                  <a:pt x="87470" y="25301"/>
                </a:moveTo>
                <a:lnTo>
                  <a:pt x="87470" y="31237"/>
                </a:lnTo>
                <a:lnTo>
                  <a:pt x="81535" y="31237"/>
                </a:lnTo>
                <a:lnTo>
                  <a:pt x="81535" y="25301"/>
                </a:lnTo>
                <a:close/>
                <a:moveTo>
                  <a:pt x="93720" y="25301"/>
                </a:moveTo>
                <a:lnTo>
                  <a:pt x="93720" y="31237"/>
                </a:lnTo>
                <a:lnTo>
                  <a:pt x="87784" y="31237"/>
                </a:lnTo>
                <a:lnTo>
                  <a:pt x="87784" y="25301"/>
                </a:lnTo>
                <a:close/>
                <a:moveTo>
                  <a:pt x="99967" y="25301"/>
                </a:moveTo>
                <a:lnTo>
                  <a:pt x="99967" y="31237"/>
                </a:lnTo>
                <a:lnTo>
                  <a:pt x="94031" y="31237"/>
                </a:lnTo>
                <a:lnTo>
                  <a:pt x="94031" y="25301"/>
                </a:lnTo>
                <a:close/>
                <a:moveTo>
                  <a:pt x="106214" y="25301"/>
                </a:moveTo>
                <a:lnTo>
                  <a:pt x="106214" y="31237"/>
                </a:lnTo>
                <a:lnTo>
                  <a:pt x="100280" y="31237"/>
                </a:lnTo>
                <a:lnTo>
                  <a:pt x="100280" y="25301"/>
                </a:lnTo>
                <a:close/>
                <a:moveTo>
                  <a:pt x="112461" y="25301"/>
                </a:moveTo>
                <a:lnTo>
                  <a:pt x="112461" y="31237"/>
                </a:lnTo>
                <a:lnTo>
                  <a:pt x="106527" y="31237"/>
                </a:lnTo>
                <a:lnTo>
                  <a:pt x="106527" y="25301"/>
                </a:lnTo>
                <a:close/>
                <a:moveTo>
                  <a:pt x="118710" y="25301"/>
                </a:moveTo>
                <a:lnTo>
                  <a:pt x="118710" y="31237"/>
                </a:lnTo>
                <a:lnTo>
                  <a:pt x="112774" y="31237"/>
                </a:lnTo>
                <a:lnTo>
                  <a:pt x="112774" y="25301"/>
                </a:lnTo>
                <a:close/>
                <a:moveTo>
                  <a:pt x="124957" y="25301"/>
                </a:moveTo>
                <a:lnTo>
                  <a:pt x="124957" y="31237"/>
                </a:lnTo>
                <a:lnTo>
                  <a:pt x="119021" y="31237"/>
                </a:lnTo>
                <a:lnTo>
                  <a:pt x="119021" y="25301"/>
                </a:lnTo>
                <a:close/>
                <a:moveTo>
                  <a:pt x="131204" y="25301"/>
                </a:moveTo>
                <a:lnTo>
                  <a:pt x="131204" y="31237"/>
                </a:lnTo>
                <a:lnTo>
                  <a:pt x="125270" y="31237"/>
                </a:lnTo>
                <a:lnTo>
                  <a:pt x="125270" y="25301"/>
                </a:lnTo>
                <a:close/>
                <a:moveTo>
                  <a:pt x="137451" y="25301"/>
                </a:moveTo>
                <a:lnTo>
                  <a:pt x="137451" y="31237"/>
                </a:lnTo>
                <a:lnTo>
                  <a:pt x="131517" y="31237"/>
                </a:lnTo>
                <a:lnTo>
                  <a:pt x="131517" y="25301"/>
                </a:lnTo>
                <a:close/>
                <a:moveTo>
                  <a:pt x="143702" y="25301"/>
                </a:moveTo>
                <a:lnTo>
                  <a:pt x="143702" y="31237"/>
                </a:lnTo>
                <a:lnTo>
                  <a:pt x="137766" y="31237"/>
                </a:lnTo>
                <a:lnTo>
                  <a:pt x="137766" y="25301"/>
                </a:lnTo>
                <a:close/>
                <a:moveTo>
                  <a:pt x="149949" y="25301"/>
                </a:moveTo>
                <a:lnTo>
                  <a:pt x="149949" y="31237"/>
                </a:lnTo>
                <a:lnTo>
                  <a:pt x="144015" y="31237"/>
                </a:lnTo>
                <a:lnTo>
                  <a:pt x="144015" y="25301"/>
                </a:lnTo>
                <a:close/>
                <a:moveTo>
                  <a:pt x="156196" y="25301"/>
                </a:moveTo>
                <a:lnTo>
                  <a:pt x="156196" y="31237"/>
                </a:lnTo>
                <a:lnTo>
                  <a:pt x="150262" y="31237"/>
                </a:lnTo>
                <a:lnTo>
                  <a:pt x="150262" y="25301"/>
                </a:lnTo>
                <a:close/>
                <a:moveTo>
                  <a:pt x="162445" y="25301"/>
                </a:moveTo>
                <a:lnTo>
                  <a:pt x="162445" y="31237"/>
                </a:lnTo>
                <a:lnTo>
                  <a:pt x="156509" y="31237"/>
                </a:lnTo>
                <a:lnTo>
                  <a:pt x="156509" y="25301"/>
                </a:lnTo>
                <a:close/>
                <a:moveTo>
                  <a:pt x="168692" y="25301"/>
                </a:moveTo>
                <a:lnTo>
                  <a:pt x="168692" y="31237"/>
                </a:lnTo>
                <a:lnTo>
                  <a:pt x="162756" y="31237"/>
                </a:lnTo>
                <a:lnTo>
                  <a:pt x="162756" y="25301"/>
                </a:lnTo>
                <a:close/>
                <a:moveTo>
                  <a:pt x="174939" y="25301"/>
                </a:moveTo>
                <a:lnTo>
                  <a:pt x="174939" y="31237"/>
                </a:lnTo>
                <a:lnTo>
                  <a:pt x="169005" y="31237"/>
                </a:lnTo>
                <a:lnTo>
                  <a:pt x="169005" y="25301"/>
                </a:lnTo>
                <a:close/>
                <a:moveTo>
                  <a:pt x="181186" y="25301"/>
                </a:moveTo>
                <a:lnTo>
                  <a:pt x="181186" y="31237"/>
                </a:lnTo>
                <a:lnTo>
                  <a:pt x="175252" y="31237"/>
                </a:lnTo>
                <a:lnTo>
                  <a:pt x="175252" y="25301"/>
                </a:lnTo>
                <a:close/>
                <a:moveTo>
                  <a:pt x="187435" y="25301"/>
                </a:moveTo>
                <a:lnTo>
                  <a:pt x="187435" y="31237"/>
                </a:lnTo>
                <a:lnTo>
                  <a:pt x="181499" y="31237"/>
                </a:lnTo>
                <a:lnTo>
                  <a:pt x="181499" y="25301"/>
                </a:lnTo>
                <a:close/>
                <a:moveTo>
                  <a:pt x="193684" y="25301"/>
                </a:moveTo>
                <a:lnTo>
                  <a:pt x="193684" y="31237"/>
                </a:lnTo>
                <a:lnTo>
                  <a:pt x="187749" y="31237"/>
                </a:lnTo>
                <a:lnTo>
                  <a:pt x="187749" y="25301"/>
                </a:lnTo>
                <a:close/>
                <a:moveTo>
                  <a:pt x="199931" y="25301"/>
                </a:moveTo>
                <a:lnTo>
                  <a:pt x="199931" y="31237"/>
                </a:lnTo>
                <a:lnTo>
                  <a:pt x="193996" y="31237"/>
                </a:lnTo>
                <a:lnTo>
                  <a:pt x="193996" y="25301"/>
                </a:lnTo>
                <a:close/>
                <a:moveTo>
                  <a:pt x="206180" y="25301"/>
                </a:moveTo>
                <a:lnTo>
                  <a:pt x="206180" y="31237"/>
                </a:lnTo>
                <a:lnTo>
                  <a:pt x="200244" y="31237"/>
                </a:lnTo>
                <a:lnTo>
                  <a:pt x="200244" y="25301"/>
                </a:lnTo>
                <a:close/>
                <a:moveTo>
                  <a:pt x="212427" y="25301"/>
                </a:moveTo>
                <a:lnTo>
                  <a:pt x="212427" y="31237"/>
                </a:lnTo>
                <a:lnTo>
                  <a:pt x="206491" y="31237"/>
                </a:lnTo>
                <a:lnTo>
                  <a:pt x="206491" y="25301"/>
                </a:lnTo>
                <a:close/>
                <a:moveTo>
                  <a:pt x="218674" y="25301"/>
                </a:moveTo>
                <a:lnTo>
                  <a:pt x="218674" y="31237"/>
                </a:lnTo>
                <a:lnTo>
                  <a:pt x="212739" y="31237"/>
                </a:lnTo>
                <a:lnTo>
                  <a:pt x="212739" y="25301"/>
                </a:lnTo>
                <a:close/>
                <a:moveTo>
                  <a:pt x="224921" y="25301"/>
                </a:moveTo>
                <a:lnTo>
                  <a:pt x="224921" y="31237"/>
                </a:lnTo>
                <a:lnTo>
                  <a:pt x="218987" y="31237"/>
                </a:lnTo>
                <a:lnTo>
                  <a:pt x="218987" y="25301"/>
                </a:lnTo>
                <a:close/>
                <a:moveTo>
                  <a:pt x="231170" y="25301"/>
                </a:moveTo>
                <a:lnTo>
                  <a:pt x="231170" y="31237"/>
                </a:lnTo>
                <a:lnTo>
                  <a:pt x="225234" y="31237"/>
                </a:lnTo>
                <a:lnTo>
                  <a:pt x="225234" y="25301"/>
                </a:lnTo>
                <a:close/>
                <a:moveTo>
                  <a:pt x="237417" y="25301"/>
                </a:moveTo>
                <a:lnTo>
                  <a:pt x="237417" y="31237"/>
                </a:lnTo>
                <a:lnTo>
                  <a:pt x="231481" y="31237"/>
                </a:lnTo>
                <a:lnTo>
                  <a:pt x="231481" y="25301"/>
                </a:lnTo>
                <a:close/>
                <a:moveTo>
                  <a:pt x="243664" y="25301"/>
                </a:moveTo>
                <a:lnTo>
                  <a:pt x="243664" y="31237"/>
                </a:lnTo>
                <a:lnTo>
                  <a:pt x="237729" y="31237"/>
                </a:lnTo>
                <a:lnTo>
                  <a:pt x="237729" y="25301"/>
                </a:lnTo>
                <a:close/>
                <a:moveTo>
                  <a:pt x="249911" y="25301"/>
                </a:moveTo>
                <a:lnTo>
                  <a:pt x="249911" y="31237"/>
                </a:lnTo>
                <a:lnTo>
                  <a:pt x="243977" y="31237"/>
                </a:lnTo>
                <a:lnTo>
                  <a:pt x="243977" y="25301"/>
                </a:lnTo>
                <a:close/>
                <a:moveTo>
                  <a:pt x="256161" y="25301"/>
                </a:moveTo>
                <a:lnTo>
                  <a:pt x="256161" y="31237"/>
                </a:lnTo>
                <a:lnTo>
                  <a:pt x="250225" y="31237"/>
                </a:lnTo>
                <a:lnTo>
                  <a:pt x="250225" y="25301"/>
                </a:lnTo>
                <a:close/>
                <a:moveTo>
                  <a:pt x="262409" y="25301"/>
                </a:moveTo>
                <a:lnTo>
                  <a:pt x="262409" y="31237"/>
                </a:lnTo>
                <a:lnTo>
                  <a:pt x="256474" y="31237"/>
                </a:lnTo>
                <a:lnTo>
                  <a:pt x="256474" y="25301"/>
                </a:lnTo>
                <a:close/>
                <a:moveTo>
                  <a:pt x="268656" y="25301"/>
                </a:moveTo>
                <a:lnTo>
                  <a:pt x="268656" y="31237"/>
                </a:lnTo>
                <a:lnTo>
                  <a:pt x="262721" y="31237"/>
                </a:lnTo>
                <a:lnTo>
                  <a:pt x="262721" y="25301"/>
                </a:lnTo>
                <a:close/>
                <a:moveTo>
                  <a:pt x="274904" y="25301"/>
                </a:moveTo>
                <a:lnTo>
                  <a:pt x="274904" y="31237"/>
                </a:lnTo>
                <a:lnTo>
                  <a:pt x="268968" y="31237"/>
                </a:lnTo>
                <a:lnTo>
                  <a:pt x="268968" y="25301"/>
                </a:lnTo>
                <a:close/>
                <a:moveTo>
                  <a:pt x="6251" y="31548"/>
                </a:moveTo>
                <a:lnTo>
                  <a:pt x="6251" y="31550"/>
                </a:lnTo>
                <a:lnTo>
                  <a:pt x="6251" y="37484"/>
                </a:lnTo>
                <a:lnTo>
                  <a:pt x="315" y="37484"/>
                </a:lnTo>
                <a:lnTo>
                  <a:pt x="315" y="31548"/>
                </a:lnTo>
                <a:close/>
                <a:moveTo>
                  <a:pt x="12498" y="31548"/>
                </a:moveTo>
                <a:lnTo>
                  <a:pt x="12498" y="31550"/>
                </a:lnTo>
                <a:lnTo>
                  <a:pt x="12498" y="37484"/>
                </a:lnTo>
                <a:lnTo>
                  <a:pt x="6562" y="37484"/>
                </a:lnTo>
                <a:lnTo>
                  <a:pt x="6562" y="31548"/>
                </a:lnTo>
                <a:close/>
                <a:moveTo>
                  <a:pt x="18745" y="31548"/>
                </a:moveTo>
                <a:lnTo>
                  <a:pt x="18745" y="31550"/>
                </a:lnTo>
                <a:lnTo>
                  <a:pt x="18745" y="37484"/>
                </a:lnTo>
                <a:lnTo>
                  <a:pt x="12810" y="37484"/>
                </a:lnTo>
                <a:lnTo>
                  <a:pt x="12810" y="31548"/>
                </a:lnTo>
                <a:close/>
                <a:moveTo>
                  <a:pt x="24992" y="31548"/>
                </a:moveTo>
                <a:lnTo>
                  <a:pt x="24992" y="31550"/>
                </a:lnTo>
                <a:lnTo>
                  <a:pt x="24992" y="37484"/>
                </a:lnTo>
                <a:lnTo>
                  <a:pt x="19058" y="37484"/>
                </a:lnTo>
                <a:lnTo>
                  <a:pt x="19058" y="31548"/>
                </a:lnTo>
                <a:close/>
                <a:moveTo>
                  <a:pt x="31242" y="31548"/>
                </a:moveTo>
                <a:lnTo>
                  <a:pt x="31242" y="31550"/>
                </a:lnTo>
                <a:lnTo>
                  <a:pt x="31242" y="37484"/>
                </a:lnTo>
                <a:lnTo>
                  <a:pt x="25305" y="37484"/>
                </a:lnTo>
                <a:lnTo>
                  <a:pt x="25305" y="31548"/>
                </a:lnTo>
                <a:close/>
                <a:moveTo>
                  <a:pt x="162445" y="31548"/>
                </a:moveTo>
                <a:lnTo>
                  <a:pt x="162445" y="31550"/>
                </a:lnTo>
                <a:lnTo>
                  <a:pt x="162445" y="37484"/>
                </a:lnTo>
                <a:lnTo>
                  <a:pt x="156509" y="37484"/>
                </a:lnTo>
                <a:lnTo>
                  <a:pt x="156509" y="31548"/>
                </a:lnTo>
                <a:close/>
                <a:moveTo>
                  <a:pt x="168692" y="31548"/>
                </a:moveTo>
                <a:lnTo>
                  <a:pt x="168692" y="31550"/>
                </a:lnTo>
                <a:lnTo>
                  <a:pt x="168692" y="37484"/>
                </a:lnTo>
                <a:lnTo>
                  <a:pt x="162756" y="37484"/>
                </a:lnTo>
                <a:lnTo>
                  <a:pt x="162756" y="31548"/>
                </a:lnTo>
                <a:close/>
                <a:moveTo>
                  <a:pt x="174939" y="31548"/>
                </a:moveTo>
                <a:lnTo>
                  <a:pt x="174939" y="31550"/>
                </a:lnTo>
                <a:lnTo>
                  <a:pt x="174939" y="37484"/>
                </a:lnTo>
                <a:lnTo>
                  <a:pt x="169005" y="37484"/>
                </a:lnTo>
                <a:lnTo>
                  <a:pt x="169005" y="31548"/>
                </a:lnTo>
                <a:close/>
                <a:moveTo>
                  <a:pt x="181186" y="31548"/>
                </a:moveTo>
                <a:lnTo>
                  <a:pt x="181186" y="31550"/>
                </a:lnTo>
                <a:lnTo>
                  <a:pt x="181186" y="37484"/>
                </a:lnTo>
                <a:lnTo>
                  <a:pt x="175252" y="37484"/>
                </a:lnTo>
                <a:lnTo>
                  <a:pt x="175252" y="31548"/>
                </a:lnTo>
                <a:close/>
                <a:moveTo>
                  <a:pt x="187435" y="31548"/>
                </a:moveTo>
                <a:lnTo>
                  <a:pt x="187435" y="31550"/>
                </a:lnTo>
                <a:lnTo>
                  <a:pt x="187435" y="37484"/>
                </a:lnTo>
                <a:lnTo>
                  <a:pt x="181499" y="37484"/>
                </a:lnTo>
                <a:lnTo>
                  <a:pt x="181499" y="31548"/>
                </a:lnTo>
                <a:close/>
                <a:moveTo>
                  <a:pt x="37489" y="31552"/>
                </a:moveTo>
                <a:lnTo>
                  <a:pt x="37489" y="37486"/>
                </a:lnTo>
                <a:lnTo>
                  <a:pt x="31553" y="37486"/>
                </a:lnTo>
                <a:lnTo>
                  <a:pt x="31553" y="31552"/>
                </a:lnTo>
                <a:close/>
                <a:moveTo>
                  <a:pt x="43737" y="31552"/>
                </a:moveTo>
                <a:lnTo>
                  <a:pt x="43737" y="37486"/>
                </a:lnTo>
                <a:lnTo>
                  <a:pt x="37802" y="37486"/>
                </a:lnTo>
                <a:lnTo>
                  <a:pt x="37802" y="31552"/>
                </a:lnTo>
                <a:close/>
                <a:moveTo>
                  <a:pt x="49985" y="31552"/>
                </a:moveTo>
                <a:lnTo>
                  <a:pt x="49985" y="37486"/>
                </a:lnTo>
                <a:lnTo>
                  <a:pt x="44049" y="37486"/>
                </a:lnTo>
                <a:lnTo>
                  <a:pt x="44049" y="31552"/>
                </a:lnTo>
                <a:close/>
                <a:moveTo>
                  <a:pt x="56232" y="31552"/>
                </a:moveTo>
                <a:lnTo>
                  <a:pt x="56232" y="37486"/>
                </a:lnTo>
                <a:lnTo>
                  <a:pt x="50296" y="37486"/>
                </a:lnTo>
                <a:lnTo>
                  <a:pt x="50296" y="31552"/>
                </a:lnTo>
                <a:close/>
                <a:moveTo>
                  <a:pt x="62480" y="31552"/>
                </a:moveTo>
                <a:lnTo>
                  <a:pt x="62480" y="37486"/>
                </a:lnTo>
                <a:lnTo>
                  <a:pt x="56545" y="37486"/>
                </a:lnTo>
                <a:lnTo>
                  <a:pt x="56545" y="31552"/>
                </a:lnTo>
                <a:close/>
                <a:moveTo>
                  <a:pt x="68727" y="31552"/>
                </a:moveTo>
                <a:lnTo>
                  <a:pt x="68727" y="37486"/>
                </a:lnTo>
                <a:lnTo>
                  <a:pt x="62792" y="37486"/>
                </a:lnTo>
                <a:lnTo>
                  <a:pt x="62792" y="31552"/>
                </a:lnTo>
                <a:close/>
                <a:moveTo>
                  <a:pt x="74975" y="31552"/>
                </a:moveTo>
                <a:lnTo>
                  <a:pt x="74975" y="37486"/>
                </a:lnTo>
                <a:lnTo>
                  <a:pt x="69039" y="37486"/>
                </a:lnTo>
                <a:lnTo>
                  <a:pt x="69039" y="31552"/>
                </a:lnTo>
                <a:close/>
                <a:moveTo>
                  <a:pt x="81223" y="31552"/>
                </a:moveTo>
                <a:lnTo>
                  <a:pt x="81223" y="37486"/>
                </a:lnTo>
                <a:lnTo>
                  <a:pt x="75286" y="37486"/>
                </a:lnTo>
                <a:lnTo>
                  <a:pt x="75286" y="31552"/>
                </a:lnTo>
                <a:close/>
                <a:moveTo>
                  <a:pt x="87470" y="31552"/>
                </a:moveTo>
                <a:lnTo>
                  <a:pt x="87470" y="37486"/>
                </a:lnTo>
                <a:lnTo>
                  <a:pt x="81535" y="37486"/>
                </a:lnTo>
                <a:lnTo>
                  <a:pt x="81535" y="31552"/>
                </a:lnTo>
                <a:close/>
                <a:moveTo>
                  <a:pt x="93720" y="31552"/>
                </a:moveTo>
                <a:lnTo>
                  <a:pt x="93720" y="37486"/>
                </a:lnTo>
                <a:lnTo>
                  <a:pt x="87784" y="37486"/>
                </a:lnTo>
                <a:lnTo>
                  <a:pt x="87784" y="31552"/>
                </a:lnTo>
                <a:close/>
                <a:moveTo>
                  <a:pt x="99967" y="31552"/>
                </a:moveTo>
                <a:lnTo>
                  <a:pt x="99967" y="37486"/>
                </a:lnTo>
                <a:lnTo>
                  <a:pt x="94031" y="37486"/>
                </a:lnTo>
                <a:lnTo>
                  <a:pt x="94031" y="31552"/>
                </a:lnTo>
                <a:close/>
                <a:moveTo>
                  <a:pt x="106214" y="31552"/>
                </a:moveTo>
                <a:lnTo>
                  <a:pt x="106214" y="37486"/>
                </a:lnTo>
                <a:lnTo>
                  <a:pt x="100280" y="37486"/>
                </a:lnTo>
                <a:lnTo>
                  <a:pt x="100280" y="31552"/>
                </a:lnTo>
                <a:close/>
                <a:moveTo>
                  <a:pt x="112461" y="31552"/>
                </a:moveTo>
                <a:lnTo>
                  <a:pt x="112461" y="37486"/>
                </a:lnTo>
                <a:lnTo>
                  <a:pt x="106527" y="37486"/>
                </a:lnTo>
                <a:lnTo>
                  <a:pt x="106527" y="31552"/>
                </a:lnTo>
                <a:close/>
                <a:moveTo>
                  <a:pt x="118710" y="31552"/>
                </a:moveTo>
                <a:lnTo>
                  <a:pt x="118710" y="37486"/>
                </a:lnTo>
                <a:lnTo>
                  <a:pt x="112774" y="37486"/>
                </a:lnTo>
                <a:lnTo>
                  <a:pt x="112774" y="31552"/>
                </a:lnTo>
                <a:close/>
                <a:moveTo>
                  <a:pt x="124957" y="31552"/>
                </a:moveTo>
                <a:lnTo>
                  <a:pt x="124957" y="37486"/>
                </a:lnTo>
                <a:lnTo>
                  <a:pt x="119021" y="37486"/>
                </a:lnTo>
                <a:lnTo>
                  <a:pt x="119021" y="31552"/>
                </a:lnTo>
                <a:close/>
                <a:moveTo>
                  <a:pt x="131204" y="31552"/>
                </a:moveTo>
                <a:lnTo>
                  <a:pt x="131204" y="37486"/>
                </a:lnTo>
                <a:lnTo>
                  <a:pt x="125270" y="37486"/>
                </a:lnTo>
                <a:lnTo>
                  <a:pt x="125270" y="31552"/>
                </a:lnTo>
                <a:close/>
                <a:moveTo>
                  <a:pt x="137451" y="31552"/>
                </a:moveTo>
                <a:lnTo>
                  <a:pt x="137451" y="37486"/>
                </a:lnTo>
                <a:lnTo>
                  <a:pt x="131517" y="37486"/>
                </a:lnTo>
                <a:lnTo>
                  <a:pt x="131517" y="31552"/>
                </a:lnTo>
                <a:close/>
                <a:moveTo>
                  <a:pt x="143702" y="31552"/>
                </a:moveTo>
                <a:lnTo>
                  <a:pt x="143702" y="37486"/>
                </a:lnTo>
                <a:lnTo>
                  <a:pt x="137766" y="37486"/>
                </a:lnTo>
                <a:lnTo>
                  <a:pt x="137766" y="31552"/>
                </a:lnTo>
                <a:close/>
                <a:moveTo>
                  <a:pt x="149949" y="31552"/>
                </a:moveTo>
                <a:lnTo>
                  <a:pt x="149949" y="37486"/>
                </a:lnTo>
                <a:lnTo>
                  <a:pt x="144015" y="37486"/>
                </a:lnTo>
                <a:lnTo>
                  <a:pt x="144015" y="31552"/>
                </a:lnTo>
                <a:close/>
                <a:moveTo>
                  <a:pt x="156196" y="31552"/>
                </a:moveTo>
                <a:lnTo>
                  <a:pt x="156196" y="37486"/>
                </a:lnTo>
                <a:lnTo>
                  <a:pt x="150262" y="37486"/>
                </a:lnTo>
                <a:lnTo>
                  <a:pt x="150262" y="31552"/>
                </a:lnTo>
                <a:close/>
                <a:moveTo>
                  <a:pt x="193684" y="31552"/>
                </a:moveTo>
                <a:lnTo>
                  <a:pt x="193684" y="37486"/>
                </a:lnTo>
                <a:lnTo>
                  <a:pt x="187749" y="37486"/>
                </a:lnTo>
                <a:lnTo>
                  <a:pt x="187749" y="31552"/>
                </a:lnTo>
                <a:close/>
                <a:moveTo>
                  <a:pt x="199931" y="31552"/>
                </a:moveTo>
                <a:lnTo>
                  <a:pt x="199931" y="37486"/>
                </a:lnTo>
                <a:lnTo>
                  <a:pt x="193996" y="37486"/>
                </a:lnTo>
                <a:lnTo>
                  <a:pt x="193996" y="31552"/>
                </a:lnTo>
                <a:close/>
                <a:moveTo>
                  <a:pt x="206180" y="31552"/>
                </a:moveTo>
                <a:lnTo>
                  <a:pt x="206180" y="37486"/>
                </a:lnTo>
                <a:lnTo>
                  <a:pt x="200244" y="37486"/>
                </a:lnTo>
                <a:lnTo>
                  <a:pt x="200244" y="31552"/>
                </a:lnTo>
                <a:close/>
                <a:moveTo>
                  <a:pt x="212427" y="31552"/>
                </a:moveTo>
                <a:lnTo>
                  <a:pt x="212427" y="37486"/>
                </a:lnTo>
                <a:lnTo>
                  <a:pt x="206491" y="37486"/>
                </a:lnTo>
                <a:lnTo>
                  <a:pt x="206491" y="31552"/>
                </a:lnTo>
                <a:close/>
                <a:moveTo>
                  <a:pt x="218674" y="31552"/>
                </a:moveTo>
                <a:lnTo>
                  <a:pt x="218674" y="37486"/>
                </a:lnTo>
                <a:lnTo>
                  <a:pt x="212739" y="37486"/>
                </a:lnTo>
                <a:lnTo>
                  <a:pt x="212739" y="31552"/>
                </a:lnTo>
                <a:close/>
                <a:moveTo>
                  <a:pt x="224921" y="31552"/>
                </a:moveTo>
                <a:lnTo>
                  <a:pt x="224921" y="37486"/>
                </a:lnTo>
                <a:lnTo>
                  <a:pt x="218987" y="37486"/>
                </a:lnTo>
                <a:lnTo>
                  <a:pt x="218987" y="31552"/>
                </a:lnTo>
                <a:close/>
                <a:moveTo>
                  <a:pt x="231170" y="31552"/>
                </a:moveTo>
                <a:lnTo>
                  <a:pt x="231170" y="37486"/>
                </a:lnTo>
                <a:lnTo>
                  <a:pt x="225234" y="37486"/>
                </a:lnTo>
                <a:lnTo>
                  <a:pt x="225234" y="31552"/>
                </a:lnTo>
                <a:close/>
                <a:moveTo>
                  <a:pt x="237417" y="31552"/>
                </a:moveTo>
                <a:lnTo>
                  <a:pt x="237417" y="37486"/>
                </a:lnTo>
                <a:lnTo>
                  <a:pt x="231481" y="37486"/>
                </a:lnTo>
                <a:lnTo>
                  <a:pt x="231481" y="31552"/>
                </a:lnTo>
                <a:close/>
                <a:moveTo>
                  <a:pt x="243664" y="31552"/>
                </a:moveTo>
                <a:lnTo>
                  <a:pt x="243664" y="37486"/>
                </a:lnTo>
                <a:lnTo>
                  <a:pt x="237729" y="37486"/>
                </a:lnTo>
                <a:lnTo>
                  <a:pt x="237729" y="31552"/>
                </a:lnTo>
                <a:close/>
                <a:moveTo>
                  <a:pt x="249911" y="31552"/>
                </a:moveTo>
                <a:lnTo>
                  <a:pt x="249911" y="37486"/>
                </a:lnTo>
                <a:lnTo>
                  <a:pt x="243977" y="37486"/>
                </a:lnTo>
                <a:lnTo>
                  <a:pt x="243977" y="31552"/>
                </a:lnTo>
                <a:close/>
                <a:moveTo>
                  <a:pt x="256161" y="31552"/>
                </a:moveTo>
                <a:lnTo>
                  <a:pt x="256161" y="37486"/>
                </a:lnTo>
                <a:lnTo>
                  <a:pt x="250225" y="37486"/>
                </a:lnTo>
                <a:lnTo>
                  <a:pt x="250225" y="31552"/>
                </a:lnTo>
                <a:close/>
                <a:moveTo>
                  <a:pt x="262409" y="31552"/>
                </a:moveTo>
                <a:lnTo>
                  <a:pt x="262409" y="37486"/>
                </a:lnTo>
                <a:lnTo>
                  <a:pt x="256474" y="37486"/>
                </a:lnTo>
                <a:lnTo>
                  <a:pt x="256474" y="31552"/>
                </a:lnTo>
                <a:close/>
                <a:moveTo>
                  <a:pt x="268656" y="31552"/>
                </a:moveTo>
                <a:lnTo>
                  <a:pt x="268656" y="37486"/>
                </a:lnTo>
                <a:lnTo>
                  <a:pt x="262721" y="37486"/>
                </a:lnTo>
                <a:lnTo>
                  <a:pt x="262721" y="31552"/>
                </a:lnTo>
                <a:close/>
                <a:moveTo>
                  <a:pt x="274904" y="31552"/>
                </a:moveTo>
                <a:lnTo>
                  <a:pt x="274904" y="37486"/>
                </a:lnTo>
                <a:lnTo>
                  <a:pt x="268968" y="37486"/>
                </a:lnTo>
                <a:lnTo>
                  <a:pt x="268968" y="31552"/>
                </a:lnTo>
                <a:close/>
                <a:moveTo>
                  <a:pt x="6251" y="37799"/>
                </a:moveTo>
                <a:lnTo>
                  <a:pt x="6251" y="43735"/>
                </a:lnTo>
                <a:lnTo>
                  <a:pt x="315" y="43735"/>
                </a:lnTo>
                <a:lnTo>
                  <a:pt x="315" y="37799"/>
                </a:lnTo>
                <a:close/>
                <a:moveTo>
                  <a:pt x="12498" y="37799"/>
                </a:moveTo>
                <a:lnTo>
                  <a:pt x="12498" y="43735"/>
                </a:lnTo>
                <a:lnTo>
                  <a:pt x="6562" y="43735"/>
                </a:lnTo>
                <a:lnTo>
                  <a:pt x="6562" y="37799"/>
                </a:lnTo>
                <a:close/>
                <a:moveTo>
                  <a:pt x="18745" y="37799"/>
                </a:moveTo>
                <a:lnTo>
                  <a:pt x="18745" y="43735"/>
                </a:lnTo>
                <a:lnTo>
                  <a:pt x="12810" y="43735"/>
                </a:lnTo>
                <a:lnTo>
                  <a:pt x="12810" y="37799"/>
                </a:lnTo>
                <a:close/>
                <a:moveTo>
                  <a:pt x="24992" y="37799"/>
                </a:moveTo>
                <a:lnTo>
                  <a:pt x="24992" y="43735"/>
                </a:lnTo>
                <a:lnTo>
                  <a:pt x="19058" y="43735"/>
                </a:lnTo>
                <a:lnTo>
                  <a:pt x="19058" y="37799"/>
                </a:lnTo>
                <a:close/>
                <a:moveTo>
                  <a:pt x="31242" y="37799"/>
                </a:moveTo>
                <a:lnTo>
                  <a:pt x="31242" y="43735"/>
                </a:lnTo>
                <a:lnTo>
                  <a:pt x="25305" y="43735"/>
                </a:lnTo>
                <a:lnTo>
                  <a:pt x="25305" y="37799"/>
                </a:lnTo>
                <a:close/>
                <a:moveTo>
                  <a:pt x="37489" y="37799"/>
                </a:moveTo>
                <a:lnTo>
                  <a:pt x="37489" y="43735"/>
                </a:lnTo>
                <a:lnTo>
                  <a:pt x="31553" y="43735"/>
                </a:lnTo>
                <a:lnTo>
                  <a:pt x="31553" y="37799"/>
                </a:lnTo>
                <a:close/>
                <a:moveTo>
                  <a:pt x="43737" y="37799"/>
                </a:moveTo>
                <a:lnTo>
                  <a:pt x="43737" y="43735"/>
                </a:lnTo>
                <a:lnTo>
                  <a:pt x="37802" y="43735"/>
                </a:lnTo>
                <a:lnTo>
                  <a:pt x="37802" y="37799"/>
                </a:lnTo>
                <a:close/>
                <a:moveTo>
                  <a:pt x="49985" y="37799"/>
                </a:moveTo>
                <a:lnTo>
                  <a:pt x="49985" y="43735"/>
                </a:lnTo>
                <a:lnTo>
                  <a:pt x="44049" y="43735"/>
                </a:lnTo>
                <a:lnTo>
                  <a:pt x="44049" y="37799"/>
                </a:lnTo>
                <a:close/>
                <a:moveTo>
                  <a:pt x="56232" y="37799"/>
                </a:moveTo>
                <a:lnTo>
                  <a:pt x="56232" y="43735"/>
                </a:lnTo>
                <a:lnTo>
                  <a:pt x="50296" y="43735"/>
                </a:lnTo>
                <a:lnTo>
                  <a:pt x="50296" y="37799"/>
                </a:lnTo>
                <a:close/>
                <a:moveTo>
                  <a:pt x="62480" y="37799"/>
                </a:moveTo>
                <a:lnTo>
                  <a:pt x="62480" y="43735"/>
                </a:lnTo>
                <a:lnTo>
                  <a:pt x="56545" y="43735"/>
                </a:lnTo>
                <a:lnTo>
                  <a:pt x="56545" y="37799"/>
                </a:lnTo>
                <a:close/>
                <a:moveTo>
                  <a:pt x="68727" y="37799"/>
                </a:moveTo>
                <a:lnTo>
                  <a:pt x="68727" y="43735"/>
                </a:lnTo>
                <a:lnTo>
                  <a:pt x="62792" y="43735"/>
                </a:lnTo>
                <a:lnTo>
                  <a:pt x="62792" y="37799"/>
                </a:lnTo>
                <a:close/>
                <a:moveTo>
                  <a:pt x="74975" y="37799"/>
                </a:moveTo>
                <a:lnTo>
                  <a:pt x="74975" y="43735"/>
                </a:lnTo>
                <a:lnTo>
                  <a:pt x="69039" y="43735"/>
                </a:lnTo>
                <a:lnTo>
                  <a:pt x="69039" y="37799"/>
                </a:lnTo>
                <a:close/>
                <a:moveTo>
                  <a:pt x="81223" y="37799"/>
                </a:moveTo>
                <a:lnTo>
                  <a:pt x="81223" y="43735"/>
                </a:lnTo>
                <a:lnTo>
                  <a:pt x="75286" y="43735"/>
                </a:lnTo>
                <a:lnTo>
                  <a:pt x="75286" y="37799"/>
                </a:lnTo>
                <a:close/>
                <a:moveTo>
                  <a:pt x="87470" y="37799"/>
                </a:moveTo>
                <a:lnTo>
                  <a:pt x="87470" y="43735"/>
                </a:lnTo>
                <a:lnTo>
                  <a:pt x="81535" y="43735"/>
                </a:lnTo>
                <a:lnTo>
                  <a:pt x="81535" y="37799"/>
                </a:lnTo>
                <a:close/>
                <a:moveTo>
                  <a:pt x="93720" y="37799"/>
                </a:moveTo>
                <a:lnTo>
                  <a:pt x="93720" y="43735"/>
                </a:lnTo>
                <a:lnTo>
                  <a:pt x="87784" y="43735"/>
                </a:lnTo>
                <a:lnTo>
                  <a:pt x="87784" y="37799"/>
                </a:lnTo>
                <a:close/>
                <a:moveTo>
                  <a:pt x="99967" y="37799"/>
                </a:moveTo>
                <a:lnTo>
                  <a:pt x="99967" y="43735"/>
                </a:lnTo>
                <a:lnTo>
                  <a:pt x="94031" y="43735"/>
                </a:lnTo>
                <a:lnTo>
                  <a:pt x="94031" y="37799"/>
                </a:lnTo>
                <a:close/>
                <a:moveTo>
                  <a:pt x="106214" y="37799"/>
                </a:moveTo>
                <a:lnTo>
                  <a:pt x="106214" y="43735"/>
                </a:lnTo>
                <a:lnTo>
                  <a:pt x="100280" y="43735"/>
                </a:lnTo>
                <a:lnTo>
                  <a:pt x="100280" y="37799"/>
                </a:lnTo>
                <a:close/>
                <a:moveTo>
                  <a:pt x="112461" y="37799"/>
                </a:moveTo>
                <a:lnTo>
                  <a:pt x="112461" y="43735"/>
                </a:lnTo>
                <a:lnTo>
                  <a:pt x="106527" y="43735"/>
                </a:lnTo>
                <a:lnTo>
                  <a:pt x="106527" y="37799"/>
                </a:lnTo>
                <a:close/>
                <a:moveTo>
                  <a:pt x="118710" y="37799"/>
                </a:moveTo>
                <a:lnTo>
                  <a:pt x="118710" y="43735"/>
                </a:lnTo>
                <a:lnTo>
                  <a:pt x="112774" y="43735"/>
                </a:lnTo>
                <a:lnTo>
                  <a:pt x="112774" y="37799"/>
                </a:lnTo>
                <a:close/>
                <a:moveTo>
                  <a:pt x="124957" y="37799"/>
                </a:moveTo>
                <a:lnTo>
                  <a:pt x="124957" y="43735"/>
                </a:lnTo>
                <a:lnTo>
                  <a:pt x="119021" y="43735"/>
                </a:lnTo>
                <a:lnTo>
                  <a:pt x="119021" y="37799"/>
                </a:lnTo>
                <a:close/>
                <a:moveTo>
                  <a:pt x="131204" y="37799"/>
                </a:moveTo>
                <a:lnTo>
                  <a:pt x="131204" y="43735"/>
                </a:lnTo>
                <a:lnTo>
                  <a:pt x="125270" y="43735"/>
                </a:lnTo>
                <a:lnTo>
                  <a:pt x="125270" y="37799"/>
                </a:lnTo>
                <a:close/>
                <a:moveTo>
                  <a:pt x="137451" y="37799"/>
                </a:moveTo>
                <a:lnTo>
                  <a:pt x="137451" y="43735"/>
                </a:lnTo>
                <a:lnTo>
                  <a:pt x="131517" y="43735"/>
                </a:lnTo>
                <a:lnTo>
                  <a:pt x="131517" y="37799"/>
                </a:lnTo>
                <a:close/>
                <a:moveTo>
                  <a:pt x="143702" y="37799"/>
                </a:moveTo>
                <a:lnTo>
                  <a:pt x="143702" y="43735"/>
                </a:lnTo>
                <a:lnTo>
                  <a:pt x="137766" y="43735"/>
                </a:lnTo>
                <a:lnTo>
                  <a:pt x="137766" y="37799"/>
                </a:lnTo>
                <a:close/>
                <a:moveTo>
                  <a:pt x="149949" y="37799"/>
                </a:moveTo>
                <a:lnTo>
                  <a:pt x="149949" y="43735"/>
                </a:lnTo>
                <a:lnTo>
                  <a:pt x="144015" y="43735"/>
                </a:lnTo>
                <a:lnTo>
                  <a:pt x="144015" y="37799"/>
                </a:lnTo>
                <a:close/>
                <a:moveTo>
                  <a:pt x="156196" y="37799"/>
                </a:moveTo>
                <a:lnTo>
                  <a:pt x="156196" y="43735"/>
                </a:lnTo>
                <a:lnTo>
                  <a:pt x="150262" y="43735"/>
                </a:lnTo>
                <a:lnTo>
                  <a:pt x="150262" y="37799"/>
                </a:lnTo>
                <a:close/>
                <a:moveTo>
                  <a:pt x="162445" y="37799"/>
                </a:moveTo>
                <a:lnTo>
                  <a:pt x="162445" y="43735"/>
                </a:lnTo>
                <a:lnTo>
                  <a:pt x="156509" y="43735"/>
                </a:lnTo>
                <a:lnTo>
                  <a:pt x="156509" y="37799"/>
                </a:lnTo>
                <a:close/>
                <a:moveTo>
                  <a:pt x="168692" y="37799"/>
                </a:moveTo>
                <a:lnTo>
                  <a:pt x="168692" y="43735"/>
                </a:lnTo>
                <a:lnTo>
                  <a:pt x="162756" y="43735"/>
                </a:lnTo>
                <a:lnTo>
                  <a:pt x="162756" y="37799"/>
                </a:lnTo>
                <a:close/>
                <a:moveTo>
                  <a:pt x="174939" y="37799"/>
                </a:moveTo>
                <a:lnTo>
                  <a:pt x="174939" y="43735"/>
                </a:lnTo>
                <a:lnTo>
                  <a:pt x="169005" y="43735"/>
                </a:lnTo>
                <a:lnTo>
                  <a:pt x="169005" y="37799"/>
                </a:lnTo>
                <a:close/>
                <a:moveTo>
                  <a:pt x="181186" y="37799"/>
                </a:moveTo>
                <a:lnTo>
                  <a:pt x="181186" y="43735"/>
                </a:lnTo>
                <a:lnTo>
                  <a:pt x="175252" y="43735"/>
                </a:lnTo>
                <a:lnTo>
                  <a:pt x="175252" y="37799"/>
                </a:lnTo>
                <a:close/>
                <a:moveTo>
                  <a:pt x="187435" y="37799"/>
                </a:moveTo>
                <a:lnTo>
                  <a:pt x="187435" y="43735"/>
                </a:lnTo>
                <a:lnTo>
                  <a:pt x="181499" y="43735"/>
                </a:lnTo>
                <a:lnTo>
                  <a:pt x="181499" y="37799"/>
                </a:lnTo>
                <a:close/>
                <a:moveTo>
                  <a:pt x="193684" y="37799"/>
                </a:moveTo>
                <a:lnTo>
                  <a:pt x="193684" y="43735"/>
                </a:lnTo>
                <a:lnTo>
                  <a:pt x="187749" y="43735"/>
                </a:lnTo>
                <a:lnTo>
                  <a:pt x="187749" y="37799"/>
                </a:lnTo>
                <a:close/>
                <a:moveTo>
                  <a:pt x="199931" y="37799"/>
                </a:moveTo>
                <a:lnTo>
                  <a:pt x="199931" y="43735"/>
                </a:lnTo>
                <a:lnTo>
                  <a:pt x="193996" y="43735"/>
                </a:lnTo>
                <a:lnTo>
                  <a:pt x="193996" y="37799"/>
                </a:lnTo>
                <a:close/>
                <a:moveTo>
                  <a:pt x="206180" y="37799"/>
                </a:moveTo>
                <a:lnTo>
                  <a:pt x="206180" y="43735"/>
                </a:lnTo>
                <a:lnTo>
                  <a:pt x="200244" y="43735"/>
                </a:lnTo>
                <a:lnTo>
                  <a:pt x="200244" y="37799"/>
                </a:lnTo>
                <a:close/>
                <a:moveTo>
                  <a:pt x="212427" y="37799"/>
                </a:moveTo>
                <a:lnTo>
                  <a:pt x="212427" y="43735"/>
                </a:lnTo>
                <a:lnTo>
                  <a:pt x="206491" y="43735"/>
                </a:lnTo>
                <a:lnTo>
                  <a:pt x="206491" y="37799"/>
                </a:lnTo>
                <a:close/>
                <a:moveTo>
                  <a:pt x="218674" y="37799"/>
                </a:moveTo>
                <a:lnTo>
                  <a:pt x="218674" y="43735"/>
                </a:lnTo>
                <a:lnTo>
                  <a:pt x="212739" y="43735"/>
                </a:lnTo>
                <a:lnTo>
                  <a:pt x="212739" y="37799"/>
                </a:lnTo>
                <a:close/>
                <a:moveTo>
                  <a:pt x="224921" y="37799"/>
                </a:moveTo>
                <a:lnTo>
                  <a:pt x="224921" y="43735"/>
                </a:lnTo>
                <a:lnTo>
                  <a:pt x="218987" y="43735"/>
                </a:lnTo>
                <a:lnTo>
                  <a:pt x="218987" y="37799"/>
                </a:lnTo>
                <a:close/>
                <a:moveTo>
                  <a:pt x="231170" y="37799"/>
                </a:moveTo>
                <a:lnTo>
                  <a:pt x="231170" y="43735"/>
                </a:lnTo>
                <a:lnTo>
                  <a:pt x="225234" y="43735"/>
                </a:lnTo>
                <a:lnTo>
                  <a:pt x="225234" y="37799"/>
                </a:lnTo>
                <a:close/>
                <a:moveTo>
                  <a:pt x="237417" y="37799"/>
                </a:moveTo>
                <a:lnTo>
                  <a:pt x="237417" y="43735"/>
                </a:lnTo>
                <a:lnTo>
                  <a:pt x="231481" y="43735"/>
                </a:lnTo>
                <a:lnTo>
                  <a:pt x="231481" y="37799"/>
                </a:lnTo>
                <a:close/>
                <a:moveTo>
                  <a:pt x="243664" y="37799"/>
                </a:moveTo>
                <a:lnTo>
                  <a:pt x="243664" y="43735"/>
                </a:lnTo>
                <a:lnTo>
                  <a:pt x="237729" y="43735"/>
                </a:lnTo>
                <a:lnTo>
                  <a:pt x="237729" y="37799"/>
                </a:lnTo>
                <a:close/>
                <a:moveTo>
                  <a:pt x="249911" y="37799"/>
                </a:moveTo>
                <a:lnTo>
                  <a:pt x="249911" y="43735"/>
                </a:lnTo>
                <a:lnTo>
                  <a:pt x="243977" y="43735"/>
                </a:lnTo>
                <a:lnTo>
                  <a:pt x="243977" y="37799"/>
                </a:lnTo>
                <a:close/>
                <a:moveTo>
                  <a:pt x="256161" y="37799"/>
                </a:moveTo>
                <a:lnTo>
                  <a:pt x="256161" y="43735"/>
                </a:lnTo>
                <a:lnTo>
                  <a:pt x="250225" y="43735"/>
                </a:lnTo>
                <a:lnTo>
                  <a:pt x="250225" y="37799"/>
                </a:lnTo>
                <a:close/>
                <a:moveTo>
                  <a:pt x="262409" y="37799"/>
                </a:moveTo>
                <a:lnTo>
                  <a:pt x="262409" y="43735"/>
                </a:lnTo>
                <a:lnTo>
                  <a:pt x="256474" y="43735"/>
                </a:lnTo>
                <a:lnTo>
                  <a:pt x="256474" y="37799"/>
                </a:lnTo>
                <a:close/>
                <a:moveTo>
                  <a:pt x="268656" y="37799"/>
                </a:moveTo>
                <a:lnTo>
                  <a:pt x="268656" y="43735"/>
                </a:lnTo>
                <a:lnTo>
                  <a:pt x="262721" y="43735"/>
                </a:lnTo>
                <a:lnTo>
                  <a:pt x="262721" y="37799"/>
                </a:lnTo>
                <a:close/>
                <a:moveTo>
                  <a:pt x="274904" y="37799"/>
                </a:moveTo>
                <a:lnTo>
                  <a:pt x="274904" y="43735"/>
                </a:lnTo>
                <a:lnTo>
                  <a:pt x="268968" y="43735"/>
                </a:lnTo>
                <a:lnTo>
                  <a:pt x="268968" y="37799"/>
                </a:lnTo>
                <a:close/>
                <a:moveTo>
                  <a:pt x="6251" y="44046"/>
                </a:moveTo>
                <a:lnTo>
                  <a:pt x="6251" y="49982"/>
                </a:lnTo>
                <a:lnTo>
                  <a:pt x="315" y="49982"/>
                </a:lnTo>
                <a:lnTo>
                  <a:pt x="315" y="44046"/>
                </a:lnTo>
                <a:close/>
                <a:moveTo>
                  <a:pt x="12498" y="44046"/>
                </a:moveTo>
                <a:lnTo>
                  <a:pt x="12498" y="49982"/>
                </a:lnTo>
                <a:lnTo>
                  <a:pt x="6562" y="49982"/>
                </a:lnTo>
                <a:lnTo>
                  <a:pt x="6562" y="44046"/>
                </a:lnTo>
                <a:close/>
                <a:moveTo>
                  <a:pt x="18745" y="44046"/>
                </a:moveTo>
                <a:lnTo>
                  <a:pt x="18745" y="49982"/>
                </a:lnTo>
                <a:lnTo>
                  <a:pt x="12810" y="49982"/>
                </a:lnTo>
                <a:lnTo>
                  <a:pt x="12810" y="44046"/>
                </a:lnTo>
                <a:close/>
                <a:moveTo>
                  <a:pt x="24992" y="44046"/>
                </a:moveTo>
                <a:lnTo>
                  <a:pt x="24992" y="49982"/>
                </a:lnTo>
                <a:lnTo>
                  <a:pt x="19058" y="49982"/>
                </a:lnTo>
                <a:lnTo>
                  <a:pt x="19058" y="44046"/>
                </a:lnTo>
                <a:close/>
                <a:moveTo>
                  <a:pt x="31242" y="44046"/>
                </a:moveTo>
                <a:lnTo>
                  <a:pt x="31242" y="49982"/>
                </a:lnTo>
                <a:lnTo>
                  <a:pt x="25305" y="49982"/>
                </a:lnTo>
                <a:lnTo>
                  <a:pt x="25305" y="44046"/>
                </a:lnTo>
                <a:close/>
                <a:moveTo>
                  <a:pt x="37489" y="44046"/>
                </a:moveTo>
                <a:lnTo>
                  <a:pt x="37489" y="49982"/>
                </a:lnTo>
                <a:lnTo>
                  <a:pt x="31553" y="49982"/>
                </a:lnTo>
                <a:lnTo>
                  <a:pt x="31553" y="44046"/>
                </a:lnTo>
                <a:close/>
                <a:moveTo>
                  <a:pt x="43737" y="44046"/>
                </a:moveTo>
                <a:lnTo>
                  <a:pt x="43737" y="49982"/>
                </a:lnTo>
                <a:lnTo>
                  <a:pt x="37802" y="49982"/>
                </a:lnTo>
                <a:lnTo>
                  <a:pt x="37802" y="44046"/>
                </a:lnTo>
                <a:close/>
                <a:moveTo>
                  <a:pt x="49985" y="44046"/>
                </a:moveTo>
                <a:lnTo>
                  <a:pt x="49985" y="49982"/>
                </a:lnTo>
                <a:lnTo>
                  <a:pt x="44049" y="49982"/>
                </a:lnTo>
                <a:lnTo>
                  <a:pt x="44049" y="44046"/>
                </a:lnTo>
                <a:close/>
                <a:moveTo>
                  <a:pt x="56232" y="44046"/>
                </a:moveTo>
                <a:lnTo>
                  <a:pt x="56232" y="49982"/>
                </a:lnTo>
                <a:lnTo>
                  <a:pt x="50296" y="49982"/>
                </a:lnTo>
                <a:lnTo>
                  <a:pt x="50296" y="44046"/>
                </a:lnTo>
                <a:close/>
                <a:moveTo>
                  <a:pt x="62480" y="44046"/>
                </a:moveTo>
                <a:lnTo>
                  <a:pt x="62480" y="49982"/>
                </a:lnTo>
                <a:lnTo>
                  <a:pt x="56545" y="49982"/>
                </a:lnTo>
                <a:lnTo>
                  <a:pt x="56545" y="44046"/>
                </a:lnTo>
                <a:close/>
                <a:moveTo>
                  <a:pt x="68727" y="44046"/>
                </a:moveTo>
                <a:lnTo>
                  <a:pt x="68727" y="49982"/>
                </a:lnTo>
                <a:lnTo>
                  <a:pt x="62792" y="49982"/>
                </a:lnTo>
                <a:lnTo>
                  <a:pt x="62792" y="44046"/>
                </a:lnTo>
                <a:close/>
                <a:moveTo>
                  <a:pt x="74975" y="44046"/>
                </a:moveTo>
                <a:lnTo>
                  <a:pt x="74975" y="49982"/>
                </a:lnTo>
                <a:lnTo>
                  <a:pt x="69039" y="49982"/>
                </a:lnTo>
                <a:lnTo>
                  <a:pt x="69039" y="44046"/>
                </a:lnTo>
                <a:close/>
                <a:moveTo>
                  <a:pt x="81223" y="44046"/>
                </a:moveTo>
                <a:lnTo>
                  <a:pt x="81223" y="49982"/>
                </a:lnTo>
                <a:lnTo>
                  <a:pt x="75286" y="49982"/>
                </a:lnTo>
                <a:lnTo>
                  <a:pt x="75286" y="44046"/>
                </a:lnTo>
                <a:close/>
                <a:moveTo>
                  <a:pt x="87470" y="44046"/>
                </a:moveTo>
                <a:lnTo>
                  <a:pt x="87470" y="49982"/>
                </a:lnTo>
                <a:lnTo>
                  <a:pt x="81535" y="49982"/>
                </a:lnTo>
                <a:lnTo>
                  <a:pt x="81535" y="44046"/>
                </a:lnTo>
                <a:close/>
                <a:moveTo>
                  <a:pt x="93720" y="44046"/>
                </a:moveTo>
                <a:lnTo>
                  <a:pt x="93720" y="49982"/>
                </a:lnTo>
                <a:lnTo>
                  <a:pt x="87784" y="49982"/>
                </a:lnTo>
                <a:lnTo>
                  <a:pt x="87784" y="44046"/>
                </a:lnTo>
                <a:close/>
                <a:moveTo>
                  <a:pt x="99967" y="44046"/>
                </a:moveTo>
                <a:lnTo>
                  <a:pt x="99967" y="49982"/>
                </a:lnTo>
                <a:lnTo>
                  <a:pt x="94031" y="49982"/>
                </a:lnTo>
                <a:lnTo>
                  <a:pt x="94031" y="44046"/>
                </a:lnTo>
                <a:close/>
                <a:moveTo>
                  <a:pt x="106214" y="44046"/>
                </a:moveTo>
                <a:lnTo>
                  <a:pt x="106214" y="49982"/>
                </a:lnTo>
                <a:lnTo>
                  <a:pt x="100278" y="49982"/>
                </a:lnTo>
                <a:lnTo>
                  <a:pt x="100278" y="44046"/>
                </a:lnTo>
                <a:close/>
                <a:moveTo>
                  <a:pt x="112461" y="44046"/>
                </a:moveTo>
                <a:lnTo>
                  <a:pt x="112461" y="49982"/>
                </a:lnTo>
                <a:lnTo>
                  <a:pt x="106527" y="49982"/>
                </a:lnTo>
                <a:lnTo>
                  <a:pt x="106527" y="44046"/>
                </a:lnTo>
                <a:close/>
                <a:moveTo>
                  <a:pt x="118710" y="44046"/>
                </a:moveTo>
                <a:lnTo>
                  <a:pt x="118710" y="49982"/>
                </a:lnTo>
                <a:lnTo>
                  <a:pt x="112774" y="49982"/>
                </a:lnTo>
                <a:lnTo>
                  <a:pt x="112774" y="44046"/>
                </a:lnTo>
                <a:close/>
                <a:moveTo>
                  <a:pt x="124957" y="44046"/>
                </a:moveTo>
                <a:lnTo>
                  <a:pt x="124957" y="49982"/>
                </a:lnTo>
                <a:lnTo>
                  <a:pt x="119021" y="49982"/>
                </a:lnTo>
                <a:lnTo>
                  <a:pt x="119021" y="44046"/>
                </a:lnTo>
                <a:close/>
                <a:moveTo>
                  <a:pt x="131204" y="44046"/>
                </a:moveTo>
                <a:lnTo>
                  <a:pt x="131204" y="49982"/>
                </a:lnTo>
                <a:lnTo>
                  <a:pt x="125270" y="49982"/>
                </a:lnTo>
                <a:lnTo>
                  <a:pt x="125270" y="44046"/>
                </a:lnTo>
                <a:close/>
                <a:moveTo>
                  <a:pt x="137451" y="44046"/>
                </a:moveTo>
                <a:lnTo>
                  <a:pt x="137451" y="49982"/>
                </a:lnTo>
                <a:lnTo>
                  <a:pt x="131517" y="49982"/>
                </a:lnTo>
                <a:lnTo>
                  <a:pt x="131517" y="44046"/>
                </a:lnTo>
                <a:close/>
                <a:moveTo>
                  <a:pt x="143702" y="44046"/>
                </a:moveTo>
                <a:lnTo>
                  <a:pt x="143702" y="49982"/>
                </a:lnTo>
                <a:lnTo>
                  <a:pt x="137766" y="49982"/>
                </a:lnTo>
                <a:lnTo>
                  <a:pt x="137766" y="44046"/>
                </a:lnTo>
                <a:close/>
                <a:moveTo>
                  <a:pt x="149949" y="44046"/>
                </a:moveTo>
                <a:lnTo>
                  <a:pt x="149949" y="49982"/>
                </a:lnTo>
                <a:lnTo>
                  <a:pt x="144015" y="49982"/>
                </a:lnTo>
                <a:lnTo>
                  <a:pt x="144015" y="44046"/>
                </a:lnTo>
                <a:close/>
                <a:moveTo>
                  <a:pt x="156196" y="44046"/>
                </a:moveTo>
                <a:lnTo>
                  <a:pt x="156196" y="49982"/>
                </a:lnTo>
                <a:lnTo>
                  <a:pt x="150262" y="49982"/>
                </a:lnTo>
                <a:lnTo>
                  <a:pt x="150262" y="44046"/>
                </a:lnTo>
                <a:close/>
                <a:moveTo>
                  <a:pt x="162445" y="44046"/>
                </a:moveTo>
                <a:lnTo>
                  <a:pt x="162445" y="49982"/>
                </a:lnTo>
                <a:lnTo>
                  <a:pt x="156509" y="49982"/>
                </a:lnTo>
                <a:lnTo>
                  <a:pt x="156509" y="44046"/>
                </a:lnTo>
                <a:close/>
                <a:moveTo>
                  <a:pt x="168692" y="44046"/>
                </a:moveTo>
                <a:lnTo>
                  <a:pt x="168692" y="49982"/>
                </a:lnTo>
                <a:lnTo>
                  <a:pt x="162756" y="49982"/>
                </a:lnTo>
                <a:lnTo>
                  <a:pt x="162756" y="44046"/>
                </a:lnTo>
                <a:close/>
                <a:moveTo>
                  <a:pt x="174939" y="44046"/>
                </a:moveTo>
                <a:lnTo>
                  <a:pt x="174939" y="49982"/>
                </a:lnTo>
                <a:lnTo>
                  <a:pt x="169005" y="49982"/>
                </a:lnTo>
                <a:lnTo>
                  <a:pt x="169005" y="44046"/>
                </a:lnTo>
                <a:close/>
                <a:moveTo>
                  <a:pt x="181186" y="44046"/>
                </a:moveTo>
                <a:lnTo>
                  <a:pt x="181186" y="49982"/>
                </a:lnTo>
                <a:lnTo>
                  <a:pt x="175252" y="49982"/>
                </a:lnTo>
                <a:lnTo>
                  <a:pt x="175252" y="44046"/>
                </a:lnTo>
                <a:close/>
                <a:moveTo>
                  <a:pt x="187435" y="44046"/>
                </a:moveTo>
                <a:lnTo>
                  <a:pt x="187435" y="49982"/>
                </a:lnTo>
                <a:lnTo>
                  <a:pt x="181499" y="49982"/>
                </a:lnTo>
                <a:lnTo>
                  <a:pt x="181499" y="44046"/>
                </a:lnTo>
                <a:close/>
                <a:moveTo>
                  <a:pt x="193684" y="44046"/>
                </a:moveTo>
                <a:lnTo>
                  <a:pt x="193684" y="49982"/>
                </a:lnTo>
                <a:lnTo>
                  <a:pt x="187749" y="49982"/>
                </a:lnTo>
                <a:lnTo>
                  <a:pt x="187749" y="44046"/>
                </a:lnTo>
                <a:close/>
                <a:moveTo>
                  <a:pt x="199931" y="44046"/>
                </a:moveTo>
                <a:lnTo>
                  <a:pt x="199931" y="49982"/>
                </a:lnTo>
                <a:lnTo>
                  <a:pt x="193996" y="49982"/>
                </a:lnTo>
                <a:lnTo>
                  <a:pt x="193996" y="44046"/>
                </a:lnTo>
                <a:close/>
                <a:moveTo>
                  <a:pt x="206180" y="44046"/>
                </a:moveTo>
                <a:lnTo>
                  <a:pt x="206180" y="49982"/>
                </a:lnTo>
                <a:lnTo>
                  <a:pt x="200244" y="49982"/>
                </a:lnTo>
                <a:lnTo>
                  <a:pt x="200244" y="44046"/>
                </a:lnTo>
                <a:close/>
                <a:moveTo>
                  <a:pt x="212427" y="44046"/>
                </a:moveTo>
                <a:lnTo>
                  <a:pt x="212427" y="49982"/>
                </a:lnTo>
                <a:lnTo>
                  <a:pt x="206491" y="49982"/>
                </a:lnTo>
                <a:lnTo>
                  <a:pt x="206491" y="44046"/>
                </a:lnTo>
                <a:close/>
                <a:moveTo>
                  <a:pt x="218674" y="44046"/>
                </a:moveTo>
                <a:lnTo>
                  <a:pt x="218674" y="49982"/>
                </a:lnTo>
                <a:lnTo>
                  <a:pt x="212739" y="49982"/>
                </a:lnTo>
                <a:lnTo>
                  <a:pt x="212739" y="44046"/>
                </a:lnTo>
                <a:close/>
                <a:moveTo>
                  <a:pt x="224921" y="44046"/>
                </a:moveTo>
                <a:lnTo>
                  <a:pt x="224921" y="49982"/>
                </a:lnTo>
                <a:lnTo>
                  <a:pt x="218987" y="49982"/>
                </a:lnTo>
                <a:lnTo>
                  <a:pt x="218987" y="44046"/>
                </a:lnTo>
                <a:close/>
                <a:moveTo>
                  <a:pt x="231170" y="44046"/>
                </a:moveTo>
                <a:lnTo>
                  <a:pt x="231170" y="49982"/>
                </a:lnTo>
                <a:lnTo>
                  <a:pt x="225234" y="49982"/>
                </a:lnTo>
                <a:lnTo>
                  <a:pt x="225234" y="44046"/>
                </a:lnTo>
                <a:close/>
                <a:moveTo>
                  <a:pt x="237417" y="44046"/>
                </a:moveTo>
                <a:lnTo>
                  <a:pt x="237417" y="49982"/>
                </a:lnTo>
                <a:lnTo>
                  <a:pt x="231481" y="49982"/>
                </a:lnTo>
                <a:lnTo>
                  <a:pt x="231481" y="44046"/>
                </a:lnTo>
                <a:close/>
                <a:moveTo>
                  <a:pt x="243664" y="44046"/>
                </a:moveTo>
                <a:lnTo>
                  <a:pt x="243664" y="49982"/>
                </a:lnTo>
                <a:lnTo>
                  <a:pt x="237729" y="49982"/>
                </a:lnTo>
                <a:lnTo>
                  <a:pt x="237729" y="44046"/>
                </a:lnTo>
                <a:close/>
                <a:moveTo>
                  <a:pt x="249911" y="44046"/>
                </a:moveTo>
                <a:lnTo>
                  <a:pt x="249911" y="49982"/>
                </a:lnTo>
                <a:lnTo>
                  <a:pt x="243977" y="49982"/>
                </a:lnTo>
                <a:lnTo>
                  <a:pt x="243977" y="44046"/>
                </a:lnTo>
                <a:close/>
                <a:moveTo>
                  <a:pt x="256161" y="44046"/>
                </a:moveTo>
                <a:lnTo>
                  <a:pt x="256161" y="49982"/>
                </a:lnTo>
                <a:lnTo>
                  <a:pt x="250225" y="49982"/>
                </a:lnTo>
                <a:lnTo>
                  <a:pt x="250225" y="44046"/>
                </a:lnTo>
                <a:close/>
                <a:moveTo>
                  <a:pt x="262409" y="44046"/>
                </a:moveTo>
                <a:lnTo>
                  <a:pt x="262409" y="49982"/>
                </a:lnTo>
                <a:lnTo>
                  <a:pt x="256474" y="49982"/>
                </a:lnTo>
                <a:lnTo>
                  <a:pt x="256474" y="44046"/>
                </a:lnTo>
                <a:close/>
                <a:moveTo>
                  <a:pt x="268656" y="44046"/>
                </a:moveTo>
                <a:lnTo>
                  <a:pt x="268656" y="49982"/>
                </a:lnTo>
                <a:lnTo>
                  <a:pt x="262721" y="49982"/>
                </a:lnTo>
                <a:lnTo>
                  <a:pt x="262721" y="44046"/>
                </a:lnTo>
                <a:close/>
                <a:moveTo>
                  <a:pt x="274904" y="44046"/>
                </a:moveTo>
                <a:lnTo>
                  <a:pt x="274904" y="49982"/>
                </a:lnTo>
                <a:lnTo>
                  <a:pt x="268968" y="49982"/>
                </a:lnTo>
                <a:lnTo>
                  <a:pt x="268968" y="44046"/>
                </a:lnTo>
                <a:close/>
                <a:moveTo>
                  <a:pt x="6251" y="50295"/>
                </a:moveTo>
                <a:lnTo>
                  <a:pt x="6251" y="56229"/>
                </a:lnTo>
                <a:lnTo>
                  <a:pt x="315" y="56229"/>
                </a:lnTo>
                <a:lnTo>
                  <a:pt x="315" y="50295"/>
                </a:lnTo>
                <a:close/>
                <a:moveTo>
                  <a:pt x="12498" y="50295"/>
                </a:moveTo>
                <a:lnTo>
                  <a:pt x="12498" y="56229"/>
                </a:lnTo>
                <a:lnTo>
                  <a:pt x="6562" y="56229"/>
                </a:lnTo>
                <a:lnTo>
                  <a:pt x="6562" y="50295"/>
                </a:lnTo>
                <a:close/>
                <a:moveTo>
                  <a:pt x="18745" y="50295"/>
                </a:moveTo>
                <a:lnTo>
                  <a:pt x="18745" y="56229"/>
                </a:lnTo>
                <a:lnTo>
                  <a:pt x="12810" y="56229"/>
                </a:lnTo>
                <a:lnTo>
                  <a:pt x="12810" y="50295"/>
                </a:lnTo>
                <a:close/>
                <a:moveTo>
                  <a:pt x="24992" y="50295"/>
                </a:moveTo>
                <a:lnTo>
                  <a:pt x="24992" y="56229"/>
                </a:lnTo>
                <a:lnTo>
                  <a:pt x="19058" y="56229"/>
                </a:lnTo>
                <a:lnTo>
                  <a:pt x="19058" y="50295"/>
                </a:lnTo>
                <a:close/>
                <a:moveTo>
                  <a:pt x="31242" y="50295"/>
                </a:moveTo>
                <a:lnTo>
                  <a:pt x="31242" y="56229"/>
                </a:lnTo>
                <a:lnTo>
                  <a:pt x="25305" y="56229"/>
                </a:lnTo>
                <a:lnTo>
                  <a:pt x="25305" y="50295"/>
                </a:lnTo>
                <a:close/>
                <a:moveTo>
                  <a:pt x="37489" y="50295"/>
                </a:moveTo>
                <a:lnTo>
                  <a:pt x="37489" y="56229"/>
                </a:lnTo>
                <a:lnTo>
                  <a:pt x="31553" y="56229"/>
                </a:lnTo>
                <a:lnTo>
                  <a:pt x="31553" y="50295"/>
                </a:lnTo>
                <a:close/>
                <a:moveTo>
                  <a:pt x="43737" y="50295"/>
                </a:moveTo>
                <a:lnTo>
                  <a:pt x="43737" y="56229"/>
                </a:lnTo>
                <a:lnTo>
                  <a:pt x="37802" y="56229"/>
                </a:lnTo>
                <a:lnTo>
                  <a:pt x="37802" y="50295"/>
                </a:lnTo>
                <a:close/>
                <a:moveTo>
                  <a:pt x="49985" y="50295"/>
                </a:moveTo>
                <a:lnTo>
                  <a:pt x="49985" y="56229"/>
                </a:lnTo>
                <a:lnTo>
                  <a:pt x="44049" y="56229"/>
                </a:lnTo>
                <a:lnTo>
                  <a:pt x="44049" y="50295"/>
                </a:lnTo>
                <a:close/>
                <a:moveTo>
                  <a:pt x="56232" y="50295"/>
                </a:moveTo>
                <a:lnTo>
                  <a:pt x="56232" y="56229"/>
                </a:lnTo>
                <a:lnTo>
                  <a:pt x="50296" y="56229"/>
                </a:lnTo>
                <a:lnTo>
                  <a:pt x="50296" y="50295"/>
                </a:lnTo>
                <a:close/>
                <a:moveTo>
                  <a:pt x="62480" y="50295"/>
                </a:moveTo>
                <a:lnTo>
                  <a:pt x="62480" y="56229"/>
                </a:lnTo>
                <a:lnTo>
                  <a:pt x="56545" y="56229"/>
                </a:lnTo>
                <a:lnTo>
                  <a:pt x="56545" y="50295"/>
                </a:lnTo>
                <a:close/>
                <a:moveTo>
                  <a:pt x="68727" y="50295"/>
                </a:moveTo>
                <a:lnTo>
                  <a:pt x="68727" y="56229"/>
                </a:lnTo>
                <a:lnTo>
                  <a:pt x="62792" y="56229"/>
                </a:lnTo>
                <a:lnTo>
                  <a:pt x="62792" y="50295"/>
                </a:lnTo>
                <a:close/>
                <a:moveTo>
                  <a:pt x="74975" y="50295"/>
                </a:moveTo>
                <a:lnTo>
                  <a:pt x="74975" y="56229"/>
                </a:lnTo>
                <a:lnTo>
                  <a:pt x="69039" y="56229"/>
                </a:lnTo>
                <a:lnTo>
                  <a:pt x="69039" y="50295"/>
                </a:lnTo>
                <a:close/>
                <a:moveTo>
                  <a:pt x="81223" y="50295"/>
                </a:moveTo>
                <a:lnTo>
                  <a:pt x="81223" y="56229"/>
                </a:lnTo>
                <a:lnTo>
                  <a:pt x="75286" y="56229"/>
                </a:lnTo>
                <a:lnTo>
                  <a:pt x="75286" y="50295"/>
                </a:lnTo>
                <a:close/>
                <a:moveTo>
                  <a:pt x="87470" y="50295"/>
                </a:moveTo>
                <a:lnTo>
                  <a:pt x="87470" y="56229"/>
                </a:lnTo>
                <a:lnTo>
                  <a:pt x="81535" y="56229"/>
                </a:lnTo>
                <a:lnTo>
                  <a:pt x="81535" y="50295"/>
                </a:lnTo>
                <a:close/>
                <a:moveTo>
                  <a:pt x="93720" y="50295"/>
                </a:moveTo>
                <a:lnTo>
                  <a:pt x="93720" y="56229"/>
                </a:lnTo>
                <a:lnTo>
                  <a:pt x="87784" y="56229"/>
                </a:lnTo>
                <a:lnTo>
                  <a:pt x="87784" y="50295"/>
                </a:lnTo>
                <a:close/>
                <a:moveTo>
                  <a:pt x="99967" y="50295"/>
                </a:moveTo>
                <a:lnTo>
                  <a:pt x="99967" y="56229"/>
                </a:lnTo>
                <a:lnTo>
                  <a:pt x="94031" y="56229"/>
                </a:lnTo>
                <a:lnTo>
                  <a:pt x="94031" y="50295"/>
                </a:lnTo>
                <a:close/>
                <a:moveTo>
                  <a:pt x="106214" y="50295"/>
                </a:moveTo>
                <a:lnTo>
                  <a:pt x="106214" y="56229"/>
                </a:lnTo>
                <a:lnTo>
                  <a:pt x="100278" y="56229"/>
                </a:lnTo>
                <a:lnTo>
                  <a:pt x="100278" y="50295"/>
                </a:lnTo>
                <a:close/>
                <a:moveTo>
                  <a:pt x="112461" y="50295"/>
                </a:moveTo>
                <a:lnTo>
                  <a:pt x="112461" y="56229"/>
                </a:lnTo>
                <a:lnTo>
                  <a:pt x="106527" y="56229"/>
                </a:lnTo>
                <a:lnTo>
                  <a:pt x="106527" y="50295"/>
                </a:lnTo>
                <a:close/>
                <a:moveTo>
                  <a:pt x="118710" y="50295"/>
                </a:moveTo>
                <a:lnTo>
                  <a:pt x="118710" y="56229"/>
                </a:lnTo>
                <a:lnTo>
                  <a:pt x="112774" y="56229"/>
                </a:lnTo>
                <a:lnTo>
                  <a:pt x="112774" y="50295"/>
                </a:lnTo>
                <a:close/>
                <a:moveTo>
                  <a:pt x="124957" y="50295"/>
                </a:moveTo>
                <a:lnTo>
                  <a:pt x="124957" y="56229"/>
                </a:lnTo>
                <a:lnTo>
                  <a:pt x="119021" y="56229"/>
                </a:lnTo>
                <a:lnTo>
                  <a:pt x="119021" y="50295"/>
                </a:lnTo>
                <a:close/>
                <a:moveTo>
                  <a:pt x="131204" y="50295"/>
                </a:moveTo>
                <a:lnTo>
                  <a:pt x="131204" y="56229"/>
                </a:lnTo>
                <a:lnTo>
                  <a:pt x="125270" y="56229"/>
                </a:lnTo>
                <a:lnTo>
                  <a:pt x="125270" y="50295"/>
                </a:lnTo>
                <a:close/>
                <a:moveTo>
                  <a:pt x="137451" y="50295"/>
                </a:moveTo>
                <a:lnTo>
                  <a:pt x="137451" y="56229"/>
                </a:lnTo>
                <a:lnTo>
                  <a:pt x="131517" y="56229"/>
                </a:lnTo>
                <a:lnTo>
                  <a:pt x="131517" y="50295"/>
                </a:lnTo>
                <a:close/>
                <a:moveTo>
                  <a:pt x="143702" y="50295"/>
                </a:moveTo>
                <a:lnTo>
                  <a:pt x="143702" y="56229"/>
                </a:lnTo>
                <a:lnTo>
                  <a:pt x="137766" y="56229"/>
                </a:lnTo>
                <a:lnTo>
                  <a:pt x="137766" y="50295"/>
                </a:lnTo>
                <a:close/>
                <a:moveTo>
                  <a:pt x="149949" y="50295"/>
                </a:moveTo>
                <a:lnTo>
                  <a:pt x="149949" y="56229"/>
                </a:lnTo>
                <a:lnTo>
                  <a:pt x="144015" y="56229"/>
                </a:lnTo>
                <a:lnTo>
                  <a:pt x="144015" y="50295"/>
                </a:lnTo>
                <a:close/>
                <a:moveTo>
                  <a:pt x="156196" y="50295"/>
                </a:moveTo>
                <a:lnTo>
                  <a:pt x="156196" y="56229"/>
                </a:lnTo>
                <a:lnTo>
                  <a:pt x="150262" y="56229"/>
                </a:lnTo>
                <a:lnTo>
                  <a:pt x="150262" y="50295"/>
                </a:lnTo>
                <a:close/>
                <a:moveTo>
                  <a:pt x="162445" y="50295"/>
                </a:moveTo>
                <a:lnTo>
                  <a:pt x="162445" y="56229"/>
                </a:lnTo>
                <a:lnTo>
                  <a:pt x="156509" y="56229"/>
                </a:lnTo>
                <a:lnTo>
                  <a:pt x="156509" y="50295"/>
                </a:lnTo>
                <a:close/>
                <a:moveTo>
                  <a:pt x="168692" y="50295"/>
                </a:moveTo>
                <a:lnTo>
                  <a:pt x="168692" y="56229"/>
                </a:lnTo>
                <a:lnTo>
                  <a:pt x="162756" y="56229"/>
                </a:lnTo>
                <a:lnTo>
                  <a:pt x="162756" y="50295"/>
                </a:lnTo>
                <a:close/>
                <a:moveTo>
                  <a:pt x="174939" y="50295"/>
                </a:moveTo>
                <a:lnTo>
                  <a:pt x="174939" y="56229"/>
                </a:lnTo>
                <a:lnTo>
                  <a:pt x="169005" y="56229"/>
                </a:lnTo>
                <a:lnTo>
                  <a:pt x="169005" y="50295"/>
                </a:lnTo>
                <a:close/>
                <a:moveTo>
                  <a:pt x="181186" y="50295"/>
                </a:moveTo>
                <a:lnTo>
                  <a:pt x="181186" y="56229"/>
                </a:lnTo>
                <a:lnTo>
                  <a:pt x="175252" y="56229"/>
                </a:lnTo>
                <a:lnTo>
                  <a:pt x="175252" y="50295"/>
                </a:lnTo>
                <a:close/>
                <a:moveTo>
                  <a:pt x="187435" y="50295"/>
                </a:moveTo>
                <a:lnTo>
                  <a:pt x="187435" y="56229"/>
                </a:lnTo>
                <a:lnTo>
                  <a:pt x="181499" y="56229"/>
                </a:lnTo>
                <a:lnTo>
                  <a:pt x="181499" y="50295"/>
                </a:lnTo>
                <a:close/>
                <a:moveTo>
                  <a:pt x="193684" y="50295"/>
                </a:moveTo>
                <a:lnTo>
                  <a:pt x="193684" y="56229"/>
                </a:lnTo>
                <a:lnTo>
                  <a:pt x="187749" y="56229"/>
                </a:lnTo>
                <a:lnTo>
                  <a:pt x="187749" y="50295"/>
                </a:lnTo>
                <a:close/>
                <a:moveTo>
                  <a:pt x="199931" y="50295"/>
                </a:moveTo>
                <a:lnTo>
                  <a:pt x="199931" y="56229"/>
                </a:lnTo>
                <a:lnTo>
                  <a:pt x="193996" y="56229"/>
                </a:lnTo>
                <a:lnTo>
                  <a:pt x="193996" y="50295"/>
                </a:lnTo>
                <a:close/>
                <a:moveTo>
                  <a:pt x="206180" y="50295"/>
                </a:moveTo>
                <a:lnTo>
                  <a:pt x="206180" y="56229"/>
                </a:lnTo>
                <a:lnTo>
                  <a:pt x="200244" y="56229"/>
                </a:lnTo>
                <a:lnTo>
                  <a:pt x="200244" y="50295"/>
                </a:lnTo>
                <a:close/>
                <a:moveTo>
                  <a:pt x="212427" y="50295"/>
                </a:moveTo>
                <a:lnTo>
                  <a:pt x="212427" y="56229"/>
                </a:lnTo>
                <a:lnTo>
                  <a:pt x="206491" y="56229"/>
                </a:lnTo>
                <a:lnTo>
                  <a:pt x="206491" y="50295"/>
                </a:lnTo>
                <a:close/>
                <a:moveTo>
                  <a:pt x="218674" y="50295"/>
                </a:moveTo>
                <a:lnTo>
                  <a:pt x="218674" y="56229"/>
                </a:lnTo>
                <a:lnTo>
                  <a:pt x="212739" y="56229"/>
                </a:lnTo>
                <a:lnTo>
                  <a:pt x="212739" y="50295"/>
                </a:lnTo>
                <a:close/>
                <a:moveTo>
                  <a:pt x="224921" y="50295"/>
                </a:moveTo>
                <a:lnTo>
                  <a:pt x="224921" y="56229"/>
                </a:lnTo>
                <a:lnTo>
                  <a:pt x="218987" y="56229"/>
                </a:lnTo>
                <a:lnTo>
                  <a:pt x="218987" y="50295"/>
                </a:lnTo>
                <a:close/>
                <a:moveTo>
                  <a:pt x="231170" y="50295"/>
                </a:moveTo>
                <a:lnTo>
                  <a:pt x="231170" y="56229"/>
                </a:lnTo>
                <a:lnTo>
                  <a:pt x="225234" y="56229"/>
                </a:lnTo>
                <a:lnTo>
                  <a:pt x="225234" y="50295"/>
                </a:lnTo>
                <a:close/>
                <a:moveTo>
                  <a:pt x="237417" y="50295"/>
                </a:moveTo>
                <a:lnTo>
                  <a:pt x="237417" y="56229"/>
                </a:lnTo>
                <a:lnTo>
                  <a:pt x="231481" y="56229"/>
                </a:lnTo>
                <a:lnTo>
                  <a:pt x="231481" y="50295"/>
                </a:lnTo>
                <a:close/>
                <a:moveTo>
                  <a:pt x="243664" y="50295"/>
                </a:moveTo>
                <a:lnTo>
                  <a:pt x="243664" y="56229"/>
                </a:lnTo>
                <a:lnTo>
                  <a:pt x="237729" y="56229"/>
                </a:lnTo>
                <a:lnTo>
                  <a:pt x="237729" y="50295"/>
                </a:lnTo>
                <a:close/>
                <a:moveTo>
                  <a:pt x="249911" y="50295"/>
                </a:moveTo>
                <a:lnTo>
                  <a:pt x="249911" y="56229"/>
                </a:lnTo>
                <a:lnTo>
                  <a:pt x="243977" y="56229"/>
                </a:lnTo>
                <a:lnTo>
                  <a:pt x="243977" y="50295"/>
                </a:lnTo>
                <a:close/>
                <a:moveTo>
                  <a:pt x="256161" y="50295"/>
                </a:moveTo>
                <a:lnTo>
                  <a:pt x="256161" y="56229"/>
                </a:lnTo>
                <a:lnTo>
                  <a:pt x="250225" y="56229"/>
                </a:lnTo>
                <a:lnTo>
                  <a:pt x="250225" y="50295"/>
                </a:lnTo>
                <a:close/>
                <a:moveTo>
                  <a:pt x="262409" y="50295"/>
                </a:moveTo>
                <a:lnTo>
                  <a:pt x="262409" y="56229"/>
                </a:lnTo>
                <a:lnTo>
                  <a:pt x="256474" y="56229"/>
                </a:lnTo>
                <a:lnTo>
                  <a:pt x="256474" y="50295"/>
                </a:lnTo>
                <a:close/>
                <a:moveTo>
                  <a:pt x="268656" y="50295"/>
                </a:moveTo>
                <a:lnTo>
                  <a:pt x="268656" y="56229"/>
                </a:lnTo>
                <a:lnTo>
                  <a:pt x="262721" y="56229"/>
                </a:lnTo>
                <a:lnTo>
                  <a:pt x="262721" y="50295"/>
                </a:lnTo>
                <a:close/>
                <a:moveTo>
                  <a:pt x="274904" y="50295"/>
                </a:moveTo>
                <a:lnTo>
                  <a:pt x="274904" y="56229"/>
                </a:lnTo>
                <a:lnTo>
                  <a:pt x="268968" y="56229"/>
                </a:lnTo>
                <a:lnTo>
                  <a:pt x="268968" y="50295"/>
                </a:lnTo>
                <a:close/>
                <a:moveTo>
                  <a:pt x="6251" y="56542"/>
                </a:moveTo>
                <a:lnTo>
                  <a:pt x="6251" y="62476"/>
                </a:lnTo>
                <a:lnTo>
                  <a:pt x="315" y="62476"/>
                </a:lnTo>
                <a:lnTo>
                  <a:pt x="315" y="56542"/>
                </a:lnTo>
                <a:close/>
                <a:moveTo>
                  <a:pt x="12498" y="56542"/>
                </a:moveTo>
                <a:lnTo>
                  <a:pt x="12498" y="62476"/>
                </a:lnTo>
                <a:lnTo>
                  <a:pt x="6562" y="62476"/>
                </a:lnTo>
                <a:lnTo>
                  <a:pt x="6562" y="56542"/>
                </a:lnTo>
                <a:close/>
                <a:moveTo>
                  <a:pt x="18745" y="56542"/>
                </a:moveTo>
                <a:lnTo>
                  <a:pt x="18745" y="62476"/>
                </a:lnTo>
                <a:lnTo>
                  <a:pt x="12810" y="62476"/>
                </a:lnTo>
                <a:lnTo>
                  <a:pt x="12810" y="56542"/>
                </a:lnTo>
                <a:close/>
                <a:moveTo>
                  <a:pt x="24992" y="56542"/>
                </a:moveTo>
                <a:lnTo>
                  <a:pt x="24992" y="62476"/>
                </a:lnTo>
                <a:lnTo>
                  <a:pt x="19058" y="62476"/>
                </a:lnTo>
                <a:lnTo>
                  <a:pt x="19058" y="56542"/>
                </a:lnTo>
                <a:close/>
                <a:moveTo>
                  <a:pt x="31242" y="56542"/>
                </a:moveTo>
                <a:lnTo>
                  <a:pt x="31242" y="62476"/>
                </a:lnTo>
                <a:lnTo>
                  <a:pt x="25305" y="62476"/>
                </a:lnTo>
                <a:lnTo>
                  <a:pt x="25305" y="56542"/>
                </a:lnTo>
                <a:close/>
                <a:moveTo>
                  <a:pt x="37489" y="56542"/>
                </a:moveTo>
                <a:lnTo>
                  <a:pt x="37489" y="62476"/>
                </a:lnTo>
                <a:lnTo>
                  <a:pt x="31553" y="62476"/>
                </a:lnTo>
                <a:lnTo>
                  <a:pt x="31553" y="56542"/>
                </a:lnTo>
                <a:close/>
                <a:moveTo>
                  <a:pt x="43737" y="56542"/>
                </a:moveTo>
                <a:lnTo>
                  <a:pt x="43737" y="62476"/>
                </a:lnTo>
                <a:lnTo>
                  <a:pt x="37802" y="62476"/>
                </a:lnTo>
                <a:lnTo>
                  <a:pt x="37802" y="56542"/>
                </a:lnTo>
                <a:close/>
                <a:moveTo>
                  <a:pt x="49985" y="56542"/>
                </a:moveTo>
                <a:lnTo>
                  <a:pt x="49985" y="62476"/>
                </a:lnTo>
                <a:lnTo>
                  <a:pt x="44049" y="62476"/>
                </a:lnTo>
                <a:lnTo>
                  <a:pt x="44049" y="56542"/>
                </a:lnTo>
                <a:close/>
                <a:moveTo>
                  <a:pt x="56232" y="56542"/>
                </a:moveTo>
                <a:lnTo>
                  <a:pt x="56232" y="62476"/>
                </a:lnTo>
                <a:lnTo>
                  <a:pt x="50296" y="62476"/>
                </a:lnTo>
                <a:lnTo>
                  <a:pt x="50296" y="56542"/>
                </a:lnTo>
                <a:close/>
                <a:moveTo>
                  <a:pt x="62480" y="56542"/>
                </a:moveTo>
                <a:lnTo>
                  <a:pt x="62480" y="62476"/>
                </a:lnTo>
                <a:lnTo>
                  <a:pt x="56545" y="62476"/>
                </a:lnTo>
                <a:lnTo>
                  <a:pt x="56545" y="56542"/>
                </a:lnTo>
                <a:close/>
                <a:moveTo>
                  <a:pt x="68727" y="56542"/>
                </a:moveTo>
                <a:lnTo>
                  <a:pt x="68727" y="62476"/>
                </a:lnTo>
                <a:lnTo>
                  <a:pt x="62792" y="62476"/>
                </a:lnTo>
                <a:lnTo>
                  <a:pt x="62792" y="56542"/>
                </a:lnTo>
                <a:close/>
                <a:moveTo>
                  <a:pt x="74975" y="56542"/>
                </a:moveTo>
                <a:lnTo>
                  <a:pt x="74975" y="62476"/>
                </a:lnTo>
                <a:lnTo>
                  <a:pt x="69039" y="62476"/>
                </a:lnTo>
                <a:lnTo>
                  <a:pt x="69039" y="56542"/>
                </a:lnTo>
                <a:close/>
                <a:moveTo>
                  <a:pt x="81223" y="56542"/>
                </a:moveTo>
                <a:lnTo>
                  <a:pt x="81223" y="62476"/>
                </a:lnTo>
                <a:lnTo>
                  <a:pt x="75286" y="62476"/>
                </a:lnTo>
                <a:lnTo>
                  <a:pt x="75286" y="56542"/>
                </a:lnTo>
                <a:close/>
                <a:moveTo>
                  <a:pt x="87470" y="56542"/>
                </a:moveTo>
                <a:lnTo>
                  <a:pt x="87470" y="62476"/>
                </a:lnTo>
                <a:lnTo>
                  <a:pt x="81535" y="62476"/>
                </a:lnTo>
                <a:lnTo>
                  <a:pt x="81535" y="56542"/>
                </a:lnTo>
                <a:close/>
                <a:moveTo>
                  <a:pt x="93718" y="56542"/>
                </a:moveTo>
                <a:lnTo>
                  <a:pt x="93718" y="62476"/>
                </a:lnTo>
                <a:lnTo>
                  <a:pt x="87784" y="62476"/>
                </a:lnTo>
                <a:lnTo>
                  <a:pt x="87784" y="56542"/>
                </a:lnTo>
                <a:close/>
                <a:moveTo>
                  <a:pt x="99967" y="56542"/>
                </a:moveTo>
                <a:lnTo>
                  <a:pt x="99967" y="62476"/>
                </a:lnTo>
                <a:lnTo>
                  <a:pt x="94031" y="62476"/>
                </a:lnTo>
                <a:lnTo>
                  <a:pt x="94031" y="56542"/>
                </a:lnTo>
                <a:close/>
                <a:moveTo>
                  <a:pt x="106214" y="56542"/>
                </a:moveTo>
                <a:lnTo>
                  <a:pt x="106214" y="62476"/>
                </a:lnTo>
                <a:lnTo>
                  <a:pt x="100278" y="62476"/>
                </a:lnTo>
                <a:lnTo>
                  <a:pt x="100278" y="56542"/>
                </a:lnTo>
                <a:close/>
                <a:moveTo>
                  <a:pt x="112461" y="56542"/>
                </a:moveTo>
                <a:lnTo>
                  <a:pt x="112461" y="62476"/>
                </a:lnTo>
                <a:lnTo>
                  <a:pt x="106527" y="62476"/>
                </a:lnTo>
                <a:lnTo>
                  <a:pt x="106527" y="56542"/>
                </a:lnTo>
                <a:close/>
                <a:moveTo>
                  <a:pt x="118710" y="56542"/>
                </a:moveTo>
                <a:lnTo>
                  <a:pt x="118710" y="62476"/>
                </a:lnTo>
                <a:lnTo>
                  <a:pt x="112774" y="62476"/>
                </a:lnTo>
                <a:lnTo>
                  <a:pt x="112774" y="56542"/>
                </a:lnTo>
                <a:close/>
                <a:moveTo>
                  <a:pt x="124957" y="56542"/>
                </a:moveTo>
                <a:lnTo>
                  <a:pt x="124957" y="62476"/>
                </a:lnTo>
                <a:lnTo>
                  <a:pt x="119021" y="62476"/>
                </a:lnTo>
                <a:lnTo>
                  <a:pt x="119021" y="56542"/>
                </a:lnTo>
                <a:close/>
                <a:moveTo>
                  <a:pt x="131204" y="56542"/>
                </a:moveTo>
                <a:lnTo>
                  <a:pt x="131204" y="62476"/>
                </a:lnTo>
                <a:lnTo>
                  <a:pt x="125270" y="62476"/>
                </a:lnTo>
                <a:lnTo>
                  <a:pt x="125270" y="56542"/>
                </a:lnTo>
                <a:close/>
                <a:moveTo>
                  <a:pt x="137451" y="56542"/>
                </a:moveTo>
                <a:lnTo>
                  <a:pt x="137451" y="62476"/>
                </a:lnTo>
                <a:lnTo>
                  <a:pt x="131517" y="62476"/>
                </a:lnTo>
                <a:lnTo>
                  <a:pt x="131517" y="56542"/>
                </a:lnTo>
                <a:close/>
                <a:moveTo>
                  <a:pt x="143702" y="56542"/>
                </a:moveTo>
                <a:lnTo>
                  <a:pt x="143702" y="62476"/>
                </a:lnTo>
                <a:lnTo>
                  <a:pt x="137766" y="62476"/>
                </a:lnTo>
                <a:lnTo>
                  <a:pt x="137766" y="56542"/>
                </a:lnTo>
                <a:close/>
                <a:moveTo>
                  <a:pt x="149949" y="56542"/>
                </a:moveTo>
                <a:lnTo>
                  <a:pt x="149949" y="62476"/>
                </a:lnTo>
                <a:lnTo>
                  <a:pt x="144015" y="62476"/>
                </a:lnTo>
                <a:lnTo>
                  <a:pt x="144015" y="56542"/>
                </a:lnTo>
                <a:close/>
                <a:moveTo>
                  <a:pt x="156196" y="56542"/>
                </a:moveTo>
                <a:lnTo>
                  <a:pt x="156196" y="62476"/>
                </a:lnTo>
                <a:lnTo>
                  <a:pt x="150262" y="62476"/>
                </a:lnTo>
                <a:lnTo>
                  <a:pt x="150262" y="56542"/>
                </a:lnTo>
                <a:close/>
                <a:moveTo>
                  <a:pt x="162445" y="56542"/>
                </a:moveTo>
                <a:lnTo>
                  <a:pt x="162445" y="62476"/>
                </a:lnTo>
                <a:lnTo>
                  <a:pt x="156509" y="62476"/>
                </a:lnTo>
                <a:lnTo>
                  <a:pt x="156509" y="56542"/>
                </a:lnTo>
                <a:close/>
                <a:moveTo>
                  <a:pt x="168692" y="56542"/>
                </a:moveTo>
                <a:lnTo>
                  <a:pt x="168692" y="62476"/>
                </a:lnTo>
                <a:lnTo>
                  <a:pt x="162756" y="62476"/>
                </a:lnTo>
                <a:lnTo>
                  <a:pt x="162756" y="56542"/>
                </a:lnTo>
                <a:close/>
                <a:moveTo>
                  <a:pt x="174939" y="56542"/>
                </a:moveTo>
                <a:lnTo>
                  <a:pt x="174939" y="62476"/>
                </a:lnTo>
                <a:lnTo>
                  <a:pt x="169005" y="62476"/>
                </a:lnTo>
                <a:lnTo>
                  <a:pt x="169005" y="56542"/>
                </a:lnTo>
                <a:close/>
                <a:moveTo>
                  <a:pt x="181186" y="56542"/>
                </a:moveTo>
                <a:lnTo>
                  <a:pt x="181186" y="62476"/>
                </a:lnTo>
                <a:lnTo>
                  <a:pt x="175252" y="62476"/>
                </a:lnTo>
                <a:lnTo>
                  <a:pt x="175252" y="56542"/>
                </a:lnTo>
                <a:close/>
                <a:moveTo>
                  <a:pt x="187435" y="56542"/>
                </a:moveTo>
                <a:lnTo>
                  <a:pt x="187435" y="62476"/>
                </a:lnTo>
                <a:lnTo>
                  <a:pt x="181499" y="62476"/>
                </a:lnTo>
                <a:lnTo>
                  <a:pt x="181499" y="56542"/>
                </a:lnTo>
                <a:close/>
                <a:moveTo>
                  <a:pt x="193684" y="56542"/>
                </a:moveTo>
                <a:lnTo>
                  <a:pt x="193684" y="62476"/>
                </a:lnTo>
                <a:lnTo>
                  <a:pt x="187749" y="62476"/>
                </a:lnTo>
                <a:lnTo>
                  <a:pt x="187749" y="56542"/>
                </a:lnTo>
                <a:close/>
                <a:moveTo>
                  <a:pt x="199931" y="56542"/>
                </a:moveTo>
                <a:lnTo>
                  <a:pt x="199931" y="62476"/>
                </a:lnTo>
                <a:lnTo>
                  <a:pt x="193996" y="62476"/>
                </a:lnTo>
                <a:lnTo>
                  <a:pt x="193996" y="56542"/>
                </a:lnTo>
                <a:close/>
                <a:moveTo>
                  <a:pt x="206180" y="56542"/>
                </a:moveTo>
                <a:lnTo>
                  <a:pt x="206180" y="62476"/>
                </a:lnTo>
                <a:lnTo>
                  <a:pt x="200244" y="62476"/>
                </a:lnTo>
                <a:lnTo>
                  <a:pt x="200244" y="56542"/>
                </a:lnTo>
                <a:close/>
                <a:moveTo>
                  <a:pt x="212427" y="56542"/>
                </a:moveTo>
                <a:lnTo>
                  <a:pt x="212427" y="62476"/>
                </a:lnTo>
                <a:lnTo>
                  <a:pt x="206491" y="62476"/>
                </a:lnTo>
                <a:lnTo>
                  <a:pt x="206491" y="56542"/>
                </a:lnTo>
                <a:close/>
                <a:moveTo>
                  <a:pt x="218674" y="56542"/>
                </a:moveTo>
                <a:lnTo>
                  <a:pt x="218674" y="62476"/>
                </a:lnTo>
                <a:lnTo>
                  <a:pt x="212739" y="62476"/>
                </a:lnTo>
                <a:lnTo>
                  <a:pt x="212739" y="56542"/>
                </a:lnTo>
                <a:close/>
                <a:moveTo>
                  <a:pt x="224921" y="56542"/>
                </a:moveTo>
                <a:lnTo>
                  <a:pt x="224921" y="62476"/>
                </a:lnTo>
                <a:lnTo>
                  <a:pt x="218987" y="62476"/>
                </a:lnTo>
                <a:lnTo>
                  <a:pt x="218987" y="56542"/>
                </a:lnTo>
                <a:close/>
                <a:moveTo>
                  <a:pt x="231170" y="56542"/>
                </a:moveTo>
                <a:lnTo>
                  <a:pt x="231170" y="62476"/>
                </a:lnTo>
                <a:lnTo>
                  <a:pt x="225234" y="62476"/>
                </a:lnTo>
                <a:lnTo>
                  <a:pt x="225234" y="56542"/>
                </a:lnTo>
                <a:close/>
                <a:moveTo>
                  <a:pt x="237417" y="56542"/>
                </a:moveTo>
                <a:lnTo>
                  <a:pt x="237417" y="62476"/>
                </a:lnTo>
                <a:lnTo>
                  <a:pt x="231481" y="62476"/>
                </a:lnTo>
                <a:lnTo>
                  <a:pt x="231481" y="56542"/>
                </a:lnTo>
                <a:close/>
                <a:moveTo>
                  <a:pt x="243664" y="56542"/>
                </a:moveTo>
                <a:lnTo>
                  <a:pt x="243664" y="62476"/>
                </a:lnTo>
                <a:lnTo>
                  <a:pt x="237729" y="62476"/>
                </a:lnTo>
                <a:lnTo>
                  <a:pt x="237729" y="56542"/>
                </a:lnTo>
                <a:close/>
                <a:moveTo>
                  <a:pt x="249911" y="56542"/>
                </a:moveTo>
                <a:lnTo>
                  <a:pt x="249911" y="62476"/>
                </a:lnTo>
                <a:lnTo>
                  <a:pt x="243977" y="62476"/>
                </a:lnTo>
                <a:lnTo>
                  <a:pt x="243977" y="56542"/>
                </a:lnTo>
                <a:close/>
                <a:moveTo>
                  <a:pt x="256161" y="56542"/>
                </a:moveTo>
                <a:lnTo>
                  <a:pt x="256161" y="62476"/>
                </a:lnTo>
                <a:lnTo>
                  <a:pt x="250225" y="62476"/>
                </a:lnTo>
                <a:lnTo>
                  <a:pt x="250225" y="56542"/>
                </a:lnTo>
                <a:close/>
                <a:moveTo>
                  <a:pt x="262409" y="56542"/>
                </a:moveTo>
                <a:lnTo>
                  <a:pt x="262409" y="62476"/>
                </a:lnTo>
                <a:lnTo>
                  <a:pt x="256474" y="62476"/>
                </a:lnTo>
                <a:lnTo>
                  <a:pt x="256474" y="56542"/>
                </a:lnTo>
                <a:close/>
                <a:moveTo>
                  <a:pt x="268656" y="56542"/>
                </a:moveTo>
                <a:lnTo>
                  <a:pt x="268656" y="62476"/>
                </a:lnTo>
                <a:lnTo>
                  <a:pt x="262721" y="62476"/>
                </a:lnTo>
                <a:lnTo>
                  <a:pt x="262721" y="56542"/>
                </a:lnTo>
                <a:close/>
                <a:moveTo>
                  <a:pt x="274904" y="56542"/>
                </a:moveTo>
                <a:lnTo>
                  <a:pt x="274904" y="62476"/>
                </a:lnTo>
                <a:lnTo>
                  <a:pt x="268968" y="62476"/>
                </a:lnTo>
                <a:lnTo>
                  <a:pt x="268968" y="56542"/>
                </a:lnTo>
                <a:close/>
                <a:moveTo>
                  <a:pt x="6251" y="62789"/>
                </a:moveTo>
                <a:lnTo>
                  <a:pt x="6251" y="68725"/>
                </a:lnTo>
                <a:lnTo>
                  <a:pt x="315" y="68725"/>
                </a:lnTo>
                <a:lnTo>
                  <a:pt x="315" y="62789"/>
                </a:lnTo>
                <a:close/>
                <a:moveTo>
                  <a:pt x="12498" y="62789"/>
                </a:moveTo>
                <a:lnTo>
                  <a:pt x="12498" y="68725"/>
                </a:lnTo>
                <a:lnTo>
                  <a:pt x="6562" y="68725"/>
                </a:lnTo>
                <a:lnTo>
                  <a:pt x="6562" y="62789"/>
                </a:lnTo>
                <a:close/>
                <a:moveTo>
                  <a:pt x="18745" y="62789"/>
                </a:moveTo>
                <a:lnTo>
                  <a:pt x="18745" y="68725"/>
                </a:lnTo>
                <a:lnTo>
                  <a:pt x="12810" y="68725"/>
                </a:lnTo>
                <a:lnTo>
                  <a:pt x="12810" y="62789"/>
                </a:lnTo>
                <a:close/>
                <a:moveTo>
                  <a:pt x="24992" y="62789"/>
                </a:moveTo>
                <a:lnTo>
                  <a:pt x="24992" y="68725"/>
                </a:lnTo>
                <a:lnTo>
                  <a:pt x="19058" y="68725"/>
                </a:lnTo>
                <a:lnTo>
                  <a:pt x="19058" y="62789"/>
                </a:lnTo>
                <a:close/>
                <a:moveTo>
                  <a:pt x="31242" y="62789"/>
                </a:moveTo>
                <a:lnTo>
                  <a:pt x="31242" y="68725"/>
                </a:lnTo>
                <a:lnTo>
                  <a:pt x="25305" y="68725"/>
                </a:lnTo>
                <a:lnTo>
                  <a:pt x="25305" y="62789"/>
                </a:lnTo>
                <a:close/>
                <a:moveTo>
                  <a:pt x="37489" y="62789"/>
                </a:moveTo>
                <a:lnTo>
                  <a:pt x="37489" y="68725"/>
                </a:lnTo>
                <a:lnTo>
                  <a:pt x="31553" y="68725"/>
                </a:lnTo>
                <a:lnTo>
                  <a:pt x="31553" y="62789"/>
                </a:lnTo>
                <a:close/>
                <a:moveTo>
                  <a:pt x="43737" y="62789"/>
                </a:moveTo>
                <a:lnTo>
                  <a:pt x="43737" y="68725"/>
                </a:lnTo>
                <a:lnTo>
                  <a:pt x="37802" y="68725"/>
                </a:lnTo>
                <a:lnTo>
                  <a:pt x="37802" y="62789"/>
                </a:lnTo>
                <a:close/>
                <a:moveTo>
                  <a:pt x="49985" y="62789"/>
                </a:moveTo>
                <a:lnTo>
                  <a:pt x="49985" y="68725"/>
                </a:lnTo>
                <a:lnTo>
                  <a:pt x="44049" y="68725"/>
                </a:lnTo>
                <a:lnTo>
                  <a:pt x="44049" y="62789"/>
                </a:lnTo>
                <a:close/>
                <a:moveTo>
                  <a:pt x="56232" y="62789"/>
                </a:moveTo>
                <a:lnTo>
                  <a:pt x="56232" y="68725"/>
                </a:lnTo>
                <a:lnTo>
                  <a:pt x="50296" y="68725"/>
                </a:lnTo>
                <a:lnTo>
                  <a:pt x="50296" y="62789"/>
                </a:lnTo>
                <a:close/>
                <a:moveTo>
                  <a:pt x="62480" y="62789"/>
                </a:moveTo>
                <a:lnTo>
                  <a:pt x="62480" y="68725"/>
                </a:lnTo>
                <a:lnTo>
                  <a:pt x="56545" y="68725"/>
                </a:lnTo>
                <a:lnTo>
                  <a:pt x="56545" y="62789"/>
                </a:lnTo>
                <a:close/>
                <a:moveTo>
                  <a:pt x="68727" y="62789"/>
                </a:moveTo>
                <a:lnTo>
                  <a:pt x="68727" y="68725"/>
                </a:lnTo>
                <a:lnTo>
                  <a:pt x="62792" y="68725"/>
                </a:lnTo>
                <a:lnTo>
                  <a:pt x="62792" y="62789"/>
                </a:lnTo>
                <a:close/>
                <a:moveTo>
                  <a:pt x="74975" y="62789"/>
                </a:moveTo>
                <a:lnTo>
                  <a:pt x="74975" y="68725"/>
                </a:lnTo>
                <a:lnTo>
                  <a:pt x="69039" y="68725"/>
                </a:lnTo>
                <a:lnTo>
                  <a:pt x="69039" y="62789"/>
                </a:lnTo>
                <a:close/>
                <a:moveTo>
                  <a:pt x="81223" y="62789"/>
                </a:moveTo>
                <a:lnTo>
                  <a:pt x="81223" y="68725"/>
                </a:lnTo>
                <a:lnTo>
                  <a:pt x="75286" y="68725"/>
                </a:lnTo>
                <a:lnTo>
                  <a:pt x="75286" y="62789"/>
                </a:lnTo>
                <a:close/>
                <a:moveTo>
                  <a:pt x="87470" y="62789"/>
                </a:moveTo>
                <a:lnTo>
                  <a:pt x="87470" y="68725"/>
                </a:lnTo>
                <a:lnTo>
                  <a:pt x="81535" y="68725"/>
                </a:lnTo>
                <a:lnTo>
                  <a:pt x="81535" y="62789"/>
                </a:lnTo>
                <a:close/>
                <a:moveTo>
                  <a:pt x="93718" y="62789"/>
                </a:moveTo>
                <a:lnTo>
                  <a:pt x="93718" y="68725"/>
                </a:lnTo>
                <a:lnTo>
                  <a:pt x="87784" y="68725"/>
                </a:lnTo>
                <a:lnTo>
                  <a:pt x="87784" y="62789"/>
                </a:lnTo>
                <a:close/>
                <a:moveTo>
                  <a:pt x="99967" y="62789"/>
                </a:moveTo>
                <a:lnTo>
                  <a:pt x="99967" y="68725"/>
                </a:lnTo>
                <a:lnTo>
                  <a:pt x="94031" y="68725"/>
                </a:lnTo>
                <a:lnTo>
                  <a:pt x="94031" y="62789"/>
                </a:lnTo>
                <a:close/>
                <a:moveTo>
                  <a:pt x="106214" y="62789"/>
                </a:moveTo>
                <a:lnTo>
                  <a:pt x="106214" y="68725"/>
                </a:lnTo>
                <a:lnTo>
                  <a:pt x="100278" y="68725"/>
                </a:lnTo>
                <a:lnTo>
                  <a:pt x="100278" y="62789"/>
                </a:lnTo>
                <a:close/>
                <a:moveTo>
                  <a:pt x="112461" y="62789"/>
                </a:moveTo>
                <a:lnTo>
                  <a:pt x="112461" y="68725"/>
                </a:lnTo>
                <a:lnTo>
                  <a:pt x="106527" y="68725"/>
                </a:lnTo>
                <a:lnTo>
                  <a:pt x="106527" y="62789"/>
                </a:lnTo>
                <a:close/>
                <a:moveTo>
                  <a:pt x="118710" y="62789"/>
                </a:moveTo>
                <a:lnTo>
                  <a:pt x="118710" y="68725"/>
                </a:lnTo>
                <a:lnTo>
                  <a:pt x="112774" y="68725"/>
                </a:lnTo>
                <a:lnTo>
                  <a:pt x="112774" y="62789"/>
                </a:lnTo>
                <a:close/>
                <a:moveTo>
                  <a:pt x="124957" y="62789"/>
                </a:moveTo>
                <a:lnTo>
                  <a:pt x="124957" y="68725"/>
                </a:lnTo>
                <a:lnTo>
                  <a:pt x="119021" y="68725"/>
                </a:lnTo>
                <a:lnTo>
                  <a:pt x="119021" y="62789"/>
                </a:lnTo>
                <a:close/>
                <a:moveTo>
                  <a:pt x="131204" y="62789"/>
                </a:moveTo>
                <a:lnTo>
                  <a:pt x="131204" y="68725"/>
                </a:lnTo>
                <a:lnTo>
                  <a:pt x="125270" y="68725"/>
                </a:lnTo>
                <a:lnTo>
                  <a:pt x="125270" y="62789"/>
                </a:lnTo>
                <a:close/>
                <a:moveTo>
                  <a:pt x="137451" y="62789"/>
                </a:moveTo>
                <a:lnTo>
                  <a:pt x="137451" y="68725"/>
                </a:lnTo>
                <a:lnTo>
                  <a:pt x="131517" y="68725"/>
                </a:lnTo>
                <a:lnTo>
                  <a:pt x="131517" y="62789"/>
                </a:lnTo>
                <a:close/>
                <a:moveTo>
                  <a:pt x="143702" y="62789"/>
                </a:moveTo>
                <a:lnTo>
                  <a:pt x="143702" y="68725"/>
                </a:lnTo>
                <a:lnTo>
                  <a:pt x="137766" y="68725"/>
                </a:lnTo>
                <a:lnTo>
                  <a:pt x="137766" y="62789"/>
                </a:lnTo>
                <a:close/>
                <a:moveTo>
                  <a:pt x="149949" y="62789"/>
                </a:moveTo>
                <a:lnTo>
                  <a:pt x="149949" y="68725"/>
                </a:lnTo>
                <a:lnTo>
                  <a:pt x="144015" y="68725"/>
                </a:lnTo>
                <a:lnTo>
                  <a:pt x="144015" y="62789"/>
                </a:lnTo>
                <a:close/>
                <a:moveTo>
                  <a:pt x="156196" y="62789"/>
                </a:moveTo>
                <a:lnTo>
                  <a:pt x="156196" y="68725"/>
                </a:lnTo>
                <a:lnTo>
                  <a:pt x="150262" y="68725"/>
                </a:lnTo>
                <a:lnTo>
                  <a:pt x="150262" y="62789"/>
                </a:lnTo>
                <a:close/>
                <a:moveTo>
                  <a:pt x="162445" y="62789"/>
                </a:moveTo>
                <a:lnTo>
                  <a:pt x="162445" y="68725"/>
                </a:lnTo>
                <a:lnTo>
                  <a:pt x="156509" y="68725"/>
                </a:lnTo>
                <a:lnTo>
                  <a:pt x="156509" y="62789"/>
                </a:lnTo>
                <a:close/>
                <a:moveTo>
                  <a:pt x="168692" y="62789"/>
                </a:moveTo>
                <a:lnTo>
                  <a:pt x="168692" y="68725"/>
                </a:lnTo>
                <a:lnTo>
                  <a:pt x="162756" y="68725"/>
                </a:lnTo>
                <a:lnTo>
                  <a:pt x="162756" y="62789"/>
                </a:lnTo>
                <a:close/>
                <a:moveTo>
                  <a:pt x="174939" y="62789"/>
                </a:moveTo>
                <a:lnTo>
                  <a:pt x="174939" y="68725"/>
                </a:lnTo>
                <a:lnTo>
                  <a:pt x="169005" y="68725"/>
                </a:lnTo>
                <a:lnTo>
                  <a:pt x="169005" y="62789"/>
                </a:lnTo>
                <a:close/>
                <a:moveTo>
                  <a:pt x="181186" y="62789"/>
                </a:moveTo>
                <a:lnTo>
                  <a:pt x="181186" y="68725"/>
                </a:lnTo>
                <a:lnTo>
                  <a:pt x="175252" y="68725"/>
                </a:lnTo>
                <a:lnTo>
                  <a:pt x="175252" y="62789"/>
                </a:lnTo>
                <a:close/>
                <a:moveTo>
                  <a:pt x="187435" y="62789"/>
                </a:moveTo>
                <a:lnTo>
                  <a:pt x="187435" y="68725"/>
                </a:lnTo>
                <a:lnTo>
                  <a:pt x="181499" y="68725"/>
                </a:lnTo>
                <a:lnTo>
                  <a:pt x="181499" y="62789"/>
                </a:lnTo>
                <a:close/>
                <a:moveTo>
                  <a:pt x="193684" y="62789"/>
                </a:moveTo>
                <a:lnTo>
                  <a:pt x="193684" y="68725"/>
                </a:lnTo>
                <a:lnTo>
                  <a:pt x="187749" y="68725"/>
                </a:lnTo>
                <a:lnTo>
                  <a:pt x="187749" y="62789"/>
                </a:lnTo>
                <a:close/>
                <a:moveTo>
                  <a:pt x="199931" y="62789"/>
                </a:moveTo>
                <a:lnTo>
                  <a:pt x="199931" y="68725"/>
                </a:lnTo>
                <a:lnTo>
                  <a:pt x="193996" y="68725"/>
                </a:lnTo>
                <a:lnTo>
                  <a:pt x="193996" y="62789"/>
                </a:lnTo>
                <a:close/>
                <a:moveTo>
                  <a:pt x="206180" y="62789"/>
                </a:moveTo>
                <a:lnTo>
                  <a:pt x="206180" y="68725"/>
                </a:lnTo>
                <a:lnTo>
                  <a:pt x="200244" y="68725"/>
                </a:lnTo>
                <a:lnTo>
                  <a:pt x="200244" y="62789"/>
                </a:lnTo>
                <a:close/>
                <a:moveTo>
                  <a:pt x="212427" y="62789"/>
                </a:moveTo>
                <a:lnTo>
                  <a:pt x="212427" y="68725"/>
                </a:lnTo>
                <a:lnTo>
                  <a:pt x="206491" y="68725"/>
                </a:lnTo>
                <a:lnTo>
                  <a:pt x="206491" y="62789"/>
                </a:lnTo>
                <a:close/>
                <a:moveTo>
                  <a:pt x="218674" y="62789"/>
                </a:moveTo>
                <a:lnTo>
                  <a:pt x="218674" y="68725"/>
                </a:lnTo>
                <a:lnTo>
                  <a:pt x="212739" y="68725"/>
                </a:lnTo>
                <a:lnTo>
                  <a:pt x="212739" y="62789"/>
                </a:lnTo>
                <a:close/>
                <a:moveTo>
                  <a:pt x="224921" y="62789"/>
                </a:moveTo>
                <a:lnTo>
                  <a:pt x="224921" y="68725"/>
                </a:lnTo>
                <a:lnTo>
                  <a:pt x="218987" y="68725"/>
                </a:lnTo>
                <a:lnTo>
                  <a:pt x="218987" y="62789"/>
                </a:lnTo>
                <a:close/>
                <a:moveTo>
                  <a:pt x="231170" y="62789"/>
                </a:moveTo>
                <a:lnTo>
                  <a:pt x="231170" y="68725"/>
                </a:lnTo>
                <a:lnTo>
                  <a:pt x="225234" y="68725"/>
                </a:lnTo>
                <a:lnTo>
                  <a:pt x="225234" y="62789"/>
                </a:lnTo>
                <a:close/>
                <a:moveTo>
                  <a:pt x="237417" y="62789"/>
                </a:moveTo>
                <a:lnTo>
                  <a:pt x="237417" y="68725"/>
                </a:lnTo>
                <a:lnTo>
                  <a:pt x="231481" y="68725"/>
                </a:lnTo>
                <a:lnTo>
                  <a:pt x="231481" y="62789"/>
                </a:lnTo>
                <a:close/>
                <a:moveTo>
                  <a:pt x="243664" y="62789"/>
                </a:moveTo>
                <a:lnTo>
                  <a:pt x="243664" y="68725"/>
                </a:lnTo>
                <a:lnTo>
                  <a:pt x="237729" y="68725"/>
                </a:lnTo>
                <a:lnTo>
                  <a:pt x="237729" y="62789"/>
                </a:lnTo>
                <a:close/>
                <a:moveTo>
                  <a:pt x="249911" y="62789"/>
                </a:moveTo>
                <a:lnTo>
                  <a:pt x="249911" y="68725"/>
                </a:lnTo>
                <a:lnTo>
                  <a:pt x="243977" y="68725"/>
                </a:lnTo>
                <a:lnTo>
                  <a:pt x="243977" y="62789"/>
                </a:lnTo>
                <a:close/>
                <a:moveTo>
                  <a:pt x="256161" y="62789"/>
                </a:moveTo>
                <a:lnTo>
                  <a:pt x="256161" y="68725"/>
                </a:lnTo>
                <a:lnTo>
                  <a:pt x="250225" y="68725"/>
                </a:lnTo>
                <a:lnTo>
                  <a:pt x="250225" y="62789"/>
                </a:lnTo>
                <a:close/>
                <a:moveTo>
                  <a:pt x="262409" y="62789"/>
                </a:moveTo>
                <a:lnTo>
                  <a:pt x="262409" y="68725"/>
                </a:lnTo>
                <a:lnTo>
                  <a:pt x="256474" y="68725"/>
                </a:lnTo>
                <a:lnTo>
                  <a:pt x="256474" y="62789"/>
                </a:lnTo>
                <a:close/>
                <a:moveTo>
                  <a:pt x="268656" y="62789"/>
                </a:moveTo>
                <a:lnTo>
                  <a:pt x="268656" y="68725"/>
                </a:lnTo>
                <a:lnTo>
                  <a:pt x="262721" y="68725"/>
                </a:lnTo>
                <a:lnTo>
                  <a:pt x="262721" y="62789"/>
                </a:lnTo>
                <a:close/>
                <a:moveTo>
                  <a:pt x="274904" y="62789"/>
                </a:moveTo>
                <a:lnTo>
                  <a:pt x="274904" y="68725"/>
                </a:lnTo>
                <a:lnTo>
                  <a:pt x="268968" y="68725"/>
                </a:lnTo>
                <a:lnTo>
                  <a:pt x="268968" y="62789"/>
                </a:lnTo>
                <a:close/>
                <a:moveTo>
                  <a:pt x="6251" y="69036"/>
                </a:moveTo>
                <a:lnTo>
                  <a:pt x="6251" y="74972"/>
                </a:lnTo>
                <a:lnTo>
                  <a:pt x="315" y="74972"/>
                </a:lnTo>
                <a:lnTo>
                  <a:pt x="315" y="69036"/>
                </a:lnTo>
                <a:close/>
                <a:moveTo>
                  <a:pt x="12498" y="69036"/>
                </a:moveTo>
                <a:lnTo>
                  <a:pt x="12498" y="74972"/>
                </a:lnTo>
                <a:lnTo>
                  <a:pt x="6562" y="74972"/>
                </a:lnTo>
                <a:lnTo>
                  <a:pt x="6562" y="69036"/>
                </a:lnTo>
                <a:close/>
                <a:moveTo>
                  <a:pt x="18745" y="69036"/>
                </a:moveTo>
                <a:lnTo>
                  <a:pt x="18745" y="74972"/>
                </a:lnTo>
                <a:lnTo>
                  <a:pt x="12810" y="74972"/>
                </a:lnTo>
                <a:lnTo>
                  <a:pt x="12810" y="69036"/>
                </a:lnTo>
                <a:close/>
                <a:moveTo>
                  <a:pt x="24992" y="69036"/>
                </a:moveTo>
                <a:lnTo>
                  <a:pt x="24992" y="74972"/>
                </a:lnTo>
                <a:lnTo>
                  <a:pt x="19058" y="74972"/>
                </a:lnTo>
                <a:lnTo>
                  <a:pt x="19058" y="69036"/>
                </a:lnTo>
                <a:close/>
                <a:moveTo>
                  <a:pt x="31242" y="69036"/>
                </a:moveTo>
                <a:lnTo>
                  <a:pt x="31242" y="74972"/>
                </a:lnTo>
                <a:lnTo>
                  <a:pt x="25305" y="74972"/>
                </a:lnTo>
                <a:lnTo>
                  <a:pt x="25305" y="69036"/>
                </a:lnTo>
                <a:close/>
                <a:moveTo>
                  <a:pt x="37489" y="69036"/>
                </a:moveTo>
                <a:lnTo>
                  <a:pt x="37489" y="74972"/>
                </a:lnTo>
                <a:lnTo>
                  <a:pt x="31553" y="74972"/>
                </a:lnTo>
                <a:lnTo>
                  <a:pt x="31553" y="69036"/>
                </a:lnTo>
                <a:close/>
                <a:moveTo>
                  <a:pt x="43737" y="69036"/>
                </a:moveTo>
                <a:lnTo>
                  <a:pt x="43737" y="74972"/>
                </a:lnTo>
                <a:lnTo>
                  <a:pt x="37802" y="74972"/>
                </a:lnTo>
                <a:lnTo>
                  <a:pt x="37802" y="69036"/>
                </a:lnTo>
                <a:close/>
                <a:moveTo>
                  <a:pt x="49985" y="69036"/>
                </a:moveTo>
                <a:lnTo>
                  <a:pt x="49985" y="74972"/>
                </a:lnTo>
                <a:lnTo>
                  <a:pt x="44049" y="74972"/>
                </a:lnTo>
                <a:lnTo>
                  <a:pt x="44049" y="69036"/>
                </a:lnTo>
                <a:close/>
                <a:moveTo>
                  <a:pt x="56232" y="69036"/>
                </a:moveTo>
                <a:lnTo>
                  <a:pt x="56232" y="74972"/>
                </a:lnTo>
                <a:lnTo>
                  <a:pt x="50296" y="74972"/>
                </a:lnTo>
                <a:lnTo>
                  <a:pt x="50296" y="69036"/>
                </a:lnTo>
                <a:close/>
                <a:moveTo>
                  <a:pt x="62480" y="69036"/>
                </a:moveTo>
                <a:lnTo>
                  <a:pt x="62480" y="74972"/>
                </a:lnTo>
                <a:lnTo>
                  <a:pt x="56545" y="74972"/>
                </a:lnTo>
                <a:lnTo>
                  <a:pt x="56545" y="69036"/>
                </a:lnTo>
                <a:close/>
                <a:moveTo>
                  <a:pt x="68727" y="69036"/>
                </a:moveTo>
                <a:lnTo>
                  <a:pt x="68727" y="74972"/>
                </a:lnTo>
                <a:lnTo>
                  <a:pt x="62792" y="74972"/>
                </a:lnTo>
                <a:lnTo>
                  <a:pt x="62792" y="69036"/>
                </a:lnTo>
                <a:close/>
                <a:moveTo>
                  <a:pt x="74975" y="69036"/>
                </a:moveTo>
                <a:lnTo>
                  <a:pt x="74975" y="74972"/>
                </a:lnTo>
                <a:lnTo>
                  <a:pt x="69039" y="74972"/>
                </a:lnTo>
                <a:lnTo>
                  <a:pt x="69039" y="69036"/>
                </a:lnTo>
                <a:close/>
                <a:moveTo>
                  <a:pt x="81223" y="69036"/>
                </a:moveTo>
                <a:lnTo>
                  <a:pt x="81223" y="74972"/>
                </a:lnTo>
                <a:lnTo>
                  <a:pt x="75286" y="74972"/>
                </a:lnTo>
                <a:lnTo>
                  <a:pt x="75286" y="69036"/>
                </a:lnTo>
                <a:close/>
                <a:moveTo>
                  <a:pt x="87470" y="69036"/>
                </a:moveTo>
                <a:lnTo>
                  <a:pt x="87470" y="74972"/>
                </a:lnTo>
                <a:lnTo>
                  <a:pt x="81535" y="74972"/>
                </a:lnTo>
                <a:lnTo>
                  <a:pt x="81535" y="69036"/>
                </a:lnTo>
                <a:close/>
                <a:moveTo>
                  <a:pt x="93718" y="69036"/>
                </a:moveTo>
                <a:lnTo>
                  <a:pt x="93718" y="74972"/>
                </a:lnTo>
                <a:lnTo>
                  <a:pt x="87784" y="74972"/>
                </a:lnTo>
                <a:lnTo>
                  <a:pt x="87784" y="69036"/>
                </a:lnTo>
                <a:close/>
                <a:moveTo>
                  <a:pt x="99967" y="69036"/>
                </a:moveTo>
                <a:lnTo>
                  <a:pt x="99967" y="74972"/>
                </a:lnTo>
                <a:lnTo>
                  <a:pt x="94031" y="74972"/>
                </a:lnTo>
                <a:lnTo>
                  <a:pt x="94031" y="69036"/>
                </a:lnTo>
                <a:close/>
                <a:moveTo>
                  <a:pt x="106214" y="69036"/>
                </a:moveTo>
                <a:lnTo>
                  <a:pt x="106214" y="74972"/>
                </a:lnTo>
                <a:lnTo>
                  <a:pt x="100278" y="74972"/>
                </a:lnTo>
                <a:lnTo>
                  <a:pt x="100278" y="69036"/>
                </a:lnTo>
                <a:close/>
                <a:moveTo>
                  <a:pt x="112461" y="69036"/>
                </a:moveTo>
                <a:lnTo>
                  <a:pt x="112461" y="74972"/>
                </a:lnTo>
                <a:lnTo>
                  <a:pt x="106527" y="74972"/>
                </a:lnTo>
                <a:lnTo>
                  <a:pt x="106527" y="69036"/>
                </a:lnTo>
                <a:close/>
                <a:moveTo>
                  <a:pt x="118710" y="69036"/>
                </a:moveTo>
                <a:lnTo>
                  <a:pt x="118710" y="74972"/>
                </a:lnTo>
                <a:lnTo>
                  <a:pt x="112774" y="74972"/>
                </a:lnTo>
                <a:lnTo>
                  <a:pt x="112774" y="69036"/>
                </a:lnTo>
                <a:close/>
                <a:moveTo>
                  <a:pt x="124957" y="69036"/>
                </a:moveTo>
                <a:lnTo>
                  <a:pt x="124957" y="74972"/>
                </a:lnTo>
                <a:lnTo>
                  <a:pt x="119021" y="74972"/>
                </a:lnTo>
                <a:lnTo>
                  <a:pt x="119021" y="69036"/>
                </a:lnTo>
                <a:close/>
                <a:moveTo>
                  <a:pt x="131204" y="69036"/>
                </a:moveTo>
                <a:lnTo>
                  <a:pt x="131204" y="74972"/>
                </a:lnTo>
                <a:lnTo>
                  <a:pt x="125270" y="74972"/>
                </a:lnTo>
                <a:lnTo>
                  <a:pt x="125270" y="69036"/>
                </a:lnTo>
                <a:close/>
                <a:moveTo>
                  <a:pt x="137451" y="69036"/>
                </a:moveTo>
                <a:lnTo>
                  <a:pt x="137451" y="74972"/>
                </a:lnTo>
                <a:lnTo>
                  <a:pt x="131517" y="74972"/>
                </a:lnTo>
                <a:lnTo>
                  <a:pt x="131517" y="69036"/>
                </a:lnTo>
                <a:close/>
                <a:moveTo>
                  <a:pt x="143702" y="69036"/>
                </a:moveTo>
                <a:lnTo>
                  <a:pt x="143702" y="74972"/>
                </a:lnTo>
                <a:lnTo>
                  <a:pt x="137766" y="74972"/>
                </a:lnTo>
                <a:lnTo>
                  <a:pt x="137766" y="69036"/>
                </a:lnTo>
                <a:close/>
                <a:moveTo>
                  <a:pt x="149949" y="69036"/>
                </a:moveTo>
                <a:lnTo>
                  <a:pt x="149949" y="74972"/>
                </a:lnTo>
                <a:lnTo>
                  <a:pt x="144015" y="74972"/>
                </a:lnTo>
                <a:lnTo>
                  <a:pt x="144015" y="69036"/>
                </a:lnTo>
                <a:close/>
                <a:moveTo>
                  <a:pt x="156196" y="69036"/>
                </a:moveTo>
                <a:lnTo>
                  <a:pt x="156196" y="74972"/>
                </a:lnTo>
                <a:lnTo>
                  <a:pt x="150262" y="74972"/>
                </a:lnTo>
                <a:lnTo>
                  <a:pt x="150262" y="69036"/>
                </a:lnTo>
                <a:close/>
                <a:moveTo>
                  <a:pt x="162445" y="69036"/>
                </a:moveTo>
                <a:lnTo>
                  <a:pt x="162445" y="74972"/>
                </a:lnTo>
                <a:lnTo>
                  <a:pt x="156509" y="74972"/>
                </a:lnTo>
                <a:lnTo>
                  <a:pt x="156509" y="69036"/>
                </a:lnTo>
                <a:close/>
                <a:moveTo>
                  <a:pt x="168692" y="69036"/>
                </a:moveTo>
                <a:lnTo>
                  <a:pt x="168692" y="74972"/>
                </a:lnTo>
                <a:lnTo>
                  <a:pt x="162756" y="74972"/>
                </a:lnTo>
                <a:lnTo>
                  <a:pt x="162756" y="69036"/>
                </a:lnTo>
                <a:close/>
                <a:moveTo>
                  <a:pt x="174939" y="69036"/>
                </a:moveTo>
                <a:lnTo>
                  <a:pt x="174939" y="74972"/>
                </a:lnTo>
                <a:lnTo>
                  <a:pt x="169005" y="74972"/>
                </a:lnTo>
                <a:lnTo>
                  <a:pt x="169005" y="69036"/>
                </a:lnTo>
                <a:close/>
                <a:moveTo>
                  <a:pt x="181186" y="69036"/>
                </a:moveTo>
                <a:lnTo>
                  <a:pt x="181186" y="74972"/>
                </a:lnTo>
                <a:lnTo>
                  <a:pt x="175252" y="74972"/>
                </a:lnTo>
                <a:lnTo>
                  <a:pt x="175252" y="69036"/>
                </a:lnTo>
                <a:close/>
                <a:moveTo>
                  <a:pt x="187435" y="69036"/>
                </a:moveTo>
                <a:lnTo>
                  <a:pt x="187435" y="74972"/>
                </a:lnTo>
                <a:lnTo>
                  <a:pt x="181499" y="74972"/>
                </a:lnTo>
                <a:lnTo>
                  <a:pt x="181499" y="69036"/>
                </a:lnTo>
                <a:close/>
                <a:moveTo>
                  <a:pt x="193684" y="69036"/>
                </a:moveTo>
                <a:lnTo>
                  <a:pt x="193684" y="74972"/>
                </a:lnTo>
                <a:lnTo>
                  <a:pt x="187749" y="74972"/>
                </a:lnTo>
                <a:lnTo>
                  <a:pt x="187749" y="69036"/>
                </a:lnTo>
                <a:close/>
                <a:moveTo>
                  <a:pt x="199931" y="69036"/>
                </a:moveTo>
                <a:lnTo>
                  <a:pt x="199931" y="74972"/>
                </a:lnTo>
                <a:lnTo>
                  <a:pt x="193996" y="74972"/>
                </a:lnTo>
                <a:lnTo>
                  <a:pt x="193996" y="69036"/>
                </a:lnTo>
                <a:close/>
                <a:moveTo>
                  <a:pt x="206180" y="69036"/>
                </a:moveTo>
                <a:lnTo>
                  <a:pt x="206180" y="74972"/>
                </a:lnTo>
                <a:lnTo>
                  <a:pt x="200244" y="74972"/>
                </a:lnTo>
                <a:lnTo>
                  <a:pt x="200244" y="69036"/>
                </a:lnTo>
                <a:close/>
                <a:moveTo>
                  <a:pt x="212427" y="69036"/>
                </a:moveTo>
                <a:lnTo>
                  <a:pt x="212427" y="74972"/>
                </a:lnTo>
                <a:lnTo>
                  <a:pt x="206491" y="74972"/>
                </a:lnTo>
                <a:lnTo>
                  <a:pt x="206491" y="69036"/>
                </a:lnTo>
                <a:close/>
                <a:moveTo>
                  <a:pt x="218674" y="69036"/>
                </a:moveTo>
                <a:lnTo>
                  <a:pt x="218674" y="74972"/>
                </a:lnTo>
                <a:lnTo>
                  <a:pt x="212739" y="74972"/>
                </a:lnTo>
                <a:lnTo>
                  <a:pt x="212739" y="69036"/>
                </a:lnTo>
                <a:close/>
                <a:moveTo>
                  <a:pt x="224921" y="69036"/>
                </a:moveTo>
                <a:lnTo>
                  <a:pt x="224921" y="74972"/>
                </a:lnTo>
                <a:lnTo>
                  <a:pt x="218987" y="74972"/>
                </a:lnTo>
                <a:lnTo>
                  <a:pt x="218987" y="69036"/>
                </a:lnTo>
                <a:close/>
                <a:moveTo>
                  <a:pt x="231170" y="69036"/>
                </a:moveTo>
                <a:lnTo>
                  <a:pt x="231170" y="74972"/>
                </a:lnTo>
                <a:lnTo>
                  <a:pt x="225234" y="74972"/>
                </a:lnTo>
                <a:lnTo>
                  <a:pt x="225234" y="69036"/>
                </a:lnTo>
                <a:close/>
                <a:moveTo>
                  <a:pt x="237417" y="69036"/>
                </a:moveTo>
                <a:lnTo>
                  <a:pt x="237417" y="74972"/>
                </a:lnTo>
                <a:lnTo>
                  <a:pt x="231481" y="74972"/>
                </a:lnTo>
                <a:lnTo>
                  <a:pt x="231481" y="69036"/>
                </a:lnTo>
                <a:close/>
                <a:moveTo>
                  <a:pt x="243664" y="69036"/>
                </a:moveTo>
                <a:lnTo>
                  <a:pt x="243664" y="74972"/>
                </a:lnTo>
                <a:lnTo>
                  <a:pt x="237729" y="74972"/>
                </a:lnTo>
                <a:lnTo>
                  <a:pt x="237729" y="69036"/>
                </a:lnTo>
                <a:close/>
                <a:moveTo>
                  <a:pt x="249911" y="69036"/>
                </a:moveTo>
                <a:lnTo>
                  <a:pt x="249911" y="74972"/>
                </a:lnTo>
                <a:lnTo>
                  <a:pt x="243977" y="74972"/>
                </a:lnTo>
                <a:lnTo>
                  <a:pt x="243977" y="69036"/>
                </a:lnTo>
                <a:close/>
                <a:moveTo>
                  <a:pt x="256161" y="69036"/>
                </a:moveTo>
                <a:lnTo>
                  <a:pt x="256161" y="74972"/>
                </a:lnTo>
                <a:lnTo>
                  <a:pt x="250225" y="74972"/>
                </a:lnTo>
                <a:lnTo>
                  <a:pt x="250225" y="69036"/>
                </a:lnTo>
                <a:close/>
                <a:moveTo>
                  <a:pt x="262409" y="69036"/>
                </a:moveTo>
                <a:lnTo>
                  <a:pt x="262409" y="74972"/>
                </a:lnTo>
                <a:lnTo>
                  <a:pt x="256474" y="74972"/>
                </a:lnTo>
                <a:lnTo>
                  <a:pt x="256474" y="69036"/>
                </a:lnTo>
                <a:close/>
                <a:moveTo>
                  <a:pt x="268656" y="69036"/>
                </a:moveTo>
                <a:lnTo>
                  <a:pt x="268656" y="74972"/>
                </a:lnTo>
                <a:lnTo>
                  <a:pt x="262721" y="74972"/>
                </a:lnTo>
                <a:lnTo>
                  <a:pt x="262721" y="69036"/>
                </a:lnTo>
                <a:close/>
                <a:moveTo>
                  <a:pt x="274904" y="69036"/>
                </a:moveTo>
                <a:lnTo>
                  <a:pt x="274904" y="74972"/>
                </a:lnTo>
                <a:lnTo>
                  <a:pt x="268968" y="74972"/>
                </a:lnTo>
                <a:lnTo>
                  <a:pt x="268968" y="69036"/>
                </a:lnTo>
                <a:close/>
                <a:moveTo>
                  <a:pt x="6251" y="75285"/>
                </a:moveTo>
                <a:lnTo>
                  <a:pt x="6251" y="81219"/>
                </a:lnTo>
                <a:lnTo>
                  <a:pt x="315" y="81219"/>
                </a:lnTo>
                <a:lnTo>
                  <a:pt x="315" y="75285"/>
                </a:lnTo>
                <a:close/>
                <a:moveTo>
                  <a:pt x="12498" y="75285"/>
                </a:moveTo>
                <a:lnTo>
                  <a:pt x="12498" y="81219"/>
                </a:lnTo>
                <a:lnTo>
                  <a:pt x="6562" y="81219"/>
                </a:lnTo>
                <a:lnTo>
                  <a:pt x="6562" y="75285"/>
                </a:lnTo>
                <a:close/>
                <a:moveTo>
                  <a:pt x="18745" y="75285"/>
                </a:moveTo>
                <a:lnTo>
                  <a:pt x="18745" y="81219"/>
                </a:lnTo>
                <a:lnTo>
                  <a:pt x="12810" y="81219"/>
                </a:lnTo>
                <a:lnTo>
                  <a:pt x="12810" y="75285"/>
                </a:lnTo>
                <a:close/>
                <a:moveTo>
                  <a:pt x="24992" y="75285"/>
                </a:moveTo>
                <a:lnTo>
                  <a:pt x="24992" y="81219"/>
                </a:lnTo>
                <a:lnTo>
                  <a:pt x="19058" y="81219"/>
                </a:lnTo>
                <a:lnTo>
                  <a:pt x="19058" y="75285"/>
                </a:lnTo>
                <a:close/>
                <a:moveTo>
                  <a:pt x="31242" y="75285"/>
                </a:moveTo>
                <a:lnTo>
                  <a:pt x="31242" y="81219"/>
                </a:lnTo>
                <a:lnTo>
                  <a:pt x="25305" y="81219"/>
                </a:lnTo>
                <a:lnTo>
                  <a:pt x="25305" y="75285"/>
                </a:lnTo>
                <a:close/>
                <a:moveTo>
                  <a:pt x="37489" y="75285"/>
                </a:moveTo>
                <a:lnTo>
                  <a:pt x="37489" y="81219"/>
                </a:lnTo>
                <a:lnTo>
                  <a:pt x="31553" y="81219"/>
                </a:lnTo>
                <a:lnTo>
                  <a:pt x="31553" y="75285"/>
                </a:lnTo>
                <a:close/>
                <a:moveTo>
                  <a:pt x="43737" y="75285"/>
                </a:moveTo>
                <a:lnTo>
                  <a:pt x="43737" y="81219"/>
                </a:lnTo>
                <a:lnTo>
                  <a:pt x="37802" y="81219"/>
                </a:lnTo>
                <a:lnTo>
                  <a:pt x="37802" y="75285"/>
                </a:lnTo>
                <a:close/>
                <a:moveTo>
                  <a:pt x="49985" y="75285"/>
                </a:moveTo>
                <a:lnTo>
                  <a:pt x="49985" y="81219"/>
                </a:lnTo>
                <a:lnTo>
                  <a:pt x="44049" y="81219"/>
                </a:lnTo>
                <a:lnTo>
                  <a:pt x="44049" y="75285"/>
                </a:lnTo>
                <a:close/>
                <a:moveTo>
                  <a:pt x="56232" y="75285"/>
                </a:moveTo>
                <a:lnTo>
                  <a:pt x="56232" y="81219"/>
                </a:lnTo>
                <a:lnTo>
                  <a:pt x="50296" y="81219"/>
                </a:lnTo>
                <a:lnTo>
                  <a:pt x="50296" y="75285"/>
                </a:lnTo>
                <a:close/>
                <a:moveTo>
                  <a:pt x="62480" y="75285"/>
                </a:moveTo>
                <a:lnTo>
                  <a:pt x="62480" y="81219"/>
                </a:lnTo>
                <a:lnTo>
                  <a:pt x="56545" y="81219"/>
                </a:lnTo>
                <a:lnTo>
                  <a:pt x="56545" y="75285"/>
                </a:lnTo>
                <a:close/>
                <a:moveTo>
                  <a:pt x="68727" y="75285"/>
                </a:moveTo>
                <a:lnTo>
                  <a:pt x="68727" y="81219"/>
                </a:lnTo>
                <a:lnTo>
                  <a:pt x="62792" y="81219"/>
                </a:lnTo>
                <a:lnTo>
                  <a:pt x="62792" y="75285"/>
                </a:lnTo>
                <a:close/>
                <a:moveTo>
                  <a:pt x="74975" y="75285"/>
                </a:moveTo>
                <a:lnTo>
                  <a:pt x="74975" y="81219"/>
                </a:lnTo>
                <a:lnTo>
                  <a:pt x="69039" y="81219"/>
                </a:lnTo>
                <a:lnTo>
                  <a:pt x="69039" y="75285"/>
                </a:lnTo>
                <a:close/>
                <a:moveTo>
                  <a:pt x="81223" y="75285"/>
                </a:moveTo>
                <a:lnTo>
                  <a:pt x="81223" y="81219"/>
                </a:lnTo>
                <a:lnTo>
                  <a:pt x="75286" y="81219"/>
                </a:lnTo>
                <a:lnTo>
                  <a:pt x="75286" y="75285"/>
                </a:lnTo>
                <a:close/>
                <a:moveTo>
                  <a:pt x="87470" y="75285"/>
                </a:moveTo>
                <a:lnTo>
                  <a:pt x="87470" y="81219"/>
                </a:lnTo>
                <a:lnTo>
                  <a:pt x="81535" y="81219"/>
                </a:lnTo>
                <a:lnTo>
                  <a:pt x="81535" y="75285"/>
                </a:lnTo>
                <a:close/>
                <a:moveTo>
                  <a:pt x="93718" y="75285"/>
                </a:moveTo>
                <a:lnTo>
                  <a:pt x="93718" y="81219"/>
                </a:lnTo>
                <a:lnTo>
                  <a:pt x="87784" y="81219"/>
                </a:lnTo>
                <a:lnTo>
                  <a:pt x="87784" y="75285"/>
                </a:lnTo>
                <a:close/>
                <a:moveTo>
                  <a:pt x="99967" y="75285"/>
                </a:moveTo>
                <a:lnTo>
                  <a:pt x="99967" y="81219"/>
                </a:lnTo>
                <a:lnTo>
                  <a:pt x="94031" y="81219"/>
                </a:lnTo>
                <a:lnTo>
                  <a:pt x="94031" y="75285"/>
                </a:lnTo>
                <a:close/>
                <a:moveTo>
                  <a:pt x="106214" y="75285"/>
                </a:moveTo>
                <a:lnTo>
                  <a:pt x="106214" y="81219"/>
                </a:lnTo>
                <a:lnTo>
                  <a:pt x="100278" y="81219"/>
                </a:lnTo>
                <a:lnTo>
                  <a:pt x="100278" y="75285"/>
                </a:lnTo>
                <a:close/>
                <a:moveTo>
                  <a:pt x="112461" y="75285"/>
                </a:moveTo>
                <a:lnTo>
                  <a:pt x="112461" y="81219"/>
                </a:lnTo>
                <a:lnTo>
                  <a:pt x="106527" y="81219"/>
                </a:lnTo>
                <a:lnTo>
                  <a:pt x="106527" y="75285"/>
                </a:lnTo>
                <a:close/>
                <a:moveTo>
                  <a:pt x="118710" y="75285"/>
                </a:moveTo>
                <a:lnTo>
                  <a:pt x="118710" y="81219"/>
                </a:lnTo>
                <a:lnTo>
                  <a:pt x="112774" y="81219"/>
                </a:lnTo>
                <a:lnTo>
                  <a:pt x="112774" y="75285"/>
                </a:lnTo>
                <a:close/>
                <a:moveTo>
                  <a:pt x="124957" y="75285"/>
                </a:moveTo>
                <a:lnTo>
                  <a:pt x="124957" y="81219"/>
                </a:lnTo>
                <a:lnTo>
                  <a:pt x="119021" y="81219"/>
                </a:lnTo>
                <a:lnTo>
                  <a:pt x="119021" y="75285"/>
                </a:lnTo>
                <a:close/>
                <a:moveTo>
                  <a:pt x="131204" y="75285"/>
                </a:moveTo>
                <a:lnTo>
                  <a:pt x="131204" y="81219"/>
                </a:lnTo>
                <a:lnTo>
                  <a:pt x="125270" y="81219"/>
                </a:lnTo>
                <a:lnTo>
                  <a:pt x="125270" y="75285"/>
                </a:lnTo>
                <a:close/>
                <a:moveTo>
                  <a:pt x="137451" y="75285"/>
                </a:moveTo>
                <a:lnTo>
                  <a:pt x="137451" y="81219"/>
                </a:lnTo>
                <a:lnTo>
                  <a:pt x="131517" y="81219"/>
                </a:lnTo>
                <a:lnTo>
                  <a:pt x="131517" y="75285"/>
                </a:lnTo>
                <a:close/>
                <a:moveTo>
                  <a:pt x="143702" y="75285"/>
                </a:moveTo>
                <a:lnTo>
                  <a:pt x="143702" y="81219"/>
                </a:lnTo>
                <a:lnTo>
                  <a:pt x="137766" y="81219"/>
                </a:lnTo>
                <a:lnTo>
                  <a:pt x="137766" y="75285"/>
                </a:lnTo>
                <a:close/>
                <a:moveTo>
                  <a:pt x="149949" y="75285"/>
                </a:moveTo>
                <a:lnTo>
                  <a:pt x="149949" y="81219"/>
                </a:lnTo>
                <a:lnTo>
                  <a:pt x="144015" y="81219"/>
                </a:lnTo>
                <a:lnTo>
                  <a:pt x="144015" y="75285"/>
                </a:lnTo>
                <a:close/>
                <a:moveTo>
                  <a:pt x="156196" y="75285"/>
                </a:moveTo>
                <a:lnTo>
                  <a:pt x="156196" y="81219"/>
                </a:lnTo>
                <a:lnTo>
                  <a:pt x="150262" y="81219"/>
                </a:lnTo>
                <a:lnTo>
                  <a:pt x="150262" y="75285"/>
                </a:lnTo>
                <a:close/>
                <a:moveTo>
                  <a:pt x="162445" y="75285"/>
                </a:moveTo>
                <a:lnTo>
                  <a:pt x="162445" y="81219"/>
                </a:lnTo>
                <a:lnTo>
                  <a:pt x="156509" y="81219"/>
                </a:lnTo>
                <a:lnTo>
                  <a:pt x="156509" y="75285"/>
                </a:lnTo>
                <a:close/>
                <a:moveTo>
                  <a:pt x="168692" y="75285"/>
                </a:moveTo>
                <a:lnTo>
                  <a:pt x="168692" y="81219"/>
                </a:lnTo>
                <a:lnTo>
                  <a:pt x="162756" y="81219"/>
                </a:lnTo>
                <a:lnTo>
                  <a:pt x="162756" y="75285"/>
                </a:lnTo>
                <a:close/>
                <a:moveTo>
                  <a:pt x="174939" y="75285"/>
                </a:moveTo>
                <a:lnTo>
                  <a:pt x="174939" y="81219"/>
                </a:lnTo>
                <a:lnTo>
                  <a:pt x="169005" y="81219"/>
                </a:lnTo>
                <a:lnTo>
                  <a:pt x="169005" y="75285"/>
                </a:lnTo>
                <a:close/>
                <a:moveTo>
                  <a:pt x="181186" y="75285"/>
                </a:moveTo>
                <a:lnTo>
                  <a:pt x="181186" y="81219"/>
                </a:lnTo>
                <a:lnTo>
                  <a:pt x="175252" y="81219"/>
                </a:lnTo>
                <a:lnTo>
                  <a:pt x="175252" y="75285"/>
                </a:lnTo>
                <a:close/>
                <a:moveTo>
                  <a:pt x="187435" y="75285"/>
                </a:moveTo>
                <a:lnTo>
                  <a:pt x="187435" y="81219"/>
                </a:lnTo>
                <a:lnTo>
                  <a:pt x="181499" y="81219"/>
                </a:lnTo>
                <a:lnTo>
                  <a:pt x="181499" y="75285"/>
                </a:lnTo>
                <a:close/>
                <a:moveTo>
                  <a:pt x="193684" y="75285"/>
                </a:moveTo>
                <a:lnTo>
                  <a:pt x="193684" y="81219"/>
                </a:lnTo>
                <a:lnTo>
                  <a:pt x="187749" y="81219"/>
                </a:lnTo>
                <a:lnTo>
                  <a:pt x="187749" y="75285"/>
                </a:lnTo>
                <a:close/>
                <a:moveTo>
                  <a:pt x="199931" y="75285"/>
                </a:moveTo>
                <a:lnTo>
                  <a:pt x="199931" y="81219"/>
                </a:lnTo>
                <a:lnTo>
                  <a:pt x="193996" y="81219"/>
                </a:lnTo>
                <a:lnTo>
                  <a:pt x="193996" y="75285"/>
                </a:lnTo>
                <a:close/>
                <a:moveTo>
                  <a:pt x="206180" y="75285"/>
                </a:moveTo>
                <a:lnTo>
                  <a:pt x="206180" y="81219"/>
                </a:lnTo>
                <a:lnTo>
                  <a:pt x="200244" y="81219"/>
                </a:lnTo>
                <a:lnTo>
                  <a:pt x="200244" y="75285"/>
                </a:lnTo>
                <a:close/>
                <a:moveTo>
                  <a:pt x="212427" y="75285"/>
                </a:moveTo>
                <a:lnTo>
                  <a:pt x="212427" y="81219"/>
                </a:lnTo>
                <a:lnTo>
                  <a:pt x="206491" y="81219"/>
                </a:lnTo>
                <a:lnTo>
                  <a:pt x="206491" y="75285"/>
                </a:lnTo>
                <a:close/>
                <a:moveTo>
                  <a:pt x="218674" y="75285"/>
                </a:moveTo>
                <a:lnTo>
                  <a:pt x="218674" y="81219"/>
                </a:lnTo>
                <a:lnTo>
                  <a:pt x="212739" y="81219"/>
                </a:lnTo>
                <a:lnTo>
                  <a:pt x="212739" y="75285"/>
                </a:lnTo>
                <a:close/>
                <a:moveTo>
                  <a:pt x="224921" y="75285"/>
                </a:moveTo>
                <a:lnTo>
                  <a:pt x="224921" y="81219"/>
                </a:lnTo>
                <a:lnTo>
                  <a:pt x="218987" y="81219"/>
                </a:lnTo>
                <a:lnTo>
                  <a:pt x="218987" y="75285"/>
                </a:lnTo>
                <a:close/>
                <a:moveTo>
                  <a:pt x="231170" y="75285"/>
                </a:moveTo>
                <a:lnTo>
                  <a:pt x="231170" y="81219"/>
                </a:lnTo>
                <a:lnTo>
                  <a:pt x="225234" y="81219"/>
                </a:lnTo>
                <a:lnTo>
                  <a:pt x="225234" y="75285"/>
                </a:lnTo>
                <a:close/>
                <a:moveTo>
                  <a:pt x="237417" y="75285"/>
                </a:moveTo>
                <a:lnTo>
                  <a:pt x="237417" y="81219"/>
                </a:lnTo>
                <a:lnTo>
                  <a:pt x="231481" y="81219"/>
                </a:lnTo>
                <a:lnTo>
                  <a:pt x="231481" y="75285"/>
                </a:lnTo>
                <a:close/>
                <a:moveTo>
                  <a:pt x="243664" y="75285"/>
                </a:moveTo>
                <a:lnTo>
                  <a:pt x="243664" y="81219"/>
                </a:lnTo>
                <a:lnTo>
                  <a:pt x="237729" y="81219"/>
                </a:lnTo>
                <a:lnTo>
                  <a:pt x="237729" y="75285"/>
                </a:lnTo>
                <a:close/>
                <a:moveTo>
                  <a:pt x="249911" y="75285"/>
                </a:moveTo>
                <a:lnTo>
                  <a:pt x="249911" y="81219"/>
                </a:lnTo>
                <a:lnTo>
                  <a:pt x="243977" y="81219"/>
                </a:lnTo>
                <a:lnTo>
                  <a:pt x="243977" y="75285"/>
                </a:lnTo>
                <a:close/>
                <a:moveTo>
                  <a:pt x="256161" y="75285"/>
                </a:moveTo>
                <a:lnTo>
                  <a:pt x="256161" y="81219"/>
                </a:lnTo>
                <a:lnTo>
                  <a:pt x="250225" y="81219"/>
                </a:lnTo>
                <a:lnTo>
                  <a:pt x="250225" y="75285"/>
                </a:lnTo>
                <a:close/>
                <a:moveTo>
                  <a:pt x="262409" y="75285"/>
                </a:moveTo>
                <a:lnTo>
                  <a:pt x="262409" y="81219"/>
                </a:lnTo>
                <a:lnTo>
                  <a:pt x="256474" y="81219"/>
                </a:lnTo>
                <a:lnTo>
                  <a:pt x="256474" y="75285"/>
                </a:lnTo>
                <a:close/>
                <a:moveTo>
                  <a:pt x="268656" y="75285"/>
                </a:moveTo>
                <a:lnTo>
                  <a:pt x="268656" y="81219"/>
                </a:lnTo>
                <a:lnTo>
                  <a:pt x="262721" y="81219"/>
                </a:lnTo>
                <a:lnTo>
                  <a:pt x="262721" y="75285"/>
                </a:lnTo>
                <a:close/>
                <a:moveTo>
                  <a:pt x="274904" y="75285"/>
                </a:moveTo>
                <a:lnTo>
                  <a:pt x="274904" y="81219"/>
                </a:lnTo>
                <a:lnTo>
                  <a:pt x="268968" y="81219"/>
                </a:lnTo>
                <a:lnTo>
                  <a:pt x="268968" y="75285"/>
                </a:lnTo>
                <a:close/>
                <a:moveTo>
                  <a:pt x="6251" y="81532"/>
                </a:moveTo>
                <a:lnTo>
                  <a:pt x="6251" y="87466"/>
                </a:lnTo>
                <a:lnTo>
                  <a:pt x="315" y="87466"/>
                </a:lnTo>
                <a:lnTo>
                  <a:pt x="315" y="81532"/>
                </a:lnTo>
                <a:close/>
                <a:moveTo>
                  <a:pt x="12498" y="81532"/>
                </a:moveTo>
                <a:lnTo>
                  <a:pt x="12498" y="87466"/>
                </a:lnTo>
                <a:lnTo>
                  <a:pt x="6562" y="87466"/>
                </a:lnTo>
                <a:lnTo>
                  <a:pt x="6562" y="81532"/>
                </a:lnTo>
                <a:close/>
                <a:moveTo>
                  <a:pt x="18745" y="81532"/>
                </a:moveTo>
                <a:lnTo>
                  <a:pt x="18745" y="87466"/>
                </a:lnTo>
                <a:lnTo>
                  <a:pt x="12810" y="87466"/>
                </a:lnTo>
                <a:lnTo>
                  <a:pt x="12810" y="81532"/>
                </a:lnTo>
                <a:close/>
                <a:moveTo>
                  <a:pt x="24992" y="81532"/>
                </a:moveTo>
                <a:lnTo>
                  <a:pt x="24992" y="87466"/>
                </a:lnTo>
                <a:lnTo>
                  <a:pt x="19058" y="87466"/>
                </a:lnTo>
                <a:lnTo>
                  <a:pt x="19058" y="81532"/>
                </a:lnTo>
                <a:close/>
                <a:moveTo>
                  <a:pt x="31242" y="81532"/>
                </a:moveTo>
                <a:lnTo>
                  <a:pt x="31242" y="87466"/>
                </a:lnTo>
                <a:lnTo>
                  <a:pt x="25305" y="87466"/>
                </a:lnTo>
                <a:lnTo>
                  <a:pt x="25305" y="81532"/>
                </a:lnTo>
                <a:close/>
                <a:moveTo>
                  <a:pt x="37489" y="81532"/>
                </a:moveTo>
                <a:lnTo>
                  <a:pt x="37489" y="87466"/>
                </a:lnTo>
                <a:lnTo>
                  <a:pt x="31553" y="87466"/>
                </a:lnTo>
                <a:lnTo>
                  <a:pt x="31553" y="81532"/>
                </a:lnTo>
                <a:close/>
                <a:moveTo>
                  <a:pt x="43737" y="81532"/>
                </a:moveTo>
                <a:lnTo>
                  <a:pt x="43737" y="87466"/>
                </a:lnTo>
                <a:lnTo>
                  <a:pt x="37802" y="87466"/>
                </a:lnTo>
                <a:lnTo>
                  <a:pt x="37802" y="81532"/>
                </a:lnTo>
                <a:close/>
                <a:moveTo>
                  <a:pt x="49985" y="81532"/>
                </a:moveTo>
                <a:lnTo>
                  <a:pt x="49985" y="87466"/>
                </a:lnTo>
                <a:lnTo>
                  <a:pt x="44049" y="87466"/>
                </a:lnTo>
                <a:lnTo>
                  <a:pt x="44049" y="81532"/>
                </a:lnTo>
                <a:close/>
                <a:moveTo>
                  <a:pt x="56232" y="81532"/>
                </a:moveTo>
                <a:lnTo>
                  <a:pt x="56232" y="87466"/>
                </a:lnTo>
                <a:lnTo>
                  <a:pt x="50296" y="87466"/>
                </a:lnTo>
                <a:lnTo>
                  <a:pt x="50296" y="81532"/>
                </a:lnTo>
                <a:close/>
                <a:moveTo>
                  <a:pt x="62480" y="81532"/>
                </a:moveTo>
                <a:lnTo>
                  <a:pt x="62480" y="87466"/>
                </a:lnTo>
                <a:lnTo>
                  <a:pt x="56545" y="87466"/>
                </a:lnTo>
                <a:lnTo>
                  <a:pt x="56545" y="81532"/>
                </a:lnTo>
                <a:close/>
                <a:moveTo>
                  <a:pt x="68727" y="81532"/>
                </a:moveTo>
                <a:lnTo>
                  <a:pt x="68727" y="87466"/>
                </a:lnTo>
                <a:lnTo>
                  <a:pt x="62792" y="87466"/>
                </a:lnTo>
                <a:lnTo>
                  <a:pt x="62792" y="81532"/>
                </a:lnTo>
                <a:close/>
                <a:moveTo>
                  <a:pt x="74975" y="81532"/>
                </a:moveTo>
                <a:lnTo>
                  <a:pt x="74975" y="87466"/>
                </a:lnTo>
                <a:lnTo>
                  <a:pt x="69039" y="87466"/>
                </a:lnTo>
                <a:lnTo>
                  <a:pt x="69039" y="81532"/>
                </a:lnTo>
                <a:close/>
                <a:moveTo>
                  <a:pt x="81223" y="81532"/>
                </a:moveTo>
                <a:lnTo>
                  <a:pt x="81223" y="87466"/>
                </a:lnTo>
                <a:lnTo>
                  <a:pt x="75286" y="87466"/>
                </a:lnTo>
                <a:lnTo>
                  <a:pt x="75286" y="81532"/>
                </a:lnTo>
                <a:close/>
                <a:moveTo>
                  <a:pt x="87470" y="81532"/>
                </a:moveTo>
                <a:lnTo>
                  <a:pt x="87470" y="87466"/>
                </a:lnTo>
                <a:lnTo>
                  <a:pt x="81535" y="87466"/>
                </a:lnTo>
                <a:lnTo>
                  <a:pt x="81535" y="81532"/>
                </a:lnTo>
                <a:close/>
                <a:moveTo>
                  <a:pt x="93718" y="81532"/>
                </a:moveTo>
                <a:lnTo>
                  <a:pt x="93718" y="87466"/>
                </a:lnTo>
                <a:lnTo>
                  <a:pt x="87784" y="87466"/>
                </a:lnTo>
                <a:lnTo>
                  <a:pt x="87784" y="81532"/>
                </a:lnTo>
                <a:close/>
                <a:moveTo>
                  <a:pt x="99967" y="81532"/>
                </a:moveTo>
                <a:lnTo>
                  <a:pt x="99967" y="87466"/>
                </a:lnTo>
                <a:lnTo>
                  <a:pt x="94031" y="87466"/>
                </a:lnTo>
                <a:lnTo>
                  <a:pt x="94031" y="81532"/>
                </a:lnTo>
                <a:close/>
                <a:moveTo>
                  <a:pt x="106214" y="81532"/>
                </a:moveTo>
                <a:lnTo>
                  <a:pt x="106214" y="87466"/>
                </a:lnTo>
                <a:lnTo>
                  <a:pt x="100278" y="87466"/>
                </a:lnTo>
                <a:lnTo>
                  <a:pt x="100278" y="81532"/>
                </a:lnTo>
                <a:close/>
                <a:moveTo>
                  <a:pt x="112461" y="81532"/>
                </a:moveTo>
                <a:lnTo>
                  <a:pt x="112461" y="87466"/>
                </a:lnTo>
                <a:lnTo>
                  <a:pt x="106527" y="87466"/>
                </a:lnTo>
                <a:lnTo>
                  <a:pt x="106527" y="81532"/>
                </a:lnTo>
                <a:close/>
                <a:moveTo>
                  <a:pt x="118710" y="81532"/>
                </a:moveTo>
                <a:lnTo>
                  <a:pt x="118710" y="87466"/>
                </a:lnTo>
                <a:lnTo>
                  <a:pt x="112774" y="87466"/>
                </a:lnTo>
                <a:lnTo>
                  <a:pt x="112774" y="81532"/>
                </a:lnTo>
                <a:close/>
                <a:moveTo>
                  <a:pt x="124957" y="81532"/>
                </a:moveTo>
                <a:lnTo>
                  <a:pt x="124957" y="87466"/>
                </a:lnTo>
                <a:lnTo>
                  <a:pt x="119021" y="87466"/>
                </a:lnTo>
                <a:lnTo>
                  <a:pt x="119021" y="81532"/>
                </a:lnTo>
                <a:close/>
                <a:moveTo>
                  <a:pt x="131204" y="81532"/>
                </a:moveTo>
                <a:lnTo>
                  <a:pt x="131204" y="87466"/>
                </a:lnTo>
                <a:lnTo>
                  <a:pt x="125270" y="87466"/>
                </a:lnTo>
                <a:lnTo>
                  <a:pt x="125270" y="81532"/>
                </a:lnTo>
                <a:close/>
                <a:moveTo>
                  <a:pt x="137451" y="81532"/>
                </a:moveTo>
                <a:lnTo>
                  <a:pt x="137451" y="87466"/>
                </a:lnTo>
                <a:lnTo>
                  <a:pt x="131517" y="87466"/>
                </a:lnTo>
                <a:lnTo>
                  <a:pt x="131517" y="81532"/>
                </a:lnTo>
                <a:close/>
                <a:moveTo>
                  <a:pt x="143702" y="81532"/>
                </a:moveTo>
                <a:lnTo>
                  <a:pt x="143702" y="87466"/>
                </a:lnTo>
                <a:lnTo>
                  <a:pt x="137766" y="87466"/>
                </a:lnTo>
                <a:lnTo>
                  <a:pt x="137766" y="81532"/>
                </a:lnTo>
                <a:close/>
                <a:moveTo>
                  <a:pt x="149949" y="81532"/>
                </a:moveTo>
                <a:lnTo>
                  <a:pt x="149949" y="87466"/>
                </a:lnTo>
                <a:lnTo>
                  <a:pt x="144015" y="87466"/>
                </a:lnTo>
                <a:lnTo>
                  <a:pt x="144015" y="81532"/>
                </a:lnTo>
                <a:close/>
                <a:moveTo>
                  <a:pt x="156196" y="81532"/>
                </a:moveTo>
                <a:lnTo>
                  <a:pt x="156196" y="87466"/>
                </a:lnTo>
                <a:lnTo>
                  <a:pt x="150262" y="87466"/>
                </a:lnTo>
                <a:lnTo>
                  <a:pt x="150262" y="81532"/>
                </a:lnTo>
                <a:close/>
                <a:moveTo>
                  <a:pt x="162445" y="81532"/>
                </a:moveTo>
                <a:lnTo>
                  <a:pt x="162445" y="87466"/>
                </a:lnTo>
                <a:lnTo>
                  <a:pt x="156509" y="87466"/>
                </a:lnTo>
                <a:lnTo>
                  <a:pt x="156509" y="81532"/>
                </a:lnTo>
                <a:close/>
                <a:moveTo>
                  <a:pt x="168692" y="81532"/>
                </a:moveTo>
                <a:lnTo>
                  <a:pt x="168692" y="87466"/>
                </a:lnTo>
                <a:lnTo>
                  <a:pt x="162756" y="87466"/>
                </a:lnTo>
                <a:lnTo>
                  <a:pt x="162756" y="81532"/>
                </a:lnTo>
                <a:close/>
                <a:moveTo>
                  <a:pt x="174939" y="81532"/>
                </a:moveTo>
                <a:lnTo>
                  <a:pt x="174939" y="87466"/>
                </a:lnTo>
                <a:lnTo>
                  <a:pt x="169005" y="87466"/>
                </a:lnTo>
                <a:lnTo>
                  <a:pt x="169005" y="81532"/>
                </a:lnTo>
                <a:close/>
                <a:moveTo>
                  <a:pt x="181186" y="81532"/>
                </a:moveTo>
                <a:lnTo>
                  <a:pt x="181186" y="87466"/>
                </a:lnTo>
                <a:lnTo>
                  <a:pt x="175252" y="87466"/>
                </a:lnTo>
                <a:lnTo>
                  <a:pt x="175252" y="81532"/>
                </a:lnTo>
                <a:close/>
                <a:moveTo>
                  <a:pt x="187435" y="81532"/>
                </a:moveTo>
                <a:lnTo>
                  <a:pt x="187435" y="87466"/>
                </a:lnTo>
                <a:lnTo>
                  <a:pt x="181499" y="87466"/>
                </a:lnTo>
                <a:lnTo>
                  <a:pt x="181499" y="81532"/>
                </a:lnTo>
                <a:close/>
                <a:moveTo>
                  <a:pt x="193684" y="81532"/>
                </a:moveTo>
                <a:lnTo>
                  <a:pt x="193684" y="87466"/>
                </a:lnTo>
                <a:lnTo>
                  <a:pt x="187749" y="87466"/>
                </a:lnTo>
                <a:lnTo>
                  <a:pt x="187749" y="81532"/>
                </a:lnTo>
                <a:close/>
                <a:moveTo>
                  <a:pt x="199931" y="81532"/>
                </a:moveTo>
                <a:lnTo>
                  <a:pt x="199931" y="87466"/>
                </a:lnTo>
                <a:lnTo>
                  <a:pt x="193996" y="87466"/>
                </a:lnTo>
                <a:lnTo>
                  <a:pt x="193996" y="81532"/>
                </a:lnTo>
                <a:close/>
                <a:moveTo>
                  <a:pt x="206180" y="81532"/>
                </a:moveTo>
                <a:lnTo>
                  <a:pt x="206180" y="87466"/>
                </a:lnTo>
                <a:lnTo>
                  <a:pt x="200244" y="87466"/>
                </a:lnTo>
                <a:lnTo>
                  <a:pt x="200244" y="81532"/>
                </a:lnTo>
                <a:close/>
                <a:moveTo>
                  <a:pt x="212427" y="81532"/>
                </a:moveTo>
                <a:lnTo>
                  <a:pt x="212427" y="87466"/>
                </a:lnTo>
                <a:lnTo>
                  <a:pt x="206491" y="87466"/>
                </a:lnTo>
                <a:lnTo>
                  <a:pt x="206491" y="81532"/>
                </a:lnTo>
                <a:close/>
                <a:moveTo>
                  <a:pt x="218674" y="81532"/>
                </a:moveTo>
                <a:lnTo>
                  <a:pt x="218674" y="87466"/>
                </a:lnTo>
                <a:lnTo>
                  <a:pt x="212739" y="87466"/>
                </a:lnTo>
                <a:lnTo>
                  <a:pt x="212739" y="81532"/>
                </a:lnTo>
                <a:close/>
                <a:moveTo>
                  <a:pt x="224921" y="81532"/>
                </a:moveTo>
                <a:lnTo>
                  <a:pt x="224921" y="87466"/>
                </a:lnTo>
                <a:lnTo>
                  <a:pt x="218987" y="87466"/>
                </a:lnTo>
                <a:lnTo>
                  <a:pt x="218987" y="81532"/>
                </a:lnTo>
                <a:close/>
                <a:moveTo>
                  <a:pt x="231170" y="81532"/>
                </a:moveTo>
                <a:lnTo>
                  <a:pt x="231170" y="87466"/>
                </a:lnTo>
                <a:lnTo>
                  <a:pt x="225234" y="87466"/>
                </a:lnTo>
                <a:lnTo>
                  <a:pt x="225234" y="81532"/>
                </a:lnTo>
                <a:close/>
                <a:moveTo>
                  <a:pt x="237417" y="81532"/>
                </a:moveTo>
                <a:lnTo>
                  <a:pt x="237417" y="87466"/>
                </a:lnTo>
                <a:lnTo>
                  <a:pt x="231481" y="87466"/>
                </a:lnTo>
                <a:lnTo>
                  <a:pt x="231481" y="81532"/>
                </a:lnTo>
                <a:close/>
                <a:moveTo>
                  <a:pt x="243664" y="81532"/>
                </a:moveTo>
                <a:lnTo>
                  <a:pt x="243664" y="87466"/>
                </a:lnTo>
                <a:lnTo>
                  <a:pt x="237729" y="87466"/>
                </a:lnTo>
                <a:lnTo>
                  <a:pt x="237729" y="81532"/>
                </a:lnTo>
                <a:close/>
                <a:moveTo>
                  <a:pt x="249911" y="81532"/>
                </a:moveTo>
                <a:lnTo>
                  <a:pt x="249911" y="87466"/>
                </a:lnTo>
                <a:lnTo>
                  <a:pt x="243977" y="87466"/>
                </a:lnTo>
                <a:lnTo>
                  <a:pt x="243977" y="81532"/>
                </a:lnTo>
                <a:close/>
                <a:moveTo>
                  <a:pt x="256161" y="81532"/>
                </a:moveTo>
                <a:lnTo>
                  <a:pt x="256161" y="87466"/>
                </a:lnTo>
                <a:lnTo>
                  <a:pt x="250225" y="87466"/>
                </a:lnTo>
                <a:lnTo>
                  <a:pt x="250225" y="81532"/>
                </a:lnTo>
                <a:close/>
                <a:moveTo>
                  <a:pt x="262409" y="81532"/>
                </a:moveTo>
                <a:lnTo>
                  <a:pt x="262409" y="87466"/>
                </a:lnTo>
                <a:lnTo>
                  <a:pt x="256474" y="87466"/>
                </a:lnTo>
                <a:lnTo>
                  <a:pt x="256474" y="81532"/>
                </a:lnTo>
                <a:close/>
                <a:moveTo>
                  <a:pt x="268656" y="81532"/>
                </a:moveTo>
                <a:lnTo>
                  <a:pt x="268656" y="87466"/>
                </a:lnTo>
                <a:lnTo>
                  <a:pt x="262721" y="87466"/>
                </a:lnTo>
                <a:lnTo>
                  <a:pt x="262721" y="81532"/>
                </a:lnTo>
                <a:close/>
                <a:moveTo>
                  <a:pt x="274904" y="81532"/>
                </a:moveTo>
                <a:lnTo>
                  <a:pt x="274904" y="87466"/>
                </a:lnTo>
                <a:lnTo>
                  <a:pt x="268968" y="87466"/>
                </a:lnTo>
                <a:lnTo>
                  <a:pt x="268968" y="81532"/>
                </a:lnTo>
                <a:close/>
                <a:moveTo>
                  <a:pt x="6251" y="87779"/>
                </a:moveTo>
                <a:lnTo>
                  <a:pt x="6251" y="93713"/>
                </a:lnTo>
                <a:lnTo>
                  <a:pt x="315" y="93713"/>
                </a:lnTo>
                <a:lnTo>
                  <a:pt x="315" y="87779"/>
                </a:lnTo>
                <a:close/>
                <a:moveTo>
                  <a:pt x="12498" y="87779"/>
                </a:moveTo>
                <a:lnTo>
                  <a:pt x="12498" y="93713"/>
                </a:lnTo>
                <a:lnTo>
                  <a:pt x="6562" y="93713"/>
                </a:lnTo>
                <a:lnTo>
                  <a:pt x="6562" y="87779"/>
                </a:lnTo>
                <a:close/>
                <a:moveTo>
                  <a:pt x="18745" y="87779"/>
                </a:moveTo>
                <a:lnTo>
                  <a:pt x="18745" y="93713"/>
                </a:lnTo>
                <a:lnTo>
                  <a:pt x="12810" y="93713"/>
                </a:lnTo>
                <a:lnTo>
                  <a:pt x="12810" y="87779"/>
                </a:lnTo>
                <a:close/>
                <a:moveTo>
                  <a:pt x="24992" y="87779"/>
                </a:moveTo>
                <a:lnTo>
                  <a:pt x="24992" y="93713"/>
                </a:lnTo>
                <a:lnTo>
                  <a:pt x="19058" y="93713"/>
                </a:lnTo>
                <a:lnTo>
                  <a:pt x="19058" y="87779"/>
                </a:lnTo>
                <a:close/>
                <a:moveTo>
                  <a:pt x="31242" y="87779"/>
                </a:moveTo>
                <a:lnTo>
                  <a:pt x="31242" y="93713"/>
                </a:lnTo>
                <a:lnTo>
                  <a:pt x="25305" y="93713"/>
                </a:lnTo>
                <a:lnTo>
                  <a:pt x="25305" y="87779"/>
                </a:lnTo>
                <a:close/>
                <a:moveTo>
                  <a:pt x="37489" y="87779"/>
                </a:moveTo>
                <a:lnTo>
                  <a:pt x="37489" y="93713"/>
                </a:lnTo>
                <a:lnTo>
                  <a:pt x="31553" y="93713"/>
                </a:lnTo>
                <a:lnTo>
                  <a:pt x="31553" y="87779"/>
                </a:lnTo>
                <a:close/>
                <a:moveTo>
                  <a:pt x="43737" y="87779"/>
                </a:moveTo>
                <a:lnTo>
                  <a:pt x="43737" y="93713"/>
                </a:lnTo>
                <a:lnTo>
                  <a:pt x="37802" y="93713"/>
                </a:lnTo>
                <a:lnTo>
                  <a:pt x="37802" y="87779"/>
                </a:lnTo>
                <a:close/>
                <a:moveTo>
                  <a:pt x="49985" y="87779"/>
                </a:moveTo>
                <a:lnTo>
                  <a:pt x="49985" y="93713"/>
                </a:lnTo>
                <a:lnTo>
                  <a:pt x="44049" y="93713"/>
                </a:lnTo>
                <a:lnTo>
                  <a:pt x="44049" y="87779"/>
                </a:lnTo>
                <a:close/>
                <a:moveTo>
                  <a:pt x="56232" y="87779"/>
                </a:moveTo>
                <a:lnTo>
                  <a:pt x="56232" y="93713"/>
                </a:lnTo>
                <a:lnTo>
                  <a:pt x="50296" y="93713"/>
                </a:lnTo>
                <a:lnTo>
                  <a:pt x="50296" y="87779"/>
                </a:lnTo>
                <a:close/>
                <a:moveTo>
                  <a:pt x="62480" y="87779"/>
                </a:moveTo>
                <a:lnTo>
                  <a:pt x="62480" y="93713"/>
                </a:lnTo>
                <a:lnTo>
                  <a:pt x="56545" y="93713"/>
                </a:lnTo>
                <a:lnTo>
                  <a:pt x="56545" y="87779"/>
                </a:lnTo>
                <a:close/>
                <a:moveTo>
                  <a:pt x="68727" y="87779"/>
                </a:moveTo>
                <a:lnTo>
                  <a:pt x="68727" y="93713"/>
                </a:lnTo>
                <a:lnTo>
                  <a:pt x="62792" y="93713"/>
                </a:lnTo>
                <a:lnTo>
                  <a:pt x="62792" y="87779"/>
                </a:lnTo>
                <a:close/>
                <a:moveTo>
                  <a:pt x="74975" y="87779"/>
                </a:moveTo>
                <a:lnTo>
                  <a:pt x="74975" y="93713"/>
                </a:lnTo>
                <a:lnTo>
                  <a:pt x="69039" y="93713"/>
                </a:lnTo>
                <a:lnTo>
                  <a:pt x="69039" y="87779"/>
                </a:lnTo>
                <a:close/>
                <a:moveTo>
                  <a:pt x="81223" y="87779"/>
                </a:moveTo>
                <a:lnTo>
                  <a:pt x="81223" y="93713"/>
                </a:lnTo>
                <a:lnTo>
                  <a:pt x="75286" y="93713"/>
                </a:lnTo>
                <a:lnTo>
                  <a:pt x="75286" y="87779"/>
                </a:lnTo>
                <a:close/>
                <a:moveTo>
                  <a:pt x="87470" y="87779"/>
                </a:moveTo>
                <a:lnTo>
                  <a:pt x="87470" y="93713"/>
                </a:lnTo>
                <a:lnTo>
                  <a:pt x="81535" y="93713"/>
                </a:lnTo>
                <a:lnTo>
                  <a:pt x="81535" y="87779"/>
                </a:lnTo>
                <a:close/>
                <a:moveTo>
                  <a:pt x="93718" y="87779"/>
                </a:moveTo>
                <a:lnTo>
                  <a:pt x="93718" y="93713"/>
                </a:lnTo>
                <a:lnTo>
                  <a:pt x="87784" y="93713"/>
                </a:lnTo>
                <a:lnTo>
                  <a:pt x="87784" y="87779"/>
                </a:lnTo>
                <a:close/>
                <a:moveTo>
                  <a:pt x="162445" y="87779"/>
                </a:moveTo>
                <a:lnTo>
                  <a:pt x="162445" y="93713"/>
                </a:lnTo>
                <a:lnTo>
                  <a:pt x="156509" y="93713"/>
                </a:lnTo>
                <a:lnTo>
                  <a:pt x="156509" y="87779"/>
                </a:lnTo>
                <a:close/>
                <a:moveTo>
                  <a:pt x="168692" y="87779"/>
                </a:moveTo>
                <a:lnTo>
                  <a:pt x="168692" y="93713"/>
                </a:lnTo>
                <a:lnTo>
                  <a:pt x="162756" y="93713"/>
                </a:lnTo>
                <a:lnTo>
                  <a:pt x="162756" y="87779"/>
                </a:lnTo>
                <a:close/>
                <a:moveTo>
                  <a:pt x="174939" y="87779"/>
                </a:moveTo>
                <a:lnTo>
                  <a:pt x="174939" y="93713"/>
                </a:lnTo>
                <a:lnTo>
                  <a:pt x="169005" y="93713"/>
                </a:lnTo>
                <a:lnTo>
                  <a:pt x="169005" y="87779"/>
                </a:lnTo>
                <a:close/>
                <a:moveTo>
                  <a:pt x="181186" y="87779"/>
                </a:moveTo>
                <a:lnTo>
                  <a:pt x="181186" y="93713"/>
                </a:lnTo>
                <a:lnTo>
                  <a:pt x="175252" y="93713"/>
                </a:lnTo>
                <a:lnTo>
                  <a:pt x="175252" y="87779"/>
                </a:lnTo>
                <a:close/>
                <a:moveTo>
                  <a:pt x="187435" y="87779"/>
                </a:moveTo>
                <a:lnTo>
                  <a:pt x="187435" y="93713"/>
                </a:lnTo>
                <a:lnTo>
                  <a:pt x="181499" y="93713"/>
                </a:lnTo>
                <a:lnTo>
                  <a:pt x="181499" y="87779"/>
                </a:lnTo>
                <a:close/>
                <a:moveTo>
                  <a:pt x="193684" y="87779"/>
                </a:moveTo>
                <a:lnTo>
                  <a:pt x="193684" y="93713"/>
                </a:lnTo>
                <a:lnTo>
                  <a:pt x="187749" y="93713"/>
                </a:lnTo>
                <a:lnTo>
                  <a:pt x="187749" y="87779"/>
                </a:lnTo>
                <a:close/>
                <a:moveTo>
                  <a:pt x="199931" y="87779"/>
                </a:moveTo>
                <a:lnTo>
                  <a:pt x="199931" y="93713"/>
                </a:lnTo>
                <a:lnTo>
                  <a:pt x="193996" y="93713"/>
                </a:lnTo>
                <a:lnTo>
                  <a:pt x="193996" y="87779"/>
                </a:lnTo>
                <a:close/>
                <a:moveTo>
                  <a:pt x="206180" y="87779"/>
                </a:moveTo>
                <a:lnTo>
                  <a:pt x="206180" y="93713"/>
                </a:lnTo>
                <a:lnTo>
                  <a:pt x="200244" y="93713"/>
                </a:lnTo>
                <a:lnTo>
                  <a:pt x="200244" y="87779"/>
                </a:lnTo>
                <a:close/>
                <a:moveTo>
                  <a:pt x="212427" y="87779"/>
                </a:moveTo>
                <a:lnTo>
                  <a:pt x="212427" y="93713"/>
                </a:lnTo>
                <a:lnTo>
                  <a:pt x="206491" y="93713"/>
                </a:lnTo>
                <a:lnTo>
                  <a:pt x="206491" y="87779"/>
                </a:lnTo>
                <a:close/>
                <a:moveTo>
                  <a:pt x="99967" y="87781"/>
                </a:moveTo>
                <a:lnTo>
                  <a:pt x="99967" y="93717"/>
                </a:lnTo>
                <a:lnTo>
                  <a:pt x="94031" y="93717"/>
                </a:lnTo>
                <a:lnTo>
                  <a:pt x="94031" y="87781"/>
                </a:lnTo>
                <a:close/>
                <a:moveTo>
                  <a:pt x="106214" y="87781"/>
                </a:moveTo>
                <a:lnTo>
                  <a:pt x="106214" y="93717"/>
                </a:lnTo>
                <a:lnTo>
                  <a:pt x="100278" y="93717"/>
                </a:lnTo>
                <a:lnTo>
                  <a:pt x="100278" y="87781"/>
                </a:lnTo>
                <a:close/>
                <a:moveTo>
                  <a:pt x="112461" y="87781"/>
                </a:moveTo>
                <a:lnTo>
                  <a:pt x="112461" y="93717"/>
                </a:lnTo>
                <a:lnTo>
                  <a:pt x="106527" y="93717"/>
                </a:lnTo>
                <a:lnTo>
                  <a:pt x="106527" y="87781"/>
                </a:lnTo>
                <a:close/>
                <a:moveTo>
                  <a:pt x="118710" y="87781"/>
                </a:moveTo>
                <a:lnTo>
                  <a:pt x="118710" y="93717"/>
                </a:lnTo>
                <a:lnTo>
                  <a:pt x="112774" y="93717"/>
                </a:lnTo>
                <a:lnTo>
                  <a:pt x="112774" y="87781"/>
                </a:lnTo>
                <a:close/>
                <a:moveTo>
                  <a:pt x="124957" y="87781"/>
                </a:moveTo>
                <a:lnTo>
                  <a:pt x="124957" y="93717"/>
                </a:lnTo>
                <a:lnTo>
                  <a:pt x="119021" y="93717"/>
                </a:lnTo>
                <a:lnTo>
                  <a:pt x="119021" y="87781"/>
                </a:lnTo>
                <a:close/>
                <a:moveTo>
                  <a:pt x="131204" y="87781"/>
                </a:moveTo>
                <a:lnTo>
                  <a:pt x="131204" y="93717"/>
                </a:lnTo>
                <a:lnTo>
                  <a:pt x="125270" y="93717"/>
                </a:lnTo>
                <a:lnTo>
                  <a:pt x="125270" y="87781"/>
                </a:lnTo>
                <a:close/>
                <a:moveTo>
                  <a:pt x="137451" y="87781"/>
                </a:moveTo>
                <a:lnTo>
                  <a:pt x="137451" y="93717"/>
                </a:lnTo>
                <a:lnTo>
                  <a:pt x="131517" y="93717"/>
                </a:lnTo>
                <a:lnTo>
                  <a:pt x="131517" y="87781"/>
                </a:lnTo>
                <a:close/>
                <a:moveTo>
                  <a:pt x="143702" y="87781"/>
                </a:moveTo>
                <a:lnTo>
                  <a:pt x="143702" y="93717"/>
                </a:lnTo>
                <a:lnTo>
                  <a:pt x="137766" y="93717"/>
                </a:lnTo>
                <a:lnTo>
                  <a:pt x="137766" y="87781"/>
                </a:lnTo>
                <a:close/>
                <a:moveTo>
                  <a:pt x="149949" y="87781"/>
                </a:moveTo>
                <a:lnTo>
                  <a:pt x="149949" y="93717"/>
                </a:lnTo>
                <a:lnTo>
                  <a:pt x="144015" y="93717"/>
                </a:lnTo>
                <a:lnTo>
                  <a:pt x="144015" y="87781"/>
                </a:lnTo>
                <a:close/>
                <a:moveTo>
                  <a:pt x="156196" y="87781"/>
                </a:moveTo>
                <a:lnTo>
                  <a:pt x="156196" y="93717"/>
                </a:lnTo>
                <a:lnTo>
                  <a:pt x="150262" y="93717"/>
                </a:lnTo>
                <a:lnTo>
                  <a:pt x="150262" y="87781"/>
                </a:lnTo>
                <a:close/>
                <a:moveTo>
                  <a:pt x="218674" y="87781"/>
                </a:moveTo>
                <a:lnTo>
                  <a:pt x="218674" y="93717"/>
                </a:lnTo>
                <a:lnTo>
                  <a:pt x="212739" y="93717"/>
                </a:lnTo>
                <a:lnTo>
                  <a:pt x="212739" y="87781"/>
                </a:lnTo>
                <a:close/>
                <a:moveTo>
                  <a:pt x="224921" y="87781"/>
                </a:moveTo>
                <a:lnTo>
                  <a:pt x="224921" y="93717"/>
                </a:lnTo>
                <a:lnTo>
                  <a:pt x="218987" y="93717"/>
                </a:lnTo>
                <a:lnTo>
                  <a:pt x="218987" y="87781"/>
                </a:lnTo>
                <a:close/>
                <a:moveTo>
                  <a:pt x="231170" y="87781"/>
                </a:moveTo>
                <a:lnTo>
                  <a:pt x="231170" y="93717"/>
                </a:lnTo>
                <a:lnTo>
                  <a:pt x="225234" y="93717"/>
                </a:lnTo>
                <a:lnTo>
                  <a:pt x="225234" y="87781"/>
                </a:lnTo>
                <a:close/>
                <a:moveTo>
                  <a:pt x="237417" y="87781"/>
                </a:moveTo>
                <a:lnTo>
                  <a:pt x="237417" y="93717"/>
                </a:lnTo>
                <a:lnTo>
                  <a:pt x="231481" y="93717"/>
                </a:lnTo>
                <a:lnTo>
                  <a:pt x="231481" y="87781"/>
                </a:lnTo>
                <a:close/>
                <a:moveTo>
                  <a:pt x="243664" y="87781"/>
                </a:moveTo>
                <a:lnTo>
                  <a:pt x="243664" y="93717"/>
                </a:lnTo>
                <a:lnTo>
                  <a:pt x="237729" y="93717"/>
                </a:lnTo>
                <a:lnTo>
                  <a:pt x="237729" y="87781"/>
                </a:lnTo>
                <a:close/>
                <a:moveTo>
                  <a:pt x="249911" y="87781"/>
                </a:moveTo>
                <a:lnTo>
                  <a:pt x="249911" y="93717"/>
                </a:lnTo>
                <a:lnTo>
                  <a:pt x="243977" y="93717"/>
                </a:lnTo>
                <a:lnTo>
                  <a:pt x="243977" y="87781"/>
                </a:lnTo>
                <a:close/>
                <a:moveTo>
                  <a:pt x="256161" y="87781"/>
                </a:moveTo>
                <a:lnTo>
                  <a:pt x="256161" y="93717"/>
                </a:lnTo>
                <a:lnTo>
                  <a:pt x="250225" y="93717"/>
                </a:lnTo>
                <a:lnTo>
                  <a:pt x="250225" y="87781"/>
                </a:lnTo>
                <a:close/>
                <a:moveTo>
                  <a:pt x="262409" y="87781"/>
                </a:moveTo>
                <a:lnTo>
                  <a:pt x="262409" y="93717"/>
                </a:lnTo>
                <a:lnTo>
                  <a:pt x="256474" y="93717"/>
                </a:lnTo>
                <a:lnTo>
                  <a:pt x="256474" y="87781"/>
                </a:lnTo>
                <a:close/>
                <a:moveTo>
                  <a:pt x="268656" y="87781"/>
                </a:moveTo>
                <a:lnTo>
                  <a:pt x="268656" y="93717"/>
                </a:lnTo>
                <a:lnTo>
                  <a:pt x="262721" y="93717"/>
                </a:lnTo>
                <a:lnTo>
                  <a:pt x="262721" y="87781"/>
                </a:lnTo>
                <a:close/>
                <a:moveTo>
                  <a:pt x="274904" y="87781"/>
                </a:moveTo>
                <a:lnTo>
                  <a:pt x="274904" y="93717"/>
                </a:lnTo>
                <a:lnTo>
                  <a:pt x="268968" y="93717"/>
                </a:lnTo>
                <a:lnTo>
                  <a:pt x="268968" y="87781"/>
                </a:lnTo>
                <a:close/>
                <a:moveTo>
                  <a:pt x="6251" y="94028"/>
                </a:moveTo>
                <a:lnTo>
                  <a:pt x="6251" y="99964"/>
                </a:lnTo>
                <a:lnTo>
                  <a:pt x="315" y="99964"/>
                </a:lnTo>
                <a:lnTo>
                  <a:pt x="315" y="94028"/>
                </a:lnTo>
                <a:close/>
                <a:moveTo>
                  <a:pt x="12498" y="94028"/>
                </a:moveTo>
                <a:lnTo>
                  <a:pt x="12498" y="99964"/>
                </a:lnTo>
                <a:lnTo>
                  <a:pt x="6562" y="99964"/>
                </a:lnTo>
                <a:lnTo>
                  <a:pt x="6562" y="94028"/>
                </a:lnTo>
                <a:close/>
                <a:moveTo>
                  <a:pt x="18745" y="94028"/>
                </a:moveTo>
                <a:lnTo>
                  <a:pt x="18745" y="99964"/>
                </a:lnTo>
                <a:lnTo>
                  <a:pt x="12810" y="99964"/>
                </a:lnTo>
                <a:lnTo>
                  <a:pt x="12810" y="94028"/>
                </a:lnTo>
                <a:close/>
                <a:moveTo>
                  <a:pt x="24992" y="94028"/>
                </a:moveTo>
                <a:lnTo>
                  <a:pt x="24992" y="99964"/>
                </a:lnTo>
                <a:lnTo>
                  <a:pt x="19058" y="99964"/>
                </a:lnTo>
                <a:lnTo>
                  <a:pt x="19058" y="94028"/>
                </a:lnTo>
                <a:close/>
                <a:moveTo>
                  <a:pt x="31242" y="94028"/>
                </a:moveTo>
                <a:lnTo>
                  <a:pt x="31242" y="99964"/>
                </a:lnTo>
                <a:lnTo>
                  <a:pt x="25305" y="99964"/>
                </a:lnTo>
                <a:lnTo>
                  <a:pt x="25305" y="94028"/>
                </a:lnTo>
                <a:close/>
                <a:moveTo>
                  <a:pt x="37489" y="94028"/>
                </a:moveTo>
                <a:lnTo>
                  <a:pt x="37489" y="99964"/>
                </a:lnTo>
                <a:lnTo>
                  <a:pt x="31553" y="99964"/>
                </a:lnTo>
                <a:lnTo>
                  <a:pt x="31553" y="94028"/>
                </a:lnTo>
                <a:close/>
                <a:moveTo>
                  <a:pt x="43737" y="94028"/>
                </a:moveTo>
                <a:lnTo>
                  <a:pt x="43737" y="99964"/>
                </a:lnTo>
                <a:lnTo>
                  <a:pt x="37802" y="99964"/>
                </a:lnTo>
                <a:lnTo>
                  <a:pt x="37802" y="94028"/>
                </a:lnTo>
                <a:close/>
                <a:moveTo>
                  <a:pt x="49985" y="94028"/>
                </a:moveTo>
                <a:lnTo>
                  <a:pt x="49985" y="99964"/>
                </a:lnTo>
                <a:lnTo>
                  <a:pt x="44049" y="99964"/>
                </a:lnTo>
                <a:lnTo>
                  <a:pt x="44049" y="94028"/>
                </a:lnTo>
                <a:close/>
                <a:moveTo>
                  <a:pt x="56232" y="94028"/>
                </a:moveTo>
                <a:lnTo>
                  <a:pt x="56232" y="99964"/>
                </a:lnTo>
                <a:lnTo>
                  <a:pt x="50296" y="99964"/>
                </a:lnTo>
                <a:lnTo>
                  <a:pt x="50296" y="94028"/>
                </a:lnTo>
                <a:close/>
                <a:moveTo>
                  <a:pt x="62480" y="94028"/>
                </a:moveTo>
                <a:lnTo>
                  <a:pt x="62480" y="99964"/>
                </a:lnTo>
                <a:lnTo>
                  <a:pt x="56545" y="99964"/>
                </a:lnTo>
                <a:lnTo>
                  <a:pt x="56545" y="94028"/>
                </a:lnTo>
                <a:close/>
                <a:moveTo>
                  <a:pt x="68727" y="94028"/>
                </a:moveTo>
                <a:lnTo>
                  <a:pt x="68727" y="99964"/>
                </a:lnTo>
                <a:lnTo>
                  <a:pt x="62792" y="99964"/>
                </a:lnTo>
                <a:lnTo>
                  <a:pt x="62792" y="94028"/>
                </a:lnTo>
                <a:close/>
                <a:moveTo>
                  <a:pt x="74975" y="94028"/>
                </a:moveTo>
                <a:lnTo>
                  <a:pt x="74975" y="99964"/>
                </a:lnTo>
                <a:lnTo>
                  <a:pt x="69039" y="99964"/>
                </a:lnTo>
                <a:lnTo>
                  <a:pt x="69039" y="94028"/>
                </a:lnTo>
                <a:close/>
                <a:moveTo>
                  <a:pt x="81223" y="94028"/>
                </a:moveTo>
                <a:lnTo>
                  <a:pt x="81223" y="99964"/>
                </a:lnTo>
                <a:lnTo>
                  <a:pt x="75286" y="99964"/>
                </a:lnTo>
                <a:lnTo>
                  <a:pt x="75286" y="94028"/>
                </a:lnTo>
                <a:close/>
                <a:moveTo>
                  <a:pt x="87470" y="94028"/>
                </a:moveTo>
                <a:lnTo>
                  <a:pt x="87470" y="99964"/>
                </a:lnTo>
                <a:lnTo>
                  <a:pt x="81535" y="99964"/>
                </a:lnTo>
                <a:lnTo>
                  <a:pt x="81535" y="94028"/>
                </a:lnTo>
                <a:close/>
                <a:moveTo>
                  <a:pt x="93718" y="94028"/>
                </a:moveTo>
                <a:lnTo>
                  <a:pt x="93718" y="99964"/>
                </a:lnTo>
                <a:lnTo>
                  <a:pt x="87784" y="99964"/>
                </a:lnTo>
                <a:lnTo>
                  <a:pt x="87784" y="94028"/>
                </a:lnTo>
                <a:close/>
                <a:moveTo>
                  <a:pt x="99967" y="94028"/>
                </a:moveTo>
                <a:lnTo>
                  <a:pt x="99967" y="99964"/>
                </a:lnTo>
                <a:lnTo>
                  <a:pt x="94031" y="99964"/>
                </a:lnTo>
                <a:lnTo>
                  <a:pt x="94031" y="94028"/>
                </a:lnTo>
                <a:close/>
                <a:moveTo>
                  <a:pt x="106214" y="94029"/>
                </a:moveTo>
                <a:lnTo>
                  <a:pt x="106214" y="99964"/>
                </a:lnTo>
                <a:lnTo>
                  <a:pt x="100278" y="99964"/>
                </a:lnTo>
                <a:lnTo>
                  <a:pt x="100278" y="94029"/>
                </a:lnTo>
                <a:close/>
                <a:moveTo>
                  <a:pt x="112461" y="94029"/>
                </a:moveTo>
                <a:lnTo>
                  <a:pt x="112461" y="99964"/>
                </a:lnTo>
                <a:lnTo>
                  <a:pt x="106527" y="99964"/>
                </a:lnTo>
                <a:lnTo>
                  <a:pt x="106527" y="94029"/>
                </a:lnTo>
                <a:close/>
                <a:moveTo>
                  <a:pt x="118710" y="94029"/>
                </a:moveTo>
                <a:lnTo>
                  <a:pt x="118710" y="99964"/>
                </a:lnTo>
                <a:lnTo>
                  <a:pt x="112774" y="99964"/>
                </a:lnTo>
                <a:lnTo>
                  <a:pt x="112774" y="94029"/>
                </a:lnTo>
                <a:close/>
                <a:moveTo>
                  <a:pt x="124957" y="94029"/>
                </a:moveTo>
                <a:lnTo>
                  <a:pt x="124957" y="99964"/>
                </a:lnTo>
                <a:lnTo>
                  <a:pt x="119021" y="99964"/>
                </a:lnTo>
                <a:lnTo>
                  <a:pt x="119021" y="94029"/>
                </a:lnTo>
                <a:close/>
                <a:moveTo>
                  <a:pt x="131204" y="94029"/>
                </a:moveTo>
                <a:lnTo>
                  <a:pt x="131204" y="99964"/>
                </a:lnTo>
                <a:lnTo>
                  <a:pt x="125270" y="99964"/>
                </a:lnTo>
                <a:lnTo>
                  <a:pt x="125270" y="94029"/>
                </a:lnTo>
                <a:close/>
                <a:moveTo>
                  <a:pt x="137451" y="94029"/>
                </a:moveTo>
                <a:lnTo>
                  <a:pt x="137451" y="99964"/>
                </a:lnTo>
                <a:lnTo>
                  <a:pt x="131517" y="99964"/>
                </a:lnTo>
                <a:lnTo>
                  <a:pt x="131517" y="94029"/>
                </a:lnTo>
                <a:close/>
                <a:moveTo>
                  <a:pt x="143702" y="94029"/>
                </a:moveTo>
                <a:lnTo>
                  <a:pt x="143702" y="99964"/>
                </a:lnTo>
                <a:lnTo>
                  <a:pt x="137766" y="99964"/>
                </a:lnTo>
                <a:lnTo>
                  <a:pt x="137766" y="94029"/>
                </a:lnTo>
                <a:close/>
                <a:moveTo>
                  <a:pt x="149949" y="94029"/>
                </a:moveTo>
                <a:lnTo>
                  <a:pt x="149949" y="99964"/>
                </a:lnTo>
                <a:lnTo>
                  <a:pt x="144015" y="99964"/>
                </a:lnTo>
                <a:lnTo>
                  <a:pt x="144015" y="94029"/>
                </a:lnTo>
                <a:close/>
                <a:moveTo>
                  <a:pt x="156196" y="94029"/>
                </a:moveTo>
                <a:lnTo>
                  <a:pt x="156196" y="99964"/>
                </a:lnTo>
                <a:lnTo>
                  <a:pt x="150262" y="99964"/>
                </a:lnTo>
                <a:lnTo>
                  <a:pt x="150262" y="94029"/>
                </a:lnTo>
                <a:close/>
                <a:moveTo>
                  <a:pt x="162445" y="94028"/>
                </a:moveTo>
                <a:lnTo>
                  <a:pt x="162445" y="99964"/>
                </a:lnTo>
                <a:lnTo>
                  <a:pt x="156509" y="99964"/>
                </a:lnTo>
                <a:lnTo>
                  <a:pt x="156509" y="94028"/>
                </a:lnTo>
                <a:close/>
                <a:moveTo>
                  <a:pt x="168692" y="94028"/>
                </a:moveTo>
                <a:lnTo>
                  <a:pt x="168692" y="99964"/>
                </a:lnTo>
                <a:lnTo>
                  <a:pt x="162756" y="99964"/>
                </a:lnTo>
                <a:lnTo>
                  <a:pt x="162756" y="94028"/>
                </a:lnTo>
                <a:close/>
                <a:moveTo>
                  <a:pt x="174939" y="94028"/>
                </a:moveTo>
                <a:lnTo>
                  <a:pt x="174939" y="99964"/>
                </a:lnTo>
                <a:lnTo>
                  <a:pt x="169005" y="99964"/>
                </a:lnTo>
                <a:lnTo>
                  <a:pt x="169005" y="94028"/>
                </a:lnTo>
                <a:close/>
                <a:moveTo>
                  <a:pt x="181186" y="94028"/>
                </a:moveTo>
                <a:lnTo>
                  <a:pt x="181186" y="99964"/>
                </a:lnTo>
                <a:lnTo>
                  <a:pt x="175252" y="99964"/>
                </a:lnTo>
                <a:lnTo>
                  <a:pt x="175252" y="94028"/>
                </a:lnTo>
                <a:close/>
                <a:moveTo>
                  <a:pt x="187435" y="94028"/>
                </a:moveTo>
                <a:lnTo>
                  <a:pt x="187435" y="99964"/>
                </a:lnTo>
                <a:lnTo>
                  <a:pt x="181499" y="99964"/>
                </a:lnTo>
                <a:lnTo>
                  <a:pt x="181499" y="94028"/>
                </a:lnTo>
                <a:close/>
                <a:moveTo>
                  <a:pt x="193684" y="94028"/>
                </a:moveTo>
                <a:lnTo>
                  <a:pt x="193684" y="99964"/>
                </a:lnTo>
                <a:lnTo>
                  <a:pt x="187749" y="99964"/>
                </a:lnTo>
                <a:lnTo>
                  <a:pt x="187749" y="94028"/>
                </a:lnTo>
                <a:close/>
                <a:moveTo>
                  <a:pt x="199931" y="94028"/>
                </a:moveTo>
                <a:lnTo>
                  <a:pt x="199931" y="99964"/>
                </a:lnTo>
                <a:lnTo>
                  <a:pt x="193996" y="99964"/>
                </a:lnTo>
                <a:lnTo>
                  <a:pt x="193996" y="94028"/>
                </a:lnTo>
                <a:close/>
                <a:moveTo>
                  <a:pt x="206180" y="94028"/>
                </a:moveTo>
                <a:lnTo>
                  <a:pt x="206180" y="99964"/>
                </a:lnTo>
                <a:lnTo>
                  <a:pt x="200244" y="99964"/>
                </a:lnTo>
                <a:lnTo>
                  <a:pt x="200244" y="94028"/>
                </a:lnTo>
                <a:close/>
                <a:moveTo>
                  <a:pt x="212427" y="94028"/>
                </a:moveTo>
                <a:lnTo>
                  <a:pt x="212427" y="99964"/>
                </a:lnTo>
                <a:lnTo>
                  <a:pt x="206491" y="99964"/>
                </a:lnTo>
                <a:lnTo>
                  <a:pt x="206491" y="94028"/>
                </a:lnTo>
                <a:close/>
                <a:moveTo>
                  <a:pt x="218674" y="94028"/>
                </a:moveTo>
                <a:lnTo>
                  <a:pt x="218674" y="99964"/>
                </a:lnTo>
                <a:lnTo>
                  <a:pt x="212739" y="99964"/>
                </a:lnTo>
                <a:lnTo>
                  <a:pt x="212739" y="94028"/>
                </a:lnTo>
                <a:close/>
                <a:moveTo>
                  <a:pt x="224921" y="94029"/>
                </a:moveTo>
                <a:lnTo>
                  <a:pt x="224921" y="99964"/>
                </a:lnTo>
                <a:lnTo>
                  <a:pt x="218987" y="99964"/>
                </a:lnTo>
                <a:lnTo>
                  <a:pt x="218987" y="94029"/>
                </a:lnTo>
                <a:close/>
                <a:moveTo>
                  <a:pt x="231170" y="94029"/>
                </a:moveTo>
                <a:lnTo>
                  <a:pt x="231170" y="99964"/>
                </a:lnTo>
                <a:lnTo>
                  <a:pt x="225234" y="99964"/>
                </a:lnTo>
                <a:lnTo>
                  <a:pt x="225234" y="94029"/>
                </a:lnTo>
                <a:close/>
                <a:moveTo>
                  <a:pt x="237417" y="94029"/>
                </a:moveTo>
                <a:lnTo>
                  <a:pt x="237417" y="99964"/>
                </a:lnTo>
                <a:lnTo>
                  <a:pt x="231481" y="99964"/>
                </a:lnTo>
                <a:lnTo>
                  <a:pt x="231481" y="94029"/>
                </a:lnTo>
                <a:close/>
                <a:moveTo>
                  <a:pt x="243664" y="94029"/>
                </a:moveTo>
                <a:lnTo>
                  <a:pt x="243664" y="99964"/>
                </a:lnTo>
                <a:lnTo>
                  <a:pt x="237729" y="99964"/>
                </a:lnTo>
                <a:lnTo>
                  <a:pt x="237729" y="94029"/>
                </a:lnTo>
                <a:close/>
                <a:moveTo>
                  <a:pt x="249911" y="94029"/>
                </a:moveTo>
                <a:lnTo>
                  <a:pt x="249911" y="99964"/>
                </a:lnTo>
                <a:lnTo>
                  <a:pt x="243977" y="99964"/>
                </a:lnTo>
                <a:lnTo>
                  <a:pt x="243977" y="94029"/>
                </a:lnTo>
                <a:close/>
                <a:moveTo>
                  <a:pt x="256161" y="94029"/>
                </a:moveTo>
                <a:lnTo>
                  <a:pt x="256161" y="99964"/>
                </a:lnTo>
                <a:lnTo>
                  <a:pt x="250225" y="99964"/>
                </a:lnTo>
                <a:lnTo>
                  <a:pt x="250225" y="94029"/>
                </a:lnTo>
                <a:close/>
                <a:moveTo>
                  <a:pt x="262409" y="94029"/>
                </a:moveTo>
                <a:lnTo>
                  <a:pt x="262409" y="99964"/>
                </a:lnTo>
                <a:lnTo>
                  <a:pt x="256474" y="99964"/>
                </a:lnTo>
                <a:lnTo>
                  <a:pt x="256474" y="94029"/>
                </a:lnTo>
                <a:close/>
                <a:moveTo>
                  <a:pt x="268656" y="94029"/>
                </a:moveTo>
                <a:lnTo>
                  <a:pt x="268656" y="99964"/>
                </a:lnTo>
                <a:lnTo>
                  <a:pt x="262721" y="99964"/>
                </a:lnTo>
                <a:lnTo>
                  <a:pt x="262721" y="94029"/>
                </a:lnTo>
                <a:close/>
                <a:moveTo>
                  <a:pt x="274904" y="94029"/>
                </a:moveTo>
                <a:lnTo>
                  <a:pt x="274904" y="99964"/>
                </a:lnTo>
                <a:lnTo>
                  <a:pt x="268968" y="99964"/>
                </a:lnTo>
                <a:lnTo>
                  <a:pt x="268968" y="94029"/>
                </a:lnTo>
                <a:close/>
                <a:moveTo>
                  <a:pt x="6251" y="100276"/>
                </a:moveTo>
                <a:lnTo>
                  <a:pt x="6251" y="106211"/>
                </a:lnTo>
                <a:lnTo>
                  <a:pt x="315" y="106211"/>
                </a:lnTo>
                <a:lnTo>
                  <a:pt x="315" y="100276"/>
                </a:lnTo>
                <a:close/>
                <a:moveTo>
                  <a:pt x="12498" y="100276"/>
                </a:moveTo>
                <a:lnTo>
                  <a:pt x="12498" y="106211"/>
                </a:lnTo>
                <a:lnTo>
                  <a:pt x="6562" y="106211"/>
                </a:lnTo>
                <a:lnTo>
                  <a:pt x="6562" y="100276"/>
                </a:lnTo>
                <a:close/>
                <a:moveTo>
                  <a:pt x="18745" y="100276"/>
                </a:moveTo>
                <a:lnTo>
                  <a:pt x="18745" y="106211"/>
                </a:lnTo>
                <a:lnTo>
                  <a:pt x="12810" y="106211"/>
                </a:lnTo>
                <a:lnTo>
                  <a:pt x="12810" y="100276"/>
                </a:lnTo>
                <a:close/>
                <a:moveTo>
                  <a:pt x="24992" y="100276"/>
                </a:moveTo>
                <a:lnTo>
                  <a:pt x="24992" y="106211"/>
                </a:lnTo>
                <a:lnTo>
                  <a:pt x="19058" y="106211"/>
                </a:lnTo>
                <a:lnTo>
                  <a:pt x="19058" y="100276"/>
                </a:lnTo>
                <a:close/>
                <a:moveTo>
                  <a:pt x="31242" y="100276"/>
                </a:moveTo>
                <a:lnTo>
                  <a:pt x="31242" y="106211"/>
                </a:lnTo>
                <a:lnTo>
                  <a:pt x="25305" y="106211"/>
                </a:lnTo>
                <a:lnTo>
                  <a:pt x="25305" y="100276"/>
                </a:lnTo>
                <a:close/>
                <a:moveTo>
                  <a:pt x="37489" y="100276"/>
                </a:moveTo>
                <a:lnTo>
                  <a:pt x="37489" y="106211"/>
                </a:lnTo>
                <a:lnTo>
                  <a:pt x="31553" y="106211"/>
                </a:lnTo>
                <a:lnTo>
                  <a:pt x="31553" y="100276"/>
                </a:lnTo>
                <a:close/>
                <a:moveTo>
                  <a:pt x="43737" y="100276"/>
                </a:moveTo>
                <a:lnTo>
                  <a:pt x="43737" y="106211"/>
                </a:lnTo>
                <a:lnTo>
                  <a:pt x="37802" y="106211"/>
                </a:lnTo>
                <a:lnTo>
                  <a:pt x="37802" y="100276"/>
                </a:lnTo>
                <a:close/>
                <a:moveTo>
                  <a:pt x="49985" y="100276"/>
                </a:moveTo>
                <a:lnTo>
                  <a:pt x="49985" y="106211"/>
                </a:lnTo>
                <a:lnTo>
                  <a:pt x="44049" y="106211"/>
                </a:lnTo>
                <a:lnTo>
                  <a:pt x="44049" y="100276"/>
                </a:lnTo>
                <a:close/>
                <a:moveTo>
                  <a:pt x="56232" y="100276"/>
                </a:moveTo>
                <a:lnTo>
                  <a:pt x="56232" y="106211"/>
                </a:lnTo>
                <a:lnTo>
                  <a:pt x="50296" y="106211"/>
                </a:lnTo>
                <a:lnTo>
                  <a:pt x="50296" y="100276"/>
                </a:lnTo>
                <a:close/>
                <a:moveTo>
                  <a:pt x="62480" y="100276"/>
                </a:moveTo>
                <a:lnTo>
                  <a:pt x="62480" y="106211"/>
                </a:lnTo>
                <a:lnTo>
                  <a:pt x="56545" y="106211"/>
                </a:lnTo>
                <a:lnTo>
                  <a:pt x="56545" y="100276"/>
                </a:lnTo>
                <a:close/>
                <a:moveTo>
                  <a:pt x="68727" y="100276"/>
                </a:moveTo>
                <a:lnTo>
                  <a:pt x="68727" y="106211"/>
                </a:lnTo>
                <a:lnTo>
                  <a:pt x="62792" y="106211"/>
                </a:lnTo>
                <a:lnTo>
                  <a:pt x="62792" y="100276"/>
                </a:lnTo>
                <a:close/>
                <a:moveTo>
                  <a:pt x="74975" y="100276"/>
                </a:moveTo>
                <a:lnTo>
                  <a:pt x="74975" y="106211"/>
                </a:lnTo>
                <a:lnTo>
                  <a:pt x="69039" y="106211"/>
                </a:lnTo>
                <a:lnTo>
                  <a:pt x="69039" y="100276"/>
                </a:lnTo>
                <a:close/>
                <a:moveTo>
                  <a:pt x="81223" y="100276"/>
                </a:moveTo>
                <a:lnTo>
                  <a:pt x="81223" y="106211"/>
                </a:lnTo>
                <a:lnTo>
                  <a:pt x="75286" y="106211"/>
                </a:lnTo>
                <a:lnTo>
                  <a:pt x="75286" y="100276"/>
                </a:lnTo>
                <a:close/>
                <a:moveTo>
                  <a:pt x="87470" y="100276"/>
                </a:moveTo>
                <a:lnTo>
                  <a:pt x="87470" y="106211"/>
                </a:lnTo>
                <a:lnTo>
                  <a:pt x="81535" y="106211"/>
                </a:lnTo>
                <a:lnTo>
                  <a:pt x="81535" y="100276"/>
                </a:lnTo>
                <a:close/>
                <a:moveTo>
                  <a:pt x="93718" y="100276"/>
                </a:moveTo>
                <a:lnTo>
                  <a:pt x="93718" y="106211"/>
                </a:lnTo>
                <a:lnTo>
                  <a:pt x="87784" y="106211"/>
                </a:lnTo>
                <a:lnTo>
                  <a:pt x="87784" y="100276"/>
                </a:lnTo>
                <a:close/>
                <a:moveTo>
                  <a:pt x="99967" y="100276"/>
                </a:moveTo>
                <a:lnTo>
                  <a:pt x="99967" y="106211"/>
                </a:lnTo>
                <a:lnTo>
                  <a:pt x="94031" y="106211"/>
                </a:lnTo>
                <a:lnTo>
                  <a:pt x="94031" y="100276"/>
                </a:lnTo>
                <a:close/>
                <a:moveTo>
                  <a:pt x="106214" y="100276"/>
                </a:moveTo>
                <a:lnTo>
                  <a:pt x="106214" y="106211"/>
                </a:lnTo>
                <a:lnTo>
                  <a:pt x="100278" y="106211"/>
                </a:lnTo>
                <a:lnTo>
                  <a:pt x="100278" y="100276"/>
                </a:lnTo>
                <a:close/>
                <a:moveTo>
                  <a:pt x="112461" y="100276"/>
                </a:moveTo>
                <a:lnTo>
                  <a:pt x="112461" y="106211"/>
                </a:lnTo>
                <a:lnTo>
                  <a:pt x="106527" y="106211"/>
                </a:lnTo>
                <a:lnTo>
                  <a:pt x="106527" y="100276"/>
                </a:lnTo>
                <a:close/>
                <a:moveTo>
                  <a:pt x="118710" y="100276"/>
                </a:moveTo>
                <a:lnTo>
                  <a:pt x="118710" y="106211"/>
                </a:lnTo>
                <a:lnTo>
                  <a:pt x="112774" y="106211"/>
                </a:lnTo>
                <a:lnTo>
                  <a:pt x="112774" y="100276"/>
                </a:lnTo>
                <a:close/>
                <a:moveTo>
                  <a:pt x="124957" y="100276"/>
                </a:moveTo>
                <a:lnTo>
                  <a:pt x="124957" y="106211"/>
                </a:lnTo>
                <a:lnTo>
                  <a:pt x="119021" y="106211"/>
                </a:lnTo>
                <a:lnTo>
                  <a:pt x="119021" y="100276"/>
                </a:lnTo>
                <a:close/>
                <a:moveTo>
                  <a:pt x="131204" y="100276"/>
                </a:moveTo>
                <a:lnTo>
                  <a:pt x="131204" y="106211"/>
                </a:lnTo>
                <a:lnTo>
                  <a:pt x="125270" y="106211"/>
                </a:lnTo>
                <a:lnTo>
                  <a:pt x="125270" y="100276"/>
                </a:lnTo>
                <a:close/>
                <a:moveTo>
                  <a:pt x="137451" y="100276"/>
                </a:moveTo>
                <a:lnTo>
                  <a:pt x="137451" y="106211"/>
                </a:lnTo>
                <a:lnTo>
                  <a:pt x="131517" y="106211"/>
                </a:lnTo>
                <a:lnTo>
                  <a:pt x="131517" y="100276"/>
                </a:lnTo>
                <a:close/>
                <a:moveTo>
                  <a:pt x="143702" y="100276"/>
                </a:moveTo>
                <a:lnTo>
                  <a:pt x="143702" y="106211"/>
                </a:lnTo>
                <a:lnTo>
                  <a:pt x="137766" y="106211"/>
                </a:lnTo>
                <a:lnTo>
                  <a:pt x="137766" y="100276"/>
                </a:lnTo>
                <a:close/>
                <a:moveTo>
                  <a:pt x="149949" y="100276"/>
                </a:moveTo>
                <a:lnTo>
                  <a:pt x="149949" y="106211"/>
                </a:lnTo>
                <a:lnTo>
                  <a:pt x="144015" y="106211"/>
                </a:lnTo>
                <a:lnTo>
                  <a:pt x="144015" y="100276"/>
                </a:lnTo>
                <a:close/>
                <a:moveTo>
                  <a:pt x="156196" y="100276"/>
                </a:moveTo>
                <a:lnTo>
                  <a:pt x="156196" y="106211"/>
                </a:lnTo>
                <a:lnTo>
                  <a:pt x="150262" y="106211"/>
                </a:lnTo>
                <a:lnTo>
                  <a:pt x="150262" y="100276"/>
                </a:lnTo>
                <a:close/>
                <a:moveTo>
                  <a:pt x="162445" y="100276"/>
                </a:moveTo>
                <a:lnTo>
                  <a:pt x="162445" y="106211"/>
                </a:lnTo>
                <a:lnTo>
                  <a:pt x="156509" y="106211"/>
                </a:lnTo>
                <a:lnTo>
                  <a:pt x="156509" y="100276"/>
                </a:lnTo>
                <a:close/>
                <a:moveTo>
                  <a:pt x="168692" y="100276"/>
                </a:moveTo>
                <a:lnTo>
                  <a:pt x="168692" y="106211"/>
                </a:lnTo>
                <a:lnTo>
                  <a:pt x="162756" y="106211"/>
                </a:lnTo>
                <a:lnTo>
                  <a:pt x="162756" y="100276"/>
                </a:lnTo>
                <a:close/>
                <a:moveTo>
                  <a:pt x="174939" y="100276"/>
                </a:moveTo>
                <a:lnTo>
                  <a:pt x="174939" y="106211"/>
                </a:lnTo>
                <a:lnTo>
                  <a:pt x="169005" y="106211"/>
                </a:lnTo>
                <a:lnTo>
                  <a:pt x="169005" y="100276"/>
                </a:lnTo>
                <a:close/>
                <a:moveTo>
                  <a:pt x="181186" y="100276"/>
                </a:moveTo>
                <a:lnTo>
                  <a:pt x="181186" y="106211"/>
                </a:lnTo>
                <a:lnTo>
                  <a:pt x="175252" y="106211"/>
                </a:lnTo>
                <a:lnTo>
                  <a:pt x="175252" y="100276"/>
                </a:lnTo>
                <a:close/>
                <a:moveTo>
                  <a:pt x="187435" y="100276"/>
                </a:moveTo>
                <a:lnTo>
                  <a:pt x="187435" y="106211"/>
                </a:lnTo>
                <a:lnTo>
                  <a:pt x="181499" y="106211"/>
                </a:lnTo>
                <a:lnTo>
                  <a:pt x="181499" y="100276"/>
                </a:lnTo>
                <a:close/>
                <a:moveTo>
                  <a:pt x="193684" y="100276"/>
                </a:moveTo>
                <a:lnTo>
                  <a:pt x="193684" y="106211"/>
                </a:lnTo>
                <a:lnTo>
                  <a:pt x="187749" y="106211"/>
                </a:lnTo>
                <a:lnTo>
                  <a:pt x="187749" y="100276"/>
                </a:lnTo>
                <a:close/>
                <a:moveTo>
                  <a:pt x="199931" y="100276"/>
                </a:moveTo>
                <a:lnTo>
                  <a:pt x="199931" y="106211"/>
                </a:lnTo>
                <a:lnTo>
                  <a:pt x="193996" y="106211"/>
                </a:lnTo>
                <a:lnTo>
                  <a:pt x="193996" y="100276"/>
                </a:lnTo>
                <a:close/>
                <a:moveTo>
                  <a:pt x="206180" y="100276"/>
                </a:moveTo>
                <a:lnTo>
                  <a:pt x="206180" y="106211"/>
                </a:lnTo>
                <a:lnTo>
                  <a:pt x="200244" y="106211"/>
                </a:lnTo>
                <a:lnTo>
                  <a:pt x="200244" y="100276"/>
                </a:lnTo>
                <a:close/>
                <a:moveTo>
                  <a:pt x="212427" y="100276"/>
                </a:moveTo>
                <a:lnTo>
                  <a:pt x="212427" y="106211"/>
                </a:lnTo>
                <a:lnTo>
                  <a:pt x="206491" y="106211"/>
                </a:lnTo>
                <a:lnTo>
                  <a:pt x="206491" y="100276"/>
                </a:lnTo>
                <a:close/>
                <a:moveTo>
                  <a:pt x="218674" y="100276"/>
                </a:moveTo>
                <a:lnTo>
                  <a:pt x="218674" y="106211"/>
                </a:lnTo>
                <a:lnTo>
                  <a:pt x="212739" y="106211"/>
                </a:lnTo>
                <a:lnTo>
                  <a:pt x="212739" y="100276"/>
                </a:lnTo>
                <a:close/>
                <a:moveTo>
                  <a:pt x="224921" y="100276"/>
                </a:moveTo>
                <a:lnTo>
                  <a:pt x="224921" y="106211"/>
                </a:lnTo>
                <a:lnTo>
                  <a:pt x="218987" y="106211"/>
                </a:lnTo>
                <a:lnTo>
                  <a:pt x="218987" y="100276"/>
                </a:lnTo>
                <a:close/>
                <a:moveTo>
                  <a:pt x="231170" y="100276"/>
                </a:moveTo>
                <a:lnTo>
                  <a:pt x="231170" y="106211"/>
                </a:lnTo>
                <a:lnTo>
                  <a:pt x="225234" y="106211"/>
                </a:lnTo>
                <a:lnTo>
                  <a:pt x="225234" y="100276"/>
                </a:lnTo>
                <a:close/>
                <a:moveTo>
                  <a:pt x="237417" y="100276"/>
                </a:moveTo>
                <a:lnTo>
                  <a:pt x="237417" y="106211"/>
                </a:lnTo>
                <a:lnTo>
                  <a:pt x="231481" y="106211"/>
                </a:lnTo>
                <a:lnTo>
                  <a:pt x="231481" y="100276"/>
                </a:lnTo>
                <a:close/>
                <a:moveTo>
                  <a:pt x="243664" y="100276"/>
                </a:moveTo>
                <a:lnTo>
                  <a:pt x="243664" y="106211"/>
                </a:lnTo>
                <a:lnTo>
                  <a:pt x="237729" y="106211"/>
                </a:lnTo>
                <a:lnTo>
                  <a:pt x="237729" y="100276"/>
                </a:lnTo>
                <a:close/>
                <a:moveTo>
                  <a:pt x="249911" y="100276"/>
                </a:moveTo>
                <a:lnTo>
                  <a:pt x="249911" y="106211"/>
                </a:lnTo>
                <a:lnTo>
                  <a:pt x="243977" y="106211"/>
                </a:lnTo>
                <a:lnTo>
                  <a:pt x="243977" y="100276"/>
                </a:lnTo>
                <a:close/>
                <a:moveTo>
                  <a:pt x="256161" y="100276"/>
                </a:moveTo>
                <a:lnTo>
                  <a:pt x="256161" y="106211"/>
                </a:lnTo>
                <a:lnTo>
                  <a:pt x="250225" y="106211"/>
                </a:lnTo>
                <a:lnTo>
                  <a:pt x="250225" y="100276"/>
                </a:lnTo>
                <a:close/>
                <a:moveTo>
                  <a:pt x="262409" y="100276"/>
                </a:moveTo>
                <a:lnTo>
                  <a:pt x="262409" y="106211"/>
                </a:lnTo>
                <a:lnTo>
                  <a:pt x="256474" y="106211"/>
                </a:lnTo>
                <a:lnTo>
                  <a:pt x="256474" y="100276"/>
                </a:lnTo>
                <a:close/>
                <a:moveTo>
                  <a:pt x="268656" y="100276"/>
                </a:moveTo>
                <a:lnTo>
                  <a:pt x="268656" y="106211"/>
                </a:lnTo>
                <a:lnTo>
                  <a:pt x="262721" y="106211"/>
                </a:lnTo>
                <a:lnTo>
                  <a:pt x="262721" y="100276"/>
                </a:lnTo>
                <a:close/>
                <a:moveTo>
                  <a:pt x="274904" y="100276"/>
                </a:moveTo>
                <a:lnTo>
                  <a:pt x="274904" y="106211"/>
                </a:lnTo>
                <a:lnTo>
                  <a:pt x="268968" y="106211"/>
                </a:lnTo>
                <a:lnTo>
                  <a:pt x="268968" y="100276"/>
                </a:lnTo>
                <a:close/>
                <a:moveTo>
                  <a:pt x="6251" y="106523"/>
                </a:moveTo>
                <a:lnTo>
                  <a:pt x="6251" y="112460"/>
                </a:lnTo>
                <a:lnTo>
                  <a:pt x="315" y="112460"/>
                </a:lnTo>
                <a:lnTo>
                  <a:pt x="315" y="106523"/>
                </a:lnTo>
                <a:close/>
                <a:moveTo>
                  <a:pt x="12498" y="106523"/>
                </a:moveTo>
                <a:lnTo>
                  <a:pt x="12498" y="112460"/>
                </a:lnTo>
                <a:lnTo>
                  <a:pt x="6562" y="112460"/>
                </a:lnTo>
                <a:lnTo>
                  <a:pt x="6562" y="106523"/>
                </a:lnTo>
                <a:close/>
                <a:moveTo>
                  <a:pt x="18745" y="106523"/>
                </a:moveTo>
                <a:lnTo>
                  <a:pt x="18745" y="112460"/>
                </a:lnTo>
                <a:lnTo>
                  <a:pt x="12810" y="112460"/>
                </a:lnTo>
                <a:lnTo>
                  <a:pt x="12810" y="106523"/>
                </a:lnTo>
                <a:close/>
                <a:moveTo>
                  <a:pt x="24992" y="106523"/>
                </a:moveTo>
                <a:lnTo>
                  <a:pt x="24992" y="112460"/>
                </a:lnTo>
                <a:lnTo>
                  <a:pt x="19058" y="112460"/>
                </a:lnTo>
                <a:lnTo>
                  <a:pt x="19058" y="106523"/>
                </a:lnTo>
                <a:close/>
                <a:moveTo>
                  <a:pt x="31242" y="106523"/>
                </a:moveTo>
                <a:lnTo>
                  <a:pt x="31242" y="112460"/>
                </a:lnTo>
                <a:lnTo>
                  <a:pt x="25305" y="112460"/>
                </a:lnTo>
                <a:lnTo>
                  <a:pt x="25305" y="106523"/>
                </a:lnTo>
                <a:close/>
                <a:moveTo>
                  <a:pt x="37489" y="106523"/>
                </a:moveTo>
                <a:lnTo>
                  <a:pt x="37489" y="112460"/>
                </a:lnTo>
                <a:lnTo>
                  <a:pt x="31553" y="112460"/>
                </a:lnTo>
                <a:lnTo>
                  <a:pt x="31553" y="106523"/>
                </a:lnTo>
                <a:close/>
                <a:moveTo>
                  <a:pt x="43737" y="106523"/>
                </a:moveTo>
                <a:lnTo>
                  <a:pt x="43737" y="112460"/>
                </a:lnTo>
                <a:lnTo>
                  <a:pt x="37802" y="112460"/>
                </a:lnTo>
                <a:lnTo>
                  <a:pt x="37802" y="106523"/>
                </a:lnTo>
                <a:close/>
                <a:moveTo>
                  <a:pt x="49985" y="106523"/>
                </a:moveTo>
                <a:lnTo>
                  <a:pt x="49985" y="112460"/>
                </a:lnTo>
                <a:lnTo>
                  <a:pt x="44049" y="112460"/>
                </a:lnTo>
                <a:lnTo>
                  <a:pt x="44049" y="106523"/>
                </a:lnTo>
                <a:close/>
                <a:moveTo>
                  <a:pt x="56232" y="106523"/>
                </a:moveTo>
                <a:lnTo>
                  <a:pt x="56232" y="112460"/>
                </a:lnTo>
                <a:lnTo>
                  <a:pt x="50296" y="112460"/>
                </a:lnTo>
                <a:lnTo>
                  <a:pt x="50296" y="106523"/>
                </a:lnTo>
                <a:close/>
                <a:moveTo>
                  <a:pt x="62480" y="106523"/>
                </a:moveTo>
                <a:lnTo>
                  <a:pt x="62480" y="112460"/>
                </a:lnTo>
                <a:lnTo>
                  <a:pt x="56545" y="112460"/>
                </a:lnTo>
                <a:lnTo>
                  <a:pt x="56545" y="106523"/>
                </a:lnTo>
                <a:close/>
                <a:moveTo>
                  <a:pt x="68727" y="106523"/>
                </a:moveTo>
                <a:lnTo>
                  <a:pt x="68727" y="112460"/>
                </a:lnTo>
                <a:lnTo>
                  <a:pt x="62792" y="112460"/>
                </a:lnTo>
                <a:lnTo>
                  <a:pt x="62792" y="106523"/>
                </a:lnTo>
                <a:close/>
                <a:moveTo>
                  <a:pt x="74975" y="106523"/>
                </a:moveTo>
                <a:lnTo>
                  <a:pt x="74975" y="112460"/>
                </a:lnTo>
                <a:lnTo>
                  <a:pt x="69039" y="112460"/>
                </a:lnTo>
                <a:lnTo>
                  <a:pt x="69039" y="106523"/>
                </a:lnTo>
                <a:close/>
                <a:moveTo>
                  <a:pt x="81223" y="106523"/>
                </a:moveTo>
                <a:lnTo>
                  <a:pt x="81223" y="112460"/>
                </a:lnTo>
                <a:lnTo>
                  <a:pt x="75286" y="112460"/>
                </a:lnTo>
                <a:lnTo>
                  <a:pt x="75286" y="106523"/>
                </a:lnTo>
                <a:close/>
                <a:moveTo>
                  <a:pt x="87470" y="106523"/>
                </a:moveTo>
                <a:lnTo>
                  <a:pt x="87470" y="112460"/>
                </a:lnTo>
                <a:lnTo>
                  <a:pt x="81535" y="112460"/>
                </a:lnTo>
                <a:lnTo>
                  <a:pt x="81535" y="106523"/>
                </a:lnTo>
                <a:close/>
                <a:moveTo>
                  <a:pt x="93718" y="106523"/>
                </a:moveTo>
                <a:lnTo>
                  <a:pt x="93718" y="112460"/>
                </a:lnTo>
                <a:lnTo>
                  <a:pt x="87784" y="112460"/>
                </a:lnTo>
                <a:lnTo>
                  <a:pt x="87784" y="106523"/>
                </a:lnTo>
                <a:close/>
                <a:moveTo>
                  <a:pt x="99967" y="106523"/>
                </a:moveTo>
                <a:lnTo>
                  <a:pt x="99967" y="112460"/>
                </a:lnTo>
                <a:lnTo>
                  <a:pt x="94031" y="112460"/>
                </a:lnTo>
                <a:lnTo>
                  <a:pt x="94031" y="106523"/>
                </a:lnTo>
                <a:close/>
                <a:moveTo>
                  <a:pt x="106214" y="106523"/>
                </a:moveTo>
                <a:lnTo>
                  <a:pt x="106214" y="112460"/>
                </a:lnTo>
                <a:lnTo>
                  <a:pt x="100278" y="112460"/>
                </a:lnTo>
                <a:lnTo>
                  <a:pt x="100278" y="106523"/>
                </a:lnTo>
                <a:close/>
                <a:moveTo>
                  <a:pt x="112461" y="106523"/>
                </a:moveTo>
                <a:lnTo>
                  <a:pt x="112461" y="112460"/>
                </a:lnTo>
                <a:lnTo>
                  <a:pt x="106527" y="112460"/>
                </a:lnTo>
                <a:lnTo>
                  <a:pt x="106527" y="106523"/>
                </a:lnTo>
                <a:close/>
                <a:moveTo>
                  <a:pt x="118710" y="106523"/>
                </a:moveTo>
                <a:lnTo>
                  <a:pt x="118710" y="112460"/>
                </a:lnTo>
                <a:lnTo>
                  <a:pt x="112774" y="112460"/>
                </a:lnTo>
                <a:lnTo>
                  <a:pt x="112774" y="106523"/>
                </a:lnTo>
                <a:close/>
                <a:moveTo>
                  <a:pt x="124957" y="106523"/>
                </a:moveTo>
                <a:lnTo>
                  <a:pt x="124957" y="112460"/>
                </a:lnTo>
                <a:lnTo>
                  <a:pt x="119021" y="112460"/>
                </a:lnTo>
                <a:lnTo>
                  <a:pt x="119021" y="106523"/>
                </a:lnTo>
                <a:close/>
                <a:moveTo>
                  <a:pt x="131204" y="106523"/>
                </a:moveTo>
                <a:lnTo>
                  <a:pt x="131204" y="112460"/>
                </a:lnTo>
                <a:lnTo>
                  <a:pt x="125270" y="112460"/>
                </a:lnTo>
                <a:lnTo>
                  <a:pt x="125270" y="106523"/>
                </a:lnTo>
                <a:close/>
                <a:moveTo>
                  <a:pt x="137451" y="106523"/>
                </a:moveTo>
                <a:lnTo>
                  <a:pt x="137451" y="112460"/>
                </a:lnTo>
                <a:lnTo>
                  <a:pt x="131517" y="112460"/>
                </a:lnTo>
                <a:lnTo>
                  <a:pt x="131517" y="106523"/>
                </a:lnTo>
                <a:close/>
                <a:moveTo>
                  <a:pt x="143702" y="106523"/>
                </a:moveTo>
                <a:lnTo>
                  <a:pt x="143702" y="112460"/>
                </a:lnTo>
                <a:lnTo>
                  <a:pt x="137766" y="112460"/>
                </a:lnTo>
                <a:lnTo>
                  <a:pt x="137766" y="106523"/>
                </a:lnTo>
                <a:close/>
                <a:moveTo>
                  <a:pt x="149949" y="106523"/>
                </a:moveTo>
                <a:lnTo>
                  <a:pt x="149949" y="112460"/>
                </a:lnTo>
                <a:lnTo>
                  <a:pt x="144015" y="112460"/>
                </a:lnTo>
                <a:lnTo>
                  <a:pt x="144015" y="106523"/>
                </a:lnTo>
                <a:close/>
                <a:moveTo>
                  <a:pt x="156196" y="106523"/>
                </a:moveTo>
                <a:lnTo>
                  <a:pt x="156196" y="112460"/>
                </a:lnTo>
                <a:lnTo>
                  <a:pt x="150262" y="112460"/>
                </a:lnTo>
                <a:lnTo>
                  <a:pt x="150262" y="106523"/>
                </a:lnTo>
                <a:close/>
                <a:moveTo>
                  <a:pt x="162445" y="106523"/>
                </a:moveTo>
                <a:lnTo>
                  <a:pt x="162445" y="112460"/>
                </a:lnTo>
                <a:lnTo>
                  <a:pt x="156509" y="112460"/>
                </a:lnTo>
                <a:lnTo>
                  <a:pt x="156509" y="106523"/>
                </a:lnTo>
                <a:close/>
                <a:moveTo>
                  <a:pt x="168692" y="106523"/>
                </a:moveTo>
                <a:lnTo>
                  <a:pt x="168692" y="112460"/>
                </a:lnTo>
                <a:lnTo>
                  <a:pt x="162756" y="112460"/>
                </a:lnTo>
                <a:lnTo>
                  <a:pt x="162756" y="106523"/>
                </a:lnTo>
                <a:close/>
                <a:moveTo>
                  <a:pt x="174939" y="106523"/>
                </a:moveTo>
                <a:lnTo>
                  <a:pt x="174939" y="112460"/>
                </a:lnTo>
                <a:lnTo>
                  <a:pt x="169005" y="112460"/>
                </a:lnTo>
                <a:lnTo>
                  <a:pt x="169005" y="106523"/>
                </a:lnTo>
                <a:close/>
                <a:moveTo>
                  <a:pt x="181186" y="106523"/>
                </a:moveTo>
                <a:lnTo>
                  <a:pt x="181186" y="112460"/>
                </a:lnTo>
                <a:lnTo>
                  <a:pt x="175252" y="112460"/>
                </a:lnTo>
                <a:lnTo>
                  <a:pt x="175252" y="106523"/>
                </a:lnTo>
                <a:close/>
                <a:moveTo>
                  <a:pt x="187435" y="106523"/>
                </a:moveTo>
                <a:lnTo>
                  <a:pt x="187435" y="112460"/>
                </a:lnTo>
                <a:lnTo>
                  <a:pt x="181499" y="112460"/>
                </a:lnTo>
                <a:lnTo>
                  <a:pt x="181499" y="106523"/>
                </a:lnTo>
                <a:close/>
                <a:moveTo>
                  <a:pt x="193684" y="106523"/>
                </a:moveTo>
                <a:lnTo>
                  <a:pt x="193684" y="112460"/>
                </a:lnTo>
                <a:lnTo>
                  <a:pt x="187749" y="112460"/>
                </a:lnTo>
                <a:lnTo>
                  <a:pt x="187749" y="106523"/>
                </a:lnTo>
                <a:close/>
                <a:moveTo>
                  <a:pt x="199931" y="106523"/>
                </a:moveTo>
                <a:lnTo>
                  <a:pt x="199931" y="112460"/>
                </a:lnTo>
                <a:lnTo>
                  <a:pt x="193996" y="112460"/>
                </a:lnTo>
                <a:lnTo>
                  <a:pt x="193996" y="106523"/>
                </a:lnTo>
                <a:close/>
                <a:moveTo>
                  <a:pt x="206180" y="106523"/>
                </a:moveTo>
                <a:lnTo>
                  <a:pt x="206180" y="112460"/>
                </a:lnTo>
                <a:lnTo>
                  <a:pt x="200244" y="112460"/>
                </a:lnTo>
                <a:lnTo>
                  <a:pt x="200244" y="106523"/>
                </a:lnTo>
                <a:close/>
                <a:moveTo>
                  <a:pt x="212427" y="106523"/>
                </a:moveTo>
                <a:lnTo>
                  <a:pt x="212427" y="112460"/>
                </a:lnTo>
                <a:lnTo>
                  <a:pt x="206491" y="112460"/>
                </a:lnTo>
                <a:lnTo>
                  <a:pt x="206491" y="106523"/>
                </a:lnTo>
                <a:close/>
                <a:moveTo>
                  <a:pt x="218674" y="106523"/>
                </a:moveTo>
                <a:lnTo>
                  <a:pt x="218674" y="112460"/>
                </a:lnTo>
                <a:lnTo>
                  <a:pt x="212739" y="112460"/>
                </a:lnTo>
                <a:lnTo>
                  <a:pt x="212739" y="106523"/>
                </a:lnTo>
                <a:close/>
                <a:moveTo>
                  <a:pt x="224921" y="106523"/>
                </a:moveTo>
                <a:lnTo>
                  <a:pt x="224921" y="112460"/>
                </a:lnTo>
                <a:lnTo>
                  <a:pt x="218987" y="112460"/>
                </a:lnTo>
                <a:lnTo>
                  <a:pt x="218987" y="106523"/>
                </a:lnTo>
                <a:close/>
                <a:moveTo>
                  <a:pt x="231170" y="106523"/>
                </a:moveTo>
                <a:lnTo>
                  <a:pt x="231170" y="112460"/>
                </a:lnTo>
                <a:lnTo>
                  <a:pt x="225234" y="112460"/>
                </a:lnTo>
                <a:lnTo>
                  <a:pt x="225234" y="106523"/>
                </a:lnTo>
                <a:close/>
                <a:moveTo>
                  <a:pt x="237417" y="106523"/>
                </a:moveTo>
                <a:lnTo>
                  <a:pt x="237417" y="112460"/>
                </a:lnTo>
                <a:lnTo>
                  <a:pt x="231481" y="112460"/>
                </a:lnTo>
                <a:lnTo>
                  <a:pt x="231481" y="106523"/>
                </a:lnTo>
                <a:close/>
                <a:moveTo>
                  <a:pt x="243664" y="106523"/>
                </a:moveTo>
                <a:lnTo>
                  <a:pt x="243664" y="112460"/>
                </a:lnTo>
                <a:lnTo>
                  <a:pt x="237729" y="112460"/>
                </a:lnTo>
                <a:lnTo>
                  <a:pt x="237729" y="106523"/>
                </a:lnTo>
                <a:close/>
                <a:moveTo>
                  <a:pt x="249911" y="106523"/>
                </a:moveTo>
                <a:lnTo>
                  <a:pt x="249911" y="112460"/>
                </a:lnTo>
                <a:lnTo>
                  <a:pt x="243977" y="112460"/>
                </a:lnTo>
                <a:lnTo>
                  <a:pt x="243977" y="106523"/>
                </a:lnTo>
                <a:close/>
                <a:moveTo>
                  <a:pt x="256161" y="106523"/>
                </a:moveTo>
                <a:lnTo>
                  <a:pt x="256161" y="112460"/>
                </a:lnTo>
                <a:lnTo>
                  <a:pt x="250225" y="112460"/>
                </a:lnTo>
                <a:lnTo>
                  <a:pt x="250225" y="106523"/>
                </a:lnTo>
                <a:close/>
                <a:moveTo>
                  <a:pt x="262409" y="106523"/>
                </a:moveTo>
                <a:lnTo>
                  <a:pt x="262409" y="112460"/>
                </a:lnTo>
                <a:lnTo>
                  <a:pt x="256474" y="112460"/>
                </a:lnTo>
                <a:lnTo>
                  <a:pt x="256474" y="106523"/>
                </a:lnTo>
                <a:close/>
                <a:moveTo>
                  <a:pt x="268656" y="106523"/>
                </a:moveTo>
                <a:lnTo>
                  <a:pt x="268656" y="112460"/>
                </a:lnTo>
                <a:lnTo>
                  <a:pt x="262721" y="112460"/>
                </a:lnTo>
                <a:lnTo>
                  <a:pt x="262721" y="106523"/>
                </a:lnTo>
                <a:close/>
                <a:moveTo>
                  <a:pt x="274904" y="106523"/>
                </a:moveTo>
                <a:lnTo>
                  <a:pt x="274904" y="112460"/>
                </a:lnTo>
                <a:lnTo>
                  <a:pt x="268968" y="112460"/>
                </a:lnTo>
                <a:lnTo>
                  <a:pt x="268968" y="106523"/>
                </a:lnTo>
                <a:close/>
                <a:moveTo>
                  <a:pt x="6251" y="112771"/>
                </a:moveTo>
                <a:lnTo>
                  <a:pt x="6251" y="118707"/>
                </a:lnTo>
                <a:lnTo>
                  <a:pt x="315" y="118707"/>
                </a:lnTo>
                <a:lnTo>
                  <a:pt x="315" y="112771"/>
                </a:lnTo>
                <a:close/>
                <a:moveTo>
                  <a:pt x="12498" y="112771"/>
                </a:moveTo>
                <a:lnTo>
                  <a:pt x="12498" y="118707"/>
                </a:lnTo>
                <a:lnTo>
                  <a:pt x="6562" y="118707"/>
                </a:lnTo>
                <a:lnTo>
                  <a:pt x="6562" y="112771"/>
                </a:lnTo>
                <a:close/>
                <a:moveTo>
                  <a:pt x="18745" y="112771"/>
                </a:moveTo>
                <a:lnTo>
                  <a:pt x="18745" y="118707"/>
                </a:lnTo>
                <a:lnTo>
                  <a:pt x="12810" y="118707"/>
                </a:lnTo>
                <a:lnTo>
                  <a:pt x="12810" y="112771"/>
                </a:lnTo>
                <a:close/>
                <a:moveTo>
                  <a:pt x="24992" y="112771"/>
                </a:moveTo>
                <a:lnTo>
                  <a:pt x="24992" y="118707"/>
                </a:lnTo>
                <a:lnTo>
                  <a:pt x="19058" y="118707"/>
                </a:lnTo>
                <a:lnTo>
                  <a:pt x="19058" y="112771"/>
                </a:lnTo>
                <a:close/>
                <a:moveTo>
                  <a:pt x="31242" y="112771"/>
                </a:moveTo>
                <a:lnTo>
                  <a:pt x="31242" y="118707"/>
                </a:lnTo>
                <a:lnTo>
                  <a:pt x="25305" y="118707"/>
                </a:lnTo>
                <a:lnTo>
                  <a:pt x="25305" y="112771"/>
                </a:lnTo>
                <a:close/>
                <a:moveTo>
                  <a:pt x="37489" y="112771"/>
                </a:moveTo>
                <a:lnTo>
                  <a:pt x="37489" y="118707"/>
                </a:lnTo>
                <a:lnTo>
                  <a:pt x="31553" y="118707"/>
                </a:lnTo>
                <a:lnTo>
                  <a:pt x="31553" y="112771"/>
                </a:lnTo>
                <a:close/>
                <a:moveTo>
                  <a:pt x="43737" y="112771"/>
                </a:moveTo>
                <a:lnTo>
                  <a:pt x="43737" y="118707"/>
                </a:lnTo>
                <a:lnTo>
                  <a:pt x="37802" y="118707"/>
                </a:lnTo>
                <a:lnTo>
                  <a:pt x="37802" y="112771"/>
                </a:lnTo>
                <a:close/>
                <a:moveTo>
                  <a:pt x="49985" y="112771"/>
                </a:moveTo>
                <a:lnTo>
                  <a:pt x="49985" y="118707"/>
                </a:lnTo>
                <a:lnTo>
                  <a:pt x="44049" y="118707"/>
                </a:lnTo>
                <a:lnTo>
                  <a:pt x="44049" y="112771"/>
                </a:lnTo>
                <a:close/>
                <a:moveTo>
                  <a:pt x="56232" y="112771"/>
                </a:moveTo>
                <a:lnTo>
                  <a:pt x="56232" y="118707"/>
                </a:lnTo>
                <a:lnTo>
                  <a:pt x="50296" y="118707"/>
                </a:lnTo>
                <a:lnTo>
                  <a:pt x="50296" y="112771"/>
                </a:lnTo>
                <a:close/>
                <a:moveTo>
                  <a:pt x="62480" y="112771"/>
                </a:moveTo>
                <a:lnTo>
                  <a:pt x="62480" y="118707"/>
                </a:lnTo>
                <a:lnTo>
                  <a:pt x="56545" y="118707"/>
                </a:lnTo>
                <a:lnTo>
                  <a:pt x="56545" y="112771"/>
                </a:lnTo>
                <a:close/>
                <a:moveTo>
                  <a:pt x="68727" y="112771"/>
                </a:moveTo>
                <a:lnTo>
                  <a:pt x="68727" y="118707"/>
                </a:lnTo>
                <a:lnTo>
                  <a:pt x="62792" y="118707"/>
                </a:lnTo>
                <a:lnTo>
                  <a:pt x="62792" y="112771"/>
                </a:lnTo>
                <a:close/>
                <a:moveTo>
                  <a:pt x="74975" y="112771"/>
                </a:moveTo>
                <a:lnTo>
                  <a:pt x="74975" y="118707"/>
                </a:lnTo>
                <a:lnTo>
                  <a:pt x="69039" y="118707"/>
                </a:lnTo>
                <a:lnTo>
                  <a:pt x="69039" y="112771"/>
                </a:lnTo>
                <a:close/>
                <a:moveTo>
                  <a:pt x="81223" y="112771"/>
                </a:moveTo>
                <a:lnTo>
                  <a:pt x="81223" y="118707"/>
                </a:lnTo>
                <a:lnTo>
                  <a:pt x="75286" y="118707"/>
                </a:lnTo>
                <a:lnTo>
                  <a:pt x="75286" y="112771"/>
                </a:lnTo>
                <a:close/>
                <a:moveTo>
                  <a:pt x="87470" y="112771"/>
                </a:moveTo>
                <a:lnTo>
                  <a:pt x="87470" y="118707"/>
                </a:lnTo>
                <a:lnTo>
                  <a:pt x="81535" y="118707"/>
                </a:lnTo>
                <a:lnTo>
                  <a:pt x="81535" y="112771"/>
                </a:lnTo>
                <a:close/>
                <a:moveTo>
                  <a:pt x="93718" y="112771"/>
                </a:moveTo>
                <a:lnTo>
                  <a:pt x="93718" y="118707"/>
                </a:lnTo>
                <a:lnTo>
                  <a:pt x="87784" y="118707"/>
                </a:lnTo>
                <a:lnTo>
                  <a:pt x="87784" y="112771"/>
                </a:lnTo>
                <a:close/>
                <a:moveTo>
                  <a:pt x="99967" y="112771"/>
                </a:moveTo>
                <a:lnTo>
                  <a:pt x="99967" y="118707"/>
                </a:lnTo>
                <a:lnTo>
                  <a:pt x="94031" y="118707"/>
                </a:lnTo>
                <a:lnTo>
                  <a:pt x="94031" y="112771"/>
                </a:lnTo>
                <a:close/>
                <a:moveTo>
                  <a:pt x="106214" y="112771"/>
                </a:moveTo>
                <a:lnTo>
                  <a:pt x="106214" y="118707"/>
                </a:lnTo>
                <a:lnTo>
                  <a:pt x="100278" y="118707"/>
                </a:lnTo>
                <a:lnTo>
                  <a:pt x="100278" y="112771"/>
                </a:lnTo>
                <a:close/>
                <a:moveTo>
                  <a:pt x="112461" y="112771"/>
                </a:moveTo>
                <a:lnTo>
                  <a:pt x="112461" y="118707"/>
                </a:lnTo>
                <a:lnTo>
                  <a:pt x="106527" y="118707"/>
                </a:lnTo>
                <a:lnTo>
                  <a:pt x="106527" y="112771"/>
                </a:lnTo>
                <a:close/>
                <a:moveTo>
                  <a:pt x="118710" y="112771"/>
                </a:moveTo>
                <a:lnTo>
                  <a:pt x="118710" y="118707"/>
                </a:lnTo>
                <a:lnTo>
                  <a:pt x="112774" y="118707"/>
                </a:lnTo>
                <a:lnTo>
                  <a:pt x="112774" y="112771"/>
                </a:lnTo>
                <a:close/>
                <a:moveTo>
                  <a:pt x="124957" y="112771"/>
                </a:moveTo>
                <a:lnTo>
                  <a:pt x="124957" y="118707"/>
                </a:lnTo>
                <a:lnTo>
                  <a:pt x="119021" y="118707"/>
                </a:lnTo>
                <a:lnTo>
                  <a:pt x="119021" y="112771"/>
                </a:lnTo>
                <a:close/>
                <a:moveTo>
                  <a:pt x="131204" y="112771"/>
                </a:moveTo>
                <a:lnTo>
                  <a:pt x="131204" y="118707"/>
                </a:lnTo>
                <a:lnTo>
                  <a:pt x="125270" y="118707"/>
                </a:lnTo>
                <a:lnTo>
                  <a:pt x="125270" y="112771"/>
                </a:lnTo>
                <a:close/>
                <a:moveTo>
                  <a:pt x="137451" y="112771"/>
                </a:moveTo>
                <a:lnTo>
                  <a:pt x="137451" y="118707"/>
                </a:lnTo>
                <a:lnTo>
                  <a:pt x="131517" y="118707"/>
                </a:lnTo>
                <a:lnTo>
                  <a:pt x="131517" y="112771"/>
                </a:lnTo>
                <a:close/>
                <a:moveTo>
                  <a:pt x="143702" y="112771"/>
                </a:moveTo>
                <a:lnTo>
                  <a:pt x="143702" y="118707"/>
                </a:lnTo>
                <a:lnTo>
                  <a:pt x="137766" y="118707"/>
                </a:lnTo>
                <a:lnTo>
                  <a:pt x="137766" y="112771"/>
                </a:lnTo>
                <a:close/>
                <a:moveTo>
                  <a:pt x="149949" y="112771"/>
                </a:moveTo>
                <a:lnTo>
                  <a:pt x="149949" y="118707"/>
                </a:lnTo>
                <a:lnTo>
                  <a:pt x="144015" y="118707"/>
                </a:lnTo>
                <a:lnTo>
                  <a:pt x="144015" y="112771"/>
                </a:lnTo>
                <a:close/>
                <a:moveTo>
                  <a:pt x="156196" y="112771"/>
                </a:moveTo>
                <a:lnTo>
                  <a:pt x="156196" y="118707"/>
                </a:lnTo>
                <a:lnTo>
                  <a:pt x="150262" y="118707"/>
                </a:lnTo>
                <a:lnTo>
                  <a:pt x="150262" y="112771"/>
                </a:lnTo>
                <a:close/>
                <a:moveTo>
                  <a:pt x="162445" y="112771"/>
                </a:moveTo>
                <a:lnTo>
                  <a:pt x="162445" y="118707"/>
                </a:lnTo>
                <a:lnTo>
                  <a:pt x="156509" y="118707"/>
                </a:lnTo>
                <a:lnTo>
                  <a:pt x="156509" y="112771"/>
                </a:lnTo>
                <a:close/>
                <a:moveTo>
                  <a:pt x="168692" y="112771"/>
                </a:moveTo>
                <a:lnTo>
                  <a:pt x="168692" y="118707"/>
                </a:lnTo>
                <a:lnTo>
                  <a:pt x="162756" y="118707"/>
                </a:lnTo>
                <a:lnTo>
                  <a:pt x="162756" y="112771"/>
                </a:lnTo>
                <a:close/>
                <a:moveTo>
                  <a:pt x="174939" y="112771"/>
                </a:moveTo>
                <a:lnTo>
                  <a:pt x="174939" y="118707"/>
                </a:lnTo>
                <a:lnTo>
                  <a:pt x="169005" y="118707"/>
                </a:lnTo>
                <a:lnTo>
                  <a:pt x="169005" y="112771"/>
                </a:lnTo>
                <a:close/>
                <a:moveTo>
                  <a:pt x="181186" y="112771"/>
                </a:moveTo>
                <a:lnTo>
                  <a:pt x="181186" y="118707"/>
                </a:lnTo>
                <a:lnTo>
                  <a:pt x="175252" y="118707"/>
                </a:lnTo>
                <a:lnTo>
                  <a:pt x="175252" y="112771"/>
                </a:lnTo>
                <a:close/>
                <a:moveTo>
                  <a:pt x="187435" y="112771"/>
                </a:moveTo>
                <a:lnTo>
                  <a:pt x="187435" y="118707"/>
                </a:lnTo>
                <a:lnTo>
                  <a:pt x="181499" y="118707"/>
                </a:lnTo>
                <a:lnTo>
                  <a:pt x="181499" y="112771"/>
                </a:lnTo>
                <a:close/>
                <a:moveTo>
                  <a:pt x="193684" y="112771"/>
                </a:moveTo>
                <a:lnTo>
                  <a:pt x="193684" y="118707"/>
                </a:lnTo>
                <a:lnTo>
                  <a:pt x="187749" y="118707"/>
                </a:lnTo>
                <a:lnTo>
                  <a:pt x="187749" y="112771"/>
                </a:lnTo>
                <a:close/>
                <a:moveTo>
                  <a:pt x="199931" y="112771"/>
                </a:moveTo>
                <a:lnTo>
                  <a:pt x="199931" y="118707"/>
                </a:lnTo>
                <a:lnTo>
                  <a:pt x="193996" y="118707"/>
                </a:lnTo>
                <a:lnTo>
                  <a:pt x="193996" y="112771"/>
                </a:lnTo>
                <a:close/>
                <a:moveTo>
                  <a:pt x="206180" y="112771"/>
                </a:moveTo>
                <a:lnTo>
                  <a:pt x="206180" y="118707"/>
                </a:lnTo>
                <a:lnTo>
                  <a:pt x="200244" y="118707"/>
                </a:lnTo>
                <a:lnTo>
                  <a:pt x="200244" y="112771"/>
                </a:lnTo>
                <a:close/>
                <a:moveTo>
                  <a:pt x="212427" y="112771"/>
                </a:moveTo>
                <a:lnTo>
                  <a:pt x="212427" y="118707"/>
                </a:lnTo>
                <a:lnTo>
                  <a:pt x="206491" y="118707"/>
                </a:lnTo>
                <a:lnTo>
                  <a:pt x="206491" y="112771"/>
                </a:lnTo>
                <a:close/>
                <a:moveTo>
                  <a:pt x="218674" y="112771"/>
                </a:moveTo>
                <a:lnTo>
                  <a:pt x="218674" y="118707"/>
                </a:lnTo>
                <a:lnTo>
                  <a:pt x="212739" y="118707"/>
                </a:lnTo>
                <a:lnTo>
                  <a:pt x="212739" y="112771"/>
                </a:lnTo>
                <a:close/>
                <a:moveTo>
                  <a:pt x="224921" y="112771"/>
                </a:moveTo>
                <a:lnTo>
                  <a:pt x="224921" y="118707"/>
                </a:lnTo>
                <a:lnTo>
                  <a:pt x="218987" y="118707"/>
                </a:lnTo>
                <a:lnTo>
                  <a:pt x="218987" y="112771"/>
                </a:lnTo>
                <a:close/>
                <a:moveTo>
                  <a:pt x="231170" y="112771"/>
                </a:moveTo>
                <a:lnTo>
                  <a:pt x="231170" y="118707"/>
                </a:lnTo>
                <a:lnTo>
                  <a:pt x="225234" y="118707"/>
                </a:lnTo>
                <a:lnTo>
                  <a:pt x="225234" y="112771"/>
                </a:lnTo>
                <a:close/>
                <a:moveTo>
                  <a:pt x="237417" y="112771"/>
                </a:moveTo>
                <a:lnTo>
                  <a:pt x="237417" y="118707"/>
                </a:lnTo>
                <a:lnTo>
                  <a:pt x="231481" y="118707"/>
                </a:lnTo>
                <a:lnTo>
                  <a:pt x="231481" y="112771"/>
                </a:lnTo>
                <a:close/>
                <a:moveTo>
                  <a:pt x="243664" y="112771"/>
                </a:moveTo>
                <a:lnTo>
                  <a:pt x="243664" y="118707"/>
                </a:lnTo>
                <a:lnTo>
                  <a:pt x="237729" y="118707"/>
                </a:lnTo>
                <a:lnTo>
                  <a:pt x="237729" y="112771"/>
                </a:lnTo>
                <a:close/>
                <a:moveTo>
                  <a:pt x="249911" y="112771"/>
                </a:moveTo>
                <a:lnTo>
                  <a:pt x="249911" y="118707"/>
                </a:lnTo>
                <a:lnTo>
                  <a:pt x="243977" y="118707"/>
                </a:lnTo>
                <a:lnTo>
                  <a:pt x="243977" y="112771"/>
                </a:lnTo>
                <a:close/>
                <a:moveTo>
                  <a:pt x="256161" y="112771"/>
                </a:moveTo>
                <a:lnTo>
                  <a:pt x="256161" y="118707"/>
                </a:lnTo>
                <a:lnTo>
                  <a:pt x="250225" y="118707"/>
                </a:lnTo>
                <a:lnTo>
                  <a:pt x="250225" y="112771"/>
                </a:lnTo>
                <a:close/>
                <a:moveTo>
                  <a:pt x="262409" y="112771"/>
                </a:moveTo>
                <a:lnTo>
                  <a:pt x="262409" y="118707"/>
                </a:lnTo>
                <a:lnTo>
                  <a:pt x="256474" y="118707"/>
                </a:lnTo>
                <a:lnTo>
                  <a:pt x="256474" y="112771"/>
                </a:lnTo>
                <a:close/>
                <a:moveTo>
                  <a:pt x="268656" y="112771"/>
                </a:moveTo>
                <a:lnTo>
                  <a:pt x="268656" y="118707"/>
                </a:lnTo>
                <a:lnTo>
                  <a:pt x="262721" y="118707"/>
                </a:lnTo>
                <a:lnTo>
                  <a:pt x="262721" y="112771"/>
                </a:lnTo>
                <a:close/>
                <a:moveTo>
                  <a:pt x="274904" y="112771"/>
                </a:moveTo>
                <a:lnTo>
                  <a:pt x="274904" y="118707"/>
                </a:lnTo>
                <a:lnTo>
                  <a:pt x="268968" y="118707"/>
                </a:lnTo>
                <a:lnTo>
                  <a:pt x="268968" y="112771"/>
                </a:lnTo>
                <a:close/>
                <a:moveTo>
                  <a:pt x="6251" y="119019"/>
                </a:moveTo>
                <a:lnTo>
                  <a:pt x="6251" y="124954"/>
                </a:lnTo>
                <a:lnTo>
                  <a:pt x="315" y="124954"/>
                </a:lnTo>
                <a:lnTo>
                  <a:pt x="315" y="119019"/>
                </a:lnTo>
                <a:close/>
                <a:moveTo>
                  <a:pt x="12498" y="119019"/>
                </a:moveTo>
                <a:lnTo>
                  <a:pt x="12498" y="124954"/>
                </a:lnTo>
                <a:lnTo>
                  <a:pt x="6562" y="124954"/>
                </a:lnTo>
                <a:lnTo>
                  <a:pt x="6562" y="119019"/>
                </a:lnTo>
                <a:close/>
                <a:moveTo>
                  <a:pt x="18745" y="119019"/>
                </a:moveTo>
                <a:lnTo>
                  <a:pt x="18745" y="124954"/>
                </a:lnTo>
                <a:lnTo>
                  <a:pt x="12810" y="124954"/>
                </a:lnTo>
                <a:lnTo>
                  <a:pt x="12810" y="119019"/>
                </a:lnTo>
                <a:close/>
                <a:moveTo>
                  <a:pt x="24992" y="119019"/>
                </a:moveTo>
                <a:lnTo>
                  <a:pt x="24992" y="124954"/>
                </a:lnTo>
                <a:lnTo>
                  <a:pt x="19058" y="124954"/>
                </a:lnTo>
                <a:lnTo>
                  <a:pt x="19058" y="119019"/>
                </a:lnTo>
                <a:close/>
                <a:moveTo>
                  <a:pt x="31242" y="119019"/>
                </a:moveTo>
                <a:lnTo>
                  <a:pt x="31242" y="124954"/>
                </a:lnTo>
                <a:lnTo>
                  <a:pt x="25305" y="124954"/>
                </a:lnTo>
                <a:lnTo>
                  <a:pt x="25305" y="119019"/>
                </a:lnTo>
                <a:close/>
                <a:moveTo>
                  <a:pt x="37489" y="119019"/>
                </a:moveTo>
                <a:lnTo>
                  <a:pt x="37489" y="124954"/>
                </a:lnTo>
                <a:lnTo>
                  <a:pt x="31553" y="124954"/>
                </a:lnTo>
                <a:lnTo>
                  <a:pt x="31553" y="119019"/>
                </a:lnTo>
                <a:close/>
                <a:moveTo>
                  <a:pt x="43737" y="119019"/>
                </a:moveTo>
                <a:lnTo>
                  <a:pt x="43737" y="124954"/>
                </a:lnTo>
                <a:lnTo>
                  <a:pt x="37802" y="124954"/>
                </a:lnTo>
                <a:lnTo>
                  <a:pt x="37802" y="119019"/>
                </a:lnTo>
                <a:close/>
                <a:moveTo>
                  <a:pt x="49985" y="119019"/>
                </a:moveTo>
                <a:lnTo>
                  <a:pt x="49985" y="124954"/>
                </a:lnTo>
                <a:lnTo>
                  <a:pt x="44049" y="124954"/>
                </a:lnTo>
                <a:lnTo>
                  <a:pt x="44049" y="119019"/>
                </a:lnTo>
                <a:close/>
                <a:moveTo>
                  <a:pt x="56232" y="119019"/>
                </a:moveTo>
                <a:lnTo>
                  <a:pt x="56232" y="124954"/>
                </a:lnTo>
                <a:lnTo>
                  <a:pt x="50296" y="124954"/>
                </a:lnTo>
                <a:lnTo>
                  <a:pt x="50296" y="119019"/>
                </a:lnTo>
                <a:close/>
                <a:moveTo>
                  <a:pt x="62480" y="119019"/>
                </a:moveTo>
                <a:lnTo>
                  <a:pt x="62480" y="124954"/>
                </a:lnTo>
                <a:lnTo>
                  <a:pt x="56545" y="124954"/>
                </a:lnTo>
                <a:lnTo>
                  <a:pt x="56545" y="119019"/>
                </a:lnTo>
                <a:close/>
                <a:moveTo>
                  <a:pt x="68727" y="119019"/>
                </a:moveTo>
                <a:lnTo>
                  <a:pt x="68727" y="124954"/>
                </a:lnTo>
                <a:lnTo>
                  <a:pt x="62792" y="124954"/>
                </a:lnTo>
                <a:lnTo>
                  <a:pt x="62792" y="119019"/>
                </a:lnTo>
                <a:close/>
                <a:moveTo>
                  <a:pt x="74975" y="119019"/>
                </a:moveTo>
                <a:lnTo>
                  <a:pt x="74975" y="124954"/>
                </a:lnTo>
                <a:lnTo>
                  <a:pt x="69039" y="124954"/>
                </a:lnTo>
                <a:lnTo>
                  <a:pt x="69039" y="119019"/>
                </a:lnTo>
                <a:close/>
                <a:moveTo>
                  <a:pt x="81223" y="119019"/>
                </a:moveTo>
                <a:lnTo>
                  <a:pt x="81223" y="124954"/>
                </a:lnTo>
                <a:lnTo>
                  <a:pt x="75286" y="124954"/>
                </a:lnTo>
                <a:lnTo>
                  <a:pt x="75286" y="119019"/>
                </a:lnTo>
                <a:close/>
                <a:moveTo>
                  <a:pt x="87470" y="119019"/>
                </a:moveTo>
                <a:lnTo>
                  <a:pt x="87470" y="124954"/>
                </a:lnTo>
                <a:lnTo>
                  <a:pt x="81535" y="124954"/>
                </a:lnTo>
                <a:lnTo>
                  <a:pt x="81535" y="119019"/>
                </a:lnTo>
                <a:close/>
                <a:moveTo>
                  <a:pt x="93718" y="119019"/>
                </a:moveTo>
                <a:lnTo>
                  <a:pt x="93718" y="124954"/>
                </a:lnTo>
                <a:lnTo>
                  <a:pt x="87784" y="124954"/>
                </a:lnTo>
                <a:lnTo>
                  <a:pt x="87784" y="119019"/>
                </a:lnTo>
                <a:close/>
                <a:moveTo>
                  <a:pt x="99967" y="119019"/>
                </a:moveTo>
                <a:lnTo>
                  <a:pt x="99967" y="124954"/>
                </a:lnTo>
                <a:lnTo>
                  <a:pt x="94031" y="124954"/>
                </a:lnTo>
                <a:lnTo>
                  <a:pt x="94031" y="119019"/>
                </a:lnTo>
                <a:close/>
                <a:moveTo>
                  <a:pt x="106214" y="119019"/>
                </a:moveTo>
                <a:lnTo>
                  <a:pt x="106214" y="124954"/>
                </a:lnTo>
                <a:lnTo>
                  <a:pt x="100278" y="124954"/>
                </a:lnTo>
                <a:lnTo>
                  <a:pt x="100278" y="119019"/>
                </a:lnTo>
                <a:close/>
                <a:moveTo>
                  <a:pt x="112461" y="119019"/>
                </a:moveTo>
                <a:lnTo>
                  <a:pt x="112461" y="124954"/>
                </a:lnTo>
                <a:lnTo>
                  <a:pt x="106527" y="124954"/>
                </a:lnTo>
                <a:lnTo>
                  <a:pt x="106527" y="119019"/>
                </a:lnTo>
                <a:close/>
                <a:moveTo>
                  <a:pt x="118710" y="119019"/>
                </a:moveTo>
                <a:lnTo>
                  <a:pt x="118710" y="124954"/>
                </a:lnTo>
                <a:lnTo>
                  <a:pt x="112774" y="124954"/>
                </a:lnTo>
                <a:lnTo>
                  <a:pt x="112774" y="119019"/>
                </a:lnTo>
                <a:close/>
                <a:moveTo>
                  <a:pt x="124957" y="119019"/>
                </a:moveTo>
                <a:lnTo>
                  <a:pt x="124957" y="124954"/>
                </a:lnTo>
                <a:lnTo>
                  <a:pt x="119021" y="124954"/>
                </a:lnTo>
                <a:lnTo>
                  <a:pt x="119021" y="119019"/>
                </a:lnTo>
                <a:close/>
                <a:moveTo>
                  <a:pt x="131204" y="119019"/>
                </a:moveTo>
                <a:lnTo>
                  <a:pt x="131204" y="124954"/>
                </a:lnTo>
                <a:lnTo>
                  <a:pt x="125270" y="124954"/>
                </a:lnTo>
                <a:lnTo>
                  <a:pt x="125270" y="119019"/>
                </a:lnTo>
                <a:close/>
                <a:moveTo>
                  <a:pt x="137451" y="119019"/>
                </a:moveTo>
                <a:lnTo>
                  <a:pt x="137451" y="124954"/>
                </a:lnTo>
                <a:lnTo>
                  <a:pt x="131517" y="124954"/>
                </a:lnTo>
                <a:lnTo>
                  <a:pt x="131517" y="119019"/>
                </a:lnTo>
                <a:close/>
                <a:moveTo>
                  <a:pt x="143702" y="119019"/>
                </a:moveTo>
                <a:lnTo>
                  <a:pt x="143702" y="124954"/>
                </a:lnTo>
                <a:lnTo>
                  <a:pt x="137766" y="124954"/>
                </a:lnTo>
                <a:lnTo>
                  <a:pt x="137766" y="119019"/>
                </a:lnTo>
                <a:close/>
                <a:moveTo>
                  <a:pt x="149949" y="119019"/>
                </a:moveTo>
                <a:lnTo>
                  <a:pt x="149949" y="124954"/>
                </a:lnTo>
                <a:lnTo>
                  <a:pt x="144015" y="124954"/>
                </a:lnTo>
                <a:lnTo>
                  <a:pt x="144015" y="119019"/>
                </a:lnTo>
                <a:close/>
                <a:moveTo>
                  <a:pt x="156196" y="119019"/>
                </a:moveTo>
                <a:lnTo>
                  <a:pt x="156196" y="124954"/>
                </a:lnTo>
                <a:lnTo>
                  <a:pt x="150262" y="124954"/>
                </a:lnTo>
                <a:lnTo>
                  <a:pt x="150262" y="119019"/>
                </a:lnTo>
                <a:close/>
                <a:moveTo>
                  <a:pt x="162445" y="119019"/>
                </a:moveTo>
                <a:lnTo>
                  <a:pt x="162445" y="124954"/>
                </a:lnTo>
                <a:lnTo>
                  <a:pt x="156509" y="124954"/>
                </a:lnTo>
                <a:lnTo>
                  <a:pt x="156509" y="119019"/>
                </a:lnTo>
                <a:close/>
                <a:moveTo>
                  <a:pt x="168692" y="119019"/>
                </a:moveTo>
                <a:lnTo>
                  <a:pt x="168692" y="124954"/>
                </a:lnTo>
                <a:lnTo>
                  <a:pt x="162756" y="124954"/>
                </a:lnTo>
                <a:lnTo>
                  <a:pt x="162756" y="119019"/>
                </a:lnTo>
                <a:close/>
                <a:moveTo>
                  <a:pt x="174939" y="119019"/>
                </a:moveTo>
                <a:lnTo>
                  <a:pt x="174939" y="124954"/>
                </a:lnTo>
                <a:lnTo>
                  <a:pt x="169005" y="124954"/>
                </a:lnTo>
                <a:lnTo>
                  <a:pt x="169005" y="119019"/>
                </a:lnTo>
                <a:close/>
                <a:moveTo>
                  <a:pt x="181186" y="119019"/>
                </a:moveTo>
                <a:lnTo>
                  <a:pt x="181186" y="124954"/>
                </a:lnTo>
                <a:lnTo>
                  <a:pt x="175252" y="124954"/>
                </a:lnTo>
                <a:lnTo>
                  <a:pt x="175252" y="119019"/>
                </a:lnTo>
                <a:close/>
                <a:moveTo>
                  <a:pt x="187435" y="119019"/>
                </a:moveTo>
                <a:lnTo>
                  <a:pt x="187435" y="124954"/>
                </a:lnTo>
                <a:lnTo>
                  <a:pt x="181499" y="124954"/>
                </a:lnTo>
                <a:lnTo>
                  <a:pt x="181499" y="119019"/>
                </a:lnTo>
                <a:close/>
                <a:moveTo>
                  <a:pt x="193684" y="119019"/>
                </a:moveTo>
                <a:lnTo>
                  <a:pt x="193684" y="124954"/>
                </a:lnTo>
                <a:lnTo>
                  <a:pt x="187749" y="124954"/>
                </a:lnTo>
                <a:lnTo>
                  <a:pt x="187749" y="119019"/>
                </a:lnTo>
                <a:close/>
                <a:moveTo>
                  <a:pt x="199931" y="119019"/>
                </a:moveTo>
                <a:lnTo>
                  <a:pt x="199931" y="124954"/>
                </a:lnTo>
                <a:lnTo>
                  <a:pt x="193996" y="124954"/>
                </a:lnTo>
                <a:lnTo>
                  <a:pt x="193996" y="119019"/>
                </a:lnTo>
                <a:close/>
                <a:moveTo>
                  <a:pt x="206180" y="119019"/>
                </a:moveTo>
                <a:lnTo>
                  <a:pt x="206180" y="124954"/>
                </a:lnTo>
                <a:lnTo>
                  <a:pt x="200244" y="124954"/>
                </a:lnTo>
                <a:lnTo>
                  <a:pt x="200244" y="119019"/>
                </a:lnTo>
                <a:close/>
                <a:moveTo>
                  <a:pt x="212427" y="119019"/>
                </a:moveTo>
                <a:lnTo>
                  <a:pt x="212427" y="124954"/>
                </a:lnTo>
                <a:lnTo>
                  <a:pt x="206491" y="124954"/>
                </a:lnTo>
                <a:lnTo>
                  <a:pt x="206491" y="119019"/>
                </a:lnTo>
                <a:close/>
                <a:moveTo>
                  <a:pt x="218674" y="119019"/>
                </a:moveTo>
                <a:lnTo>
                  <a:pt x="218674" y="124954"/>
                </a:lnTo>
                <a:lnTo>
                  <a:pt x="212739" y="124954"/>
                </a:lnTo>
                <a:lnTo>
                  <a:pt x="212739" y="119019"/>
                </a:lnTo>
                <a:close/>
                <a:moveTo>
                  <a:pt x="224921" y="119019"/>
                </a:moveTo>
                <a:lnTo>
                  <a:pt x="224921" y="124954"/>
                </a:lnTo>
                <a:lnTo>
                  <a:pt x="218987" y="124954"/>
                </a:lnTo>
                <a:lnTo>
                  <a:pt x="218987" y="119019"/>
                </a:lnTo>
                <a:close/>
                <a:moveTo>
                  <a:pt x="231170" y="119019"/>
                </a:moveTo>
                <a:lnTo>
                  <a:pt x="231170" y="124954"/>
                </a:lnTo>
                <a:lnTo>
                  <a:pt x="225234" y="124954"/>
                </a:lnTo>
                <a:lnTo>
                  <a:pt x="225234" y="119019"/>
                </a:lnTo>
                <a:close/>
                <a:moveTo>
                  <a:pt x="237417" y="119019"/>
                </a:moveTo>
                <a:lnTo>
                  <a:pt x="237417" y="124954"/>
                </a:lnTo>
                <a:lnTo>
                  <a:pt x="231481" y="124954"/>
                </a:lnTo>
                <a:lnTo>
                  <a:pt x="231481" y="119019"/>
                </a:lnTo>
                <a:close/>
                <a:moveTo>
                  <a:pt x="243664" y="119019"/>
                </a:moveTo>
                <a:lnTo>
                  <a:pt x="243664" y="124954"/>
                </a:lnTo>
                <a:lnTo>
                  <a:pt x="237729" y="124954"/>
                </a:lnTo>
                <a:lnTo>
                  <a:pt x="237729" y="119019"/>
                </a:lnTo>
                <a:close/>
                <a:moveTo>
                  <a:pt x="249911" y="119019"/>
                </a:moveTo>
                <a:lnTo>
                  <a:pt x="249911" y="124954"/>
                </a:lnTo>
                <a:lnTo>
                  <a:pt x="243977" y="124954"/>
                </a:lnTo>
                <a:lnTo>
                  <a:pt x="243977" y="119019"/>
                </a:lnTo>
                <a:close/>
                <a:moveTo>
                  <a:pt x="256161" y="119019"/>
                </a:moveTo>
                <a:lnTo>
                  <a:pt x="256161" y="124954"/>
                </a:lnTo>
                <a:lnTo>
                  <a:pt x="250225" y="124954"/>
                </a:lnTo>
                <a:lnTo>
                  <a:pt x="250225" y="119019"/>
                </a:lnTo>
                <a:close/>
                <a:moveTo>
                  <a:pt x="262409" y="119019"/>
                </a:moveTo>
                <a:lnTo>
                  <a:pt x="262409" y="124954"/>
                </a:lnTo>
                <a:lnTo>
                  <a:pt x="256474" y="124954"/>
                </a:lnTo>
                <a:lnTo>
                  <a:pt x="256474" y="119019"/>
                </a:lnTo>
                <a:close/>
                <a:moveTo>
                  <a:pt x="268656" y="119019"/>
                </a:moveTo>
                <a:lnTo>
                  <a:pt x="268656" y="124954"/>
                </a:lnTo>
                <a:lnTo>
                  <a:pt x="262721" y="124954"/>
                </a:lnTo>
                <a:lnTo>
                  <a:pt x="262721" y="119019"/>
                </a:lnTo>
                <a:close/>
                <a:moveTo>
                  <a:pt x="274904" y="119019"/>
                </a:moveTo>
                <a:lnTo>
                  <a:pt x="274904" y="124954"/>
                </a:lnTo>
                <a:lnTo>
                  <a:pt x="268968" y="124954"/>
                </a:lnTo>
                <a:lnTo>
                  <a:pt x="268968" y="119019"/>
                </a:lnTo>
                <a:close/>
                <a:moveTo>
                  <a:pt x="6251" y="125266"/>
                </a:moveTo>
                <a:lnTo>
                  <a:pt x="6251" y="131201"/>
                </a:lnTo>
                <a:lnTo>
                  <a:pt x="315" y="131201"/>
                </a:lnTo>
                <a:lnTo>
                  <a:pt x="315" y="125266"/>
                </a:lnTo>
                <a:close/>
                <a:moveTo>
                  <a:pt x="12498" y="125266"/>
                </a:moveTo>
                <a:lnTo>
                  <a:pt x="12498" y="131201"/>
                </a:lnTo>
                <a:lnTo>
                  <a:pt x="6562" y="131201"/>
                </a:lnTo>
                <a:lnTo>
                  <a:pt x="6562" y="125266"/>
                </a:lnTo>
                <a:close/>
                <a:moveTo>
                  <a:pt x="18745" y="125266"/>
                </a:moveTo>
                <a:lnTo>
                  <a:pt x="18745" y="131201"/>
                </a:lnTo>
                <a:lnTo>
                  <a:pt x="12810" y="131201"/>
                </a:lnTo>
                <a:lnTo>
                  <a:pt x="12810" y="125266"/>
                </a:lnTo>
                <a:close/>
                <a:moveTo>
                  <a:pt x="24992" y="125266"/>
                </a:moveTo>
                <a:lnTo>
                  <a:pt x="24992" y="131201"/>
                </a:lnTo>
                <a:lnTo>
                  <a:pt x="19058" y="131201"/>
                </a:lnTo>
                <a:lnTo>
                  <a:pt x="19058" y="125266"/>
                </a:lnTo>
                <a:close/>
                <a:moveTo>
                  <a:pt x="31242" y="125266"/>
                </a:moveTo>
                <a:lnTo>
                  <a:pt x="31242" y="131201"/>
                </a:lnTo>
                <a:lnTo>
                  <a:pt x="25305" y="131201"/>
                </a:lnTo>
                <a:lnTo>
                  <a:pt x="25305" y="125266"/>
                </a:lnTo>
                <a:close/>
                <a:moveTo>
                  <a:pt x="37489" y="125266"/>
                </a:moveTo>
                <a:lnTo>
                  <a:pt x="37489" y="131201"/>
                </a:lnTo>
                <a:lnTo>
                  <a:pt x="31553" y="131201"/>
                </a:lnTo>
                <a:lnTo>
                  <a:pt x="31553" y="125266"/>
                </a:lnTo>
                <a:close/>
                <a:moveTo>
                  <a:pt x="43737" y="125266"/>
                </a:moveTo>
                <a:lnTo>
                  <a:pt x="43737" y="131201"/>
                </a:lnTo>
                <a:lnTo>
                  <a:pt x="37802" y="131201"/>
                </a:lnTo>
                <a:lnTo>
                  <a:pt x="37802" y="125266"/>
                </a:lnTo>
                <a:close/>
                <a:moveTo>
                  <a:pt x="49985" y="125266"/>
                </a:moveTo>
                <a:lnTo>
                  <a:pt x="49985" y="131201"/>
                </a:lnTo>
                <a:lnTo>
                  <a:pt x="44049" y="131201"/>
                </a:lnTo>
                <a:lnTo>
                  <a:pt x="44049" y="125266"/>
                </a:lnTo>
                <a:close/>
                <a:moveTo>
                  <a:pt x="56232" y="125266"/>
                </a:moveTo>
                <a:lnTo>
                  <a:pt x="56232" y="131201"/>
                </a:lnTo>
                <a:lnTo>
                  <a:pt x="50296" y="131201"/>
                </a:lnTo>
                <a:lnTo>
                  <a:pt x="50296" y="125266"/>
                </a:lnTo>
                <a:close/>
                <a:moveTo>
                  <a:pt x="62480" y="125266"/>
                </a:moveTo>
                <a:lnTo>
                  <a:pt x="62480" y="131201"/>
                </a:lnTo>
                <a:lnTo>
                  <a:pt x="56545" y="131201"/>
                </a:lnTo>
                <a:lnTo>
                  <a:pt x="56545" y="125266"/>
                </a:lnTo>
                <a:close/>
                <a:moveTo>
                  <a:pt x="68727" y="125266"/>
                </a:moveTo>
                <a:lnTo>
                  <a:pt x="68727" y="131201"/>
                </a:lnTo>
                <a:lnTo>
                  <a:pt x="62792" y="131201"/>
                </a:lnTo>
                <a:lnTo>
                  <a:pt x="62792" y="125266"/>
                </a:lnTo>
                <a:close/>
                <a:moveTo>
                  <a:pt x="74975" y="125266"/>
                </a:moveTo>
                <a:lnTo>
                  <a:pt x="74975" y="131201"/>
                </a:lnTo>
                <a:lnTo>
                  <a:pt x="69039" y="131201"/>
                </a:lnTo>
                <a:lnTo>
                  <a:pt x="69039" y="125266"/>
                </a:lnTo>
                <a:close/>
                <a:moveTo>
                  <a:pt x="81223" y="125266"/>
                </a:moveTo>
                <a:lnTo>
                  <a:pt x="81223" y="131201"/>
                </a:lnTo>
                <a:lnTo>
                  <a:pt x="75286" y="131201"/>
                </a:lnTo>
                <a:lnTo>
                  <a:pt x="75286" y="125266"/>
                </a:lnTo>
                <a:close/>
                <a:moveTo>
                  <a:pt x="87470" y="125266"/>
                </a:moveTo>
                <a:lnTo>
                  <a:pt x="87470" y="131201"/>
                </a:lnTo>
                <a:lnTo>
                  <a:pt x="81535" y="131201"/>
                </a:lnTo>
                <a:lnTo>
                  <a:pt x="81535" y="125266"/>
                </a:lnTo>
                <a:close/>
                <a:moveTo>
                  <a:pt x="93718" y="125266"/>
                </a:moveTo>
                <a:lnTo>
                  <a:pt x="93718" y="131201"/>
                </a:lnTo>
                <a:lnTo>
                  <a:pt x="87784" y="131201"/>
                </a:lnTo>
                <a:lnTo>
                  <a:pt x="87784" y="125266"/>
                </a:lnTo>
                <a:close/>
                <a:moveTo>
                  <a:pt x="99967" y="125266"/>
                </a:moveTo>
                <a:lnTo>
                  <a:pt x="99967" y="131201"/>
                </a:lnTo>
                <a:lnTo>
                  <a:pt x="94031" y="131201"/>
                </a:lnTo>
                <a:lnTo>
                  <a:pt x="94031" y="125266"/>
                </a:lnTo>
                <a:close/>
                <a:moveTo>
                  <a:pt x="106214" y="125266"/>
                </a:moveTo>
                <a:lnTo>
                  <a:pt x="106214" y="131201"/>
                </a:lnTo>
                <a:lnTo>
                  <a:pt x="100278" y="131201"/>
                </a:lnTo>
                <a:lnTo>
                  <a:pt x="100278" y="125266"/>
                </a:lnTo>
                <a:close/>
                <a:moveTo>
                  <a:pt x="112461" y="125266"/>
                </a:moveTo>
                <a:lnTo>
                  <a:pt x="112461" y="131201"/>
                </a:lnTo>
                <a:lnTo>
                  <a:pt x="106527" y="131201"/>
                </a:lnTo>
                <a:lnTo>
                  <a:pt x="106527" y="125266"/>
                </a:lnTo>
                <a:close/>
                <a:moveTo>
                  <a:pt x="118710" y="125266"/>
                </a:moveTo>
                <a:lnTo>
                  <a:pt x="118710" y="131201"/>
                </a:lnTo>
                <a:lnTo>
                  <a:pt x="112774" y="131201"/>
                </a:lnTo>
                <a:lnTo>
                  <a:pt x="112774" y="125266"/>
                </a:lnTo>
                <a:close/>
                <a:moveTo>
                  <a:pt x="124957" y="125266"/>
                </a:moveTo>
                <a:lnTo>
                  <a:pt x="124957" y="131201"/>
                </a:lnTo>
                <a:lnTo>
                  <a:pt x="119021" y="131201"/>
                </a:lnTo>
                <a:lnTo>
                  <a:pt x="119021" y="125266"/>
                </a:lnTo>
                <a:close/>
                <a:moveTo>
                  <a:pt x="131204" y="125266"/>
                </a:moveTo>
                <a:lnTo>
                  <a:pt x="131204" y="131201"/>
                </a:lnTo>
                <a:lnTo>
                  <a:pt x="125270" y="131201"/>
                </a:lnTo>
                <a:lnTo>
                  <a:pt x="125270" y="125266"/>
                </a:lnTo>
                <a:close/>
                <a:moveTo>
                  <a:pt x="137451" y="125266"/>
                </a:moveTo>
                <a:lnTo>
                  <a:pt x="137451" y="131201"/>
                </a:lnTo>
                <a:lnTo>
                  <a:pt x="131517" y="131201"/>
                </a:lnTo>
                <a:lnTo>
                  <a:pt x="131517" y="125266"/>
                </a:lnTo>
                <a:close/>
                <a:moveTo>
                  <a:pt x="143702" y="125266"/>
                </a:moveTo>
                <a:lnTo>
                  <a:pt x="143702" y="131201"/>
                </a:lnTo>
                <a:lnTo>
                  <a:pt x="137766" y="131201"/>
                </a:lnTo>
                <a:lnTo>
                  <a:pt x="137766" y="125266"/>
                </a:lnTo>
                <a:close/>
                <a:moveTo>
                  <a:pt x="149949" y="125266"/>
                </a:moveTo>
                <a:lnTo>
                  <a:pt x="149949" y="131201"/>
                </a:lnTo>
                <a:lnTo>
                  <a:pt x="144015" y="131201"/>
                </a:lnTo>
                <a:lnTo>
                  <a:pt x="144015" y="125266"/>
                </a:lnTo>
                <a:close/>
                <a:moveTo>
                  <a:pt x="156196" y="125266"/>
                </a:moveTo>
                <a:lnTo>
                  <a:pt x="156196" y="131201"/>
                </a:lnTo>
                <a:lnTo>
                  <a:pt x="150262" y="131201"/>
                </a:lnTo>
                <a:lnTo>
                  <a:pt x="150262" y="125266"/>
                </a:lnTo>
                <a:close/>
                <a:moveTo>
                  <a:pt x="162445" y="125266"/>
                </a:moveTo>
                <a:lnTo>
                  <a:pt x="162445" y="131201"/>
                </a:lnTo>
                <a:lnTo>
                  <a:pt x="156509" y="131201"/>
                </a:lnTo>
                <a:lnTo>
                  <a:pt x="156509" y="125266"/>
                </a:lnTo>
                <a:close/>
                <a:moveTo>
                  <a:pt x="168692" y="125266"/>
                </a:moveTo>
                <a:lnTo>
                  <a:pt x="168692" y="131201"/>
                </a:lnTo>
                <a:lnTo>
                  <a:pt x="162756" y="131201"/>
                </a:lnTo>
                <a:lnTo>
                  <a:pt x="162756" y="125266"/>
                </a:lnTo>
                <a:close/>
                <a:moveTo>
                  <a:pt x="174939" y="125266"/>
                </a:moveTo>
                <a:lnTo>
                  <a:pt x="174939" y="131201"/>
                </a:lnTo>
                <a:lnTo>
                  <a:pt x="169005" y="131201"/>
                </a:lnTo>
                <a:lnTo>
                  <a:pt x="169005" y="125266"/>
                </a:lnTo>
                <a:close/>
                <a:moveTo>
                  <a:pt x="181186" y="125266"/>
                </a:moveTo>
                <a:lnTo>
                  <a:pt x="181186" y="131201"/>
                </a:lnTo>
                <a:lnTo>
                  <a:pt x="175252" y="131201"/>
                </a:lnTo>
                <a:lnTo>
                  <a:pt x="175252" y="125266"/>
                </a:lnTo>
                <a:close/>
                <a:moveTo>
                  <a:pt x="187435" y="125266"/>
                </a:moveTo>
                <a:lnTo>
                  <a:pt x="187435" y="131201"/>
                </a:lnTo>
                <a:lnTo>
                  <a:pt x="181499" y="131201"/>
                </a:lnTo>
                <a:lnTo>
                  <a:pt x="181499" y="125266"/>
                </a:lnTo>
                <a:close/>
                <a:moveTo>
                  <a:pt x="193682" y="125266"/>
                </a:moveTo>
                <a:lnTo>
                  <a:pt x="193682" y="131201"/>
                </a:lnTo>
                <a:lnTo>
                  <a:pt x="187746" y="131201"/>
                </a:lnTo>
                <a:lnTo>
                  <a:pt x="187746" y="125266"/>
                </a:lnTo>
                <a:close/>
                <a:moveTo>
                  <a:pt x="199931" y="125266"/>
                </a:moveTo>
                <a:lnTo>
                  <a:pt x="199931" y="131201"/>
                </a:lnTo>
                <a:lnTo>
                  <a:pt x="193996" y="131201"/>
                </a:lnTo>
                <a:lnTo>
                  <a:pt x="193996" y="125266"/>
                </a:lnTo>
                <a:close/>
                <a:moveTo>
                  <a:pt x="206180" y="125266"/>
                </a:moveTo>
                <a:lnTo>
                  <a:pt x="206180" y="131201"/>
                </a:lnTo>
                <a:lnTo>
                  <a:pt x="200244" y="131201"/>
                </a:lnTo>
                <a:lnTo>
                  <a:pt x="200244" y="125266"/>
                </a:lnTo>
                <a:close/>
                <a:moveTo>
                  <a:pt x="212427" y="125266"/>
                </a:moveTo>
                <a:lnTo>
                  <a:pt x="212427" y="131201"/>
                </a:lnTo>
                <a:lnTo>
                  <a:pt x="206491" y="131201"/>
                </a:lnTo>
                <a:lnTo>
                  <a:pt x="206491" y="125266"/>
                </a:lnTo>
                <a:close/>
                <a:moveTo>
                  <a:pt x="218674" y="125266"/>
                </a:moveTo>
                <a:lnTo>
                  <a:pt x="218674" y="131201"/>
                </a:lnTo>
                <a:lnTo>
                  <a:pt x="212739" y="131201"/>
                </a:lnTo>
                <a:lnTo>
                  <a:pt x="212739" y="125266"/>
                </a:lnTo>
                <a:close/>
                <a:moveTo>
                  <a:pt x="224921" y="125266"/>
                </a:moveTo>
                <a:lnTo>
                  <a:pt x="224921" y="131201"/>
                </a:lnTo>
                <a:lnTo>
                  <a:pt x="218987" y="131201"/>
                </a:lnTo>
                <a:lnTo>
                  <a:pt x="218987" y="125266"/>
                </a:lnTo>
                <a:close/>
                <a:moveTo>
                  <a:pt x="231170" y="125266"/>
                </a:moveTo>
                <a:lnTo>
                  <a:pt x="231170" y="131201"/>
                </a:lnTo>
                <a:lnTo>
                  <a:pt x="225234" y="131201"/>
                </a:lnTo>
                <a:lnTo>
                  <a:pt x="225234" y="125266"/>
                </a:lnTo>
                <a:close/>
                <a:moveTo>
                  <a:pt x="237417" y="125266"/>
                </a:moveTo>
                <a:lnTo>
                  <a:pt x="237417" y="131201"/>
                </a:lnTo>
                <a:lnTo>
                  <a:pt x="231481" y="131201"/>
                </a:lnTo>
                <a:lnTo>
                  <a:pt x="231481" y="125266"/>
                </a:lnTo>
                <a:close/>
                <a:moveTo>
                  <a:pt x="243664" y="125266"/>
                </a:moveTo>
                <a:lnTo>
                  <a:pt x="243664" y="131201"/>
                </a:lnTo>
                <a:lnTo>
                  <a:pt x="237729" y="131201"/>
                </a:lnTo>
                <a:lnTo>
                  <a:pt x="237729" y="125266"/>
                </a:lnTo>
                <a:close/>
                <a:moveTo>
                  <a:pt x="249911" y="125266"/>
                </a:moveTo>
                <a:lnTo>
                  <a:pt x="249911" y="131201"/>
                </a:lnTo>
                <a:lnTo>
                  <a:pt x="243977" y="131201"/>
                </a:lnTo>
                <a:lnTo>
                  <a:pt x="243977" y="125266"/>
                </a:lnTo>
                <a:close/>
                <a:moveTo>
                  <a:pt x="256161" y="125266"/>
                </a:moveTo>
                <a:lnTo>
                  <a:pt x="256161" y="131201"/>
                </a:lnTo>
                <a:lnTo>
                  <a:pt x="250225" y="131201"/>
                </a:lnTo>
                <a:lnTo>
                  <a:pt x="250225" y="125266"/>
                </a:lnTo>
                <a:close/>
                <a:moveTo>
                  <a:pt x="262409" y="125266"/>
                </a:moveTo>
                <a:lnTo>
                  <a:pt x="262409" y="131201"/>
                </a:lnTo>
                <a:lnTo>
                  <a:pt x="256474" y="131201"/>
                </a:lnTo>
                <a:lnTo>
                  <a:pt x="256474" y="125266"/>
                </a:lnTo>
                <a:close/>
                <a:moveTo>
                  <a:pt x="268656" y="125266"/>
                </a:moveTo>
                <a:lnTo>
                  <a:pt x="268656" y="131201"/>
                </a:lnTo>
                <a:lnTo>
                  <a:pt x="262721" y="131201"/>
                </a:lnTo>
                <a:lnTo>
                  <a:pt x="262721" y="125266"/>
                </a:lnTo>
                <a:close/>
                <a:moveTo>
                  <a:pt x="274904" y="125266"/>
                </a:moveTo>
                <a:lnTo>
                  <a:pt x="274904" y="131201"/>
                </a:lnTo>
                <a:lnTo>
                  <a:pt x="268968" y="131201"/>
                </a:lnTo>
                <a:lnTo>
                  <a:pt x="268968" y="125266"/>
                </a:lnTo>
                <a:close/>
                <a:moveTo>
                  <a:pt x="6251" y="131513"/>
                </a:moveTo>
                <a:lnTo>
                  <a:pt x="6251" y="137449"/>
                </a:lnTo>
                <a:lnTo>
                  <a:pt x="315" y="137449"/>
                </a:lnTo>
                <a:lnTo>
                  <a:pt x="315" y="131513"/>
                </a:lnTo>
                <a:close/>
                <a:moveTo>
                  <a:pt x="12498" y="131513"/>
                </a:moveTo>
                <a:lnTo>
                  <a:pt x="12498" y="137449"/>
                </a:lnTo>
                <a:lnTo>
                  <a:pt x="6562" y="137449"/>
                </a:lnTo>
                <a:lnTo>
                  <a:pt x="6562" y="131513"/>
                </a:lnTo>
                <a:close/>
                <a:moveTo>
                  <a:pt x="18745" y="131513"/>
                </a:moveTo>
                <a:lnTo>
                  <a:pt x="18745" y="137449"/>
                </a:lnTo>
                <a:lnTo>
                  <a:pt x="12810" y="137449"/>
                </a:lnTo>
                <a:lnTo>
                  <a:pt x="12810" y="131513"/>
                </a:lnTo>
                <a:close/>
                <a:moveTo>
                  <a:pt x="24992" y="131513"/>
                </a:moveTo>
                <a:lnTo>
                  <a:pt x="24992" y="137449"/>
                </a:lnTo>
                <a:lnTo>
                  <a:pt x="19058" y="137449"/>
                </a:lnTo>
                <a:lnTo>
                  <a:pt x="19058" y="131513"/>
                </a:lnTo>
                <a:close/>
                <a:moveTo>
                  <a:pt x="31241" y="131513"/>
                </a:moveTo>
                <a:lnTo>
                  <a:pt x="31241" y="137449"/>
                </a:lnTo>
                <a:lnTo>
                  <a:pt x="25305" y="137449"/>
                </a:lnTo>
                <a:lnTo>
                  <a:pt x="25305" y="131513"/>
                </a:lnTo>
                <a:close/>
                <a:moveTo>
                  <a:pt x="37489" y="131513"/>
                </a:moveTo>
                <a:lnTo>
                  <a:pt x="37489" y="137449"/>
                </a:lnTo>
                <a:lnTo>
                  <a:pt x="31553" y="137449"/>
                </a:lnTo>
                <a:lnTo>
                  <a:pt x="31553" y="131513"/>
                </a:lnTo>
                <a:close/>
                <a:moveTo>
                  <a:pt x="43737" y="131513"/>
                </a:moveTo>
                <a:lnTo>
                  <a:pt x="43737" y="137449"/>
                </a:lnTo>
                <a:lnTo>
                  <a:pt x="37802" y="137449"/>
                </a:lnTo>
                <a:lnTo>
                  <a:pt x="37802" y="131513"/>
                </a:lnTo>
                <a:close/>
                <a:moveTo>
                  <a:pt x="49985" y="131513"/>
                </a:moveTo>
                <a:lnTo>
                  <a:pt x="49985" y="137449"/>
                </a:lnTo>
                <a:lnTo>
                  <a:pt x="44049" y="137449"/>
                </a:lnTo>
                <a:lnTo>
                  <a:pt x="44049" y="131513"/>
                </a:lnTo>
                <a:close/>
                <a:moveTo>
                  <a:pt x="56232" y="131513"/>
                </a:moveTo>
                <a:lnTo>
                  <a:pt x="56232" y="137449"/>
                </a:lnTo>
                <a:lnTo>
                  <a:pt x="50296" y="137449"/>
                </a:lnTo>
                <a:lnTo>
                  <a:pt x="50296" y="131513"/>
                </a:lnTo>
                <a:close/>
                <a:moveTo>
                  <a:pt x="62480" y="131513"/>
                </a:moveTo>
                <a:lnTo>
                  <a:pt x="62480" y="137449"/>
                </a:lnTo>
                <a:lnTo>
                  <a:pt x="56545" y="137449"/>
                </a:lnTo>
                <a:lnTo>
                  <a:pt x="56545" y="131513"/>
                </a:lnTo>
                <a:close/>
                <a:moveTo>
                  <a:pt x="68727" y="131513"/>
                </a:moveTo>
                <a:lnTo>
                  <a:pt x="68727" y="137449"/>
                </a:lnTo>
                <a:lnTo>
                  <a:pt x="62792" y="137449"/>
                </a:lnTo>
                <a:lnTo>
                  <a:pt x="62792" y="131513"/>
                </a:lnTo>
                <a:close/>
                <a:moveTo>
                  <a:pt x="74975" y="131513"/>
                </a:moveTo>
                <a:lnTo>
                  <a:pt x="74975" y="137449"/>
                </a:lnTo>
                <a:lnTo>
                  <a:pt x="69039" y="137449"/>
                </a:lnTo>
                <a:lnTo>
                  <a:pt x="69039" y="131513"/>
                </a:lnTo>
                <a:close/>
                <a:moveTo>
                  <a:pt x="81223" y="131513"/>
                </a:moveTo>
                <a:lnTo>
                  <a:pt x="81223" y="137449"/>
                </a:lnTo>
                <a:lnTo>
                  <a:pt x="75286" y="137449"/>
                </a:lnTo>
                <a:lnTo>
                  <a:pt x="75286" y="131513"/>
                </a:lnTo>
                <a:close/>
                <a:moveTo>
                  <a:pt x="87470" y="131513"/>
                </a:moveTo>
                <a:lnTo>
                  <a:pt x="87470" y="137449"/>
                </a:lnTo>
                <a:lnTo>
                  <a:pt x="81535" y="137449"/>
                </a:lnTo>
                <a:lnTo>
                  <a:pt x="81535" y="131513"/>
                </a:lnTo>
                <a:close/>
                <a:moveTo>
                  <a:pt x="93718" y="131513"/>
                </a:moveTo>
                <a:lnTo>
                  <a:pt x="93718" y="137449"/>
                </a:lnTo>
                <a:lnTo>
                  <a:pt x="87784" y="137449"/>
                </a:lnTo>
                <a:lnTo>
                  <a:pt x="87784" y="131513"/>
                </a:lnTo>
                <a:close/>
                <a:moveTo>
                  <a:pt x="99967" y="131513"/>
                </a:moveTo>
                <a:lnTo>
                  <a:pt x="99967" y="137449"/>
                </a:lnTo>
                <a:lnTo>
                  <a:pt x="94031" y="137449"/>
                </a:lnTo>
                <a:lnTo>
                  <a:pt x="94031" y="131513"/>
                </a:lnTo>
                <a:close/>
                <a:moveTo>
                  <a:pt x="106214" y="131513"/>
                </a:moveTo>
                <a:lnTo>
                  <a:pt x="106214" y="137449"/>
                </a:lnTo>
                <a:lnTo>
                  <a:pt x="100278" y="137449"/>
                </a:lnTo>
                <a:lnTo>
                  <a:pt x="100278" y="131513"/>
                </a:lnTo>
                <a:close/>
                <a:moveTo>
                  <a:pt x="112461" y="131513"/>
                </a:moveTo>
                <a:lnTo>
                  <a:pt x="112461" y="137449"/>
                </a:lnTo>
                <a:lnTo>
                  <a:pt x="106527" y="137449"/>
                </a:lnTo>
                <a:lnTo>
                  <a:pt x="106527" y="131513"/>
                </a:lnTo>
                <a:close/>
                <a:moveTo>
                  <a:pt x="118710" y="131513"/>
                </a:moveTo>
                <a:lnTo>
                  <a:pt x="118710" y="137449"/>
                </a:lnTo>
                <a:lnTo>
                  <a:pt x="112774" y="137449"/>
                </a:lnTo>
                <a:lnTo>
                  <a:pt x="112774" y="131513"/>
                </a:lnTo>
                <a:close/>
                <a:moveTo>
                  <a:pt x="124957" y="131513"/>
                </a:moveTo>
                <a:lnTo>
                  <a:pt x="124957" y="137449"/>
                </a:lnTo>
                <a:lnTo>
                  <a:pt x="119021" y="137449"/>
                </a:lnTo>
                <a:lnTo>
                  <a:pt x="119021" y="131513"/>
                </a:lnTo>
                <a:close/>
                <a:moveTo>
                  <a:pt x="131204" y="131513"/>
                </a:moveTo>
                <a:lnTo>
                  <a:pt x="131204" y="137449"/>
                </a:lnTo>
                <a:lnTo>
                  <a:pt x="125270" y="137449"/>
                </a:lnTo>
                <a:lnTo>
                  <a:pt x="125270" y="131513"/>
                </a:lnTo>
                <a:close/>
                <a:moveTo>
                  <a:pt x="137451" y="131513"/>
                </a:moveTo>
                <a:lnTo>
                  <a:pt x="137451" y="137449"/>
                </a:lnTo>
                <a:lnTo>
                  <a:pt x="131517" y="137449"/>
                </a:lnTo>
                <a:lnTo>
                  <a:pt x="131517" y="131513"/>
                </a:lnTo>
                <a:close/>
                <a:moveTo>
                  <a:pt x="143702" y="131513"/>
                </a:moveTo>
                <a:lnTo>
                  <a:pt x="143702" y="137449"/>
                </a:lnTo>
                <a:lnTo>
                  <a:pt x="137766" y="137449"/>
                </a:lnTo>
                <a:lnTo>
                  <a:pt x="137766" y="131513"/>
                </a:lnTo>
                <a:close/>
                <a:moveTo>
                  <a:pt x="149949" y="131513"/>
                </a:moveTo>
                <a:lnTo>
                  <a:pt x="149949" y="137449"/>
                </a:lnTo>
                <a:lnTo>
                  <a:pt x="144015" y="137449"/>
                </a:lnTo>
                <a:lnTo>
                  <a:pt x="144015" y="131513"/>
                </a:lnTo>
                <a:close/>
                <a:moveTo>
                  <a:pt x="156196" y="131513"/>
                </a:moveTo>
                <a:lnTo>
                  <a:pt x="156196" y="137449"/>
                </a:lnTo>
                <a:lnTo>
                  <a:pt x="150262" y="137449"/>
                </a:lnTo>
                <a:lnTo>
                  <a:pt x="150262" y="131513"/>
                </a:lnTo>
                <a:close/>
                <a:moveTo>
                  <a:pt x="162445" y="131513"/>
                </a:moveTo>
                <a:lnTo>
                  <a:pt x="162445" y="137449"/>
                </a:lnTo>
                <a:lnTo>
                  <a:pt x="156509" y="137449"/>
                </a:lnTo>
                <a:lnTo>
                  <a:pt x="156509" y="131513"/>
                </a:lnTo>
                <a:close/>
                <a:moveTo>
                  <a:pt x="168692" y="131513"/>
                </a:moveTo>
                <a:lnTo>
                  <a:pt x="168692" y="137449"/>
                </a:lnTo>
                <a:lnTo>
                  <a:pt x="162756" y="137449"/>
                </a:lnTo>
                <a:lnTo>
                  <a:pt x="162756" y="131513"/>
                </a:lnTo>
                <a:close/>
                <a:moveTo>
                  <a:pt x="174939" y="131513"/>
                </a:moveTo>
                <a:lnTo>
                  <a:pt x="174939" y="137449"/>
                </a:lnTo>
                <a:lnTo>
                  <a:pt x="169005" y="137449"/>
                </a:lnTo>
                <a:lnTo>
                  <a:pt x="169005" y="131513"/>
                </a:lnTo>
                <a:close/>
                <a:moveTo>
                  <a:pt x="181186" y="131513"/>
                </a:moveTo>
                <a:lnTo>
                  <a:pt x="181186" y="137449"/>
                </a:lnTo>
                <a:lnTo>
                  <a:pt x="175252" y="137449"/>
                </a:lnTo>
                <a:lnTo>
                  <a:pt x="175252" y="131513"/>
                </a:lnTo>
                <a:close/>
                <a:moveTo>
                  <a:pt x="187433" y="131513"/>
                </a:moveTo>
                <a:lnTo>
                  <a:pt x="187433" y="137449"/>
                </a:lnTo>
                <a:lnTo>
                  <a:pt x="181499" y="137449"/>
                </a:lnTo>
                <a:lnTo>
                  <a:pt x="181499" y="131513"/>
                </a:lnTo>
                <a:close/>
                <a:moveTo>
                  <a:pt x="193682" y="131513"/>
                </a:moveTo>
                <a:lnTo>
                  <a:pt x="193682" y="137449"/>
                </a:lnTo>
                <a:lnTo>
                  <a:pt x="187746" y="137449"/>
                </a:lnTo>
                <a:lnTo>
                  <a:pt x="187746" y="131513"/>
                </a:lnTo>
                <a:close/>
                <a:moveTo>
                  <a:pt x="199931" y="131513"/>
                </a:moveTo>
                <a:lnTo>
                  <a:pt x="199931" y="137449"/>
                </a:lnTo>
                <a:lnTo>
                  <a:pt x="193996" y="137449"/>
                </a:lnTo>
                <a:lnTo>
                  <a:pt x="193996" y="131513"/>
                </a:lnTo>
                <a:close/>
                <a:moveTo>
                  <a:pt x="206180" y="131513"/>
                </a:moveTo>
                <a:lnTo>
                  <a:pt x="206180" y="137449"/>
                </a:lnTo>
                <a:lnTo>
                  <a:pt x="200244" y="137449"/>
                </a:lnTo>
                <a:lnTo>
                  <a:pt x="200244" y="131513"/>
                </a:lnTo>
                <a:close/>
                <a:moveTo>
                  <a:pt x="212427" y="131513"/>
                </a:moveTo>
                <a:lnTo>
                  <a:pt x="212427" y="137449"/>
                </a:lnTo>
                <a:lnTo>
                  <a:pt x="206491" y="137449"/>
                </a:lnTo>
                <a:lnTo>
                  <a:pt x="206491" y="131513"/>
                </a:lnTo>
                <a:close/>
                <a:moveTo>
                  <a:pt x="218674" y="131513"/>
                </a:moveTo>
                <a:lnTo>
                  <a:pt x="218674" y="137449"/>
                </a:lnTo>
                <a:lnTo>
                  <a:pt x="212739" y="137449"/>
                </a:lnTo>
                <a:lnTo>
                  <a:pt x="212739" y="131513"/>
                </a:lnTo>
                <a:close/>
                <a:moveTo>
                  <a:pt x="224921" y="131513"/>
                </a:moveTo>
                <a:lnTo>
                  <a:pt x="224921" y="137449"/>
                </a:lnTo>
                <a:lnTo>
                  <a:pt x="218987" y="137449"/>
                </a:lnTo>
                <a:lnTo>
                  <a:pt x="218987" y="131513"/>
                </a:lnTo>
                <a:close/>
                <a:moveTo>
                  <a:pt x="231170" y="131513"/>
                </a:moveTo>
                <a:lnTo>
                  <a:pt x="231170" y="137449"/>
                </a:lnTo>
                <a:lnTo>
                  <a:pt x="225234" y="137449"/>
                </a:lnTo>
                <a:lnTo>
                  <a:pt x="225234" y="131513"/>
                </a:lnTo>
                <a:close/>
                <a:moveTo>
                  <a:pt x="237417" y="131513"/>
                </a:moveTo>
                <a:lnTo>
                  <a:pt x="237417" y="137449"/>
                </a:lnTo>
                <a:lnTo>
                  <a:pt x="231481" y="137449"/>
                </a:lnTo>
                <a:lnTo>
                  <a:pt x="231481" y="131513"/>
                </a:lnTo>
                <a:close/>
                <a:moveTo>
                  <a:pt x="243664" y="131513"/>
                </a:moveTo>
                <a:lnTo>
                  <a:pt x="243664" y="137449"/>
                </a:lnTo>
                <a:lnTo>
                  <a:pt x="237729" y="137449"/>
                </a:lnTo>
                <a:lnTo>
                  <a:pt x="237729" y="131513"/>
                </a:lnTo>
                <a:close/>
                <a:moveTo>
                  <a:pt x="249911" y="131513"/>
                </a:moveTo>
                <a:lnTo>
                  <a:pt x="249911" y="137449"/>
                </a:lnTo>
                <a:lnTo>
                  <a:pt x="243977" y="137449"/>
                </a:lnTo>
                <a:lnTo>
                  <a:pt x="243977" y="131513"/>
                </a:lnTo>
                <a:close/>
                <a:moveTo>
                  <a:pt x="256161" y="131513"/>
                </a:moveTo>
                <a:lnTo>
                  <a:pt x="256161" y="137449"/>
                </a:lnTo>
                <a:lnTo>
                  <a:pt x="250225" y="137449"/>
                </a:lnTo>
                <a:lnTo>
                  <a:pt x="250225" y="131513"/>
                </a:lnTo>
                <a:close/>
                <a:moveTo>
                  <a:pt x="262409" y="131513"/>
                </a:moveTo>
                <a:lnTo>
                  <a:pt x="262409" y="137449"/>
                </a:lnTo>
                <a:lnTo>
                  <a:pt x="256474" y="137449"/>
                </a:lnTo>
                <a:lnTo>
                  <a:pt x="256474" y="131513"/>
                </a:lnTo>
                <a:close/>
                <a:moveTo>
                  <a:pt x="268656" y="131513"/>
                </a:moveTo>
                <a:lnTo>
                  <a:pt x="268656" y="137449"/>
                </a:lnTo>
                <a:lnTo>
                  <a:pt x="262721" y="137449"/>
                </a:lnTo>
                <a:lnTo>
                  <a:pt x="262721" y="131513"/>
                </a:lnTo>
                <a:close/>
                <a:moveTo>
                  <a:pt x="274904" y="131513"/>
                </a:moveTo>
                <a:lnTo>
                  <a:pt x="274904" y="137449"/>
                </a:lnTo>
                <a:lnTo>
                  <a:pt x="268968" y="137449"/>
                </a:lnTo>
                <a:lnTo>
                  <a:pt x="268968" y="131513"/>
                </a:lnTo>
                <a:close/>
                <a:moveTo>
                  <a:pt x="6251" y="137760"/>
                </a:moveTo>
                <a:lnTo>
                  <a:pt x="6251" y="143697"/>
                </a:lnTo>
                <a:lnTo>
                  <a:pt x="315" y="143697"/>
                </a:lnTo>
                <a:lnTo>
                  <a:pt x="315" y="137760"/>
                </a:lnTo>
                <a:close/>
                <a:moveTo>
                  <a:pt x="12498" y="137760"/>
                </a:moveTo>
                <a:lnTo>
                  <a:pt x="12498" y="143697"/>
                </a:lnTo>
                <a:lnTo>
                  <a:pt x="6562" y="143697"/>
                </a:lnTo>
                <a:lnTo>
                  <a:pt x="6562" y="137760"/>
                </a:lnTo>
                <a:close/>
                <a:moveTo>
                  <a:pt x="18745" y="137760"/>
                </a:moveTo>
                <a:lnTo>
                  <a:pt x="18745" y="143697"/>
                </a:lnTo>
                <a:lnTo>
                  <a:pt x="12810" y="143697"/>
                </a:lnTo>
                <a:lnTo>
                  <a:pt x="12810" y="137760"/>
                </a:lnTo>
                <a:close/>
                <a:moveTo>
                  <a:pt x="24992" y="137760"/>
                </a:moveTo>
                <a:lnTo>
                  <a:pt x="24992" y="143697"/>
                </a:lnTo>
                <a:lnTo>
                  <a:pt x="19058" y="143697"/>
                </a:lnTo>
                <a:lnTo>
                  <a:pt x="19058" y="137760"/>
                </a:lnTo>
                <a:close/>
                <a:moveTo>
                  <a:pt x="31241" y="137760"/>
                </a:moveTo>
                <a:lnTo>
                  <a:pt x="31241" y="143697"/>
                </a:lnTo>
                <a:lnTo>
                  <a:pt x="25305" y="143697"/>
                </a:lnTo>
                <a:lnTo>
                  <a:pt x="25305" y="137760"/>
                </a:lnTo>
                <a:close/>
                <a:moveTo>
                  <a:pt x="37489" y="137760"/>
                </a:moveTo>
                <a:lnTo>
                  <a:pt x="37489" y="143697"/>
                </a:lnTo>
                <a:lnTo>
                  <a:pt x="31553" y="143697"/>
                </a:lnTo>
                <a:lnTo>
                  <a:pt x="31553" y="137760"/>
                </a:lnTo>
                <a:close/>
                <a:moveTo>
                  <a:pt x="43737" y="137760"/>
                </a:moveTo>
                <a:lnTo>
                  <a:pt x="43737" y="143697"/>
                </a:lnTo>
                <a:lnTo>
                  <a:pt x="37802" y="143697"/>
                </a:lnTo>
                <a:lnTo>
                  <a:pt x="37802" y="137760"/>
                </a:lnTo>
                <a:close/>
                <a:moveTo>
                  <a:pt x="49985" y="137760"/>
                </a:moveTo>
                <a:lnTo>
                  <a:pt x="49985" y="143697"/>
                </a:lnTo>
                <a:lnTo>
                  <a:pt x="44049" y="143697"/>
                </a:lnTo>
                <a:lnTo>
                  <a:pt x="44049" y="137760"/>
                </a:lnTo>
                <a:close/>
                <a:moveTo>
                  <a:pt x="56232" y="137760"/>
                </a:moveTo>
                <a:lnTo>
                  <a:pt x="56232" y="143697"/>
                </a:lnTo>
                <a:lnTo>
                  <a:pt x="50296" y="143697"/>
                </a:lnTo>
                <a:lnTo>
                  <a:pt x="50296" y="137760"/>
                </a:lnTo>
                <a:close/>
                <a:moveTo>
                  <a:pt x="62480" y="137760"/>
                </a:moveTo>
                <a:lnTo>
                  <a:pt x="62480" y="143697"/>
                </a:lnTo>
                <a:lnTo>
                  <a:pt x="56545" y="143697"/>
                </a:lnTo>
                <a:lnTo>
                  <a:pt x="56545" y="137760"/>
                </a:lnTo>
                <a:close/>
                <a:moveTo>
                  <a:pt x="68727" y="137760"/>
                </a:moveTo>
                <a:lnTo>
                  <a:pt x="68727" y="143697"/>
                </a:lnTo>
                <a:lnTo>
                  <a:pt x="62792" y="143697"/>
                </a:lnTo>
                <a:lnTo>
                  <a:pt x="62792" y="137760"/>
                </a:lnTo>
                <a:close/>
                <a:moveTo>
                  <a:pt x="74975" y="137760"/>
                </a:moveTo>
                <a:lnTo>
                  <a:pt x="74975" y="143697"/>
                </a:lnTo>
                <a:lnTo>
                  <a:pt x="69039" y="143697"/>
                </a:lnTo>
                <a:lnTo>
                  <a:pt x="69039" y="137760"/>
                </a:lnTo>
                <a:close/>
                <a:moveTo>
                  <a:pt x="81223" y="137760"/>
                </a:moveTo>
                <a:lnTo>
                  <a:pt x="81223" y="143697"/>
                </a:lnTo>
                <a:lnTo>
                  <a:pt x="75286" y="143697"/>
                </a:lnTo>
                <a:lnTo>
                  <a:pt x="75286" y="137760"/>
                </a:lnTo>
                <a:close/>
                <a:moveTo>
                  <a:pt x="87470" y="137760"/>
                </a:moveTo>
                <a:lnTo>
                  <a:pt x="87470" y="143697"/>
                </a:lnTo>
                <a:lnTo>
                  <a:pt x="81535" y="143697"/>
                </a:lnTo>
                <a:lnTo>
                  <a:pt x="81535" y="137760"/>
                </a:lnTo>
                <a:close/>
                <a:moveTo>
                  <a:pt x="93718" y="137760"/>
                </a:moveTo>
                <a:lnTo>
                  <a:pt x="93718" y="143697"/>
                </a:lnTo>
                <a:lnTo>
                  <a:pt x="87784" y="143697"/>
                </a:lnTo>
                <a:lnTo>
                  <a:pt x="87784" y="137760"/>
                </a:lnTo>
                <a:close/>
                <a:moveTo>
                  <a:pt x="99967" y="137760"/>
                </a:moveTo>
                <a:lnTo>
                  <a:pt x="99967" y="143697"/>
                </a:lnTo>
                <a:lnTo>
                  <a:pt x="94031" y="143697"/>
                </a:lnTo>
                <a:lnTo>
                  <a:pt x="94031" y="137760"/>
                </a:lnTo>
                <a:close/>
                <a:moveTo>
                  <a:pt x="106214" y="137760"/>
                </a:moveTo>
                <a:lnTo>
                  <a:pt x="106214" y="143697"/>
                </a:lnTo>
                <a:lnTo>
                  <a:pt x="100278" y="143697"/>
                </a:lnTo>
                <a:lnTo>
                  <a:pt x="100278" y="137760"/>
                </a:lnTo>
                <a:close/>
                <a:moveTo>
                  <a:pt x="112461" y="137760"/>
                </a:moveTo>
                <a:lnTo>
                  <a:pt x="112461" y="143697"/>
                </a:lnTo>
                <a:lnTo>
                  <a:pt x="106527" y="143697"/>
                </a:lnTo>
                <a:lnTo>
                  <a:pt x="106527" y="137760"/>
                </a:lnTo>
                <a:close/>
                <a:moveTo>
                  <a:pt x="118710" y="137760"/>
                </a:moveTo>
                <a:lnTo>
                  <a:pt x="118710" y="143697"/>
                </a:lnTo>
                <a:lnTo>
                  <a:pt x="112774" y="143697"/>
                </a:lnTo>
                <a:lnTo>
                  <a:pt x="112774" y="137760"/>
                </a:lnTo>
                <a:close/>
                <a:moveTo>
                  <a:pt x="124957" y="137760"/>
                </a:moveTo>
                <a:lnTo>
                  <a:pt x="124957" y="143697"/>
                </a:lnTo>
                <a:lnTo>
                  <a:pt x="119021" y="143697"/>
                </a:lnTo>
                <a:lnTo>
                  <a:pt x="119021" y="137760"/>
                </a:lnTo>
                <a:close/>
                <a:moveTo>
                  <a:pt x="131204" y="137760"/>
                </a:moveTo>
                <a:lnTo>
                  <a:pt x="131204" y="143697"/>
                </a:lnTo>
                <a:lnTo>
                  <a:pt x="125270" y="143697"/>
                </a:lnTo>
                <a:lnTo>
                  <a:pt x="125270" y="137760"/>
                </a:lnTo>
                <a:close/>
                <a:moveTo>
                  <a:pt x="137451" y="137760"/>
                </a:moveTo>
                <a:lnTo>
                  <a:pt x="137451" y="143697"/>
                </a:lnTo>
                <a:lnTo>
                  <a:pt x="131517" y="143697"/>
                </a:lnTo>
                <a:lnTo>
                  <a:pt x="131517" y="137760"/>
                </a:lnTo>
                <a:close/>
                <a:moveTo>
                  <a:pt x="143702" y="137760"/>
                </a:moveTo>
                <a:lnTo>
                  <a:pt x="143702" y="143697"/>
                </a:lnTo>
                <a:lnTo>
                  <a:pt x="137766" y="143697"/>
                </a:lnTo>
                <a:lnTo>
                  <a:pt x="137766" y="137760"/>
                </a:lnTo>
                <a:close/>
                <a:moveTo>
                  <a:pt x="149949" y="137760"/>
                </a:moveTo>
                <a:lnTo>
                  <a:pt x="149949" y="143697"/>
                </a:lnTo>
                <a:lnTo>
                  <a:pt x="144015" y="143697"/>
                </a:lnTo>
                <a:lnTo>
                  <a:pt x="144015" y="137760"/>
                </a:lnTo>
                <a:close/>
                <a:moveTo>
                  <a:pt x="156196" y="137760"/>
                </a:moveTo>
                <a:lnTo>
                  <a:pt x="156196" y="143697"/>
                </a:lnTo>
                <a:lnTo>
                  <a:pt x="150262" y="143697"/>
                </a:lnTo>
                <a:lnTo>
                  <a:pt x="150262" y="137760"/>
                </a:lnTo>
                <a:close/>
                <a:moveTo>
                  <a:pt x="162445" y="137760"/>
                </a:moveTo>
                <a:lnTo>
                  <a:pt x="162445" y="143697"/>
                </a:lnTo>
                <a:lnTo>
                  <a:pt x="156509" y="143697"/>
                </a:lnTo>
                <a:lnTo>
                  <a:pt x="156509" y="137760"/>
                </a:lnTo>
                <a:close/>
                <a:moveTo>
                  <a:pt x="168692" y="137760"/>
                </a:moveTo>
                <a:lnTo>
                  <a:pt x="168692" y="143697"/>
                </a:lnTo>
                <a:lnTo>
                  <a:pt x="162756" y="143697"/>
                </a:lnTo>
                <a:lnTo>
                  <a:pt x="162756" y="137760"/>
                </a:lnTo>
                <a:close/>
                <a:moveTo>
                  <a:pt x="174939" y="137760"/>
                </a:moveTo>
                <a:lnTo>
                  <a:pt x="174939" y="143697"/>
                </a:lnTo>
                <a:lnTo>
                  <a:pt x="169005" y="143697"/>
                </a:lnTo>
                <a:lnTo>
                  <a:pt x="169005" y="137760"/>
                </a:lnTo>
                <a:close/>
                <a:moveTo>
                  <a:pt x="181186" y="137760"/>
                </a:moveTo>
                <a:lnTo>
                  <a:pt x="181186" y="143697"/>
                </a:lnTo>
                <a:lnTo>
                  <a:pt x="175252" y="143697"/>
                </a:lnTo>
                <a:lnTo>
                  <a:pt x="175252" y="137760"/>
                </a:lnTo>
                <a:close/>
                <a:moveTo>
                  <a:pt x="187433" y="137760"/>
                </a:moveTo>
                <a:lnTo>
                  <a:pt x="187433" y="143697"/>
                </a:lnTo>
                <a:lnTo>
                  <a:pt x="181499" y="143697"/>
                </a:lnTo>
                <a:lnTo>
                  <a:pt x="181499" y="137760"/>
                </a:lnTo>
                <a:close/>
                <a:moveTo>
                  <a:pt x="193682" y="137760"/>
                </a:moveTo>
                <a:lnTo>
                  <a:pt x="193682" y="143697"/>
                </a:lnTo>
                <a:lnTo>
                  <a:pt x="187746" y="143697"/>
                </a:lnTo>
                <a:lnTo>
                  <a:pt x="187746" y="137760"/>
                </a:lnTo>
                <a:close/>
                <a:moveTo>
                  <a:pt x="199931" y="137760"/>
                </a:moveTo>
                <a:lnTo>
                  <a:pt x="199931" y="143697"/>
                </a:lnTo>
                <a:lnTo>
                  <a:pt x="193996" y="143697"/>
                </a:lnTo>
                <a:lnTo>
                  <a:pt x="193996" y="137760"/>
                </a:lnTo>
                <a:close/>
                <a:moveTo>
                  <a:pt x="206180" y="137760"/>
                </a:moveTo>
                <a:lnTo>
                  <a:pt x="206180" y="143697"/>
                </a:lnTo>
                <a:lnTo>
                  <a:pt x="200244" y="143697"/>
                </a:lnTo>
                <a:lnTo>
                  <a:pt x="200244" y="137760"/>
                </a:lnTo>
                <a:close/>
                <a:moveTo>
                  <a:pt x="212427" y="137760"/>
                </a:moveTo>
                <a:lnTo>
                  <a:pt x="212427" y="143697"/>
                </a:lnTo>
                <a:lnTo>
                  <a:pt x="206491" y="143697"/>
                </a:lnTo>
                <a:lnTo>
                  <a:pt x="206491" y="137760"/>
                </a:lnTo>
                <a:close/>
                <a:moveTo>
                  <a:pt x="218674" y="137760"/>
                </a:moveTo>
                <a:lnTo>
                  <a:pt x="218674" y="143697"/>
                </a:lnTo>
                <a:lnTo>
                  <a:pt x="212739" y="143697"/>
                </a:lnTo>
                <a:lnTo>
                  <a:pt x="212739" y="137760"/>
                </a:lnTo>
                <a:close/>
                <a:moveTo>
                  <a:pt x="224921" y="137760"/>
                </a:moveTo>
                <a:lnTo>
                  <a:pt x="224921" y="143697"/>
                </a:lnTo>
                <a:lnTo>
                  <a:pt x="218987" y="143697"/>
                </a:lnTo>
                <a:lnTo>
                  <a:pt x="218987" y="137760"/>
                </a:lnTo>
                <a:close/>
                <a:moveTo>
                  <a:pt x="231170" y="137760"/>
                </a:moveTo>
                <a:lnTo>
                  <a:pt x="231170" y="143697"/>
                </a:lnTo>
                <a:lnTo>
                  <a:pt x="225234" y="143697"/>
                </a:lnTo>
                <a:lnTo>
                  <a:pt x="225234" y="137760"/>
                </a:lnTo>
                <a:close/>
                <a:moveTo>
                  <a:pt x="237417" y="137760"/>
                </a:moveTo>
                <a:lnTo>
                  <a:pt x="237417" y="143697"/>
                </a:lnTo>
                <a:lnTo>
                  <a:pt x="231481" y="143697"/>
                </a:lnTo>
                <a:lnTo>
                  <a:pt x="231481" y="137760"/>
                </a:lnTo>
                <a:close/>
                <a:moveTo>
                  <a:pt x="243664" y="137760"/>
                </a:moveTo>
                <a:lnTo>
                  <a:pt x="243664" y="143697"/>
                </a:lnTo>
                <a:lnTo>
                  <a:pt x="237729" y="143697"/>
                </a:lnTo>
                <a:lnTo>
                  <a:pt x="237729" y="137760"/>
                </a:lnTo>
                <a:close/>
                <a:moveTo>
                  <a:pt x="249911" y="137760"/>
                </a:moveTo>
                <a:lnTo>
                  <a:pt x="249911" y="143697"/>
                </a:lnTo>
                <a:lnTo>
                  <a:pt x="243977" y="143697"/>
                </a:lnTo>
                <a:lnTo>
                  <a:pt x="243977" y="137760"/>
                </a:lnTo>
                <a:close/>
                <a:moveTo>
                  <a:pt x="256161" y="137760"/>
                </a:moveTo>
                <a:lnTo>
                  <a:pt x="256161" y="143697"/>
                </a:lnTo>
                <a:lnTo>
                  <a:pt x="250225" y="143697"/>
                </a:lnTo>
                <a:lnTo>
                  <a:pt x="250225" y="137760"/>
                </a:lnTo>
                <a:close/>
                <a:moveTo>
                  <a:pt x="262409" y="137760"/>
                </a:moveTo>
                <a:lnTo>
                  <a:pt x="262409" y="143697"/>
                </a:lnTo>
                <a:lnTo>
                  <a:pt x="256474" y="143697"/>
                </a:lnTo>
                <a:lnTo>
                  <a:pt x="256474" y="137760"/>
                </a:lnTo>
                <a:close/>
                <a:moveTo>
                  <a:pt x="268656" y="137760"/>
                </a:moveTo>
                <a:lnTo>
                  <a:pt x="268656" y="143697"/>
                </a:lnTo>
                <a:lnTo>
                  <a:pt x="262721" y="143697"/>
                </a:lnTo>
                <a:lnTo>
                  <a:pt x="262721" y="137760"/>
                </a:lnTo>
                <a:close/>
                <a:moveTo>
                  <a:pt x="274904" y="137760"/>
                </a:moveTo>
                <a:lnTo>
                  <a:pt x="274904" y="143697"/>
                </a:lnTo>
                <a:lnTo>
                  <a:pt x="268968" y="143697"/>
                </a:lnTo>
                <a:lnTo>
                  <a:pt x="268968" y="137760"/>
                </a:lnTo>
                <a:close/>
                <a:moveTo>
                  <a:pt x="6251" y="144011"/>
                </a:moveTo>
                <a:lnTo>
                  <a:pt x="6251" y="149945"/>
                </a:lnTo>
                <a:lnTo>
                  <a:pt x="315" y="149945"/>
                </a:lnTo>
                <a:lnTo>
                  <a:pt x="315" y="144011"/>
                </a:lnTo>
                <a:close/>
                <a:moveTo>
                  <a:pt x="12498" y="144011"/>
                </a:moveTo>
                <a:lnTo>
                  <a:pt x="12498" y="149945"/>
                </a:lnTo>
                <a:lnTo>
                  <a:pt x="6562" y="149945"/>
                </a:lnTo>
                <a:lnTo>
                  <a:pt x="6562" y="144011"/>
                </a:lnTo>
                <a:close/>
                <a:moveTo>
                  <a:pt x="18745" y="144011"/>
                </a:moveTo>
                <a:lnTo>
                  <a:pt x="18745" y="149945"/>
                </a:lnTo>
                <a:lnTo>
                  <a:pt x="12810" y="149945"/>
                </a:lnTo>
                <a:lnTo>
                  <a:pt x="12810" y="144011"/>
                </a:lnTo>
                <a:close/>
                <a:moveTo>
                  <a:pt x="24992" y="144011"/>
                </a:moveTo>
                <a:lnTo>
                  <a:pt x="24992" y="149945"/>
                </a:lnTo>
                <a:lnTo>
                  <a:pt x="19058" y="149945"/>
                </a:lnTo>
                <a:lnTo>
                  <a:pt x="19058" y="144011"/>
                </a:lnTo>
                <a:close/>
                <a:moveTo>
                  <a:pt x="31241" y="144011"/>
                </a:moveTo>
                <a:lnTo>
                  <a:pt x="31241" y="149945"/>
                </a:lnTo>
                <a:lnTo>
                  <a:pt x="25305" y="149945"/>
                </a:lnTo>
                <a:lnTo>
                  <a:pt x="25305" y="144011"/>
                </a:lnTo>
                <a:close/>
                <a:moveTo>
                  <a:pt x="37489" y="144011"/>
                </a:moveTo>
                <a:lnTo>
                  <a:pt x="37489" y="149945"/>
                </a:lnTo>
                <a:lnTo>
                  <a:pt x="31553" y="149945"/>
                </a:lnTo>
                <a:lnTo>
                  <a:pt x="31553" y="144011"/>
                </a:lnTo>
                <a:close/>
                <a:moveTo>
                  <a:pt x="43737" y="144011"/>
                </a:moveTo>
                <a:lnTo>
                  <a:pt x="43737" y="149945"/>
                </a:lnTo>
                <a:lnTo>
                  <a:pt x="37802" y="149945"/>
                </a:lnTo>
                <a:lnTo>
                  <a:pt x="37802" y="144011"/>
                </a:lnTo>
                <a:close/>
                <a:moveTo>
                  <a:pt x="49985" y="144011"/>
                </a:moveTo>
                <a:lnTo>
                  <a:pt x="49985" y="149945"/>
                </a:lnTo>
                <a:lnTo>
                  <a:pt x="44049" y="149945"/>
                </a:lnTo>
                <a:lnTo>
                  <a:pt x="44049" y="144011"/>
                </a:lnTo>
                <a:close/>
                <a:moveTo>
                  <a:pt x="56232" y="144011"/>
                </a:moveTo>
                <a:lnTo>
                  <a:pt x="56232" y="149945"/>
                </a:lnTo>
                <a:lnTo>
                  <a:pt x="50296" y="149945"/>
                </a:lnTo>
                <a:lnTo>
                  <a:pt x="50296" y="144011"/>
                </a:lnTo>
                <a:close/>
                <a:moveTo>
                  <a:pt x="62480" y="144011"/>
                </a:moveTo>
                <a:lnTo>
                  <a:pt x="62480" y="149945"/>
                </a:lnTo>
                <a:lnTo>
                  <a:pt x="56545" y="149945"/>
                </a:lnTo>
                <a:lnTo>
                  <a:pt x="56545" y="144011"/>
                </a:lnTo>
                <a:close/>
                <a:moveTo>
                  <a:pt x="68727" y="144011"/>
                </a:moveTo>
                <a:lnTo>
                  <a:pt x="68727" y="149945"/>
                </a:lnTo>
                <a:lnTo>
                  <a:pt x="62792" y="149945"/>
                </a:lnTo>
                <a:lnTo>
                  <a:pt x="62792" y="144011"/>
                </a:lnTo>
                <a:close/>
                <a:moveTo>
                  <a:pt x="74975" y="144011"/>
                </a:moveTo>
                <a:lnTo>
                  <a:pt x="74975" y="149945"/>
                </a:lnTo>
                <a:lnTo>
                  <a:pt x="69039" y="149945"/>
                </a:lnTo>
                <a:lnTo>
                  <a:pt x="69039" y="144011"/>
                </a:lnTo>
                <a:close/>
                <a:moveTo>
                  <a:pt x="81223" y="144011"/>
                </a:moveTo>
                <a:lnTo>
                  <a:pt x="81223" y="149945"/>
                </a:lnTo>
                <a:lnTo>
                  <a:pt x="75286" y="149945"/>
                </a:lnTo>
                <a:lnTo>
                  <a:pt x="75286" y="144011"/>
                </a:lnTo>
                <a:close/>
                <a:moveTo>
                  <a:pt x="87470" y="144011"/>
                </a:moveTo>
                <a:lnTo>
                  <a:pt x="87470" y="149945"/>
                </a:lnTo>
                <a:lnTo>
                  <a:pt x="81535" y="149945"/>
                </a:lnTo>
                <a:lnTo>
                  <a:pt x="81535" y="144011"/>
                </a:lnTo>
                <a:close/>
                <a:moveTo>
                  <a:pt x="93718" y="144011"/>
                </a:moveTo>
                <a:lnTo>
                  <a:pt x="93718" y="149945"/>
                </a:lnTo>
                <a:lnTo>
                  <a:pt x="87784" y="149945"/>
                </a:lnTo>
                <a:lnTo>
                  <a:pt x="87784" y="144011"/>
                </a:lnTo>
                <a:close/>
                <a:moveTo>
                  <a:pt x="99967" y="144011"/>
                </a:moveTo>
                <a:lnTo>
                  <a:pt x="99967" y="149945"/>
                </a:lnTo>
                <a:lnTo>
                  <a:pt x="94031" y="149945"/>
                </a:lnTo>
                <a:lnTo>
                  <a:pt x="94031" y="144011"/>
                </a:lnTo>
                <a:close/>
                <a:moveTo>
                  <a:pt x="106214" y="144011"/>
                </a:moveTo>
                <a:lnTo>
                  <a:pt x="106214" y="149945"/>
                </a:lnTo>
                <a:lnTo>
                  <a:pt x="100278" y="149945"/>
                </a:lnTo>
                <a:lnTo>
                  <a:pt x="100278" y="144011"/>
                </a:lnTo>
                <a:close/>
                <a:moveTo>
                  <a:pt x="112461" y="144011"/>
                </a:moveTo>
                <a:lnTo>
                  <a:pt x="112461" y="149945"/>
                </a:lnTo>
                <a:lnTo>
                  <a:pt x="106527" y="149945"/>
                </a:lnTo>
                <a:lnTo>
                  <a:pt x="106527" y="144011"/>
                </a:lnTo>
                <a:close/>
                <a:moveTo>
                  <a:pt x="118710" y="144011"/>
                </a:moveTo>
                <a:lnTo>
                  <a:pt x="118710" y="149945"/>
                </a:lnTo>
                <a:lnTo>
                  <a:pt x="112774" y="149945"/>
                </a:lnTo>
                <a:lnTo>
                  <a:pt x="112774" y="144011"/>
                </a:lnTo>
                <a:close/>
                <a:moveTo>
                  <a:pt x="124957" y="144011"/>
                </a:moveTo>
                <a:lnTo>
                  <a:pt x="124957" y="149945"/>
                </a:lnTo>
                <a:lnTo>
                  <a:pt x="119021" y="149945"/>
                </a:lnTo>
                <a:lnTo>
                  <a:pt x="119021" y="144011"/>
                </a:lnTo>
                <a:close/>
                <a:moveTo>
                  <a:pt x="131204" y="144011"/>
                </a:moveTo>
                <a:lnTo>
                  <a:pt x="131204" y="149945"/>
                </a:lnTo>
                <a:lnTo>
                  <a:pt x="125270" y="149945"/>
                </a:lnTo>
                <a:lnTo>
                  <a:pt x="125270" y="144011"/>
                </a:lnTo>
                <a:close/>
                <a:moveTo>
                  <a:pt x="137451" y="144011"/>
                </a:moveTo>
                <a:lnTo>
                  <a:pt x="137451" y="149945"/>
                </a:lnTo>
                <a:lnTo>
                  <a:pt x="131517" y="149945"/>
                </a:lnTo>
                <a:lnTo>
                  <a:pt x="131517" y="144011"/>
                </a:lnTo>
                <a:close/>
                <a:moveTo>
                  <a:pt x="143702" y="144011"/>
                </a:moveTo>
                <a:lnTo>
                  <a:pt x="143702" y="149945"/>
                </a:lnTo>
                <a:lnTo>
                  <a:pt x="137766" y="149945"/>
                </a:lnTo>
                <a:lnTo>
                  <a:pt x="137766" y="144011"/>
                </a:lnTo>
                <a:close/>
                <a:moveTo>
                  <a:pt x="149949" y="144011"/>
                </a:moveTo>
                <a:lnTo>
                  <a:pt x="149949" y="149945"/>
                </a:lnTo>
                <a:lnTo>
                  <a:pt x="144015" y="149945"/>
                </a:lnTo>
                <a:lnTo>
                  <a:pt x="144015" y="144011"/>
                </a:lnTo>
                <a:close/>
                <a:moveTo>
                  <a:pt x="156196" y="144011"/>
                </a:moveTo>
                <a:lnTo>
                  <a:pt x="156196" y="149945"/>
                </a:lnTo>
                <a:lnTo>
                  <a:pt x="150262" y="149945"/>
                </a:lnTo>
                <a:lnTo>
                  <a:pt x="150262" y="144011"/>
                </a:lnTo>
                <a:close/>
                <a:moveTo>
                  <a:pt x="162445" y="144011"/>
                </a:moveTo>
                <a:lnTo>
                  <a:pt x="162445" y="149945"/>
                </a:lnTo>
                <a:lnTo>
                  <a:pt x="156509" y="149945"/>
                </a:lnTo>
                <a:lnTo>
                  <a:pt x="156509" y="144011"/>
                </a:lnTo>
                <a:close/>
                <a:moveTo>
                  <a:pt x="168692" y="144011"/>
                </a:moveTo>
                <a:lnTo>
                  <a:pt x="168692" y="149945"/>
                </a:lnTo>
                <a:lnTo>
                  <a:pt x="162756" y="149945"/>
                </a:lnTo>
                <a:lnTo>
                  <a:pt x="162756" y="144011"/>
                </a:lnTo>
                <a:close/>
                <a:moveTo>
                  <a:pt x="174939" y="144011"/>
                </a:moveTo>
                <a:lnTo>
                  <a:pt x="174939" y="149945"/>
                </a:lnTo>
                <a:lnTo>
                  <a:pt x="169005" y="149945"/>
                </a:lnTo>
                <a:lnTo>
                  <a:pt x="169005" y="144011"/>
                </a:lnTo>
                <a:close/>
                <a:moveTo>
                  <a:pt x="181186" y="144011"/>
                </a:moveTo>
                <a:lnTo>
                  <a:pt x="181186" y="149945"/>
                </a:lnTo>
                <a:lnTo>
                  <a:pt x="175252" y="149945"/>
                </a:lnTo>
                <a:lnTo>
                  <a:pt x="175252" y="144011"/>
                </a:lnTo>
                <a:close/>
                <a:moveTo>
                  <a:pt x="187433" y="144011"/>
                </a:moveTo>
                <a:lnTo>
                  <a:pt x="187433" y="149945"/>
                </a:lnTo>
                <a:lnTo>
                  <a:pt x="181499" y="149945"/>
                </a:lnTo>
                <a:lnTo>
                  <a:pt x="181499" y="144011"/>
                </a:lnTo>
                <a:close/>
                <a:moveTo>
                  <a:pt x="193682" y="144011"/>
                </a:moveTo>
                <a:lnTo>
                  <a:pt x="193682" y="149945"/>
                </a:lnTo>
                <a:lnTo>
                  <a:pt x="187746" y="149945"/>
                </a:lnTo>
                <a:lnTo>
                  <a:pt x="187746" y="144011"/>
                </a:lnTo>
                <a:close/>
                <a:moveTo>
                  <a:pt x="199931" y="144011"/>
                </a:moveTo>
                <a:lnTo>
                  <a:pt x="199931" y="149945"/>
                </a:lnTo>
                <a:lnTo>
                  <a:pt x="193996" y="149945"/>
                </a:lnTo>
                <a:lnTo>
                  <a:pt x="193996" y="144011"/>
                </a:lnTo>
                <a:close/>
                <a:moveTo>
                  <a:pt x="206180" y="144011"/>
                </a:moveTo>
                <a:lnTo>
                  <a:pt x="206180" y="149945"/>
                </a:lnTo>
                <a:lnTo>
                  <a:pt x="200244" y="149945"/>
                </a:lnTo>
                <a:lnTo>
                  <a:pt x="200244" y="144011"/>
                </a:lnTo>
                <a:close/>
                <a:moveTo>
                  <a:pt x="212427" y="144011"/>
                </a:moveTo>
                <a:lnTo>
                  <a:pt x="212427" y="149945"/>
                </a:lnTo>
                <a:lnTo>
                  <a:pt x="206491" y="149945"/>
                </a:lnTo>
                <a:lnTo>
                  <a:pt x="206491" y="144011"/>
                </a:lnTo>
                <a:close/>
                <a:moveTo>
                  <a:pt x="218674" y="144011"/>
                </a:moveTo>
                <a:lnTo>
                  <a:pt x="218674" y="149945"/>
                </a:lnTo>
                <a:lnTo>
                  <a:pt x="212739" y="149945"/>
                </a:lnTo>
                <a:lnTo>
                  <a:pt x="212739" y="144011"/>
                </a:lnTo>
                <a:close/>
                <a:moveTo>
                  <a:pt x="224921" y="144011"/>
                </a:moveTo>
                <a:lnTo>
                  <a:pt x="224921" y="149945"/>
                </a:lnTo>
                <a:lnTo>
                  <a:pt x="218987" y="149945"/>
                </a:lnTo>
                <a:lnTo>
                  <a:pt x="218987" y="144011"/>
                </a:lnTo>
                <a:close/>
                <a:moveTo>
                  <a:pt x="231170" y="144011"/>
                </a:moveTo>
                <a:lnTo>
                  <a:pt x="231170" y="149945"/>
                </a:lnTo>
                <a:lnTo>
                  <a:pt x="225234" y="149945"/>
                </a:lnTo>
                <a:lnTo>
                  <a:pt x="225234" y="144011"/>
                </a:lnTo>
                <a:close/>
                <a:moveTo>
                  <a:pt x="237417" y="144011"/>
                </a:moveTo>
                <a:lnTo>
                  <a:pt x="237417" y="149945"/>
                </a:lnTo>
                <a:lnTo>
                  <a:pt x="231481" y="149945"/>
                </a:lnTo>
                <a:lnTo>
                  <a:pt x="231481" y="144011"/>
                </a:lnTo>
                <a:close/>
                <a:moveTo>
                  <a:pt x="243664" y="144011"/>
                </a:moveTo>
                <a:lnTo>
                  <a:pt x="243664" y="149945"/>
                </a:lnTo>
                <a:lnTo>
                  <a:pt x="237729" y="149945"/>
                </a:lnTo>
                <a:lnTo>
                  <a:pt x="237729" y="144011"/>
                </a:lnTo>
                <a:close/>
                <a:moveTo>
                  <a:pt x="249911" y="144011"/>
                </a:moveTo>
                <a:lnTo>
                  <a:pt x="249911" y="149945"/>
                </a:lnTo>
                <a:lnTo>
                  <a:pt x="243977" y="149945"/>
                </a:lnTo>
                <a:lnTo>
                  <a:pt x="243977" y="144011"/>
                </a:lnTo>
                <a:close/>
                <a:moveTo>
                  <a:pt x="256161" y="144011"/>
                </a:moveTo>
                <a:lnTo>
                  <a:pt x="256161" y="149945"/>
                </a:lnTo>
                <a:lnTo>
                  <a:pt x="250225" y="149945"/>
                </a:lnTo>
                <a:lnTo>
                  <a:pt x="250225" y="144011"/>
                </a:lnTo>
                <a:close/>
                <a:moveTo>
                  <a:pt x="262409" y="144011"/>
                </a:moveTo>
                <a:lnTo>
                  <a:pt x="262409" y="149945"/>
                </a:lnTo>
                <a:lnTo>
                  <a:pt x="256474" y="149945"/>
                </a:lnTo>
                <a:lnTo>
                  <a:pt x="256474" y="144011"/>
                </a:lnTo>
                <a:close/>
                <a:moveTo>
                  <a:pt x="268656" y="144011"/>
                </a:moveTo>
                <a:lnTo>
                  <a:pt x="268656" y="149945"/>
                </a:lnTo>
                <a:lnTo>
                  <a:pt x="262721" y="149945"/>
                </a:lnTo>
                <a:lnTo>
                  <a:pt x="262721" y="144011"/>
                </a:lnTo>
                <a:close/>
                <a:moveTo>
                  <a:pt x="274904" y="144011"/>
                </a:moveTo>
                <a:lnTo>
                  <a:pt x="274904" y="149945"/>
                </a:lnTo>
                <a:lnTo>
                  <a:pt x="268968" y="149945"/>
                </a:lnTo>
                <a:lnTo>
                  <a:pt x="268968" y="144011"/>
                </a:lnTo>
                <a:close/>
                <a:moveTo>
                  <a:pt x="6251" y="150258"/>
                </a:moveTo>
                <a:lnTo>
                  <a:pt x="6251" y="156192"/>
                </a:lnTo>
                <a:lnTo>
                  <a:pt x="315" y="156192"/>
                </a:lnTo>
                <a:lnTo>
                  <a:pt x="315" y="150258"/>
                </a:lnTo>
                <a:close/>
                <a:moveTo>
                  <a:pt x="12498" y="150258"/>
                </a:moveTo>
                <a:lnTo>
                  <a:pt x="12498" y="156192"/>
                </a:lnTo>
                <a:lnTo>
                  <a:pt x="6562" y="156192"/>
                </a:lnTo>
                <a:lnTo>
                  <a:pt x="6562" y="150258"/>
                </a:lnTo>
                <a:close/>
                <a:moveTo>
                  <a:pt x="18745" y="150258"/>
                </a:moveTo>
                <a:lnTo>
                  <a:pt x="18745" y="156192"/>
                </a:lnTo>
                <a:lnTo>
                  <a:pt x="12810" y="156192"/>
                </a:lnTo>
                <a:lnTo>
                  <a:pt x="12810" y="150258"/>
                </a:lnTo>
                <a:close/>
                <a:moveTo>
                  <a:pt x="24992" y="150258"/>
                </a:moveTo>
                <a:lnTo>
                  <a:pt x="24992" y="156192"/>
                </a:lnTo>
                <a:lnTo>
                  <a:pt x="19058" y="156192"/>
                </a:lnTo>
                <a:lnTo>
                  <a:pt x="19058" y="150258"/>
                </a:lnTo>
                <a:close/>
                <a:moveTo>
                  <a:pt x="31241" y="150258"/>
                </a:moveTo>
                <a:lnTo>
                  <a:pt x="31241" y="156192"/>
                </a:lnTo>
                <a:lnTo>
                  <a:pt x="25305" y="156192"/>
                </a:lnTo>
                <a:lnTo>
                  <a:pt x="25305" y="150258"/>
                </a:lnTo>
                <a:close/>
                <a:moveTo>
                  <a:pt x="37489" y="150258"/>
                </a:moveTo>
                <a:lnTo>
                  <a:pt x="37489" y="156192"/>
                </a:lnTo>
                <a:lnTo>
                  <a:pt x="31553" y="156192"/>
                </a:lnTo>
                <a:lnTo>
                  <a:pt x="31553" y="150258"/>
                </a:lnTo>
                <a:close/>
                <a:moveTo>
                  <a:pt x="43737" y="150258"/>
                </a:moveTo>
                <a:lnTo>
                  <a:pt x="43737" y="156192"/>
                </a:lnTo>
                <a:lnTo>
                  <a:pt x="37802" y="156192"/>
                </a:lnTo>
                <a:lnTo>
                  <a:pt x="37802" y="150258"/>
                </a:lnTo>
                <a:close/>
                <a:moveTo>
                  <a:pt x="49985" y="150258"/>
                </a:moveTo>
                <a:lnTo>
                  <a:pt x="49985" y="156192"/>
                </a:lnTo>
                <a:lnTo>
                  <a:pt x="44049" y="156192"/>
                </a:lnTo>
                <a:lnTo>
                  <a:pt x="44049" y="150258"/>
                </a:lnTo>
                <a:close/>
                <a:moveTo>
                  <a:pt x="56232" y="150258"/>
                </a:moveTo>
                <a:lnTo>
                  <a:pt x="56232" y="156192"/>
                </a:lnTo>
                <a:lnTo>
                  <a:pt x="50296" y="156192"/>
                </a:lnTo>
                <a:lnTo>
                  <a:pt x="50296" y="150258"/>
                </a:lnTo>
                <a:close/>
                <a:moveTo>
                  <a:pt x="62480" y="150258"/>
                </a:moveTo>
                <a:lnTo>
                  <a:pt x="62480" y="156192"/>
                </a:lnTo>
                <a:lnTo>
                  <a:pt x="56545" y="156192"/>
                </a:lnTo>
                <a:lnTo>
                  <a:pt x="56545" y="150258"/>
                </a:lnTo>
                <a:close/>
                <a:moveTo>
                  <a:pt x="68727" y="150258"/>
                </a:moveTo>
                <a:lnTo>
                  <a:pt x="68727" y="156192"/>
                </a:lnTo>
                <a:lnTo>
                  <a:pt x="62792" y="156192"/>
                </a:lnTo>
                <a:lnTo>
                  <a:pt x="62792" y="150258"/>
                </a:lnTo>
                <a:close/>
                <a:moveTo>
                  <a:pt x="74975" y="150258"/>
                </a:moveTo>
                <a:lnTo>
                  <a:pt x="74975" y="156192"/>
                </a:lnTo>
                <a:lnTo>
                  <a:pt x="69039" y="156192"/>
                </a:lnTo>
                <a:lnTo>
                  <a:pt x="69039" y="150258"/>
                </a:lnTo>
                <a:close/>
                <a:moveTo>
                  <a:pt x="81223" y="150258"/>
                </a:moveTo>
                <a:lnTo>
                  <a:pt x="81223" y="156192"/>
                </a:lnTo>
                <a:lnTo>
                  <a:pt x="75286" y="156192"/>
                </a:lnTo>
                <a:lnTo>
                  <a:pt x="75286" y="150258"/>
                </a:lnTo>
                <a:close/>
                <a:moveTo>
                  <a:pt x="87470" y="150258"/>
                </a:moveTo>
                <a:lnTo>
                  <a:pt x="87470" y="156192"/>
                </a:lnTo>
                <a:lnTo>
                  <a:pt x="81535" y="156192"/>
                </a:lnTo>
                <a:lnTo>
                  <a:pt x="81535" y="150258"/>
                </a:lnTo>
                <a:close/>
                <a:moveTo>
                  <a:pt x="93718" y="150258"/>
                </a:moveTo>
                <a:lnTo>
                  <a:pt x="93718" y="156192"/>
                </a:lnTo>
                <a:lnTo>
                  <a:pt x="87784" y="156192"/>
                </a:lnTo>
                <a:lnTo>
                  <a:pt x="87784" y="150258"/>
                </a:lnTo>
                <a:close/>
                <a:moveTo>
                  <a:pt x="99967" y="150258"/>
                </a:moveTo>
                <a:lnTo>
                  <a:pt x="99967" y="156192"/>
                </a:lnTo>
                <a:lnTo>
                  <a:pt x="94031" y="156192"/>
                </a:lnTo>
                <a:lnTo>
                  <a:pt x="94031" y="150258"/>
                </a:lnTo>
                <a:close/>
                <a:moveTo>
                  <a:pt x="106214" y="150258"/>
                </a:moveTo>
                <a:lnTo>
                  <a:pt x="106214" y="156192"/>
                </a:lnTo>
                <a:lnTo>
                  <a:pt x="100278" y="156192"/>
                </a:lnTo>
                <a:lnTo>
                  <a:pt x="100278" y="150258"/>
                </a:lnTo>
                <a:close/>
                <a:moveTo>
                  <a:pt x="112461" y="150258"/>
                </a:moveTo>
                <a:lnTo>
                  <a:pt x="112461" y="156192"/>
                </a:lnTo>
                <a:lnTo>
                  <a:pt x="106527" y="156192"/>
                </a:lnTo>
                <a:lnTo>
                  <a:pt x="106527" y="150258"/>
                </a:lnTo>
                <a:close/>
                <a:moveTo>
                  <a:pt x="118710" y="150258"/>
                </a:moveTo>
                <a:lnTo>
                  <a:pt x="118710" y="156192"/>
                </a:lnTo>
                <a:lnTo>
                  <a:pt x="112774" y="156192"/>
                </a:lnTo>
                <a:lnTo>
                  <a:pt x="112774" y="150258"/>
                </a:lnTo>
                <a:close/>
                <a:moveTo>
                  <a:pt x="124957" y="150258"/>
                </a:moveTo>
                <a:lnTo>
                  <a:pt x="124957" y="156192"/>
                </a:lnTo>
                <a:lnTo>
                  <a:pt x="119021" y="156192"/>
                </a:lnTo>
                <a:lnTo>
                  <a:pt x="119021" y="150258"/>
                </a:lnTo>
                <a:close/>
                <a:moveTo>
                  <a:pt x="131204" y="150258"/>
                </a:moveTo>
                <a:lnTo>
                  <a:pt x="131204" y="156192"/>
                </a:lnTo>
                <a:lnTo>
                  <a:pt x="125270" y="156192"/>
                </a:lnTo>
                <a:lnTo>
                  <a:pt x="125270" y="150258"/>
                </a:lnTo>
                <a:close/>
                <a:moveTo>
                  <a:pt x="137451" y="150258"/>
                </a:moveTo>
                <a:lnTo>
                  <a:pt x="137451" y="156192"/>
                </a:lnTo>
                <a:lnTo>
                  <a:pt x="131517" y="156192"/>
                </a:lnTo>
                <a:lnTo>
                  <a:pt x="131517" y="150258"/>
                </a:lnTo>
                <a:close/>
                <a:moveTo>
                  <a:pt x="143702" y="150258"/>
                </a:moveTo>
                <a:lnTo>
                  <a:pt x="143702" y="156192"/>
                </a:lnTo>
                <a:lnTo>
                  <a:pt x="137766" y="156192"/>
                </a:lnTo>
                <a:lnTo>
                  <a:pt x="137766" y="150258"/>
                </a:lnTo>
                <a:close/>
                <a:moveTo>
                  <a:pt x="149949" y="150258"/>
                </a:moveTo>
                <a:lnTo>
                  <a:pt x="149949" y="156192"/>
                </a:lnTo>
                <a:lnTo>
                  <a:pt x="144015" y="156192"/>
                </a:lnTo>
                <a:lnTo>
                  <a:pt x="144015" y="150258"/>
                </a:lnTo>
                <a:close/>
                <a:moveTo>
                  <a:pt x="156196" y="150258"/>
                </a:moveTo>
                <a:lnTo>
                  <a:pt x="156196" y="156192"/>
                </a:lnTo>
                <a:lnTo>
                  <a:pt x="150262" y="156192"/>
                </a:lnTo>
                <a:lnTo>
                  <a:pt x="150262" y="150258"/>
                </a:lnTo>
                <a:close/>
                <a:moveTo>
                  <a:pt x="162445" y="150258"/>
                </a:moveTo>
                <a:lnTo>
                  <a:pt x="162445" y="156192"/>
                </a:lnTo>
                <a:lnTo>
                  <a:pt x="156509" y="156192"/>
                </a:lnTo>
                <a:lnTo>
                  <a:pt x="156509" y="150258"/>
                </a:lnTo>
                <a:close/>
                <a:moveTo>
                  <a:pt x="168692" y="150258"/>
                </a:moveTo>
                <a:lnTo>
                  <a:pt x="168692" y="156192"/>
                </a:lnTo>
                <a:lnTo>
                  <a:pt x="162756" y="156192"/>
                </a:lnTo>
                <a:lnTo>
                  <a:pt x="162756" y="150258"/>
                </a:lnTo>
                <a:close/>
                <a:moveTo>
                  <a:pt x="174939" y="150258"/>
                </a:moveTo>
                <a:lnTo>
                  <a:pt x="174939" y="156192"/>
                </a:lnTo>
                <a:lnTo>
                  <a:pt x="169005" y="156192"/>
                </a:lnTo>
                <a:lnTo>
                  <a:pt x="169005" y="150258"/>
                </a:lnTo>
                <a:close/>
                <a:moveTo>
                  <a:pt x="181186" y="150258"/>
                </a:moveTo>
                <a:lnTo>
                  <a:pt x="181186" y="156192"/>
                </a:lnTo>
                <a:lnTo>
                  <a:pt x="175252" y="156192"/>
                </a:lnTo>
                <a:lnTo>
                  <a:pt x="175252" y="150258"/>
                </a:lnTo>
                <a:close/>
                <a:moveTo>
                  <a:pt x="187433" y="150258"/>
                </a:moveTo>
                <a:lnTo>
                  <a:pt x="187433" y="156192"/>
                </a:lnTo>
                <a:lnTo>
                  <a:pt x="181499" y="156192"/>
                </a:lnTo>
                <a:lnTo>
                  <a:pt x="181499" y="150258"/>
                </a:lnTo>
                <a:close/>
                <a:moveTo>
                  <a:pt x="193682" y="150258"/>
                </a:moveTo>
                <a:lnTo>
                  <a:pt x="193682" y="156192"/>
                </a:lnTo>
                <a:lnTo>
                  <a:pt x="187746" y="156192"/>
                </a:lnTo>
                <a:lnTo>
                  <a:pt x="187746" y="150258"/>
                </a:lnTo>
                <a:close/>
                <a:moveTo>
                  <a:pt x="199931" y="150258"/>
                </a:moveTo>
                <a:lnTo>
                  <a:pt x="199931" y="156192"/>
                </a:lnTo>
                <a:lnTo>
                  <a:pt x="193996" y="156192"/>
                </a:lnTo>
                <a:lnTo>
                  <a:pt x="193996" y="150258"/>
                </a:lnTo>
                <a:close/>
                <a:moveTo>
                  <a:pt x="206180" y="150258"/>
                </a:moveTo>
                <a:lnTo>
                  <a:pt x="206180" y="156192"/>
                </a:lnTo>
                <a:lnTo>
                  <a:pt x="200244" y="156192"/>
                </a:lnTo>
                <a:lnTo>
                  <a:pt x="200244" y="150258"/>
                </a:lnTo>
                <a:close/>
                <a:moveTo>
                  <a:pt x="212427" y="150258"/>
                </a:moveTo>
                <a:lnTo>
                  <a:pt x="212427" y="156192"/>
                </a:lnTo>
                <a:lnTo>
                  <a:pt x="206491" y="156192"/>
                </a:lnTo>
                <a:lnTo>
                  <a:pt x="206491" y="150258"/>
                </a:lnTo>
                <a:close/>
                <a:moveTo>
                  <a:pt x="218674" y="150258"/>
                </a:moveTo>
                <a:lnTo>
                  <a:pt x="218674" y="156192"/>
                </a:lnTo>
                <a:lnTo>
                  <a:pt x="212739" y="156192"/>
                </a:lnTo>
                <a:lnTo>
                  <a:pt x="212739" y="150258"/>
                </a:lnTo>
                <a:close/>
                <a:moveTo>
                  <a:pt x="224921" y="150258"/>
                </a:moveTo>
                <a:lnTo>
                  <a:pt x="224921" y="156192"/>
                </a:lnTo>
                <a:lnTo>
                  <a:pt x="218987" y="156192"/>
                </a:lnTo>
                <a:lnTo>
                  <a:pt x="218987" y="150258"/>
                </a:lnTo>
                <a:close/>
                <a:moveTo>
                  <a:pt x="231170" y="150258"/>
                </a:moveTo>
                <a:lnTo>
                  <a:pt x="231170" y="156192"/>
                </a:lnTo>
                <a:lnTo>
                  <a:pt x="225234" y="156192"/>
                </a:lnTo>
                <a:lnTo>
                  <a:pt x="225234" y="150258"/>
                </a:lnTo>
                <a:close/>
                <a:moveTo>
                  <a:pt x="237417" y="150258"/>
                </a:moveTo>
                <a:lnTo>
                  <a:pt x="237417" y="156192"/>
                </a:lnTo>
                <a:lnTo>
                  <a:pt x="231481" y="156192"/>
                </a:lnTo>
                <a:lnTo>
                  <a:pt x="231481" y="150258"/>
                </a:lnTo>
                <a:close/>
                <a:moveTo>
                  <a:pt x="243664" y="150258"/>
                </a:moveTo>
                <a:lnTo>
                  <a:pt x="243664" y="156192"/>
                </a:lnTo>
                <a:lnTo>
                  <a:pt x="237729" y="156192"/>
                </a:lnTo>
                <a:lnTo>
                  <a:pt x="237729" y="150258"/>
                </a:lnTo>
                <a:close/>
                <a:moveTo>
                  <a:pt x="249911" y="150258"/>
                </a:moveTo>
                <a:lnTo>
                  <a:pt x="249911" y="156192"/>
                </a:lnTo>
                <a:lnTo>
                  <a:pt x="243977" y="156192"/>
                </a:lnTo>
                <a:lnTo>
                  <a:pt x="243977" y="150258"/>
                </a:lnTo>
                <a:close/>
                <a:moveTo>
                  <a:pt x="256161" y="150258"/>
                </a:moveTo>
                <a:lnTo>
                  <a:pt x="256161" y="156192"/>
                </a:lnTo>
                <a:lnTo>
                  <a:pt x="250225" y="156192"/>
                </a:lnTo>
                <a:lnTo>
                  <a:pt x="250225" y="150258"/>
                </a:lnTo>
                <a:close/>
                <a:moveTo>
                  <a:pt x="262409" y="150258"/>
                </a:moveTo>
                <a:lnTo>
                  <a:pt x="262409" y="156192"/>
                </a:lnTo>
                <a:lnTo>
                  <a:pt x="256474" y="156192"/>
                </a:lnTo>
                <a:lnTo>
                  <a:pt x="256474" y="150258"/>
                </a:lnTo>
                <a:close/>
                <a:moveTo>
                  <a:pt x="268656" y="150258"/>
                </a:moveTo>
                <a:lnTo>
                  <a:pt x="268656" y="156192"/>
                </a:lnTo>
                <a:lnTo>
                  <a:pt x="262721" y="156192"/>
                </a:lnTo>
                <a:lnTo>
                  <a:pt x="262721" y="150258"/>
                </a:lnTo>
                <a:close/>
                <a:moveTo>
                  <a:pt x="274904" y="150258"/>
                </a:moveTo>
                <a:lnTo>
                  <a:pt x="274904" y="156192"/>
                </a:lnTo>
                <a:lnTo>
                  <a:pt x="268968" y="156192"/>
                </a:lnTo>
                <a:lnTo>
                  <a:pt x="268968" y="150258"/>
                </a:lnTo>
                <a:close/>
                <a:moveTo>
                  <a:pt x="158" y="0"/>
                </a:moveTo>
                <a:lnTo>
                  <a:pt x="158" y="157"/>
                </a:lnTo>
                <a:lnTo>
                  <a:pt x="0" y="157"/>
                </a:lnTo>
                <a:lnTo>
                  <a:pt x="0" y="156350"/>
                </a:lnTo>
                <a:lnTo>
                  <a:pt x="158" y="156350"/>
                </a:lnTo>
                <a:lnTo>
                  <a:pt x="158" y="156508"/>
                </a:lnTo>
                <a:lnTo>
                  <a:pt x="275059" y="156508"/>
                </a:lnTo>
                <a:lnTo>
                  <a:pt x="275059" y="156350"/>
                </a:lnTo>
                <a:lnTo>
                  <a:pt x="275215" y="156350"/>
                </a:lnTo>
                <a:lnTo>
                  <a:pt x="275215" y="155"/>
                </a:lnTo>
                <a:lnTo>
                  <a:pt x="275059" y="155"/>
                </a:lnTo>
                <a:lnTo>
                  <a:pt x="275059" y="0"/>
                </a:lnTo>
                <a:close/>
              </a:path>
            </a:pathLst>
          </a:custGeom>
          <a:solidFill>
            <a:srgbClr val="E9CED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body" idx="1"/>
          </p:nvPr>
        </p:nvSpPr>
        <p:spPr>
          <a:xfrm>
            <a:off x="720000" y="1237083"/>
            <a:ext cx="7704000" cy="336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Anaheim"/>
              <a:buChar char="●"/>
              <a:defRPr/>
            </a:lvl1pPr>
            <a:lvl2pPr marL="914400" lvl="1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2pPr>
            <a:lvl3pPr marL="1371600" lvl="2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3pPr>
            <a:lvl4pPr marL="1828800" lvl="3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/>
            </a:lvl4pPr>
            <a:lvl5pPr marL="2286000" lvl="4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5pPr>
            <a:lvl6pPr marL="2743200" lvl="5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6pPr>
            <a:lvl7pPr marL="3200400" lvl="6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/>
            </a:lvl7pPr>
            <a:lvl8pPr marL="3657600" lvl="7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8pPr>
            <a:lvl9pPr marL="4114800" lvl="8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34" name="Google Shape;34;p4"/>
          <p:cNvSpPr/>
          <p:nvPr/>
        </p:nvSpPr>
        <p:spPr>
          <a:xfrm>
            <a:off x="895042" y="228472"/>
            <a:ext cx="176549" cy="195133"/>
          </a:xfrm>
          <a:custGeom>
            <a:avLst/>
            <a:gdLst/>
            <a:ahLst/>
            <a:cxnLst/>
            <a:rect l="l" t="t" r="r" b="b"/>
            <a:pathLst>
              <a:path w="1720" h="1901" extrusionOk="0">
                <a:moveTo>
                  <a:pt x="916" y="737"/>
                </a:moveTo>
                <a:cubicBezTo>
                  <a:pt x="865" y="1005"/>
                  <a:pt x="746" y="1200"/>
                  <a:pt x="684" y="1200"/>
                </a:cubicBezTo>
                <a:cubicBezTo>
                  <a:pt x="670" y="1200"/>
                  <a:pt x="653" y="1175"/>
                  <a:pt x="645" y="1161"/>
                </a:cubicBezTo>
                <a:cubicBezTo>
                  <a:pt x="617" y="1117"/>
                  <a:pt x="614" y="1064"/>
                  <a:pt x="634" y="1008"/>
                </a:cubicBezTo>
                <a:cubicBezTo>
                  <a:pt x="673" y="907"/>
                  <a:pt x="776" y="807"/>
                  <a:pt x="916" y="737"/>
                </a:cubicBezTo>
                <a:close/>
                <a:moveTo>
                  <a:pt x="620" y="84"/>
                </a:moveTo>
                <a:cubicBezTo>
                  <a:pt x="715" y="84"/>
                  <a:pt x="793" y="112"/>
                  <a:pt x="838" y="182"/>
                </a:cubicBezTo>
                <a:cubicBezTo>
                  <a:pt x="918" y="277"/>
                  <a:pt x="949" y="439"/>
                  <a:pt x="924" y="648"/>
                </a:cubicBezTo>
                <a:cubicBezTo>
                  <a:pt x="740" y="726"/>
                  <a:pt x="600" y="854"/>
                  <a:pt x="550" y="986"/>
                </a:cubicBezTo>
                <a:cubicBezTo>
                  <a:pt x="522" y="1064"/>
                  <a:pt x="531" y="1139"/>
                  <a:pt x="564" y="1206"/>
                </a:cubicBezTo>
                <a:cubicBezTo>
                  <a:pt x="603" y="1273"/>
                  <a:pt x="645" y="1287"/>
                  <a:pt x="676" y="1287"/>
                </a:cubicBezTo>
                <a:cubicBezTo>
                  <a:pt x="815" y="1287"/>
                  <a:pt x="952" y="991"/>
                  <a:pt x="997" y="704"/>
                </a:cubicBezTo>
                <a:cubicBezTo>
                  <a:pt x="1086" y="673"/>
                  <a:pt x="1170" y="656"/>
                  <a:pt x="1245" y="656"/>
                </a:cubicBezTo>
                <a:cubicBezTo>
                  <a:pt x="1373" y="656"/>
                  <a:pt x="1538" y="698"/>
                  <a:pt x="1599" y="910"/>
                </a:cubicBezTo>
                <a:cubicBezTo>
                  <a:pt x="1630" y="1008"/>
                  <a:pt x="1599" y="1108"/>
                  <a:pt x="1524" y="1214"/>
                </a:cubicBezTo>
                <a:cubicBezTo>
                  <a:pt x="1281" y="1541"/>
                  <a:pt x="561" y="1828"/>
                  <a:pt x="257" y="1828"/>
                </a:cubicBezTo>
                <a:cubicBezTo>
                  <a:pt x="199" y="1828"/>
                  <a:pt x="176" y="1814"/>
                  <a:pt x="171" y="1806"/>
                </a:cubicBezTo>
                <a:cubicBezTo>
                  <a:pt x="171" y="1800"/>
                  <a:pt x="171" y="1792"/>
                  <a:pt x="176" y="1778"/>
                </a:cubicBezTo>
                <a:cubicBezTo>
                  <a:pt x="182" y="1772"/>
                  <a:pt x="182" y="1764"/>
                  <a:pt x="182" y="1758"/>
                </a:cubicBezTo>
                <a:cubicBezTo>
                  <a:pt x="148" y="1309"/>
                  <a:pt x="157" y="126"/>
                  <a:pt x="575" y="87"/>
                </a:cubicBezTo>
                <a:cubicBezTo>
                  <a:pt x="589" y="84"/>
                  <a:pt x="606" y="84"/>
                  <a:pt x="620" y="84"/>
                </a:cubicBezTo>
                <a:close/>
                <a:moveTo>
                  <a:pt x="623" y="1"/>
                </a:moveTo>
                <a:cubicBezTo>
                  <a:pt x="606" y="1"/>
                  <a:pt x="588" y="2"/>
                  <a:pt x="570" y="4"/>
                </a:cubicBezTo>
                <a:cubicBezTo>
                  <a:pt x="1" y="54"/>
                  <a:pt x="90" y="1602"/>
                  <a:pt x="101" y="1750"/>
                </a:cubicBezTo>
                <a:cubicBezTo>
                  <a:pt x="87" y="1797"/>
                  <a:pt x="95" y="1828"/>
                  <a:pt x="109" y="1845"/>
                </a:cubicBezTo>
                <a:cubicBezTo>
                  <a:pt x="132" y="1884"/>
                  <a:pt x="185" y="1901"/>
                  <a:pt x="266" y="1901"/>
                </a:cubicBezTo>
                <a:cubicBezTo>
                  <a:pt x="589" y="1901"/>
                  <a:pt x="1331" y="1608"/>
                  <a:pt x="1594" y="1256"/>
                </a:cubicBezTo>
                <a:cubicBezTo>
                  <a:pt x="1691" y="1131"/>
                  <a:pt x="1719" y="1005"/>
                  <a:pt x="1686" y="882"/>
                </a:cubicBezTo>
                <a:cubicBezTo>
                  <a:pt x="1624" y="681"/>
                  <a:pt x="1471" y="570"/>
                  <a:pt x="1253" y="570"/>
                </a:cubicBezTo>
                <a:cubicBezTo>
                  <a:pt x="1175" y="570"/>
                  <a:pt x="1094" y="578"/>
                  <a:pt x="1016" y="606"/>
                </a:cubicBezTo>
                <a:cubicBezTo>
                  <a:pt x="1024" y="461"/>
                  <a:pt x="1019" y="252"/>
                  <a:pt x="905" y="118"/>
                </a:cubicBezTo>
                <a:cubicBezTo>
                  <a:pt x="836" y="42"/>
                  <a:pt x="743" y="1"/>
                  <a:pt x="623" y="1"/>
                </a:cubicBezTo>
                <a:close/>
              </a:path>
            </a:pathLst>
          </a:custGeom>
          <a:solidFill>
            <a:srgbClr val="2417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4"/>
          <p:cNvSpPr/>
          <p:nvPr/>
        </p:nvSpPr>
        <p:spPr>
          <a:xfrm>
            <a:off x="6642258" y="392529"/>
            <a:ext cx="84579" cy="84889"/>
          </a:xfrm>
          <a:custGeom>
            <a:avLst/>
            <a:gdLst/>
            <a:ahLst/>
            <a:cxnLst/>
            <a:rect l="l" t="t" r="r" b="b"/>
            <a:pathLst>
              <a:path w="824" h="827" extrusionOk="0">
                <a:moveTo>
                  <a:pt x="435" y="109"/>
                </a:moveTo>
                <a:cubicBezTo>
                  <a:pt x="447" y="148"/>
                  <a:pt x="460" y="193"/>
                  <a:pt x="466" y="223"/>
                </a:cubicBezTo>
                <a:cubicBezTo>
                  <a:pt x="488" y="307"/>
                  <a:pt x="491" y="324"/>
                  <a:pt x="502" y="338"/>
                </a:cubicBezTo>
                <a:cubicBezTo>
                  <a:pt x="513" y="352"/>
                  <a:pt x="530" y="360"/>
                  <a:pt x="608" y="388"/>
                </a:cubicBezTo>
                <a:cubicBezTo>
                  <a:pt x="636" y="399"/>
                  <a:pt x="684" y="413"/>
                  <a:pt x="714" y="427"/>
                </a:cubicBezTo>
                <a:cubicBezTo>
                  <a:pt x="670" y="444"/>
                  <a:pt x="597" y="472"/>
                  <a:pt x="530" y="497"/>
                </a:cubicBezTo>
                <a:cubicBezTo>
                  <a:pt x="522" y="500"/>
                  <a:pt x="513" y="505"/>
                  <a:pt x="508" y="516"/>
                </a:cubicBezTo>
                <a:cubicBezTo>
                  <a:pt x="474" y="595"/>
                  <a:pt x="435" y="678"/>
                  <a:pt x="407" y="726"/>
                </a:cubicBezTo>
                <a:cubicBezTo>
                  <a:pt x="391" y="673"/>
                  <a:pt x="366" y="586"/>
                  <a:pt x="346" y="505"/>
                </a:cubicBezTo>
                <a:cubicBezTo>
                  <a:pt x="341" y="491"/>
                  <a:pt x="332" y="483"/>
                  <a:pt x="318" y="477"/>
                </a:cubicBezTo>
                <a:cubicBezTo>
                  <a:pt x="240" y="463"/>
                  <a:pt x="154" y="444"/>
                  <a:pt x="103" y="430"/>
                </a:cubicBezTo>
                <a:cubicBezTo>
                  <a:pt x="156" y="399"/>
                  <a:pt x="251" y="357"/>
                  <a:pt x="329" y="321"/>
                </a:cubicBezTo>
                <a:cubicBezTo>
                  <a:pt x="341" y="318"/>
                  <a:pt x="349" y="310"/>
                  <a:pt x="352" y="302"/>
                </a:cubicBezTo>
                <a:cubicBezTo>
                  <a:pt x="380" y="232"/>
                  <a:pt x="410" y="154"/>
                  <a:pt x="435" y="109"/>
                </a:cubicBezTo>
                <a:close/>
                <a:moveTo>
                  <a:pt x="447" y="0"/>
                </a:moveTo>
                <a:cubicBezTo>
                  <a:pt x="424" y="0"/>
                  <a:pt x="394" y="0"/>
                  <a:pt x="293" y="260"/>
                </a:cubicBezTo>
                <a:cubicBezTo>
                  <a:pt x="17" y="366"/>
                  <a:pt x="6" y="402"/>
                  <a:pt x="3" y="419"/>
                </a:cubicBezTo>
                <a:cubicBezTo>
                  <a:pt x="0" y="430"/>
                  <a:pt x="3" y="447"/>
                  <a:pt x="11" y="458"/>
                </a:cubicBezTo>
                <a:cubicBezTo>
                  <a:pt x="17" y="469"/>
                  <a:pt x="39" y="497"/>
                  <a:pt x="279" y="542"/>
                </a:cubicBezTo>
                <a:cubicBezTo>
                  <a:pt x="352" y="826"/>
                  <a:pt x="377" y="826"/>
                  <a:pt x="405" y="826"/>
                </a:cubicBezTo>
                <a:cubicBezTo>
                  <a:pt x="407" y="826"/>
                  <a:pt x="407" y="826"/>
                  <a:pt x="405" y="820"/>
                </a:cubicBezTo>
                <a:cubicBezTo>
                  <a:pt x="430" y="820"/>
                  <a:pt x="452" y="820"/>
                  <a:pt x="569" y="555"/>
                </a:cubicBezTo>
                <a:cubicBezTo>
                  <a:pt x="642" y="530"/>
                  <a:pt x="779" y="477"/>
                  <a:pt x="806" y="455"/>
                </a:cubicBezTo>
                <a:cubicBezTo>
                  <a:pt x="815" y="447"/>
                  <a:pt x="823" y="430"/>
                  <a:pt x="818" y="416"/>
                </a:cubicBezTo>
                <a:cubicBezTo>
                  <a:pt x="812" y="380"/>
                  <a:pt x="773" y="366"/>
                  <a:pt x="633" y="316"/>
                </a:cubicBezTo>
                <a:cubicBezTo>
                  <a:pt x="606" y="304"/>
                  <a:pt x="575" y="293"/>
                  <a:pt x="561" y="288"/>
                </a:cubicBezTo>
                <a:cubicBezTo>
                  <a:pt x="558" y="268"/>
                  <a:pt x="547" y="235"/>
                  <a:pt x="539" y="204"/>
                </a:cubicBezTo>
                <a:cubicBezTo>
                  <a:pt x="516" y="101"/>
                  <a:pt x="497" y="42"/>
                  <a:pt x="480" y="17"/>
                </a:cubicBezTo>
                <a:cubicBezTo>
                  <a:pt x="474" y="11"/>
                  <a:pt x="460" y="0"/>
                  <a:pt x="447" y="0"/>
                </a:cubicBezTo>
                <a:close/>
              </a:path>
            </a:pathLst>
          </a:custGeom>
          <a:solidFill>
            <a:srgbClr val="2417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4"/>
          <p:cNvSpPr/>
          <p:nvPr/>
        </p:nvSpPr>
        <p:spPr>
          <a:xfrm>
            <a:off x="3653338" y="4665959"/>
            <a:ext cx="254970" cy="167726"/>
          </a:xfrm>
          <a:custGeom>
            <a:avLst/>
            <a:gdLst/>
            <a:ahLst/>
            <a:cxnLst/>
            <a:rect l="l" t="t" r="r" b="b"/>
            <a:pathLst>
              <a:path w="2484" h="1634" extrusionOk="0">
                <a:moveTo>
                  <a:pt x="1244" y="250"/>
                </a:moveTo>
                <a:cubicBezTo>
                  <a:pt x="1342" y="342"/>
                  <a:pt x="1362" y="453"/>
                  <a:pt x="1337" y="531"/>
                </a:cubicBezTo>
                <a:cubicBezTo>
                  <a:pt x="1323" y="569"/>
                  <a:pt x="1297" y="591"/>
                  <a:pt x="1268" y="591"/>
                </a:cubicBezTo>
                <a:cubicBezTo>
                  <a:pt x="1250" y="591"/>
                  <a:pt x="1230" y="583"/>
                  <a:pt x="1211" y="565"/>
                </a:cubicBezTo>
                <a:cubicBezTo>
                  <a:pt x="1141" y="506"/>
                  <a:pt x="1158" y="370"/>
                  <a:pt x="1244" y="250"/>
                </a:cubicBezTo>
                <a:close/>
                <a:moveTo>
                  <a:pt x="1998" y="615"/>
                </a:moveTo>
                <a:lnTo>
                  <a:pt x="1998" y="615"/>
                </a:lnTo>
                <a:cubicBezTo>
                  <a:pt x="1981" y="746"/>
                  <a:pt x="1900" y="844"/>
                  <a:pt x="1788" y="858"/>
                </a:cubicBezTo>
                <a:cubicBezTo>
                  <a:pt x="1786" y="863"/>
                  <a:pt x="1777" y="863"/>
                  <a:pt x="1772" y="863"/>
                </a:cubicBezTo>
                <a:cubicBezTo>
                  <a:pt x="1738" y="863"/>
                  <a:pt x="1738" y="852"/>
                  <a:pt x="1738" y="844"/>
                </a:cubicBezTo>
                <a:cubicBezTo>
                  <a:pt x="1735" y="788"/>
                  <a:pt x="1844" y="649"/>
                  <a:pt x="1998" y="615"/>
                </a:cubicBezTo>
                <a:close/>
                <a:moveTo>
                  <a:pt x="698" y="953"/>
                </a:moveTo>
                <a:cubicBezTo>
                  <a:pt x="714" y="953"/>
                  <a:pt x="731" y="969"/>
                  <a:pt x="745" y="989"/>
                </a:cubicBezTo>
                <a:cubicBezTo>
                  <a:pt x="798" y="1059"/>
                  <a:pt x="812" y="1131"/>
                  <a:pt x="781" y="1193"/>
                </a:cubicBezTo>
                <a:cubicBezTo>
                  <a:pt x="745" y="1260"/>
                  <a:pt x="673" y="1299"/>
                  <a:pt x="578" y="1301"/>
                </a:cubicBezTo>
                <a:cubicBezTo>
                  <a:pt x="561" y="1179"/>
                  <a:pt x="594" y="1048"/>
                  <a:pt x="645" y="989"/>
                </a:cubicBezTo>
                <a:cubicBezTo>
                  <a:pt x="661" y="967"/>
                  <a:pt x="681" y="953"/>
                  <a:pt x="698" y="953"/>
                </a:cubicBezTo>
                <a:close/>
                <a:moveTo>
                  <a:pt x="1521" y="1061"/>
                </a:moveTo>
                <a:cubicBezTo>
                  <a:pt x="1523" y="1061"/>
                  <a:pt x="1540" y="1075"/>
                  <a:pt x="1554" y="1114"/>
                </a:cubicBezTo>
                <a:cubicBezTo>
                  <a:pt x="1582" y="1212"/>
                  <a:pt x="1565" y="1301"/>
                  <a:pt x="1501" y="1374"/>
                </a:cubicBezTo>
                <a:cubicBezTo>
                  <a:pt x="1443" y="1274"/>
                  <a:pt x="1451" y="1162"/>
                  <a:pt x="1482" y="1101"/>
                </a:cubicBezTo>
                <a:cubicBezTo>
                  <a:pt x="1496" y="1073"/>
                  <a:pt x="1512" y="1061"/>
                  <a:pt x="1521" y="1061"/>
                </a:cubicBezTo>
                <a:close/>
                <a:moveTo>
                  <a:pt x="1555" y="69"/>
                </a:moveTo>
                <a:cubicBezTo>
                  <a:pt x="1619" y="69"/>
                  <a:pt x="1685" y="88"/>
                  <a:pt x="1747" y="127"/>
                </a:cubicBezTo>
                <a:cubicBezTo>
                  <a:pt x="1900" y="227"/>
                  <a:pt x="1995" y="378"/>
                  <a:pt x="2000" y="537"/>
                </a:cubicBezTo>
                <a:cubicBezTo>
                  <a:pt x="1808" y="568"/>
                  <a:pt x="1663" y="743"/>
                  <a:pt x="1666" y="847"/>
                </a:cubicBezTo>
                <a:cubicBezTo>
                  <a:pt x="1668" y="889"/>
                  <a:pt x="1695" y="935"/>
                  <a:pt x="1769" y="935"/>
                </a:cubicBezTo>
                <a:cubicBezTo>
                  <a:pt x="1779" y="935"/>
                  <a:pt x="1789" y="935"/>
                  <a:pt x="1800" y="933"/>
                </a:cubicBezTo>
                <a:cubicBezTo>
                  <a:pt x="1947" y="911"/>
                  <a:pt x="2056" y="777"/>
                  <a:pt x="2073" y="604"/>
                </a:cubicBezTo>
                <a:cubicBezTo>
                  <a:pt x="2154" y="607"/>
                  <a:pt x="2232" y="646"/>
                  <a:pt x="2302" y="718"/>
                </a:cubicBezTo>
                <a:cubicBezTo>
                  <a:pt x="2419" y="844"/>
                  <a:pt x="2391" y="992"/>
                  <a:pt x="2346" y="1092"/>
                </a:cubicBezTo>
                <a:cubicBezTo>
                  <a:pt x="2246" y="1327"/>
                  <a:pt x="1961" y="1539"/>
                  <a:pt x="1749" y="1539"/>
                </a:cubicBezTo>
                <a:cubicBezTo>
                  <a:pt x="1691" y="1539"/>
                  <a:pt x="1641" y="1522"/>
                  <a:pt x="1604" y="1491"/>
                </a:cubicBezTo>
                <a:cubicBezTo>
                  <a:pt x="1582" y="1472"/>
                  <a:pt x="1563" y="1455"/>
                  <a:pt x="1543" y="1435"/>
                </a:cubicBezTo>
                <a:cubicBezTo>
                  <a:pt x="1632" y="1340"/>
                  <a:pt x="1660" y="1215"/>
                  <a:pt x="1621" y="1089"/>
                </a:cubicBezTo>
                <a:cubicBezTo>
                  <a:pt x="1590" y="997"/>
                  <a:pt x="1543" y="983"/>
                  <a:pt x="1515" y="983"/>
                </a:cubicBezTo>
                <a:cubicBezTo>
                  <a:pt x="1473" y="983"/>
                  <a:pt x="1440" y="1011"/>
                  <a:pt x="1412" y="1064"/>
                </a:cubicBezTo>
                <a:cubicBezTo>
                  <a:pt x="1370" y="1156"/>
                  <a:pt x="1362" y="1299"/>
                  <a:pt x="1443" y="1427"/>
                </a:cubicBezTo>
                <a:cubicBezTo>
                  <a:pt x="1359" y="1494"/>
                  <a:pt x="1205" y="1561"/>
                  <a:pt x="918" y="1561"/>
                </a:cubicBezTo>
                <a:lnTo>
                  <a:pt x="885" y="1561"/>
                </a:lnTo>
                <a:cubicBezTo>
                  <a:pt x="709" y="1555"/>
                  <a:pt x="628" y="1466"/>
                  <a:pt x="594" y="1371"/>
                </a:cubicBezTo>
                <a:cubicBezTo>
                  <a:pt x="709" y="1366"/>
                  <a:pt x="804" y="1310"/>
                  <a:pt x="851" y="1226"/>
                </a:cubicBezTo>
                <a:cubicBezTo>
                  <a:pt x="893" y="1137"/>
                  <a:pt x="873" y="1034"/>
                  <a:pt x="804" y="942"/>
                </a:cubicBezTo>
                <a:cubicBezTo>
                  <a:pt x="762" y="894"/>
                  <a:pt x="726" y="883"/>
                  <a:pt x="698" y="883"/>
                </a:cubicBezTo>
                <a:cubicBezTo>
                  <a:pt x="659" y="883"/>
                  <a:pt x="620" y="905"/>
                  <a:pt x="589" y="942"/>
                </a:cubicBezTo>
                <a:cubicBezTo>
                  <a:pt x="533" y="1011"/>
                  <a:pt x="488" y="1151"/>
                  <a:pt x="505" y="1296"/>
                </a:cubicBezTo>
                <a:cubicBezTo>
                  <a:pt x="424" y="1282"/>
                  <a:pt x="341" y="1237"/>
                  <a:pt x="260" y="1179"/>
                </a:cubicBezTo>
                <a:cubicBezTo>
                  <a:pt x="73" y="1039"/>
                  <a:pt x="115" y="844"/>
                  <a:pt x="140" y="769"/>
                </a:cubicBezTo>
                <a:cubicBezTo>
                  <a:pt x="196" y="596"/>
                  <a:pt x="341" y="462"/>
                  <a:pt x="469" y="462"/>
                </a:cubicBezTo>
                <a:cubicBezTo>
                  <a:pt x="502" y="462"/>
                  <a:pt x="530" y="467"/>
                  <a:pt x="558" y="484"/>
                </a:cubicBezTo>
                <a:cubicBezTo>
                  <a:pt x="562" y="488"/>
                  <a:pt x="568" y="490"/>
                  <a:pt x="574" y="490"/>
                </a:cubicBezTo>
                <a:cubicBezTo>
                  <a:pt x="580" y="490"/>
                  <a:pt x="587" y="488"/>
                  <a:pt x="594" y="484"/>
                </a:cubicBezTo>
                <a:cubicBezTo>
                  <a:pt x="606" y="478"/>
                  <a:pt x="617" y="464"/>
                  <a:pt x="614" y="451"/>
                </a:cubicBezTo>
                <a:cubicBezTo>
                  <a:pt x="614" y="448"/>
                  <a:pt x="589" y="255"/>
                  <a:pt x="678" y="149"/>
                </a:cubicBezTo>
                <a:cubicBezTo>
                  <a:pt x="716" y="107"/>
                  <a:pt x="770" y="86"/>
                  <a:pt x="841" y="86"/>
                </a:cubicBezTo>
                <a:cubicBezTo>
                  <a:pt x="892" y="86"/>
                  <a:pt x="951" y="96"/>
                  <a:pt x="1018" y="119"/>
                </a:cubicBezTo>
                <a:cubicBezTo>
                  <a:pt x="1080" y="141"/>
                  <a:pt x="1138" y="163"/>
                  <a:pt x="1186" y="199"/>
                </a:cubicBezTo>
                <a:cubicBezTo>
                  <a:pt x="1088" y="339"/>
                  <a:pt x="1049" y="523"/>
                  <a:pt x="1161" y="618"/>
                </a:cubicBezTo>
                <a:cubicBezTo>
                  <a:pt x="1194" y="646"/>
                  <a:pt x="1233" y="663"/>
                  <a:pt x="1270" y="663"/>
                </a:cubicBezTo>
                <a:cubicBezTo>
                  <a:pt x="1328" y="663"/>
                  <a:pt x="1381" y="618"/>
                  <a:pt x="1403" y="551"/>
                </a:cubicBezTo>
                <a:cubicBezTo>
                  <a:pt x="1437" y="453"/>
                  <a:pt x="1415" y="308"/>
                  <a:pt x="1289" y="188"/>
                </a:cubicBezTo>
                <a:cubicBezTo>
                  <a:pt x="1366" y="110"/>
                  <a:pt x="1459" y="69"/>
                  <a:pt x="1555" y="69"/>
                </a:cubicBezTo>
                <a:close/>
                <a:moveTo>
                  <a:pt x="1552" y="0"/>
                </a:moveTo>
                <a:cubicBezTo>
                  <a:pt x="1436" y="0"/>
                  <a:pt x="1322" y="51"/>
                  <a:pt x="1231" y="146"/>
                </a:cubicBezTo>
                <a:cubicBezTo>
                  <a:pt x="1175" y="105"/>
                  <a:pt x="1111" y="74"/>
                  <a:pt x="1038" y="49"/>
                </a:cubicBezTo>
                <a:cubicBezTo>
                  <a:pt x="965" y="24"/>
                  <a:pt x="900" y="12"/>
                  <a:pt x="841" y="12"/>
                </a:cubicBezTo>
                <a:cubicBezTo>
                  <a:pt x="749" y="12"/>
                  <a:pt x="674" y="42"/>
                  <a:pt x="620" y="102"/>
                </a:cubicBezTo>
                <a:cubicBezTo>
                  <a:pt x="544" y="194"/>
                  <a:pt x="533" y="322"/>
                  <a:pt x="533" y="398"/>
                </a:cubicBezTo>
                <a:cubicBezTo>
                  <a:pt x="511" y="392"/>
                  <a:pt x="491" y="389"/>
                  <a:pt x="466" y="389"/>
                </a:cubicBezTo>
                <a:cubicBezTo>
                  <a:pt x="310" y="389"/>
                  <a:pt x="131" y="545"/>
                  <a:pt x="64" y="743"/>
                </a:cubicBezTo>
                <a:cubicBezTo>
                  <a:pt x="0" y="939"/>
                  <a:pt x="56" y="1117"/>
                  <a:pt x="212" y="1234"/>
                </a:cubicBezTo>
                <a:cubicBezTo>
                  <a:pt x="313" y="1310"/>
                  <a:pt x="419" y="1354"/>
                  <a:pt x="516" y="1368"/>
                </a:cubicBezTo>
                <a:cubicBezTo>
                  <a:pt x="564" y="1533"/>
                  <a:pt x="692" y="1631"/>
                  <a:pt x="882" y="1633"/>
                </a:cubicBezTo>
                <a:lnTo>
                  <a:pt x="918" y="1633"/>
                </a:lnTo>
                <a:cubicBezTo>
                  <a:pt x="1169" y="1633"/>
                  <a:pt x="1362" y="1583"/>
                  <a:pt x="1487" y="1491"/>
                </a:cubicBezTo>
                <a:cubicBezTo>
                  <a:pt x="1507" y="1513"/>
                  <a:pt x="1529" y="1536"/>
                  <a:pt x="1554" y="1555"/>
                </a:cubicBezTo>
                <a:cubicBezTo>
                  <a:pt x="1607" y="1597"/>
                  <a:pt x="1674" y="1619"/>
                  <a:pt x="1747" y="1619"/>
                </a:cubicBezTo>
                <a:cubicBezTo>
                  <a:pt x="1987" y="1619"/>
                  <a:pt x="2293" y="1388"/>
                  <a:pt x="2408" y="1128"/>
                </a:cubicBezTo>
                <a:cubicBezTo>
                  <a:pt x="2483" y="955"/>
                  <a:pt x="2461" y="794"/>
                  <a:pt x="2349" y="674"/>
                </a:cubicBezTo>
                <a:cubicBezTo>
                  <a:pt x="2266" y="587"/>
                  <a:pt x="2176" y="543"/>
                  <a:pt x="2070" y="537"/>
                </a:cubicBezTo>
                <a:cubicBezTo>
                  <a:pt x="2065" y="356"/>
                  <a:pt x="1956" y="183"/>
                  <a:pt x="1780" y="71"/>
                </a:cubicBezTo>
                <a:cubicBezTo>
                  <a:pt x="1707" y="23"/>
                  <a:pt x="1629" y="0"/>
                  <a:pt x="1552" y="0"/>
                </a:cubicBezTo>
                <a:close/>
              </a:path>
            </a:pathLst>
          </a:custGeom>
          <a:solidFill>
            <a:srgbClr val="2417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4"/>
          <p:cNvSpPr/>
          <p:nvPr/>
        </p:nvSpPr>
        <p:spPr>
          <a:xfrm>
            <a:off x="8484592" y="3256098"/>
            <a:ext cx="218326" cy="462427"/>
          </a:xfrm>
          <a:custGeom>
            <a:avLst/>
            <a:gdLst/>
            <a:ahLst/>
            <a:cxnLst/>
            <a:rect l="l" t="t" r="r" b="b"/>
            <a:pathLst>
              <a:path w="2127" h="4505" extrusionOk="0">
                <a:moveTo>
                  <a:pt x="417" y="1"/>
                </a:moveTo>
                <a:cubicBezTo>
                  <a:pt x="407" y="1"/>
                  <a:pt x="396" y="5"/>
                  <a:pt x="388" y="13"/>
                </a:cubicBezTo>
                <a:cubicBezTo>
                  <a:pt x="382" y="16"/>
                  <a:pt x="335" y="66"/>
                  <a:pt x="276" y="144"/>
                </a:cubicBezTo>
                <a:cubicBezTo>
                  <a:pt x="262" y="161"/>
                  <a:pt x="265" y="186"/>
                  <a:pt x="282" y="200"/>
                </a:cubicBezTo>
                <a:cubicBezTo>
                  <a:pt x="290" y="206"/>
                  <a:pt x="296" y="208"/>
                  <a:pt x="307" y="208"/>
                </a:cubicBezTo>
                <a:cubicBezTo>
                  <a:pt x="321" y="208"/>
                  <a:pt x="332" y="206"/>
                  <a:pt x="341" y="194"/>
                </a:cubicBezTo>
                <a:cubicBezTo>
                  <a:pt x="402" y="119"/>
                  <a:pt x="447" y="74"/>
                  <a:pt x="447" y="74"/>
                </a:cubicBezTo>
                <a:cubicBezTo>
                  <a:pt x="463" y="55"/>
                  <a:pt x="463" y="33"/>
                  <a:pt x="447" y="13"/>
                </a:cubicBezTo>
                <a:cubicBezTo>
                  <a:pt x="438" y="5"/>
                  <a:pt x="428" y="1"/>
                  <a:pt x="417" y="1"/>
                </a:cubicBezTo>
                <a:close/>
                <a:moveTo>
                  <a:pt x="208" y="263"/>
                </a:moveTo>
                <a:cubicBezTo>
                  <a:pt x="195" y="263"/>
                  <a:pt x="182" y="270"/>
                  <a:pt x="173" y="284"/>
                </a:cubicBezTo>
                <a:cubicBezTo>
                  <a:pt x="145" y="331"/>
                  <a:pt x="117" y="381"/>
                  <a:pt x="95" y="429"/>
                </a:cubicBezTo>
                <a:cubicBezTo>
                  <a:pt x="87" y="451"/>
                  <a:pt x="95" y="473"/>
                  <a:pt x="115" y="485"/>
                </a:cubicBezTo>
                <a:cubicBezTo>
                  <a:pt x="117" y="485"/>
                  <a:pt x="126" y="487"/>
                  <a:pt x="131" y="487"/>
                </a:cubicBezTo>
                <a:cubicBezTo>
                  <a:pt x="151" y="487"/>
                  <a:pt x="165" y="479"/>
                  <a:pt x="168" y="465"/>
                </a:cubicBezTo>
                <a:cubicBezTo>
                  <a:pt x="187" y="418"/>
                  <a:pt x="212" y="370"/>
                  <a:pt x="243" y="326"/>
                </a:cubicBezTo>
                <a:cubicBezTo>
                  <a:pt x="254" y="306"/>
                  <a:pt x="251" y="284"/>
                  <a:pt x="229" y="270"/>
                </a:cubicBezTo>
                <a:cubicBezTo>
                  <a:pt x="223" y="266"/>
                  <a:pt x="215" y="263"/>
                  <a:pt x="208" y="263"/>
                </a:cubicBezTo>
                <a:close/>
                <a:moveTo>
                  <a:pt x="76" y="556"/>
                </a:moveTo>
                <a:cubicBezTo>
                  <a:pt x="56" y="556"/>
                  <a:pt x="41" y="568"/>
                  <a:pt x="34" y="585"/>
                </a:cubicBezTo>
                <a:cubicBezTo>
                  <a:pt x="17" y="641"/>
                  <a:pt x="6" y="697"/>
                  <a:pt x="0" y="752"/>
                </a:cubicBezTo>
                <a:cubicBezTo>
                  <a:pt x="0" y="778"/>
                  <a:pt x="14" y="794"/>
                  <a:pt x="39" y="800"/>
                </a:cubicBezTo>
                <a:lnTo>
                  <a:pt x="42" y="800"/>
                </a:lnTo>
                <a:cubicBezTo>
                  <a:pt x="62" y="800"/>
                  <a:pt x="81" y="780"/>
                  <a:pt x="84" y="761"/>
                </a:cubicBezTo>
                <a:cubicBezTo>
                  <a:pt x="87" y="713"/>
                  <a:pt x="98" y="663"/>
                  <a:pt x="115" y="610"/>
                </a:cubicBezTo>
                <a:cubicBezTo>
                  <a:pt x="123" y="588"/>
                  <a:pt x="109" y="565"/>
                  <a:pt x="87" y="557"/>
                </a:cubicBezTo>
                <a:cubicBezTo>
                  <a:pt x="83" y="556"/>
                  <a:pt x="79" y="556"/>
                  <a:pt x="76" y="556"/>
                </a:cubicBezTo>
                <a:close/>
                <a:moveTo>
                  <a:pt x="55" y="882"/>
                </a:moveTo>
                <a:cubicBezTo>
                  <a:pt x="51" y="882"/>
                  <a:pt x="48" y="883"/>
                  <a:pt x="45" y="884"/>
                </a:cubicBezTo>
                <a:cubicBezTo>
                  <a:pt x="20" y="886"/>
                  <a:pt x="6" y="906"/>
                  <a:pt x="11" y="931"/>
                </a:cubicBezTo>
                <a:cubicBezTo>
                  <a:pt x="20" y="987"/>
                  <a:pt x="39" y="1043"/>
                  <a:pt x="67" y="1096"/>
                </a:cubicBezTo>
                <a:cubicBezTo>
                  <a:pt x="73" y="1107"/>
                  <a:pt x="87" y="1115"/>
                  <a:pt x="101" y="1115"/>
                </a:cubicBezTo>
                <a:cubicBezTo>
                  <a:pt x="109" y="1115"/>
                  <a:pt x="112" y="1115"/>
                  <a:pt x="126" y="1112"/>
                </a:cubicBezTo>
                <a:cubicBezTo>
                  <a:pt x="145" y="1101"/>
                  <a:pt x="154" y="1079"/>
                  <a:pt x="143" y="1056"/>
                </a:cubicBezTo>
                <a:cubicBezTo>
                  <a:pt x="117" y="1012"/>
                  <a:pt x="103" y="962"/>
                  <a:pt x="95" y="914"/>
                </a:cubicBezTo>
                <a:cubicBezTo>
                  <a:pt x="88" y="895"/>
                  <a:pt x="73" y="882"/>
                  <a:pt x="55" y="882"/>
                </a:cubicBezTo>
                <a:close/>
                <a:moveTo>
                  <a:pt x="1011" y="1119"/>
                </a:moveTo>
                <a:cubicBezTo>
                  <a:pt x="1008" y="1119"/>
                  <a:pt x="1005" y="1120"/>
                  <a:pt x="1002" y="1121"/>
                </a:cubicBezTo>
                <a:cubicBezTo>
                  <a:pt x="949" y="1129"/>
                  <a:pt x="893" y="1151"/>
                  <a:pt x="837" y="1185"/>
                </a:cubicBezTo>
                <a:cubicBezTo>
                  <a:pt x="815" y="1196"/>
                  <a:pt x="809" y="1221"/>
                  <a:pt x="823" y="1241"/>
                </a:cubicBezTo>
                <a:cubicBezTo>
                  <a:pt x="829" y="1255"/>
                  <a:pt x="843" y="1263"/>
                  <a:pt x="857" y="1263"/>
                </a:cubicBezTo>
                <a:cubicBezTo>
                  <a:pt x="865" y="1263"/>
                  <a:pt x="871" y="1260"/>
                  <a:pt x="879" y="1255"/>
                </a:cubicBezTo>
                <a:cubicBezTo>
                  <a:pt x="924" y="1227"/>
                  <a:pt x="968" y="1210"/>
                  <a:pt x="1016" y="1199"/>
                </a:cubicBezTo>
                <a:cubicBezTo>
                  <a:pt x="1038" y="1196"/>
                  <a:pt x="1052" y="1171"/>
                  <a:pt x="1049" y="1151"/>
                </a:cubicBezTo>
                <a:cubicBezTo>
                  <a:pt x="1047" y="1132"/>
                  <a:pt x="1028" y="1119"/>
                  <a:pt x="1011" y="1119"/>
                </a:cubicBezTo>
                <a:close/>
                <a:moveTo>
                  <a:pt x="1162" y="1136"/>
                </a:moveTo>
                <a:cubicBezTo>
                  <a:pt x="1148" y="1136"/>
                  <a:pt x="1133" y="1146"/>
                  <a:pt x="1127" y="1160"/>
                </a:cubicBezTo>
                <a:cubicBezTo>
                  <a:pt x="1116" y="1179"/>
                  <a:pt x="1127" y="1202"/>
                  <a:pt x="1147" y="1213"/>
                </a:cubicBezTo>
                <a:lnTo>
                  <a:pt x="1169" y="1224"/>
                </a:lnTo>
                <a:cubicBezTo>
                  <a:pt x="1197" y="1241"/>
                  <a:pt x="1217" y="1269"/>
                  <a:pt x="1219" y="1305"/>
                </a:cubicBezTo>
                <a:cubicBezTo>
                  <a:pt x="1225" y="1322"/>
                  <a:pt x="1242" y="1338"/>
                  <a:pt x="1261" y="1338"/>
                </a:cubicBezTo>
                <a:cubicBezTo>
                  <a:pt x="1267" y="1338"/>
                  <a:pt x="1267" y="1338"/>
                  <a:pt x="1261" y="1341"/>
                </a:cubicBezTo>
                <a:cubicBezTo>
                  <a:pt x="1284" y="1338"/>
                  <a:pt x="1300" y="1322"/>
                  <a:pt x="1297" y="1296"/>
                </a:cubicBezTo>
                <a:cubicBezTo>
                  <a:pt x="1289" y="1238"/>
                  <a:pt x="1258" y="1188"/>
                  <a:pt x="1205" y="1157"/>
                </a:cubicBezTo>
                <a:cubicBezTo>
                  <a:pt x="1200" y="1151"/>
                  <a:pt x="1189" y="1143"/>
                  <a:pt x="1178" y="1140"/>
                </a:cubicBezTo>
                <a:cubicBezTo>
                  <a:pt x="1173" y="1137"/>
                  <a:pt x="1168" y="1136"/>
                  <a:pt x="1162" y="1136"/>
                </a:cubicBezTo>
                <a:close/>
                <a:moveTo>
                  <a:pt x="193" y="1164"/>
                </a:moveTo>
                <a:cubicBezTo>
                  <a:pt x="184" y="1164"/>
                  <a:pt x="175" y="1168"/>
                  <a:pt x="168" y="1176"/>
                </a:cubicBezTo>
                <a:cubicBezTo>
                  <a:pt x="151" y="1193"/>
                  <a:pt x="145" y="1218"/>
                  <a:pt x="165" y="1235"/>
                </a:cubicBezTo>
                <a:cubicBezTo>
                  <a:pt x="198" y="1277"/>
                  <a:pt x="243" y="1316"/>
                  <a:pt x="293" y="1349"/>
                </a:cubicBezTo>
                <a:cubicBezTo>
                  <a:pt x="299" y="1352"/>
                  <a:pt x="307" y="1358"/>
                  <a:pt x="318" y="1358"/>
                </a:cubicBezTo>
                <a:cubicBezTo>
                  <a:pt x="332" y="1358"/>
                  <a:pt x="341" y="1352"/>
                  <a:pt x="355" y="1338"/>
                </a:cubicBezTo>
                <a:cubicBezTo>
                  <a:pt x="368" y="1322"/>
                  <a:pt x="363" y="1296"/>
                  <a:pt x="346" y="1282"/>
                </a:cubicBezTo>
                <a:cubicBezTo>
                  <a:pt x="299" y="1249"/>
                  <a:pt x="262" y="1213"/>
                  <a:pt x="226" y="1179"/>
                </a:cubicBezTo>
                <a:cubicBezTo>
                  <a:pt x="217" y="1170"/>
                  <a:pt x="205" y="1164"/>
                  <a:pt x="193" y="1164"/>
                </a:cubicBezTo>
                <a:close/>
                <a:moveTo>
                  <a:pt x="728" y="1283"/>
                </a:moveTo>
                <a:cubicBezTo>
                  <a:pt x="717" y="1283"/>
                  <a:pt x="706" y="1288"/>
                  <a:pt x="698" y="1296"/>
                </a:cubicBezTo>
                <a:cubicBezTo>
                  <a:pt x="659" y="1335"/>
                  <a:pt x="625" y="1380"/>
                  <a:pt x="592" y="1430"/>
                </a:cubicBezTo>
                <a:cubicBezTo>
                  <a:pt x="555" y="1411"/>
                  <a:pt x="516" y="1391"/>
                  <a:pt x="475" y="1366"/>
                </a:cubicBezTo>
                <a:cubicBezTo>
                  <a:pt x="468" y="1363"/>
                  <a:pt x="461" y="1361"/>
                  <a:pt x="454" y="1361"/>
                </a:cubicBezTo>
                <a:cubicBezTo>
                  <a:pt x="440" y="1361"/>
                  <a:pt x="426" y="1369"/>
                  <a:pt x="419" y="1383"/>
                </a:cubicBezTo>
                <a:cubicBezTo>
                  <a:pt x="408" y="1405"/>
                  <a:pt x="416" y="1430"/>
                  <a:pt x="435" y="1439"/>
                </a:cubicBezTo>
                <a:cubicBezTo>
                  <a:pt x="486" y="1469"/>
                  <a:pt x="536" y="1492"/>
                  <a:pt x="586" y="1514"/>
                </a:cubicBezTo>
                <a:cubicBezTo>
                  <a:pt x="592" y="1514"/>
                  <a:pt x="597" y="1517"/>
                  <a:pt x="603" y="1517"/>
                </a:cubicBezTo>
                <a:cubicBezTo>
                  <a:pt x="617" y="1517"/>
                  <a:pt x="631" y="1508"/>
                  <a:pt x="639" y="1492"/>
                </a:cubicBezTo>
                <a:cubicBezTo>
                  <a:pt x="647" y="1492"/>
                  <a:pt x="656" y="1486"/>
                  <a:pt x="661" y="1475"/>
                </a:cubicBezTo>
                <a:cubicBezTo>
                  <a:pt x="692" y="1430"/>
                  <a:pt x="726" y="1391"/>
                  <a:pt x="759" y="1352"/>
                </a:cubicBezTo>
                <a:cubicBezTo>
                  <a:pt x="773" y="1335"/>
                  <a:pt x="773" y="1310"/>
                  <a:pt x="756" y="1294"/>
                </a:cubicBezTo>
                <a:cubicBezTo>
                  <a:pt x="748" y="1287"/>
                  <a:pt x="738" y="1283"/>
                  <a:pt x="728" y="1283"/>
                </a:cubicBezTo>
                <a:close/>
                <a:moveTo>
                  <a:pt x="1215" y="1410"/>
                </a:moveTo>
                <a:cubicBezTo>
                  <a:pt x="1203" y="1410"/>
                  <a:pt x="1191" y="1415"/>
                  <a:pt x="1183" y="1425"/>
                </a:cubicBezTo>
                <a:cubicBezTo>
                  <a:pt x="1155" y="1458"/>
                  <a:pt x="1116" y="1481"/>
                  <a:pt x="1066" y="1500"/>
                </a:cubicBezTo>
                <a:cubicBezTo>
                  <a:pt x="1046" y="1506"/>
                  <a:pt x="1032" y="1531"/>
                  <a:pt x="1038" y="1550"/>
                </a:cubicBezTo>
                <a:cubicBezTo>
                  <a:pt x="1044" y="1570"/>
                  <a:pt x="1060" y="1578"/>
                  <a:pt x="1077" y="1578"/>
                </a:cubicBezTo>
                <a:cubicBezTo>
                  <a:pt x="1085" y="1578"/>
                  <a:pt x="1088" y="1578"/>
                  <a:pt x="1091" y="1575"/>
                </a:cubicBezTo>
                <a:cubicBezTo>
                  <a:pt x="1155" y="1556"/>
                  <a:pt x="1205" y="1520"/>
                  <a:pt x="1244" y="1475"/>
                </a:cubicBezTo>
                <a:cubicBezTo>
                  <a:pt x="1258" y="1461"/>
                  <a:pt x="1256" y="1433"/>
                  <a:pt x="1239" y="1419"/>
                </a:cubicBezTo>
                <a:cubicBezTo>
                  <a:pt x="1233" y="1413"/>
                  <a:pt x="1224" y="1410"/>
                  <a:pt x="1215" y="1410"/>
                </a:cubicBezTo>
                <a:close/>
                <a:moveTo>
                  <a:pt x="754" y="1495"/>
                </a:moveTo>
                <a:cubicBezTo>
                  <a:pt x="738" y="1495"/>
                  <a:pt x="724" y="1507"/>
                  <a:pt x="717" y="1525"/>
                </a:cubicBezTo>
                <a:cubicBezTo>
                  <a:pt x="712" y="1545"/>
                  <a:pt x="726" y="1567"/>
                  <a:pt x="745" y="1573"/>
                </a:cubicBezTo>
                <a:cubicBezTo>
                  <a:pt x="806" y="1587"/>
                  <a:pt x="862" y="1598"/>
                  <a:pt x="918" y="1601"/>
                </a:cubicBezTo>
                <a:cubicBezTo>
                  <a:pt x="938" y="1601"/>
                  <a:pt x="960" y="1584"/>
                  <a:pt x="960" y="1561"/>
                </a:cubicBezTo>
                <a:cubicBezTo>
                  <a:pt x="963" y="1542"/>
                  <a:pt x="946" y="1525"/>
                  <a:pt x="921" y="1520"/>
                </a:cubicBezTo>
                <a:cubicBezTo>
                  <a:pt x="871" y="1520"/>
                  <a:pt x="820" y="1508"/>
                  <a:pt x="767" y="1497"/>
                </a:cubicBezTo>
                <a:cubicBezTo>
                  <a:pt x="763" y="1496"/>
                  <a:pt x="759" y="1495"/>
                  <a:pt x="754" y="1495"/>
                </a:cubicBezTo>
                <a:close/>
                <a:moveTo>
                  <a:pt x="559" y="1560"/>
                </a:moveTo>
                <a:cubicBezTo>
                  <a:pt x="541" y="1560"/>
                  <a:pt x="526" y="1569"/>
                  <a:pt x="519" y="1587"/>
                </a:cubicBezTo>
                <a:cubicBezTo>
                  <a:pt x="500" y="1642"/>
                  <a:pt x="486" y="1698"/>
                  <a:pt x="477" y="1754"/>
                </a:cubicBezTo>
                <a:cubicBezTo>
                  <a:pt x="475" y="1776"/>
                  <a:pt x="488" y="1796"/>
                  <a:pt x="514" y="1799"/>
                </a:cubicBezTo>
                <a:lnTo>
                  <a:pt x="519" y="1799"/>
                </a:lnTo>
                <a:cubicBezTo>
                  <a:pt x="536" y="1799"/>
                  <a:pt x="555" y="1785"/>
                  <a:pt x="558" y="1765"/>
                </a:cubicBezTo>
                <a:cubicBezTo>
                  <a:pt x="564" y="1715"/>
                  <a:pt x="578" y="1662"/>
                  <a:pt x="597" y="1614"/>
                </a:cubicBezTo>
                <a:cubicBezTo>
                  <a:pt x="603" y="1592"/>
                  <a:pt x="592" y="1570"/>
                  <a:pt x="572" y="1561"/>
                </a:cubicBezTo>
                <a:cubicBezTo>
                  <a:pt x="568" y="1560"/>
                  <a:pt x="563" y="1560"/>
                  <a:pt x="559" y="1560"/>
                </a:cubicBezTo>
                <a:close/>
                <a:moveTo>
                  <a:pt x="513" y="1882"/>
                </a:moveTo>
                <a:cubicBezTo>
                  <a:pt x="511" y="1882"/>
                  <a:pt x="510" y="1882"/>
                  <a:pt x="508" y="1882"/>
                </a:cubicBezTo>
                <a:cubicBezTo>
                  <a:pt x="488" y="1888"/>
                  <a:pt x="472" y="1905"/>
                  <a:pt x="475" y="1927"/>
                </a:cubicBezTo>
                <a:cubicBezTo>
                  <a:pt x="480" y="1985"/>
                  <a:pt x="491" y="2038"/>
                  <a:pt x="514" y="2097"/>
                </a:cubicBezTo>
                <a:cubicBezTo>
                  <a:pt x="519" y="2114"/>
                  <a:pt x="533" y="2125"/>
                  <a:pt x="550" y="2125"/>
                </a:cubicBezTo>
                <a:cubicBezTo>
                  <a:pt x="554" y="2125"/>
                  <a:pt x="557" y="2123"/>
                  <a:pt x="560" y="2123"/>
                </a:cubicBezTo>
                <a:cubicBezTo>
                  <a:pt x="562" y="2123"/>
                  <a:pt x="563" y="2123"/>
                  <a:pt x="564" y="2125"/>
                </a:cubicBezTo>
                <a:cubicBezTo>
                  <a:pt x="586" y="2117"/>
                  <a:pt x="597" y="2092"/>
                  <a:pt x="589" y="2072"/>
                </a:cubicBezTo>
                <a:cubicBezTo>
                  <a:pt x="572" y="2022"/>
                  <a:pt x="561" y="1969"/>
                  <a:pt x="555" y="1921"/>
                </a:cubicBezTo>
                <a:cubicBezTo>
                  <a:pt x="550" y="1898"/>
                  <a:pt x="533" y="1882"/>
                  <a:pt x="513" y="1882"/>
                </a:cubicBezTo>
                <a:close/>
                <a:moveTo>
                  <a:pt x="623" y="2187"/>
                </a:moveTo>
                <a:cubicBezTo>
                  <a:pt x="616" y="2187"/>
                  <a:pt x="607" y="2189"/>
                  <a:pt x="600" y="2195"/>
                </a:cubicBezTo>
                <a:cubicBezTo>
                  <a:pt x="578" y="2203"/>
                  <a:pt x="572" y="2228"/>
                  <a:pt x="586" y="2251"/>
                </a:cubicBezTo>
                <a:cubicBezTo>
                  <a:pt x="617" y="2295"/>
                  <a:pt x="653" y="2340"/>
                  <a:pt x="695" y="2382"/>
                </a:cubicBezTo>
                <a:cubicBezTo>
                  <a:pt x="703" y="2393"/>
                  <a:pt x="714" y="2396"/>
                  <a:pt x="726" y="2396"/>
                </a:cubicBezTo>
                <a:cubicBezTo>
                  <a:pt x="737" y="2396"/>
                  <a:pt x="745" y="2393"/>
                  <a:pt x="751" y="2387"/>
                </a:cubicBezTo>
                <a:cubicBezTo>
                  <a:pt x="767" y="2370"/>
                  <a:pt x="770" y="2345"/>
                  <a:pt x="753" y="2329"/>
                </a:cubicBezTo>
                <a:cubicBezTo>
                  <a:pt x="714" y="2290"/>
                  <a:pt x="684" y="2248"/>
                  <a:pt x="656" y="2206"/>
                </a:cubicBezTo>
                <a:cubicBezTo>
                  <a:pt x="649" y="2194"/>
                  <a:pt x="637" y="2187"/>
                  <a:pt x="623" y="2187"/>
                </a:cubicBezTo>
                <a:close/>
                <a:moveTo>
                  <a:pt x="847" y="2422"/>
                </a:moveTo>
                <a:cubicBezTo>
                  <a:pt x="835" y="2422"/>
                  <a:pt x="823" y="2428"/>
                  <a:pt x="815" y="2437"/>
                </a:cubicBezTo>
                <a:cubicBezTo>
                  <a:pt x="801" y="2454"/>
                  <a:pt x="806" y="2479"/>
                  <a:pt x="823" y="2493"/>
                </a:cubicBezTo>
                <a:cubicBezTo>
                  <a:pt x="865" y="2530"/>
                  <a:pt x="913" y="2557"/>
                  <a:pt x="963" y="2588"/>
                </a:cubicBezTo>
                <a:cubicBezTo>
                  <a:pt x="968" y="2591"/>
                  <a:pt x="977" y="2594"/>
                  <a:pt x="982" y="2594"/>
                </a:cubicBezTo>
                <a:cubicBezTo>
                  <a:pt x="996" y="2594"/>
                  <a:pt x="1010" y="2588"/>
                  <a:pt x="1019" y="2574"/>
                </a:cubicBezTo>
                <a:cubicBezTo>
                  <a:pt x="1032" y="2557"/>
                  <a:pt x="1024" y="2530"/>
                  <a:pt x="1005" y="2518"/>
                </a:cubicBezTo>
                <a:cubicBezTo>
                  <a:pt x="954" y="2490"/>
                  <a:pt x="913" y="2463"/>
                  <a:pt x="871" y="2432"/>
                </a:cubicBezTo>
                <a:cubicBezTo>
                  <a:pt x="864" y="2425"/>
                  <a:pt x="855" y="2422"/>
                  <a:pt x="847" y="2422"/>
                </a:cubicBezTo>
                <a:close/>
                <a:moveTo>
                  <a:pt x="1124" y="2585"/>
                </a:moveTo>
                <a:cubicBezTo>
                  <a:pt x="1107" y="2585"/>
                  <a:pt x="1092" y="2593"/>
                  <a:pt x="1085" y="2608"/>
                </a:cubicBezTo>
                <a:cubicBezTo>
                  <a:pt x="1077" y="2630"/>
                  <a:pt x="1085" y="2655"/>
                  <a:pt x="1105" y="2663"/>
                </a:cubicBezTo>
                <a:cubicBezTo>
                  <a:pt x="1158" y="2689"/>
                  <a:pt x="1205" y="2714"/>
                  <a:pt x="1253" y="2739"/>
                </a:cubicBezTo>
                <a:cubicBezTo>
                  <a:pt x="1258" y="2742"/>
                  <a:pt x="1267" y="2744"/>
                  <a:pt x="1272" y="2744"/>
                </a:cubicBezTo>
                <a:cubicBezTo>
                  <a:pt x="1289" y="2744"/>
                  <a:pt x="1303" y="2739"/>
                  <a:pt x="1303" y="2716"/>
                </a:cubicBezTo>
                <a:cubicBezTo>
                  <a:pt x="1314" y="2694"/>
                  <a:pt x="1309" y="2672"/>
                  <a:pt x="1286" y="2661"/>
                </a:cubicBezTo>
                <a:cubicBezTo>
                  <a:pt x="1242" y="2636"/>
                  <a:pt x="1191" y="2610"/>
                  <a:pt x="1141" y="2588"/>
                </a:cubicBezTo>
                <a:cubicBezTo>
                  <a:pt x="1135" y="2586"/>
                  <a:pt x="1129" y="2585"/>
                  <a:pt x="1124" y="2585"/>
                </a:cubicBezTo>
                <a:close/>
                <a:moveTo>
                  <a:pt x="1417" y="2745"/>
                </a:moveTo>
                <a:cubicBezTo>
                  <a:pt x="1404" y="2745"/>
                  <a:pt x="1391" y="2752"/>
                  <a:pt x="1384" y="2767"/>
                </a:cubicBezTo>
                <a:cubicBezTo>
                  <a:pt x="1370" y="2786"/>
                  <a:pt x="1378" y="2811"/>
                  <a:pt x="1398" y="2822"/>
                </a:cubicBezTo>
                <a:cubicBezTo>
                  <a:pt x="1448" y="2850"/>
                  <a:pt x="1493" y="2878"/>
                  <a:pt x="1535" y="2906"/>
                </a:cubicBezTo>
                <a:cubicBezTo>
                  <a:pt x="1540" y="2909"/>
                  <a:pt x="1551" y="2912"/>
                  <a:pt x="1560" y="2912"/>
                </a:cubicBezTo>
                <a:cubicBezTo>
                  <a:pt x="1568" y="2912"/>
                  <a:pt x="1582" y="2903"/>
                  <a:pt x="1596" y="2895"/>
                </a:cubicBezTo>
                <a:cubicBezTo>
                  <a:pt x="1607" y="2878"/>
                  <a:pt x="1604" y="2853"/>
                  <a:pt x="1582" y="2839"/>
                </a:cubicBezTo>
                <a:cubicBezTo>
                  <a:pt x="1537" y="2808"/>
                  <a:pt x="1490" y="2781"/>
                  <a:pt x="1440" y="2753"/>
                </a:cubicBezTo>
                <a:cubicBezTo>
                  <a:pt x="1433" y="2748"/>
                  <a:pt x="1425" y="2745"/>
                  <a:pt x="1417" y="2745"/>
                </a:cubicBezTo>
                <a:close/>
                <a:moveTo>
                  <a:pt x="1692" y="2924"/>
                </a:moveTo>
                <a:cubicBezTo>
                  <a:pt x="1680" y="2924"/>
                  <a:pt x="1668" y="2930"/>
                  <a:pt x="1660" y="2940"/>
                </a:cubicBezTo>
                <a:cubicBezTo>
                  <a:pt x="1646" y="2956"/>
                  <a:pt x="1649" y="2981"/>
                  <a:pt x="1666" y="2995"/>
                </a:cubicBezTo>
                <a:cubicBezTo>
                  <a:pt x="1713" y="3034"/>
                  <a:pt x="1755" y="3065"/>
                  <a:pt x="1788" y="3101"/>
                </a:cubicBezTo>
                <a:cubicBezTo>
                  <a:pt x="1797" y="3107"/>
                  <a:pt x="1805" y="3110"/>
                  <a:pt x="1816" y="3110"/>
                </a:cubicBezTo>
                <a:cubicBezTo>
                  <a:pt x="1828" y="3110"/>
                  <a:pt x="1839" y="3104"/>
                  <a:pt x="1847" y="3101"/>
                </a:cubicBezTo>
                <a:cubicBezTo>
                  <a:pt x="1861" y="3082"/>
                  <a:pt x="1861" y="3060"/>
                  <a:pt x="1844" y="3040"/>
                </a:cubicBezTo>
                <a:cubicBezTo>
                  <a:pt x="1805" y="3007"/>
                  <a:pt x="1761" y="2967"/>
                  <a:pt x="1716" y="2934"/>
                </a:cubicBezTo>
                <a:cubicBezTo>
                  <a:pt x="1709" y="2927"/>
                  <a:pt x="1700" y="2924"/>
                  <a:pt x="1692" y="2924"/>
                </a:cubicBezTo>
                <a:close/>
                <a:moveTo>
                  <a:pt x="1925" y="3148"/>
                </a:moveTo>
                <a:cubicBezTo>
                  <a:pt x="1916" y="3148"/>
                  <a:pt x="1907" y="3151"/>
                  <a:pt x="1900" y="3157"/>
                </a:cubicBezTo>
                <a:cubicBezTo>
                  <a:pt x="1883" y="3171"/>
                  <a:pt x="1881" y="3193"/>
                  <a:pt x="1895" y="3213"/>
                </a:cubicBezTo>
                <a:cubicBezTo>
                  <a:pt x="1928" y="3255"/>
                  <a:pt x="1956" y="3297"/>
                  <a:pt x="1978" y="3341"/>
                </a:cubicBezTo>
                <a:cubicBezTo>
                  <a:pt x="1984" y="3355"/>
                  <a:pt x="2001" y="3366"/>
                  <a:pt x="2014" y="3366"/>
                </a:cubicBezTo>
                <a:cubicBezTo>
                  <a:pt x="2026" y="3366"/>
                  <a:pt x="2028" y="3366"/>
                  <a:pt x="2034" y="3361"/>
                </a:cubicBezTo>
                <a:cubicBezTo>
                  <a:pt x="2054" y="3352"/>
                  <a:pt x="2062" y="3327"/>
                  <a:pt x="2051" y="3305"/>
                </a:cubicBezTo>
                <a:cubicBezTo>
                  <a:pt x="2026" y="3260"/>
                  <a:pt x="1995" y="3207"/>
                  <a:pt x="1956" y="3163"/>
                </a:cubicBezTo>
                <a:cubicBezTo>
                  <a:pt x="1948" y="3153"/>
                  <a:pt x="1936" y="3148"/>
                  <a:pt x="1925" y="3148"/>
                </a:cubicBezTo>
                <a:close/>
                <a:moveTo>
                  <a:pt x="2072" y="3437"/>
                </a:moveTo>
                <a:cubicBezTo>
                  <a:pt x="2068" y="3437"/>
                  <a:pt x="2065" y="3438"/>
                  <a:pt x="2062" y="3439"/>
                </a:cubicBezTo>
                <a:cubicBezTo>
                  <a:pt x="2040" y="3442"/>
                  <a:pt x="2023" y="3467"/>
                  <a:pt x="2028" y="3486"/>
                </a:cubicBezTo>
                <a:cubicBezTo>
                  <a:pt x="2040" y="3528"/>
                  <a:pt x="2042" y="3567"/>
                  <a:pt x="2042" y="3609"/>
                </a:cubicBezTo>
                <a:lnTo>
                  <a:pt x="2042" y="3640"/>
                </a:lnTo>
                <a:cubicBezTo>
                  <a:pt x="2042" y="3662"/>
                  <a:pt x="2062" y="3679"/>
                  <a:pt x="2084" y="3682"/>
                </a:cubicBezTo>
                <a:cubicBezTo>
                  <a:pt x="2107" y="3682"/>
                  <a:pt x="2126" y="3665"/>
                  <a:pt x="2120" y="3645"/>
                </a:cubicBezTo>
                <a:cubicBezTo>
                  <a:pt x="2123" y="3634"/>
                  <a:pt x="2123" y="3623"/>
                  <a:pt x="2123" y="3609"/>
                </a:cubicBezTo>
                <a:cubicBezTo>
                  <a:pt x="2123" y="3562"/>
                  <a:pt x="2120" y="3514"/>
                  <a:pt x="2109" y="3470"/>
                </a:cubicBezTo>
                <a:cubicBezTo>
                  <a:pt x="2107" y="3453"/>
                  <a:pt x="2089" y="3437"/>
                  <a:pt x="2072" y="3437"/>
                </a:cubicBezTo>
                <a:close/>
                <a:moveTo>
                  <a:pt x="2056" y="3760"/>
                </a:moveTo>
                <a:cubicBezTo>
                  <a:pt x="2040" y="3760"/>
                  <a:pt x="2025" y="3773"/>
                  <a:pt x="2020" y="3790"/>
                </a:cubicBezTo>
                <a:cubicBezTo>
                  <a:pt x="2006" y="3835"/>
                  <a:pt x="1987" y="3888"/>
                  <a:pt x="1964" y="3936"/>
                </a:cubicBezTo>
                <a:cubicBezTo>
                  <a:pt x="1953" y="3958"/>
                  <a:pt x="1964" y="3983"/>
                  <a:pt x="1984" y="3991"/>
                </a:cubicBezTo>
                <a:cubicBezTo>
                  <a:pt x="1987" y="3991"/>
                  <a:pt x="1995" y="3997"/>
                  <a:pt x="2001" y="3997"/>
                </a:cubicBezTo>
                <a:cubicBezTo>
                  <a:pt x="2014" y="3997"/>
                  <a:pt x="2034" y="3989"/>
                  <a:pt x="2037" y="3972"/>
                </a:cubicBezTo>
                <a:cubicBezTo>
                  <a:pt x="2062" y="3916"/>
                  <a:pt x="2081" y="3863"/>
                  <a:pt x="2095" y="3810"/>
                </a:cubicBezTo>
                <a:cubicBezTo>
                  <a:pt x="2104" y="3790"/>
                  <a:pt x="2090" y="3768"/>
                  <a:pt x="2067" y="3763"/>
                </a:cubicBezTo>
                <a:cubicBezTo>
                  <a:pt x="2064" y="3761"/>
                  <a:pt x="2060" y="3760"/>
                  <a:pt x="2056" y="3760"/>
                </a:cubicBezTo>
                <a:close/>
                <a:moveTo>
                  <a:pt x="1918" y="4060"/>
                </a:moveTo>
                <a:cubicBezTo>
                  <a:pt x="1905" y="4060"/>
                  <a:pt x="1892" y="4067"/>
                  <a:pt x="1883" y="4081"/>
                </a:cubicBezTo>
                <a:cubicBezTo>
                  <a:pt x="1858" y="4122"/>
                  <a:pt x="1830" y="4167"/>
                  <a:pt x="1797" y="4212"/>
                </a:cubicBezTo>
                <a:cubicBezTo>
                  <a:pt x="1786" y="4228"/>
                  <a:pt x="1788" y="4254"/>
                  <a:pt x="1805" y="4268"/>
                </a:cubicBezTo>
                <a:cubicBezTo>
                  <a:pt x="1814" y="4270"/>
                  <a:pt x="1819" y="4276"/>
                  <a:pt x="1830" y="4276"/>
                </a:cubicBezTo>
                <a:cubicBezTo>
                  <a:pt x="1844" y="4276"/>
                  <a:pt x="1858" y="4268"/>
                  <a:pt x="1858" y="4262"/>
                </a:cubicBezTo>
                <a:cubicBezTo>
                  <a:pt x="1895" y="4212"/>
                  <a:pt x="1925" y="4167"/>
                  <a:pt x="1953" y="4122"/>
                </a:cubicBezTo>
                <a:cubicBezTo>
                  <a:pt x="1964" y="4106"/>
                  <a:pt x="1959" y="4081"/>
                  <a:pt x="1939" y="4067"/>
                </a:cubicBezTo>
                <a:cubicBezTo>
                  <a:pt x="1933" y="4063"/>
                  <a:pt x="1926" y="4060"/>
                  <a:pt x="1918" y="4060"/>
                </a:cubicBezTo>
                <a:close/>
                <a:moveTo>
                  <a:pt x="1730" y="4323"/>
                </a:moveTo>
                <a:cubicBezTo>
                  <a:pt x="1719" y="4323"/>
                  <a:pt x="1707" y="4328"/>
                  <a:pt x="1699" y="4337"/>
                </a:cubicBezTo>
                <a:cubicBezTo>
                  <a:pt x="1669" y="4374"/>
                  <a:pt x="1643" y="4404"/>
                  <a:pt x="1610" y="4438"/>
                </a:cubicBezTo>
                <a:cubicBezTo>
                  <a:pt x="1596" y="4454"/>
                  <a:pt x="1596" y="4477"/>
                  <a:pt x="1616" y="4496"/>
                </a:cubicBezTo>
                <a:cubicBezTo>
                  <a:pt x="1621" y="4502"/>
                  <a:pt x="1632" y="4505"/>
                  <a:pt x="1643" y="4505"/>
                </a:cubicBezTo>
                <a:cubicBezTo>
                  <a:pt x="1652" y="4505"/>
                  <a:pt x="1666" y="4502"/>
                  <a:pt x="1674" y="4488"/>
                </a:cubicBezTo>
                <a:cubicBezTo>
                  <a:pt x="1705" y="4454"/>
                  <a:pt x="1733" y="4421"/>
                  <a:pt x="1761" y="4387"/>
                </a:cubicBezTo>
                <a:cubicBezTo>
                  <a:pt x="1775" y="4374"/>
                  <a:pt x="1772" y="4346"/>
                  <a:pt x="1755" y="4332"/>
                </a:cubicBezTo>
                <a:cubicBezTo>
                  <a:pt x="1748" y="4326"/>
                  <a:pt x="1739" y="4323"/>
                  <a:pt x="1730" y="4323"/>
                </a:cubicBezTo>
                <a:close/>
              </a:path>
            </a:pathLst>
          </a:custGeom>
          <a:solidFill>
            <a:srgbClr val="2417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4"/>
          <p:cNvSpPr/>
          <p:nvPr/>
        </p:nvSpPr>
        <p:spPr>
          <a:xfrm rot="5400000">
            <a:off x="272582" y="672566"/>
            <a:ext cx="440039" cy="174911"/>
          </a:xfrm>
          <a:custGeom>
            <a:avLst/>
            <a:gdLst/>
            <a:ahLst/>
            <a:cxnLst/>
            <a:rect l="l" t="t" r="r" b="b"/>
            <a:pathLst>
              <a:path w="4287" h="1704" extrusionOk="0">
                <a:moveTo>
                  <a:pt x="109" y="1"/>
                </a:moveTo>
                <a:cubicBezTo>
                  <a:pt x="91" y="1"/>
                  <a:pt x="72" y="13"/>
                  <a:pt x="65" y="30"/>
                </a:cubicBezTo>
                <a:cubicBezTo>
                  <a:pt x="65" y="33"/>
                  <a:pt x="46" y="94"/>
                  <a:pt x="29" y="195"/>
                </a:cubicBezTo>
                <a:cubicBezTo>
                  <a:pt x="23" y="220"/>
                  <a:pt x="37" y="239"/>
                  <a:pt x="62" y="242"/>
                </a:cubicBezTo>
                <a:lnTo>
                  <a:pt x="71" y="242"/>
                </a:lnTo>
                <a:cubicBezTo>
                  <a:pt x="87" y="242"/>
                  <a:pt x="104" y="228"/>
                  <a:pt x="113" y="208"/>
                </a:cubicBezTo>
                <a:cubicBezTo>
                  <a:pt x="126" y="114"/>
                  <a:pt x="146" y="55"/>
                  <a:pt x="146" y="55"/>
                </a:cubicBezTo>
                <a:cubicBezTo>
                  <a:pt x="154" y="33"/>
                  <a:pt x="140" y="10"/>
                  <a:pt x="118" y="2"/>
                </a:cubicBezTo>
                <a:cubicBezTo>
                  <a:pt x="115" y="1"/>
                  <a:pt x="112" y="1"/>
                  <a:pt x="109" y="1"/>
                </a:cubicBezTo>
                <a:close/>
                <a:moveTo>
                  <a:pt x="4244" y="379"/>
                </a:moveTo>
                <a:cubicBezTo>
                  <a:pt x="4219" y="381"/>
                  <a:pt x="4202" y="395"/>
                  <a:pt x="4202" y="420"/>
                </a:cubicBezTo>
                <a:cubicBezTo>
                  <a:pt x="4202" y="420"/>
                  <a:pt x="4202" y="446"/>
                  <a:pt x="4200" y="487"/>
                </a:cubicBezTo>
                <a:cubicBezTo>
                  <a:pt x="4200" y="513"/>
                  <a:pt x="4214" y="529"/>
                  <a:pt x="4236" y="532"/>
                </a:cubicBezTo>
                <a:lnTo>
                  <a:pt x="4241" y="532"/>
                </a:lnTo>
                <a:cubicBezTo>
                  <a:pt x="4261" y="532"/>
                  <a:pt x="4278" y="515"/>
                  <a:pt x="4283" y="490"/>
                </a:cubicBezTo>
                <a:cubicBezTo>
                  <a:pt x="4286" y="448"/>
                  <a:pt x="4286" y="420"/>
                  <a:pt x="4286" y="420"/>
                </a:cubicBezTo>
                <a:cubicBezTo>
                  <a:pt x="4286" y="398"/>
                  <a:pt x="4269" y="379"/>
                  <a:pt x="4244" y="379"/>
                </a:cubicBezTo>
                <a:close/>
                <a:moveTo>
                  <a:pt x="1992" y="362"/>
                </a:moveTo>
                <a:cubicBezTo>
                  <a:pt x="1991" y="362"/>
                  <a:pt x="1989" y="362"/>
                  <a:pt x="1987" y="362"/>
                </a:cubicBezTo>
                <a:cubicBezTo>
                  <a:pt x="1920" y="367"/>
                  <a:pt x="1862" y="409"/>
                  <a:pt x="1828" y="473"/>
                </a:cubicBezTo>
                <a:cubicBezTo>
                  <a:pt x="1817" y="493"/>
                  <a:pt x="1823" y="518"/>
                  <a:pt x="1845" y="529"/>
                </a:cubicBezTo>
                <a:cubicBezTo>
                  <a:pt x="1851" y="532"/>
                  <a:pt x="1859" y="535"/>
                  <a:pt x="1865" y="535"/>
                </a:cubicBezTo>
                <a:cubicBezTo>
                  <a:pt x="1878" y="535"/>
                  <a:pt x="1892" y="527"/>
                  <a:pt x="1898" y="513"/>
                </a:cubicBezTo>
                <a:cubicBezTo>
                  <a:pt x="1920" y="473"/>
                  <a:pt x="1954" y="448"/>
                  <a:pt x="1996" y="446"/>
                </a:cubicBezTo>
                <a:cubicBezTo>
                  <a:pt x="2018" y="443"/>
                  <a:pt x="2037" y="423"/>
                  <a:pt x="2032" y="401"/>
                </a:cubicBezTo>
                <a:cubicBezTo>
                  <a:pt x="2029" y="378"/>
                  <a:pt x="2012" y="362"/>
                  <a:pt x="1992" y="362"/>
                </a:cubicBezTo>
                <a:close/>
                <a:moveTo>
                  <a:pt x="48" y="323"/>
                </a:moveTo>
                <a:cubicBezTo>
                  <a:pt x="23" y="323"/>
                  <a:pt x="7" y="337"/>
                  <a:pt x="4" y="362"/>
                </a:cubicBezTo>
                <a:cubicBezTo>
                  <a:pt x="4" y="401"/>
                  <a:pt x="1" y="437"/>
                  <a:pt x="1" y="476"/>
                </a:cubicBezTo>
                <a:cubicBezTo>
                  <a:pt x="1" y="499"/>
                  <a:pt x="4" y="515"/>
                  <a:pt x="4" y="532"/>
                </a:cubicBezTo>
                <a:cubicBezTo>
                  <a:pt x="4" y="554"/>
                  <a:pt x="23" y="571"/>
                  <a:pt x="46" y="571"/>
                </a:cubicBezTo>
                <a:cubicBezTo>
                  <a:pt x="71" y="568"/>
                  <a:pt x="87" y="549"/>
                  <a:pt x="87" y="529"/>
                </a:cubicBezTo>
                <a:cubicBezTo>
                  <a:pt x="85" y="513"/>
                  <a:pt x="85" y="493"/>
                  <a:pt x="85" y="476"/>
                </a:cubicBezTo>
                <a:cubicBezTo>
                  <a:pt x="85" y="437"/>
                  <a:pt x="85" y="404"/>
                  <a:pt x="87" y="367"/>
                </a:cubicBezTo>
                <a:cubicBezTo>
                  <a:pt x="87" y="345"/>
                  <a:pt x="73" y="323"/>
                  <a:pt x="48" y="323"/>
                </a:cubicBezTo>
                <a:close/>
                <a:moveTo>
                  <a:pt x="2124" y="438"/>
                </a:moveTo>
                <a:cubicBezTo>
                  <a:pt x="2118" y="438"/>
                  <a:pt x="2113" y="440"/>
                  <a:pt x="2107" y="443"/>
                </a:cubicBezTo>
                <a:cubicBezTo>
                  <a:pt x="2085" y="451"/>
                  <a:pt x="2074" y="476"/>
                  <a:pt x="2085" y="499"/>
                </a:cubicBezTo>
                <a:cubicBezTo>
                  <a:pt x="2099" y="527"/>
                  <a:pt x="2107" y="568"/>
                  <a:pt x="2107" y="613"/>
                </a:cubicBezTo>
                <a:lnTo>
                  <a:pt x="2107" y="641"/>
                </a:lnTo>
                <a:cubicBezTo>
                  <a:pt x="2107" y="660"/>
                  <a:pt x="2124" y="680"/>
                  <a:pt x="2149" y="683"/>
                </a:cubicBezTo>
                <a:cubicBezTo>
                  <a:pt x="2169" y="683"/>
                  <a:pt x="2185" y="666"/>
                  <a:pt x="2185" y="644"/>
                </a:cubicBezTo>
                <a:lnTo>
                  <a:pt x="2185" y="613"/>
                </a:lnTo>
                <a:cubicBezTo>
                  <a:pt x="2185" y="554"/>
                  <a:pt x="2177" y="504"/>
                  <a:pt x="2157" y="462"/>
                </a:cubicBezTo>
                <a:cubicBezTo>
                  <a:pt x="2153" y="448"/>
                  <a:pt x="2139" y="438"/>
                  <a:pt x="2124" y="438"/>
                </a:cubicBezTo>
                <a:close/>
                <a:moveTo>
                  <a:pt x="1828" y="610"/>
                </a:moveTo>
                <a:cubicBezTo>
                  <a:pt x="1803" y="610"/>
                  <a:pt x="1786" y="627"/>
                  <a:pt x="1786" y="652"/>
                </a:cubicBezTo>
                <a:cubicBezTo>
                  <a:pt x="1786" y="702"/>
                  <a:pt x="1795" y="764"/>
                  <a:pt x="1814" y="822"/>
                </a:cubicBezTo>
                <a:cubicBezTo>
                  <a:pt x="1817" y="839"/>
                  <a:pt x="1834" y="853"/>
                  <a:pt x="1851" y="853"/>
                </a:cubicBezTo>
                <a:lnTo>
                  <a:pt x="1865" y="853"/>
                </a:lnTo>
                <a:cubicBezTo>
                  <a:pt x="1887" y="847"/>
                  <a:pt x="1901" y="822"/>
                  <a:pt x="1892" y="800"/>
                </a:cubicBezTo>
                <a:cubicBezTo>
                  <a:pt x="1876" y="750"/>
                  <a:pt x="1870" y="699"/>
                  <a:pt x="1870" y="652"/>
                </a:cubicBezTo>
                <a:cubicBezTo>
                  <a:pt x="1870" y="627"/>
                  <a:pt x="1851" y="610"/>
                  <a:pt x="1828" y="610"/>
                </a:cubicBezTo>
                <a:close/>
                <a:moveTo>
                  <a:pt x="4216" y="613"/>
                </a:moveTo>
                <a:cubicBezTo>
                  <a:pt x="4194" y="613"/>
                  <a:pt x="4177" y="626"/>
                  <a:pt x="4174" y="646"/>
                </a:cubicBezTo>
                <a:cubicBezTo>
                  <a:pt x="4166" y="699"/>
                  <a:pt x="4155" y="755"/>
                  <a:pt x="4141" y="805"/>
                </a:cubicBezTo>
                <a:cubicBezTo>
                  <a:pt x="4138" y="825"/>
                  <a:pt x="4152" y="847"/>
                  <a:pt x="4174" y="853"/>
                </a:cubicBezTo>
                <a:cubicBezTo>
                  <a:pt x="4177" y="856"/>
                  <a:pt x="4180" y="856"/>
                  <a:pt x="4186" y="856"/>
                </a:cubicBezTo>
                <a:cubicBezTo>
                  <a:pt x="4205" y="856"/>
                  <a:pt x="4219" y="842"/>
                  <a:pt x="4222" y="825"/>
                </a:cubicBezTo>
                <a:cubicBezTo>
                  <a:pt x="4236" y="772"/>
                  <a:pt x="4247" y="716"/>
                  <a:pt x="4258" y="660"/>
                </a:cubicBezTo>
                <a:cubicBezTo>
                  <a:pt x="4261" y="638"/>
                  <a:pt x="4247" y="616"/>
                  <a:pt x="4222" y="613"/>
                </a:cubicBezTo>
                <a:cubicBezTo>
                  <a:pt x="4220" y="613"/>
                  <a:pt x="4218" y="613"/>
                  <a:pt x="4216" y="613"/>
                </a:cubicBezTo>
                <a:close/>
                <a:moveTo>
                  <a:pt x="66" y="651"/>
                </a:moveTo>
                <a:cubicBezTo>
                  <a:pt x="63" y="651"/>
                  <a:pt x="60" y="651"/>
                  <a:pt x="57" y="652"/>
                </a:cubicBezTo>
                <a:cubicBezTo>
                  <a:pt x="32" y="658"/>
                  <a:pt x="18" y="674"/>
                  <a:pt x="20" y="699"/>
                </a:cubicBezTo>
                <a:cubicBezTo>
                  <a:pt x="32" y="755"/>
                  <a:pt x="46" y="811"/>
                  <a:pt x="62" y="864"/>
                </a:cubicBezTo>
                <a:cubicBezTo>
                  <a:pt x="65" y="881"/>
                  <a:pt x="85" y="892"/>
                  <a:pt x="101" y="892"/>
                </a:cubicBezTo>
                <a:lnTo>
                  <a:pt x="115" y="892"/>
                </a:lnTo>
                <a:cubicBezTo>
                  <a:pt x="135" y="884"/>
                  <a:pt x="149" y="861"/>
                  <a:pt x="143" y="839"/>
                </a:cubicBezTo>
                <a:cubicBezTo>
                  <a:pt x="126" y="792"/>
                  <a:pt x="115" y="739"/>
                  <a:pt x="104" y="686"/>
                </a:cubicBezTo>
                <a:cubicBezTo>
                  <a:pt x="99" y="664"/>
                  <a:pt x="82" y="651"/>
                  <a:pt x="66" y="651"/>
                </a:cubicBezTo>
                <a:close/>
                <a:moveTo>
                  <a:pt x="2115" y="764"/>
                </a:moveTo>
                <a:cubicBezTo>
                  <a:pt x="2099" y="764"/>
                  <a:pt x="2084" y="776"/>
                  <a:pt x="2079" y="794"/>
                </a:cubicBezTo>
                <a:cubicBezTo>
                  <a:pt x="2065" y="842"/>
                  <a:pt x="2046" y="892"/>
                  <a:pt x="2024" y="939"/>
                </a:cubicBezTo>
                <a:cubicBezTo>
                  <a:pt x="2015" y="962"/>
                  <a:pt x="2024" y="987"/>
                  <a:pt x="2043" y="995"/>
                </a:cubicBezTo>
                <a:cubicBezTo>
                  <a:pt x="2046" y="995"/>
                  <a:pt x="2054" y="1001"/>
                  <a:pt x="2060" y="1001"/>
                </a:cubicBezTo>
                <a:cubicBezTo>
                  <a:pt x="2074" y="1001"/>
                  <a:pt x="2088" y="990"/>
                  <a:pt x="2096" y="976"/>
                </a:cubicBezTo>
                <a:cubicBezTo>
                  <a:pt x="2121" y="923"/>
                  <a:pt x="2138" y="867"/>
                  <a:pt x="2155" y="814"/>
                </a:cubicBezTo>
                <a:cubicBezTo>
                  <a:pt x="2163" y="794"/>
                  <a:pt x="2149" y="772"/>
                  <a:pt x="2127" y="766"/>
                </a:cubicBezTo>
                <a:cubicBezTo>
                  <a:pt x="2123" y="765"/>
                  <a:pt x="2119" y="764"/>
                  <a:pt x="2115" y="764"/>
                </a:cubicBezTo>
                <a:close/>
                <a:moveTo>
                  <a:pt x="4137" y="935"/>
                </a:moveTo>
                <a:cubicBezTo>
                  <a:pt x="4120" y="935"/>
                  <a:pt x="4103" y="944"/>
                  <a:pt x="4096" y="962"/>
                </a:cubicBezTo>
                <a:cubicBezTo>
                  <a:pt x="4080" y="1009"/>
                  <a:pt x="4060" y="1062"/>
                  <a:pt x="4038" y="1107"/>
                </a:cubicBezTo>
                <a:cubicBezTo>
                  <a:pt x="4032" y="1129"/>
                  <a:pt x="4038" y="1154"/>
                  <a:pt x="4060" y="1163"/>
                </a:cubicBezTo>
                <a:cubicBezTo>
                  <a:pt x="4063" y="1163"/>
                  <a:pt x="4068" y="1168"/>
                  <a:pt x="4077" y="1168"/>
                </a:cubicBezTo>
                <a:cubicBezTo>
                  <a:pt x="4094" y="1168"/>
                  <a:pt x="4108" y="1160"/>
                  <a:pt x="4110" y="1146"/>
                </a:cubicBezTo>
                <a:cubicBezTo>
                  <a:pt x="4133" y="1098"/>
                  <a:pt x="4152" y="1045"/>
                  <a:pt x="4174" y="990"/>
                </a:cubicBezTo>
                <a:cubicBezTo>
                  <a:pt x="4180" y="967"/>
                  <a:pt x="4172" y="945"/>
                  <a:pt x="4149" y="937"/>
                </a:cubicBezTo>
                <a:cubicBezTo>
                  <a:pt x="4145" y="935"/>
                  <a:pt x="4141" y="935"/>
                  <a:pt x="4137" y="935"/>
                </a:cubicBezTo>
                <a:close/>
                <a:moveTo>
                  <a:pt x="165" y="959"/>
                </a:moveTo>
                <a:cubicBezTo>
                  <a:pt x="158" y="959"/>
                  <a:pt x="152" y="961"/>
                  <a:pt x="146" y="964"/>
                </a:cubicBezTo>
                <a:cubicBezTo>
                  <a:pt x="126" y="976"/>
                  <a:pt x="118" y="1001"/>
                  <a:pt x="129" y="1020"/>
                </a:cubicBezTo>
                <a:cubicBezTo>
                  <a:pt x="157" y="1071"/>
                  <a:pt x="191" y="1118"/>
                  <a:pt x="227" y="1163"/>
                </a:cubicBezTo>
                <a:cubicBezTo>
                  <a:pt x="232" y="1171"/>
                  <a:pt x="244" y="1177"/>
                  <a:pt x="258" y="1177"/>
                </a:cubicBezTo>
                <a:cubicBezTo>
                  <a:pt x="269" y="1177"/>
                  <a:pt x="274" y="1174"/>
                  <a:pt x="283" y="1165"/>
                </a:cubicBezTo>
                <a:cubicBezTo>
                  <a:pt x="302" y="1151"/>
                  <a:pt x="302" y="1129"/>
                  <a:pt x="288" y="1112"/>
                </a:cubicBezTo>
                <a:cubicBezTo>
                  <a:pt x="258" y="1071"/>
                  <a:pt x="227" y="1029"/>
                  <a:pt x="202" y="981"/>
                </a:cubicBezTo>
                <a:cubicBezTo>
                  <a:pt x="194" y="968"/>
                  <a:pt x="180" y="959"/>
                  <a:pt x="165" y="959"/>
                </a:cubicBezTo>
                <a:close/>
                <a:moveTo>
                  <a:pt x="1916" y="922"/>
                </a:moveTo>
                <a:cubicBezTo>
                  <a:pt x="1910" y="922"/>
                  <a:pt x="1904" y="923"/>
                  <a:pt x="1898" y="925"/>
                </a:cubicBezTo>
                <a:cubicBezTo>
                  <a:pt x="1876" y="937"/>
                  <a:pt x="1870" y="962"/>
                  <a:pt x="1878" y="981"/>
                </a:cubicBezTo>
                <a:cubicBezTo>
                  <a:pt x="1898" y="1018"/>
                  <a:pt x="1915" y="1051"/>
                  <a:pt x="1940" y="1084"/>
                </a:cubicBezTo>
                <a:cubicBezTo>
                  <a:pt x="1912" y="1126"/>
                  <a:pt x="1878" y="1163"/>
                  <a:pt x="1845" y="1199"/>
                </a:cubicBezTo>
                <a:cubicBezTo>
                  <a:pt x="1831" y="1216"/>
                  <a:pt x="1831" y="1241"/>
                  <a:pt x="1848" y="1257"/>
                </a:cubicBezTo>
                <a:cubicBezTo>
                  <a:pt x="1856" y="1266"/>
                  <a:pt x="1865" y="1269"/>
                  <a:pt x="1876" y="1269"/>
                </a:cubicBezTo>
                <a:cubicBezTo>
                  <a:pt x="1887" y="1269"/>
                  <a:pt x="1898" y="1266"/>
                  <a:pt x="1904" y="1255"/>
                </a:cubicBezTo>
                <a:cubicBezTo>
                  <a:pt x="1940" y="1218"/>
                  <a:pt x="1971" y="1182"/>
                  <a:pt x="1998" y="1143"/>
                </a:cubicBezTo>
                <a:cubicBezTo>
                  <a:pt x="2010" y="1143"/>
                  <a:pt x="2018" y="1140"/>
                  <a:pt x="2029" y="1132"/>
                </a:cubicBezTo>
                <a:cubicBezTo>
                  <a:pt x="2046" y="1121"/>
                  <a:pt x="2051" y="1093"/>
                  <a:pt x="2037" y="1076"/>
                </a:cubicBezTo>
                <a:cubicBezTo>
                  <a:pt x="2004" y="1031"/>
                  <a:pt x="1976" y="990"/>
                  <a:pt x="1954" y="945"/>
                </a:cubicBezTo>
                <a:cubicBezTo>
                  <a:pt x="1946" y="929"/>
                  <a:pt x="1931" y="922"/>
                  <a:pt x="1916" y="922"/>
                </a:cubicBezTo>
                <a:close/>
                <a:moveTo>
                  <a:pt x="2114" y="1181"/>
                </a:moveTo>
                <a:cubicBezTo>
                  <a:pt x="2103" y="1181"/>
                  <a:pt x="2091" y="1185"/>
                  <a:pt x="2082" y="1196"/>
                </a:cubicBezTo>
                <a:cubicBezTo>
                  <a:pt x="2068" y="1213"/>
                  <a:pt x="2068" y="1238"/>
                  <a:pt x="2085" y="1255"/>
                </a:cubicBezTo>
                <a:cubicBezTo>
                  <a:pt x="2127" y="1294"/>
                  <a:pt x="2169" y="1327"/>
                  <a:pt x="2213" y="1363"/>
                </a:cubicBezTo>
                <a:cubicBezTo>
                  <a:pt x="2222" y="1369"/>
                  <a:pt x="2227" y="1372"/>
                  <a:pt x="2238" y="1372"/>
                </a:cubicBezTo>
                <a:cubicBezTo>
                  <a:pt x="2250" y="1372"/>
                  <a:pt x="2263" y="1366"/>
                  <a:pt x="2275" y="1352"/>
                </a:cubicBezTo>
                <a:cubicBezTo>
                  <a:pt x="2283" y="1336"/>
                  <a:pt x="2280" y="1310"/>
                  <a:pt x="2263" y="1296"/>
                </a:cubicBezTo>
                <a:cubicBezTo>
                  <a:pt x="2219" y="1260"/>
                  <a:pt x="2180" y="1227"/>
                  <a:pt x="2141" y="1190"/>
                </a:cubicBezTo>
                <a:cubicBezTo>
                  <a:pt x="2133" y="1184"/>
                  <a:pt x="2124" y="1181"/>
                  <a:pt x="2114" y="1181"/>
                </a:cubicBezTo>
                <a:close/>
                <a:moveTo>
                  <a:pt x="376" y="1210"/>
                </a:moveTo>
                <a:cubicBezTo>
                  <a:pt x="364" y="1210"/>
                  <a:pt x="350" y="1217"/>
                  <a:pt x="341" y="1227"/>
                </a:cubicBezTo>
                <a:cubicBezTo>
                  <a:pt x="327" y="1241"/>
                  <a:pt x="330" y="1269"/>
                  <a:pt x="350" y="1283"/>
                </a:cubicBezTo>
                <a:cubicBezTo>
                  <a:pt x="392" y="1316"/>
                  <a:pt x="439" y="1352"/>
                  <a:pt x="489" y="1380"/>
                </a:cubicBezTo>
                <a:cubicBezTo>
                  <a:pt x="495" y="1383"/>
                  <a:pt x="503" y="1386"/>
                  <a:pt x="509" y="1386"/>
                </a:cubicBezTo>
                <a:cubicBezTo>
                  <a:pt x="523" y="1386"/>
                  <a:pt x="537" y="1380"/>
                  <a:pt x="545" y="1363"/>
                </a:cubicBezTo>
                <a:cubicBezTo>
                  <a:pt x="553" y="1341"/>
                  <a:pt x="548" y="1316"/>
                  <a:pt x="525" y="1308"/>
                </a:cubicBezTo>
                <a:cubicBezTo>
                  <a:pt x="478" y="1283"/>
                  <a:pt x="436" y="1252"/>
                  <a:pt x="397" y="1218"/>
                </a:cubicBezTo>
                <a:cubicBezTo>
                  <a:pt x="392" y="1213"/>
                  <a:pt x="384" y="1210"/>
                  <a:pt x="376" y="1210"/>
                </a:cubicBezTo>
                <a:close/>
                <a:moveTo>
                  <a:pt x="3998" y="1224"/>
                </a:moveTo>
                <a:cubicBezTo>
                  <a:pt x="3984" y="1224"/>
                  <a:pt x="3972" y="1231"/>
                  <a:pt x="3962" y="1243"/>
                </a:cubicBezTo>
                <a:cubicBezTo>
                  <a:pt x="3929" y="1294"/>
                  <a:pt x="3898" y="1330"/>
                  <a:pt x="3865" y="1369"/>
                </a:cubicBezTo>
                <a:cubicBezTo>
                  <a:pt x="3851" y="1386"/>
                  <a:pt x="3851" y="1411"/>
                  <a:pt x="3868" y="1428"/>
                </a:cubicBezTo>
                <a:cubicBezTo>
                  <a:pt x="3873" y="1436"/>
                  <a:pt x="3884" y="1439"/>
                  <a:pt x="3895" y="1439"/>
                </a:cubicBezTo>
                <a:cubicBezTo>
                  <a:pt x="3909" y="1439"/>
                  <a:pt x="3921" y="1436"/>
                  <a:pt x="3926" y="1422"/>
                </a:cubicBezTo>
                <a:cubicBezTo>
                  <a:pt x="3965" y="1380"/>
                  <a:pt x="3999" y="1336"/>
                  <a:pt x="4032" y="1285"/>
                </a:cubicBezTo>
                <a:cubicBezTo>
                  <a:pt x="4041" y="1269"/>
                  <a:pt x="4038" y="1243"/>
                  <a:pt x="4018" y="1230"/>
                </a:cubicBezTo>
                <a:cubicBezTo>
                  <a:pt x="4012" y="1226"/>
                  <a:pt x="4005" y="1224"/>
                  <a:pt x="3998" y="1224"/>
                </a:cubicBezTo>
                <a:close/>
                <a:moveTo>
                  <a:pt x="1751" y="1291"/>
                </a:moveTo>
                <a:cubicBezTo>
                  <a:pt x="1742" y="1291"/>
                  <a:pt x="1733" y="1294"/>
                  <a:pt x="1725" y="1299"/>
                </a:cubicBezTo>
                <a:cubicBezTo>
                  <a:pt x="1683" y="1330"/>
                  <a:pt x="1639" y="1355"/>
                  <a:pt x="1594" y="1380"/>
                </a:cubicBezTo>
                <a:cubicBezTo>
                  <a:pt x="1569" y="1391"/>
                  <a:pt x="1563" y="1414"/>
                  <a:pt x="1572" y="1436"/>
                </a:cubicBezTo>
                <a:cubicBezTo>
                  <a:pt x="1580" y="1450"/>
                  <a:pt x="1597" y="1461"/>
                  <a:pt x="1611" y="1461"/>
                </a:cubicBezTo>
                <a:cubicBezTo>
                  <a:pt x="1619" y="1461"/>
                  <a:pt x="1625" y="1461"/>
                  <a:pt x="1625" y="1453"/>
                </a:cubicBezTo>
                <a:cubicBezTo>
                  <a:pt x="1675" y="1428"/>
                  <a:pt x="1725" y="1400"/>
                  <a:pt x="1772" y="1366"/>
                </a:cubicBezTo>
                <a:cubicBezTo>
                  <a:pt x="1792" y="1355"/>
                  <a:pt x="1795" y="1327"/>
                  <a:pt x="1781" y="1310"/>
                </a:cubicBezTo>
                <a:cubicBezTo>
                  <a:pt x="1776" y="1297"/>
                  <a:pt x="1764" y="1291"/>
                  <a:pt x="1751" y="1291"/>
                </a:cubicBezTo>
                <a:close/>
                <a:moveTo>
                  <a:pt x="656" y="1375"/>
                </a:moveTo>
                <a:cubicBezTo>
                  <a:pt x="640" y="1375"/>
                  <a:pt x="626" y="1385"/>
                  <a:pt x="617" y="1400"/>
                </a:cubicBezTo>
                <a:cubicBezTo>
                  <a:pt x="609" y="1422"/>
                  <a:pt x="620" y="1442"/>
                  <a:pt x="643" y="1453"/>
                </a:cubicBezTo>
                <a:cubicBezTo>
                  <a:pt x="690" y="1475"/>
                  <a:pt x="746" y="1492"/>
                  <a:pt x="802" y="1506"/>
                </a:cubicBezTo>
                <a:cubicBezTo>
                  <a:pt x="804" y="1509"/>
                  <a:pt x="810" y="1509"/>
                  <a:pt x="813" y="1509"/>
                </a:cubicBezTo>
                <a:cubicBezTo>
                  <a:pt x="830" y="1509"/>
                  <a:pt x="843" y="1495"/>
                  <a:pt x="846" y="1475"/>
                </a:cubicBezTo>
                <a:cubicBezTo>
                  <a:pt x="855" y="1453"/>
                  <a:pt x="841" y="1433"/>
                  <a:pt x="818" y="1425"/>
                </a:cubicBezTo>
                <a:cubicBezTo>
                  <a:pt x="768" y="1411"/>
                  <a:pt x="718" y="1397"/>
                  <a:pt x="670" y="1377"/>
                </a:cubicBezTo>
                <a:cubicBezTo>
                  <a:pt x="665" y="1375"/>
                  <a:pt x="660" y="1375"/>
                  <a:pt x="656" y="1375"/>
                </a:cubicBezTo>
                <a:close/>
                <a:moveTo>
                  <a:pt x="2372" y="1379"/>
                </a:moveTo>
                <a:cubicBezTo>
                  <a:pt x="2358" y="1379"/>
                  <a:pt x="2343" y="1387"/>
                  <a:pt x="2336" y="1400"/>
                </a:cubicBezTo>
                <a:cubicBezTo>
                  <a:pt x="2325" y="1422"/>
                  <a:pt x="2333" y="1447"/>
                  <a:pt x="2353" y="1455"/>
                </a:cubicBezTo>
                <a:cubicBezTo>
                  <a:pt x="2400" y="1483"/>
                  <a:pt x="2450" y="1509"/>
                  <a:pt x="2503" y="1534"/>
                </a:cubicBezTo>
                <a:cubicBezTo>
                  <a:pt x="2512" y="1534"/>
                  <a:pt x="2515" y="1536"/>
                  <a:pt x="2520" y="1536"/>
                </a:cubicBezTo>
                <a:cubicBezTo>
                  <a:pt x="2534" y="1536"/>
                  <a:pt x="2548" y="1525"/>
                  <a:pt x="2556" y="1511"/>
                </a:cubicBezTo>
                <a:cubicBezTo>
                  <a:pt x="2568" y="1495"/>
                  <a:pt x="2556" y="1469"/>
                  <a:pt x="2534" y="1461"/>
                </a:cubicBezTo>
                <a:cubicBezTo>
                  <a:pt x="2487" y="1436"/>
                  <a:pt x="2436" y="1414"/>
                  <a:pt x="2392" y="1386"/>
                </a:cubicBezTo>
                <a:cubicBezTo>
                  <a:pt x="2386" y="1381"/>
                  <a:pt x="2379" y="1379"/>
                  <a:pt x="2372" y="1379"/>
                </a:cubicBezTo>
                <a:close/>
                <a:moveTo>
                  <a:pt x="1455" y="1437"/>
                </a:moveTo>
                <a:cubicBezTo>
                  <a:pt x="1451" y="1437"/>
                  <a:pt x="1447" y="1438"/>
                  <a:pt x="1443" y="1439"/>
                </a:cubicBezTo>
                <a:cubicBezTo>
                  <a:pt x="1396" y="1453"/>
                  <a:pt x="1343" y="1464"/>
                  <a:pt x="1290" y="1469"/>
                </a:cubicBezTo>
                <a:cubicBezTo>
                  <a:pt x="1270" y="1475"/>
                  <a:pt x="1251" y="1492"/>
                  <a:pt x="1256" y="1517"/>
                </a:cubicBezTo>
                <a:cubicBezTo>
                  <a:pt x="1259" y="1534"/>
                  <a:pt x="1276" y="1550"/>
                  <a:pt x="1298" y="1550"/>
                </a:cubicBezTo>
                <a:cubicBezTo>
                  <a:pt x="1298" y="1550"/>
                  <a:pt x="1301" y="1550"/>
                  <a:pt x="1301" y="1553"/>
                </a:cubicBezTo>
                <a:cubicBezTo>
                  <a:pt x="1357" y="1548"/>
                  <a:pt x="1415" y="1536"/>
                  <a:pt x="1468" y="1520"/>
                </a:cubicBezTo>
                <a:cubicBezTo>
                  <a:pt x="1488" y="1511"/>
                  <a:pt x="1502" y="1489"/>
                  <a:pt x="1496" y="1467"/>
                </a:cubicBezTo>
                <a:cubicBezTo>
                  <a:pt x="1489" y="1448"/>
                  <a:pt x="1473" y="1437"/>
                  <a:pt x="1455" y="1437"/>
                </a:cubicBezTo>
                <a:close/>
                <a:moveTo>
                  <a:pt x="971" y="1460"/>
                </a:moveTo>
                <a:cubicBezTo>
                  <a:pt x="952" y="1460"/>
                  <a:pt x="938" y="1473"/>
                  <a:pt x="936" y="1495"/>
                </a:cubicBezTo>
                <a:cubicBezTo>
                  <a:pt x="930" y="1517"/>
                  <a:pt x="944" y="1536"/>
                  <a:pt x="969" y="1539"/>
                </a:cubicBezTo>
                <a:cubicBezTo>
                  <a:pt x="1025" y="1550"/>
                  <a:pt x="1081" y="1553"/>
                  <a:pt x="1136" y="1559"/>
                </a:cubicBezTo>
                <a:cubicBezTo>
                  <a:pt x="1159" y="1559"/>
                  <a:pt x="1175" y="1539"/>
                  <a:pt x="1175" y="1514"/>
                </a:cubicBezTo>
                <a:cubicBezTo>
                  <a:pt x="1178" y="1495"/>
                  <a:pt x="1161" y="1475"/>
                  <a:pt x="1136" y="1475"/>
                </a:cubicBezTo>
                <a:cubicBezTo>
                  <a:pt x="1089" y="1475"/>
                  <a:pt x="1033" y="1469"/>
                  <a:pt x="980" y="1461"/>
                </a:cubicBezTo>
                <a:cubicBezTo>
                  <a:pt x="977" y="1460"/>
                  <a:pt x="974" y="1460"/>
                  <a:pt x="971" y="1460"/>
                </a:cubicBezTo>
                <a:close/>
                <a:moveTo>
                  <a:pt x="3774" y="1466"/>
                </a:moveTo>
                <a:cubicBezTo>
                  <a:pt x="3765" y="1466"/>
                  <a:pt x="3756" y="1469"/>
                  <a:pt x="3748" y="1475"/>
                </a:cubicBezTo>
                <a:cubicBezTo>
                  <a:pt x="3711" y="1503"/>
                  <a:pt x="3661" y="1531"/>
                  <a:pt x="3617" y="1550"/>
                </a:cubicBezTo>
                <a:cubicBezTo>
                  <a:pt x="3594" y="1562"/>
                  <a:pt x="3586" y="1587"/>
                  <a:pt x="3594" y="1606"/>
                </a:cubicBezTo>
                <a:cubicBezTo>
                  <a:pt x="3603" y="1620"/>
                  <a:pt x="3617" y="1631"/>
                  <a:pt x="3633" y="1631"/>
                </a:cubicBezTo>
                <a:cubicBezTo>
                  <a:pt x="3642" y="1631"/>
                  <a:pt x="3647" y="1631"/>
                  <a:pt x="3647" y="1628"/>
                </a:cubicBezTo>
                <a:cubicBezTo>
                  <a:pt x="3697" y="1603"/>
                  <a:pt x="3748" y="1575"/>
                  <a:pt x="3795" y="1539"/>
                </a:cubicBezTo>
                <a:cubicBezTo>
                  <a:pt x="3815" y="1531"/>
                  <a:pt x="3817" y="1503"/>
                  <a:pt x="3803" y="1483"/>
                </a:cubicBezTo>
                <a:cubicBezTo>
                  <a:pt x="3799" y="1472"/>
                  <a:pt x="3787" y="1466"/>
                  <a:pt x="3774" y="1466"/>
                </a:cubicBezTo>
                <a:close/>
                <a:moveTo>
                  <a:pt x="2677" y="1510"/>
                </a:moveTo>
                <a:cubicBezTo>
                  <a:pt x="2660" y="1510"/>
                  <a:pt x="2642" y="1520"/>
                  <a:pt x="2637" y="1536"/>
                </a:cubicBezTo>
                <a:cubicBezTo>
                  <a:pt x="2626" y="1559"/>
                  <a:pt x="2640" y="1581"/>
                  <a:pt x="2660" y="1589"/>
                </a:cubicBezTo>
                <a:cubicBezTo>
                  <a:pt x="2713" y="1606"/>
                  <a:pt x="2766" y="1623"/>
                  <a:pt x="2821" y="1637"/>
                </a:cubicBezTo>
                <a:cubicBezTo>
                  <a:pt x="2824" y="1642"/>
                  <a:pt x="2827" y="1642"/>
                  <a:pt x="2833" y="1642"/>
                </a:cubicBezTo>
                <a:cubicBezTo>
                  <a:pt x="2849" y="1642"/>
                  <a:pt x="2866" y="1628"/>
                  <a:pt x="2874" y="1606"/>
                </a:cubicBezTo>
                <a:cubicBezTo>
                  <a:pt x="2877" y="1587"/>
                  <a:pt x="2863" y="1564"/>
                  <a:pt x="2841" y="1559"/>
                </a:cubicBezTo>
                <a:cubicBezTo>
                  <a:pt x="2791" y="1545"/>
                  <a:pt x="2738" y="1531"/>
                  <a:pt x="2688" y="1511"/>
                </a:cubicBezTo>
                <a:cubicBezTo>
                  <a:pt x="2684" y="1510"/>
                  <a:pt x="2681" y="1510"/>
                  <a:pt x="2677" y="1510"/>
                </a:cubicBezTo>
                <a:close/>
                <a:moveTo>
                  <a:pt x="2989" y="1592"/>
                </a:moveTo>
                <a:cubicBezTo>
                  <a:pt x="2971" y="1592"/>
                  <a:pt x="2950" y="1605"/>
                  <a:pt x="2947" y="1628"/>
                </a:cubicBezTo>
                <a:cubicBezTo>
                  <a:pt x="2944" y="1651"/>
                  <a:pt x="2958" y="1673"/>
                  <a:pt x="2980" y="1676"/>
                </a:cubicBezTo>
                <a:cubicBezTo>
                  <a:pt x="3028" y="1684"/>
                  <a:pt x="3075" y="1690"/>
                  <a:pt x="3126" y="1698"/>
                </a:cubicBezTo>
                <a:lnTo>
                  <a:pt x="3148" y="1701"/>
                </a:lnTo>
                <a:lnTo>
                  <a:pt x="3153" y="1701"/>
                </a:lnTo>
                <a:cubicBezTo>
                  <a:pt x="3173" y="1701"/>
                  <a:pt x="3195" y="1684"/>
                  <a:pt x="3190" y="1662"/>
                </a:cubicBezTo>
                <a:cubicBezTo>
                  <a:pt x="3190" y="1640"/>
                  <a:pt x="3176" y="1620"/>
                  <a:pt x="3153" y="1617"/>
                </a:cubicBezTo>
                <a:lnTo>
                  <a:pt x="3131" y="1615"/>
                </a:lnTo>
                <a:lnTo>
                  <a:pt x="2994" y="1592"/>
                </a:lnTo>
                <a:cubicBezTo>
                  <a:pt x="2993" y="1592"/>
                  <a:pt x="2991" y="1592"/>
                  <a:pt x="2989" y="1592"/>
                </a:cubicBezTo>
                <a:close/>
                <a:moveTo>
                  <a:pt x="3478" y="1601"/>
                </a:moveTo>
                <a:cubicBezTo>
                  <a:pt x="3474" y="1601"/>
                  <a:pt x="3470" y="1602"/>
                  <a:pt x="3466" y="1603"/>
                </a:cubicBezTo>
                <a:cubicBezTo>
                  <a:pt x="3418" y="1615"/>
                  <a:pt x="3365" y="1620"/>
                  <a:pt x="3312" y="1623"/>
                </a:cubicBezTo>
                <a:cubicBezTo>
                  <a:pt x="3293" y="1623"/>
                  <a:pt x="3271" y="1642"/>
                  <a:pt x="3273" y="1665"/>
                </a:cubicBezTo>
                <a:cubicBezTo>
                  <a:pt x="3273" y="1687"/>
                  <a:pt x="3296" y="1704"/>
                  <a:pt x="3315" y="1704"/>
                </a:cubicBezTo>
                <a:cubicBezTo>
                  <a:pt x="3371" y="1704"/>
                  <a:pt x="3432" y="1698"/>
                  <a:pt x="3483" y="1684"/>
                </a:cubicBezTo>
                <a:cubicBezTo>
                  <a:pt x="3505" y="1679"/>
                  <a:pt x="3522" y="1656"/>
                  <a:pt x="3516" y="1634"/>
                </a:cubicBezTo>
                <a:cubicBezTo>
                  <a:pt x="3511" y="1618"/>
                  <a:pt x="3497" y="1601"/>
                  <a:pt x="3478" y="1601"/>
                </a:cubicBezTo>
                <a:close/>
              </a:path>
            </a:pathLst>
          </a:custGeom>
          <a:solidFill>
            <a:srgbClr val="2417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lt1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5"/>
          <p:cNvSpPr/>
          <p:nvPr/>
        </p:nvSpPr>
        <p:spPr>
          <a:xfrm>
            <a:off x="209375" y="211350"/>
            <a:ext cx="8725035" cy="4720703"/>
          </a:xfrm>
          <a:custGeom>
            <a:avLst/>
            <a:gdLst/>
            <a:ahLst/>
            <a:cxnLst/>
            <a:rect l="l" t="t" r="r" b="b"/>
            <a:pathLst>
              <a:path w="275216" h="156509" extrusionOk="0">
                <a:moveTo>
                  <a:pt x="6251" y="311"/>
                </a:moveTo>
                <a:lnTo>
                  <a:pt x="6251" y="6247"/>
                </a:lnTo>
                <a:lnTo>
                  <a:pt x="315" y="6247"/>
                </a:lnTo>
                <a:lnTo>
                  <a:pt x="315" y="311"/>
                </a:lnTo>
                <a:close/>
                <a:moveTo>
                  <a:pt x="12498" y="311"/>
                </a:moveTo>
                <a:lnTo>
                  <a:pt x="12498" y="6247"/>
                </a:lnTo>
                <a:lnTo>
                  <a:pt x="6562" y="6247"/>
                </a:lnTo>
                <a:lnTo>
                  <a:pt x="6562" y="311"/>
                </a:lnTo>
                <a:close/>
                <a:moveTo>
                  <a:pt x="18745" y="311"/>
                </a:moveTo>
                <a:lnTo>
                  <a:pt x="18745" y="6247"/>
                </a:lnTo>
                <a:lnTo>
                  <a:pt x="12810" y="6247"/>
                </a:lnTo>
                <a:lnTo>
                  <a:pt x="12810" y="311"/>
                </a:lnTo>
                <a:close/>
                <a:moveTo>
                  <a:pt x="24992" y="311"/>
                </a:moveTo>
                <a:lnTo>
                  <a:pt x="24992" y="6247"/>
                </a:lnTo>
                <a:lnTo>
                  <a:pt x="19058" y="6247"/>
                </a:lnTo>
                <a:lnTo>
                  <a:pt x="19058" y="311"/>
                </a:lnTo>
                <a:close/>
                <a:moveTo>
                  <a:pt x="31241" y="311"/>
                </a:moveTo>
                <a:lnTo>
                  <a:pt x="31241" y="6247"/>
                </a:lnTo>
                <a:lnTo>
                  <a:pt x="25305" y="6247"/>
                </a:lnTo>
                <a:lnTo>
                  <a:pt x="25305" y="311"/>
                </a:lnTo>
                <a:close/>
                <a:moveTo>
                  <a:pt x="37489" y="311"/>
                </a:moveTo>
                <a:lnTo>
                  <a:pt x="37489" y="6247"/>
                </a:lnTo>
                <a:lnTo>
                  <a:pt x="31553" y="6247"/>
                </a:lnTo>
                <a:lnTo>
                  <a:pt x="31553" y="311"/>
                </a:lnTo>
                <a:close/>
                <a:moveTo>
                  <a:pt x="43737" y="311"/>
                </a:moveTo>
                <a:lnTo>
                  <a:pt x="43737" y="6247"/>
                </a:lnTo>
                <a:lnTo>
                  <a:pt x="37802" y="6247"/>
                </a:lnTo>
                <a:lnTo>
                  <a:pt x="37802" y="311"/>
                </a:lnTo>
                <a:close/>
                <a:moveTo>
                  <a:pt x="49985" y="311"/>
                </a:moveTo>
                <a:lnTo>
                  <a:pt x="49985" y="6247"/>
                </a:lnTo>
                <a:lnTo>
                  <a:pt x="44049" y="6247"/>
                </a:lnTo>
                <a:lnTo>
                  <a:pt x="44049" y="311"/>
                </a:lnTo>
                <a:close/>
                <a:moveTo>
                  <a:pt x="56232" y="311"/>
                </a:moveTo>
                <a:lnTo>
                  <a:pt x="56232" y="6247"/>
                </a:lnTo>
                <a:lnTo>
                  <a:pt x="50296" y="6247"/>
                </a:lnTo>
                <a:lnTo>
                  <a:pt x="50296" y="311"/>
                </a:lnTo>
                <a:close/>
                <a:moveTo>
                  <a:pt x="62480" y="311"/>
                </a:moveTo>
                <a:lnTo>
                  <a:pt x="62480" y="6247"/>
                </a:lnTo>
                <a:lnTo>
                  <a:pt x="56545" y="6247"/>
                </a:lnTo>
                <a:lnTo>
                  <a:pt x="56545" y="311"/>
                </a:lnTo>
                <a:close/>
                <a:moveTo>
                  <a:pt x="68727" y="311"/>
                </a:moveTo>
                <a:lnTo>
                  <a:pt x="68727" y="6247"/>
                </a:lnTo>
                <a:lnTo>
                  <a:pt x="62792" y="6247"/>
                </a:lnTo>
                <a:lnTo>
                  <a:pt x="62792" y="311"/>
                </a:lnTo>
                <a:close/>
                <a:moveTo>
                  <a:pt x="74975" y="311"/>
                </a:moveTo>
                <a:lnTo>
                  <a:pt x="74975" y="6247"/>
                </a:lnTo>
                <a:lnTo>
                  <a:pt x="69039" y="6247"/>
                </a:lnTo>
                <a:lnTo>
                  <a:pt x="69039" y="311"/>
                </a:lnTo>
                <a:close/>
                <a:moveTo>
                  <a:pt x="81223" y="311"/>
                </a:moveTo>
                <a:lnTo>
                  <a:pt x="81223" y="6247"/>
                </a:lnTo>
                <a:lnTo>
                  <a:pt x="75286" y="6247"/>
                </a:lnTo>
                <a:lnTo>
                  <a:pt x="75286" y="311"/>
                </a:lnTo>
                <a:close/>
                <a:moveTo>
                  <a:pt x="87470" y="311"/>
                </a:moveTo>
                <a:lnTo>
                  <a:pt x="87470" y="6247"/>
                </a:lnTo>
                <a:lnTo>
                  <a:pt x="81535" y="6247"/>
                </a:lnTo>
                <a:lnTo>
                  <a:pt x="81535" y="311"/>
                </a:lnTo>
                <a:close/>
                <a:moveTo>
                  <a:pt x="93720" y="311"/>
                </a:moveTo>
                <a:lnTo>
                  <a:pt x="93720" y="6247"/>
                </a:lnTo>
                <a:lnTo>
                  <a:pt x="87784" y="6247"/>
                </a:lnTo>
                <a:lnTo>
                  <a:pt x="87784" y="311"/>
                </a:lnTo>
                <a:close/>
                <a:moveTo>
                  <a:pt x="99967" y="311"/>
                </a:moveTo>
                <a:lnTo>
                  <a:pt x="99967" y="6247"/>
                </a:lnTo>
                <a:lnTo>
                  <a:pt x="94031" y="6247"/>
                </a:lnTo>
                <a:lnTo>
                  <a:pt x="94031" y="311"/>
                </a:lnTo>
                <a:close/>
                <a:moveTo>
                  <a:pt x="106214" y="311"/>
                </a:moveTo>
                <a:lnTo>
                  <a:pt x="106214" y="6247"/>
                </a:lnTo>
                <a:lnTo>
                  <a:pt x="100280" y="6247"/>
                </a:lnTo>
                <a:lnTo>
                  <a:pt x="100280" y="311"/>
                </a:lnTo>
                <a:close/>
                <a:moveTo>
                  <a:pt x="112461" y="311"/>
                </a:moveTo>
                <a:lnTo>
                  <a:pt x="112461" y="6247"/>
                </a:lnTo>
                <a:lnTo>
                  <a:pt x="106527" y="6247"/>
                </a:lnTo>
                <a:lnTo>
                  <a:pt x="106527" y="311"/>
                </a:lnTo>
                <a:close/>
                <a:moveTo>
                  <a:pt x="118710" y="311"/>
                </a:moveTo>
                <a:lnTo>
                  <a:pt x="118710" y="6247"/>
                </a:lnTo>
                <a:lnTo>
                  <a:pt x="112774" y="6247"/>
                </a:lnTo>
                <a:lnTo>
                  <a:pt x="112774" y="311"/>
                </a:lnTo>
                <a:close/>
                <a:moveTo>
                  <a:pt x="124957" y="311"/>
                </a:moveTo>
                <a:lnTo>
                  <a:pt x="124957" y="6247"/>
                </a:lnTo>
                <a:lnTo>
                  <a:pt x="119021" y="6247"/>
                </a:lnTo>
                <a:lnTo>
                  <a:pt x="119021" y="311"/>
                </a:lnTo>
                <a:close/>
                <a:moveTo>
                  <a:pt x="131204" y="311"/>
                </a:moveTo>
                <a:lnTo>
                  <a:pt x="131204" y="6247"/>
                </a:lnTo>
                <a:lnTo>
                  <a:pt x="125270" y="6247"/>
                </a:lnTo>
                <a:lnTo>
                  <a:pt x="125270" y="311"/>
                </a:lnTo>
                <a:close/>
                <a:moveTo>
                  <a:pt x="137451" y="311"/>
                </a:moveTo>
                <a:lnTo>
                  <a:pt x="137451" y="6247"/>
                </a:lnTo>
                <a:lnTo>
                  <a:pt x="131517" y="6247"/>
                </a:lnTo>
                <a:lnTo>
                  <a:pt x="131517" y="311"/>
                </a:lnTo>
                <a:close/>
                <a:moveTo>
                  <a:pt x="143702" y="311"/>
                </a:moveTo>
                <a:lnTo>
                  <a:pt x="143702" y="6247"/>
                </a:lnTo>
                <a:lnTo>
                  <a:pt x="137766" y="6247"/>
                </a:lnTo>
                <a:lnTo>
                  <a:pt x="137766" y="311"/>
                </a:lnTo>
                <a:close/>
                <a:moveTo>
                  <a:pt x="149949" y="311"/>
                </a:moveTo>
                <a:lnTo>
                  <a:pt x="149949" y="6247"/>
                </a:lnTo>
                <a:lnTo>
                  <a:pt x="144015" y="6247"/>
                </a:lnTo>
                <a:lnTo>
                  <a:pt x="144015" y="311"/>
                </a:lnTo>
                <a:close/>
                <a:moveTo>
                  <a:pt x="156196" y="311"/>
                </a:moveTo>
                <a:lnTo>
                  <a:pt x="156196" y="6247"/>
                </a:lnTo>
                <a:lnTo>
                  <a:pt x="150262" y="6247"/>
                </a:lnTo>
                <a:lnTo>
                  <a:pt x="150262" y="311"/>
                </a:lnTo>
                <a:close/>
                <a:moveTo>
                  <a:pt x="162445" y="311"/>
                </a:moveTo>
                <a:lnTo>
                  <a:pt x="162445" y="6247"/>
                </a:lnTo>
                <a:lnTo>
                  <a:pt x="156509" y="6247"/>
                </a:lnTo>
                <a:lnTo>
                  <a:pt x="156509" y="311"/>
                </a:lnTo>
                <a:close/>
                <a:moveTo>
                  <a:pt x="168692" y="311"/>
                </a:moveTo>
                <a:lnTo>
                  <a:pt x="168692" y="6247"/>
                </a:lnTo>
                <a:lnTo>
                  <a:pt x="162756" y="6247"/>
                </a:lnTo>
                <a:lnTo>
                  <a:pt x="162756" y="311"/>
                </a:lnTo>
                <a:close/>
                <a:moveTo>
                  <a:pt x="174939" y="311"/>
                </a:moveTo>
                <a:lnTo>
                  <a:pt x="174939" y="6247"/>
                </a:lnTo>
                <a:lnTo>
                  <a:pt x="169005" y="6247"/>
                </a:lnTo>
                <a:lnTo>
                  <a:pt x="169005" y="311"/>
                </a:lnTo>
                <a:close/>
                <a:moveTo>
                  <a:pt x="181186" y="311"/>
                </a:moveTo>
                <a:lnTo>
                  <a:pt x="181186" y="6247"/>
                </a:lnTo>
                <a:lnTo>
                  <a:pt x="175252" y="6247"/>
                </a:lnTo>
                <a:lnTo>
                  <a:pt x="175252" y="311"/>
                </a:lnTo>
                <a:close/>
                <a:moveTo>
                  <a:pt x="187435" y="311"/>
                </a:moveTo>
                <a:lnTo>
                  <a:pt x="187435" y="6247"/>
                </a:lnTo>
                <a:lnTo>
                  <a:pt x="181499" y="6247"/>
                </a:lnTo>
                <a:lnTo>
                  <a:pt x="181499" y="311"/>
                </a:lnTo>
                <a:close/>
                <a:moveTo>
                  <a:pt x="193684" y="311"/>
                </a:moveTo>
                <a:lnTo>
                  <a:pt x="193684" y="6247"/>
                </a:lnTo>
                <a:lnTo>
                  <a:pt x="187749" y="6247"/>
                </a:lnTo>
                <a:lnTo>
                  <a:pt x="187749" y="311"/>
                </a:lnTo>
                <a:close/>
                <a:moveTo>
                  <a:pt x="199931" y="311"/>
                </a:moveTo>
                <a:lnTo>
                  <a:pt x="199931" y="6247"/>
                </a:lnTo>
                <a:lnTo>
                  <a:pt x="193996" y="6247"/>
                </a:lnTo>
                <a:lnTo>
                  <a:pt x="193996" y="311"/>
                </a:lnTo>
                <a:close/>
                <a:moveTo>
                  <a:pt x="206180" y="311"/>
                </a:moveTo>
                <a:lnTo>
                  <a:pt x="206180" y="6247"/>
                </a:lnTo>
                <a:lnTo>
                  <a:pt x="200244" y="6247"/>
                </a:lnTo>
                <a:lnTo>
                  <a:pt x="200244" y="311"/>
                </a:lnTo>
                <a:close/>
                <a:moveTo>
                  <a:pt x="212427" y="311"/>
                </a:moveTo>
                <a:lnTo>
                  <a:pt x="212427" y="6247"/>
                </a:lnTo>
                <a:lnTo>
                  <a:pt x="206491" y="6247"/>
                </a:lnTo>
                <a:lnTo>
                  <a:pt x="206491" y="311"/>
                </a:lnTo>
                <a:close/>
                <a:moveTo>
                  <a:pt x="218674" y="311"/>
                </a:moveTo>
                <a:lnTo>
                  <a:pt x="218674" y="6247"/>
                </a:lnTo>
                <a:lnTo>
                  <a:pt x="212739" y="6247"/>
                </a:lnTo>
                <a:lnTo>
                  <a:pt x="212739" y="311"/>
                </a:lnTo>
                <a:close/>
                <a:moveTo>
                  <a:pt x="224921" y="311"/>
                </a:moveTo>
                <a:lnTo>
                  <a:pt x="224921" y="6247"/>
                </a:lnTo>
                <a:lnTo>
                  <a:pt x="218987" y="6247"/>
                </a:lnTo>
                <a:lnTo>
                  <a:pt x="218987" y="311"/>
                </a:lnTo>
                <a:close/>
                <a:moveTo>
                  <a:pt x="231170" y="311"/>
                </a:moveTo>
                <a:lnTo>
                  <a:pt x="231170" y="6247"/>
                </a:lnTo>
                <a:lnTo>
                  <a:pt x="225234" y="6247"/>
                </a:lnTo>
                <a:lnTo>
                  <a:pt x="225234" y="311"/>
                </a:lnTo>
                <a:close/>
                <a:moveTo>
                  <a:pt x="237417" y="311"/>
                </a:moveTo>
                <a:lnTo>
                  <a:pt x="237417" y="6247"/>
                </a:lnTo>
                <a:lnTo>
                  <a:pt x="231481" y="6247"/>
                </a:lnTo>
                <a:lnTo>
                  <a:pt x="231481" y="311"/>
                </a:lnTo>
                <a:close/>
                <a:moveTo>
                  <a:pt x="243664" y="311"/>
                </a:moveTo>
                <a:lnTo>
                  <a:pt x="243664" y="6247"/>
                </a:lnTo>
                <a:lnTo>
                  <a:pt x="237729" y="6247"/>
                </a:lnTo>
                <a:lnTo>
                  <a:pt x="237729" y="311"/>
                </a:lnTo>
                <a:close/>
                <a:moveTo>
                  <a:pt x="249914" y="311"/>
                </a:moveTo>
                <a:lnTo>
                  <a:pt x="249914" y="6247"/>
                </a:lnTo>
                <a:lnTo>
                  <a:pt x="243978" y="6247"/>
                </a:lnTo>
                <a:lnTo>
                  <a:pt x="243978" y="311"/>
                </a:lnTo>
                <a:close/>
                <a:moveTo>
                  <a:pt x="256161" y="311"/>
                </a:moveTo>
                <a:lnTo>
                  <a:pt x="256161" y="6247"/>
                </a:lnTo>
                <a:lnTo>
                  <a:pt x="250225" y="6247"/>
                </a:lnTo>
                <a:lnTo>
                  <a:pt x="250225" y="311"/>
                </a:lnTo>
                <a:close/>
                <a:moveTo>
                  <a:pt x="262409" y="311"/>
                </a:moveTo>
                <a:lnTo>
                  <a:pt x="262409" y="6247"/>
                </a:lnTo>
                <a:lnTo>
                  <a:pt x="256474" y="6247"/>
                </a:lnTo>
                <a:lnTo>
                  <a:pt x="256474" y="311"/>
                </a:lnTo>
                <a:close/>
                <a:moveTo>
                  <a:pt x="268656" y="311"/>
                </a:moveTo>
                <a:lnTo>
                  <a:pt x="268656" y="6247"/>
                </a:lnTo>
                <a:lnTo>
                  <a:pt x="262721" y="6247"/>
                </a:lnTo>
                <a:lnTo>
                  <a:pt x="262721" y="311"/>
                </a:lnTo>
                <a:close/>
                <a:moveTo>
                  <a:pt x="274904" y="311"/>
                </a:moveTo>
                <a:lnTo>
                  <a:pt x="274904" y="6247"/>
                </a:lnTo>
                <a:lnTo>
                  <a:pt x="268968" y="6247"/>
                </a:lnTo>
                <a:lnTo>
                  <a:pt x="268968" y="311"/>
                </a:lnTo>
                <a:close/>
                <a:moveTo>
                  <a:pt x="6251" y="6560"/>
                </a:moveTo>
                <a:lnTo>
                  <a:pt x="6251" y="12494"/>
                </a:lnTo>
                <a:lnTo>
                  <a:pt x="315" y="12494"/>
                </a:lnTo>
                <a:lnTo>
                  <a:pt x="315" y="6560"/>
                </a:lnTo>
                <a:close/>
                <a:moveTo>
                  <a:pt x="12498" y="6560"/>
                </a:moveTo>
                <a:lnTo>
                  <a:pt x="12498" y="12494"/>
                </a:lnTo>
                <a:lnTo>
                  <a:pt x="6562" y="12494"/>
                </a:lnTo>
                <a:lnTo>
                  <a:pt x="6562" y="6560"/>
                </a:lnTo>
                <a:close/>
                <a:moveTo>
                  <a:pt x="18745" y="6560"/>
                </a:moveTo>
                <a:lnTo>
                  <a:pt x="18745" y="12494"/>
                </a:lnTo>
                <a:lnTo>
                  <a:pt x="12810" y="12494"/>
                </a:lnTo>
                <a:lnTo>
                  <a:pt x="12810" y="6560"/>
                </a:lnTo>
                <a:close/>
                <a:moveTo>
                  <a:pt x="24992" y="6560"/>
                </a:moveTo>
                <a:lnTo>
                  <a:pt x="24992" y="12494"/>
                </a:lnTo>
                <a:lnTo>
                  <a:pt x="19058" y="12494"/>
                </a:lnTo>
                <a:lnTo>
                  <a:pt x="19058" y="6560"/>
                </a:lnTo>
                <a:close/>
                <a:moveTo>
                  <a:pt x="31241" y="6560"/>
                </a:moveTo>
                <a:lnTo>
                  <a:pt x="31241" y="12494"/>
                </a:lnTo>
                <a:lnTo>
                  <a:pt x="25305" y="12494"/>
                </a:lnTo>
                <a:lnTo>
                  <a:pt x="25305" y="6560"/>
                </a:lnTo>
                <a:close/>
                <a:moveTo>
                  <a:pt x="37489" y="6560"/>
                </a:moveTo>
                <a:lnTo>
                  <a:pt x="37489" y="12494"/>
                </a:lnTo>
                <a:lnTo>
                  <a:pt x="31553" y="12494"/>
                </a:lnTo>
                <a:lnTo>
                  <a:pt x="31553" y="6560"/>
                </a:lnTo>
                <a:close/>
                <a:moveTo>
                  <a:pt x="43737" y="6560"/>
                </a:moveTo>
                <a:lnTo>
                  <a:pt x="43737" y="12494"/>
                </a:lnTo>
                <a:lnTo>
                  <a:pt x="37802" y="12494"/>
                </a:lnTo>
                <a:lnTo>
                  <a:pt x="37802" y="6560"/>
                </a:lnTo>
                <a:close/>
                <a:moveTo>
                  <a:pt x="49985" y="6560"/>
                </a:moveTo>
                <a:lnTo>
                  <a:pt x="49985" y="12494"/>
                </a:lnTo>
                <a:lnTo>
                  <a:pt x="44049" y="12494"/>
                </a:lnTo>
                <a:lnTo>
                  <a:pt x="44049" y="6560"/>
                </a:lnTo>
                <a:close/>
                <a:moveTo>
                  <a:pt x="56232" y="6560"/>
                </a:moveTo>
                <a:lnTo>
                  <a:pt x="56232" y="12494"/>
                </a:lnTo>
                <a:lnTo>
                  <a:pt x="50296" y="12494"/>
                </a:lnTo>
                <a:lnTo>
                  <a:pt x="50296" y="6560"/>
                </a:lnTo>
                <a:close/>
                <a:moveTo>
                  <a:pt x="62480" y="6560"/>
                </a:moveTo>
                <a:lnTo>
                  <a:pt x="62480" y="12494"/>
                </a:lnTo>
                <a:lnTo>
                  <a:pt x="56545" y="12494"/>
                </a:lnTo>
                <a:lnTo>
                  <a:pt x="56545" y="6560"/>
                </a:lnTo>
                <a:close/>
                <a:moveTo>
                  <a:pt x="68727" y="6560"/>
                </a:moveTo>
                <a:lnTo>
                  <a:pt x="68727" y="12494"/>
                </a:lnTo>
                <a:lnTo>
                  <a:pt x="62792" y="12494"/>
                </a:lnTo>
                <a:lnTo>
                  <a:pt x="62792" y="6560"/>
                </a:lnTo>
                <a:close/>
                <a:moveTo>
                  <a:pt x="74975" y="6560"/>
                </a:moveTo>
                <a:lnTo>
                  <a:pt x="74975" y="12494"/>
                </a:lnTo>
                <a:lnTo>
                  <a:pt x="69039" y="12494"/>
                </a:lnTo>
                <a:lnTo>
                  <a:pt x="69039" y="6560"/>
                </a:lnTo>
                <a:close/>
                <a:moveTo>
                  <a:pt x="81223" y="6560"/>
                </a:moveTo>
                <a:lnTo>
                  <a:pt x="81223" y="12494"/>
                </a:lnTo>
                <a:lnTo>
                  <a:pt x="75286" y="12494"/>
                </a:lnTo>
                <a:lnTo>
                  <a:pt x="75286" y="6560"/>
                </a:lnTo>
                <a:close/>
                <a:moveTo>
                  <a:pt x="87470" y="6560"/>
                </a:moveTo>
                <a:lnTo>
                  <a:pt x="87470" y="12494"/>
                </a:lnTo>
                <a:lnTo>
                  <a:pt x="81535" y="12494"/>
                </a:lnTo>
                <a:lnTo>
                  <a:pt x="81535" y="6560"/>
                </a:lnTo>
                <a:close/>
                <a:moveTo>
                  <a:pt x="93720" y="6560"/>
                </a:moveTo>
                <a:lnTo>
                  <a:pt x="93720" y="12494"/>
                </a:lnTo>
                <a:lnTo>
                  <a:pt x="87784" y="12494"/>
                </a:lnTo>
                <a:lnTo>
                  <a:pt x="87784" y="6560"/>
                </a:lnTo>
                <a:close/>
                <a:moveTo>
                  <a:pt x="99967" y="6560"/>
                </a:moveTo>
                <a:lnTo>
                  <a:pt x="99967" y="12494"/>
                </a:lnTo>
                <a:lnTo>
                  <a:pt x="94031" y="12494"/>
                </a:lnTo>
                <a:lnTo>
                  <a:pt x="94031" y="6560"/>
                </a:lnTo>
                <a:close/>
                <a:moveTo>
                  <a:pt x="106214" y="6560"/>
                </a:moveTo>
                <a:lnTo>
                  <a:pt x="106214" y="12494"/>
                </a:lnTo>
                <a:lnTo>
                  <a:pt x="100280" y="12494"/>
                </a:lnTo>
                <a:lnTo>
                  <a:pt x="100280" y="6560"/>
                </a:lnTo>
                <a:close/>
                <a:moveTo>
                  <a:pt x="112461" y="6560"/>
                </a:moveTo>
                <a:lnTo>
                  <a:pt x="112461" y="12494"/>
                </a:lnTo>
                <a:lnTo>
                  <a:pt x="106527" y="12494"/>
                </a:lnTo>
                <a:lnTo>
                  <a:pt x="106527" y="6560"/>
                </a:lnTo>
                <a:close/>
                <a:moveTo>
                  <a:pt x="118710" y="6560"/>
                </a:moveTo>
                <a:lnTo>
                  <a:pt x="118710" y="12494"/>
                </a:lnTo>
                <a:lnTo>
                  <a:pt x="112774" y="12494"/>
                </a:lnTo>
                <a:lnTo>
                  <a:pt x="112774" y="6560"/>
                </a:lnTo>
                <a:close/>
                <a:moveTo>
                  <a:pt x="124957" y="6560"/>
                </a:moveTo>
                <a:lnTo>
                  <a:pt x="124957" y="12494"/>
                </a:lnTo>
                <a:lnTo>
                  <a:pt x="119021" y="12494"/>
                </a:lnTo>
                <a:lnTo>
                  <a:pt x="119021" y="6560"/>
                </a:lnTo>
                <a:close/>
                <a:moveTo>
                  <a:pt x="131204" y="6560"/>
                </a:moveTo>
                <a:lnTo>
                  <a:pt x="131204" y="12494"/>
                </a:lnTo>
                <a:lnTo>
                  <a:pt x="125270" y="12494"/>
                </a:lnTo>
                <a:lnTo>
                  <a:pt x="125270" y="6560"/>
                </a:lnTo>
                <a:close/>
                <a:moveTo>
                  <a:pt x="137451" y="6560"/>
                </a:moveTo>
                <a:lnTo>
                  <a:pt x="137451" y="12494"/>
                </a:lnTo>
                <a:lnTo>
                  <a:pt x="131517" y="12494"/>
                </a:lnTo>
                <a:lnTo>
                  <a:pt x="131517" y="6560"/>
                </a:lnTo>
                <a:close/>
                <a:moveTo>
                  <a:pt x="143702" y="6560"/>
                </a:moveTo>
                <a:lnTo>
                  <a:pt x="143702" y="12494"/>
                </a:lnTo>
                <a:lnTo>
                  <a:pt x="137766" y="12494"/>
                </a:lnTo>
                <a:lnTo>
                  <a:pt x="137766" y="6560"/>
                </a:lnTo>
                <a:close/>
                <a:moveTo>
                  <a:pt x="149949" y="6560"/>
                </a:moveTo>
                <a:lnTo>
                  <a:pt x="149949" y="12494"/>
                </a:lnTo>
                <a:lnTo>
                  <a:pt x="144015" y="12494"/>
                </a:lnTo>
                <a:lnTo>
                  <a:pt x="144015" y="6560"/>
                </a:lnTo>
                <a:close/>
                <a:moveTo>
                  <a:pt x="156196" y="6560"/>
                </a:moveTo>
                <a:lnTo>
                  <a:pt x="156196" y="12494"/>
                </a:lnTo>
                <a:lnTo>
                  <a:pt x="150262" y="12494"/>
                </a:lnTo>
                <a:lnTo>
                  <a:pt x="150262" y="6560"/>
                </a:lnTo>
                <a:close/>
                <a:moveTo>
                  <a:pt x="162445" y="6560"/>
                </a:moveTo>
                <a:lnTo>
                  <a:pt x="162445" y="12494"/>
                </a:lnTo>
                <a:lnTo>
                  <a:pt x="156509" y="12494"/>
                </a:lnTo>
                <a:lnTo>
                  <a:pt x="156509" y="6560"/>
                </a:lnTo>
                <a:close/>
                <a:moveTo>
                  <a:pt x="168692" y="6560"/>
                </a:moveTo>
                <a:lnTo>
                  <a:pt x="168692" y="12494"/>
                </a:lnTo>
                <a:lnTo>
                  <a:pt x="162756" y="12494"/>
                </a:lnTo>
                <a:lnTo>
                  <a:pt x="162756" y="6560"/>
                </a:lnTo>
                <a:close/>
                <a:moveTo>
                  <a:pt x="174939" y="6560"/>
                </a:moveTo>
                <a:lnTo>
                  <a:pt x="174939" y="12494"/>
                </a:lnTo>
                <a:lnTo>
                  <a:pt x="169005" y="12494"/>
                </a:lnTo>
                <a:lnTo>
                  <a:pt x="169005" y="6560"/>
                </a:lnTo>
                <a:close/>
                <a:moveTo>
                  <a:pt x="181186" y="6560"/>
                </a:moveTo>
                <a:lnTo>
                  <a:pt x="181186" y="12494"/>
                </a:lnTo>
                <a:lnTo>
                  <a:pt x="175252" y="12494"/>
                </a:lnTo>
                <a:lnTo>
                  <a:pt x="175252" y="6560"/>
                </a:lnTo>
                <a:close/>
                <a:moveTo>
                  <a:pt x="187435" y="6560"/>
                </a:moveTo>
                <a:lnTo>
                  <a:pt x="187435" y="12494"/>
                </a:lnTo>
                <a:lnTo>
                  <a:pt x="181499" y="12494"/>
                </a:lnTo>
                <a:lnTo>
                  <a:pt x="181499" y="6560"/>
                </a:lnTo>
                <a:close/>
                <a:moveTo>
                  <a:pt x="193684" y="6560"/>
                </a:moveTo>
                <a:lnTo>
                  <a:pt x="193684" y="12494"/>
                </a:lnTo>
                <a:lnTo>
                  <a:pt x="187749" y="12494"/>
                </a:lnTo>
                <a:lnTo>
                  <a:pt x="187749" y="6560"/>
                </a:lnTo>
                <a:close/>
                <a:moveTo>
                  <a:pt x="199931" y="6560"/>
                </a:moveTo>
                <a:lnTo>
                  <a:pt x="199931" y="12494"/>
                </a:lnTo>
                <a:lnTo>
                  <a:pt x="193996" y="12494"/>
                </a:lnTo>
                <a:lnTo>
                  <a:pt x="193996" y="6560"/>
                </a:lnTo>
                <a:close/>
                <a:moveTo>
                  <a:pt x="206180" y="6560"/>
                </a:moveTo>
                <a:lnTo>
                  <a:pt x="206180" y="12494"/>
                </a:lnTo>
                <a:lnTo>
                  <a:pt x="200244" y="12494"/>
                </a:lnTo>
                <a:lnTo>
                  <a:pt x="200244" y="6560"/>
                </a:lnTo>
                <a:close/>
                <a:moveTo>
                  <a:pt x="212427" y="6560"/>
                </a:moveTo>
                <a:lnTo>
                  <a:pt x="212427" y="12494"/>
                </a:lnTo>
                <a:lnTo>
                  <a:pt x="206491" y="12494"/>
                </a:lnTo>
                <a:lnTo>
                  <a:pt x="206491" y="6560"/>
                </a:lnTo>
                <a:close/>
                <a:moveTo>
                  <a:pt x="218674" y="6560"/>
                </a:moveTo>
                <a:lnTo>
                  <a:pt x="218674" y="12494"/>
                </a:lnTo>
                <a:lnTo>
                  <a:pt x="212739" y="12494"/>
                </a:lnTo>
                <a:lnTo>
                  <a:pt x="212739" y="6560"/>
                </a:lnTo>
                <a:close/>
                <a:moveTo>
                  <a:pt x="224921" y="6560"/>
                </a:moveTo>
                <a:lnTo>
                  <a:pt x="224921" y="12494"/>
                </a:lnTo>
                <a:lnTo>
                  <a:pt x="218987" y="12494"/>
                </a:lnTo>
                <a:lnTo>
                  <a:pt x="218987" y="6560"/>
                </a:lnTo>
                <a:close/>
                <a:moveTo>
                  <a:pt x="231170" y="6560"/>
                </a:moveTo>
                <a:lnTo>
                  <a:pt x="231170" y="12494"/>
                </a:lnTo>
                <a:lnTo>
                  <a:pt x="225234" y="12494"/>
                </a:lnTo>
                <a:lnTo>
                  <a:pt x="225234" y="6560"/>
                </a:lnTo>
                <a:close/>
                <a:moveTo>
                  <a:pt x="237417" y="6560"/>
                </a:moveTo>
                <a:lnTo>
                  <a:pt x="237417" y="12494"/>
                </a:lnTo>
                <a:lnTo>
                  <a:pt x="231481" y="12494"/>
                </a:lnTo>
                <a:lnTo>
                  <a:pt x="231481" y="6560"/>
                </a:lnTo>
                <a:close/>
                <a:moveTo>
                  <a:pt x="243664" y="6560"/>
                </a:moveTo>
                <a:lnTo>
                  <a:pt x="243664" y="12494"/>
                </a:lnTo>
                <a:lnTo>
                  <a:pt x="237729" y="12494"/>
                </a:lnTo>
                <a:lnTo>
                  <a:pt x="237729" y="6560"/>
                </a:lnTo>
                <a:close/>
                <a:moveTo>
                  <a:pt x="249914" y="6560"/>
                </a:moveTo>
                <a:lnTo>
                  <a:pt x="249914" y="12494"/>
                </a:lnTo>
                <a:lnTo>
                  <a:pt x="243978" y="12494"/>
                </a:lnTo>
                <a:lnTo>
                  <a:pt x="243978" y="6560"/>
                </a:lnTo>
                <a:close/>
                <a:moveTo>
                  <a:pt x="256161" y="6560"/>
                </a:moveTo>
                <a:lnTo>
                  <a:pt x="256161" y="12494"/>
                </a:lnTo>
                <a:lnTo>
                  <a:pt x="250225" y="12494"/>
                </a:lnTo>
                <a:lnTo>
                  <a:pt x="250225" y="6560"/>
                </a:lnTo>
                <a:close/>
                <a:moveTo>
                  <a:pt x="262409" y="6560"/>
                </a:moveTo>
                <a:lnTo>
                  <a:pt x="262409" y="12494"/>
                </a:lnTo>
                <a:lnTo>
                  <a:pt x="256474" y="12494"/>
                </a:lnTo>
                <a:lnTo>
                  <a:pt x="256474" y="6560"/>
                </a:lnTo>
                <a:close/>
                <a:moveTo>
                  <a:pt x="268656" y="6560"/>
                </a:moveTo>
                <a:lnTo>
                  <a:pt x="268656" y="12494"/>
                </a:lnTo>
                <a:lnTo>
                  <a:pt x="262721" y="12494"/>
                </a:lnTo>
                <a:lnTo>
                  <a:pt x="262721" y="6560"/>
                </a:lnTo>
                <a:close/>
                <a:moveTo>
                  <a:pt x="274904" y="6560"/>
                </a:moveTo>
                <a:lnTo>
                  <a:pt x="274904" y="12494"/>
                </a:lnTo>
                <a:lnTo>
                  <a:pt x="268968" y="12494"/>
                </a:lnTo>
                <a:lnTo>
                  <a:pt x="268968" y="6560"/>
                </a:lnTo>
                <a:close/>
                <a:moveTo>
                  <a:pt x="6251" y="12807"/>
                </a:moveTo>
                <a:lnTo>
                  <a:pt x="6251" y="18742"/>
                </a:lnTo>
                <a:lnTo>
                  <a:pt x="315" y="18742"/>
                </a:lnTo>
                <a:lnTo>
                  <a:pt x="315" y="12807"/>
                </a:lnTo>
                <a:close/>
                <a:moveTo>
                  <a:pt x="12498" y="12807"/>
                </a:moveTo>
                <a:lnTo>
                  <a:pt x="12498" y="18742"/>
                </a:lnTo>
                <a:lnTo>
                  <a:pt x="6562" y="18742"/>
                </a:lnTo>
                <a:lnTo>
                  <a:pt x="6562" y="12807"/>
                </a:lnTo>
                <a:close/>
                <a:moveTo>
                  <a:pt x="18745" y="12807"/>
                </a:moveTo>
                <a:lnTo>
                  <a:pt x="18745" y="18742"/>
                </a:lnTo>
                <a:lnTo>
                  <a:pt x="12810" y="18742"/>
                </a:lnTo>
                <a:lnTo>
                  <a:pt x="12810" y="12807"/>
                </a:lnTo>
                <a:close/>
                <a:moveTo>
                  <a:pt x="24992" y="12807"/>
                </a:moveTo>
                <a:lnTo>
                  <a:pt x="24992" y="18742"/>
                </a:lnTo>
                <a:lnTo>
                  <a:pt x="19058" y="18742"/>
                </a:lnTo>
                <a:lnTo>
                  <a:pt x="19058" y="12807"/>
                </a:lnTo>
                <a:close/>
                <a:moveTo>
                  <a:pt x="31241" y="12807"/>
                </a:moveTo>
                <a:lnTo>
                  <a:pt x="31241" y="18742"/>
                </a:lnTo>
                <a:lnTo>
                  <a:pt x="25305" y="18742"/>
                </a:lnTo>
                <a:lnTo>
                  <a:pt x="25305" y="12807"/>
                </a:lnTo>
                <a:close/>
                <a:moveTo>
                  <a:pt x="37489" y="12807"/>
                </a:moveTo>
                <a:lnTo>
                  <a:pt x="37489" y="18742"/>
                </a:lnTo>
                <a:lnTo>
                  <a:pt x="31553" y="18742"/>
                </a:lnTo>
                <a:lnTo>
                  <a:pt x="31553" y="12807"/>
                </a:lnTo>
                <a:close/>
                <a:moveTo>
                  <a:pt x="43737" y="12807"/>
                </a:moveTo>
                <a:lnTo>
                  <a:pt x="43737" y="18742"/>
                </a:lnTo>
                <a:lnTo>
                  <a:pt x="37802" y="18742"/>
                </a:lnTo>
                <a:lnTo>
                  <a:pt x="37802" y="12807"/>
                </a:lnTo>
                <a:close/>
                <a:moveTo>
                  <a:pt x="49985" y="12807"/>
                </a:moveTo>
                <a:lnTo>
                  <a:pt x="49985" y="18742"/>
                </a:lnTo>
                <a:lnTo>
                  <a:pt x="44049" y="18742"/>
                </a:lnTo>
                <a:lnTo>
                  <a:pt x="44049" y="12807"/>
                </a:lnTo>
                <a:close/>
                <a:moveTo>
                  <a:pt x="56232" y="12807"/>
                </a:moveTo>
                <a:lnTo>
                  <a:pt x="56232" y="18742"/>
                </a:lnTo>
                <a:lnTo>
                  <a:pt x="50296" y="18742"/>
                </a:lnTo>
                <a:lnTo>
                  <a:pt x="50296" y="12807"/>
                </a:lnTo>
                <a:close/>
                <a:moveTo>
                  <a:pt x="62480" y="12807"/>
                </a:moveTo>
                <a:lnTo>
                  <a:pt x="62480" y="18742"/>
                </a:lnTo>
                <a:lnTo>
                  <a:pt x="56545" y="18742"/>
                </a:lnTo>
                <a:lnTo>
                  <a:pt x="56545" y="12807"/>
                </a:lnTo>
                <a:close/>
                <a:moveTo>
                  <a:pt x="68727" y="12807"/>
                </a:moveTo>
                <a:lnTo>
                  <a:pt x="68727" y="18742"/>
                </a:lnTo>
                <a:lnTo>
                  <a:pt x="62792" y="18742"/>
                </a:lnTo>
                <a:lnTo>
                  <a:pt x="62792" y="12807"/>
                </a:lnTo>
                <a:close/>
                <a:moveTo>
                  <a:pt x="74975" y="12807"/>
                </a:moveTo>
                <a:lnTo>
                  <a:pt x="74975" y="18742"/>
                </a:lnTo>
                <a:lnTo>
                  <a:pt x="69039" y="18742"/>
                </a:lnTo>
                <a:lnTo>
                  <a:pt x="69039" y="12807"/>
                </a:lnTo>
                <a:close/>
                <a:moveTo>
                  <a:pt x="81223" y="12807"/>
                </a:moveTo>
                <a:lnTo>
                  <a:pt x="81223" y="18742"/>
                </a:lnTo>
                <a:lnTo>
                  <a:pt x="75286" y="18742"/>
                </a:lnTo>
                <a:lnTo>
                  <a:pt x="75286" y="12807"/>
                </a:lnTo>
                <a:close/>
                <a:moveTo>
                  <a:pt x="87470" y="12807"/>
                </a:moveTo>
                <a:lnTo>
                  <a:pt x="87470" y="18742"/>
                </a:lnTo>
                <a:lnTo>
                  <a:pt x="81535" y="18742"/>
                </a:lnTo>
                <a:lnTo>
                  <a:pt x="81535" y="12807"/>
                </a:lnTo>
                <a:close/>
                <a:moveTo>
                  <a:pt x="93720" y="12807"/>
                </a:moveTo>
                <a:lnTo>
                  <a:pt x="93720" y="18742"/>
                </a:lnTo>
                <a:lnTo>
                  <a:pt x="87784" y="18742"/>
                </a:lnTo>
                <a:lnTo>
                  <a:pt x="87784" y="12807"/>
                </a:lnTo>
                <a:close/>
                <a:moveTo>
                  <a:pt x="99967" y="12807"/>
                </a:moveTo>
                <a:lnTo>
                  <a:pt x="99967" y="18742"/>
                </a:lnTo>
                <a:lnTo>
                  <a:pt x="94031" y="18742"/>
                </a:lnTo>
                <a:lnTo>
                  <a:pt x="94031" y="12807"/>
                </a:lnTo>
                <a:close/>
                <a:moveTo>
                  <a:pt x="106214" y="12807"/>
                </a:moveTo>
                <a:lnTo>
                  <a:pt x="106214" y="18742"/>
                </a:lnTo>
                <a:lnTo>
                  <a:pt x="100280" y="18742"/>
                </a:lnTo>
                <a:lnTo>
                  <a:pt x="100280" y="12807"/>
                </a:lnTo>
                <a:close/>
                <a:moveTo>
                  <a:pt x="112461" y="12807"/>
                </a:moveTo>
                <a:lnTo>
                  <a:pt x="112461" y="18742"/>
                </a:lnTo>
                <a:lnTo>
                  <a:pt x="106527" y="18742"/>
                </a:lnTo>
                <a:lnTo>
                  <a:pt x="106527" y="12807"/>
                </a:lnTo>
                <a:close/>
                <a:moveTo>
                  <a:pt x="118710" y="12807"/>
                </a:moveTo>
                <a:lnTo>
                  <a:pt x="118710" y="18742"/>
                </a:lnTo>
                <a:lnTo>
                  <a:pt x="112774" y="18742"/>
                </a:lnTo>
                <a:lnTo>
                  <a:pt x="112774" y="12807"/>
                </a:lnTo>
                <a:close/>
                <a:moveTo>
                  <a:pt x="124957" y="12807"/>
                </a:moveTo>
                <a:lnTo>
                  <a:pt x="124957" y="18742"/>
                </a:lnTo>
                <a:lnTo>
                  <a:pt x="119021" y="18742"/>
                </a:lnTo>
                <a:lnTo>
                  <a:pt x="119021" y="12807"/>
                </a:lnTo>
                <a:close/>
                <a:moveTo>
                  <a:pt x="131204" y="12807"/>
                </a:moveTo>
                <a:lnTo>
                  <a:pt x="131204" y="18742"/>
                </a:lnTo>
                <a:lnTo>
                  <a:pt x="125270" y="18742"/>
                </a:lnTo>
                <a:lnTo>
                  <a:pt x="125270" y="12807"/>
                </a:lnTo>
                <a:close/>
                <a:moveTo>
                  <a:pt x="137451" y="12807"/>
                </a:moveTo>
                <a:lnTo>
                  <a:pt x="137451" y="18742"/>
                </a:lnTo>
                <a:lnTo>
                  <a:pt x="131517" y="18742"/>
                </a:lnTo>
                <a:lnTo>
                  <a:pt x="131517" y="12807"/>
                </a:lnTo>
                <a:close/>
                <a:moveTo>
                  <a:pt x="143702" y="12807"/>
                </a:moveTo>
                <a:lnTo>
                  <a:pt x="143702" y="18742"/>
                </a:lnTo>
                <a:lnTo>
                  <a:pt x="137766" y="18742"/>
                </a:lnTo>
                <a:lnTo>
                  <a:pt x="137766" y="12807"/>
                </a:lnTo>
                <a:close/>
                <a:moveTo>
                  <a:pt x="149949" y="12807"/>
                </a:moveTo>
                <a:lnTo>
                  <a:pt x="149949" y="18742"/>
                </a:lnTo>
                <a:lnTo>
                  <a:pt x="144015" y="18742"/>
                </a:lnTo>
                <a:lnTo>
                  <a:pt x="144015" y="12807"/>
                </a:lnTo>
                <a:close/>
                <a:moveTo>
                  <a:pt x="156196" y="12807"/>
                </a:moveTo>
                <a:lnTo>
                  <a:pt x="156196" y="18742"/>
                </a:lnTo>
                <a:lnTo>
                  <a:pt x="150262" y="18742"/>
                </a:lnTo>
                <a:lnTo>
                  <a:pt x="150262" y="12807"/>
                </a:lnTo>
                <a:close/>
                <a:moveTo>
                  <a:pt x="162445" y="12807"/>
                </a:moveTo>
                <a:lnTo>
                  <a:pt x="162445" y="18742"/>
                </a:lnTo>
                <a:lnTo>
                  <a:pt x="156509" y="18742"/>
                </a:lnTo>
                <a:lnTo>
                  <a:pt x="156509" y="12807"/>
                </a:lnTo>
                <a:close/>
                <a:moveTo>
                  <a:pt x="168692" y="12807"/>
                </a:moveTo>
                <a:lnTo>
                  <a:pt x="168692" y="18742"/>
                </a:lnTo>
                <a:lnTo>
                  <a:pt x="162756" y="18742"/>
                </a:lnTo>
                <a:lnTo>
                  <a:pt x="162756" y="12807"/>
                </a:lnTo>
                <a:close/>
                <a:moveTo>
                  <a:pt x="174939" y="12807"/>
                </a:moveTo>
                <a:lnTo>
                  <a:pt x="174939" y="18742"/>
                </a:lnTo>
                <a:lnTo>
                  <a:pt x="169005" y="18742"/>
                </a:lnTo>
                <a:lnTo>
                  <a:pt x="169005" y="12807"/>
                </a:lnTo>
                <a:close/>
                <a:moveTo>
                  <a:pt x="181186" y="12807"/>
                </a:moveTo>
                <a:lnTo>
                  <a:pt x="181186" y="18742"/>
                </a:lnTo>
                <a:lnTo>
                  <a:pt x="175252" y="18742"/>
                </a:lnTo>
                <a:lnTo>
                  <a:pt x="175252" y="12807"/>
                </a:lnTo>
                <a:close/>
                <a:moveTo>
                  <a:pt x="187435" y="12807"/>
                </a:moveTo>
                <a:lnTo>
                  <a:pt x="187435" y="18742"/>
                </a:lnTo>
                <a:lnTo>
                  <a:pt x="181499" y="18742"/>
                </a:lnTo>
                <a:lnTo>
                  <a:pt x="181499" y="12807"/>
                </a:lnTo>
                <a:close/>
                <a:moveTo>
                  <a:pt x="193684" y="12807"/>
                </a:moveTo>
                <a:lnTo>
                  <a:pt x="193684" y="18742"/>
                </a:lnTo>
                <a:lnTo>
                  <a:pt x="187749" y="18742"/>
                </a:lnTo>
                <a:lnTo>
                  <a:pt x="187749" y="12807"/>
                </a:lnTo>
                <a:close/>
                <a:moveTo>
                  <a:pt x="199931" y="12807"/>
                </a:moveTo>
                <a:lnTo>
                  <a:pt x="199931" y="18742"/>
                </a:lnTo>
                <a:lnTo>
                  <a:pt x="193996" y="18742"/>
                </a:lnTo>
                <a:lnTo>
                  <a:pt x="193996" y="12807"/>
                </a:lnTo>
                <a:close/>
                <a:moveTo>
                  <a:pt x="206180" y="12807"/>
                </a:moveTo>
                <a:lnTo>
                  <a:pt x="206180" y="18742"/>
                </a:lnTo>
                <a:lnTo>
                  <a:pt x="200244" y="18742"/>
                </a:lnTo>
                <a:lnTo>
                  <a:pt x="200244" y="12807"/>
                </a:lnTo>
                <a:close/>
                <a:moveTo>
                  <a:pt x="212427" y="12807"/>
                </a:moveTo>
                <a:lnTo>
                  <a:pt x="212427" y="18742"/>
                </a:lnTo>
                <a:lnTo>
                  <a:pt x="206491" y="18742"/>
                </a:lnTo>
                <a:lnTo>
                  <a:pt x="206491" y="12807"/>
                </a:lnTo>
                <a:close/>
                <a:moveTo>
                  <a:pt x="218674" y="12807"/>
                </a:moveTo>
                <a:lnTo>
                  <a:pt x="218674" y="18742"/>
                </a:lnTo>
                <a:lnTo>
                  <a:pt x="212739" y="18742"/>
                </a:lnTo>
                <a:lnTo>
                  <a:pt x="212739" y="12807"/>
                </a:lnTo>
                <a:close/>
                <a:moveTo>
                  <a:pt x="224921" y="12807"/>
                </a:moveTo>
                <a:lnTo>
                  <a:pt x="224921" y="18742"/>
                </a:lnTo>
                <a:lnTo>
                  <a:pt x="218987" y="18742"/>
                </a:lnTo>
                <a:lnTo>
                  <a:pt x="218987" y="12807"/>
                </a:lnTo>
                <a:close/>
                <a:moveTo>
                  <a:pt x="231170" y="12807"/>
                </a:moveTo>
                <a:lnTo>
                  <a:pt x="231170" y="18742"/>
                </a:lnTo>
                <a:lnTo>
                  <a:pt x="225234" y="18742"/>
                </a:lnTo>
                <a:lnTo>
                  <a:pt x="225234" y="12807"/>
                </a:lnTo>
                <a:close/>
                <a:moveTo>
                  <a:pt x="237417" y="12807"/>
                </a:moveTo>
                <a:lnTo>
                  <a:pt x="237417" y="18742"/>
                </a:lnTo>
                <a:lnTo>
                  <a:pt x="231481" y="18742"/>
                </a:lnTo>
                <a:lnTo>
                  <a:pt x="231481" y="12807"/>
                </a:lnTo>
                <a:close/>
                <a:moveTo>
                  <a:pt x="243664" y="12807"/>
                </a:moveTo>
                <a:lnTo>
                  <a:pt x="243664" y="18742"/>
                </a:lnTo>
                <a:lnTo>
                  <a:pt x="237729" y="18742"/>
                </a:lnTo>
                <a:lnTo>
                  <a:pt x="237729" y="12807"/>
                </a:lnTo>
                <a:close/>
                <a:moveTo>
                  <a:pt x="249914" y="12807"/>
                </a:moveTo>
                <a:lnTo>
                  <a:pt x="249914" y="18742"/>
                </a:lnTo>
                <a:lnTo>
                  <a:pt x="243978" y="18742"/>
                </a:lnTo>
                <a:lnTo>
                  <a:pt x="243978" y="12807"/>
                </a:lnTo>
                <a:close/>
                <a:moveTo>
                  <a:pt x="256161" y="12807"/>
                </a:moveTo>
                <a:lnTo>
                  <a:pt x="256161" y="18742"/>
                </a:lnTo>
                <a:lnTo>
                  <a:pt x="250225" y="18742"/>
                </a:lnTo>
                <a:lnTo>
                  <a:pt x="250225" y="12807"/>
                </a:lnTo>
                <a:close/>
                <a:moveTo>
                  <a:pt x="262409" y="12807"/>
                </a:moveTo>
                <a:lnTo>
                  <a:pt x="262409" y="18742"/>
                </a:lnTo>
                <a:lnTo>
                  <a:pt x="256474" y="18742"/>
                </a:lnTo>
                <a:lnTo>
                  <a:pt x="256474" y="12807"/>
                </a:lnTo>
                <a:close/>
                <a:moveTo>
                  <a:pt x="268656" y="12807"/>
                </a:moveTo>
                <a:lnTo>
                  <a:pt x="268656" y="18742"/>
                </a:lnTo>
                <a:lnTo>
                  <a:pt x="262721" y="18742"/>
                </a:lnTo>
                <a:lnTo>
                  <a:pt x="262721" y="12807"/>
                </a:lnTo>
                <a:close/>
                <a:moveTo>
                  <a:pt x="274904" y="12807"/>
                </a:moveTo>
                <a:lnTo>
                  <a:pt x="274904" y="18742"/>
                </a:lnTo>
                <a:lnTo>
                  <a:pt x="268968" y="18742"/>
                </a:lnTo>
                <a:lnTo>
                  <a:pt x="268968" y="12807"/>
                </a:lnTo>
                <a:close/>
                <a:moveTo>
                  <a:pt x="6251" y="19054"/>
                </a:moveTo>
                <a:lnTo>
                  <a:pt x="6251" y="24990"/>
                </a:lnTo>
                <a:lnTo>
                  <a:pt x="315" y="24990"/>
                </a:lnTo>
                <a:lnTo>
                  <a:pt x="315" y="19054"/>
                </a:lnTo>
                <a:close/>
                <a:moveTo>
                  <a:pt x="12498" y="19054"/>
                </a:moveTo>
                <a:lnTo>
                  <a:pt x="12498" y="24990"/>
                </a:lnTo>
                <a:lnTo>
                  <a:pt x="6562" y="24990"/>
                </a:lnTo>
                <a:lnTo>
                  <a:pt x="6562" y="19054"/>
                </a:lnTo>
                <a:close/>
                <a:moveTo>
                  <a:pt x="18745" y="19054"/>
                </a:moveTo>
                <a:lnTo>
                  <a:pt x="18745" y="24990"/>
                </a:lnTo>
                <a:lnTo>
                  <a:pt x="12810" y="24990"/>
                </a:lnTo>
                <a:lnTo>
                  <a:pt x="12810" y="19054"/>
                </a:lnTo>
                <a:close/>
                <a:moveTo>
                  <a:pt x="24992" y="19054"/>
                </a:moveTo>
                <a:lnTo>
                  <a:pt x="24992" y="24990"/>
                </a:lnTo>
                <a:lnTo>
                  <a:pt x="19058" y="24990"/>
                </a:lnTo>
                <a:lnTo>
                  <a:pt x="19058" y="19054"/>
                </a:lnTo>
                <a:close/>
                <a:moveTo>
                  <a:pt x="31241" y="19054"/>
                </a:moveTo>
                <a:lnTo>
                  <a:pt x="31241" y="24990"/>
                </a:lnTo>
                <a:lnTo>
                  <a:pt x="25305" y="24990"/>
                </a:lnTo>
                <a:lnTo>
                  <a:pt x="25305" y="19054"/>
                </a:lnTo>
                <a:close/>
                <a:moveTo>
                  <a:pt x="37489" y="19054"/>
                </a:moveTo>
                <a:lnTo>
                  <a:pt x="37489" y="24990"/>
                </a:lnTo>
                <a:lnTo>
                  <a:pt x="31553" y="24990"/>
                </a:lnTo>
                <a:lnTo>
                  <a:pt x="31553" y="19054"/>
                </a:lnTo>
                <a:close/>
                <a:moveTo>
                  <a:pt x="43737" y="19054"/>
                </a:moveTo>
                <a:lnTo>
                  <a:pt x="43737" y="24990"/>
                </a:lnTo>
                <a:lnTo>
                  <a:pt x="37802" y="24990"/>
                </a:lnTo>
                <a:lnTo>
                  <a:pt x="37802" y="19054"/>
                </a:lnTo>
                <a:close/>
                <a:moveTo>
                  <a:pt x="49985" y="19054"/>
                </a:moveTo>
                <a:lnTo>
                  <a:pt x="49985" y="24990"/>
                </a:lnTo>
                <a:lnTo>
                  <a:pt x="44049" y="24990"/>
                </a:lnTo>
                <a:lnTo>
                  <a:pt x="44049" y="19054"/>
                </a:lnTo>
                <a:close/>
                <a:moveTo>
                  <a:pt x="56232" y="19054"/>
                </a:moveTo>
                <a:lnTo>
                  <a:pt x="56232" y="24990"/>
                </a:lnTo>
                <a:lnTo>
                  <a:pt x="50296" y="24990"/>
                </a:lnTo>
                <a:lnTo>
                  <a:pt x="50296" y="19054"/>
                </a:lnTo>
                <a:close/>
                <a:moveTo>
                  <a:pt x="62480" y="19054"/>
                </a:moveTo>
                <a:lnTo>
                  <a:pt x="62480" y="24990"/>
                </a:lnTo>
                <a:lnTo>
                  <a:pt x="56545" y="24990"/>
                </a:lnTo>
                <a:lnTo>
                  <a:pt x="56545" y="19054"/>
                </a:lnTo>
                <a:close/>
                <a:moveTo>
                  <a:pt x="68727" y="19054"/>
                </a:moveTo>
                <a:lnTo>
                  <a:pt x="68727" y="24990"/>
                </a:lnTo>
                <a:lnTo>
                  <a:pt x="62792" y="24990"/>
                </a:lnTo>
                <a:lnTo>
                  <a:pt x="62792" y="19054"/>
                </a:lnTo>
                <a:close/>
                <a:moveTo>
                  <a:pt x="74975" y="19054"/>
                </a:moveTo>
                <a:lnTo>
                  <a:pt x="74975" y="24990"/>
                </a:lnTo>
                <a:lnTo>
                  <a:pt x="69039" y="24990"/>
                </a:lnTo>
                <a:lnTo>
                  <a:pt x="69039" y="19054"/>
                </a:lnTo>
                <a:close/>
                <a:moveTo>
                  <a:pt x="81223" y="19054"/>
                </a:moveTo>
                <a:lnTo>
                  <a:pt x="81223" y="24990"/>
                </a:lnTo>
                <a:lnTo>
                  <a:pt x="75286" y="24990"/>
                </a:lnTo>
                <a:lnTo>
                  <a:pt x="75286" y="19054"/>
                </a:lnTo>
                <a:close/>
                <a:moveTo>
                  <a:pt x="87470" y="19054"/>
                </a:moveTo>
                <a:lnTo>
                  <a:pt x="87470" y="24990"/>
                </a:lnTo>
                <a:lnTo>
                  <a:pt x="81535" y="24990"/>
                </a:lnTo>
                <a:lnTo>
                  <a:pt x="81535" y="19054"/>
                </a:lnTo>
                <a:close/>
                <a:moveTo>
                  <a:pt x="93720" y="19054"/>
                </a:moveTo>
                <a:lnTo>
                  <a:pt x="93720" y="24990"/>
                </a:lnTo>
                <a:lnTo>
                  <a:pt x="87784" y="24990"/>
                </a:lnTo>
                <a:lnTo>
                  <a:pt x="87784" y="19054"/>
                </a:lnTo>
                <a:close/>
                <a:moveTo>
                  <a:pt x="99967" y="19054"/>
                </a:moveTo>
                <a:lnTo>
                  <a:pt x="99967" y="24990"/>
                </a:lnTo>
                <a:lnTo>
                  <a:pt x="94031" y="24990"/>
                </a:lnTo>
                <a:lnTo>
                  <a:pt x="94031" y="19054"/>
                </a:lnTo>
                <a:close/>
                <a:moveTo>
                  <a:pt x="106214" y="19054"/>
                </a:moveTo>
                <a:lnTo>
                  <a:pt x="106214" y="24990"/>
                </a:lnTo>
                <a:lnTo>
                  <a:pt x="100280" y="24990"/>
                </a:lnTo>
                <a:lnTo>
                  <a:pt x="100280" y="19054"/>
                </a:lnTo>
                <a:close/>
                <a:moveTo>
                  <a:pt x="112461" y="19054"/>
                </a:moveTo>
                <a:lnTo>
                  <a:pt x="112461" y="24990"/>
                </a:lnTo>
                <a:lnTo>
                  <a:pt x="106527" y="24990"/>
                </a:lnTo>
                <a:lnTo>
                  <a:pt x="106527" y="19054"/>
                </a:lnTo>
                <a:close/>
                <a:moveTo>
                  <a:pt x="118710" y="19054"/>
                </a:moveTo>
                <a:lnTo>
                  <a:pt x="118710" y="24990"/>
                </a:lnTo>
                <a:lnTo>
                  <a:pt x="112774" y="24990"/>
                </a:lnTo>
                <a:lnTo>
                  <a:pt x="112774" y="19054"/>
                </a:lnTo>
                <a:close/>
                <a:moveTo>
                  <a:pt x="124957" y="19054"/>
                </a:moveTo>
                <a:lnTo>
                  <a:pt x="124957" y="24990"/>
                </a:lnTo>
                <a:lnTo>
                  <a:pt x="119021" y="24990"/>
                </a:lnTo>
                <a:lnTo>
                  <a:pt x="119021" y="19054"/>
                </a:lnTo>
                <a:close/>
                <a:moveTo>
                  <a:pt x="131204" y="19054"/>
                </a:moveTo>
                <a:lnTo>
                  <a:pt x="131204" y="24990"/>
                </a:lnTo>
                <a:lnTo>
                  <a:pt x="125270" y="24990"/>
                </a:lnTo>
                <a:lnTo>
                  <a:pt x="125270" y="19054"/>
                </a:lnTo>
                <a:close/>
                <a:moveTo>
                  <a:pt x="137451" y="19054"/>
                </a:moveTo>
                <a:lnTo>
                  <a:pt x="137451" y="24990"/>
                </a:lnTo>
                <a:lnTo>
                  <a:pt x="131517" y="24990"/>
                </a:lnTo>
                <a:lnTo>
                  <a:pt x="131517" y="19054"/>
                </a:lnTo>
                <a:close/>
                <a:moveTo>
                  <a:pt x="143702" y="19054"/>
                </a:moveTo>
                <a:lnTo>
                  <a:pt x="143702" y="24990"/>
                </a:lnTo>
                <a:lnTo>
                  <a:pt x="137766" y="24990"/>
                </a:lnTo>
                <a:lnTo>
                  <a:pt x="137766" y="19054"/>
                </a:lnTo>
                <a:close/>
                <a:moveTo>
                  <a:pt x="149949" y="19054"/>
                </a:moveTo>
                <a:lnTo>
                  <a:pt x="149949" y="24990"/>
                </a:lnTo>
                <a:lnTo>
                  <a:pt x="144015" y="24990"/>
                </a:lnTo>
                <a:lnTo>
                  <a:pt x="144015" y="19054"/>
                </a:lnTo>
                <a:close/>
                <a:moveTo>
                  <a:pt x="156196" y="19054"/>
                </a:moveTo>
                <a:lnTo>
                  <a:pt x="156196" y="24990"/>
                </a:lnTo>
                <a:lnTo>
                  <a:pt x="150262" y="24990"/>
                </a:lnTo>
                <a:lnTo>
                  <a:pt x="150262" y="19054"/>
                </a:lnTo>
                <a:close/>
                <a:moveTo>
                  <a:pt x="162445" y="19054"/>
                </a:moveTo>
                <a:lnTo>
                  <a:pt x="162445" y="24990"/>
                </a:lnTo>
                <a:lnTo>
                  <a:pt x="156509" y="24990"/>
                </a:lnTo>
                <a:lnTo>
                  <a:pt x="156509" y="19054"/>
                </a:lnTo>
                <a:close/>
                <a:moveTo>
                  <a:pt x="168692" y="19054"/>
                </a:moveTo>
                <a:lnTo>
                  <a:pt x="168692" y="24990"/>
                </a:lnTo>
                <a:lnTo>
                  <a:pt x="162756" y="24990"/>
                </a:lnTo>
                <a:lnTo>
                  <a:pt x="162756" y="19054"/>
                </a:lnTo>
                <a:close/>
                <a:moveTo>
                  <a:pt x="174939" y="19054"/>
                </a:moveTo>
                <a:lnTo>
                  <a:pt x="174939" y="24990"/>
                </a:lnTo>
                <a:lnTo>
                  <a:pt x="169005" y="24990"/>
                </a:lnTo>
                <a:lnTo>
                  <a:pt x="169005" y="19054"/>
                </a:lnTo>
                <a:close/>
                <a:moveTo>
                  <a:pt x="181186" y="19054"/>
                </a:moveTo>
                <a:lnTo>
                  <a:pt x="181186" y="24990"/>
                </a:lnTo>
                <a:lnTo>
                  <a:pt x="175252" y="24990"/>
                </a:lnTo>
                <a:lnTo>
                  <a:pt x="175252" y="19054"/>
                </a:lnTo>
                <a:close/>
                <a:moveTo>
                  <a:pt x="187435" y="19054"/>
                </a:moveTo>
                <a:lnTo>
                  <a:pt x="187435" y="24990"/>
                </a:lnTo>
                <a:lnTo>
                  <a:pt x="181499" y="24990"/>
                </a:lnTo>
                <a:lnTo>
                  <a:pt x="181499" y="19054"/>
                </a:lnTo>
                <a:close/>
                <a:moveTo>
                  <a:pt x="193684" y="19054"/>
                </a:moveTo>
                <a:lnTo>
                  <a:pt x="193684" y="24990"/>
                </a:lnTo>
                <a:lnTo>
                  <a:pt x="187749" y="24990"/>
                </a:lnTo>
                <a:lnTo>
                  <a:pt x="187749" y="19054"/>
                </a:lnTo>
                <a:close/>
                <a:moveTo>
                  <a:pt x="199931" y="19054"/>
                </a:moveTo>
                <a:lnTo>
                  <a:pt x="199931" y="24990"/>
                </a:lnTo>
                <a:lnTo>
                  <a:pt x="193996" y="24990"/>
                </a:lnTo>
                <a:lnTo>
                  <a:pt x="193996" y="19054"/>
                </a:lnTo>
                <a:close/>
                <a:moveTo>
                  <a:pt x="206180" y="19054"/>
                </a:moveTo>
                <a:lnTo>
                  <a:pt x="206180" y="24990"/>
                </a:lnTo>
                <a:lnTo>
                  <a:pt x="200244" y="24990"/>
                </a:lnTo>
                <a:lnTo>
                  <a:pt x="200244" y="19054"/>
                </a:lnTo>
                <a:close/>
                <a:moveTo>
                  <a:pt x="212427" y="19054"/>
                </a:moveTo>
                <a:lnTo>
                  <a:pt x="212427" y="24990"/>
                </a:lnTo>
                <a:lnTo>
                  <a:pt x="206491" y="24990"/>
                </a:lnTo>
                <a:lnTo>
                  <a:pt x="206491" y="19054"/>
                </a:lnTo>
                <a:close/>
                <a:moveTo>
                  <a:pt x="218674" y="19054"/>
                </a:moveTo>
                <a:lnTo>
                  <a:pt x="218674" y="24990"/>
                </a:lnTo>
                <a:lnTo>
                  <a:pt x="212739" y="24990"/>
                </a:lnTo>
                <a:lnTo>
                  <a:pt x="212739" y="19054"/>
                </a:lnTo>
                <a:close/>
                <a:moveTo>
                  <a:pt x="224921" y="19054"/>
                </a:moveTo>
                <a:lnTo>
                  <a:pt x="224921" y="24990"/>
                </a:lnTo>
                <a:lnTo>
                  <a:pt x="218987" y="24990"/>
                </a:lnTo>
                <a:lnTo>
                  <a:pt x="218987" y="19054"/>
                </a:lnTo>
                <a:close/>
                <a:moveTo>
                  <a:pt x="231170" y="19054"/>
                </a:moveTo>
                <a:lnTo>
                  <a:pt x="231170" y="24990"/>
                </a:lnTo>
                <a:lnTo>
                  <a:pt x="225234" y="24990"/>
                </a:lnTo>
                <a:lnTo>
                  <a:pt x="225234" y="19054"/>
                </a:lnTo>
                <a:close/>
                <a:moveTo>
                  <a:pt x="237417" y="19054"/>
                </a:moveTo>
                <a:lnTo>
                  <a:pt x="237417" y="24990"/>
                </a:lnTo>
                <a:lnTo>
                  <a:pt x="231481" y="24990"/>
                </a:lnTo>
                <a:lnTo>
                  <a:pt x="231481" y="19054"/>
                </a:lnTo>
                <a:close/>
                <a:moveTo>
                  <a:pt x="243664" y="19054"/>
                </a:moveTo>
                <a:lnTo>
                  <a:pt x="243664" y="24990"/>
                </a:lnTo>
                <a:lnTo>
                  <a:pt x="237729" y="24990"/>
                </a:lnTo>
                <a:lnTo>
                  <a:pt x="237729" y="19054"/>
                </a:lnTo>
                <a:close/>
                <a:moveTo>
                  <a:pt x="249911" y="19054"/>
                </a:moveTo>
                <a:lnTo>
                  <a:pt x="249911" y="24990"/>
                </a:lnTo>
                <a:lnTo>
                  <a:pt x="243977" y="24990"/>
                </a:lnTo>
                <a:lnTo>
                  <a:pt x="243977" y="19054"/>
                </a:lnTo>
                <a:close/>
                <a:moveTo>
                  <a:pt x="256161" y="19054"/>
                </a:moveTo>
                <a:lnTo>
                  <a:pt x="256161" y="24990"/>
                </a:lnTo>
                <a:lnTo>
                  <a:pt x="250225" y="24990"/>
                </a:lnTo>
                <a:lnTo>
                  <a:pt x="250225" y="19054"/>
                </a:lnTo>
                <a:close/>
                <a:moveTo>
                  <a:pt x="262409" y="19054"/>
                </a:moveTo>
                <a:lnTo>
                  <a:pt x="262409" y="24990"/>
                </a:lnTo>
                <a:lnTo>
                  <a:pt x="256474" y="24990"/>
                </a:lnTo>
                <a:lnTo>
                  <a:pt x="256474" y="19054"/>
                </a:lnTo>
                <a:close/>
                <a:moveTo>
                  <a:pt x="268656" y="19054"/>
                </a:moveTo>
                <a:lnTo>
                  <a:pt x="268656" y="24990"/>
                </a:lnTo>
                <a:lnTo>
                  <a:pt x="262721" y="24990"/>
                </a:lnTo>
                <a:lnTo>
                  <a:pt x="262721" y="19054"/>
                </a:lnTo>
                <a:close/>
                <a:moveTo>
                  <a:pt x="274904" y="19054"/>
                </a:moveTo>
                <a:lnTo>
                  <a:pt x="274904" y="24990"/>
                </a:lnTo>
                <a:lnTo>
                  <a:pt x="268968" y="24990"/>
                </a:lnTo>
                <a:lnTo>
                  <a:pt x="268968" y="19054"/>
                </a:lnTo>
                <a:close/>
                <a:moveTo>
                  <a:pt x="6251" y="25301"/>
                </a:moveTo>
                <a:lnTo>
                  <a:pt x="6251" y="31237"/>
                </a:lnTo>
                <a:lnTo>
                  <a:pt x="315" y="31237"/>
                </a:lnTo>
                <a:lnTo>
                  <a:pt x="315" y="25301"/>
                </a:lnTo>
                <a:close/>
                <a:moveTo>
                  <a:pt x="12498" y="25301"/>
                </a:moveTo>
                <a:lnTo>
                  <a:pt x="12498" y="31237"/>
                </a:lnTo>
                <a:lnTo>
                  <a:pt x="6562" y="31237"/>
                </a:lnTo>
                <a:lnTo>
                  <a:pt x="6562" y="25301"/>
                </a:lnTo>
                <a:close/>
                <a:moveTo>
                  <a:pt x="18745" y="25301"/>
                </a:moveTo>
                <a:lnTo>
                  <a:pt x="18745" y="31237"/>
                </a:lnTo>
                <a:lnTo>
                  <a:pt x="12810" y="31237"/>
                </a:lnTo>
                <a:lnTo>
                  <a:pt x="12810" y="25301"/>
                </a:lnTo>
                <a:close/>
                <a:moveTo>
                  <a:pt x="24992" y="25301"/>
                </a:moveTo>
                <a:lnTo>
                  <a:pt x="24992" y="31237"/>
                </a:lnTo>
                <a:lnTo>
                  <a:pt x="19058" y="31237"/>
                </a:lnTo>
                <a:lnTo>
                  <a:pt x="19058" y="25301"/>
                </a:lnTo>
                <a:close/>
                <a:moveTo>
                  <a:pt x="31241" y="25301"/>
                </a:moveTo>
                <a:lnTo>
                  <a:pt x="31241" y="31237"/>
                </a:lnTo>
                <a:lnTo>
                  <a:pt x="25305" y="31237"/>
                </a:lnTo>
                <a:lnTo>
                  <a:pt x="25305" y="25301"/>
                </a:lnTo>
                <a:close/>
                <a:moveTo>
                  <a:pt x="37489" y="25301"/>
                </a:moveTo>
                <a:lnTo>
                  <a:pt x="37489" y="31237"/>
                </a:lnTo>
                <a:lnTo>
                  <a:pt x="31553" y="31237"/>
                </a:lnTo>
                <a:lnTo>
                  <a:pt x="31553" y="25301"/>
                </a:lnTo>
                <a:close/>
                <a:moveTo>
                  <a:pt x="43737" y="25301"/>
                </a:moveTo>
                <a:lnTo>
                  <a:pt x="43737" y="31237"/>
                </a:lnTo>
                <a:lnTo>
                  <a:pt x="37802" y="31237"/>
                </a:lnTo>
                <a:lnTo>
                  <a:pt x="37802" y="25301"/>
                </a:lnTo>
                <a:close/>
                <a:moveTo>
                  <a:pt x="49985" y="25301"/>
                </a:moveTo>
                <a:lnTo>
                  <a:pt x="49985" y="31237"/>
                </a:lnTo>
                <a:lnTo>
                  <a:pt x="44049" y="31237"/>
                </a:lnTo>
                <a:lnTo>
                  <a:pt x="44049" y="25301"/>
                </a:lnTo>
                <a:close/>
                <a:moveTo>
                  <a:pt x="56232" y="25301"/>
                </a:moveTo>
                <a:lnTo>
                  <a:pt x="56232" y="31237"/>
                </a:lnTo>
                <a:lnTo>
                  <a:pt x="50296" y="31237"/>
                </a:lnTo>
                <a:lnTo>
                  <a:pt x="50296" y="25301"/>
                </a:lnTo>
                <a:close/>
                <a:moveTo>
                  <a:pt x="62480" y="25301"/>
                </a:moveTo>
                <a:lnTo>
                  <a:pt x="62480" y="31237"/>
                </a:lnTo>
                <a:lnTo>
                  <a:pt x="56545" y="31237"/>
                </a:lnTo>
                <a:lnTo>
                  <a:pt x="56545" y="25301"/>
                </a:lnTo>
                <a:close/>
                <a:moveTo>
                  <a:pt x="68727" y="25301"/>
                </a:moveTo>
                <a:lnTo>
                  <a:pt x="68727" y="31237"/>
                </a:lnTo>
                <a:lnTo>
                  <a:pt x="62792" y="31237"/>
                </a:lnTo>
                <a:lnTo>
                  <a:pt x="62792" y="25301"/>
                </a:lnTo>
                <a:close/>
                <a:moveTo>
                  <a:pt x="74975" y="25301"/>
                </a:moveTo>
                <a:lnTo>
                  <a:pt x="74975" y="31237"/>
                </a:lnTo>
                <a:lnTo>
                  <a:pt x="69039" y="31237"/>
                </a:lnTo>
                <a:lnTo>
                  <a:pt x="69039" y="25301"/>
                </a:lnTo>
                <a:close/>
                <a:moveTo>
                  <a:pt x="81223" y="25301"/>
                </a:moveTo>
                <a:lnTo>
                  <a:pt x="81223" y="31237"/>
                </a:lnTo>
                <a:lnTo>
                  <a:pt x="75286" y="31237"/>
                </a:lnTo>
                <a:lnTo>
                  <a:pt x="75286" y="25301"/>
                </a:lnTo>
                <a:close/>
                <a:moveTo>
                  <a:pt x="87470" y="25301"/>
                </a:moveTo>
                <a:lnTo>
                  <a:pt x="87470" y="31237"/>
                </a:lnTo>
                <a:lnTo>
                  <a:pt x="81535" y="31237"/>
                </a:lnTo>
                <a:lnTo>
                  <a:pt x="81535" y="25301"/>
                </a:lnTo>
                <a:close/>
                <a:moveTo>
                  <a:pt x="93720" y="25301"/>
                </a:moveTo>
                <a:lnTo>
                  <a:pt x="93720" y="31237"/>
                </a:lnTo>
                <a:lnTo>
                  <a:pt x="87784" y="31237"/>
                </a:lnTo>
                <a:lnTo>
                  <a:pt x="87784" y="25301"/>
                </a:lnTo>
                <a:close/>
                <a:moveTo>
                  <a:pt x="99967" y="25301"/>
                </a:moveTo>
                <a:lnTo>
                  <a:pt x="99967" y="31237"/>
                </a:lnTo>
                <a:lnTo>
                  <a:pt x="94031" y="31237"/>
                </a:lnTo>
                <a:lnTo>
                  <a:pt x="94031" y="25301"/>
                </a:lnTo>
                <a:close/>
                <a:moveTo>
                  <a:pt x="106214" y="25301"/>
                </a:moveTo>
                <a:lnTo>
                  <a:pt x="106214" y="31237"/>
                </a:lnTo>
                <a:lnTo>
                  <a:pt x="100280" y="31237"/>
                </a:lnTo>
                <a:lnTo>
                  <a:pt x="100280" y="25301"/>
                </a:lnTo>
                <a:close/>
                <a:moveTo>
                  <a:pt x="112461" y="25301"/>
                </a:moveTo>
                <a:lnTo>
                  <a:pt x="112461" y="31237"/>
                </a:lnTo>
                <a:lnTo>
                  <a:pt x="106527" y="31237"/>
                </a:lnTo>
                <a:lnTo>
                  <a:pt x="106527" y="25301"/>
                </a:lnTo>
                <a:close/>
                <a:moveTo>
                  <a:pt x="118710" y="25301"/>
                </a:moveTo>
                <a:lnTo>
                  <a:pt x="118710" y="31237"/>
                </a:lnTo>
                <a:lnTo>
                  <a:pt x="112774" y="31237"/>
                </a:lnTo>
                <a:lnTo>
                  <a:pt x="112774" y="25301"/>
                </a:lnTo>
                <a:close/>
                <a:moveTo>
                  <a:pt x="124957" y="25301"/>
                </a:moveTo>
                <a:lnTo>
                  <a:pt x="124957" y="31237"/>
                </a:lnTo>
                <a:lnTo>
                  <a:pt x="119021" y="31237"/>
                </a:lnTo>
                <a:lnTo>
                  <a:pt x="119021" y="25301"/>
                </a:lnTo>
                <a:close/>
                <a:moveTo>
                  <a:pt x="131204" y="25301"/>
                </a:moveTo>
                <a:lnTo>
                  <a:pt x="131204" y="31237"/>
                </a:lnTo>
                <a:lnTo>
                  <a:pt x="125270" y="31237"/>
                </a:lnTo>
                <a:lnTo>
                  <a:pt x="125270" y="25301"/>
                </a:lnTo>
                <a:close/>
                <a:moveTo>
                  <a:pt x="137451" y="25301"/>
                </a:moveTo>
                <a:lnTo>
                  <a:pt x="137451" y="31237"/>
                </a:lnTo>
                <a:lnTo>
                  <a:pt x="131517" y="31237"/>
                </a:lnTo>
                <a:lnTo>
                  <a:pt x="131517" y="25301"/>
                </a:lnTo>
                <a:close/>
                <a:moveTo>
                  <a:pt x="143702" y="25301"/>
                </a:moveTo>
                <a:lnTo>
                  <a:pt x="143702" y="31237"/>
                </a:lnTo>
                <a:lnTo>
                  <a:pt x="137766" y="31237"/>
                </a:lnTo>
                <a:lnTo>
                  <a:pt x="137766" y="25301"/>
                </a:lnTo>
                <a:close/>
                <a:moveTo>
                  <a:pt x="149949" y="25301"/>
                </a:moveTo>
                <a:lnTo>
                  <a:pt x="149949" y="31237"/>
                </a:lnTo>
                <a:lnTo>
                  <a:pt x="144015" y="31237"/>
                </a:lnTo>
                <a:lnTo>
                  <a:pt x="144015" y="25301"/>
                </a:lnTo>
                <a:close/>
                <a:moveTo>
                  <a:pt x="156196" y="25301"/>
                </a:moveTo>
                <a:lnTo>
                  <a:pt x="156196" y="31237"/>
                </a:lnTo>
                <a:lnTo>
                  <a:pt x="150262" y="31237"/>
                </a:lnTo>
                <a:lnTo>
                  <a:pt x="150262" y="25301"/>
                </a:lnTo>
                <a:close/>
                <a:moveTo>
                  <a:pt x="162445" y="25301"/>
                </a:moveTo>
                <a:lnTo>
                  <a:pt x="162445" y="31237"/>
                </a:lnTo>
                <a:lnTo>
                  <a:pt x="156509" y="31237"/>
                </a:lnTo>
                <a:lnTo>
                  <a:pt x="156509" y="25301"/>
                </a:lnTo>
                <a:close/>
                <a:moveTo>
                  <a:pt x="168692" y="25301"/>
                </a:moveTo>
                <a:lnTo>
                  <a:pt x="168692" y="31237"/>
                </a:lnTo>
                <a:lnTo>
                  <a:pt x="162756" y="31237"/>
                </a:lnTo>
                <a:lnTo>
                  <a:pt x="162756" y="25301"/>
                </a:lnTo>
                <a:close/>
                <a:moveTo>
                  <a:pt x="174939" y="25301"/>
                </a:moveTo>
                <a:lnTo>
                  <a:pt x="174939" y="31237"/>
                </a:lnTo>
                <a:lnTo>
                  <a:pt x="169005" y="31237"/>
                </a:lnTo>
                <a:lnTo>
                  <a:pt x="169005" y="25301"/>
                </a:lnTo>
                <a:close/>
                <a:moveTo>
                  <a:pt x="181186" y="25301"/>
                </a:moveTo>
                <a:lnTo>
                  <a:pt x="181186" y="31237"/>
                </a:lnTo>
                <a:lnTo>
                  <a:pt x="175252" y="31237"/>
                </a:lnTo>
                <a:lnTo>
                  <a:pt x="175252" y="25301"/>
                </a:lnTo>
                <a:close/>
                <a:moveTo>
                  <a:pt x="187435" y="25301"/>
                </a:moveTo>
                <a:lnTo>
                  <a:pt x="187435" y="31237"/>
                </a:lnTo>
                <a:lnTo>
                  <a:pt x="181499" y="31237"/>
                </a:lnTo>
                <a:lnTo>
                  <a:pt x="181499" y="25301"/>
                </a:lnTo>
                <a:close/>
                <a:moveTo>
                  <a:pt x="193684" y="25301"/>
                </a:moveTo>
                <a:lnTo>
                  <a:pt x="193684" y="31237"/>
                </a:lnTo>
                <a:lnTo>
                  <a:pt x="187749" y="31237"/>
                </a:lnTo>
                <a:lnTo>
                  <a:pt x="187749" y="25301"/>
                </a:lnTo>
                <a:close/>
                <a:moveTo>
                  <a:pt x="199931" y="25301"/>
                </a:moveTo>
                <a:lnTo>
                  <a:pt x="199931" y="31237"/>
                </a:lnTo>
                <a:lnTo>
                  <a:pt x="193996" y="31237"/>
                </a:lnTo>
                <a:lnTo>
                  <a:pt x="193996" y="25301"/>
                </a:lnTo>
                <a:close/>
                <a:moveTo>
                  <a:pt x="206180" y="25301"/>
                </a:moveTo>
                <a:lnTo>
                  <a:pt x="206180" y="31237"/>
                </a:lnTo>
                <a:lnTo>
                  <a:pt x="200244" y="31237"/>
                </a:lnTo>
                <a:lnTo>
                  <a:pt x="200244" y="25301"/>
                </a:lnTo>
                <a:close/>
                <a:moveTo>
                  <a:pt x="212427" y="25301"/>
                </a:moveTo>
                <a:lnTo>
                  <a:pt x="212427" y="31237"/>
                </a:lnTo>
                <a:lnTo>
                  <a:pt x="206491" y="31237"/>
                </a:lnTo>
                <a:lnTo>
                  <a:pt x="206491" y="25301"/>
                </a:lnTo>
                <a:close/>
                <a:moveTo>
                  <a:pt x="218674" y="25301"/>
                </a:moveTo>
                <a:lnTo>
                  <a:pt x="218674" y="31237"/>
                </a:lnTo>
                <a:lnTo>
                  <a:pt x="212739" y="31237"/>
                </a:lnTo>
                <a:lnTo>
                  <a:pt x="212739" y="25301"/>
                </a:lnTo>
                <a:close/>
                <a:moveTo>
                  <a:pt x="224921" y="25301"/>
                </a:moveTo>
                <a:lnTo>
                  <a:pt x="224921" y="31237"/>
                </a:lnTo>
                <a:lnTo>
                  <a:pt x="218987" y="31237"/>
                </a:lnTo>
                <a:lnTo>
                  <a:pt x="218987" y="25301"/>
                </a:lnTo>
                <a:close/>
                <a:moveTo>
                  <a:pt x="231170" y="25301"/>
                </a:moveTo>
                <a:lnTo>
                  <a:pt x="231170" y="31237"/>
                </a:lnTo>
                <a:lnTo>
                  <a:pt x="225234" y="31237"/>
                </a:lnTo>
                <a:lnTo>
                  <a:pt x="225234" y="25301"/>
                </a:lnTo>
                <a:close/>
                <a:moveTo>
                  <a:pt x="237417" y="25301"/>
                </a:moveTo>
                <a:lnTo>
                  <a:pt x="237417" y="31237"/>
                </a:lnTo>
                <a:lnTo>
                  <a:pt x="231481" y="31237"/>
                </a:lnTo>
                <a:lnTo>
                  <a:pt x="231481" y="25301"/>
                </a:lnTo>
                <a:close/>
                <a:moveTo>
                  <a:pt x="243664" y="25301"/>
                </a:moveTo>
                <a:lnTo>
                  <a:pt x="243664" y="31237"/>
                </a:lnTo>
                <a:lnTo>
                  <a:pt x="237729" y="31237"/>
                </a:lnTo>
                <a:lnTo>
                  <a:pt x="237729" y="25301"/>
                </a:lnTo>
                <a:close/>
                <a:moveTo>
                  <a:pt x="249911" y="25301"/>
                </a:moveTo>
                <a:lnTo>
                  <a:pt x="249911" y="31237"/>
                </a:lnTo>
                <a:lnTo>
                  <a:pt x="243977" y="31237"/>
                </a:lnTo>
                <a:lnTo>
                  <a:pt x="243977" y="25301"/>
                </a:lnTo>
                <a:close/>
                <a:moveTo>
                  <a:pt x="256161" y="25301"/>
                </a:moveTo>
                <a:lnTo>
                  <a:pt x="256161" y="31237"/>
                </a:lnTo>
                <a:lnTo>
                  <a:pt x="250225" y="31237"/>
                </a:lnTo>
                <a:lnTo>
                  <a:pt x="250225" y="25301"/>
                </a:lnTo>
                <a:close/>
                <a:moveTo>
                  <a:pt x="262409" y="25301"/>
                </a:moveTo>
                <a:lnTo>
                  <a:pt x="262409" y="31237"/>
                </a:lnTo>
                <a:lnTo>
                  <a:pt x="256474" y="31237"/>
                </a:lnTo>
                <a:lnTo>
                  <a:pt x="256474" y="25301"/>
                </a:lnTo>
                <a:close/>
                <a:moveTo>
                  <a:pt x="268656" y="25301"/>
                </a:moveTo>
                <a:lnTo>
                  <a:pt x="268656" y="31237"/>
                </a:lnTo>
                <a:lnTo>
                  <a:pt x="262721" y="31237"/>
                </a:lnTo>
                <a:lnTo>
                  <a:pt x="262721" y="25301"/>
                </a:lnTo>
                <a:close/>
                <a:moveTo>
                  <a:pt x="274904" y="25301"/>
                </a:moveTo>
                <a:lnTo>
                  <a:pt x="274904" y="31237"/>
                </a:lnTo>
                <a:lnTo>
                  <a:pt x="268968" y="31237"/>
                </a:lnTo>
                <a:lnTo>
                  <a:pt x="268968" y="25301"/>
                </a:lnTo>
                <a:close/>
                <a:moveTo>
                  <a:pt x="6251" y="31548"/>
                </a:moveTo>
                <a:lnTo>
                  <a:pt x="6251" y="31550"/>
                </a:lnTo>
                <a:lnTo>
                  <a:pt x="6251" y="37484"/>
                </a:lnTo>
                <a:lnTo>
                  <a:pt x="315" y="37484"/>
                </a:lnTo>
                <a:lnTo>
                  <a:pt x="315" y="31548"/>
                </a:lnTo>
                <a:close/>
                <a:moveTo>
                  <a:pt x="12498" y="31548"/>
                </a:moveTo>
                <a:lnTo>
                  <a:pt x="12498" y="31550"/>
                </a:lnTo>
                <a:lnTo>
                  <a:pt x="12498" y="37484"/>
                </a:lnTo>
                <a:lnTo>
                  <a:pt x="6562" y="37484"/>
                </a:lnTo>
                <a:lnTo>
                  <a:pt x="6562" y="31548"/>
                </a:lnTo>
                <a:close/>
                <a:moveTo>
                  <a:pt x="18745" y="31548"/>
                </a:moveTo>
                <a:lnTo>
                  <a:pt x="18745" y="31550"/>
                </a:lnTo>
                <a:lnTo>
                  <a:pt x="18745" y="37484"/>
                </a:lnTo>
                <a:lnTo>
                  <a:pt x="12810" y="37484"/>
                </a:lnTo>
                <a:lnTo>
                  <a:pt x="12810" y="31548"/>
                </a:lnTo>
                <a:close/>
                <a:moveTo>
                  <a:pt x="24992" y="31548"/>
                </a:moveTo>
                <a:lnTo>
                  <a:pt x="24992" y="31550"/>
                </a:lnTo>
                <a:lnTo>
                  <a:pt x="24992" y="37484"/>
                </a:lnTo>
                <a:lnTo>
                  <a:pt x="19058" y="37484"/>
                </a:lnTo>
                <a:lnTo>
                  <a:pt x="19058" y="31548"/>
                </a:lnTo>
                <a:close/>
                <a:moveTo>
                  <a:pt x="31242" y="31548"/>
                </a:moveTo>
                <a:lnTo>
                  <a:pt x="31242" y="31550"/>
                </a:lnTo>
                <a:lnTo>
                  <a:pt x="31242" y="37484"/>
                </a:lnTo>
                <a:lnTo>
                  <a:pt x="25305" y="37484"/>
                </a:lnTo>
                <a:lnTo>
                  <a:pt x="25305" y="31548"/>
                </a:lnTo>
                <a:close/>
                <a:moveTo>
                  <a:pt x="162445" y="31548"/>
                </a:moveTo>
                <a:lnTo>
                  <a:pt x="162445" y="31550"/>
                </a:lnTo>
                <a:lnTo>
                  <a:pt x="162445" y="37484"/>
                </a:lnTo>
                <a:lnTo>
                  <a:pt x="156509" y="37484"/>
                </a:lnTo>
                <a:lnTo>
                  <a:pt x="156509" y="31548"/>
                </a:lnTo>
                <a:close/>
                <a:moveTo>
                  <a:pt x="168692" y="31548"/>
                </a:moveTo>
                <a:lnTo>
                  <a:pt x="168692" y="31550"/>
                </a:lnTo>
                <a:lnTo>
                  <a:pt x="168692" y="37484"/>
                </a:lnTo>
                <a:lnTo>
                  <a:pt x="162756" y="37484"/>
                </a:lnTo>
                <a:lnTo>
                  <a:pt x="162756" y="31548"/>
                </a:lnTo>
                <a:close/>
                <a:moveTo>
                  <a:pt x="174939" y="31548"/>
                </a:moveTo>
                <a:lnTo>
                  <a:pt x="174939" y="31550"/>
                </a:lnTo>
                <a:lnTo>
                  <a:pt x="174939" y="37484"/>
                </a:lnTo>
                <a:lnTo>
                  <a:pt x="169005" y="37484"/>
                </a:lnTo>
                <a:lnTo>
                  <a:pt x="169005" y="31548"/>
                </a:lnTo>
                <a:close/>
                <a:moveTo>
                  <a:pt x="181186" y="31548"/>
                </a:moveTo>
                <a:lnTo>
                  <a:pt x="181186" y="31550"/>
                </a:lnTo>
                <a:lnTo>
                  <a:pt x="181186" y="37484"/>
                </a:lnTo>
                <a:lnTo>
                  <a:pt x="175252" y="37484"/>
                </a:lnTo>
                <a:lnTo>
                  <a:pt x="175252" y="31548"/>
                </a:lnTo>
                <a:close/>
                <a:moveTo>
                  <a:pt x="187435" y="31548"/>
                </a:moveTo>
                <a:lnTo>
                  <a:pt x="187435" y="31550"/>
                </a:lnTo>
                <a:lnTo>
                  <a:pt x="187435" y="37484"/>
                </a:lnTo>
                <a:lnTo>
                  <a:pt x="181499" y="37484"/>
                </a:lnTo>
                <a:lnTo>
                  <a:pt x="181499" y="31548"/>
                </a:lnTo>
                <a:close/>
                <a:moveTo>
                  <a:pt x="37489" y="31552"/>
                </a:moveTo>
                <a:lnTo>
                  <a:pt x="37489" y="37486"/>
                </a:lnTo>
                <a:lnTo>
                  <a:pt x="31553" y="37486"/>
                </a:lnTo>
                <a:lnTo>
                  <a:pt x="31553" y="31552"/>
                </a:lnTo>
                <a:close/>
                <a:moveTo>
                  <a:pt x="43737" y="31552"/>
                </a:moveTo>
                <a:lnTo>
                  <a:pt x="43737" y="37486"/>
                </a:lnTo>
                <a:lnTo>
                  <a:pt x="37802" y="37486"/>
                </a:lnTo>
                <a:lnTo>
                  <a:pt x="37802" y="31552"/>
                </a:lnTo>
                <a:close/>
                <a:moveTo>
                  <a:pt x="49985" y="31552"/>
                </a:moveTo>
                <a:lnTo>
                  <a:pt x="49985" y="37486"/>
                </a:lnTo>
                <a:lnTo>
                  <a:pt x="44049" y="37486"/>
                </a:lnTo>
                <a:lnTo>
                  <a:pt x="44049" y="31552"/>
                </a:lnTo>
                <a:close/>
                <a:moveTo>
                  <a:pt x="56232" y="31552"/>
                </a:moveTo>
                <a:lnTo>
                  <a:pt x="56232" y="37486"/>
                </a:lnTo>
                <a:lnTo>
                  <a:pt x="50296" y="37486"/>
                </a:lnTo>
                <a:lnTo>
                  <a:pt x="50296" y="31552"/>
                </a:lnTo>
                <a:close/>
                <a:moveTo>
                  <a:pt x="62480" y="31552"/>
                </a:moveTo>
                <a:lnTo>
                  <a:pt x="62480" y="37486"/>
                </a:lnTo>
                <a:lnTo>
                  <a:pt x="56545" y="37486"/>
                </a:lnTo>
                <a:lnTo>
                  <a:pt x="56545" y="31552"/>
                </a:lnTo>
                <a:close/>
                <a:moveTo>
                  <a:pt x="68727" y="31552"/>
                </a:moveTo>
                <a:lnTo>
                  <a:pt x="68727" y="37486"/>
                </a:lnTo>
                <a:lnTo>
                  <a:pt x="62792" y="37486"/>
                </a:lnTo>
                <a:lnTo>
                  <a:pt x="62792" y="31552"/>
                </a:lnTo>
                <a:close/>
                <a:moveTo>
                  <a:pt x="74975" y="31552"/>
                </a:moveTo>
                <a:lnTo>
                  <a:pt x="74975" y="37486"/>
                </a:lnTo>
                <a:lnTo>
                  <a:pt x="69039" y="37486"/>
                </a:lnTo>
                <a:lnTo>
                  <a:pt x="69039" y="31552"/>
                </a:lnTo>
                <a:close/>
                <a:moveTo>
                  <a:pt x="81223" y="31552"/>
                </a:moveTo>
                <a:lnTo>
                  <a:pt x="81223" y="37486"/>
                </a:lnTo>
                <a:lnTo>
                  <a:pt x="75286" y="37486"/>
                </a:lnTo>
                <a:lnTo>
                  <a:pt x="75286" y="31552"/>
                </a:lnTo>
                <a:close/>
                <a:moveTo>
                  <a:pt x="87470" y="31552"/>
                </a:moveTo>
                <a:lnTo>
                  <a:pt x="87470" y="37486"/>
                </a:lnTo>
                <a:lnTo>
                  <a:pt x="81535" y="37486"/>
                </a:lnTo>
                <a:lnTo>
                  <a:pt x="81535" y="31552"/>
                </a:lnTo>
                <a:close/>
                <a:moveTo>
                  <a:pt x="93720" y="31552"/>
                </a:moveTo>
                <a:lnTo>
                  <a:pt x="93720" y="37486"/>
                </a:lnTo>
                <a:lnTo>
                  <a:pt x="87784" y="37486"/>
                </a:lnTo>
                <a:lnTo>
                  <a:pt x="87784" y="31552"/>
                </a:lnTo>
                <a:close/>
                <a:moveTo>
                  <a:pt x="99967" y="31552"/>
                </a:moveTo>
                <a:lnTo>
                  <a:pt x="99967" y="37486"/>
                </a:lnTo>
                <a:lnTo>
                  <a:pt x="94031" y="37486"/>
                </a:lnTo>
                <a:lnTo>
                  <a:pt x="94031" y="31552"/>
                </a:lnTo>
                <a:close/>
                <a:moveTo>
                  <a:pt x="106214" y="31552"/>
                </a:moveTo>
                <a:lnTo>
                  <a:pt x="106214" y="37486"/>
                </a:lnTo>
                <a:lnTo>
                  <a:pt x="100280" y="37486"/>
                </a:lnTo>
                <a:lnTo>
                  <a:pt x="100280" y="31552"/>
                </a:lnTo>
                <a:close/>
                <a:moveTo>
                  <a:pt x="112461" y="31552"/>
                </a:moveTo>
                <a:lnTo>
                  <a:pt x="112461" y="37486"/>
                </a:lnTo>
                <a:lnTo>
                  <a:pt x="106527" y="37486"/>
                </a:lnTo>
                <a:lnTo>
                  <a:pt x="106527" y="31552"/>
                </a:lnTo>
                <a:close/>
                <a:moveTo>
                  <a:pt x="118710" y="31552"/>
                </a:moveTo>
                <a:lnTo>
                  <a:pt x="118710" y="37486"/>
                </a:lnTo>
                <a:lnTo>
                  <a:pt x="112774" y="37486"/>
                </a:lnTo>
                <a:lnTo>
                  <a:pt x="112774" y="31552"/>
                </a:lnTo>
                <a:close/>
                <a:moveTo>
                  <a:pt x="124957" y="31552"/>
                </a:moveTo>
                <a:lnTo>
                  <a:pt x="124957" y="37486"/>
                </a:lnTo>
                <a:lnTo>
                  <a:pt x="119021" y="37486"/>
                </a:lnTo>
                <a:lnTo>
                  <a:pt x="119021" y="31552"/>
                </a:lnTo>
                <a:close/>
                <a:moveTo>
                  <a:pt x="131204" y="31552"/>
                </a:moveTo>
                <a:lnTo>
                  <a:pt x="131204" y="37486"/>
                </a:lnTo>
                <a:lnTo>
                  <a:pt x="125270" y="37486"/>
                </a:lnTo>
                <a:lnTo>
                  <a:pt x="125270" y="31552"/>
                </a:lnTo>
                <a:close/>
                <a:moveTo>
                  <a:pt x="137451" y="31552"/>
                </a:moveTo>
                <a:lnTo>
                  <a:pt x="137451" y="37486"/>
                </a:lnTo>
                <a:lnTo>
                  <a:pt x="131517" y="37486"/>
                </a:lnTo>
                <a:lnTo>
                  <a:pt x="131517" y="31552"/>
                </a:lnTo>
                <a:close/>
                <a:moveTo>
                  <a:pt x="143702" y="31552"/>
                </a:moveTo>
                <a:lnTo>
                  <a:pt x="143702" y="37486"/>
                </a:lnTo>
                <a:lnTo>
                  <a:pt x="137766" y="37486"/>
                </a:lnTo>
                <a:lnTo>
                  <a:pt x="137766" y="31552"/>
                </a:lnTo>
                <a:close/>
                <a:moveTo>
                  <a:pt x="149949" y="31552"/>
                </a:moveTo>
                <a:lnTo>
                  <a:pt x="149949" y="37486"/>
                </a:lnTo>
                <a:lnTo>
                  <a:pt x="144015" y="37486"/>
                </a:lnTo>
                <a:lnTo>
                  <a:pt x="144015" y="31552"/>
                </a:lnTo>
                <a:close/>
                <a:moveTo>
                  <a:pt x="156196" y="31552"/>
                </a:moveTo>
                <a:lnTo>
                  <a:pt x="156196" y="37486"/>
                </a:lnTo>
                <a:lnTo>
                  <a:pt x="150262" y="37486"/>
                </a:lnTo>
                <a:lnTo>
                  <a:pt x="150262" y="31552"/>
                </a:lnTo>
                <a:close/>
                <a:moveTo>
                  <a:pt x="193684" y="31552"/>
                </a:moveTo>
                <a:lnTo>
                  <a:pt x="193684" y="37486"/>
                </a:lnTo>
                <a:lnTo>
                  <a:pt x="187749" y="37486"/>
                </a:lnTo>
                <a:lnTo>
                  <a:pt x="187749" y="31552"/>
                </a:lnTo>
                <a:close/>
                <a:moveTo>
                  <a:pt x="199931" y="31552"/>
                </a:moveTo>
                <a:lnTo>
                  <a:pt x="199931" y="37486"/>
                </a:lnTo>
                <a:lnTo>
                  <a:pt x="193996" y="37486"/>
                </a:lnTo>
                <a:lnTo>
                  <a:pt x="193996" y="31552"/>
                </a:lnTo>
                <a:close/>
                <a:moveTo>
                  <a:pt x="206180" y="31552"/>
                </a:moveTo>
                <a:lnTo>
                  <a:pt x="206180" y="37486"/>
                </a:lnTo>
                <a:lnTo>
                  <a:pt x="200244" y="37486"/>
                </a:lnTo>
                <a:lnTo>
                  <a:pt x="200244" y="31552"/>
                </a:lnTo>
                <a:close/>
                <a:moveTo>
                  <a:pt x="212427" y="31552"/>
                </a:moveTo>
                <a:lnTo>
                  <a:pt x="212427" y="37486"/>
                </a:lnTo>
                <a:lnTo>
                  <a:pt x="206491" y="37486"/>
                </a:lnTo>
                <a:lnTo>
                  <a:pt x="206491" y="31552"/>
                </a:lnTo>
                <a:close/>
                <a:moveTo>
                  <a:pt x="218674" y="31552"/>
                </a:moveTo>
                <a:lnTo>
                  <a:pt x="218674" y="37486"/>
                </a:lnTo>
                <a:lnTo>
                  <a:pt x="212739" y="37486"/>
                </a:lnTo>
                <a:lnTo>
                  <a:pt x="212739" y="31552"/>
                </a:lnTo>
                <a:close/>
                <a:moveTo>
                  <a:pt x="224921" y="31552"/>
                </a:moveTo>
                <a:lnTo>
                  <a:pt x="224921" y="37486"/>
                </a:lnTo>
                <a:lnTo>
                  <a:pt x="218987" y="37486"/>
                </a:lnTo>
                <a:lnTo>
                  <a:pt x="218987" y="31552"/>
                </a:lnTo>
                <a:close/>
                <a:moveTo>
                  <a:pt x="231170" y="31552"/>
                </a:moveTo>
                <a:lnTo>
                  <a:pt x="231170" y="37486"/>
                </a:lnTo>
                <a:lnTo>
                  <a:pt x="225234" y="37486"/>
                </a:lnTo>
                <a:lnTo>
                  <a:pt x="225234" y="31552"/>
                </a:lnTo>
                <a:close/>
                <a:moveTo>
                  <a:pt x="237417" y="31552"/>
                </a:moveTo>
                <a:lnTo>
                  <a:pt x="237417" y="37486"/>
                </a:lnTo>
                <a:lnTo>
                  <a:pt x="231481" y="37486"/>
                </a:lnTo>
                <a:lnTo>
                  <a:pt x="231481" y="31552"/>
                </a:lnTo>
                <a:close/>
                <a:moveTo>
                  <a:pt x="243664" y="31552"/>
                </a:moveTo>
                <a:lnTo>
                  <a:pt x="243664" y="37486"/>
                </a:lnTo>
                <a:lnTo>
                  <a:pt x="237729" y="37486"/>
                </a:lnTo>
                <a:lnTo>
                  <a:pt x="237729" y="31552"/>
                </a:lnTo>
                <a:close/>
                <a:moveTo>
                  <a:pt x="249911" y="31552"/>
                </a:moveTo>
                <a:lnTo>
                  <a:pt x="249911" y="37486"/>
                </a:lnTo>
                <a:lnTo>
                  <a:pt x="243977" y="37486"/>
                </a:lnTo>
                <a:lnTo>
                  <a:pt x="243977" y="31552"/>
                </a:lnTo>
                <a:close/>
                <a:moveTo>
                  <a:pt x="256161" y="31552"/>
                </a:moveTo>
                <a:lnTo>
                  <a:pt x="256161" y="37486"/>
                </a:lnTo>
                <a:lnTo>
                  <a:pt x="250225" y="37486"/>
                </a:lnTo>
                <a:lnTo>
                  <a:pt x="250225" y="31552"/>
                </a:lnTo>
                <a:close/>
                <a:moveTo>
                  <a:pt x="262409" y="31552"/>
                </a:moveTo>
                <a:lnTo>
                  <a:pt x="262409" y="37486"/>
                </a:lnTo>
                <a:lnTo>
                  <a:pt x="256474" y="37486"/>
                </a:lnTo>
                <a:lnTo>
                  <a:pt x="256474" y="31552"/>
                </a:lnTo>
                <a:close/>
                <a:moveTo>
                  <a:pt x="268656" y="31552"/>
                </a:moveTo>
                <a:lnTo>
                  <a:pt x="268656" y="37486"/>
                </a:lnTo>
                <a:lnTo>
                  <a:pt x="262721" y="37486"/>
                </a:lnTo>
                <a:lnTo>
                  <a:pt x="262721" y="31552"/>
                </a:lnTo>
                <a:close/>
                <a:moveTo>
                  <a:pt x="274904" y="31552"/>
                </a:moveTo>
                <a:lnTo>
                  <a:pt x="274904" y="37486"/>
                </a:lnTo>
                <a:lnTo>
                  <a:pt x="268968" y="37486"/>
                </a:lnTo>
                <a:lnTo>
                  <a:pt x="268968" y="31552"/>
                </a:lnTo>
                <a:close/>
                <a:moveTo>
                  <a:pt x="6251" y="37799"/>
                </a:moveTo>
                <a:lnTo>
                  <a:pt x="6251" y="43735"/>
                </a:lnTo>
                <a:lnTo>
                  <a:pt x="315" y="43735"/>
                </a:lnTo>
                <a:lnTo>
                  <a:pt x="315" y="37799"/>
                </a:lnTo>
                <a:close/>
                <a:moveTo>
                  <a:pt x="12498" y="37799"/>
                </a:moveTo>
                <a:lnTo>
                  <a:pt x="12498" y="43735"/>
                </a:lnTo>
                <a:lnTo>
                  <a:pt x="6562" y="43735"/>
                </a:lnTo>
                <a:lnTo>
                  <a:pt x="6562" y="37799"/>
                </a:lnTo>
                <a:close/>
                <a:moveTo>
                  <a:pt x="18745" y="37799"/>
                </a:moveTo>
                <a:lnTo>
                  <a:pt x="18745" y="43735"/>
                </a:lnTo>
                <a:lnTo>
                  <a:pt x="12810" y="43735"/>
                </a:lnTo>
                <a:lnTo>
                  <a:pt x="12810" y="37799"/>
                </a:lnTo>
                <a:close/>
                <a:moveTo>
                  <a:pt x="24992" y="37799"/>
                </a:moveTo>
                <a:lnTo>
                  <a:pt x="24992" y="43735"/>
                </a:lnTo>
                <a:lnTo>
                  <a:pt x="19058" y="43735"/>
                </a:lnTo>
                <a:lnTo>
                  <a:pt x="19058" y="37799"/>
                </a:lnTo>
                <a:close/>
                <a:moveTo>
                  <a:pt x="31242" y="37799"/>
                </a:moveTo>
                <a:lnTo>
                  <a:pt x="31242" y="43735"/>
                </a:lnTo>
                <a:lnTo>
                  <a:pt x="25305" y="43735"/>
                </a:lnTo>
                <a:lnTo>
                  <a:pt x="25305" y="37799"/>
                </a:lnTo>
                <a:close/>
                <a:moveTo>
                  <a:pt x="37489" y="37799"/>
                </a:moveTo>
                <a:lnTo>
                  <a:pt x="37489" y="43735"/>
                </a:lnTo>
                <a:lnTo>
                  <a:pt x="31553" y="43735"/>
                </a:lnTo>
                <a:lnTo>
                  <a:pt x="31553" y="37799"/>
                </a:lnTo>
                <a:close/>
                <a:moveTo>
                  <a:pt x="43737" y="37799"/>
                </a:moveTo>
                <a:lnTo>
                  <a:pt x="43737" y="43735"/>
                </a:lnTo>
                <a:lnTo>
                  <a:pt x="37802" y="43735"/>
                </a:lnTo>
                <a:lnTo>
                  <a:pt x="37802" y="37799"/>
                </a:lnTo>
                <a:close/>
                <a:moveTo>
                  <a:pt x="49985" y="37799"/>
                </a:moveTo>
                <a:lnTo>
                  <a:pt x="49985" y="43735"/>
                </a:lnTo>
                <a:lnTo>
                  <a:pt x="44049" y="43735"/>
                </a:lnTo>
                <a:lnTo>
                  <a:pt x="44049" y="37799"/>
                </a:lnTo>
                <a:close/>
                <a:moveTo>
                  <a:pt x="56232" y="37799"/>
                </a:moveTo>
                <a:lnTo>
                  <a:pt x="56232" y="43735"/>
                </a:lnTo>
                <a:lnTo>
                  <a:pt x="50296" y="43735"/>
                </a:lnTo>
                <a:lnTo>
                  <a:pt x="50296" y="37799"/>
                </a:lnTo>
                <a:close/>
                <a:moveTo>
                  <a:pt x="62480" y="37799"/>
                </a:moveTo>
                <a:lnTo>
                  <a:pt x="62480" y="43735"/>
                </a:lnTo>
                <a:lnTo>
                  <a:pt x="56545" y="43735"/>
                </a:lnTo>
                <a:lnTo>
                  <a:pt x="56545" y="37799"/>
                </a:lnTo>
                <a:close/>
                <a:moveTo>
                  <a:pt x="68727" y="37799"/>
                </a:moveTo>
                <a:lnTo>
                  <a:pt x="68727" y="43735"/>
                </a:lnTo>
                <a:lnTo>
                  <a:pt x="62792" y="43735"/>
                </a:lnTo>
                <a:lnTo>
                  <a:pt x="62792" y="37799"/>
                </a:lnTo>
                <a:close/>
                <a:moveTo>
                  <a:pt x="74975" y="37799"/>
                </a:moveTo>
                <a:lnTo>
                  <a:pt x="74975" y="43735"/>
                </a:lnTo>
                <a:lnTo>
                  <a:pt x="69039" y="43735"/>
                </a:lnTo>
                <a:lnTo>
                  <a:pt x="69039" y="37799"/>
                </a:lnTo>
                <a:close/>
                <a:moveTo>
                  <a:pt x="81223" y="37799"/>
                </a:moveTo>
                <a:lnTo>
                  <a:pt x="81223" y="43735"/>
                </a:lnTo>
                <a:lnTo>
                  <a:pt x="75286" y="43735"/>
                </a:lnTo>
                <a:lnTo>
                  <a:pt x="75286" y="37799"/>
                </a:lnTo>
                <a:close/>
                <a:moveTo>
                  <a:pt x="87470" y="37799"/>
                </a:moveTo>
                <a:lnTo>
                  <a:pt x="87470" y="43735"/>
                </a:lnTo>
                <a:lnTo>
                  <a:pt x="81535" y="43735"/>
                </a:lnTo>
                <a:lnTo>
                  <a:pt x="81535" y="37799"/>
                </a:lnTo>
                <a:close/>
                <a:moveTo>
                  <a:pt x="93720" y="37799"/>
                </a:moveTo>
                <a:lnTo>
                  <a:pt x="93720" y="43735"/>
                </a:lnTo>
                <a:lnTo>
                  <a:pt x="87784" y="43735"/>
                </a:lnTo>
                <a:lnTo>
                  <a:pt x="87784" y="37799"/>
                </a:lnTo>
                <a:close/>
                <a:moveTo>
                  <a:pt x="99967" y="37799"/>
                </a:moveTo>
                <a:lnTo>
                  <a:pt x="99967" y="43735"/>
                </a:lnTo>
                <a:lnTo>
                  <a:pt x="94031" y="43735"/>
                </a:lnTo>
                <a:lnTo>
                  <a:pt x="94031" y="37799"/>
                </a:lnTo>
                <a:close/>
                <a:moveTo>
                  <a:pt x="106214" y="37799"/>
                </a:moveTo>
                <a:lnTo>
                  <a:pt x="106214" y="43735"/>
                </a:lnTo>
                <a:lnTo>
                  <a:pt x="100280" y="43735"/>
                </a:lnTo>
                <a:lnTo>
                  <a:pt x="100280" y="37799"/>
                </a:lnTo>
                <a:close/>
                <a:moveTo>
                  <a:pt x="112461" y="37799"/>
                </a:moveTo>
                <a:lnTo>
                  <a:pt x="112461" y="43735"/>
                </a:lnTo>
                <a:lnTo>
                  <a:pt x="106527" y="43735"/>
                </a:lnTo>
                <a:lnTo>
                  <a:pt x="106527" y="37799"/>
                </a:lnTo>
                <a:close/>
                <a:moveTo>
                  <a:pt x="118710" y="37799"/>
                </a:moveTo>
                <a:lnTo>
                  <a:pt x="118710" y="43735"/>
                </a:lnTo>
                <a:lnTo>
                  <a:pt x="112774" y="43735"/>
                </a:lnTo>
                <a:lnTo>
                  <a:pt x="112774" y="37799"/>
                </a:lnTo>
                <a:close/>
                <a:moveTo>
                  <a:pt x="124957" y="37799"/>
                </a:moveTo>
                <a:lnTo>
                  <a:pt x="124957" y="43735"/>
                </a:lnTo>
                <a:lnTo>
                  <a:pt x="119021" y="43735"/>
                </a:lnTo>
                <a:lnTo>
                  <a:pt x="119021" y="37799"/>
                </a:lnTo>
                <a:close/>
                <a:moveTo>
                  <a:pt x="131204" y="37799"/>
                </a:moveTo>
                <a:lnTo>
                  <a:pt x="131204" y="43735"/>
                </a:lnTo>
                <a:lnTo>
                  <a:pt x="125270" y="43735"/>
                </a:lnTo>
                <a:lnTo>
                  <a:pt x="125270" y="37799"/>
                </a:lnTo>
                <a:close/>
                <a:moveTo>
                  <a:pt x="137451" y="37799"/>
                </a:moveTo>
                <a:lnTo>
                  <a:pt x="137451" y="43735"/>
                </a:lnTo>
                <a:lnTo>
                  <a:pt x="131517" y="43735"/>
                </a:lnTo>
                <a:lnTo>
                  <a:pt x="131517" y="37799"/>
                </a:lnTo>
                <a:close/>
                <a:moveTo>
                  <a:pt x="143702" y="37799"/>
                </a:moveTo>
                <a:lnTo>
                  <a:pt x="143702" y="43735"/>
                </a:lnTo>
                <a:lnTo>
                  <a:pt x="137766" y="43735"/>
                </a:lnTo>
                <a:lnTo>
                  <a:pt x="137766" y="37799"/>
                </a:lnTo>
                <a:close/>
                <a:moveTo>
                  <a:pt x="149949" y="37799"/>
                </a:moveTo>
                <a:lnTo>
                  <a:pt x="149949" y="43735"/>
                </a:lnTo>
                <a:lnTo>
                  <a:pt x="144015" y="43735"/>
                </a:lnTo>
                <a:lnTo>
                  <a:pt x="144015" y="37799"/>
                </a:lnTo>
                <a:close/>
                <a:moveTo>
                  <a:pt x="156196" y="37799"/>
                </a:moveTo>
                <a:lnTo>
                  <a:pt x="156196" y="43735"/>
                </a:lnTo>
                <a:lnTo>
                  <a:pt x="150262" y="43735"/>
                </a:lnTo>
                <a:lnTo>
                  <a:pt x="150262" y="37799"/>
                </a:lnTo>
                <a:close/>
                <a:moveTo>
                  <a:pt x="162445" y="37799"/>
                </a:moveTo>
                <a:lnTo>
                  <a:pt x="162445" y="43735"/>
                </a:lnTo>
                <a:lnTo>
                  <a:pt x="156509" y="43735"/>
                </a:lnTo>
                <a:lnTo>
                  <a:pt x="156509" y="37799"/>
                </a:lnTo>
                <a:close/>
                <a:moveTo>
                  <a:pt x="168692" y="37799"/>
                </a:moveTo>
                <a:lnTo>
                  <a:pt x="168692" y="43735"/>
                </a:lnTo>
                <a:lnTo>
                  <a:pt x="162756" y="43735"/>
                </a:lnTo>
                <a:lnTo>
                  <a:pt x="162756" y="37799"/>
                </a:lnTo>
                <a:close/>
                <a:moveTo>
                  <a:pt x="174939" y="37799"/>
                </a:moveTo>
                <a:lnTo>
                  <a:pt x="174939" y="43735"/>
                </a:lnTo>
                <a:lnTo>
                  <a:pt x="169005" y="43735"/>
                </a:lnTo>
                <a:lnTo>
                  <a:pt x="169005" y="37799"/>
                </a:lnTo>
                <a:close/>
                <a:moveTo>
                  <a:pt x="181186" y="37799"/>
                </a:moveTo>
                <a:lnTo>
                  <a:pt x="181186" y="43735"/>
                </a:lnTo>
                <a:lnTo>
                  <a:pt x="175252" y="43735"/>
                </a:lnTo>
                <a:lnTo>
                  <a:pt x="175252" y="37799"/>
                </a:lnTo>
                <a:close/>
                <a:moveTo>
                  <a:pt x="187435" y="37799"/>
                </a:moveTo>
                <a:lnTo>
                  <a:pt x="187435" y="43735"/>
                </a:lnTo>
                <a:lnTo>
                  <a:pt x="181499" y="43735"/>
                </a:lnTo>
                <a:lnTo>
                  <a:pt x="181499" y="37799"/>
                </a:lnTo>
                <a:close/>
                <a:moveTo>
                  <a:pt x="193684" y="37799"/>
                </a:moveTo>
                <a:lnTo>
                  <a:pt x="193684" y="43735"/>
                </a:lnTo>
                <a:lnTo>
                  <a:pt x="187749" y="43735"/>
                </a:lnTo>
                <a:lnTo>
                  <a:pt x="187749" y="37799"/>
                </a:lnTo>
                <a:close/>
                <a:moveTo>
                  <a:pt x="199931" y="37799"/>
                </a:moveTo>
                <a:lnTo>
                  <a:pt x="199931" y="43735"/>
                </a:lnTo>
                <a:lnTo>
                  <a:pt x="193996" y="43735"/>
                </a:lnTo>
                <a:lnTo>
                  <a:pt x="193996" y="37799"/>
                </a:lnTo>
                <a:close/>
                <a:moveTo>
                  <a:pt x="206180" y="37799"/>
                </a:moveTo>
                <a:lnTo>
                  <a:pt x="206180" y="43735"/>
                </a:lnTo>
                <a:lnTo>
                  <a:pt x="200244" y="43735"/>
                </a:lnTo>
                <a:lnTo>
                  <a:pt x="200244" y="37799"/>
                </a:lnTo>
                <a:close/>
                <a:moveTo>
                  <a:pt x="212427" y="37799"/>
                </a:moveTo>
                <a:lnTo>
                  <a:pt x="212427" y="43735"/>
                </a:lnTo>
                <a:lnTo>
                  <a:pt x="206491" y="43735"/>
                </a:lnTo>
                <a:lnTo>
                  <a:pt x="206491" y="37799"/>
                </a:lnTo>
                <a:close/>
                <a:moveTo>
                  <a:pt x="218674" y="37799"/>
                </a:moveTo>
                <a:lnTo>
                  <a:pt x="218674" y="43735"/>
                </a:lnTo>
                <a:lnTo>
                  <a:pt x="212739" y="43735"/>
                </a:lnTo>
                <a:lnTo>
                  <a:pt x="212739" y="37799"/>
                </a:lnTo>
                <a:close/>
                <a:moveTo>
                  <a:pt x="224921" y="37799"/>
                </a:moveTo>
                <a:lnTo>
                  <a:pt x="224921" y="43735"/>
                </a:lnTo>
                <a:lnTo>
                  <a:pt x="218987" y="43735"/>
                </a:lnTo>
                <a:lnTo>
                  <a:pt x="218987" y="37799"/>
                </a:lnTo>
                <a:close/>
                <a:moveTo>
                  <a:pt x="231170" y="37799"/>
                </a:moveTo>
                <a:lnTo>
                  <a:pt x="231170" y="43735"/>
                </a:lnTo>
                <a:lnTo>
                  <a:pt x="225234" y="43735"/>
                </a:lnTo>
                <a:lnTo>
                  <a:pt x="225234" y="37799"/>
                </a:lnTo>
                <a:close/>
                <a:moveTo>
                  <a:pt x="237417" y="37799"/>
                </a:moveTo>
                <a:lnTo>
                  <a:pt x="237417" y="43735"/>
                </a:lnTo>
                <a:lnTo>
                  <a:pt x="231481" y="43735"/>
                </a:lnTo>
                <a:lnTo>
                  <a:pt x="231481" y="37799"/>
                </a:lnTo>
                <a:close/>
                <a:moveTo>
                  <a:pt x="243664" y="37799"/>
                </a:moveTo>
                <a:lnTo>
                  <a:pt x="243664" y="43735"/>
                </a:lnTo>
                <a:lnTo>
                  <a:pt x="237729" y="43735"/>
                </a:lnTo>
                <a:lnTo>
                  <a:pt x="237729" y="37799"/>
                </a:lnTo>
                <a:close/>
                <a:moveTo>
                  <a:pt x="249911" y="37799"/>
                </a:moveTo>
                <a:lnTo>
                  <a:pt x="249911" y="43735"/>
                </a:lnTo>
                <a:lnTo>
                  <a:pt x="243977" y="43735"/>
                </a:lnTo>
                <a:lnTo>
                  <a:pt x="243977" y="37799"/>
                </a:lnTo>
                <a:close/>
                <a:moveTo>
                  <a:pt x="256161" y="37799"/>
                </a:moveTo>
                <a:lnTo>
                  <a:pt x="256161" y="43735"/>
                </a:lnTo>
                <a:lnTo>
                  <a:pt x="250225" y="43735"/>
                </a:lnTo>
                <a:lnTo>
                  <a:pt x="250225" y="37799"/>
                </a:lnTo>
                <a:close/>
                <a:moveTo>
                  <a:pt x="262409" y="37799"/>
                </a:moveTo>
                <a:lnTo>
                  <a:pt x="262409" y="43735"/>
                </a:lnTo>
                <a:lnTo>
                  <a:pt x="256474" y="43735"/>
                </a:lnTo>
                <a:lnTo>
                  <a:pt x="256474" y="37799"/>
                </a:lnTo>
                <a:close/>
                <a:moveTo>
                  <a:pt x="268656" y="37799"/>
                </a:moveTo>
                <a:lnTo>
                  <a:pt x="268656" y="43735"/>
                </a:lnTo>
                <a:lnTo>
                  <a:pt x="262721" y="43735"/>
                </a:lnTo>
                <a:lnTo>
                  <a:pt x="262721" y="37799"/>
                </a:lnTo>
                <a:close/>
                <a:moveTo>
                  <a:pt x="274904" y="37799"/>
                </a:moveTo>
                <a:lnTo>
                  <a:pt x="274904" y="43735"/>
                </a:lnTo>
                <a:lnTo>
                  <a:pt x="268968" y="43735"/>
                </a:lnTo>
                <a:lnTo>
                  <a:pt x="268968" y="37799"/>
                </a:lnTo>
                <a:close/>
                <a:moveTo>
                  <a:pt x="6251" y="44046"/>
                </a:moveTo>
                <a:lnTo>
                  <a:pt x="6251" y="49982"/>
                </a:lnTo>
                <a:lnTo>
                  <a:pt x="315" y="49982"/>
                </a:lnTo>
                <a:lnTo>
                  <a:pt x="315" y="44046"/>
                </a:lnTo>
                <a:close/>
                <a:moveTo>
                  <a:pt x="12498" y="44046"/>
                </a:moveTo>
                <a:lnTo>
                  <a:pt x="12498" y="49982"/>
                </a:lnTo>
                <a:lnTo>
                  <a:pt x="6562" y="49982"/>
                </a:lnTo>
                <a:lnTo>
                  <a:pt x="6562" y="44046"/>
                </a:lnTo>
                <a:close/>
                <a:moveTo>
                  <a:pt x="18745" y="44046"/>
                </a:moveTo>
                <a:lnTo>
                  <a:pt x="18745" y="49982"/>
                </a:lnTo>
                <a:lnTo>
                  <a:pt x="12810" y="49982"/>
                </a:lnTo>
                <a:lnTo>
                  <a:pt x="12810" y="44046"/>
                </a:lnTo>
                <a:close/>
                <a:moveTo>
                  <a:pt x="24992" y="44046"/>
                </a:moveTo>
                <a:lnTo>
                  <a:pt x="24992" y="49982"/>
                </a:lnTo>
                <a:lnTo>
                  <a:pt x="19058" y="49982"/>
                </a:lnTo>
                <a:lnTo>
                  <a:pt x="19058" y="44046"/>
                </a:lnTo>
                <a:close/>
                <a:moveTo>
                  <a:pt x="31242" y="44046"/>
                </a:moveTo>
                <a:lnTo>
                  <a:pt x="31242" y="49982"/>
                </a:lnTo>
                <a:lnTo>
                  <a:pt x="25305" y="49982"/>
                </a:lnTo>
                <a:lnTo>
                  <a:pt x="25305" y="44046"/>
                </a:lnTo>
                <a:close/>
                <a:moveTo>
                  <a:pt x="37489" y="44046"/>
                </a:moveTo>
                <a:lnTo>
                  <a:pt x="37489" y="49982"/>
                </a:lnTo>
                <a:lnTo>
                  <a:pt x="31553" y="49982"/>
                </a:lnTo>
                <a:lnTo>
                  <a:pt x="31553" y="44046"/>
                </a:lnTo>
                <a:close/>
                <a:moveTo>
                  <a:pt x="43737" y="44046"/>
                </a:moveTo>
                <a:lnTo>
                  <a:pt x="43737" y="49982"/>
                </a:lnTo>
                <a:lnTo>
                  <a:pt x="37802" y="49982"/>
                </a:lnTo>
                <a:lnTo>
                  <a:pt x="37802" y="44046"/>
                </a:lnTo>
                <a:close/>
                <a:moveTo>
                  <a:pt x="49985" y="44046"/>
                </a:moveTo>
                <a:lnTo>
                  <a:pt x="49985" y="49982"/>
                </a:lnTo>
                <a:lnTo>
                  <a:pt x="44049" y="49982"/>
                </a:lnTo>
                <a:lnTo>
                  <a:pt x="44049" y="44046"/>
                </a:lnTo>
                <a:close/>
                <a:moveTo>
                  <a:pt x="56232" y="44046"/>
                </a:moveTo>
                <a:lnTo>
                  <a:pt x="56232" y="49982"/>
                </a:lnTo>
                <a:lnTo>
                  <a:pt x="50296" y="49982"/>
                </a:lnTo>
                <a:lnTo>
                  <a:pt x="50296" y="44046"/>
                </a:lnTo>
                <a:close/>
                <a:moveTo>
                  <a:pt x="62480" y="44046"/>
                </a:moveTo>
                <a:lnTo>
                  <a:pt x="62480" y="49982"/>
                </a:lnTo>
                <a:lnTo>
                  <a:pt x="56545" y="49982"/>
                </a:lnTo>
                <a:lnTo>
                  <a:pt x="56545" y="44046"/>
                </a:lnTo>
                <a:close/>
                <a:moveTo>
                  <a:pt x="68727" y="44046"/>
                </a:moveTo>
                <a:lnTo>
                  <a:pt x="68727" y="49982"/>
                </a:lnTo>
                <a:lnTo>
                  <a:pt x="62792" y="49982"/>
                </a:lnTo>
                <a:lnTo>
                  <a:pt x="62792" y="44046"/>
                </a:lnTo>
                <a:close/>
                <a:moveTo>
                  <a:pt x="74975" y="44046"/>
                </a:moveTo>
                <a:lnTo>
                  <a:pt x="74975" y="49982"/>
                </a:lnTo>
                <a:lnTo>
                  <a:pt x="69039" y="49982"/>
                </a:lnTo>
                <a:lnTo>
                  <a:pt x="69039" y="44046"/>
                </a:lnTo>
                <a:close/>
                <a:moveTo>
                  <a:pt x="81223" y="44046"/>
                </a:moveTo>
                <a:lnTo>
                  <a:pt x="81223" y="49982"/>
                </a:lnTo>
                <a:lnTo>
                  <a:pt x="75286" y="49982"/>
                </a:lnTo>
                <a:lnTo>
                  <a:pt x="75286" y="44046"/>
                </a:lnTo>
                <a:close/>
                <a:moveTo>
                  <a:pt x="87470" y="44046"/>
                </a:moveTo>
                <a:lnTo>
                  <a:pt x="87470" y="49982"/>
                </a:lnTo>
                <a:lnTo>
                  <a:pt x="81535" y="49982"/>
                </a:lnTo>
                <a:lnTo>
                  <a:pt x="81535" y="44046"/>
                </a:lnTo>
                <a:close/>
                <a:moveTo>
                  <a:pt x="93720" y="44046"/>
                </a:moveTo>
                <a:lnTo>
                  <a:pt x="93720" y="49982"/>
                </a:lnTo>
                <a:lnTo>
                  <a:pt x="87784" y="49982"/>
                </a:lnTo>
                <a:lnTo>
                  <a:pt x="87784" y="44046"/>
                </a:lnTo>
                <a:close/>
                <a:moveTo>
                  <a:pt x="99967" y="44046"/>
                </a:moveTo>
                <a:lnTo>
                  <a:pt x="99967" y="49982"/>
                </a:lnTo>
                <a:lnTo>
                  <a:pt x="94031" y="49982"/>
                </a:lnTo>
                <a:lnTo>
                  <a:pt x="94031" y="44046"/>
                </a:lnTo>
                <a:close/>
                <a:moveTo>
                  <a:pt x="106214" y="44046"/>
                </a:moveTo>
                <a:lnTo>
                  <a:pt x="106214" y="49982"/>
                </a:lnTo>
                <a:lnTo>
                  <a:pt x="100278" y="49982"/>
                </a:lnTo>
                <a:lnTo>
                  <a:pt x="100278" y="44046"/>
                </a:lnTo>
                <a:close/>
                <a:moveTo>
                  <a:pt x="112461" y="44046"/>
                </a:moveTo>
                <a:lnTo>
                  <a:pt x="112461" y="49982"/>
                </a:lnTo>
                <a:lnTo>
                  <a:pt x="106527" y="49982"/>
                </a:lnTo>
                <a:lnTo>
                  <a:pt x="106527" y="44046"/>
                </a:lnTo>
                <a:close/>
                <a:moveTo>
                  <a:pt x="118710" y="44046"/>
                </a:moveTo>
                <a:lnTo>
                  <a:pt x="118710" y="49982"/>
                </a:lnTo>
                <a:lnTo>
                  <a:pt x="112774" y="49982"/>
                </a:lnTo>
                <a:lnTo>
                  <a:pt x="112774" y="44046"/>
                </a:lnTo>
                <a:close/>
                <a:moveTo>
                  <a:pt x="124957" y="44046"/>
                </a:moveTo>
                <a:lnTo>
                  <a:pt x="124957" y="49982"/>
                </a:lnTo>
                <a:lnTo>
                  <a:pt x="119021" y="49982"/>
                </a:lnTo>
                <a:lnTo>
                  <a:pt x="119021" y="44046"/>
                </a:lnTo>
                <a:close/>
                <a:moveTo>
                  <a:pt x="131204" y="44046"/>
                </a:moveTo>
                <a:lnTo>
                  <a:pt x="131204" y="49982"/>
                </a:lnTo>
                <a:lnTo>
                  <a:pt x="125270" y="49982"/>
                </a:lnTo>
                <a:lnTo>
                  <a:pt x="125270" y="44046"/>
                </a:lnTo>
                <a:close/>
                <a:moveTo>
                  <a:pt x="137451" y="44046"/>
                </a:moveTo>
                <a:lnTo>
                  <a:pt x="137451" y="49982"/>
                </a:lnTo>
                <a:lnTo>
                  <a:pt x="131517" y="49982"/>
                </a:lnTo>
                <a:lnTo>
                  <a:pt x="131517" y="44046"/>
                </a:lnTo>
                <a:close/>
                <a:moveTo>
                  <a:pt x="143702" y="44046"/>
                </a:moveTo>
                <a:lnTo>
                  <a:pt x="143702" y="49982"/>
                </a:lnTo>
                <a:lnTo>
                  <a:pt x="137766" y="49982"/>
                </a:lnTo>
                <a:lnTo>
                  <a:pt x="137766" y="44046"/>
                </a:lnTo>
                <a:close/>
                <a:moveTo>
                  <a:pt x="149949" y="44046"/>
                </a:moveTo>
                <a:lnTo>
                  <a:pt x="149949" y="49982"/>
                </a:lnTo>
                <a:lnTo>
                  <a:pt x="144015" y="49982"/>
                </a:lnTo>
                <a:lnTo>
                  <a:pt x="144015" y="44046"/>
                </a:lnTo>
                <a:close/>
                <a:moveTo>
                  <a:pt x="156196" y="44046"/>
                </a:moveTo>
                <a:lnTo>
                  <a:pt x="156196" y="49982"/>
                </a:lnTo>
                <a:lnTo>
                  <a:pt x="150262" y="49982"/>
                </a:lnTo>
                <a:lnTo>
                  <a:pt x="150262" y="44046"/>
                </a:lnTo>
                <a:close/>
                <a:moveTo>
                  <a:pt x="162445" y="44046"/>
                </a:moveTo>
                <a:lnTo>
                  <a:pt x="162445" y="49982"/>
                </a:lnTo>
                <a:lnTo>
                  <a:pt x="156509" y="49982"/>
                </a:lnTo>
                <a:lnTo>
                  <a:pt x="156509" y="44046"/>
                </a:lnTo>
                <a:close/>
                <a:moveTo>
                  <a:pt x="168692" y="44046"/>
                </a:moveTo>
                <a:lnTo>
                  <a:pt x="168692" y="49982"/>
                </a:lnTo>
                <a:lnTo>
                  <a:pt x="162756" y="49982"/>
                </a:lnTo>
                <a:lnTo>
                  <a:pt x="162756" y="44046"/>
                </a:lnTo>
                <a:close/>
                <a:moveTo>
                  <a:pt x="174939" y="44046"/>
                </a:moveTo>
                <a:lnTo>
                  <a:pt x="174939" y="49982"/>
                </a:lnTo>
                <a:lnTo>
                  <a:pt x="169005" y="49982"/>
                </a:lnTo>
                <a:lnTo>
                  <a:pt x="169005" y="44046"/>
                </a:lnTo>
                <a:close/>
                <a:moveTo>
                  <a:pt x="181186" y="44046"/>
                </a:moveTo>
                <a:lnTo>
                  <a:pt x="181186" y="49982"/>
                </a:lnTo>
                <a:lnTo>
                  <a:pt x="175252" y="49982"/>
                </a:lnTo>
                <a:lnTo>
                  <a:pt x="175252" y="44046"/>
                </a:lnTo>
                <a:close/>
                <a:moveTo>
                  <a:pt x="187435" y="44046"/>
                </a:moveTo>
                <a:lnTo>
                  <a:pt x="187435" y="49982"/>
                </a:lnTo>
                <a:lnTo>
                  <a:pt x="181499" y="49982"/>
                </a:lnTo>
                <a:lnTo>
                  <a:pt x="181499" y="44046"/>
                </a:lnTo>
                <a:close/>
                <a:moveTo>
                  <a:pt x="193684" y="44046"/>
                </a:moveTo>
                <a:lnTo>
                  <a:pt x="193684" y="49982"/>
                </a:lnTo>
                <a:lnTo>
                  <a:pt x="187749" y="49982"/>
                </a:lnTo>
                <a:lnTo>
                  <a:pt x="187749" y="44046"/>
                </a:lnTo>
                <a:close/>
                <a:moveTo>
                  <a:pt x="199931" y="44046"/>
                </a:moveTo>
                <a:lnTo>
                  <a:pt x="199931" y="49982"/>
                </a:lnTo>
                <a:lnTo>
                  <a:pt x="193996" y="49982"/>
                </a:lnTo>
                <a:lnTo>
                  <a:pt x="193996" y="44046"/>
                </a:lnTo>
                <a:close/>
                <a:moveTo>
                  <a:pt x="206180" y="44046"/>
                </a:moveTo>
                <a:lnTo>
                  <a:pt x="206180" y="49982"/>
                </a:lnTo>
                <a:lnTo>
                  <a:pt x="200244" y="49982"/>
                </a:lnTo>
                <a:lnTo>
                  <a:pt x="200244" y="44046"/>
                </a:lnTo>
                <a:close/>
                <a:moveTo>
                  <a:pt x="212427" y="44046"/>
                </a:moveTo>
                <a:lnTo>
                  <a:pt x="212427" y="49982"/>
                </a:lnTo>
                <a:lnTo>
                  <a:pt x="206491" y="49982"/>
                </a:lnTo>
                <a:lnTo>
                  <a:pt x="206491" y="44046"/>
                </a:lnTo>
                <a:close/>
                <a:moveTo>
                  <a:pt x="218674" y="44046"/>
                </a:moveTo>
                <a:lnTo>
                  <a:pt x="218674" y="49982"/>
                </a:lnTo>
                <a:lnTo>
                  <a:pt x="212739" y="49982"/>
                </a:lnTo>
                <a:lnTo>
                  <a:pt x="212739" y="44046"/>
                </a:lnTo>
                <a:close/>
                <a:moveTo>
                  <a:pt x="224921" y="44046"/>
                </a:moveTo>
                <a:lnTo>
                  <a:pt x="224921" y="49982"/>
                </a:lnTo>
                <a:lnTo>
                  <a:pt x="218987" y="49982"/>
                </a:lnTo>
                <a:lnTo>
                  <a:pt x="218987" y="44046"/>
                </a:lnTo>
                <a:close/>
                <a:moveTo>
                  <a:pt x="231170" y="44046"/>
                </a:moveTo>
                <a:lnTo>
                  <a:pt x="231170" y="49982"/>
                </a:lnTo>
                <a:lnTo>
                  <a:pt x="225234" y="49982"/>
                </a:lnTo>
                <a:lnTo>
                  <a:pt x="225234" y="44046"/>
                </a:lnTo>
                <a:close/>
                <a:moveTo>
                  <a:pt x="237417" y="44046"/>
                </a:moveTo>
                <a:lnTo>
                  <a:pt x="237417" y="49982"/>
                </a:lnTo>
                <a:lnTo>
                  <a:pt x="231481" y="49982"/>
                </a:lnTo>
                <a:lnTo>
                  <a:pt x="231481" y="44046"/>
                </a:lnTo>
                <a:close/>
                <a:moveTo>
                  <a:pt x="243664" y="44046"/>
                </a:moveTo>
                <a:lnTo>
                  <a:pt x="243664" y="49982"/>
                </a:lnTo>
                <a:lnTo>
                  <a:pt x="237729" y="49982"/>
                </a:lnTo>
                <a:lnTo>
                  <a:pt x="237729" y="44046"/>
                </a:lnTo>
                <a:close/>
                <a:moveTo>
                  <a:pt x="249911" y="44046"/>
                </a:moveTo>
                <a:lnTo>
                  <a:pt x="249911" y="49982"/>
                </a:lnTo>
                <a:lnTo>
                  <a:pt x="243977" y="49982"/>
                </a:lnTo>
                <a:lnTo>
                  <a:pt x="243977" y="44046"/>
                </a:lnTo>
                <a:close/>
                <a:moveTo>
                  <a:pt x="256161" y="44046"/>
                </a:moveTo>
                <a:lnTo>
                  <a:pt x="256161" y="49982"/>
                </a:lnTo>
                <a:lnTo>
                  <a:pt x="250225" y="49982"/>
                </a:lnTo>
                <a:lnTo>
                  <a:pt x="250225" y="44046"/>
                </a:lnTo>
                <a:close/>
                <a:moveTo>
                  <a:pt x="262409" y="44046"/>
                </a:moveTo>
                <a:lnTo>
                  <a:pt x="262409" y="49982"/>
                </a:lnTo>
                <a:lnTo>
                  <a:pt x="256474" y="49982"/>
                </a:lnTo>
                <a:lnTo>
                  <a:pt x="256474" y="44046"/>
                </a:lnTo>
                <a:close/>
                <a:moveTo>
                  <a:pt x="268656" y="44046"/>
                </a:moveTo>
                <a:lnTo>
                  <a:pt x="268656" y="49982"/>
                </a:lnTo>
                <a:lnTo>
                  <a:pt x="262721" y="49982"/>
                </a:lnTo>
                <a:lnTo>
                  <a:pt x="262721" y="44046"/>
                </a:lnTo>
                <a:close/>
                <a:moveTo>
                  <a:pt x="274904" y="44046"/>
                </a:moveTo>
                <a:lnTo>
                  <a:pt x="274904" y="49982"/>
                </a:lnTo>
                <a:lnTo>
                  <a:pt x="268968" y="49982"/>
                </a:lnTo>
                <a:lnTo>
                  <a:pt x="268968" y="44046"/>
                </a:lnTo>
                <a:close/>
                <a:moveTo>
                  <a:pt x="6251" y="50295"/>
                </a:moveTo>
                <a:lnTo>
                  <a:pt x="6251" y="56229"/>
                </a:lnTo>
                <a:lnTo>
                  <a:pt x="315" y="56229"/>
                </a:lnTo>
                <a:lnTo>
                  <a:pt x="315" y="50295"/>
                </a:lnTo>
                <a:close/>
                <a:moveTo>
                  <a:pt x="12498" y="50295"/>
                </a:moveTo>
                <a:lnTo>
                  <a:pt x="12498" y="56229"/>
                </a:lnTo>
                <a:lnTo>
                  <a:pt x="6562" y="56229"/>
                </a:lnTo>
                <a:lnTo>
                  <a:pt x="6562" y="50295"/>
                </a:lnTo>
                <a:close/>
                <a:moveTo>
                  <a:pt x="18745" y="50295"/>
                </a:moveTo>
                <a:lnTo>
                  <a:pt x="18745" y="56229"/>
                </a:lnTo>
                <a:lnTo>
                  <a:pt x="12810" y="56229"/>
                </a:lnTo>
                <a:lnTo>
                  <a:pt x="12810" y="50295"/>
                </a:lnTo>
                <a:close/>
                <a:moveTo>
                  <a:pt x="24992" y="50295"/>
                </a:moveTo>
                <a:lnTo>
                  <a:pt x="24992" y="56229"/>
                </a:lnTo>
                <a:lnTo>
                  <a:pt x="19058" y="56229"/>
                </a:lnTo>
                <a:lnTo>
                  <a:pt x="19058" y="50295"/>
                </a:lnTo>
                <a:close/>
                <a:moveTo>
                  <a:pt x="31242" y="50295"/>
                </a:moveTo>
                <a:lnTo>
                  <a:pt x="31242" y="56229"/>
                </a:lnTo>
                <a:lnTo>
                  <a:pt x="25305" y="56229"/>
                </a:lnTo>
                <a:lnTo>
                  <a:pt x="25305" y="50295"/>
                </a:lnTo>
                <a:close/>
                <a:moveTo>
                  <a:pt x="37489" y="50295"/>
                </a:moveTo>
                <a:lnTo>
                  <a:pt x="37489" y="56229"/>
                </a:lnTo>
                <a:lnTo>
                  <a:pt x="31553" y="56229"/>
                </a:lnTo>
                <a:lnTo>
                  <a:pt x="31553" y="50295"/>
                </a:lnTo>
                <a:close/>
                <a:moveTo>
                  <a:pt x="43737" y="50295"/>
                </a:moveTo>
                <a:lnTo>
                  <a:pt x="43737" y="56229"/>
                </a:lnTo>
                <a:lnTo>
                  <a:pt x="37802" y="56229"/>
                </a:lnTo>
                <a:lnTo>
                  <a:pt x="37802" y="50295"/>
                </a:lnTo>
                <a:close/>
                <a:moveTo>
                  <a:pt x="49985" y="50295"/>
                </a:moveTo>
                <a:lnTo>
                  <a:pt x="49985" y="56229"/>
                </a:lnTo>
                <a:lnTo>
                  <a:pt x="44049" y="56229"/>
                </a:lnTo>
                <a:lnTo>
                  <a:pt x="44049" y="50295"/>
                </a:lnTo>
                <a:close/>
                <a:moveTo>
                  <a:pt x="56232" y="50295"/>
                </a:moveTo>
                <a:lnTo>
                  <a:pt x="56232" y="56229"/>
                </a:lnTo>
                <a:lnTo>
                  <a:pt x="50296" y="56229"/>
                </a:lnTo>
                <a:lnTo>
                  <a:pt x="50296" y="50295"/>
                </a:lnTo>
                <a:close/>
                <a:moveTo>
                  <a:pt x="62480" y="50295"/>
                </a:moveTo>
                <a:lnTo>
                  <a:pt x="62480" y="56229"/>
                </a:lnTo>
                <a:lnTo>
                  <a:pt x="56545" y="56229"/>
                </a:lnTo>
                <a:lnTo>
                  <a:pt x="56545" y="50295"/>
                </a:lnTo>
                <a:close/>
                <a:moveTo>
                  <a:pt x="68727" y="50295"/>
                </a:moveTo>
                <a:lnTo>
                  <a:pt x="68727" y="56229"/>
                </a:lnTo>
                <a:lnTo>
                  <a:pt x="62792" y="56229"/>
                </a:lnTo>
                <a:lnTo>
                  <a:pt x="62792" y="50295"/>
                </a:lnTo>
                <a:close/>
                <a:moveTo>
                  <a:pt x="74975" y="50295"/>
                </a:moveTo>
                <a:lnTo>
                  <a:pt x="74975" y="56229"/>
                </a:lnTo>
                <a:lnTo>
                  <a:pt x="69039" y="56229"/>
                </a:lnTo>
                <a:lnTo>
                  <a:pt x="69039" y="50295"/>
                </a:lnTo>
                <a:close/>
                <a:moveTo>
                  <a:pt x="81223" y="50295"/>
                </a:moveTo>
                <a:lnTo>
                  <a:pt x="81223" y="56229"/>
                </a:lnTo>
                <a:lnTo>
                  <a:pt x="75286" y="56229"/>
                </a:lnTo>
                <a:lnTo>
                  <a:pt x="75286" y="50295"/>
                </a:lnTo>
                <a:close/>
                <a:moveTo>
                  <a:pt x="87470" y="50295"/>
                </a:moveTo>
                <a:lnTo>
                  <a:pt x="87470" y="56229"/>
                </a:lnTo>
                <a:lnTo>
                  <a:pt x="81535" y="56229"/>
                </a:lnTo>
                <a:lnTo>
                  <a:pt x="81535" y="50295"/>
                </a:lnTo>
                <a:close/>
                <a:moveTo>
                  <a:pt x="93720" y="50295"/>
                </a:moveTo>
                <a:lnTo>
                  <a:pt x="93720" y="56229"/>
                </a:lnTo>
                <a:lnTo>
                  <a:pt x="87784" y="56229"/>
                </a:lnTo>
                <a:lnTo>
                  <a:pt x="87784" y="50295"/>
                </a:lnTo>
                <a:close/>
                <a:moveTo>
                  <a:pt x="99967" y="50295"/>
                </a:moveTo>
                <a:lnTo>
                  <a:pt x="99967" y="56229"/>
                </a:lnTo>
                <a:lnTo>
                  <a:pt x="94031" y="56229"/>
                </a:lnTo>
                <a:lnTo>
                  <a:pt x="94031" y="50295"/>
                </a:lnTo>
                <a:close/>
                <a:moveTo>
                  <a:pt x="106214" y="50295"/>
                </a:moveTo>
                <a:lnTo>
                  <a:pt x="106214" y="56229"/>
                </a:lnTo>
                <a:lnTo>
                  <a:pt x="100278" y="56229"/>
                </a:lnTo>
                <a:lnTo>
                  <a:pt x="100278" y="50295"/>
                </a:lnTo>
                <a:close/>
                <a:moveTo>
                  <a:pt x="112461" y="50295"/>
                </a:moveTo>
                <a:lnTo>
                  <a:pt x="112461" y="56229"/>
                </a:lnTo>
                <a:lnTo>
                  <a:pt x="106527" y="56229"/>
                </a:lnTo>
                <a:lnTo>
                  <a:pt x="106527" y="50295"/>
                </a:lnTo>
                <a:close/>
                <a:moveTo>
                  <a:pt x="118710" y="50295"/>
                </a:moveTo>
                <a:lnTo>
                  <a:pt x="118710" y="56229"/>
                </a:lnTo>
                <a:lnTo>
                  <a:pt x="112774" y="56229"/>
                </a:lnTo>
                <a:lnTo>
                  <a:pt x="112774" y="50295"/>
                </a:lnTo>
                <a:close/>
                <a:moveTo>
                  <a:pt x="124957" y="50295"/>
                </a:moveTo>
                <a:lnTo>
                  <a:pt x="124957" y="56229"/>
                </a:lnTo>
                <a:lnTo>
                  <a:pt x="119021" y="56229"/>
                </a:lnTo>
                <a:lnTo>
                  <a:pt x="119021" y="50295"/>
                </a:lnTo>
                <a:close/>
                <a:moveTo>
                  <a:pt x="131204" y="50295"/>
                </a:moveTo>
                <a:lnTo>
                  <a:pt x="131204" y="56229"/>
                </a:lnTo>
                <a:lnTo>
                  <a:pt x="125270" y="56229"/>
                </a:lnTo>
                <a:lnTo>
                  <a:pt x="125270" y="50295"/>
                </a:lnTo>
                <a:close/>
                <a:moveTo>
                  <a:pt x="137451" y="50295"/>
                </a:moveTo>
                <a:lnTo>
                  <a:pt x="137451" y="56229"/>
                </a:lnTo>
                <a:lnTo>
                  <a:pt x="131517" y="56229"/>
                </a:lnTo>
                <a:lnTo>
                  <a:pt x="131517" y="50295"/>
                </a:lnTo>
                <a:close/>
                <a:moveTo>
                  <a:pt x="143702" y="50295"/>
                </a:moveTo>
                <a:lnTo>
                  <a:pt x="143702" y="56229"/>
                </a:lnTo>
                <a:lnTo>
                  <a:pt x="137766" y="56229"/>
                </a:lnTo>
                <a:lnTo>
                  <a:pt x="137766" y="50295"/>
                </a:lnTo>
                <a:close/>
                <a:moveTo>
                  <a:pt x="149949" y="50295"/>
                </a:moveTo>
                <a:lnTo>
                  <a:pt x="149949" y="56229"/>
                </a:lnTo>
                <a:lnTo>
                  <a:pt x="144015" y="56229"/>
                </a:lnTo>
                <a:lnTo>
                  <a:pt x="144015" y="50295"/>
                </a:lnTo>
                <a:close/>
                <a:moveTo>
                  <a:pt x="156196" y="50295"/>
                </a:moveTo>
                <a:lnTo>
                  <a:pt x="156196" y="56229"/>
                </a:lnTo>
                <a:lnTo>
                  <a:pt x="150262" y="56229"/>
                </a:lnTo>
                <a:lnTo>
                  <a:pt x="150262" y="50295"/>
                </a:lnTo>
                <a:close/>
                <a:moveTo>
                  <a:pt x="162445" y="50295"/>
                </a:moveTo>
                <a:lnTo>
                  <a:pt x="162445" y="56229"/>
                </a:lnTo>
                <a:lnTo>
                  <a:pt x="156509" y="56229"/>
                </a:lnTo>
                <a:lnTo>
                  <a:pt x="156509" y="50295"/>
                </a:lnTo>
                <a:close/>
                <a:moveTo>
                  <a:pt x="168692" y="50295"/>
                </a:moveTo>
                <a:lnTo>
                  <a:pt x="168692" y="56229"/>
                </a:lnTo>
                <a:lnTo>
                  <a:pt x="162756" y="56229"/>
                </a:lnTo>
                <a:lnTo>
                  <a:pt x="162756" y="50295"/>
                </a:lnTo>
                <a:close/>
                <a:moveTo>
                  <a:pt x="174939" y="50295"/>
                </a:moveTo>
                <a:lnTo>
                  <a:pt x="174939" y="56229"/>
                </a:lnTo>
                <a:lnTo>
                  <a:pt x="169005" y="56229"/>
                </a:lnTo>
                <a:lnTo>
                  <a:pt x="169005" y="50295"/>
                </a:lnTo>
                <a:close/>
                <a:moveTo>
                  <a:pt x="181186" y="50295"/>
                </a:moveTo>
                <a:lnTo>
                  <a:pt x="181186" y="56229"/>
                </a:lnTo>
                <a:lnTo>
                  <a:pt x="175252" y="56229"/>
                </a:lnTo>
                <a:lnTo>
                  <a:pt x="175252" y="50295"/>
                </a:lnTo>
                <a:close/>
                <a:moveTo>
                  <a:pt x="187435" y="50295"/>
                </a:moveTo>
                <a:lnTo>
                  <a:pt x="187435" y="56229"/>
                </a:lnTo>
                <a:lnTo>
                  <a:pt x="181499" y="56229"/>
                </a:lnTo>
                <a:lnTo>
                  <a:pt x="181499" y="50295"/>
                </a:lnTo>
                <a:close/>
                <a:moveTo>
                  <a:pt x="193684" y="50295"/>
                </a:moveTo>
                <a:lnTo>
                  <a:pt x="193684" y="56229"/>
                </a:lnTo>
                <a:lnTo>
                  <a:pt x="187749" y="56229"/>
                </a:lnTo>
                <a:lnTo>
                  <a:pt x="187749" y="50295"/>
                </a:lnTo>
                <a:close/>
                <a:moveTo>
                  <a:pt x="199931" y="50295"/>
                </a:moveTo>
                <a:lnTo>
                  <a:pt x="199931" y="56229"/>
                </a:lnTo>
                <a:lnTo>
                  <a:pt x="193996" y="56229"/>
                </a:lnTo>
                <a:lnTo>
                  <a:pt x="193996" y="50295"/>
                </a:lnTo>
                <a:close/>
                <a:moveTo>
                  <a:pt x="206180" y="50295"/>
                </a:moveTo>
                <a:lnTo>
                  <a:pt x="206180" y="56229"/>
                </a:lnTo>
                <a:lnTo>
                  <a:pt x="200244" y="56229"/>
                </a:lnTo>
                <a:lnTo>
                  <a:pt x="200244" y="50295"/>
                </a:lnTo>
                <a:close/>
                <a:moveTo>
                  <a:pt x="212427" y="50295"/>
                </a:moveTo>
                <a:lnTo>
                  <a:pt x="212427" y="56229"/>
                </a:lnTo>
                <a:lnTo>
                  <a:pt x="206491" y="56229"/>
                </a:lnTo>
                <a:lnTo>
                  <a:pt x="206491" y="50295"/>
                </a:lnTo>
                <a:close/>
                <a:moveTo>
                  <a:pt x="218674" y="50295"/>
                </a:moveTo>
                <a:lnTo>
                  <a:pt x="218674" y="56229"/>
                </a:lnTo>
                <a:lnTo>
                  <a:pt x="212739" y="56229"/>
                </a:lnTo>
                <a:lnTo>
                  <a:pt x="212739" y="50295"/>
                </a:lnTo>
                <a:close/>
                <a:moveTo>
                  <a:pt x="224921" y="50295"/>
                </a:moveTo>
                <a:lnTo>
                  <a:pt x="224921" y="56229"/>
                </a:lnTo>
                <a:lnTo>
                  <a:pt x="218987" y="56229"/>
                </a:lnTo>
                <a:lnTo>
                  <a:pt x="218987" y="50295"/>
                </a:lnTo>
                <a:close/>
                <a:moveTo>
                  <a:pt x="231170" y="50295"/>
                </a:moveTo>
                <a:lnTo>
                  <a:pt x="231170" y="56229"/>
                </a:lnTo>
                <a:lnTo>
                  <a:pt x="225234" y="56229"/>
                </a:lnTo>
                <a:lnTo>
                  <a:pt x="225234" y="50295"/>
                </a:lnTo>
                <a:close/>
                <a:moveTo>
                  <a:pt x="237417" y="50295"/>
                </a:moveTo>
                <a:lnTo>
                  <a:pt x="237417" y="56229"/>
                </a:lnTo>
                <a:lnTo>
                  <a:pt x="231481" y="56229"/>
                </a:lnTo>
                <a:lnTo>
                  <a:pt x="231481" y="50295"/>
                </a:lnTo>
                <a:close/>
                <a:moveTo>
                  <a:pt x="243664" y="50295"/>
                </a:moveTo>
                <a:lnTo>
                  <a:pt x="243664" y="56229"/>
                </a:lnTo>
                <a:lnTo>
                  <a:pt x="237729" y="56229"/>
                </a:lnTo>
                <a:lnTo>
                  <a:pt x="237729" y="50295"/>
                </a:lnTo>
                <a:close/>
                <a:moveTo>
                  <a:pt x="249911" y="50295"/>
                </a:moveTo>
                <a:lnTo>
                  <a:pt x="249911" y="56229"/>
                </a:lnTo>
                <a:lnTo>
                  <a:pt x="243977" y="56229"/>
                </a:lnTo>
                <a:lnTo>
                  <a:pt x="243977" y="50295"/>
                </a:lnTo>
                <a:close/>
                <a:moveTo>
                  <a:pt x="256161" y="50295"/>
                </a:moveTo>
                <a:lnTo>
                  <a:pt x="256161" y="56229"/>
                </a:lnTo>
                <a:lnTo>
                  <a:pt x="250225" y="56229"/>
                </a:lnTo>
                <a:lnTo>
                  <a:pt x="250225" y="50295"/>
                </a:lnTo>
                <a:close/>
                <a:moveTo>
                  <a:pt x="262409" y="50295"/>
                </a:moveTo>
                <a:lnTo>
                  <a:pt x="262409" y="56229"/>
                </a:lnTo>
                <a:lnTo>
                  <a:pt x="256474" y="56229"/>
                </a:lnTo>
                <a:lnTo>
                  <a:pt x="256474" y="50295"/>
                </a:lnTo>
                <a:close/>
                <a:moveTo>
                  <a:pt x="268656" y="50295"/>
                </a:moveTo>
                <a:lnTo>
                  <a:pt x="268656" y="56229"/>
                </a:lnTo>
                <a:lnTo>
                  <a:pt x="262721" y="56229"/>
                </a:lnTo>
                <a:lnTo>
                  <a:pt x="262721" y="50295"/>
                </a:lnTo>
                <a:close/>
                <a:moveTo>
                  <a:pt x="274904" y="50295"/>
                </a:moveTo>
                <a:lnTo>
                  <a:pt x="274904" y="56229"/>
                </a:lnTo>
                <a:lnTo>
                  <a:pt x="268968" y="56229"/>
                </a:lnTo>
                <a:lnTo>
                  <a:pt x="268968" y="50295"/>
                </a:lnTo>
                <a:close/>
                <a:moveTo>
                  <a:pt x="6251" y="56542"/>
                </a:moveTo>
                <a:lnTo>
                  <a:pt x="6251" y="62476"/>
                </a:lnTo>
                <a:lnTo>
                  <a:pt x="315" y="62476"/>
                </a:lnTo>
                <a:lnTo>
                  <a:pt x="315" y="56542"/>
                </a:lnTo>
                <a:close/>
                <a:moveTo>
                  <a:pt x="12498" y="56542"/>
                </a:moveTo>
                <a:lnTo>
                  <a:pt x="12498" y="62476"/>
                </a:lnTo>
                <a:lnTo>
                  <a:pt x="6562" y="62476"/>
                </a:lnTo>
                <a:lnTo>
                  <a:pt x="6562" y="56542"/>
                </a:lnTo>
                <a:close/>
                <a:moveTo>
                  <a:pt x="18745" y="56542"/>
                </a:moveTo>
                <a:lnTo>
                  <a:pt x="18745" y="62476"/>
                </a:lnTo>
                <a:lnTo>
                  <a:pt x="12810" y="62476"/>
                </a:lnTo>
                <a:lnTo>
                  <a:pt x="12810" y="56542"/>
                </a:lnTo>
                <a:close/>
                <a:moveTo>
                  <a:pt x="24992" y="56542"/>
                </a:moveTo>
                <a:lnTo>
                  <a:pt x="24992" y="62476"/>
                </a:lnTo>
                <a:lnTo>
                  <a:pt x="19058" y="62476"/>
                </a:lnTo>
                <a:lnTo>
                  <a:pt x="19058" y="56542"/>
                </a:lnTo>
                <a:close/>
                <a:moveTo>
                  <a:pt x="31242" y="56542"/>
                </a:moveTo>
                <a:lnTo>
                  <a:pt x="31242" y="62476"/>
                </a:lnTo>
                <a:lnTo>
                  <a:pt x="25305" y="62476"/>
                </a:lnTo>
                <a:lnTo>
                  <a:pt x="25305" y="56542"/>
                </a:lnTo>
                <a:close/>
                <a:moveTo>
                  <a:pt x="37489" y="56542"/>
                </a:moveTo>
                <a:lnTo>
                  <a:pt x="37489" y="62476"/>
                </a:lnTo>
                <a:lnTo>
                  <a:pt x="31553" y="62476"/>
                </a:lnTo>
                <a:lnTo>
                  <a:pt x="31553" y="56542"/>
                </a:lnTo>
                <a:close/>
                <a:moveTo>
                  <a:pt x="43737" y="56542"/>
                </a:moveTo>
                <a:lnTo>
                  <a:pt x="43737" y="62476"/>
                </a:lnTo>
                <a:lnTo>
                  <a:pt x="37802" y="62476"/>
                </a:lnTo>
                <a:lnTo>
                  <a:pt x="37802" y="56542"/>
                </a:lnTo>
                <a:close/>
                <a:moveTo>
                  <a:pt x="49985" y="56542"/>
                </a:moveTo>
                <a:lnTo>
                  <a:pt x="49985" y="62476"/>
                </a:lnTo>
                <a:lnTo>
                  <a:pt x="44049" y="62476"/>
                </a:lnTo>
                <a:lnTo>
                  <a:pt x="44049" y="56542"/>
                </a:lnTo>
                <a:close/>
                <a:moveTo>
                  <a:pt x="56232" y="56542"/>
                </a:moveTo>
                <a:lnTo>
                  <a:pt x="56232" y="62476"/>
                </a:lnTo>
                <a:lnTo>
                  <a:pt x="50296" y="62476"/>
                </a:lnTo>
                <a:lnTo>
                  <a:pt x="50296" y="56542"/>
                </a:lnTo>
                <a:close/>
                <a:moveTo>
                  <a:pt x="62480" y="56542"/>
                </a:moveTo>
                <a:lnTo>
                  <a:pt x="62480" y="62476"/>
                </a:lnTo>
                <a:lnTo>
                  <a:pt x="56545" y="62476"/>
                </a:lnTo>
                <a:lnTo>
                  <a:pt x="56545" y="56542"/>
                </a:lnTo>
                <a:close/>
                <a:moveTo>
                  <a:pt x="68727" y="56542"/>
                </a:moveTo>
                <a:lnTo>
                  <a:pt x="68727" y="62476"/>
                </a:lnTo>
                <a:lnTo>
                  <a:pt x="62792" y="62476"/>
                </a:lnTo>
                <a:lnTo>
                  <a:pt x="62792" y="56542"/>
                </a:lnTo>
                <a:close/>
                <a:moveTo>
                  <a:pt x="74975" y="56542"/>
                </a:moveTo>
                <a:lnTo>
                  <a:pt x="74975" y="62476"/>
                </a:lnTo>
                <a:lnTo>
                  <a:pt x="69039" y="62476"/>
                </a:lnTo>
                <a:lnTo>
                  <a:pt x="69039" y="56542"/>
                </a:lnTo>
                <a:close/>
                <a:moveTo>
                  <a:pt x="81223" y="56542"/>
                </a:moveTo>
                <a:lnTo>
                  <a:pt x="81223" y="62476"/>
                </a:lnTo>
                <a:lnTo>
                  <a:pt x="75286" y="62476"/>
                </a:lnTo>
                <a:lnTo>
                  <a:pt x="75286" y="56542"/>
                </a:lnTo>
                <a:close/>
                <a:moveTo>
                  <a:pt x="87470" y="56542"/>
                </a:moveTo>
                <a:lnTo>
                  <a:pt x="87470" y="62476"/>
                </a:lnTo>
                <a:lnTo>
                  <a:pt x="81535" y="62476"/>
                </a:lnTo>
                <a:lnTo>
                  <a:pt x="81535" y="56542"/>
                </a:lnTo>
                <a:close/>
                <a:moveTo>
                  <a:pt x="93718" y="56542"/>
                </a:moveTo>
                <a:lnTo>
                  <a:pt x="93718" y="62476"/>
                </a:lnTo>
                <a:lnTo>
                  <a:pt x="87784" y="62476"/>
                </a:lnTo>
                <a:lnTo>
                  <a:pt x="87784" y="56542"/>
                </a:lnTo>
                <a:close/>
                <a:moveTo>
                  <a:pt x="99967" y="56542"/>
                </a:moveTo>
                <a:lnTo>
                  <a:pt x="99967" y="62476"/>
                </a:lnTo>
                <a:lnTo>
                  <a:pt x="94031" y="62476"/>
                </a:lnTo>
                <a:lnTo>
                  <a:pt x="94031" y="56542"/>
                </a:lnTo>
                <a:close/>
                <a:moveTo>
                  <a:pt x="106214" y="56542"/>
                </a:moveTo>
                <a:lnTo>
                  <a:pt x="106214" y="62476"/>
                </a:lnTo>
                <a:lnTo>
                  <a:pt x="100278" y="62476"/>
                </a:lnTo>
                <a:lnTo>
                  <a:pt x="100278" y="56542"/>
                </a:lnTo>
                <a:close/>
                <a:moveTo>
                  <a:pt x="112461" y="56542"/>
                </a:moveTo>
                <a:lnTo>
                  <a:pt x="112461" y="62476"/>
                </a:lnTo>
                <a:lnTo>
                  <a:pt x="106527" y="62476"/>
                </a:lnTo>
                <a:lnTo>
                  <a:pt x="106527" y="56542"/>
                </a:lnTo>
                <a:close/>
                <a:moveTo>
                  <a:pt x="118710" y="56542"/>
                </a:moveTo>
                <a:lnTo>
                  <a:pt x="118710" y="62476"/>
                </a:lnTo>
                <a:lnTo>
                  <a:pt x="112774" y="62476"/>
                </a:lnTo>
                <a:lnTo>
                  <a:pt x="112774" y="56542"/>
                </a:lnTo>
                <a:close/>
                <a:moveTo>
                  <a:pt x="124957" y="56542"/>
                </a:moveTo>
                <a:lnTo>
                  <a:pt x="124957" y="62476"/>
                </a:lnTo>
                <a:lnTo>
                  <a:pt x="119021" y="62476"/>
                </a:lnTo>
                <a:lnTo>
                  <a:pt x="119021" y="56542"/>
                </a:lnTo>
                <a:close/>
                <a:moveTo>
                  <a:pt x="131204" y="56542"/>
                </a:moveTo>
                <a:lnTo>
                  <a:pt x="131204" y="62476"/>
                </a:lnTo>
                <a:lnTo>
                  <a:pt x="125270" y="62476"/>
                </a:lnTo>
                <a:lnTo>
                  <a:pt x="125270" y="56542"/>
                </a:lnTo>
                <a:close/>
                <a:moveTo>
                  <a:pt x="137451" y="56542"/>
                </a:moveTo>
                <a:lnTo>
                  <a:pt x="137451" y="62476"/>
                </a:lnTo>
                <a:lnTo>
                  <a:pt x="131517" y="62476"/>
                </a:lnTo>
                <a:lnTo>
                  <a:pt x="131517" y="56542"/>
                </a:lnTo>
                <a:close/>
                <a:moveTo>
                  <a:pt x="143702" y="56542"/>
                </a:moveTo>
                <a:lnTo>
                  <a:pt x="143702" y="62476"/>
                </a:lnTo>
                <a:lnTo>
                  <a:pt x="137766" y="62476"/>
                </a:lnTo>
                <a:lnTo>
                  <a:pt x="137766" y="56542"/>
                </a:lnTo>
                <a:close/>
                <a:moveTo>
                  <a:pt x="149949" y="56542"/>
                </a:moveTo>
                <a:lnTo>
                  <a:pt x="149949" y="62476"/>
                </a:lnTo>
                <a:lnTo>
                  <a:pt x="144015" y="62476"/>
                </a:lnTo>
                <a:lnTo>
                  <a:pt x="144015" y="56542"/>
                </a:lnTo>
                <a:close/>
                <a:moveTo>
                  <a:pt x="156196" y="56542"/>
                </a:moveTo>
                <a:lnTo>
                  <a:pt x="156196" y="62476"/>
                </a:lnTo>
                <a:lnTo>
                  <a:pt x="150262" y="62476"/>
                </a:lnTo>
                <a:lnTo>
                  <a:pt x="150262" y="56542"/>
                </a:lnTo>
                <a:close/>
                <a:moveTo>
                  <a:pt x="162445" y="56542"/>
                </a:moveTo>
                <a:lnTo>
                  <a:pt x="162445" y="62476"/>
                </a:lnTo>
                <a:lnTo>
                  <a:pt x="156509" y="62476"/>
                </a:lnTo>
                <a:lnTo>
                  <a:pt x="156509" y="56542"/>
                </a:lnTo>
                <a:close/>
                <a:moveTo>
                  <a:pt x="168692" y="56542"/>
                </a:moveTo>
                <a:lnTo>
                  <a:pt x="168692" y="62476"/>
                </a:lnTo>
                <a:lnTo>
                  <a:pt x="162756" y="62476"/>
                </a:lnTo>
                <a:lnTo>
                  <a:pt x="162756" y="56542"/>
                </a:lnTo>
                <a:close/>
                <a:moveTo>
                  <a:pt x="174939" y="56542"/>
                </a:moveTo>
                <a:lnTo>
                  <a:pt x="174939" y="62476"/>
                </a:lnTo>
                <a:lnTo>
                  <a:pt x="169005" y="62476"/>
                </a:lnTo>
                <a:lnTo>
                  <a:pt x="169005" y="56542"/>
                </a:lnTo>
                <a:close/>
                <a:moveTo>
                  <a:pt x="181186" y="56542"/>
                </a:moveTo>
                <a:lnTo>
                  <a:pt x="181186" y="62476"/>
                </a:lnTo>
                <a:lnTo>
                  <a:pt x="175252" y="62476"/>
                </a:lnTo>
                <a:lnTo>
                  <a:pt x="175252" y="56542"/>
                </a:lnTo>
                <a:close/>
                <a:moveTo>
                  <a:pt x="187435" y="56542"/>
                </a:moveTo>
                <a:lnTo>
                  <a:pt x="187435" y="62476"/>
                </a:lnTo>
                <a:lnTo>
                  <a:pt x="181499" y="62476"/>
                </a:lnTo>
                <a:lnTo>
                  <a:pt x="181499" y="56542"/>
                </a:lnTo>
                <a:close/>
                <a:moveTo>
                  <a:pt x="193684" y="56542"/>
                </a:moveTo>
                <a:lnTo>
                  <a:pt x="193684" y="62476"/>
                </a:lnTo>
                <a:lnTo>
                  <a:pt x="187749" y="62476"/>
                </a:lnTo>
                <a:lnTo>
                  <a:pt x="187749" y="56542"/>
                </a:lnTo>
                <a:close/>
                <a:moveTo>
                  <a:pt x="199931" y="56542"/>
                </a:moveTo>
                <a:lnTo>
                  <a:pt x="199931" y="62476"/>
                </a:lnTo>
                <a:lnTo>
                  <a:pt x="193996" y="62476"/>
                </a:lnTo>
                <a:lnTo>
                  <a:pt x="193996" y="56542"/>
                </a:lnTo>
                <a:close/>
                <a:moveTo>
                  <a:pt x="206180" y="56542"/>
                </a:moveTo>
                <a:lnTo>
                  <a:pt x="206180" y="62476"/>
                </a:lnTo>
                <a:lnTo>
                  <a:pt x="200244" y="62476"/>
                </a:lnTo>
                <a:lnTo>
                  <a:pt x="200244" y="56542"/>
                </a:lnTo>
                <a:close/>
                <a:moveTo>
                  <a:pt x="212427" y="56542"/>
                </a:moveTo>
                <a:lnTo>
                  <a:pt x="212427" y="62476"/>
                </a:lnTo>
                <a:lnTo>
                  <a:pt x="206491" y="62476"/>
                </a:lnTo>
                <a:lnTo>
                  <a:pt x="206491" y="56542"/>
                </a:lnTo>
                <a:close/>
                <a:moveTo>
                  <a:pt x="218674" y="56542"/>
                </a:moveTo>
                <a:lnTo>
                  <a:pt x="218674" y="62476"/>
                </a:lnTo>
                <a:lnTo>
                  <a:pt x="212739" y="62476"/>
                </a:lnTo>
                <a:lnTo>
                  <a:pt x="212739" y="56542"/>
                </a:lnTo>
                <a:close/>
                <a:moveTo>
                  <a:pt x="224921" y="56542"/>
                </a:moveTo>
                <a:lnTo>
                  <a:pt x="224921" y="62476"/>
                </a:lnTo>
                <a:lnTo>
                  <a:pt x="218987" y="62476"/>
                </a:lnTo>
                <a:lnTo>
                  <a:pt x="218987" y="56542"/>
                </a:lnTo>
                <a:close/>
                <a:moveTo>
                  <a:pt x="231170" y="56542"/>
                </a:moveTo>
                <a:lnTo>
                  <a:pt x="231170" y="62476"/>
                </a:lnTo>
                <a:lnTo>
                  <a:pt x="225234" y="62476"/>
                </a:lnTo>
                <a:lnTo>
                  <a:pt x="225234" y="56542"/>
                </a:lnTo>
                <a:close/>
                <a:moveTo>
                  <a:pt x="237417" y="56542"/>
                </a:moveTo>
                <a:lnTo>
                  <a:pt x="237417" y="62476"/>
                </a:lnTo>
                <a:lnTo>
                  <a:pt x="231481" y="62476"/>
                </a:lnTo>
                <a:lnTo>
                  <a:pt x="231481" y="56542"/>
                </a:lnTo>
                <a:close/>
                <a:moveTo>
                  <a:pt x="243664" y="56542"/>
                </a:moveTo>
                <a:lnTo>
                  <a:pt x="243664" y="62476"/>
                </a:lnTo>
                <a:lnTo>
                  <a:pt x="237729" y="62476"/>
                </a:lnTo>
                <a:lnTo>
                  <a:pt x="237729" y="56542"/>
                </a:lnTo>
                <a:close/>
                <a:moveTo>
                  <a:pt x="249911" y="56542"/>
                </a:moveTo>
                <a:lnTo>
                  <a:pt x="249911" y="62476"/>
                </a:lnTo>
                <a:lnTo>
                  <a:pt x="243977" y="62476"/>
                </a:lnTo>
                <a:lnTo>
                  <a:pt x="243977" y="56542"/>
                </a:lnTo>
                <a:close/>
                <a:moveTo>
                  <a:pt x="256161" y="56542"/>
                </a:moveTo>
                <a:lnTo>
                  <a:pt x="256161" y="62476"/>
                </a:lnTo>
                <a:lnTo>
                  <a:pt x="250225" y="62476"/>
                </a:lnTo>
                <a:lnTo>
                  <a:pt x="250225" y="56542"/>
                </a:lnTo>
                <a:close/>
                <a:moveTo>
                  <a:pt x="262409" y="56542"/>
                </a:moveTo>
                <a:lnTo>
                  <a:pt x="262409" y="62476"/>
                </a:lnTo>
                <a:lnTo>
                  <a:pt x="256474" y="62476"/>
                </a:lnTo>
                <a:lnTo>
                  <a:pt x="256474" y="56542"/>
                </a:lnTo>
                <a:close/>
                <a:moveTo>
                  <a:pt x="268656" y="56542"/>
                </a:moveTo>
                <a:lnTo>
                  <a:pt x="268656" y="62476"/>
                </a:lnTo>
                <a:lnTo>
                  <a:pt x="262721" y="62476"/>
                </a:lnTo>
                <a:lnTo>
                  <a:pt x="262721" y="56542"/>
                </a:lnTo>
                <a:close/>
                <a:moveTo>
                  <a:pt x="274904" y="56542"/>
                </a:moveTo>
                <a:lnTo>
                  <a:pt x="274904" y="62476"/>
                </a:lnTo>
                <a:lnTo>
                  <a:pt x="268968" y="62476"/>
                </a:lnTo>
                <a:lnTo>
                  <a:pt x="268968" y="56542"/>
                </a:lnTo>
                <a:close/>
                <a:moveTo>
                  <a:pt x="6251" y="62789"/>
                </a:moveTo>
                <a:lnTo>
                  <a:pt x="6251" y="68725"/>
                </a:lnTo>
                <a:lnTo>
                  <a:pt x="315" y="68725"/>
                </a:lnTo>
                <a:lnTo>
                  <a:pt x="315" y="62789"/>
                </a:lnTo>
                <a:close/>
                <a:moveTo>
                  <a:pt x="12498" y="62789"/>
                </a:moveTo>
                <a:lnTo>
                  <a:pt x="12498" y="68725"/>
                </a:lnTo>
                <a:lnTo>
                  <a:pt x="6562" y="68725"/>
                </a:lnTo>
                <a:lnTo>
                  <a:pt x="6562" y="62789"/>
                </a:lnTo>
                <a:close/>
                <a:moveTo>
                  <a:pt x="18745" y="62789"/>
                </a:moveTo>
                <a:lnTo>
                  <a:pt x="18745" y="68725"/>
                </a:lnTo>
                <a:lnTo>
                  <a:pt x="12810" y="68725"/>
                </a:lnTo>
                <a:lnTo>
                  <a:pt x="12810" y="62789"/>
                </a:lnTo>
                <a:close/>
                <a:moveTo>
                  <a:pt x="24992" y="62789"/>
                </a:moveTo>
                <a:lnTo>
                  <a:pt x="24992" y="68725"/>
                </a:lnTo>
                <a:lnTo>
                  <a:pt x="19058" y="68725"/>
                </a:lnTo>
                <a:lnTo>
                  <a:pt x="19058" y="62789"/>
                </a:lnTo>
                <a:close/>
                <a:moveTo>
                  <a:pt x="31242" y="62789"/>
                </a:moveTo>
                <a:lnTo>
                  <a:pt x="31242" y="68725"/>
                </a:lnTo>
                <a:lnTo>
                  <a:pt x="25305" y="68725"/>
                </a:lnTo>
                <a:lnTo>
                  <a:pt x="25305" y="62789"/>
                </a:lnTo>
                <a:close/>
                <a:moveTo>
                  <a:pt x="37489" y="62789"/>
                </a:moveTo>
                <a:lnTo>
                  <a:pt x="37489" y="68725"/>
                </a:lnTo>
                <a:lnTo>
                  <a:pt x="31553" y="68725"/>
                </a:lnTo>
                <a:lnTo>
                  <a:pt x="31553" y="62789"/>
                </a:lnTo>
                <a:close/>
                <a:moveTo>
                  <a:pt x="43737" y="62789"/>
                </a:moveTo>
                <a:lnTo>
                  <a:pt x="43737" y="68725"/>
                </a:lnTo>
                <a:lnTo>
                  <a:pt x="37802" y="68725"/>
                </a:lnTo>
                <a:lnTo>
                  <a:pt x="37802" y="62789"/>
                </a:lnTo>
                <a:close/>
                <a:moveTo>
                  <a:pt x="49985" y="62789"/>
                </a:moveTo>
                <a:lnTo>
                  <a:pt x="49985" y="68725"/>
                </a:lnTo>
                <a:lnTo>
                  <a:pt x="44049" y="68725"/>
                </a:lnTo>
                <a:lnTo>
                  <a:pt x="44049" y="62789"/>
                </a:lnTo>
                <a:close/>
                <a:moveTo>
                  <a:pt x="56232" y="62789"/>
                </a:moveTo>
                <a:lnTo>
                  <a:pt x="56232" y="68725"/>
                </a:lnTo>
                <a:lnTo>
                  <a:pt x="50296" y="68725"/>
                </a:lnTo>
                <a:lnTo>
                  <a:pt x="50296" y="62789"/>
                </a:lnTo>
                <a:close/>
                <a:moveTo>
                  <a:pt x="62480" y="62789"/>
                </a:moveTo>
                <a:lnTo>
                  <a:pt x="62480" y="68725"/>
                </a:lnTo>
                <a:lnTo>
                  <a:pt x="56545" y="68725"/>
                </a:lnTo>
                <a:lnTo>
                  <a:pt x="56545" y="62789"/>
                </a:lnTo>
                <a:close/>
                <a:moveTo>
                  <a:pt x="68727" y="62789"/>
                </a:moveTo>
                <a:lnTo>
                  <a:pt x="68727" y="68725"/>
                </a:lnTo>
                <a:lnTo>
                  <a:pt x="62792" y="68725"/>
                </a:lnTo>
                <a:lnTo>
                  <a:pt x="62792" y="62789"/>
                </a:lnTo>
                <a:close/>
                <a:moveTo>
                  <a:pt x="74975" y="62789"/>
                </a:moveTo>
                <a:lnTo>
                  <a:pt x="74975" y="68725"/>
                </a:lnTo>
                <a:lnTo>
                  <a:pt x="69039" y="68725"/>
                </a:lnTo>
                <a:lnTo>
                  <a:pt x="69039" y="62789"/>
                </a:lnTo>
                <a:close/>
                <a:moveTo>
                  <a:pt x="81223" y="62789"/>
                </a:moveTo>
                <a:lnTo>
                  <a:pt x="81223" y="68725"/>
                </a:lnTo>
                <a:lnTo>
                  <a:pt x="75286" y="68725"/>
                </a:lnTo>
                <a:lnTo>
                  <a:pt x="75286" y="62789"/>
                </a:lnTo>
                <a:close/>
                <a:moveTo>
                  <a:pt x="87470" y="62789"/>
                </a:moveTo>
                <a:lnTo>
                  <a:pt x="87470" y="68725"/>
                </a:lnTo>
                <a:lnTo>
                  <a:pt x="81535" y="68725"/>
                </a:lnTo>
                <a:lnTo>
                  <a:pt x="81535" y="62789"/>
                </a:lnTo>
                <a:close/>
                <a:moveTo>
                  <a:pt x="93718" y="62789"/>
                </a:moveTo>
                <a:lnTo>
                  <a:pt x="93718" y="68725"/>
                </a:lnTo>
                <a:lnTo>
                  <a:pt x="87784" y="68725"/>
                </a:lnTo>
                <a:lnTo>
                  <a:pt x="87784" y="62789"/>
                </a:lnTo>
                <a:close/>
                <a:moveTo>
                  <a:pt x="99967" y="62789"/>
                </a:moveTo>
                <a:lnTo>
                  <a:pt x="99967" y="68725"/>
                </a:lnTo>
                <a:lnTo>
                  <a:pt x="94031" y="68725"/>
                </a:lnTo>
                <a:lnTo>
                  <a:pt x="94031" y="62789"/>
                </a:lnTo>
                <a:close/>
                <a:moveTo>
                  <a:pt x="106214" y="62789"/>
                </a:moveTo>
                <a:lnTo>
                  <a:pt x="106214" y="68725"/>
                </a:lnTo>
                <a:lnTo>
                  <a:pt x="100278" y="68725"/>
                </a:lnTo>
                <a:lnTo>
                  <a:pt x="100278" y="62789"/>
                </a:lnTo>
                <a:close/>
                <a:moveTo>
                  <a:pt x="112461" y="62789"/>
                </a:moveTo>
                <a:lnTo>
                  <a:pt x="112461" y="68725"/>
                </a:lnTo>
                <a:lnTo>
                  <a:pt x="106527" y="68725"/>
                </a:lnTo>
                <a:lnTo>
                  <a:pt x="106527" y="62789"/>
                </a:lnTo>
                <a:close/>
                <a:moveTo>
                  <a:pt x="118710" y="62789"/>
                </a:moveTo>
                <a:lnTo>
                  <a:pt x="118710" y="68725"/>
                </a:lnTo>
                <a:lnTo>
                  <a:pt x="112774" y="68725"/>
                </a:lnTo>
                <a:lnTo>
                  <a:pt x="112774" y="62789"/>
                </a:lnTo>
                <a:close/>
                <a:moveTo>
                  <a:pt x="124957" y="62789"/>
                </a:moveTo>
                <a:lnTo>
                  <a:pt x="124957" y="68725"/>
                </a:lnTo>
                <a:lnTo>
                  <a:pt x="119021" y="68725"/>
                </a:lnTo>
                <a:lnTo>
                  <a:pt x="119021" y="62789"/>
                </a:lnTo>
                <a:close/>
                <a:moveTo>
                  <a:pt x="131204" y="62789"/>
                </a:moveTo>
                <a:lnTo>
                  <a:pt x="131204" y="68725"/>
                </a:lnTo>
                <a:lnTo>
                  <a:pt x="125270" y="68725"/>
                </a:lnTo>
                <a:lnTo>
                  <a:pt x="125270" y="62789"/>
                </a:lnTo>
                <a:close/>
                <a:moveTo>
                  <a:pt x="137451" y="62789"/>
                </a:moveTo>
                <a:lnTo>
                  <a:pt x="137451" y="68725"/>
                </a:lnTo>
                <a:lnTo>
                  <a:pt x="131517" y="68725"/>
                </a:lnTo>
                <a:lnTo>
                  <a:pt x="131517" y="62789"/>
                </a:lnTo>
                <a:close/>
                <a:moveTo>
                  <a:pt x="143702" y="62789"/>
                </a:moveTo>
                <a:lnTo>
                  <a:pt x="143702" y="68725"/>
                </a:lnTo>
                <a:lnTo>
                  <a:pt x="137766" y="68725"/>
                </a:lnTo>
                <a:lnTo>
                  <a:pt x="137766" y="62789"/>
                </a:lnTo>
                <a:close/>
                <a:moveTo>
                  <a:pt x="149949" y="62789"/>
                </a:moveTo>
                <a:lnTo>
                  <a:pt x="149949" y="68725"/>
                </a:lnTo>
                <a:lnTo>
                  <a:pt x="144015" y="68725"/>
                </a:lnTo>
                <a:lnTo>
                  <a:pt x="144015" y="62789"/>
                </a:lnTo>
                <a:close/>
                <a:moveTo>
                  <a:pt x="156196" y="62789"/>
                </a:moveTo>
                <a:lnTo>
                  <a:pt x="156196" y="68725"/>
                </a:lnTo>
                <a:lnTo>
                  <a:pt x="150262" y="68725"/>
                </a:lnTo>
                <a:lnTo>
                  <a:pt x="150262" y="62789"/>
                </a:lnTo>
                <a:close/>
                <a:moveTo>
                  <a:pt x="162445" y="62789"/>
                </a:moveTo>
                <a:lnTo>
                  <a:pt x="162445" y="68725"/>
                </a:lnTo>
                <a:lnTo>
                  <a:pt x="156509" y="68725"/>
                </a:lnTo>
                <a:lnTo>
                  <a:pt x="156509" y="62789"/>
                </a:lnTo>
                <a:close/>
                <a:moveTo>
                  <a:pt x="168692" y="62789"/>
                </a:moveTo>
                <a:lnTo>
                  <a:pt x="168692" y="68725"/>
                </a:lnTo>
                <a:lnTo>
                  <a:pt x="162756" y="68725"/>
                </a:lnTo>
                <a:lnTo>
                  <a:pt x="162756" y="62789"/>
                </a:lnTo>
                <a:close/>
                <a:moveTo>
                  <a:pt x="174939" y="62789"/>
                </a:moveTo>
                <a:lnTo>
                  <a:pt x="174939" y="68725"/>
                </a:lnTo>
                <a:lnTo>
                  <a:pt x="169005" y="68725"/>
                </a:lnTo>
                <a:lnTo>
                  <a:pt x="169005" y="62789"/>
                </a:lnTo>
                <a:close/>
                <a:moveTo>
                  <a:pt x="181186" y="62789"/>
                </a:moveTo>
                <a:lnTo>
                  <a:pt x="181186" y="68725"/>
                </a:lnTo>
                <a:lnTo>
                  <a:pt x="175252" y="68725"/>
                </a:lnTo>
                <a:lnTo>
                  <a:pt x="175252" y="62789"/>
                </a:lnTo>
                <a:close/>
                <a:moveTo>
                  <a:pt x="187435" y="62789"/>
                </a:moveTo>
                <a:lnTo>
                  <a:pt x="187435" y="68725"/>
                </a:lnTo>
                <a:lnTo>
                  <a:pt x="181499" y="68725"/>
                </a:lnTo>
                <a:lnTo>
                  <a:pt x="181499" y="62789"/>
                </a:lnTo>
                <a:close/>
                <a:moveTo>
                  <a:pt x="193684" y="62789"/>
                </a:moveTo>
                <a:lnTo>
                  <a:pt x="193684" y="68725"/>
                </a:lnTo>
                <a:lnTo>
                  <a:pt x="187749" y="68725"/>
                </a:lnTo>
                <a:lnTo>
                  <a:pt x="187749" y="62789"/>
                </a:lnTo>
                <a:close/>
                <a:moveTo>
                  <a:pt x="199931" y="62789"/>
                </a:moveTo>
                <a:lnTo>
                  <a:pt x="199931" y="68725"/>
                </a:lnTo>
                <a:lnTo>
                  <a:pt x="193996" y="68725"/>
                </a:lnTo>
                <a:lnTo>
                  <a:pt x="193996" y="62789"/>
                </a:lnTo>
                <a:close/>
                <a:moveTo>
                  <a:pt x="206180" y="62789"/>
                </a:moveTo>
                <a:lnTo>
                  <a:pt x="206180" y="68725"/>
                </a:lnTo>
                <a:lnTo>
                  <a:pt x="200244" y="68725"/>
                </a:lnTo>
                <a:lnTo>
                  <a:pt x="200244" y="62789"/>
                </a:lnTo>
                <a:close/>
                <a:moveTo>
                  <a:pt x="212427" y="62789"/>
                </a:moveTo>
                <a:lnTo>
                  <a:pt x="212427" y="68725"/>
                </a:lnTo>
                <a:lnTo>
                  <a:pt x="206491" y="68725"/>
                </a:lnTo>
                <a:lnTo>
                  <a:pt x="206491" y="62789"/>
                </a:lnTo>
                <a:close/>
                <a:moveTo>
                  <a:pt x="218674" y="62789"/>
                </a:moveTo>
                <a:lnTo>
                  <a:pt x="218674" y="68725"/>
                </a:lnTo>
                <a:lnTo>
                  <a:pt x="212739" y="68725"/>
                </a:lnTo>
                <a:lnTo>
                  <a:pt x="212739" y="62789"/>
                </a:lnTo>
                <a:close/>
                <a:moveTo>
                  <a:pt x="224921" y="62789"/>
                </a:moveTo>
                <a:lnTo>
                  <a:pt x="224921" y="68725"/>
                </a:lnTo>
                <a:lnTo>
                  <a:pt x="218987" y="68725"/>
                </a:lnTo>
                <a:lnTo>
                  <a:pt x="218987" y="62789"/>
                </a:lnTo>
                <a:close/>
                <a:moveTo>
                  <a:pt x="231170" y="62789"/>
                </a:moveTo>
                <a:lnTo>
                  <a:pt x="231170" y="68725"/>
                </a:lnTo>
                <a:lnTo>
                  <a:pt x="225234" y="68725"/>
                </a:lnTo>
                <a:lnTo>
                  <a:pt x="225234" y="62789"/>
                </a:lnTo>
                <a:close/>
                <a:moveTo>
                  <a:pt x="237417" y="62789"/>
                </a:moveTo>
                <a:lnTo>
                  <a:pt x="237417" y="68725"/>
                </a:lnTo>
                <a:lnTo>
                  <a:pt x="231481" y="68725"/>
                </a:lnTo>
                <a:lnTo>
                  <a:pt x="231481" y="62789"/>
                </a:lnTo>
                <a:close/>
                <a:moveTo>
                  <a:pt x="243664" y="62789"/>
                </a:moveTo>
                <a:lnTo>
                  <a:pt x="243664" y="68725"/>
                </a:lnTo>
                <a:lnTo>
                  <a:pt x="237729" y="68725"/>
                </a:lnTo>
                <a:lnTo>
                  <a:pt x="237729" y="62789"/>
                </a:lnTo>
                <a:close/>
                <a:moveTo>
                  <a:pt x="249911" y="62789"/>
                </a:moveTo>
                <a:lnTo>
                  <a:pt x="249911" y="68725"/>
                </a:lnTo>
                <a:lnTo>
                  <a:pt x="243977" y="68725"/>
                </a:lnTo>
                <a:lnTo>
                  <a:pt x="243977" y="62789"/>
                </a:lnTo>
                <a:close/>
                <a:moveTo>
                  <a:pt x="256161" y="62789"/>
                </a:moveTo>
                <a:lnTo>
                  <a:pt x="256161" y="68725"/>
                </a:lnTo>
                <a:lnTo>
                  <a:pt x="250225" y="68725"/>
                </a:lnTo>
                <a:lnTo>
                  <a:pt x="250225" y="62789"/>
                </a:lnTo>
                <a:close/>
                <a:moveTo>
                  <a:pt x="262409" y="62789"/>
                </a:moveTo>
                <a:lnTo>
                  <a:pt x="262409" y="68725"/>
                </a:lnTo>
                <a:lnTo>
                  <a:pt x="256474" y="68725"/>
                </a:lnTo>
                <a:lnTo>
                  <a:pt x="256474" y="62789"/>
                </a:lnTo>
                <a:close/>
                <a:moveTo>
                  <a:pt x="268656" y="62789"/>
                </a:moveTo>
                <a:lnTo>
                  <a:pt x="268656" y="68725"/>
                </a:lnTo>
                <a:lnTo>
                  <a:pt x="262721" y="68725"/>
                </a:lnTo>
                <a:lnTo>
                  <a:pt x="262721" y="62789"/>
                </a:lnTo>
                <a:close/>
                <a:moveTo>
                  <a:pt x="274904" y="62789"/>
                </a:moveTo>
                <a:lnTo>
                  <a:pt x="274904" y="68725"/>
                </a:lnTo>
                <a:lnTo>
                  <a:pt x="268968" y="68725"/>
                </a:lnTo>
                <a:lnTo>
                  <a:pt x="268968" y="62789"/>
                </a:lnTo>
                <a:close/>
                <a:moveTo>
                  <a:pt x="6251" y="69036"/>
                </a:moveTo>
                <a:lnTo>
                  <a:pt x="6251" y="74972"/>
                </a:lnTo>
                <a:lnTo>
                  <a:pt x="315" y="74972"/>
                </a:lnTo>
                <a:lnTo>
                  <a:pt x="315" y="69036"/>
                </a:lnTo>
                <a:close/>
                <a:moveTo>
                  <a:pt x="12498" y="69036"/>
                </a:moveTo>
                <a:lnTo>
                  <a:pt x="12498" y="74972"/>
                </a:lnTo>
                <a:lnTo>
                  <a:pt x="6562" y="74972"/>
                </a:lnTo>
                <a:lnTo>
                  <a:pt x="6562" y="69036"/>
                </a:lnTo>
                <a:close/>
                <a:moveTo>
                  <a:pt x="18745" y="69036"/>
                </a:moveTo>
                <a:lnTo>
                  <a:pt x="18745" y="74972"/>
                </a:lnTo>
                <a:lnTo>
                  <a:pt x="12810" y="74972"/>
                </a:lnTo>
                <a:lnTo>
                  <a:pt x="12810" y="69036"/>
                </a:lnTo>
                <a:close/>
                <a:moveTo>
                  <a:pt x="24992" y="69036"/>
                </a:moveTo>
                <a:lnTo>
                  <a:pt x="24992" y="74972"/>
                </a:lnTo>
                <a:lnTo>
                  <a:pt x="19058" y="74972"/>
                </a:lnTo>
                <a:lnTo>
                  <a:pt x="19058" y="69036"/>
                </a:lnTo>
                <a:close/>
                <a:moveTo>
                  <a:pt x="31242" y="69036"/>
                </a:moveTo>
                <a:lnTo>
                  <a:pt x="31242" y="74972"/>
                </a:lnTo>
                <a:lnTo>
                  <a:pt x="25305" y="74972"/>
                </a:lnTo>
                <a:lnTo>
                  <a:pt x="25305" y="69036"/>
                </a:lnTo>
                <a:close/>
                <a:moveTo>
                  <a:pt x="37489" y="69036"/>
                </a:moveTo>
                <a:lnTo>
                  <a:pt x="37489" y="74972"/>
                </a:lnTo>
                <a:lnTo>
                  <a:pt x="31553" y="74972"/>
                </a:lnTo>
                <a:lnTo>
                  <a:pt x="31553" y="69036"/>
                </a:lnTo>
                <a:close/>
                <a:moveTo>
                  <a:pt x="43737" y="69036"/>
                </a:moveTo>
                <a:lnTo>
                  <a:pt x="43737" y="74972"/>
                </a:lnTo>
                <a:lnTo>
                  <a:pt x="37802" y="74972"/>
                </a:lnTo>
                <a:lnTo>
                  <a:pt x="37802" y="69036"/>
                </a:lnTo>
                <a:close/>
                <a:moveTo>
                  <a:pt x="49985" y="69036"/>
                </a:moveTo>
                <a:lnTo>
                  <a:pt x="49985" y="74972"/>
                </a:lnTo>
                <a:lnTo>
                  <a:pt x="44049" y="74972"/>
                </a:lnTo>
                <a:lnTo>
                  <a:pt x="44049" y="69036"/>
                </a:lnTo>
                <a:close/>
                <a:moveTo>
                  <a:pt x="56232" y="69036"/>
                </a:moveTo>
                <a:lnTo>
                  <a:pt x="56232" y="74972"/>
                </a:lnTo>
                <a:lnTo>
                  <a:pt x="50296" y="74972"/>
                </a:lnTo>
                <a:lnTo>
                  <a:pt x="50296" y="69036"/>
                </a:lnTo>
                <a:close/>
                <a:moveTo>
                  <a:pt x="62480" y="69036"/>
                </a:moveTo>
                <a:lnTo>
                  <a:pt x="62480" y="74972"/>
                </a:lnTo>
                <a:lnTo>
                  <a:pt x="56545" y="74972"/>
                </a:lnTo>
                <a:lnTo>
                  <a:pt x="56545" y="69036"/>
                </a:lnTo>
                <a:close/>
                <a:moveTo>
                  <a:pt x="68727" y="69036"/>
                </a:moveTo>
                <a:lnTo>
                  <a:pt x="68727" y="74972"/>
                </a:lnTo>
                <a:lnTo>
                  <a:pt x="62792" y="74972"/>
                </a:lnTo>
                <a:lnTo>
                  <a:pt x="62792" y="69036"/>
                </a:lnTo>
                <a:close/>
                <a:moveTo>
                  <a:pt x="74975" y="69036"/>
                </a:moveTo>
                <a:lnTo>
                  <a:pt x="74975" y="74972"/>
                </a:lnTo>
                <a:lnTo>
                  <a:pt x="69039" y="74972"/>
                </a:lnTo>
                <a:lnTo>
                  <a:pt x="69039" y="69036"/>
                </a:lnTo>
                <a:close/>
                <a:moveTo>
                  <a:pt x="81223" y="69036"/>
                </a:moveTo>
                <a:lnTo>
                  <a:pt x="81223" y="74972"/>
                </a:lnTo>
                <a:lnTo>
                  <a:pt x="75286" y="74972"/>
                </a:lnTo>
                <a:lnTo>
                  <a:pt x="75286" y="69036"/>
                </a:lnTo>
                <a:close/>
                <a:moveTo>
                  <a:pt x="87470" y="69036"/>
                </a:moveTo>
                <a:lnTo>
                  <a:pt x="87470" y="74972"/>
                </a:lnTo>
                <a:lnTo>
                  <a:pt x="81535" y="74972"/>
                </a:lnTo>
                <a:lnTo>
                  <a:pt x="81535" y="69036"/>
                </a:lnTo>
                <a:close/>
                <a:moveTo>
                  <a:pt x="93718" y="69036"/>
                </a:moveTo>
                <a:lnTo>
                  <a:pt x="93718" y="74972"/>
                </a:lnTo>
                <a:lnTo>
                  <a:pt x="87784" y="74972"/>
                </a:lnTo>
                <a:lnTo>
                  <a:pt x="87784" y="69036"/>
                </a:lnTo>
                <a:close/>
                <a:moveTo>
                  <a:pt x="99967" y="69036"/>
                </a:moveTo>
                <a:lnTo>
                  <a:pt x="99967" y="74972"/>
                </a:lnTo>
                <a:lnTo>
                  <a:pt x="94031" y="74972"/>
                </a:lnTo>
                <a:lnTo>
                  <a:pt x="94031" y="69036"/>
                </a:lnTo>
                <a:close/>
                <a:moveTo>
                  <a:pt x="106214" y="69036"/>
                </a:moveTo>
                <a:lnTo>
                  <a:pt x="106214" y="74972"/>
                </a:lnTo>
                <a:lnTo>
                  <a:pt x="100278" y="74972"/>
                </a:lnTo>
                <a:lnTo>
                  <a:pt x="100278" y="69036"/>
                </a:lnTo>
                <a:close/>
                <a:moveTo>
                  <a:pt x="112461" y="69036"/>
                </a:moveTo>
                <a:lnTo>
                  <a:pt x="112461" y="74972"/>
                </a:lnTo>
                <a:lnTo>
                  <a:pt x="106527" y="74972"/>
                </a:lnTo>
                <a:lnTo>
                  <a:pt x="106527" y="69036"/>
                </a:lnTo>
                <a:close/>
                <a:moveTo>
                  <a:pt x="118710" y="69036"/>
                </a:moveTo>
                <a:lnTo>
                  <a:pt x="118710" y="74972"/>
                </a:lnTo>
                <a:lnTo>
                  <a:pt x="112774" y="74972"/>
                </a:lnTo>
                <a:lnTo>
                  <a:pt x="112774" y="69036"/>
                </a:lnTo>
                <a:close/>
                <a:moveTo>
                  <a:pt x="124957" y="69036"/>
                </a:moveTo>
                <a:lnTo>
                  <a:pt x="124957" y="74972"/>
                </a:lnTo>
                <a:lnTo>
                  <a:pt x="119021" y="74972"/>
                </a:lnTo>
                <a:lnTo>
                  <a:pt x="119021" y="69036"/>
                </a:lnTo>
                <a:close/>
                <a:moveTo>
                  <a:pt x="131204" y="69036"/>
                </a:moveTo>
                <a:lnTo>
                  <a:pt x="131204" y="74972"/>
                </a:lnTo>
                <a:lnTo>
                  <a:pt x="125270" y="74972"/>
                </a:lnTo>
                <a:lnTo>
                  <a:pt x="125270" y="69036"/>
                </a:lnTo>
                <a:close/>
                <a:moveTo>
                  <a:pt x="137451" y="69036"/>
                </a:moveTo>
                <a:lnTo>
                  <a:pt x="137451" y="74972"/>
                </a:lnTo>
                <a:lnTo>
                  <a:pt x="131517" y="74972"/>
                </a:lnTo>
                <a:lnTo>
                  <a:pt x="131517" y="69036"/>
                </a:lnTo>
                <a:close/>
                <a:moveTo>
                  <a:pt x="143702" y="69036"/>
                </a:moveTo>
                <a:lnTo>
                  <a:pt x="143702" y="74972"/>
                </a:lnTo>
                <a:lnTo>
                  <a:pt x="137766" y="74972"/>
                </a:lnTo>
                <a:lnTo>
                  <a:pt x="137766" y="69036"/>
                </a:lnTo>
                <a:close/>
                <a:moveTo>
                  <a:pt x="149949" y="69036"/>
                </a:moveTo>
                <a:lnTo>
                  <a:pt x="149949" y="74972"/>
                </a:lnTo>
                <a:lnTo>
                  <a:pt x="144015" y="74972"/>
                </a:lnTo>
                <a:lnTo>
                  <a:pt x="144015" y="69036"/>
                </a:lnTo>
                <a:close/>
                <a:moveTo>
                  <a:pt x="156196" y="69036"/>
                </a:moveTo>
                <a:lnTo>
                  <a:pt x="156196" y="74972"/>
                </a:lnTo>
                <a:lnTo>
                  <a:pt x="150262" y="74972"/>
                </a:lnTo>
                <a:lnTo>
                  <a:pt x="150262" y="69036"/>
                </a:lnTo>
                <a:close/>
                <a:moveTo>
                  <a:pt x="162445" y="69036"/>
                </a:moveTo>
                <a:lnTo>
                  <a:pt x="162445" y="74972"/>
                </a:lnTo>
                <a:lnTo>
                  <a:pt x="156509" y="74972"/>
                </a:lnTo>
                <a:lnTo>
                  <a:pt x="156509" y="69036"/>
                </a:lnTo>
                <a:close/>
                <a:moveTo>
                  <a:pt x="168692" y="69036"/>
                </a:moveTo>
                <a:lnTo>
                  <a:pt x="168692" y="74972"/>
                </a:lnTo>
                <a:lnTo>
                  <a:pt x="162756" y="74972"/>
                </a:lnTo>
                <a:lnTo>
                  <a:pt x="162756" y="69036"/>
                </a:lnTo>
                <a:close/>
                <a:moveTo>
                  <a:pt x="174939" y="69036"/>
                </a:moveTo>
                <a:lnTo>
                  <a:pt x="174939" y="74972"/>
                </a:lnTo>
                <a:lnTo>
                  <a:pt x="169005" y="74972"/>
                </a:lnTo>
                <a:lnTo>
                  <a:pt x="169005" y="69036"/>
                </a:lnTo>
                <a:close/>
                <a:moveTo>
                  <a:pt x="181186" y="69036"/>
                </a:moveTo>
                <a:lnTo>
                  <a:pt x="181186" y="74972"/>
                </a:lnTo>
                <a:lnTo>
                  <a:pt x="175252" y="74972"/>
                </a:lnTo>
                <a:lnTo>
                  <a:pt x="175252" y="69036"/>
                </a:lnTo>
                <a:close/>
                <a:moveTo>
                  <a:pt x="187435" y="69036"/>
                </a:moveTo>
                <a:lnTo>
                  <a:pt x="187435" y="74972"/>
                </a:lnTo>
                <a:lnTo>
                  <a:pt x="181499" y="74972"/>
                </a:lnTo>
                <a:lnTo>
                  <a:pt x="181499" y="69036"/>
                </a:lnTo>
                <a:close/>
                <a:moveTo>
                  <a:pt x="193684" y="69036"/>
                </a:moveTo>
                <a:lnTo>
                  <a:pt x="193684" y="74972"/>
                </a:lnTo>
                <a:lnTo>
                  <a:pt x="187749" y="74972"/>
                </a:lnTo>
                <a:lnTo>
                  <a:pt x="187749" y="69036"/>
                </a:lnTo>
                <a:close/>
                <a:moveTo>
                  <a:pt x="199931" y="69036"/>
                </a:moveTo>
                <a:lnTo>
                  <a:pt x="199931" y="74972"/>
                </a:lnTo>
                <a:lnTo>
                  <a:pt x="193996" y="74972"/>
                </a:lnTo>
                <a:lnTo>
                  <a:pt x="193996" y="69036"/>
                </a:lnTo>
                <a:close/>
                <a:moveTo>
                  <a:pt x="206180" y="69036"/>
                </a:moveTo>
                <a:lnTo>
                  <a:pt x="206180" y="74972"/>
                </a:lnTo>
                <a:lnTo>
                  <a:pt x="200244" y="74972"/>
                </a:lnTo>
                <a:lnTo>
                  <a:pt x="200244" y="69036"/>
                </a:lnTo>
                <a:close/>
                <a:moveTo>
                  <a:pt x="212427" y="69036"/>
                </a:moveTo>
                <a:lnTo>
                  <a:pt x="212427" y="74972"/>
                </a:lnTo>
                <a:lnTo>
                  <a:pt x="206491" y="74972"/>
                </a:lnTo>
                <a:lnTo>
                  <a:pt x="206491" y="69036"/>
                </a:lnTo>
                <a:close/>
                <a:moveTo>
                  <a:pt x="218674" y="69036"/>
                </a:moveTo>
                <a:lnTo>
                  <a:pt x="218674" y="74972"/>
                </a:lnTo>
                <a:lnTo>
                  <a:pt x="212739" y="74972"/>
                </a:lnTo>
                <a:lnTo>
                  <a:pt x="212739" y="69036"/>
                </a:lnTo>
                <a:close/>
                <a:moveTo>
                  <a:pt x="224921" y="69036"/>
                </a:moveTo>
                <a:lnTo>
                  <a:pt x="224921" y="74972"/>
                </a:lnTo>
                <a:lnTo>
                  <a:pt x="218987" y="74972"/>
                </a:lnTo>
                <a:lnTo>
                  <a:pt x="218987" y="69036"/>
                </a:lnTo>
                <a:close/>
                <a:moveTo>
                  <a:pt x="231170" y="69036"/>
                </a:moveTo>
                <a:lnTo>
                  <a:pt x="231170" y="74972"/>
                </a:lnTo>
                <a:lnTo>
                  <a:pt x="225234" y="74972"/>
                </a:lnTo>
                <a:lnTo>
                  <a:pt x="225234" y="69036"/>
                </a:lnTo>
                <a:close/>
                <a:moveTo>
                  <a:pt x="237417" y="69036"/>
                </a:moveTo>
                <a:lnTo>
                  <a:pt x="237417" y="74972"/>
                </a:lnTo>
                <a:lnTo>
                  <a:pt x="231481" y="74972"/>
                </a:lnTo>
                <a:lnTo>
                  <a:pt x="231481" y="69036"/>
                </a:lnTo>
                <a:close/>
                <a:moveTo>
                  <a:pt x="243664" y="69036"/>
                </a:moveTo>
                <a:lnTo>
                  <a:pt x="243664" y="74972"/>
                </a:lnTo>
                <a:lnTo>
                  <a:pt x="237729" y="74972"/>
                </a:lnTo>
                <a:lnTo>
                  <a:pt x="237729" y="69036"/>
                </a:lnTo>
                <a:close/>
                <a:moveTo>
                  <a:pt x="249911" y="69036"/>
                </a:moveTo>
                <a:lnTo>
                  <a:pt x="249911" y="74972"/>
                </a:lnTo>
                <a:lnTo>
                  <a:pt x="243977" y="74972"/>
                </a:lnTo>
                <a:lnTo>
                  <a:pt x="243977" y="69036"/>
                </a:lnTo>
                <a:close/>
                <a:moveTo>
                  <a:pt x="256161" y="69036"/>
                </a:moveTo>
                <a:lnTo>
                  <a:pt x="256161" y="74972"/>
                </a:lnTo>
                <a:lnTo>
                  <a:pt x="250225" y="74972"/>
                </a:lnTo>
                <a:lnTo>
                  <a:pt x="250225" y="69036"/>
                </a:lnTo>
                <a:close/>
                <a:moveTo>
                  <a:pt x="262409" y="69036"/>
                </a:moveTo>
                <a:lnTo>
                  <a:pt x="262409" y="74972"/>
                </a:lnTo>
                <a:lnTo>
                  <a:pt x="256474" y="74972"/>
                </a:lnTo>
                <a:lnTo>
                  <a:pt x="256474" y="69036"/>
                </a:lnTo>
                <a:close/>
                <a:moveTo>
                  <a:pt x="268656" y="69036"/>
                </a:moveTo>
                <a:lnTo>
                  <a:pt x="268656" y="74972"/>
                </a:lnTo>
                <a:lnTo>
                  <a:pt x="262721" y="74972"/>
                </a:lnTo>
                <a:lnTo>
                  <a:pt x="262721" y="69036"/>
                </a:lnTo>
                <a:close/>
                <a:moveTo>
                  <a:pt x="274904" y="69036"/>
                </a:moveTo>
                <a:lnTo>
                  <a:pt x="274904" y="74972"/>
                </a:lnTo>
                <a:lnTo>
                  <a:pt x="268968" y="74972"/>
                </a:lnTo>
                <a:lnTo>
                  <a:pt x="268968" y="69036"/>
                </a:lnTo>
                <a:close/>
                <a:moveTo>
                  <a:pt x="6251" y="75285"/>
                </a:moveTo>
                <a:lnTo>
                  <a:pt x="6251" y="81219"/>
                </a:lnTo>
                <a:lnTo>
                  <a:pt x="315" y="81219"/>
                </a:lnTo>
                <a:lnTo>
                  <a:pt x="315" y="75285"/>
                </a:lnTo>
                <a:close/>
                <a:moveTo>
                  <a:pt x="12498" y="75285"/>
                </a:moveTo>
                <a:lnTo>
                  <a:pt x="12498" y="81219"/>
                </a:lnTo>
                <a:lnTo>
                  <a:pt x="6562" y="81219"/>
                </a:lnTo>
                <a:lnTo>
                  <a:pt x="6562" y="75285"/>
                </a:lnTo>
                <a:close/>
                <a:moveTo>
                  <a:pt x="18745" y="75285"/>
                </a:moveTo>
                <a:lnTo>
                  <a:pt x="18745" y="81219"/>
                </a:lnTo>
                <a:lnTo>
                  <a:pt x="12810" y="81219"/>
                </a:lnTo>
                <a:lnTo>
                  <a:pt x="12810" y="75285"/>
                </a:lnTo>
                <a:close/>
                <a:moveTo>
                  <a:pt x="24992" y="75285"/>
                </a:moveTo>
                <a:lnTo>
                  <a:pt x="24992" y="81219"/>
                </a:lnTo>
                <a:lnTo>
                  <a:pt x="19058" y="81219"/>
                </a:lnTo>
                <a:lnTo>
                  <a:pt x="19058" y="75285"/>
                </a:lnTo>
                <a:close/>
                <a:moveTo>
                  <a:pt x="31242" y="75285"/>
                </a:moveTo>
                <a:lnTo>
                  <a:pt x="31242" y="81219"/>
                </a:lnTo>
                <a:lnTo>
                  <a:pt x="25305" y="81219"/>
                </a:lnTo>
                <a:lnTo>
                  <a:pt x="25305" y="75285"/>
                </a:lnTo>
                <a:close/>
                <a:moveTo>
                  <a:pt x="37489" y="75285"/>
                </a:moveTo>
                <a:lnTo>
                  <a:pt x="37489" y="81219"/>
                </a:lnTo>
                <a:lnTo>
                  <a:pt x="31553" y="81219"/>
                </a:lnTo>
                <a:lnTo>
                  <a:pt x="31553" y="75285"/>
                </a:lnTo>
                <a:close/>
                <a:moveTo>
                  <a:pt x="43737" y="75285"/>
                </a:moveTo>
                <a:lnTo>
                  <a:pt x="43737" y="81219"/>
                </a:lnTo>
                <a:lnTo>
                  <a:pt x="37802" y="81219"/>
                </a:lnTo>
                <a:lnTo>
                  <a:pt x="37802" y="75285"/>
                </a:lnTo>
                <a:close/>
                <a:moveTo>
                  <a:pt x="49985" y="75285"/>
                </a:moveTo>
                <a:lnTo>
                  <a:pt x="49985" y="81219"/>
                </a:lnTo>
                <a:lnTo>
                  <a:pt x="44049" y="81219"/>
                </a:lnTo>
                <a:lnTo>
                  <a:pt x="44049" y="75285"/>
                </a:lnTo>
                <a:close/>
                <a:moveTo>
                  <a:pt x="56232" y="75285"/>
                </a:moveTo>
                <a:lnTo>
                  <a:pt x="56232" y="81219"/>
                </a:lnTo>
                <a:lnTo>
                  <a:pt x="50296" y="81219"/>
                </a:lnTo>
                <a:lnTo>
                  <a:pt x="50296" y="75285"/>
                </a:lnTo>
                <a:close/>
                <a:moveTo>
                  <a:pt x="62480" y="75285"/>
                </a:moveTo>
                <a:lnTo>
                  <a:pt x="62480" y="81219"/>
                </a:lnTo>
                <a:lnTo>
                  <a:pt x="56545" y="81219"/>
                </a:lnTo>
                <a:lnTo>
                  <a:pt x="56545" y="75285"/>
                </a:lnTo>
                <a:close/>
                <a:moveTo>
                  <a:pt x="68727" y="75285"/>
                </a:moveTo>
                <a:lnTo>
                  <a:pt x="68727" y="81219"/>
                </a:lnTo>
                <a:lnTo>
                  <a:pt x="62792" y="81219"/>
                </a:lnTo>
                <a:lnTo>
                  <a:pt x="62792" y="75285"/>
                </a:lnTo>
                <a:close/>
                <a:moveTo>
                  <a:pt x="74975" y="75285"/>
                </a:moveTo>
                <a:lnTo>
                  <a:pt x="74975" y="81219"/>
                </a:lnTo>
                <a:lnTo>
                  <a:pt x="69039" y="81219"/>
                </a:lnTo>
                <a:lnTo>
                  <a:pt x="69039" y="75285"/>
                </a:lnTo>
                <a:close/>
                <a:moveTo>
                  <a:pt x="81223" y="75285"/>
                </a:moveTo>
                <a:lnTo>
                  <a:pt x="81223" y="81219"/>
                </a:lnTo>
                <a:lnTo>
                  <a:pt x="75286" y="81219"/>
                </a:lnTo>
                <a:lnTo>
                  <a:pt x="75286" y="75285"/>
                </a:lnTo>
                <a:close/>
                <a:moveTo>
                  <a:pt x="87470" y="75285"/>
                </a:moveTo>
                <a:lnTo>
                  <a:pt x="87470" y="81219"/>
                </a:lnTo>
                <a:lnTo>
                  <a:pt x="81535" y="81219"/>
                </a:lnTo>
                <a:lnTo>
                  <a:pt x="81535" y="75285"/>
                </a:lnTo>
                <a:close/>
                <a:moveTo>
                  <a:pt x="93718" y="75285"/>
                </a:moveTo>
                <a:lnTo>
                  <a:pt x="93718" y="81219"/>
                </a:lnTo>
                <a:lnTo>
                  <a:pt x="87784" y="81219"/>
                </a:lnTo>
                <a:lnTo>
                  <a:pt x="87784" y="75285"/>
                </a:lnTo>
                <a:close/>
                <a:moveTo>
                  <a:pt x="99967" y="75285"/>
                </a:moveTo>
                <a:lnTo>
                  <a:pt x="99967" y="81219"/>
                </a:lnTo>
                <a:lnTo>
                  <a:pt x="94031" y="81219"/>
                </a:lnTo>
                <a:lnTo>
                  <a:pt x="94031" y="75285"/>
                </a:lnTo>
                <a:close/>
                <a:moveTo>
                  <a:pt x="106214" y="75285"/>
                </a:moveTo>
                <a:lnTo>
                  <a:pt x="106214" y="81219"/>
                </a:lnTo>
                <a:lnTo>
                  <a:pt x="100278" y="81219"/>
                </a:lnTo>
                <a:lnTo>
                  <a:pt x="100278" y="75285"/>
                </a:lnTo>
                <a:close/>
                <a:moveTo>
                  <a:pt x="112461" y="75285"/>
                </a:moveTo>
                <a:lnTo>
                  <a:pt x="112461" y="81219"/>
                </a:lnTo>
                <a:lnTo>
                  <a:pt x="106527" y="81219"/>
                </a:lnTo>
                <a:lnTo>
                  <a:pt x="106527" y="75285"/>
                </a:lnTo>
                <a:close/>
                <a:moveTo>
                  <a:pt x="118710" y="75285"/>
                </a:moveTo>
                <a:lnTo>
                  <a:pt x="118710" y="81219"/>
                </a:lnTo>
                <a:lnTo>
                  <a:pt x="112774" y="81219"/>
                </a:lnTo>
                <a:lnTo>
                  <a:pt x="112774" y="75285"/>
                </a:lnTo>
                <a:close/>
                <a:moveTo>
                  <a:pt x="124957" y="75285"/>
                </a:moveTo>
                <a:lnTo>
                  <a:pt x="124957" y="81219"/>
                </a:lnTo>
                <a:lnTo>
                  <a:pt x="119021" y="81219"/>
                </a:lnTo>
                <a:lnTo>
                  <a:pt x="119021" y="75285"/>
                </a:lnTo>
                <a:close/>
                <a:moveTo>
                  <a:pt x="131204" y="75285"/>
                </a:moveTo>
                <a:lnTo>
                  <a:pt x="131204" y="81219"/>
                </a:lnTo>
                <a:lnTo>
                  <a:pt x="125270" y="81219"/>
                </a:lnTo>
                <a:lnTo>
                  <a:pt x="125270" y="75285"/>
                </a:lnTo>
                <a:close/>
                <a:moveTo>
                  <a:pt x="137451" y="75285"/>
                </a:moveTo>
                <a:lnTo>
                  <a:pt x="137451" y="81219"/>
                </a:lnTo>
                <a:lnTo>
                  <a:pt x="131517" y="81219"/>
                </a:lnTo>
                <a:lnTo>
                  <a:pt x="131517" y="75285"/>
                </a:lnTo>
                <a:close/>
                <a:moveTo>
                  <a:pt x="143702" y="75285"/>
                </a:moveTo>
                <a:lnTo>
                  <a:pt x="143702" y="81219"/>
                </a:lnTo>
                <a:lnTo>
                  <a:pt x="137766" y="81219"/>
                </a:lnTo>
                <a:lnTo>
                  <a:pt x="137766" y="75285"/>
                </a:lnTo>
                <a:close/>
                <a:moveTo>
                  <a:pt x="149949" y="75285"/>
                </a:moveTo>
                <a:lnTo>
                  <a:pt x="149949" y="81219"/>
                </a:lnTo>
                <a:lnTo>
                  <a:pt x="144015" y="81219"/>
                </a:lnTo>
                <a:lnTo>
                  <a:pt x="144015" y="75285"/>
                </a:lnTo>
                <a:close/>
                <a:moveTo>
                  <a:pt x="156196" y="75285"/>
                </a:moveTo>
                <a:lnTo>
                  <a:pt x="156196" y="81219"/>
                </a:lnTo>
                <a:lnTo>
                  <a:pt x="150262" y="81219"/>
                </a:lnTo>
                <a:lnTo>
                  <a:pt x="150262" y="75285"/>
                </a:lnTo>
                <a:close/>
                <a:moveTo>
                  <a:pt x="162445" y="75285"/>
                </a:moveTo>
                <a:lnTo>
                  <a:pt x="162445" y="81219"/>
                </a:lnTo>
                <a:lnTo>
                  <a:pt x="156509" y="81219"/>
                </a:lnTo>
                <a:lnTo>
                  <a:pt x="156509" y="75285"/>
                </a:lnTo>
                <a:close/>
                <a:moveTo>
                  <a:pt x="168692" y="75285"/>
                </a:moveTo>
                <a:lnTo>
                  <a:pt x="168692" y="81219"/>
                </a:lnTo>
                <a:lnTo>
                  <a:pt x="162756" y="81219"/>
                </a:lnTo>
                <a:lnTo>
                  <a:pt x="162756" y="75285"/>
                </a:lnTo>
                <a:close/>
                <a:moveTo>
                  <a:pt x="174939" y="75285"/>
                </a:moveTo>
                <a:lnTo>
                  <a:pt x="174939" y="81219"/>
                </a:lnTo>
                <a:lnTo>
                  <a:pt x="169005" y="81219"/>
                </a:lnTo>
                <a:lnTo>
                  <a:pt x="169005" y="75285"/>
                </a:lnTo>
                <a:close/>
                <a:moveTo>
                  <a:pt x="181186" y="75285"/>
                </a:moveTo>
                <a:lnTo>
                  <a:pt x="181186" y="81219"/>
                </a:lnTo>
                <a:lnTo>
                  <a:pt x="175252" y="81219"/>
                </a:lnTo>
                <a:lnTo>
                  <a:pt x="175252" y="75285"/>
                </a:lnTo>
                <a:close/>
                <a:moveTo>
                  <a:pt x="187435" y="75285"/>
                </a:moveTo>
                <a:lnTo>
                  <a:pt x="187435" y="81219"/>
                </a:lnTo>
                <a:lnTo>
                  <a:pt x="181499" y="81219"/>
                </a:lnTo>
                <a:lnTo>
                  <a:pt x="181499" y="75285"/>
                </a:lnTo>
                <a:close/>
                <a:moveTo>
                  <a:pt x="193684" y="75285"/>
                </a:moveTo>
                <a:lnTo>
                  <a:pt x="193684" y="81219"/>
                </a:lnTo>
                <a:lnTo>
                  <a:pt x="187749" y="81219"/>
                </a:lnTo>
                <a:lnTo>
                  <a:pt x="187749" y="75285"/>
                </a:lnTo>
                <a:close/>
                <a:moveTo>
                  <a:pt x="199931" y="75285"/>
                </a:moveTo>
                <a:lnTo>
                  <a:pt x="199931" y="81219"/>
                </a:lnTo>
                <a:lnTo>
                  <a:pt x="193996" y="81219"/>
                </a:lnTo>
                <a:lnTo>
                  <a:pt x="193996" y="75285"/>
                </a:lnTo>
                <a:close/>
                <a:moveTo>
                  <a:pt x="206180" y="75285"/>
                </a:moveTo>
                <a:lnTo>
                  <a:pt x="206180" y="81219"/>
                </a:lnTo>
                <a:lnTo>
                  <a:pt x="200244" y="81219"/>
                </a:lnTo>
                <a:lnTo>
                  <a:pt x="200244" y="75285"/>
                </a:lnTo>
                <a:close/>
                <a:moveTo>
                  <a:pt x="212427" y="75285"/>
                </a:moveTo>
                <a:lnTo>
                  <a:pt x="212427" y="81219"/>
                </a:lnTo>
                <a:lnTo>
                  <a:pt x="206491" y="81219"/>
                </a:lnTo>
                <a:lnTo>
                  <a:pt x="206491" y="75285"/>
                </a:lnTo>
                <a:close/>
                <a:moveTo>
                  <a:pt x="218674" y="75285"/>
                </a:moveTo>
                <a:lnTo>
                  <a:pt x="218674" y="81219"/>
                </a:lnTo>
                <a:lnTo>
                  <a:pt x="212739" y="81219"/>
                </a:lnTo>
                <a:lnTo>
                  <a:pt x="212739" y="75285"/>
                </a:lnTo>
                <a:close/>
                <a:moveTo>
                  <a:pt x="224921" y="75285"/>
                </a:moveTo>
                <a:lnTo>
                  <a:pt x="224921" y="81219"/>
                </a:lnTo>
                <a:lnTo>
                  <a:pt x="218987" y="81219"/>
                </a:lnTo>
                <a:lnTo>
                  <a:pt x="218987" y="75285"/>
                </a:lnTo>
                <a:close/>
                <a:moveTo>
                  <a:pt x="231170" y="75285"/>
                </a:moveTo>
                <a:lnTo>
                  <a:pt x="231170" y="81219"/>
                </a:lnTo>
                <a:lnTo>
                  <a:pt x="225234" y="81219"/>
                </a:lnTo>
                <a:lnTo>
                  <a:pt x="225234" y="75285"/>
                </a:lnTo>
                <a:close/>
                <a:moveTo>
                  <a:pt x="237417" y="75285"/>
                </a:moveTo>
                <a:lnTo>
                  <a:pt x="237417" y="81219"/>
                </a:lnTo>
                <a:lnTo>
                  <a:pt x="231481" y="81219"/>
                </a:lnTo>
                <a:lnTo>
                  <a:pt x="231481" y="75285"/>
                </a:lnTo>
                <a:close/>
                <a:moveTo>
                  <a:pt x="243664" y="75285"/>
                </a:moveTo>
                <a:lnTo>
                  <a:pt x="243664" y="81219"/>
                </a:lnTo>
                <a:lnTo>
                  <a:pt x="237729" y="81219"/>
                </a:lnTo>
                <a:lnTo>
                  <a:pt x="237729" y="75285"/>
                </a:lnTo>
                <a:close/>
                <a:moveTo>
                  <a:pt x="249911" y="75285"/>
                </a:moveTo>
                <a:lnTo>
                  <a:pt x="249911" y="81219"/>
                </a:lnTo>
                <a:lnTo>
                  <a:pt x="243977" y="81219"/>
                </a:lnTo>
                <a:lnTo>
                  <a:pt x="243977" y="75285"/>
                </a:lnTo>
                <a:close/>
                <a:moveTo>
                  <a:pt x="256161" y="75285"/>
                </a:moveTo>
                <a:lnTo>
                  <a:pt x="256161" y="81219"/>
                </a:lnTo>
                <a:lnTo>
                  <a:pt x="250225" y="81219"/>
                </a:lnTo>
                <a:lnTo>
                  <a:pt x="250225" y="75285"/>
                </a:lnTo>
                <a:close/>
                <a:moveTo>
                  <a:pt x="262409" y="75285"/>
                </a:moveTo>
                <a:lnTo>
                  <a:pt x="262409" y="81219"/>
                </a:lnTo>
                <a:lnTo>
                  <a:pt x="256474" y="81219"/>
                </a:lnTo>
                <a:lnTo>
                  <a:pt x="256474" y="75285"/>
                </a:lnTo>
                <a:close/>
                <a:moveTo>
                  <a:pt x="268656" y="75285"/>
                </a:moveTo>
                <a:lnTo>
                  <a:pt x="268656" y="81219"/>
                </a:lnTo>
                <a:lnTo>
                  <a:pt x="262721" y="81219"/>
                </a:lnTo>
                <a:lnTo>
                  <a:pt x="262721" y="75285"/>
                </a:lnTo>
                <a:close/>
                <a:moveTo>
                  <a:pt x="274904" y="75285"/>
                </a:moveTo>
                <a:lnTo>
                  <a:pt x="274904" y="81219"/>
                </a:lnTo>
                <a:lnTo>
                  <a:pt x="268968" y="81219"/>
                </a:lnTo>
                <a:lnTo>
                  <a:pt x="268968" y="75285"/>
                </a:lnTo>
                <a:close/>
                <a:moveTo>
                  <a:pt x="6251" y="81532"/>
                </a:moveTo>
                <a:lnTo>
                  <a:pt x="6251" y="87466"/>
                </a:lnTo>
                <a:lnTo>
                  <a:pt x="315" y="87466"/>
                </a:lnTo>
                <a:lnTo>
                  <a:pt x="315" y="81532"/>
                </a:lnTo>
                <a:close/>
                <a:moveTo>
                  <a:pt x="12498" y="81532"/>
                </a:moveTo>
                <a:lnTo>
                  <a:pt x="12498" y="87466"/>
                </a:lnTo>
                <a:lnTo>
                  <a:pt x="6562" y="87466"/>
                </a:lnTo>
                <a:lnTo>
                  <a:pt x="6562" y="81532"/>
                </a:lnTo>
                <a:close/>
                <a:moveTo>
                  <a:pt x="18745" y="81532"/>
                </a:moveTo>
                <a:lnTo>
                  <a:pt x="18745" y="87466"/>
                </a:lnTo>
                <a:lnTo>
                  <a:pt x="12810" y="87466"/>
                </a:lnTo>
                <a:lnTo>
                  <a:pt x="12810" y="81532"/>
                </a:lnTo>
                <a:close/>
                <a:moveTo>
                  <a:pt x="24992" y="81532"/>
                </a:moveTo>
                <a:lnTo>
                  <a:pt x="24992" y="87466"/>
                </a:lnTo>
                <a:lnTo>
                  <a:pt x="19058" y="87466"/>
                </a:lnTo>
                <a:lnTo>
                  <a:pt x="19058" y="81532"/>
                </a:lnTo>
                <a:close/>
                <a:moveTo>
                  <a:pt x="31242" y="81532"/>
                </a:moveTo>
                <a:lnTo>
                  <a:pt x="31242" y="87466"/>
                </a:lnTo>
                <a:lnTo>
                  <a:pt x="25305" y="87466"/>
                </a:lnTo>
                <a:lnTo>
                  <a:pt x="25305" y="81532"/>
                </a:lnTo>
                <a:close/>
                <a:moveTo>
                  <a:pt x="37489" y="81532"/>
                </a:moveTo>
                <a:lnTo>
                  <a:pt x="37489" y="87466"/>
                </a:lnTo>
                <a:lnTo>
                  <a:pt x="31553" y="87466"/>
                </a:lnTo>
                <a:lnTo>
                  <a:pt x="31553" y="81532"/>
                </a:lnTo>
                <a:close/>
                <a:moveTo>
                  <a:pt x="43737" y="81532"/>
                </a:moveTo>
                <a:lnTo>
                  <a:pt x="43737" y="87466"/>
                </a:lnTo>
                <a:lnTo>
                  <a:pt x="37802" y="87466"/>
                </a:lnTo>
                <a:lnTo>
                  <a:pt x="37802" y="81532"/>
                </a:lnTo>
                <a:close/>
                <a:moveTo>
                  <a:pt x="49985" y="81532"/>
                </a:moveTo>
                <a:lnTo>
                  <a:pt x="49985" y="87466"/>
                </a:lnTo>
                <a:lnTo>
                  <a:pt x="44049" y="87466"/>
                </a:lnTo>
                <a:lnTo>
                  <a:pt x="44049" y="81532"/>
                </a:lnTo>
                <a:close/>
                <a:moveTo>
                  <a:pt x="56232" y="81532"/>
                </a:moveTo>
                <a:lnTo>
                  <a:pt x="56232" y="87466"/>
                </a:lnTo>
                <a:lnTo>
                  <a:pt x="50296" y="87466"/>
                </a:lnTo>
                <a:lnTo>
                  <a:pt x="50296" y="81532"/>
                </a:lnTo>
                <a:close/>
                <a:moveTo>
                  <a:pt x="62480" y="81532"/>
                </a:moveTo>
                <a:lnTo>
                  <a:pt x="62480" y="87466"/>
                </a:lnTo>
                <a:lnTo>
                  <a:pt x="56545" y="87466"/>
                </a:lnTo>
                <a:lnTo>
                  <a:pt x="56545" y="81532"/>
                </a:lnTo>
                <a:close/>
                <a:moveTo>
                  <a:pt x="68727" y="81532"/>
                </a:moveTo>
                <a:lnTo>
                  <a:pt x="68727" y="87466"/>
                </a:lnTo>
                <a:lnTo>
                  <a:pt x="62792" y="87466"/>
                </a:lnTo>
                <a:lnTo>
                  <a:pt x="62792" y="81532"/>
                </a:lnTo>
                <a:close/>
                <a:moveTo>
                  <a:pt x="74975" y="81532"/>
                </a:moveTo>
                <a:lnTo>
                  <a:pt x="74975" y="87466"/>
                </a:lnTo>
                <a:lnTo>
                  <a:pt x="69039" y="87466"/>
                </a:lnTo>
                <a:lnTo>
                  <a:pt x="69039" y="81532"/>
                </a:lnTo>
                <a:close/>
                <a:moveTo>
                  <a:pt x="81223" y="81532"/>
                </a:moveTo>
                <a:lnTo>
                  <a:pt x="81223" y="87466"/>
                </a:lnTo>
                <a:lnTo>
                  <a:pt x="75286" y="87466"/>
                </a:lnTo>
                <a:lnTo>
                  <a:pt x="75286" y="81532"/>
                </a:lnTo>
                <a:close/>
                <a:moveTo>
                  <a:pt x="87470" y="81532"/>
                </a:moveTo>
                <a:lnTo>
                  <a:pt x="87470" y="87466"/>
                </a:lnTo>
                <a:lnTo>
                  <a:pt x="81535" y="87466"/>
                </a:lnTo>
                <a:lnTo>
                  <a:pt x="81535" y="81532"/>
                </a:lnTo>
                <a:close/>
                <a:moveTo>
                  <a:pt x="93718" y="81532"/>
                </a:moveTo>
                <a:lnTo>
                  <a:pt x="93718" y="87466"/>
                </a:lnTo>
                <a:lnTo>
                  <a:pt x="87784" y="87466"/>
                </a:lnTo>
                <a:lnTo>
                  <a:pt x="87784" y="81532"/>
                </a:lnTo>
                <a:close/>
                <a:moveTo>
                  <a:pt x="99967" y="81532"/>
                </a:moveTo>
                <a:lnTo>
                  <a:pt x="99967" y="87466"/>
                </a:lnTo>
                <a:lnTo>
                  <a:pt x="94031" y="87466"/>
                </a:lnTo>
                <a:lnTo>
                  <a:pt x="94031" y="81532"/>
                </a:lnTo>
                <a:close/>
                <a:moveTo>
                  <a:pt x="106214" y="81532"/>
                </a:moveTo>
                <a:lnTo>
                  <a:pt x="106214" y="87466"/>
                </a:lnTo>
                <a:lnTo>
                  <a:pt x="100278" y="87466"/>
                </a:lnTo>
                <a:lnTo>
                  <a:pt x="100278" y="81532"/>
                </a:lnTo>
                <a:close/>
                <a:moveTo>
                  <a:pt x="112461" y="81532"/>
                </a:moveTo>
                <a:lnTo>
                  <a:pt x="112461" y="87466"/>
                </a:lnTo>
                <a:lnTo>
                  <a:pt x="106527" y="87466"/>
                </a:lnTo>
                <a:lnTo>
                  <a:pt x="106527" y="81532"/>
                </a:lnTo>
                <a:close/>
                <a:moveTo>
                  <a:pt x="118710" y="81532"/>
                </a:moveTo>
                <a:lnTo>
                  <a:pt x="118710" y="87466"/>
                </a:lnTo>
                <a:lnTo>
                  <a:pt x="112774" y="87466"/>
                </a:lnTo>
                <a:lnTo>
                  <a:pt x="112774" y="81532"/>
                </a:lnTo>
                <a:close/>
                <a:moveTo>
                  <a:pt x="124957" y="81532"/>
                </a:moveTo>
                <a:lnTo>
                  <a:pt x="124957" y="87466"/>
                </a:lnTo>
                <a:lnTo>
                  <a:pt x="119021" y="87466"/>
                </a:lnTo>
                <a:lnTo>
                  <a:pt x="119021" y="81532"/>
                </a:lnTo>
                <a:close/>
                <a:moveTo>
                  <a:pt x="131204" y="81532"/>
                </a:moveTo>
                <a:lnTo>
                  <a:pt x="131204" y="87466"/>
                </a:lnTo>
                <a:lnTo>
                  <a:pt x="125270" y="87466"/>
                </a:lnTo>
                <a:lnTo>
                  <a:pt x="125270" y="81532"/>
                </a:lnTo>
                <a:close/>
                <a:moveTo>
                  <a:pt x="137451" y="81532"/>
                </a:moveTo>
                <a:lnTo>
                  <a:pt x="137451" y="87466"/>
                </a:lnTo>
                <a:lnTo>
                  <a:pt x="131517" y="87466"/>
                </a:lnTo>
                <a:lnTo>
                  <a:pt x="131517" y="81532"/>
                </a:lnTo>
                <a:close/>
                <a:moveTo>
                  <a:pt x="143702" y="81532"/>
                </a:moveTo>
                <a:lnTo>
                  <a:pt x="143702" y="87466"/>
                </a:lnTo>
                <a:lnTo>
                  <a:pt x="137766" y="87466"/>
                </a:lnTo>
                <a:lnTo>
                  <a:pt x="137766" y="81532"/>
                </a:lnTo>
                <a:close/>
                <a:moveTo>
                  <a:pt x="149949" y="81532"/>
                </a:moveTo>
                <a:lnTo>
                  <a:pt x="149949" y="87466"/>
                </a:lnTo>
                <a:lnTo>
                  <a:pt x="144015" y="87466"/>
                </a:lnTo>
                <a:lnTo>
                  <a:pt x="144015" y="81532"/>
                </a:lnTo>
                <a:close/>
                <a:moveTo>
                  <a:pt x="156196" y="81532"/>
                </a:moveTo>
                <a:lnTo>
                  <a:pt x="156196" y="87466"/>
                </a:lnTo>
                <a:lnTo>
                  <a:pt x="150262" y="87466"/>
                </a:lnTo>
                <a:lnTo>
                  <a:pt x="150262" y="81532"/>
                </a:lnTo>
                <a:close/>
                <a:moveTo>
                  <a:pt x="162445" y="81532"/>
                </a:moveTo>
                <a:lnTo>
                  <a:pt x="162445" y="87466"/>
                </a:lnTo>
                <a:lnTo>
                  <a:pt x="156509" y="87466"/>
                </a:lnTo>
                <a:lnTo>
                  <a:pt x="156509" y="81532"/>
                </a:lnTo>
                <a:close/>
                <a:moveTo>
                  <a:pt x="168692" y="81532"/>
                </a:moveTo>
                <a:lnTo>
                  <a:pt x="168692" y="87466"/>
                </a:lnTo>
                <a:lnTo>
                  <a:pt x="162756" y="87466"/>
                </a:lnTo>
                <a:lnTo>
                  <a:pt x="162756" y="81532"/>
                </a:lnTo>
                <a:close/>
                <a:moveTo>
                  <a:pt x="174939" y="81532"/>
                </a:moveTo>
                <a:lnTo>
                  <a:pt x="174939" y="87466"/>
                </a:lnTo>
                <a:lnTo>
                  <a:pt x="169005" y="87466"/>
                </a:lnTo>
                <a:lnTo>
                  <a:pt x="169005" y="81532"/>
                </a:lnTo>
                <a:close/>
                <a:moveTo>
                  <a:pt x="181186" y="81532"/>
                </a:moveTo>
                <a:lnTo>
                  <a:pt x="181186" y="87466"/>
                </a:lnTo>
                <a:lnTo>
                  <a:pt x="175252" y="87466"/>
                </a:lnTo>
                <a:lnTo>
                  <a:pt x="175252" y="81532"/>
                </a:lnTo>
                <a:close/>
                <a:moveTo>
                  <a:pt x="187435" y="81532"/>
                </a:moveTo>
                <a:lnTo>
                  <a:pt x="187435" y="87466"/>
                </a:lnTo>
                <a:lnTo>
                  <a:pt x="181499" y="87466"/>
                </a:lnTo>
                <a:lnTo>
                  <a:pt x="181499" y="81532"/>
                </a:lnTo>
                <a:close/>
                <a:moveTo>
                  <a:pt x="193684" y="81532"/>
                </a:moveTo>
                <a:lnTo>
                  <a:pt x="193684" y="87466"/>
                </a:lnTo>
                <a:lnTo>
                  <a:pt x="187749" y="87466"/>
                </a:lnTo>
                <a:lnTo>
                  <a:pt x="187749" y="81532"/>
                </a:lnTo>
                <a:close/>
                <a:moveTo>
                  <a:pt x="199931" y="81532"/>
                </a:moveTo>
                <a:lnTo>
                  <a:pt x="199931" y="87466"/>
                </a:lnTo>
                <a:lnTo>
                  <a:pt x="193996" y="87466"/>
                </a:lnTo>
                <a:lnTo>
                  <a:pt x="193996" y="81532"/>
                </a:lnTo>
                <a:close/>
                <a:moveTo>
                  <a:pt x="206180" y="81532"/>
                </a:moveTo>
                <a:lnTo>
                  <a:pt x="206180" y="87466"/>
                </a:lnTo>
                <a:lnTo>
                  <a:pt x="200244" y="87466"/>
                </a:lnTo>
                <a:lnTo>
                  <a:pt x="200244" y="81532"/>
                </a:lnTo>
                <a:close/>
                <a:moveTo>
                  <a:pt x="212427" y="81532"/>
                </a:moveTo>
                <a:lnTo>
                  <a:pt x="212427" y="87466"/>
                </a:lnTo>
                <a:lnTo>
                  <a:pt x="206491" y="87466"/>
                </a:lnTo>
                <a:lnTo>
                  <a:pt x="206491" y="81532"/>
                </a:lnTo>
                <a:close/>
                <a:moveTo>
                  <a:pt x="218674" y="81532"/>
                </a:moveTo>
                <a:lnTo>
                  <a:pt x="218674" y="87466"/>
                </a:lnTo>
                <a:lnTo>
                  <a:pt x="212739" y="87466"/>
                </a:lnTo>
                <a:lnTo>
                  <a:pt x="212739" y="81532"/>
                </a:lnTo>
                <a:close/>
                <a:moveTo>
                  <a:pt x="224921" y="81532"/>
                </a:moveTo>
                <a:lnTo>
                  <a:pt x="224921" y="87466"/>
                </a:lnTo>
                <a:lnTo>
                  <a:pt x="218987" y="87466"/>
                </a:lnTo>
                <a:lnTo>
                  <a:pt x="218987" y="81532"/>
                </a:lnTo>
                <a:close/>
                <a:moveTo>
                  <a:pt x="231170" y="81532"/>
                </a:moveTo>
                <a:lnTo>
                  <a:pt x="231170" y="87466"/>
                </a:lnTo>
                <a:lnTo>
                  <a:pt x="225234" y="87466"/>
                </a:lnTo>
                <a:lnTo>
                  <a:pt x="225234" y="81532"/>
                </a:lnTo>
                <a:close/>
                <a:moveTo>
                  <a:pt x="237417" y="81532"/>
                </a:moveTo>
                <a:lnTo>
                  <a:pt x="237417" y="87466"/>
                </a:lnTo>
                <a:lnTo>
                  <a:pt x="231481" y="87466"/>
                </a:lnTo>
                <a:lnTo>
                  <a:pt x="231481" y="81532"/>
                </a:lnTo>
                <a:close/>
                <a:moveTo>
                  <a:pt x="243664" y="81532"/>
                </a:moveTo>
                <a:lnTo>
                  <a:pt x="243664" y="87466"/>
                </a:lnTo>
                <a:lnTo>
                  <a:pt x="237729" y="87466"/>
                </a:lnTo>
                <a:lnTo>
                  <a:pt x="237729" y="81532"/>
                </a:lnTo>
                <a:close/>
                <a:moveTo>
                  <a:pt x="249911" y="81532"/>
                </a:moveTo>
                <a:lnTo>
                  <a:pt x="249911" y="87466"/>
                </a:lnTo>
                <a:lnTo>
                  <a:pt x="243977" y="87466"/>
                </a:lnTo>
                <a:lnTo>
                  <a:pt x="243977" y="81532"/>
                </a:lnTo>
                <a:close/>
                <a:moveTo>
                  <a:pt x="256161" y="81532"/>
                </a:moveTo>
                <a:lnTo>
                  <a:pt x="256161" y="87466"/>
                </a:lnTo>
                <a:lnTo>
                  <a:pt x="250225" y="87466"/>
                </a:lnTo>
                <a:lnTo>
                  <a:pt x="250225" y="81532"/>
                </a:lnTo>
                <a:close/>
                <a:moveTo>
                  <a:pt x="262409" y="81532"/>
                </a:moveTo>
                <a:lnTo>
                  <a:pt x="262409" y="87466"/>
                </a:lnTo>
                <a:lnTo>
                  <a:pt x="256474" y="87466"/>
                </a:lnTo>
                <a:lnTo>
                  <a:pt x="256474" y="81532"/>
                </a:lnTo>
                <a:close/>
                <a:moveTo>
                  <a:pt x="268656" y="81532"/>
                </a:moveTo>
                <a:lnTo>
                  <a:pt x="268656" y="87466"/>
                </a:lnTo>
                <a:lnTo>
                  <a:pt x="262721" y="87466"/>
                </a:lnTo>
                <a:lnTo>
                  <a:pt x="262721" y="81532"/>
                </a:lnTo>
                <a:close/>
                <a:moveTo>
                  <a:pt x="274904" y="81532"/>
                </a:moveTo>
                <a:lnTo>
                  <a:pt x="274904" y="87466"/>
                </a:lnTo>
                <a:lnTo>
                  <a:pt x="268968" y="87466"/>
                </a:lnTo>
                <a:lnTo>
                  <a:pt x="268968" y="81532"/>
                </a:lnTo>
                <a:close/>
                <a:moveTo>
                  <a:pt x="6251" y="87779"/>
                </a:moveTo>
                <a:lnTo>
                  <a:pt x="6251" y="93713"/>
                </a:lnTo>
                <a:lnTo>
                  <a:pt x="315" y="93713"/>
                </a:lnTo>
                <a:lnTo>
                  <a:pt x="315" y="87779"/>
                </a:lnTo>
                <a:close/>
                <a:moveTo>
                  <a:pt x="12498" y="87779"/>
                </a:moveTo>
                <a:lnTo>
                  <a:pt x="12498" y="93713"/>
                </a:lnTo>
                <a:lnTo>
                  <a:pt x="6562" y="93713"/>
                </a:lnTo>
                <a:lnTo>
                  <a:pt x="6562" y="87779"/>
                </a:lnTo>
                <a:close/>
                <a:moveTo>
                  <a:pt x="18745" y="87779"/>
                </a:moveTo>
                <a:lnTo>
                  <a:pt x="18745" y="93713"/>
                </a:lnTo>
                <a:lnTo>
                  <a:pt x="12810" y="93713"/>
                </a:lnTo>
                <a:lnTo>
                  <a:pt x="12810" y="87779"/>
                </a:lnTo>
                <a:close/>
                <a:moveTo>
                  <a:pt x="24992" y="87779"/>
                </a:moveTo>
                <a:lnTo>
                  <a:pt x="24992" y="93713"/>
                </a:lnTo>
                <a:lnTo>
                  <a:pt x="19058" y="93713"/>
                </a:lnTo>
                <a:lnTo>
                  <a:pt x="19058" y="87779"/>
                </a:lnTo>
                <a:close/>
                <a:moveTo>
                  <a:pt x="31242" y="87779"/>
                </a:moveTo>
                <a:lnTo>
                  <a:pt x="31242" y="93713"/>
                </a:lnTo>
                <a:lnTo>
                  <a:pt x="25305" y="93713"/>
                </a:lnTo>
                <a:lnTo>
                  <a:pt x="25305" y="87779"/>
                </a:lnTo>
                <a:close/>
                <a:moveTo>
                  <a:pt x="37489" y="87779"/>
                </a:moveTo>
                <a:lnTo>
                  <a:pt x="37489" y="93713"/>
                </a:lnTo>
                <a:lnTo>
                  <a:pt x="31553" y="93713"/>
                </a:lnTo>
                <a:lnTo>
                  <a:pt x="31553" y="87779"/>
                </a:lnTo>
                <a:close/>
                <a:moveTo>
                  <a:pt x="43737" y="87779"/>
                </a:moveTo>
                <a:lnTo>
                  <a:pt x="43737" y="93713"/>
                </a:lnTo>
                <a:lnTo>
                  <a:pt x="37802" y="93713"/>
                </a:lnTo>
                <a:lnTo>
                  <a:pt x="37802" y="87779"/>
                </a:lnTo>
                <a:close/>
                <a:moveTo>
                  <a:pt x="49985" y="87779"/>
                </a:moveTo>
                <a:lnTo>
                  <a:pt x="49985" y="93713"/>
                </a:lnTo>
                <a:lnTo>
                  <a:pt x="44049" y="93713"/>
                </a:lnTo>
                <a:lnTo>
                  <a:pt x="44049" y="87779"/>
                </a:lnTo>
                <a:close/>
                <a:moveTo>
                  <a:pt x="56232" y="87779"/>
                </a:moveTo>
                <a:lnTo>
                  <a:pt x="56232" y="93713"/>
                </a:lnTo>
                <a:lnTo>
                  <a:pt x="50296" y="93713"/>
                </a:lnTo>
                <a:lnTo>
                  <a:pt x="50296" y="87779"/>
                </a:lnTo>
                <a:close/>
                <a:moveTo>
                  <a:pt x="62480" y="87779"/>
                </a:moveTo>
                <a:lnTo>
                  <a:pt x="62480" y="93713"/>
                </a:lnTo>
                <a:lnTo>
                  <a:pt x="56545" y="93713"/>
                </a:lnTo>
                <a:lnTo>
                  <a:pt x="56545" y="87779"/>
                </a:lnTo>
                <a:close/>
                <a:moveTo>
                  <a:pt x="68727" y="87779"/>
                </a:moveTo>
                <a:lnTo>
                  <a:pt x="68727" y="93713"/>
                </a:lnTo>
                <a:lnTo>
                  <a:pt x="62792" y="93713"/>
                </a:lnTo>
                <a:lnTo>
                  <a:pt x="62792" y="87779"/>
                </a:lnTo>
                <a:close/>
                <a:moveTo>
                  <a:pt x="74975" y="87779"/>
                </a:moveTo>
                <a:lnTo>
                  <a:pt x="74975" y="93713"/>
                </a:lnTo>
                <a:lnTo>
                  <a:pt x="69039" y="93713"/>
                </a:lnTo>
                <a:lnTo>
                  <a:pt x="69039" y="87779"/>
                </a:lnTo>
                <a:close/>
                <a:moveTo>
                  <a:pt x="81223" y="87779"/>
                </a:moveTo>
                <a:lnTo>
                  <a:pt x="81223" y="93713"/>
                </a:lnTo>
                <a:lnTo>
                  <a:pt x="75286" y="93713"/>
                </a:lnTo>
                <a:lnTo>
                  <a:pt x="75286" y="87779"/>
                </a:lnTo>
                <a:close/>
                <a:moveTo>
                  <a:pt x="87470" y="87779"/>
                </a:moveTo>
                <a:lnTo>
                  <a:pt x="87470" y="93713"/>
                </a:lnTo>
                <a:lnTo>
                  <a:pt x="81535" y="93713"/>
                </a:lnTo>
                <a:lnTo>
                  <a:pt x="81535" y="87779"/>
                </a:lnTo>
                <a:close/>
                <a:moveTo>
                  <a:pt x="93718" y="87779"/>
                </a:moveTo>
                <a:lnTo>
                  <a:pt x="93718" y="93713"/>
                </a:lnTo>
                <a:lnTo>
                  <a:pt x="87784" y="93713"/>
                </a:lnTo>
                <a:lnTo>
                  <a:pt x="87784" y="87779"/>
                </a:lnTo>
                <a:close/>
                <a:moveTo>
                  <a:pt x="162445" y="87779"/>
                </a:moveTo>
                <a:lnTo>
                  <a:pt x="162445" y="93713"/>
                </a:lnTo>
                <a:lnTo>
                  <a:pt x="156509" y="93713"/>
                </a:lnTo>
                <a:lnTo>
                  <a:pt x="156509" y="87779"/>
                </a:lnTo>
                <a:close/>
                <a:moveTo>
                  <a:pt x="168692" y="87779"/>
                </a:moveTo>
                <a:lnTo>
                  <a:pt x="168692" y="93713"/>
                </a:lnTo>
                <a:lnTo>
                  <a:pt x="162756" y="93713"/>
                </a:lnTo>
                <a:lnTo>
                  <a:pt x="162756" y="87779"/>
                </a:lnTo>
                <a:close/>
                <a:moveTo>
                  <a:pt x="174939" y="87779"/>
                </a:moveTo>
                <a:lnTo>
                  <a:pt x="174939" y="93713"/>
                </a:lnTo>
                <a:lnTo>
                  <a:pt x="169005" y="93713"/>
                </a:lnTo>
                <a:lnTo>
                  <a:pt x="169005" y="87779"/>
                </a:lnTo>
                <a:close/>
                <a:moveTo>
                  <a:pt x="181186" y="87779"/>
                </a:moveTo>
                <a:lnTo>
                  <a:pt x="181186" y="93713"/>
                </a:lnTo>
                <a:lnTo>
                  <a:pt x="175252" y="93713"/>
                </a:lnTo>
                <a:lnTo>
                  <a:pt x="175252" y="87779"/>
                </a:lnTo>
                <a:close/>
                <a:moveTo>
                  <a:pt x="187435" y="87779"/>
                </a:moveTo>
                <a:lnTo>
                  <a:pt x="187435" y="93713"/>
                </a:lnTo>
                <a:lnTo>
                  <a:pt x="181499" y="93713"/>
                </a:lnTo>
                <a:lnTo>
                  <a:pt x="181499" y="87779"/>
                </a:lnTo>
                <a:close/>
                <a:moveTo>
                  <a:pt x="193684" y="87779"/>
                </a:moveTo>
                <a:lnTo>
                  <a:pt x="193684" y="93713"/>
                </a:lnTo>
                <a:lnTo>
                  <a:pt x="187749" y="93713"/>
                </a:lnTo>
                <a:lnTo>
                  <a:pt x="187749" y="87779"/>
                </a:lnTo>
                <a:close/>
                <a:moveTo>
                  <a:pt x="199931" y="87779"/>
                </a:moveTo>
                <a:lnTo>
                  <a:pt x="199931" y="93713"/>
                </a:lnTo>
                <a:lnTo>
                  <a:pt x="193996" y="93713"/>
                </a:lnTo>
                <a:lnTo>
                  <a:pt x="193996" y="87779"/>
                </a:lnTo>
                <a:close/>
                <a:moveTo>
                  <a:pt x="206180" y="87779"/>
                </a:moveTo>
                <a:lnTo>
                  <a:pt x="206180" y="93713"/>
                </a:lnTo>
                <a:lnTo>
                  <a:pt x="200244" y="93713"/>
                </a:lnTo>
                <a:lnTo>
                  <a:pt x="200244" y="87779"/>
                </a:lnTo>
                <a:close/>
                <a:moveTo>
                  <a:pt x="212427" y="87779"/>
                </a:moveTo>
                <a:lnTo>
                  <a:pt x="212427" y="93713"/>
                </a:lnTo>
                <a:lnTo>
                  <a:pt x="206491" y="93713"/>
                </a:lnTo>
                <a:lnTo>
                  <a:pt x="206491" y="87779"/>
                </a:lnTo>
                <a:close/>
                <a:moveTo>
                  <a:pt x="99967" y="87781"/>
                </a:moveTo>
                <a:lnTo>
                  <a:pt x="99967" y="93717"/>
                </a:lnTo>
                <a:lnTo>
                  <a:pt x="94031" y="93717"/>
                </a:lnTo>
                <a:lnTo>
                  <a:pt x="94031" y="87781"/>
                </a:lnTo>
                <a:close/>
                <a:moveTo>
                  <a:pt x="106214" y="87781"/>
                </a:moveTo>
                <a:lnTo>
                  <a:pt x="106214" y="93717"/>
                </a:lnTo>
                <a:lnTo>
                  <a:pt x="100278" y="93717"/>
                </a:lnTo>
                <a:lnTo>
                  <a:pt x="100278" y="87781"/>
                </a:lnTo>
                <a:close/>
                <a:moveTo>
                  <a:pt x="112461" y="87781"/>
                </a:moveTo>
                <a:lnTo>
                  <a:pt x="112461" y="93717"/>
                </a:lnTo>
                <a:lnTo>
                  <a:pt x="106527" y="93717"/>
                </a:lnTo>
                <a:lnTo>
                  <a:pt x="106527" y="87781"/>
                </a:lnTo>
                <a:close/>
                <a:moveTo>
                  <a:pt x="118710" y="87781"/>
                </a:moveTo>
                <a:lnTo>
                  <a:pt x="118710" y="93717"/>
                </a:lnTo>
                <a:lnTo>
                  <a:pt x="112774" y="93717"/>
                </a:lnTo>
                <a:lnTo>
                  <a:pt x="112774" y="87781"/>
                </a:lnTo>
                <a:close/>
                <a:moveTo>
                  <a:pt x="124957" y="87781"/>
                </a:moveTo>
                <a:lnTo>
                  <a:pt x="124957" y="93717"/>
                </a:lnTo>
                <a:lnTo>
                  <a:pt x="119021" y="93717"/>
                </a:lnTo>
                <a:lnTo>
                  <a:pt x="119021" y="87781"/>
                </a:lnTo>
                <a:close/>
                <a:moveTo>
                  <a:pt x="131204" y="87781"/>
                </a:moveTo>
                <a:lnTo>
                  <a:pt x="131204" y="93717"/>
                </a:lnTo>
                <a:lnTo>
                  <a:pt x="125270" y="93717"/>
                </a:lnTo>
                <a:lnTo>
                  <a:pt x="125270" y="87781"/>
                </a:lnTo>
                <a:close/>
                <a:moveTo>
                  <a:pt x="137451" y="87781"/>
                </a:moveTo>
                <a:lnTo>
                  <a:pt x="137451" y="93717"/>
                </a:lnTo>
                <a:lnTo>
                  <a:pt x="131517" y="93717"/>
                </a:lnTo>
                <a:lnTo>
                  <a:pt x="131517" y="87781"/>
                </a:lnTo>
                <a:close/>
                <a:moveTo>
                  <a:pt x="143702" y="87781"/>
                </a:moveTo>
                <a:lnTo>
                  <a:pt x="143702" y="93717"/>
                </a:lnTo>
                <a:lnTo>
                  <a:pt x="137766" y="93717"/>
                </a:lnTo>
                <a:lnTo>
                  <a:pt x="137766" y="87781"/>
                </a:lnTo>
                <a:close/>
                <a:moveTo>
                  <a:pt x="149949" y="87781"/>
                </a:moveTo>
                <a:lnTo>
                  <a:pt x="149949" y="93717"/>
                </a:lnTo>
                <a:lnTo>
                  <a:pt x="144015" y="93717"/>
                </a:lnTo>
                <a:lnTo>
                  <a:pt x="144015" y="87781"/>
                </a:lnTo>
                <a:close/>
                <a:moveTo>
                  <a:pt x="156196" y="87781"/>
                </a:moveTo>
                <a:lnTo>
                  <a:pt x="156196" y="93717"/>
                </a:lnTo>
                <a:lnTo>
                  <a:pt x="150262" y="93717"/>
                </a:lnTo>
                <a:lnTo>
                  <a:pt x="150262" y="87781"/>
                </a:lnTo>
                <a:close/>
                <a:moveTo>
                  <a:pt x="218674" y="87781"/>
                </a:moveTo>
                <a:lnTo>
                  <a:pt x="218674" y="93717"/>
                </a:lnTo>
                <a:lnTo>
                  <a:pt x="212739" y="93717"/>
                </a:lnTo>
                <a:lnTo>
                  <a:pt x="212739" y="87781"/>
                </a:lnTo>
                <a:close/>
                <a:moveTo>
                  <a:pt x="224921" y="87781"/>
                </a:moveTo>
                <a:lnTo>
                  <a:pt x="224921" y="93717"/>
                </a:lnTo>
                <a:lnTo>
                  <a:pt x="218987" y="93717"/>
                </a:lnTo>
                <a:lnTo>
                  <a:pt x="218987" y="87781"/>
                </a:lnTo>
                <a:close/>
                <a:moveTo>
                  <a:pt x="231170" y="87781"/>
                </a:moveTo>
                <a:lnTo>
                  <a:pt x="231170" y="93717"/>
                </a:lnTo>
                <a:lnTo>
                  <a:pt x="225234" y="93717"/>
                </a:lnTo>
                <a:lnTo>
                  <a:pt x="225234" y="87781"/>
                </a:lnTo>
                <a:close/>
                <a:moveTo>
                  <a:pt x="237417" y="87781"/>
                </a:moveTo>
                <a:lnTo>
                  <a:pt x="237417" y="93717"/>
                </a:lnTo>
                <a:lnTo>
                  <a:pt x="231481" y="93717"/>
                </a:lnTo>
                <a:lnTo>
                  <a:pt x="231481" y="87781"/>
                </a:lnTo>
                <a:close/>
                <a:moveTo>
                  <a:pt x="243664" y="87781"/>
                </a:moveTo>
                <a:lnTo>
                  <a:pt x="243664" y="93717"/>
                </a:lnTo>
                <a:lnTo>
                  <a:pt x="237729" y="93717"/>
                </a:lnTo>
                <a:lnTo>
                  <a:pt x="237729" y="87781"/>
                </a:lnTo>
                <a:close/>
                <a:moveTo>
                  <a:pt x="249911" y="87781"/>
                </a:moveTo>
                <a:lnTo>
                  <a:pt x="249911" y="93717"/>
                </a:lnTo>
                <a:lnTo>
                  <a:pt x="243977" y="93717"/>
                </a:lnTo>
                <a:lnTo>
                  <a:pt x="243977" y="87781"/>
                </a:lnTo>
                <a:close/>
                <a:moveTo>
                  <a:pt x="256161" y="87781"/>
                </a:moveTo>
                <a:lnTo>
                  <a:pt x="256161" y="93717"/>
                </a:lnTo>
                <a:lnTo>
                  <a:pt x="250225" y="93717"/>
                </a:lnTo>
                <a:lnTo>
                  <a:pt x="250225" y="87781"/>
                </a:lnTo>
                <a:close/>
                <a:moveTo>
                  <a:pt x="262409" y="87781"/>
                </a:moveTo>
                <a:lnTo>
                  <a:pt x="262409" y="93717"/>
                </a:lnTo>
                <a:lnTo>
                  <a:pt x="256474" y="93717"/>
                </a:lnTo>
                <a:lnTo>
                  <a:pt x="256474" y="87781"/>
                </a:lnTo>
                <a:close/>
                <a:moveTo>
                  <a:pt x="268656" y="87781"/>
                </a:moveTo>
                <a:lnTo>
                  <a:pt x="268656" y="93717"/>
                </a:lnTo>
                <a:lnTo>
                  <a:pt x="262721" y="93717"/>
                </a:lnTo>
                <a:lnTo>
                  <a:pt x="262721" y="87781"/>
                </a:lnTo>
                <a:close/>
                <a:moveTo>
                  <a:pt x="274904" y="87781"/>
                </a:moveTo>
                <a:lnTo>
                  <a:pt x="274904" y="93717"/>
                </a:lnTo>
                <a:lnTo>
                  <a:pt x="268968" y="93717"/>
                </a:lnTo>
                <a:lnTo>
                  <a:pt x="268968" y="87781"/>
                </a:lnTo>
                <a:close/>
                <a:moveTo>
                  <a:pt x="6251" y="94028"/>
                </a:moveTo>
                <a:lnTo>
                  <a:pt x="6251" y="99964"/>
                </a:lnTo>
                <a:lnTo>
                  <a:pt x="315" y="99964"/>
                </a:lnTo>
                <a:lnTo>
                  <a:pt x="315" y="94028"/>
                </a:lnTo>
                <a:close/>
                <a:moveTo>
                  <a:pt x="12498" y="94028"/>
                </a:moveTo>
                <a:lnTo>
                  <a:pt x="12498" y="99964"/>
                </a:lnTo>
                <a:lnTo>
                  <a:pt x="6562" y="99964"/>
                </a:lnTo>
                <a:lnTo>
                  <a:pt x="6562" y="94028"/>
                </a:lnTo>
                <a:close/>
                <a:moveTo>
                  <a:pt x="18745" y="94028"/>
                </a:moveTo>
                <a:lnTo>
                  <a:pt x="18745" y="99964"/>
                </a:lnTo>
                <a:lnTo>
                  <a:pt x="12810" y="99964"/>
                </a:lnTo>
                <a:lnTo>
                  <a:pt x="12810" y="94028"/>
                </a:lnTo>
                <a:close/>
                <a:moveTo>
                  <a:pt x="24992" y="94028"/>
                </a:moveTo>
                <a:lnTo>
                  <a:pt x="24992" y="99964"/>
                </a:lnTo>
                <a:lnTo>
                  <a:pt x="19058" y="99964"/>
                </a:lnTo>
                <a:lnTo>
                  <a:pt x="19058" y="94028"/>
                </a:lnTo>
                <a:close/>
                <a:moveTo>
                  <a:pt x="31242" y="94028"/>
                </a:moveTo>
                <a:lnTo>
                  <a:pt x="31242" y="99964"/>
                </a:lnTo>
                <a:lnTo>
                  <a:pt x="25305" y="99964"/>
                </a:lnTo>
                <a:lnTo>
                  <a:pt x="25305" y="94028"/>
                </a:lnTo>
                <a:close/>
                <a:moveTo>
                  <a:pt x="37489" y="94028"/>
                </a:moveTo>
                <a:lnTo>
                  <a:pt x="37489" y="99964"/>
                </a:lnTo>
                <a:lnTo>
                  <a:pt x="31553" y="99964"/>
                </a:lnTo>
                <a:lnTo>
                  <a:pt x="31553" y="94028"/>
                </a:lnTo>
                <a:close/>
                <a:moveTo>
                  <a:pt x="43737" y="94028"/>
                </a:moveTo>
                <a:lnTo>
                  <a:pt x="43737" y="99964"/>
                </a:lnTo>
                <a:lnTo>
                  <a:pt x="37802" y="99964"/>
                </a:lnTo>
                <a:lnTo>
                  <a:pt x="37802" y="94028"/>
                </a:lnTo>
                <a:close/>
                <a:moveTo>
                  <a:pt x="49985" y="94028"/>
                </a:moveTo>
                <a:lnTo>
                  <a:pt x="49985" y="99964"/>
                </a:lnTo>
                <a:lnTo>
                  <a:pt x="44049" y="99964"/>
                </a:lnTo>
                <a:lnTo>
                  <a:pt x="44049" y="94028"/>
                </a:lnTo>
                <a:close/>
                <a:moveTo>
                  <a:pt x="56232" y="94028"/>
                </a:moveTo>
                <a:lnTo>
                  <a:pt x="56232" y="99964"/>
                </a:lnTo>
                <a:lnTo>
                  <a:pt x="50296" y="99964"/>
                </a:lnTo>
                <a:lnTo>
                  <a:pt x="50296" y="94028"/>
                </a:lnTo>
                <a:close/>
                <a:moveTo>
                  <a:pt x="62480" y="94028"/>
                </a:moveTo>
                <a:lnTo>
                  <a:pt x="62480" y="99964"/>
                </a:lnTo>
                <a:lnTo>
                  <a:pt x="56545" y="99964"/>
                </a:lnTo>
                <a:lnTo>
                  <a:pt x="56545" y="94028"/>
                </a:lnTo>
                <a:close/>
                <a:moveTo>
                  <a:pt x="68727" y="94028"/>
                </a:moveTo>
                <a:lnTo>
                  <a:pt x="68727" y="99964"/>
                </a:lnTo>
                <a:lnTo>
                  <a:pt x="62792" y="99964"/>
                </a:lnTo>
                <a:lnTo>
                  <a:pt x="62792" y="94028"/>
                </a:lnTo>
                <a:close/>
                <a:moveTo>
                  <a:pt x="74975" y="94028"/>
                </a:moveTo>
                <a:lnTo>
                  <a:pt x="74975" y="99964"/>
                </a:lnTo>
                <a:lnTo>
                  <a:pt x="69039" y="99964"/>
                </a:lnTo>
                <a:lnTo>
                  <a:pt x="69039" y="94028"/>
                </a:lnTo>
                <a:close/>
                <a:moveTo>
                  <a:pt x="81223" y="94028"/>
                </a:moveTo>
                <a:lnTo>
                  <a:pt x="81223" y="99964"/>
                </a:lnTo>
                <a:lnTo>
                  <a:pt x="75286" y="99964"/>
                </a:lnTo>
                <a:lnTo>
                  <a:pt x="75286" y="94028"/>
                </a:lnTo>
                <a:close/>
                <a:moveTo>
                  <a:pt x="87470" y="94028"/>
                </a:moveTo>
                <a:lnTo>
                  <a:pt x="87470" y="99964"/>
                </a:lnTo>
                <a:lnTo>
                  <a:pt x="81535" y="99964"/>
                </a:lnTo>
                <a:lnTo>
                  <a:pt x="81535" y="94028"/>
                </a:lnTo>
                <a:close/>
                <a:moveTo>
                  <a:pt x="93718" y="94028"/>
                </a:moveTo>
                <a:lnTo>
                  <a:pt x="93718" y="99964"/>
                </a:lnTo>
                <a:lnTo>
                  <a:pt x="87784" y="99964"/>
                </a:lnTo>
                <a:lnTo>
                  <a:pt x="87784" y="94028"/>
                </a:lnTo>
                <a:close/>
                <a:moveTo>
                  <a:pt x="99967" y="94028"/>
                </a:moveTo>
                <a:lnTo>
                  <a:pt x="99967" y="99964"/>
                </a:lnTo>
                <a:lnTo>
                  <a:pt x="94031" y="99964"/>
                </a:lnTo>
                <a:lnTo>
                  <a:pt x="94031" y="94028"/>
                </a:lnTo>
                <a:close/>
                <a:moveTo>
                  <a:pt x="106214" y="94029"/>
                </a:moveTo>
                <a:lnTo>
                  <a:pt x="106214" y="99964"/>
                </a:lnTo>
                <a:lnTo>
                  <a:pt x="100278" y="99964"/>
                </a:lnTo>
                <a:lnTo>
                  <a:pt x="100278" y="94029"/>
                </a:lnTo>
                <a:close/>
                <a:moveTo>
                  <a:pt x="112461" y="94029"/>
                </a:moveTo>
                <a:lnTo>
                  <a:pt x="112461" y="99964"/>
                </a:lnTo>
                <a:lnTo>
                  <a:pt x="106527" y="99964"/>
                </a:lnTo>
                <a:lnTo>
                  <a:pt x="106527" y="94029"/>
                </a:lnTo>
                <a:close/>
                <a:moveTo>
                  <a:pt x="118710" y="94029"/>
                </a:moveTo>
                <a:lnTo>
                  <a:pt x="118710" y="99964"/>
                </a:lnTo>
                <a:lnTo>
                  <a:pt x="112774" y="99964"/>
                </a:lnTo>
                <a:lnTo>
                  <a:pt x="112774" y="94029"/>
                </a:lnTo>
                <a:close/>
                <a:moveTo>
                  <a:pt x="124957" y="94029"/>
                </a:moveTo>
                <a:lnTo>
                  <a:pt x="124957" y="99964"/>
                </a:lnTo>
                <a:lnTo>
                  <a:pt x="119021" y="99964"/>
                </a:lnTo>
                <a:lnTo>
                  <a:pt x="119021" y="94029"/>
                </a:lnTo>
                <a:close/>
                <a:moveTo>
                  <a:pt x="131204" y="94029"/>
                </a:moveTo>
                <a:lnTo>
                  <a:pt x="131204" y="99964"/>
                </a:lnTo>
                <a:lnTo>
                  <a:pt x="125270" y="99964"/>
                </a:lnTo>
                <a:lnTo>
                  <a:pt x="125270" y="94029"/>
                </a:lnTo>
                <a:close/>
                <a:moveTo>
                  <a:pt x="137451" y="94029"/>
                </a:moveTo>
                <a:lnTo>
                  <a:pt x="137451" y="99964"/>
                </a:lnTo>
                <a:lnTo>
                  <a:pt x="131517" y="99964"/>
                </a:lnTo>
                <a:lnTo>
                  <a:pt x="131517" y="94029"/>
                </a:lnTo>
                <a:close/>
                <a:moveTo>
                  <a:pt x="143702" y="94029"/>
                </a:moveTo>
                <a:lnTo>
                  <a:pt x="143702" y="99964"/>
                </a:lnTo>
                <a:lnTo>
                  <a:pt x="137766" y="99964"/>
                </a:lnTo>
                <a:lnTo>
                  <a:pt x="137766" y="94029"/>
                </a:lnTo>
                <a:close/>
                <a:moveTo>
                  <a:pt x="149949" y="94029"/>
                </a:moveTo>
                <a:lnTo>
                  <a:pt x="149949" y="99964"/>
                </a:lnTo>
                <a:lnTo>
                  <a:pt x="144015" y="99964"/>
                </a:lnTo>
                <a:lnTo>
                  <a:pt x="144015" y="94029"/>
                </a:lnTo>
                <a:close/>
                <a:moveTo>
                  <a:pt x="156196" y="94029"/>
                </a:moveTo>
                <a:lnTo>
                  <a:pt x="156196" y="99964"/>
                </a:lnTo>
                <a:lnTo>
                  <a:pt x="150262" y="99964"/>
                </a:lnTo>
                <a:lnTo>
                  <a:pt x="150262" y="94029"/>
                </a:lnTo>
                <a:close/>
                <a:moveTo>
                  <a:pt x="162445" y="94028"/>
                </a:moveTo>
                <a:lnTo>
                  <a:pt x="162445" y="99964"/>
                </a:lnTo>
                <a:lnTo>
                  <a:pt x="156509" y="99964"/>
                </a:lnTo>
                <a:lnTo>
                  <a:pt x="156509" y="94028"/>
                </a:lnTo>
                <a:close/>
                <a:moveTo>
                  <a:pt x="168692" y="94028"/>
                </a:moveTo>
                <a:lnTo>
                  <a:pt x="168692" y="99964"/>
                </a:lnTo>
                <a:lnTo>
                  <a:pt x="162756" y="99964"/>
                </a:lnTo>
                <a:lnTo>
                  <a:pt x="162756" y="94028"/>
                </a:lnTo>
                <a:close/>
                <a:moveTo>
                  <a:pt x="174939" y="94028"/>
                </a:moveTo>
                <a:lnTo>
                  <a:pt x="174939" y="99964"/>
                </a:lnTo>
                <a:lnTo>
                  <a:pt x="169005" y="99964"/>
                </a:lnTo>
                <a:lnTo>
                  <a:pt x="169005" y="94028"/>
                </a:lnTo>
                <a:close/>
                <a:moveTo>
                  <a:pt x="181186" y="94028"/>
                </a:moveTo>
                <a:lnTo>
                  <a:pt x="181186" y="99964"/>
                </a:lnTo>
                <a:lnTo>
                  <a:pt x="175252" y="99964"/>
                </a:lnTo>
                <a:lnTo>
                  <a:pt x="175252" y="94028"/>
                </a:lnTo>
                <a:close/>
                <a:moveTo>
                  <a:pt x="187435" y="94028"/>
                </a:moveTo>
                <a:lnTo>
                  <a:pt x="187435" y="99964"/>
                </a:lnTo>
                <a:lnTo>
                  <a:pt x="181499" y="99964"/>
                </a:lnTo>
                <a:lnTo>
                  <a:pt x="181499" y="94028"/>
                </a:lnTo>
                <a:close/>
                <a:moveTo>
                  <a:pt x="193684" y="94028"/>
                </a:moveTo>
                <a:lnTo>
                  <a:pt x="193684" y="99964"/>
                </a:lnTo>
                <a:lnTo>
                  <a:pt x="187749" y="99964"/>
                </a:lnTo>
                <a:lnTo>
                  <a:pt x="187749" y="94028"/>
                </a:lnTo>
                <a:close/>
                <a:moveTo>
                  <a:pt x="199931" y="94028"/>
                </a:moveTo>
                <a:lnTo>
                  <a:pt x="199931" y="99964"/>
                </a:lnTo>
                <a:lnTo>
                  <a:pt x="193996" y="99964"/>
                </a:lnTo>
                <a:lnTo>
                  <a:pt x="193996" y="94028"/>
                </a:lnTo>
                <a:close/>
                <a:moveTo>
                  <a:pt x="206180" y="94028"/>
                </a:moveTo>
                <a:lnTo>
                  <a:pt x="206180" y="99964"/>
                </a:lnTo>
                <a:lnTo>
                  <a:pt x="200244" y="99964"/>
                </a:lnTo>
                <a:lnTo>
                  <a:pt x="200244" y="94028"/>
                </a:lnTo>
                <a:close/>
                <a:moveTo>
                  <a:pt x="212427" y="94028"/>
                </a:moveTo>
                <a:lnTo>
                  <a:pt x="212427" y="99964"/>
                </a:lnTo>
                <a:lnTo>
                  <a:pt x="206491" y="99964"/>
                </a:lnTo>
                <a:lnTo>
                  <a:pt x="206491" y="94028"/>
                </a:lnTo>
                <a:close/>
                <a:moveTo>
                  <a:pt x="218674" y="94028"/>
                </a:moveTo>
                <a:lnTo>
                  <a:pt x="218674" y="99964"/>
                </a:lnTo>
                <a:lnTo>
                  <a:pt x="212739" y="99964"/>
                </a:lnTo>
                <a:lnTo>
                  <a:pt x="212739" y="94028"/>
                </a:lnTo>
                <a:close/>
                <a:moveTo>
                  <a:pt x="224921" y="94029"/>
                </a:moveTo>
                <a:lnTo>
                  <a:pt x="224921" y="99964"/>
                </a:lnTo>
                <a:lnTo>
                  <a:pt x="218987" y="99964"/>
                </a:lnTo>
                <a:lnTo>
                  <a:pt x="218987" y="94029"/>
                </a:lnTo>
                <a:close/>
                <a:moveTo>
                  <a:pt x="231170" y="94029"/>
                </a:moveTo>
                <a:lnTo>
                  <a:pt x="231170" y="99964"/>
                </a:lnTo>
                <a:lnTo>
                  <a:pt x="225234" y="99964"/>
                </a:lnTo>
                <a:lnTo>
                  <a:pt x="225234" y="94029"/>
                </a:lnTo>
                <a:close/>
                <a:moveTo>
                  <a:pt x="237417" y="94029"/>
                </a:moveTo>
                <a:lnTo>
                  <a:pt x="237417" y="99964"/>
                </a:lnTo>
                <a:lnTo>
                  <a:pt x="231481" y="99964"/>
                </a:lnTo>
                <a:lnTo>
                  <a:pt x="231481" y="94029"/>
                </a:lnTo>
                <a:close/>
                <a:moveTo>
                  <a:pt x="243664" y="94029"/>
                </a:moveTo>
                <a:lnTo>
                  <a:pt x="243664" y="99964"/>
                </a:lnTo>
                <a:lnTo>
                  <a:pt x="237729" y="99964"/>
                </a:lnTo>
                <a:lnTo>
                  <a:pt x="237729" y="94029"/>
                </a:lnTo>
                <a:close/>
                <a:moveTo>
                  <a:pt x="249911" y="94029"/>
                </a:moveTo>
                <a:lnTo>
                  <a:pt x="249911" y="99964"/>
                </a:lnTo>
                <a:lnTo>
                  <a:pt x="243977" y="99964"/>
                </a:lnTo>
                <a:lnTo>
                  <a:pt x="243977" y="94029"/>
                </a:lnTo>
                <a:close/>
                <a:moveTo>
                  <a:pt x="256161" y="94029"/>
                </a:moveTo>
                <a:lnTo>
                  <a:pt x="256161" y="99964"/>
                </a:lnTo>
                <a:lnTo>
                  <a:pt x="250225" y="99964"/>
                </a:lnTo>
                <a:lnTo>
                  <a:pt x="250225" y="94029"/>
                </a:lnTo>
                <a:close/>
                <a:moveTo>
                  <a:pt x="262409" y="94029"/>
                </a:moveTo>
                <a:lnTo>
                  <a:pt x="262409" y="99964"/>
                </a:lnTo>
                <a:lnTo>
                  <a:pt x="256474" y="99964"/>
                </a:lnTo>
                <a:lnTo>
                  <a:pt x="256474" y="94029"/>
                </a:lnTo>
                <a:close/>
                <a:moveTo>
                  <a:pt x="268656" y="94029"/>
                </a:moveTo>
                <a:lnTo>
                  <a:pt x="268656" y="99964"/>
                </a:lnTo>
                <a:lnTo>
                  <a:pt x="262721" y="99964"/>
                </a:lnTo>
                <a:lnTo>
                  <a:pt x="262721" y="94029"/>
                </a:lnTo>
                <a:close/>
                <a:moveTo>
                  <a:pt x="274904" y="94029"/>
                </a:moveTo>
                <a:lnTo>
                  <a:pt x="274904" y="99964"/>
                </a:lnTo>
                <a:lnTo>
                  <a:pt x="268968" y="99964"/>
                </a:lnTo>
                <a:lnTo>
                  <a:pt x="268968" y="94029"/>
                </a:lnTo>
                <a:close/>
                <a:moveTo>
                  <a:pt x="6251" y="100276"/>
                </a:moveTo>
                <a:lnTo>
                  <a:pt x="6251" y="106211"/>
                </a:lnTo>
                <a:lnTo>
                  <a:pt x="315" y="106211"/>
                </a:lnTo>
                <a:lnTo>
                  <a:pt x="315" y="100276"/>
                </a:lnTo>
                <a:close/>
                <a:moveTo>
                  <a:pt x="12498" y="100276"/>
                </a:moveTo>
                <a:lnTo>
                  <a:pt x="12498" y="106211"/>
                </a:lnTo>
                <a:lnTo>
                  <a:pt x="6562" y="106211"/>
                </a:lnTo>
                <a:lnTo>
                  <a:pt x="6562" y="100276"/>
                </a:lnTo>
                <a:close/>
                <a:moveTo>
                  <a:pt x="18745" y="100276"/>
                </a:moveTo>
                <a:lnTo>
                  <a:pt x="18745" y="106211"/>
                </a:lnTo>
                <a:lnTo>
                  <a:pt x="12810" y="106211"/>
                </a:lnTo>
                <a:lnTo>
                  <a:pt x="12810" y="100276"/>
                </a:lnTo>
                <a:close/>
                <a:moveTo>
                  <a:pt x="24992" y="100276"/>
                </a:moveTo>
                <a:lnTo>
                  <a:pt x="24992" y="106211"/>
                </a:lnTo>
                <a:lnTo>
                  <a:pt x="19058" y="106211"/>
                </a:lnTo>
                <a:lnTo>
                  <a:pt x="19058" y="100276"/>
                </a:lnTo>
                <a:close/>
                <a:moveTo>
                  <a:pt x="31242" y="100276"/>
                </a:moveTo>
                <a:lnTo>
                  <a:pt x="31242" y="106211"/>
                </a:lnTo>
                <a:lnTo>
                  <a:pt x="25305" y="106211"/>
                </a:lnTo>
                <a:lnTo>
                  <a:pt x="25305" y="100276"/>
                </a:lnTo>
                <a:close/>
                <a:moveTo>
                  <a:pt x="37489" y="100276"/>
                </a:moveTo>
                <a:lnTo>
                  <a:pt x="37489" y="106211"/>
                </a:lnTo>
                <a:lnTo>
                  <a:pt x="31553" y="106211"/>
                </a:lnTo>
                <a:lnTo>
                  <a:pt x="31553" y="100276"/>
                </a:lnTo>
                <a:close/>
                <a:moveTo>
                  <a:pt x="43737" y="100276"/>
                </a:moveTo>
                <a:lnTo>
                  <a:pt x="43737" y="106211"/>
                </a:lnTo>
                <a:lnTo>
                  <a:pt x="37802" y="106211"/>
                </a:lnTo>
                <a:lnTo>
                  <a:pt x="37802" y="100276"/>
                </a:lnTo>
                <a:close/>
                <a:moveTo>
                  <a:pt x="49985" y="100276"/>
                </a:moveTo>
                <a:lnTo>
                  <a:pt x="49985" y="106211"/>
                </a:lnTo>
                <a:lnTo>
                  <a:pt x="44049" y="106211"/>
                </a:lnTo>
                <a:lnTo>
                  <a:pt x="44049" y="100276"/>
                </a:lnTo>
                <a:close/>
                <a:moveTo>
                  <a:pt x="56232" y="100276"/>
                </a:moveTo>
                <a:lnTo>
                  <a:pt x="56232" y="106211"/>
                </a:lnTo>
                <a:lnTo>
                  <a:pt x="50296" y="106211"/>
                </a:lnTo>
                <a:lnTo>
                  <a:pt x="50296" y="100276"/>
                </a:lnTo>
                <a:close/>
                <a:moveTo>
                  <a:pt x="62480" y="100276"/>
                </a:moveTo>
                <a:lnTo>
                  <a:pt x="62480" y="106211"/>
                </a:lnTo>
                <a:lnTo>
                  <a:pt x="56545" y="106211"/>
                </a:lnTo>
                <a:lnTo>
                  <a:pt x="56545" y="100276"/>
                </a:lnTo>
                <a:close/>
                <a:moveTo>
                  <a:pt x="68727" y="100276"/>
                </a:moveTo>
                <a:lnTo>
                  <a:pt x="68727" y="106211"/>
                </a:lnTo>
                <a:lnTo>
                  <a:pt x="62792" y="106211"/>
                </a:lnTo>
                <a:lnTo>
                  <a:pt x="62792" y="100276"/>
                </a:lnTo>
                <a:close/>
                <a:moveTo>
                  <a:pt x="74975" y="100276"/>
                </a:moveTo>
                <a:lnTo>
                  <a:pt x="74975" y="106211"/>
                </a:lnTo>
                <a:lnTo>
                  <a:pt x="69039" y="106211"/>
                </a:lnTo>
                <a:lnTo>
                  <a:pt x="69039" y="100276"/>
                </a:lnTo>
                <a:close/>
                <a:moveTo>
                  <a:pt x="81223" y="100276"/>
                </a:moveTo>
                <a:lnTo>
                  <a:pt x="81223" y="106211"/>
                </a:lnTo>
                <a:lnTo>
                  <a:pt x="75286" y="106211"/>
                </a:lnTo>
                <a:lnTo>
                  <a:pt x="75286" y="100276"/>
                </a:lnTo>
                <a:close/>
                <a:moveTo>
                  <a:pt x="87470" y="100276"/>
                </a:moveTo>
                <a:lnTo>
                  <a:pt x="87470" y="106211"/>
                </a:lnTo>
                <a:lnTo>
                  <a:pt x="81535" y="106211"/>
                </a:lnTo>
                <a:lnTo>
                  <a:pt x="81535" y="100276"/>
                </a:lnTo>
                <a:close/>
                <a:moveTo>
                  <a:pt x="93718" y="100276"/>
                </a:moveTo>
                <a:lnTo>
                  <a:pt x="93718" y="106211"/>
                </a:lnTo>
                <a:lnTo>
                  <a:pt x="87784" y="106211"/>
                </a:lnTo>
                <a:lnTo>
                  <a:pt x="87784" y="100276"/>
                </a:lnTo>
                <a:close/>
                <a:moveTo>
                  <a:pt x="99967" y="100276"/>
                </a:moveTo>
                <a:lnTo>
                  <a:pt x="99967" y="106211"/>
                </a:lnTo>
                <a:lnTo>
                  <a:pt x="94031" y="106211"/>
                </a:lnTo>
                <a:lnTo>
                  <a:pt x="94031" y="100276"/>
                </a:lnTo>
                <a:close/>
                <a:moveTo>
                  <a:pt x="106214" y="100276"/>
                </a:moveTo>
                <a:lnTo>
                  <a:pt x="106214" y="106211"/>
                </a:lnTo>
                <a:lnTo>
                  <a:pt x="100278" y="106211"/>
                </a:lnTo>
                <a:lnTo>
                  <a:pt x="100278" y="100276"/>
                </a:lnTo>
                <a:close/>
                <a:moveTo>
                  <a:pt x="112461" y="100276"/>
                </a:moveTo>
                <a:lnTo>
                  <a:pt x="112461" y="106211"/>
                </a:lnTo>
                <a:lnTo>
                  <a:pt x="106527" y="106211"/>
                </a:lnTo>
                <a:lnTo>
                  <a:pt x="106527" y="100276"/>
                </a:lnTo>
                <a:close/>
                <a:moveTo>
                  <a:pt x="118710" y="100276"/>
                </a:moveTo>
                <a:lnTo>
                  <a:pt x="118710" y="106211"/>
                </a:lnTo>
                <a:lnTo>
                  <a:pt x="112774" y="106211"/>
                </a:lnTo>
                <a:lnTo>
                  <a:pt x="112774" y="100276"/>
                </a:lnTo>
                <a:close/>
                <a:moveTo>
                  <a:pt x="124957" y="100276"/>
                </a:moveTo>
                <a:lnTo>
                  <a:pt x="124957" y="106211"/>
                </a:lnTo>
                <a:lnTo>
                  <a:pt x="119021" y="106211"/>
                </a:lnTo>
                <a:lnTo>
                  <a:pt x="119021" y="100276"/>
                </a:lnTo>
                <a:close/>
                <a:moveTo>
                  <a:pt x="131204" y="100276"/>
                </a:moveTo>
                <a:lnTo>
                  <a:pt x="131204" y="106211"/>
                </a:lnTo>
                <a:lnTo>
                  <a:pt x="125270" y="106211"/>
                </a:lnTo>
                <a:lnTo>
                  <a:pt x="125270" y="100276"/>
                </a:lnTo>
                <a:close/>
                <a:moveTo>
                  <a:pt x="137451" y="100276"/>
                </a:moveTo>
                <a:lnTo>
                  <a:pt x="137451" y="106211"/>
                </a:lnTo>
                <a:lnTo>
                  <a:pt x="131517" y="106211"/>
                </a:lnTo>
                <a:lnTo>
                  <a:pt x="131517" y="100276"/>
                </a:lnTo>
                <a:close/>
                <a:moveTo>
                  <a:pt x="143702" y="100276"/>
                </a:moveTo>
                <a:lnTo>
                  <a:pt x="143702" y="106211"/>
                </a:lnTo>
                <a:lnTo>
                  <a:pt x="137766" y="106211"/>
                </a:lnTo>
                <a:lnTo>
                  <a:pt x="137766" y="100276"/>
                </a:lnTo>
                <a:close/>
                <a:moveTo>
                  <a:pt x="149949" y="100276"/>
                </a:moveTo>
                <a:lnTo>
                  <a:pt x="149949" y="106211"/>
                </a:lnTo>
                <a:lnTo>
                  <a:pt x="144015" y="106211"/>
                </a:lnTo>
                <a:lnTo>
                  <a:pt x="144015" y="100276"/>
                </a:lnTo>
                <a:close/>
                <a:moveTo>
                  <a:pt x="156196" y="100276"/>
                </a:moveTo>
                <a:lnTo>
                  <a:pt x="156196" y="106211"/>
                </a:lnTo>
                <a:lnTo>
                  <a:pt x="150262" y="106211"/>
                </a:lnTo>
                <a:lnTo>
                  <a:pt x="150262" y="100276"/>
                </a:lnTo>
                <a:close/>
                <a:moveTo>
                  <a:pt x="162445" y="100276"/>
                </a:moveTo>
                <a:lnTo>
                  <a:pt x="162445" y="106211"/>
                </a:lnTo>
                <a:lnTo>
                  <a:pt x="156509" y="106211"/>
                </a:lnTo>
                <a:lnTo>
                  <a:pt x="156509" y="100276"/>
                </a:lnTo>
                <a:close/>
                <a:moveTo>
                  <a:pt x="168692" y="100276"/>
                </a:moveTo>
                <a:lnTo>
                  <a:pt x="168692" y="106211"/>
                </a:lnTo>
                <a:lnTo>
                  <a:pt x="162756" y="106211"/>
                </a:lnTo>
                <a:lnTo>
                  <a:pt x="162756" y="100276"/>
                </a:lnTo>
                <a:close/>
                <a:moveTo>
                  <a:pt x="174939" y="100276"/>
                </a:moveTo>
                <a:lnTo>
                  <a:pt x="174939" y="106211"/>
                </a:lnTo>
                <a:lnTo>
                  <a:pt x="169005" y="106211"/>
                </a:lnTo>
                <a:lnTo>
                  <a:pt x="169005" y="100276"/>
                </a:lnTo>
                <a:close/>
                <a:moveTo>
                  <a:pt x="181186" y="100276"/>
                </a:moveTo>
                <a:lnTo>
                  <a:pt x="181186" y="106211"/>
                </a:lnTo>
                <a:lnTo>
                  <a:pt x="175252" y="106211"/>
                </a:lnTo>
                <a:lnTo>
                  <a:pt x="175252" y="100276"/>
                </a:lnTo>
                <a:close/>
                <a:moveTo>
                  <a:pt x="187435" y="100276"/>
                </a:moveTo>
                <a:lnTo>
                  <a:pt x="187435" y="106211"/>
                </a:lnTo>
                <a:lnTo>
                  <a:pt x="181499" y="106211"/>
                </a:lnTo>
                <a:lnTo>
                  <a:pt x="181499" y="100276"/>
                </a:lnTo>
                <a:close/>
                <a:moveTo>
                  <a:pt x="193684" y="100276"/>
                </a:moveTo>
                <a:lnTo>
                  <a:pt x="193684" y="106211"/>
                </a:lnTo>
                <a:lnTo>
                  <a:pt x="187749" y="106211"/>
                </a:lnTo>
                <a:lnTo>
                  <a:pt x="187749" y="100276"/>
                </a:lnTo>
                <a:close/>
                <a:moveTo>
                  <a:pt x="199931" y="100276"/>
                </a:moveTo>
                <a:lnTo>
                  <a:pt x="199931" y="106211"/>
                </a:lnTo>
                <a:lnTo>
                  <a:pt x="193996" y="106211"/>
                </a:lnTo>
                <a:lnTo>
                  <a:pt x="193996" y="100276"/>
                </a:lnTo>
                <a:close/>
                <a:moveTo>
                  <a:pt x="206180" y="100276"/>
                </a:moveTo>
                <a:lnTo>
                  <a:pt x="206180" y="106211"/>
                </a:lnTo>
                <a:lnTo>
                  <a:pt x="200244" y="106211"/>
                </a:lnTo>
                <a:lnTo>
                  <a:pt x="200244" y="100276"/>
                </a:lnTo>
                <a:close/>
                <a:moveTo>
                  <a:pt x="212427" y="100276"/>
                </a:moveTo>
                <a:lnTo>
                  <a:pt x="212427" y="106211"/>
                </a:lnTo>
                <a:lnTo>
                  <a:pt x="206491" y="106211"/>
                </a:lnTo>
                <a:lnTo>
                  <a:pt x="206491" y="100276"/>
                </a:lnTo>
                <a:close/>
                <a:moveTo>
                  <a:pt x="218674" y="100276"/>
                </a:moveTo>
                <a:lnTo>
                  <a:pt x="218674" y="106211"/>
                </a:lnTo>
                <a:lnTo>
                  <a:pt x="212739" y="106211"/>
                </a:lnTo>
                <a:lnTo>
                  <a:pt x="212739" y="100276"/>
                </a:lnTo>
                <a:close/>
                <a:moveTo>
                  <a:pt x="224921" y="100276"/>
                </a:moveTo>
                <a:lnTo>
                  <a:pt x="224921" y="106211"/>
                </a:lnTo>
                <a:lnTo>
                  <a:pt x="218987" y="106211"/>
                </a:lnTo>
                <a:lnTo>
                  <a:pt x="218987" y="100276"/>
                </a:lnTo>
                <a:close/>
                <a:moveTo>
                  <a:pt x="231170" y="100276"/>
                </a:moveTo>
                <a:lnTo>
                  <a:pt x="231170" y="106211"/>
                </a:lnTo>
                <a:lnTo>
                  <a:pt x="225234" y="106211"/>
                </a:lnTo>
                <a:lnTo>
                  <a:pt x="225234" y="100276"/>
                </a:lnTo>
                <a:close/>
                <a:moveTo>
                  <a:pt x="237417" y="100276"/>
                </a:moveTo>
                <a:lnTo>
                  <a:pt x="237417" y="106211"/>
                </a:lnTo>
                <a:lnTo>
                  <a:pt x="231481" y="106211"/>
                </a:lnTo>
                <a:lnTo>
                  <a:pt x="231481" y="100276"/>
                </a:lnTo>
                <a:close/>
                <a:moveTo>
                  <a:pt x="243664" y="100276"/>
                </a:moveTo>
                <a:lnTo>
                  <a:pt x="243664" y="106211"/>
                </a:lnTo>
                <a:lnTo>
                  <a:pt x="237729" y="106211"/>
                </a:lnTo>
                <a:lnTo>
                  <a:pt x="237729" y="100276"/>
                </a:lnTo>
                <a:close/>
                <a:moveTo>
                  <a:pt x="249911" y="100276"/>
                </a:moveTo>
                <a:lnTo>
                  <a:pt x="249911" y="106211"/>
                </a:lnTo>
                <a:lnTo>
                  <a:pt x="243977" y="106211"/>
                </a:lnTo>
                <a:lnTo>
                  <a:pt x="243977" y="100276"/>
                </a:lnTo>
                <a:close/>
                <a:moveTo>
                  <a:pt x="256161" y="100276"/>
                </a:moveTo>
                <a:lnTo>
                  <a:pt x="256161" y="106211"/>
                </a:lnTo>
                <a:lnTo>
                  <a:pt x="250225" y="106211"/>
                </a:lnTo>
                <a:lnTo>
                  <a:pt x="250225" y="100276"/>
                </a:lnTo>
                <a:close/>
                <a:moveTo>
                  <a:pt x="262409" y="100276"/>
                </a:moveTo>
                <a:lnTo>
                  <a:pt x="262409" y="106211"/>
                </a:lnTo>
                <a:lnTo>
                  <a:pt x="256474" y="106211"/>
                </a:lnTo>
                <a:lnTo>
                  <a:pt x="256474" y="100276"/>
                </a:lnTo>
                <a:close/>
                <a:moveTo>
                  <a:pt x="268656" y="100276"/>
                </a:moveTo>
                <a:lnTo>
                  <a:pt x="268656" y="106211"/>
                </a:lnTo>
                <a:lnTo>
                  <a:pt x="262721" y="106211"/>
                </a:lnTo>
                <a:lnTo>
                  <a:pt x="262721" y="100276"/>
                </a:lnTo>
                <a:close/>
                <a:moveTo>
                  <a:pt x="274904" y="100276"/>
                </a:moveTo>
                <a:lnTo>
                  <a:pt x="274904" y="106211"/>
                </a:lnTo>
                <a:lnTo>
                  <a:pt x="268968" y="106211"/>
                </a:lnTo>
                <a:lnTo>
                  <a:pt x="268968" y="100276"/>
                </a:lnTo>
                <a:close/>
                <a:moveTo>
                  <a:pt x="6251" y="106523"/>
                </a:moveTo>
                <a:lnTo>
                  <a:pt x="6251" y="112460"/>
                </a:lnTo>
                <a:lnTo>
                  <a:pt x="315" y="112460"/>
                </a:lnTo>
                <a:lnTo>
                  <a:pt x="315" y="106523"/>
                </a:lnTo>
                <a:close/>
                <a:moveTo>
                  <a:pt x="12498" y="106523"/>
                </a:moveTo>
                <a:lnTo>
                  <a:pt x="12498" y="112460"/>
                </a:lnTo>
                <a:lnTo>
                  <a:pt x="6562" y="112460"/>
                </a:lnTo>
                <a:lnTo>
                  <a:pt x="6562" y="106523"/>
                </a:lnTo>
                <a:close/>
                <a:moveTo>
                  <a:pt x="18745" y="106523"/>
                </a:moveTo>
                <a:lnTo>
                  <a:pt x="18745" y="112460"/>
                </a:lnTo>
                <a:lnTo>
                  <a:pt x="12810" y="112460"/>
                </a:lnTo>
                <a:lnTo>
                  <a:pt x="12810" y="106523"/>
                </a:lnTo>
                <a:close/>
                <a:moveTo>
                  <a:pt x="24992" y="106523"/>
                </a:moveTo>
                <a:lnTo>
                  <a:pt x="24992" y="112460"/>
                </a:lnTo>
                <a:lnTo>
                  <a:pt x="19058" y="112460"/>
                </a:lnTo>
                <a:lnTo>
                  <a:pt x="19058" y="106523"/>
                </a:lnTo>
                <a:close/>
                <a:moveTo>
                  <a:pt x="31242" y="106523"/>
                </a:moveTo>
                <a:lnTo>
                  <a:pt x="31242" y="112460"/>
                </a:lnTo>
                <a:lnTo>
                  <a:pt x="25305" y="112460"/>
                </a:lnTo>
                <a:lnTo>
                  <a:pt x="25305" y="106523"/>
                </a:lnTo>
                <a:close/>
                <a:moveTo>
                  <a:pt x="37489" y="106523"/>
                </a:moveTo>
                <a:lnTo>
                  <a:pt x="37489" y="112460"/>
                </a:lnTo>
                <a:lnTo>
                  <a:pt x="31553" y="112460"/>
                </a:lnTo>
                <a:lnTo>
                  <a:pt x="31553" y="106523"/>
                </a:lnTo>
                <a:close/>
                <a:moveTo>
                  <a:pt x="43737" y="106523"/>
                </a:moveTo>
                <a:lnTo>
                  <a:pt x="43737" y="112460"/>
                </a:lnTo>
                <a:lnTo>
                  <a:pt x="37802" y="112460"/>
                </a:lnTo>
                <a:lnTo>
                  <a:pt x="37802" y="106523"/>
                </a:lnTo>
                <a:close/>
                <a:moveTo>
                  <a:pt x="49985" y="106523"/>
                </a:moveTo>
                <a:lnTo>
                  <a:pt x="49985" y="112460"/>
                </a:lnTo>
                <a:lnTo>
                  <a:pt x="44049" y="112460"/>
                </a:lnTo>
                <a:lnTo>
                  <a:pt x="44049" y="106523"/>
                </a:lnTo>
                <a:close/>
                <a:moveTo>
                  <a:pt x="56232" y="106523"/>
                </a:moveTo>
                <a:lnTo>
                  <a:pt x="56232" y="112460"/>
                </a:lnTo>
                <a:lnTo>
                  <a:pt x="50296" y="112460"/>
                </a:lnTo>
                <a:lnTo>
                  <a:pt x="50296" y="106523"/>
                </a:lnTo>
                <a:close/>
                <a:moveTo>
                  <a:pt x="62480" y="106523"/>
                </a:moveTo>
                <a:lnTo>
                  <a:pt x="62480" y="112460"/>
                </a:lnTo>
                <a:lnTo>
                  <a:pt x="56545" y="112460"/>
                </a:lnTo>
                <a:lnTo>
                  <a:pt x="56545" y="106523"/>
                </a:lnTo>
                <a:close/>
                <a:moveTo>
                  <a:pt x="68727" y="106523"/>
                </a:moveTo>
                <a:lnTo>
                  <a:pt x="68727" y="112460"/>
                </a:lnTo>
                <a:lnTo>
                  <a:pt x="62792" y="112460"/>
                </a:lnTo>
                <a:lnTo>
                  <a:pt x="62792" y="106523"/>
                </a:lnTo>
                <a:close/>
                <a:moveTo>
                  <a:pt x="74975" y="106523"/>
                </a:moveTo>
                <a:lnTo>
                  <a:pt x="74975" y="112460"/>
                </a:lnTo>
                <a:lnTo>
                  <a:pt x="69039" y="112460"/>
                </a:lnTo>
                <a:lnTo>
                  <a:pt x="69039" y="106523"/>
                </a:lnTo>
                <a:close/>
                <a:moveTo>
                  <a:pt x="81223" y="106523"/>
                </a:moveTo>
                <a:lnTo>
                  <a:pt x="81223" y="112460"/>
                </a:lnTo>
                <a:lnTo>
                  <a:pt x="75286" y="112460"/>
                </a:lnTo>
                <a:lnTo>
                  <a:pt x="75286" y="106523"/>
                </a:lnTo>
                <a:close/>
                <a:moveTo>
                  <a:pt x="87470" y="106523"/>
                </a:moveTo>
                <a:lnTo>
                  <a:pt x="87470" y="112460"/>
                </a:lnTo>
                <a:lnTo>
                  <a:pt x="81535" y="112460"/>
                </a:lnTo>
                <a:lnTo>
                  <a:pt x="81535" y="106523"/>
                </a:lnTo>
                <a:close/>
                <a:moveTo>
                  <a:pt x="93718" y="106523"/>
                </a:moveTo>
                <a:lnTo>
                  <a:pt x="93718" y="112460"/>
                </a:lnTo>
                <a:lnTo>
                  <a:pt x="87784" y="112460"/>
                </a:lnTo>
                <a:lnTo>
                  <a:pt x="87784" y="106523"/>
                </a:lnTo>
                <a:close/>
                <a:moveTo>
                  <a:pt x="99967" y="106523"/>
                </a:moveTo>
                <a:lnTo>
                  <a:pt x="99967" y="112460"/>
                </a:lnTo>
                <a:lnTo>
                  <a:pt x="94031" y="112460"/>
                </a:lnTo>
                <a:lnTo>
                  <a:pt x="94031" y="106523"/>
                </a:lnTo>
                <a:close/>
                <a:moveTo>
                  <a:pt x="106214" y="106523"/>
                </a:moveTo>
                <a:lnTo>
                  <a:pt x="106214" y="112460"/>
                </a:lnTo>
                <a:lnTo>
                  <a:pt x="100278" y="112460"/>
                </a:lnTo>
                <a:lnTo>
                  <a:pt x="100278" y="106523"/>
                </a:lnTo>
                <a:close/>
                <a:moveTo>
                  <a:pt x="112461" y="106523"/>
                </a:moveTo>
                <a:lnTo>
                  <a:pt x="112461" y="112460"/>
                </a:lnTo>
                <a:lnTo>
                  <a:pt x="106527" y="112460"/>
                </a:lnTo>
                <a:lnTo>
                  <a:pt x="106527" y="106523"/>
                </a:lnTo>
                <a:close/>
                <a:moveTo>
                  <a:pt x="118710" y="106523"/>
                </a:moveTo>
                <a:lnTo>
                  <a:pt x="118710" y="112460"/>
                </a:lnTo>
                <a:lnTo>
                  <a:pt x="112774" y="112460"/>
                </a:lnTo>
                <a:lnTo>
                  <a:pt x="112774" y="106523"/>
                </a:lnTo>
                <a:close/>
                <a:moveTo>
                  <a:pt x="124957" y="106523"/>
                </a:moveTo>
                <a:lnTo>
                  <a:pt x="124957" y="112460"/>
                </a:lnTo>
                <a:lnTo>
                  <a:pt x="119021" y="112460"/>
                </a:lnTo>
                <a:lnTo>
                  <a:pt x="119021" y="106523"/>
                </a:lnTo>
                <a:close/>
                <a:moveTo>
                  <a:pt x="131204" y="106523"/>
                </a:moveTo>
                <a:lnTo>
                  <a:pt x="131204" y="112460"/>
                </a:lnTo>
                <a:lnTo>
                  <a:pt x="125270" y="112460"/>
                </a:lnTo>
                <a:lnTo>
                  <a:pt x="125270" y="106523"/>
                </a:lnTo>
                <a:close/>
                <a:moveTo>
                  <a:pt x="137451" y="106523"/>
                </a:moveTo>
                <a:lnTo>
                  <a:pt x="137451" y="112460"/>
                </a:lnTo>
                <a:lnTo>
                  <a:pt x="131517" y="112460"/>
                </a:lnTo>
                <a:lnTo>
                  <a:pt x="131517" y="106523"/>
                </a:lnTo>
                <a:close/>
                <a:moveTo>
                  <a:pt x="143702" y="106523"/>
                </a:moveTo>
                <a:lnTo>
                  <a:pt x="143702" y="112460"/>
                </a:lnTo>
                <a:lnTo>
                  <a:pt x="137766" y="112460"/>
                </a:lnTo>
                <a:lnTo>
                  <a:pt x="137766" y="106523"/>
                </a:lnTo>
                <a:close/>
                <a:moveTo>
                  <a:pt x="149949" y="106523"/>
                </a:moveTo>
                <a:lnTo>
                  <a:pt x="149949" y="112460"/>
                </a:lnTo>
                <a:lnTo>
                  <a:pt x="144015" y="112460"/>
                </a:lnTo>
                <a:lnTo>
                  <a:pt x="144015" y="106523"/>
                </a:lnTo>
                <a:close/>
                <a:moveTo>
                  <a:pt x="156196" y="106523"/>
                </a:moveTo>
                <a:lnTo>
                  <a:pt x="156196" y="112460"/>
                </a:lnTo>
                <a:lnTo>
                  <a:pt x="150262" y="112460"/>
                </a:lnTo>
                <a:lnTo>
                  <a:pt x="150262" y="106523"/>
                </a:lnTo>
                <a:close/>
                <a:moveTo>
                  <a:pt x="162445" y="106523"/>
                </a:moveTo>
                <a:lnTo>
                  <a:pt x="162445" y="112460"/>
                </a:lnTo>
                <a:lnTo>
                  <a:pt x="156509" y="112460"/>
                </a:lnTo>
                <a:lnTo>
                  <a:pt x="156509" y="106523"/>
                </a:lnTo>
                <a:close/>
                <a:moveTo>
                  <a:pt x="168692" y="106523"/>
                </a:moveTo>
                <a:lnTo>
                  <a:pt x="168692" y="112460"/>
                </a:lnTo>
                <a:lnTo>
                  <a:pt x="162756" y="112460"/>
                </a:lnTo>
                <a:lnTo>
                  <a:pt x="162756" y="106523"/>
                </a:lnTo>
                <a:close/>
                <a:moveTo>
                  <a:pt x="174939" y="106523"/>
                </a:moveTo>
                <a:lnTo>
                  <a:pt x="174939" y="112460"/>
                </a:lnTo>
                <a:lnTo>
                  <a:pt x="169005" y="112460"/>
                </a:lnTo>
                <a:lnTo>
                  <a:pt x="169005" y="106523"/>
                </a:lnTo>
                <a:close/>
                <a:moveTo>
                  <a:pt x="181186" y="106523"/>
                </a:moveTo>
                <a:lnTo>
                  <a:pt x="181186" y="112460"/>
                </a:lnTo>
                <a:lnTo>
                  <a:pt x="175252" y="112460"/>
                </a:lnTo>
                <a:lnTo>
                  <a:pt x="175252" y="106523"/>
                </a:lnTo>
                <a:close/>
                <a:moveTo>
                  <a:pt x="187435" y="106523"/>
                </a:moveTo>
                <a:lnTo>
                  <a:pt x="187435" y="112460"/>
                </a:lnTo>
                <a:lnTo>
                  <a:pt x="181499" y="112460"/>
                </a:lnTo>
                <a:lnTo>
                  <a:pt x="181499" y="106523"/>
                </a:lnTo>
                <a:close/>
                <a:moveTo>
                  <a:pt x="193684" y="106523"/>
                </a:moveTo>
                <a:lnTo>
                  <a:pt x="193684" y="112460"/>
                </a:lnTo>
                <a:lnTo>
                  <a:pt x="187749" y="112460"/>
                </a:lnTo>
                <a:lnTo>
                  <a:pt x="187749" y="106523"/>
                </a:lnTo>
                <a:close/>
                <a:moveTo>
                  <a:pt x="199931" y="106523"/>
                </a:moveTo>
                <a:lnTo>
                  <a:pt x="199931" y="112460"/>
                </a:lnTo>
                <a:lnTo>
                  <a:pt x="193996" y="112460"/>
                </a:lnTo>
                <a:lnTo>
                  <a:pt x="193996" y="106523"/>
                </a:lnTo>
                <a:close/>
                <a:moveTo>
                  <a:pt x="206180" y="106523"/>
                </a:moveTo>
                <a:lnTo>
                  <a:pt x="206180" y="112460"/>
                </a:lnTo>
                <a:lnTo>
                  <a:pt x="200244" y="112460"/>
                </a:lnTo>
                <a:lnTo>
                  <a:pt x="200244" y="106523"/>
                </a:lnTo>
                <a:close/>
                <a:moveTo>
                  <a:pt x="212427" y="106523"/>
                </a:moveTo>
                <a:lnTo>
                  <a:pt x="212427" y="112460"/>
                </a:lnTo>
                <a:lnTo>
                  <a:pt x="206491" y="112460"/>
                </a:lnTo>
                <a:lnTo>
                  <a:pt x="206491" y="106523"/>
                </a:lnTo>
                <a:close/>
                <a:moveTo>
                  <a:pt x="218674" y="106523"/>
                </a:moveTo>
                <a:lnTo>
                  <a:pt x="218674" y="112460"/>
                </a:lnTo>
                <a:lnTo>
                  <a:pt x="212739" y="112460"/>
                </a:lnTo>
                <a:lnTo>
                  <a:pt x="212739" y="106523"/>
                </a:lnTo>
                <a:close/>
                <a:moveTo>
                  <a:pt x="224921" y="106523"/>
                </a:moveTo>
                <a:lnTo>
                  <a:pt x="224921" y="112460"/>
                </a:lnTo>
                <a:lnTo>
                  <a:pt x="218987" y="112460"/>
                </a:lnTo>
                <a:lnTo>
                  <a:pt x="218987" y="106523"/>
                </a:lnTo>
                <a:close/>
                <a:moveTo>
                  <a:pt x="231170" y="106523"/>
                </a:moveTo>
                <a:lnTo>
                  <a:pt x="231170" y="112460"/>
                </a:lnTo>
                <a:lnTo>
                  <a:pt x="225234" y="112460"/>
                </a:lnTo>
                <a:lnTo>
                  <a:pt x="225234" y="106523"/>
                </a:lnTo>
                <a:close/>
                <a:moveTo>
                  <a:pt x="237417" y="106523"/>
                </a:moveTo>
                <a:lnTo>
                  <a:pt x="237417" y="112460"/>
                </a:lnTo>
                <a:lnTo>
                  <a:pt x="231481" y="112460"/>
                </a:lnTo>
                <a:lnTo>
                  <a:pt x="231481" y="106523"/>
                </a:lnTo>
                <a:close/>
                <a:moveTo>
                  <a:pt x="243664" y="106523"/>
                </a:moveTo>
                <a:lnTo>
                  <a:pt x="243664" y="112460"/>
                </a:lnTo>
                <a:lnTo>
                  <a:pt x="237729" y="112460"/>
                </a:lnTo>
                <a:lnTo>
                  <a:pt x="237729" y="106523"/>
                </a:lnTo>
                <a:close/>
                <a:moveTo>
                  <a:pt x="249911" y="106523"/>
                </a:moveTo>
                <a:lnTo>
                  <a:pt x="249911" y="112460"/>
                </a:lnTo>
                <a:lnTo>
                  <a:pt x="243977" y="112460"/>
                </a:lnTo>
                <a:lnTo>
                  <a:pt x="243977" y="106523"/>
                </a:lnTo>
                <a:close/>
                <a:moveTo>
                  <a:pt x="256161" y="106523"/>
                </a:moveTo>
                <a:lnTo>
                  <a:pt x="256161" y="112460"/>
                </a:lnTo>
                <a:lnTo>
                  <a:pt x="250225" y="112460"/>
                </a:lnTo>
                <a:lnTo>
                  <a:pt x="250225" y="106523"/>
                </a:lnTo>
                <a:close/>
                <a:moveTo>
                  <a:pt x="262409" y="106523"/>
                </a:moveTo>
                <a:lnTo>
                  <a:pt x="262409" y="112460"/>
                </a:lnTo>
                <a:lnTo>
                  <a:pt x="256474" y="112460"/>
                </a:lnTo>
                <a:lnTo>
                  <a:pt x="256474" y="106523"/>
                </a:lnTo>
                <a:close/>
                <a:moveTo>
                  <a:pt x="268656" y="106523"/>
                </a:moveTo>
                <a:lnTo>
                  <a:pt x="268656" y="112460"/>
                </a:lnTo>
                <a:lnTo>
                  <a:pt x="262721" y="112460"/>
                </a:lnTo>
                <a:lnTo>
                  <a:pt x="262721" y="106523"/>
                </a:lnTo>
                <a:close/>
                <a:moveTo>
                  <a:pt x="274904" y="106523"/>
                </a:moveTo>
                <a:lnTo>
                  <a:pt x="274904" y="112460"/>
                </a:lnTo>
                <a:lnTo>
                  <a:pt x="268968" y="112460"/>
                </a:lnTo>
                <a:lnTo>
                  <a:pt x="268968" y="106523"/>
                </a:lnTo>
                <a:close/>
                <a:moveTo>
                  <a:pt x="6251" y="112771"/>
                </a:moveTo>
                <a:lnTo>
                  <a:pt x="6251" y="118707"/>
                </a:lnTo>
                <a:lnTo>
                  <a:pt x="315" y="118707"/>
                </a:lnTo>
                <a:lnTo>
                  <a:pt x="315" y="112771"/>
                </a:lnTo>
                <a:close/>
                <a:moveTo>
                  <a:pt x="12498" y="112771"/>
                </a:moveTo>
                <a:lnTo>
                  <a:pt x="12498" y="118707"/>
                </a:lnTo>
                <a:lnTo>
                  <a:pt x="6562" y="118707"/>
                </a:lnTo>
                <a:lnTo>
                  <a:pt x="6562" y="112771"/>
                </a:lnTo>
                <a:close/>
                <a:moveTo>
                  <a:pt x="18745" y="112771"/>
                </a:moveTo>
                <a:lnTo>
                  <a:pt x="18745" y="118707"/>
                </a:lnTo>
                <a:lnTo>
                  <a:pt x="12810" y="118707"/>
                </a:lnTo>
                <a:lnTo>
                  <a:pt x="12810" y="112771"/>
                </a:lnTo>
                <a:close/>
                <a:moveTo>
                  <a:pt x="24992" y="112771"/>
                </a:moveTo>
                <a:lnTo>
                  <a:pt x="24992" y="118707"/>
                </a:lnTo>
                <a:lnTo>
                  <a:pt x="19058" y="118707"/>
                </a:lnTo>
                <a:lnTo>
                  <a:pt x="19058" y="112771"/>
                </a:lnTo>
                <a:close/>
                <a:moveTo>
                  <a:pt x="31242" y="112771"/>
                </a:moveTo>
                <a:lnTo>
                  <a:pt x="31242" y="118707"/>
                </a:lnTo>
                <a:lnTo>
                  <a:pt x="25305" y="118707"/>
                </a:lnTo>
                <a:lnTo>
                  <a:pt x="25305" y="112771"/>
                </a:lnTo>
                <a:close/>
                <a:moveTo>
                  <a:pt x="37489" y="112771"/>
                </a:moveTo>
                <a:lnTo>
                  <a:pt x="37489" y="118707"/>
                </a:lnTo>
                <a:lnTo>
                  <a:pt x="31553" y="118707"/>
                </a:lnTo>
                <a:lnTo>
                  <a:pt x="31553" y="112771"/>
                </a:lnTo>
                <a:close/>
                <a:moveTo>
                  <a:pt x="43737" y="112771"/>
                </a:moveTo>
                <a:lnTo>
                  <a:pt x="43737" y="118707"/>
                </a:lnTo>
                <a:lnTo>
                  <a:pt x="37802" y="118707"/>
                </a:lnTo>
                <a:lnTo>
                  <a:pt x="37802" y="112771"/>
                </a:lnTo>
                <a:close/>
                <a:moveTo>
                  <a:pt x="49985" y="112771"/>
                </a:moveTo>
                <a:lnTo>
                  <a:pt x="49985" y="118707"/>
                </a:lnTo>
                <a:lnTo>
                  <a:pt x="44049" y="118707"/>
                </a:lnTo>
                <a:lnTo>
                  <a:pt x="44049" y="112771"/>
                </a:lnTo>
                <a:close/>
                <a:moveTo>
                  <a:pt x="56232" y="112771"/>
                </a:moveTo>
                <a:lnTo>
                  <a:pt x="56232" y="118707"/>
                </a:lnTo>
                <a:lnTo>
                  <a:pt x="50296" y="118707"/>
                </a:lnTo>
                <a:lnTo>
                  <a:pt x="50296" y="112771"/>
                </a:lnTo>
                <a:close/>
                <a:moveTo>
                  <a:pt x="62480" y="112771"/>
                </a:moveTo>
                <a:lnTo>
                  <a:pt x="62480" y="118707"/>
                </a:lnTo>
                <a:lnTo>
                  <a:pt x="56545" y="118707"/>
                </a:lnTo>
                <a:lnTo>
                  <a:pt x="56545" y="112771"/>
                </a:lnTo>
                <a:close/>
                <a:moveTo>
                  <a:pt x="68727" y="112771"/>
                </a:moveTo>
                <a:lnTo>
                  <a:pt x="68727" y="118707"/>
                </a:lnTo>
                <a:lnTo>
                  <a:pt x="62792" y="118707"/>
                </a:lnTo>
                <a:lnTo>
                  <a:pt x="62792" y="112771"/>
                </a:lnTo>
                <a:close/>
                <a:moveTo>
                  <a:pt x="74975" y="112771"/>
                </a:moveTo>
                <a:lnTo>
                  <a:pt x="74975" y="118707"/>
                </a:lnTo>
                <a:lnTo>
                  <a:pt x="69039" y="118707"/>
                </a:lnTo>
                <a:lnTo>
                  <a:pt x="69039" y="112771"/>
                </a:lnTo>
                <a:close/>
                <a:moveTo>
                  <a:pt x="81223" y="112771"/>
                </a:moveTo>
                <a:lnTo>
                  <a:pt x="81223" y="118707"/>
                </a:lnTo>
                <a:lnTo>
                  <a:pt x="75286" y="118707"/>
                </a:lnTo>
                <a:lnTo>
                  <a:pt x="75286" y="112771"/>
                </a:lnTo>
                <a:close/>
                <a:moveTo>
                  <a:pt x="87470" y="112771"/>
                </a:moveTo>
                <a:lnTo>
                  <a:pt x="87470" y="118707"/>
                </a:lnTo>
                <a:lnTo>
                  <a:pt x="81535" y="118707"/>
                </a:lnTo>
                <a:lnTo>
                  <a:pt x="81535" y="112771"/>
                </a:lnTo>
                <a:close/>
                <a:moveTo>
                  <a:pt x="93718" y="112771"/>
                </a:moveTo>
                <a:lnTo>
                  <a:pt x="93718" y="118707"/>
                </a:lnTo>
                <a:lnTo>
                  <a:pt x="87784" y="118707"/>
                </a:lnTo>
                <a:lnTo>
                  <a:pt x="87784" y="112771"/>
                </a:lnTo>
                <a:close/>
                <a:moveTo>
                  <a:pt x="99967" y="112771"/>
                </a:moveTo>
                <a:lnTo>
                  <a:pt x="99967" y="118707"/>
                </a:lnTo>
                <a:lnTo>
                  <a:pt x="94031" y="118707"/>
                </a:lnTo>
                <a:lnTo>
                  <a:pt x="94031" y="112771"/>
                </a:lnTo>
                <a:close/>
                <a:moveTo>
                  <a:pt x="106214" y="112771"/>
                </a:moveTo>
                <a:lnTo>
                  <a:pt x="106214" y="118707"/>
                </a:lnTo>
                <a:lnTo>
                  <a:pt x="100278" y="118707"/>
                </a:lnTo>
                <a:lnTo>
                  <a:pt x="100278" y="112771"/>
                </a:lnTo>
                <a:close/>
                <a:moveTo>
                  <a:pt x="112461" y="112771"/>
                </a:moveTo>
                <a:lnTo>
                  <a:pt x="112461" y="118707"/>
                </a:lnTo>
                <a:lnTo>
                  <a:pt x="106527" y="118707"/>
                </a:lnTo>
                <a:lnTo>
                  <a:pt x="106527" y="112771"/>
                </a:lnTo>
                <a:close/>
                <a:moveTo>
                  <a:pt x="118710" y="112771"/>
                </a:moveTo>
                <a:lnTo>
                  <a:pt x="118710" y="118707"/>
                </a:lnTo>
                <a:lnTo>
                  <a:pt x="112774" y="118707"/>
                </a:lnTo>
                <a:lnTo>
                  <a:pt x="112774" y="112771"/>
                </a:lnTo>
                <a:close/>
                <a:moveTo>
                  <a:pt x="124957" y="112771"/>
                </a:moveTo>
                <a:lnTo>
                  <a:pt x="124957" y="118707"/>
                </a:lnTo>
                <a:lnTo>
                  <a:pt x="119021" y="118707"/>
                </a:lnTo>
                <a:lnTo>
                  <a:pt x="119021" y="112771"/>
                </a:lnTo>
                <a:close/>
                <a:moveTo>
                  <a:pt x="131204" y="112771"/>
                </a:moveTo>
                <a:lnTo>
                  <a:pt x="131204" y="118707"/>
                </a:lnTo>
                <a:lnTo>
                  <a:pt x="125270" y="118707"/>
                </a:lnTo>
                <a:lnTo>
                  <a:pt x="125270" y="112771"/>
                </a:lnTo>
                <a:close/>
                <a:moveTo>
                  <a:pt x="137451" y="112771"/>
                </a:moveTo>
                <a:lnTo>
                  <a:pt x="137451" y="118707"/>
                </a:lnTo>
                <a:lnTo>
                  <a:pt x="131517" y="118707"/>
                </a:lnTo>
                <a:lnTo>
                  <a:pt x="131517" y="112771"/>
                </a:lnTo>
                <a:close/>
                <a:moveTo>
                  <a:pt x="143702" y="112771"/>
                </a:moveTo>
                <a:lnTo>
                  <a:pt x="143702" y="118707"/>
                </a:lnTo>
                <a:lnTo>
                  <a:pt x="137766" y="118707"/>
                </a:lnTo>
                <a:lnTo>
                  <a:pt x="137766" y="112771"/>
                </a:lnTo>
                <a:close/>
                <a:moveTo>
                  <a:pt x="149949" y="112771"/>
                </a:moveTo>
                <a:lnTo>
                  <a:pt x="149949" y="118707"/>
                </a:lnTo>
                <a:lnTo>
                  <a:pt x="144015" y="118707"/>
                </a:lnTo>
                <a:lnTo>
                  <a:pt x="144015" y="112771"/>
                </a:lnTo>
                <a:close/>
                <a:moveTo>
                  <a:pt x="156196" y="112771"/>
                </a:moveTo>
                <a:lnTo>
                  <a:pt x="156196" y="118707"/>
                </a:lnTo>
                <a:lnTo>
                  <a:pt x="150262" y="118707"/>
                </a:lnTo>
                <a:lnTo>
                  <a:pt x="150262" y="112771"/>
                </a:lnTo>
                <a:close/>
                <a:moveTo>
                  <a:pt x="162445" y="112771"/>
                </a:moveTo>
                <a:lnTo>
                  <a:pt x="162445" y="118707"/>
                </a:lnTo>
                <a:lnTo>
                  <a:pt x="156509" y="118707"/>
                </a:lnTo>
                <a:lnTo>
                  <a:pt x="156509" y="112771"/>
                </a:lnTo>
                <a:close/>
                <a:moveTo>
                  <a:pt x="168692" y="112771"/>
                </a:moveTo>
                <a:lnTo>
                  <a:pt x="168692" y="118707"/>
                </a:lnTo>
                <a:lnTo>
                  <a:pt x="162756" y="118707"/>
                </a:lnTo>
                <a:lnTo>
                  <a:pt x="162756" y="112771"/>
                </a:lnTo>
                <a:close/>
                <a:moveTo>
                  <a:pt x="174939" y="112771"/>
                </a:moveTo>
                <a:lnTo>
                  <a:pt x="174939" y="118707"/>
                </a:lnTo>
                <a:lnTo>
                  <a:pt x="169005" y="118707"/>
                </a:lnTo>
                <a:lnTo>
                  <a:pt x="169005" y="112771"/>
                </a:lnTo>
                <a:close/>
                <a:moveTo>
                  <a:pt x="181186" y="112771"/>
                </a:moveTo>
                <a:lnTo>
                  <a:pt x="181186" y="118707"/>
                </a:lnTo>
                <a:lnTo>
                  <a:pt x="175252" y="118707"/>
                </a:lnTo>
                <a:lnTo>
                  <a:pt x="175252" y="112771"/>
                </a:lnTo>
                <a:close/>
                <a:moveTo>
                  <a:pt x="187435" y="112771"/>
                </a:moveTo>
                <a:lnTo>
                  <a:pt x="187435" y="118707"/>
                </a:lnTo>
                <a:lnTo>
                  <a:pt x="181499" y="118707"/>
                </a:lnTo>
                <a:lnTo>
                  <a:pt x="181499" y="112771"/>
                </a:lnTo>
                <a:close/>
                <a:moveTo>
                  <a:pt x="193684" y="112771"/>
                </a:moveTo>
                <a:lnTo>
                  <a:pt x="193684" y="118707"/>
                </a:lnTo>
                <a:lnTo>
                  <a:pt x="187749" y="118707"/>
                </a:lnTo>
                <a:lnTo>
                  <a:pt x="187749" y="112771"/>
                </a:lnTo>
                <a:close/>
                <a:moveTo>
                  <a:pt x="199931" y="112771"/>
                </a:moveTo>
                <a:lnTo>
                  <a:pt x="199931" y="118707"/>
                </a:lnTo>
                <a:lnTo>
                  <a:pt x="193996" y="118707"/>
                </a:lnTo>
                <a:lnTo>
                  <a:pt x="193996" y="112771"/>
                </a:lnTo>
                <a:close/>
                <a:moveTo>
                  <a:pt x="206180" y="112771"/>
                </a:moveTo>
                <a:lnTo>
                  <a:pt x="206180" y="118707"/>
                </a:lnTo>
                <a:lnTo>
                  <a:pt x="200244" y="118707"/>
                </a:lnTo>
                <a:lnTo>
                  <a:pt x="200244" y="112771"/>
                </a:lnTo>
                <a:close/>
                <a:moveTo>
                  <a:pt x="212427" y="112771"/>
                </a:moveTo>
                <a:lnTo>
                  <a:pt x="212427" y="118707"/>
                </a:lnTo>
                <a:lnTo>
                  <a:pt x="206491" y="118707"/>
                </a:lnTo>
                <a:lnTo>
                  <a:pt x="206491" y="112771"/>
                </a:lnTo>
                <a:close/>
                <a:moveTo>
                  <a:pt x="218674" y="112771"/>
                </a:moveTo>
                <a:lnTo>
                  <a:pt x="218674" y="118707"/>
                </a:lnTo>
                <a:lnTo>
                  <a:pt x="212739" y="118707"/>
                </a:lnTo>
                <a:lnTo>
                  <a:pt x="212739" y="112771"/>
                </a:lnTo>
                <a:close/>
                <a:moveTo>
                  <a:pt x="224921" y="112771"/>
                </a:moveTo>
                <a:lnTo>
                  <a:pt x="224921" y="118707"/>
                </a:lnTo>
                <a:lnTo>
                  <a:pt x="218987" y="118707"/>
                </a:lnTo>
                <a:lnTo>
                  <a:pt x="218987" y="112771"/>
                </a:lnTo>
                <a:close/>
                <a:moveTo>
                  <a:pt x="231170" y="112771"/>
                </a:moveTo>
                <a:lnTo>
                  <a:pt x="231170" y="118707"/>
                </a:lnTo>
                <a:lnTo>
                  <a:pt x="225234" y="118707"/>
                </a:lnTo>
                <a:lnTo>
                  <a:pt x="225234" y="112771"/>
                </a:lnTo>
                <a:close/>
                <a:moveTo>
                  <a:pt x="237417" y="112771"/>
                </a:moveTo>
                <a:lnTo>
                  <a:pt x="237417" y="118707"/>
                </a:lnTo>
                <a:lnTo>
                  <a:pt x="231481" y="118707"/>
                </a:lnTo>
                <a:lnTo>
                  <a:pt x="231481" y="112771"/>
                </a:lnTo>
                <a:close/>
                <a:moveTo>
                  <a:pt x="243664" y="112771"/>
                </a:moveTo>
                <a:lnTo>
                  <a:pt x="243664" y="118707"/>
                </a:lnTo>
                <a:lnTo>
                  <a:pt x="237729" y="118707"/>
                </a:lnTo>
                <a:lnTo>
                  <a:pt x="237729" y="112771"/>
                </a:lnTo>
                <a:close/>
                <a:moveTo>
                  <a:pt x="249911" y="112771"/>
                </a:moveTo>
                <a:lnTo>
                  <a:pt x="249911" y="118707"/>
                </a:lnTo>
                <a:lnTo>
                  <a:pt x="243977" y="118707"/>
                </a:lnTo>
                <a:lnTo>
                  <a:pt x="243977" y="112771"/>
                </a:lnTo>
                <a:close/>
                <a:moveTo>
                  <a:pt x="256161" y="112771"/>
                </a:moveTo>
                <a:lnTo>
                  <a:pt x="256161" y="118707"/>
                </a:lnTo>
                <a:lnTo>
                  <a:pt x="250225" y="118707"/>
                </a:lnTo>
                <a:lnTo>
                  <a:pt x="250225" y="112771"/>
                </a:lnTo>
                <a:close/>
                <a:moveTo>
                  <a:pt x="262409" y="112771"/>
                </a:moveTo>
                <a:lnTo>
                  <a:pt x="262409" y="118707"/>
                </a:lnTo>
                <a:lnTo>
                  <a:pt x="256474" y="118707"/>
                </a:lnTo>
                <a:lnTo>
                  <a:pt x="256474" y="112771"/>
                </a:lnTo>
                <a:close/>
                <a:moveTo>
                  <a:pt x="268656" y="112771"/>
                </a:moveTo>
                <a:lnTo>
                  <a:pt x="268656" y="118707"/>
                </a:lnTo>
                <a:lnTo>
                  <a:pt x="262721" y="118707"/>
                </a:lnTo>
                <a:lnTo>
                  <a:pt x="262721" y="112771"/>
                </a:lnTo>
                <a:close/>
                <a:moveTo>
                  <a:pt x="274904" y="112771"/>
                </a:moveTo>
                <a:lnTo>
                  <a:pt x="274904" y="118707"/>
                </a:lnTo>
                <a:lnTo>
                  <a:pt x="268968" y="118707"/>
                </a:lnTo>
                <a:lnTo>
                  <a:pt x="268968" y="112771"/>
                </a:lnTo>
                <a:close/>
                <a:moveTo>
                  <a:pt x="6251" y="119019"/>
                </a:moveTo>
                <a:lnTo>
                  <a:pt x="6251" y="124954"/>
                </a:lnTo>
                <a:lnTo>
                  <a:pt x="315" y="124954"/>
                </a:lnTo>
                <a:lnTo>
                  <a:pt x="315" y="119019"/>
                </a:lnTo>
                <a:close/>
                <a:moveTo>
                  <a:pt x="12498" y="119019"/>
                </a:moveTo>
                <a:lnTo>
                  <a:pt x="12498" y="124954"/>
                </a:lnTo>
                <a:lnTo>
                  <a:pt x="6562" y="124954"/>
                </a:lnTo>
                <a:lnTo>
                  <a:pt x="6562" y="119019"/>
                </a:lnTo>
                <a:close/>
                <a:moveTo>
                  <a:pt x="18745" y="119019"/>
                </a:moveTo>
                <a:lnTo>
                  <a:pt x="18745" y="124954"/>
                </a:lnTo>
                <a:lnTo>
                  <a:pt x="12810" y="124954"/>
                </a:lnTo>
                <a:lnTo>
                  <a:pt x="12810" y="119019"/>
                </a:lnTo>
                <a:close/>
                <a:moveTo>
                  <a:pt x="24992" y="119019"/>
                </a:moveTo>
                <a:lnTo>
                  <a:pt x="24992" y="124954"/>
                </a:lnTo>
                <a:lnTo>
                  <a:pt x="19058" y="124954"/>
                </a:lnTo>
                <a:lnTo>
                  <a:pt x="19058" y="119019"/>
                </a:lnTo>
                <a:close/>
                <a:moveTo>
                  <a:pt x="31242" y="119019"/>
                </a:moveTo>
                <a:lnTo>
                  <a:pt x="31242" y="124954"/>
                </a:lnTo>
                <a:lnTo>
                  <a:pt x="25305" y="124954"/>
                </a:lnTo>
                <a:lnTo>
                  <a:pt x="25305" y="119019"/>
                </a:lnTo>
                <a:close/>
                <a:moveTo>
                  <a:pt x="37489" y="119019"/>
                </a:moveTo>
                <a:lnTo>
                  <a:pt x="37489" y="124954"/>
                </a:lnTo>
                <a:lnTo>
                  <a:pt x="31553" y="124954"/>
                </a:lnTo>
                <a:lnTo>
                  <a:pt x="31553" y="119019"/>
                </a:lnTo>
                <a:close/>
                <a:moveTo>
                  <a:pt x="43737" y="119019"/>
                </a:moveTo>
                <a:lnTo>
                  <a:pt x="43737" y="124954"/>
                </a:lnTo>
                <a:lnTo>
                  <a:pt x="37802" y="124954"/>
                </a:lnTo>
                <a:lnTo>
                  <a:pt x="37802" y="119019"/>
                </a:lnTo>
                <a:close/>
                <a:moveTo>
                  <a:pt x="49985" y="119019"/>
                </a:moveTo>
                <a:lnTo>
                  <a:pt x="49985" y="124954"/>
                </a:lnTo>
                <a:lnTo>
                  <a:pt x="44049" y="124954"/>
                </a:lnTo>
                <a:lnTo>
                  <a:pt x="44049" y="119019"/>
                </a:lnTo>
                <a:close/>
                <a:moveTo>
                  <a:pt x="56232" y="119019"/>
                </a:moveTo>
                <a:lnTo>
                  <a:pt x="56232" y="124954"/>
                </a:lnTo>
                <a:lnTo>
                  <a:pt x="50296" y="124954"/>
                </a:lnTo>
                <a:lnTo>
                  <a:pt x="50296" y="119019"/>
                </a:lnTo>
                <a:close/>
                <a:moveTo>
                  <a:pt x="62480" y="119019"/>
                </a:moveTo>
                <a:lnTo>
                  <a:pt x="62480" y="124954"/>
                </a:lnTo>
                <a:lnTo>
                  <a:pt x="56545" y="124954"/>
                </a:lnTo>
                <a:lnTo>
                  <a:pt x="56545" y="119019"/>
                </a:lnTo>
                <a:close/>
                <a:moveTo>
                  <a:pt x="68727" y="119019"/>
                </a:moveTo>
                <a:lnTo>
                  <a:pt x="68727" y="124954"/>
                </a:lnTo>
                <a:lnTo>
                  <a:pt x="62792" y="124954"/>
                </a:lnTo>
                <a:lnTo>
                  <a:pt x="62792" y="119019"/>
                </a:lnTo>
                <a:close/>
                <a:moveTo>
                  <a:pt x="74975" y="119019"/>
                </a:moveTo>
                <a:lnTo>
                  <a:pt x="74975" y="124954"/>
                </a:lnTo>
                <a:lnTo>
                  <a:pt x="69039" y="124954"/>
                </a:lnTo>
                <a:lnTo>
                  <a:pt x="69039" y="119019"/>
                </a:lnTo>
                <a:close/>
                <a:moveTo>
                  <a:pt x="81223" y="119019"/>
                </a:moveTo>
                <a:lnTo>
                  <a:pt x="81223" y="124954"/>
                </a:lnTo>
                <a:lnTo>
                  <a:pt x="75286" y="124954"/>
                </a:lnTo>
                <a:lnTo>
                  <a:pt x="75286" y="119019"/>
                </a:lnTo>
                <a:close/>
                <a:moveTo>
                  <a:pt x="87470" y="119019"/>
                </a:moveTo>
                <a:lnTo>
                  <a:pt x="87470" y="124954"/>
                </a:lnTo>
                <a:lnTo>
                  <a:pt x="81535" y="124954"/>
                </a:lnTo>
                <a:lnTo>
                  <a:pt x="81535" y="119019"/>
                </a:lnTo>
                <a:close/>
                <a:moveTo>
                  <a:pt x="93718" y="119019"/>
                </a:moveTo>
                <a:lnTo>
                  <a:pt x="93718" y="124954"/>
                </a:lnTo>
                <a:lnTo>
                  <a:pt x="87784" y="124954"/>
                </a:lnTo>
                <a:lnTo>
                  <a:pt x="87784" y="119019"/>
                </a:lnTo>
                <a:close/>
                <a:moveTo>
                  <a:pt x="99967" y="119019"/>
                </a:moveTo>
                <a:lnTo>
                  <a:pt x="99967" y="124954"/>
                </a:lnTo>
                <a:lnTo>
                  <a:pt x="94031" y="124954"/>
                </a:lnTo>
                <a:lnTo>
                  <a:pt x="94031" y="119019"/>
                </a:lnTo>
                <a:close/>
                <a:moveTo>
                  <a:pt x="106214" y="119019"/>
                </a:moveTo>
                <a:lnTo>
                  <a:pt x="106214" y="124954"/>
                </a:lnTo>
                <a:lnTo>
                  <a:pt x="100278" y="124954"/>
                </a:lnTo>
                <a:lnTo>
                  <a:pt x="100278" y="119019"/>
                </a:lnTo>
                <a:close/>
                <a:moveTo>
                  <a:pt x="112461" y="119019"/>
                </a:moveTo>
                <a:lnTo>
                  <a:pt x="112461" y="124954"/>
                </a:lnTo>
                <a:lnTo>
                  <a:pt x="106527" y="124954"/>
                </a:lnTo>
                <a:lnTo>
                  <a:pt x="106527" y="119019"/>
                </a:lnTo>
                <a:close/>
                <a:moveTo>
                  <a:pt x="118710" y="119019"/>
                </a:moveTo>
                <a:lnTo>
                  <a:pt x="118710" y="124954"/>
                </a:lnTo>
                <a:lnTo>
                  <a:pt x="112774" y="124954"/>
                </a:lnTo>
                <a:lnTo>
                  <a:pt x="112774" y="119019"/>
                </a:lnTo>
                <a:close/>
                <a:moveTo>
                  <a:pt x="124957" y="119019"/>
                </a:moveTo>
                <a:lnTo>
                  <a:pt x="124957" y="124954"/>
                </a:lnTo>
                <a:lnTo>
                  <a:pt x="119021" y="124954"/>
                </a:lnTo>
                <a:lnTo>
                  <a:pt x="119021" y="119019"/>
                </a:lnTo>
                <a:close/>
                <a:moveTo>
                  <a:pt x="131204" y="119019"/>
                </a:moveTo>
                <a:lnTo>
                  <a:pt x="131204" y="124954"/>
                </a:lnTo>
                <a:lnTo>
                  <a:pt x="125270" y="124954"/>
                </a:lnTo>
                <a:lnTo>
                  <a:pt x="125270" y="119019"/>
                </a:lnTo>
                <a:close/>
                <a:moveTo>
                  <a:pt x="137451" y="119019"/>
                </a:moveTo>
                <a:lnTo>
                  <a:pt x="137451" y="124954"/>
                </a:lnTo>
                <a:lnTo>
                  <a:pt x="131517" y="124954"/>
                </a:lnTo>
                <a:lnTo>
                  <a:pt x="131517" y="119019"/>
                </a:lnTo>
                <a:close/>
                <a:moveTo>
                  <a:pt x="143702" y="119019"/>
                </a:moveTo>
                <a:lnTo>
                  <a:pt x="143702" y="124954"/>
                </a:lnTo>
                <a:lnTo>
                  <a:pt x="137766" y="124954"/>
                </a:lnTo>
                <a:lnTo>
                  <a:pt x="137766" y="119019"/>
                </a:lnTo>
                <a:close/>
                <a:moveTo>
                  <a:pt x="149949" y="119019"/>
                </a:moveTo>
                <a:lnTo>
                  <a:pt x="149949" y="124954"/>
                </a:lnTo>
                <a:lnTo>
                  <a:pt x="144015" y="124954"/>
                </a:lnTo>
                <a:lnTo>
                  <a:pt x="144015" y="119019"/>
                </a:lnTo>
                <a:close/>
                <a:moveTo>
                  <a:pt x="156196" y="119019"/>
                </a:moveTo>
                <a:lnTo>
                  <a:pt x="156196" y="124954"/>
                </a:lnTo>
                <a:lnTo>
                  <a:pt x="150262" y="124954"/>
                </a:lnTo>
                <a:lnTo>
                  <a:pt x="150262" y="119019"/>
                </a:lnTo>
                <a:close/>
                <a:moveTo>
                  <a:pt x="162445" y="119019"/>
                </a:moveTo>
                <a:lnTo>
                  <a:pt x="162445" y="124954"/>
                </a:lnTo>
                <a:lnTo>
                  <a:pt x="156509" y="124954"/>
                </a:lnTo>
                <a:lnTo>
                  <a:pt x="156509" y="119019"/>
                </a:lnTo>
                <a:close/>
                <a:moveTo>
                  <a:pt x="168692" y="119019"/>
                </a:moveTo>
                <a:lnTo>
                  <a:pt x="168692" y="124954"/>
                </a:lnTo>
                <a:lnTo>
                  <a:pt x="162756" y="124954"/>
                </a:lnTo>
                <a:lnTo>
                  <a:pt x="162756" y="119019"/>
                </a:lnTo>
                <a:close/>
                <a:moveTo>
                  <a:pt x="174939" y="119019"/>
                </a:moveTo>
                <a:lnTo>
                  <a:pt x="174939" y="124954"/>
                </a:lnTo>
                <a:lnTo>
                  <a:pt x="169005" y="124954"/>
                </a:lnTo>
                <a:lnTo>
                  <a:pt x="169005" y="119019"/>
                </a:lnTo>
                <a:close/>
                <a:moveTo>
                  <a:pt x="181186" y="119019"/>
                </a:moveTo>
                <a:lnTo>
                  <a:pt x="181186" y="124954"/>
                </a:lnTo>
                <a:lnTo>
                  <a:pt x="175252" y="124954"/>
                </a:lnTo>
                <a:lnTo>
                  <a:pt x="175252" y="119019"/>
                </a:lnTo>
                <a:close/>
                <a:moveTo>
                  <a:pt x="187435" y="119019"/>
                </a:moveTo>
                <a:lnTo>
                  <a:pt x="187435" y="124954"/>
                </a:lnTo>
                <a:lnTo>
                  <a:pt x="181499" y="124954"/>
                </a:lnTo>
                <a:lnTo>
                  <a:pt x="181499" y="119019"/>
                </a:lnTo>
                <a:close/>
                <a:moveTo>
                  <a:pt x="193684" y="119019"/>
                </a:moveTo>
                <a:lnTo>
                  <a:pt x="193684" y="124954"/>
                </a:lnTo>
                <a:lnTo>
                  <a:pt x="187749" y="124954"/>
                </a:lnTo>
                <a:lnTo>
                  <a:pt x="187749" y="119019"/>
                </a:lnTo>
                <a:close/>
                <a:moveTo>
                  <a:pt x="199931" y="119019"/>
                </a:moveTo>
                <a:lnTo>
                  <a:pt x="199931" y="124954"/>
                </a:lnTo>
                <a:lnTo>
                  <a:pt x="193996" y="124954"/>
                </a:lnTo>
                <a:lnTo>
                  <a:pt x="193996" y="119019"/>
                </a:lnTo>
                <a:close/>
                <a:moveTo>
                  <a:pt x="206180" y="119019"/>
                </a:moveTo>
                <a:lnTo>
                  <a:pt x="206180" y="124954"/>
                </a:lnTo>
                <a:lnTo>
                  <a:pt x="200244" y="124954"/>
                </a:lnTo>
                <a:lnTo>
                  <a:pt x="200244" y="119019"/>
                </a:lnTo>
                <a:close/>
                <a:moveTo>
                  <a:pt x="212427" y="119019"/>
                </a:moveTo>
                <a:lnTo>
                  <a:pt x="212427" y="124954"/>
                </a:lnTo>
                <a:lnTo>
                  <a:pt x="206491" y="124954"/>
                </a:lnTo>
                <a:lnTo>
                  <a:pt x="206491" y="119019"/>
                </a:lnTo>
                <a:close/>
                <a:moveTo>
                  <a:pt x="218674" y="119019"/>
                </a:moveTo>
                <a:lnTo>
                  <a:pt x="218674" y="124954"/>
                </a:lnTo>
                <a:lnTo>
                  <a:pt x="212739" y="124954"/>
                </a:lnTo>
                <a:lnTo>
                  <a:pt x="212739" y="119019"/>
                </a:lnTo>
                <a:close/>
                <a:moveTo>
                  <a:pt x="224921" y="119019"/>
                </a:moveTo>
                <a:lnTo>
                  <a:pt x="224921" y="124954"/>
                </a:lnTo>
                <a:lnTo>
                  <a:pt x="218987" y="124954"/>
                </a:lnTo>
                <a:lnTo>
                  <a:pt x="218987" y="119019"/>
                </a:lnTo>
                <a:close/>
                <a:moveTo>
                  <a:pt x="231170" y="119019"/>
                </a:moveTo>
                <a:lnTo>
                  <a:pt x="231170" y="124954"/>
                </a:lnTo>
                <a:lnTo>
                  <a:pt x="225234" y="124954"/>
                </a:lnTo>
                <a:lnTo>
                  <a:pt x="225234" y="119019"/>
                </a:lnTo>
                <a:close/>
                <a:moveTo>
                  <a:pt x="237417" y="119019"/>
                </a:moveTo>
                <a:lnTo>
                  <a:pt x="237417" y="124954"/>
                </a:lnTo>
                <a:lnTo>
                  <a:pt x="231481" y="124954"/>
                </a:lnTo>
                <a:lnTo>
                  <a:pt x="231481" y="119019"/>
                </a:lnTo>
                <a:close/>
                <a:moveTo>
                  <a:pt x="243664" y="119019"/>
                </a:moveTo>
                <a:lnTo>
                  <a:pt x="243664" y="124954"/>
                </a:lnTo>
                <a:lnTo>
                  <a:pt x="237729" y="124954"/>
                </a:lnTo>
                <a:lnTo>
                  <a:pt x="237729" y="119019"/>
                </a:lnTo>
                <a:close/>
                <a:moveTo>
                  <a:pt x="249911" y="119019"/>
                </a:moveTo>
                <a:lnTo>
                  <a:pt x="249911" y="124954"/>
                </a:lnTo>
                <a:lnTo>
                  <a:pt x="243977" y="124954"/>
                </a:lnTo>
                <a:lnTo>
                  <a:pt x="243977" y="119019"/>
                </a:lnTo>
                <a:close/>
                <a:moveTo>
                  <a:pt x="256161" y="119019"/>
                </a:moveTo>
                <a:lnTo>
                  <a:pt x="256161" y="124954"/>
                </a:lnTo>
                <a:lnTo>
                  <a:pt x="250225" y="124954"/>
                </a:lnTo>
                <a:lnTo>
                  <a:pt x="250225" y="119019"/>
                </a:lnTo>
                <a:close/>
                <a:moveTo>
                  <a:pt x="262409" y="119019"/>
                </a:moveTo>
                <a:lnTo>
                  <a:pt x="262409" y="124954"/>
                </a:lnTo>
                <a:lnTo>
                  <a:pt x="256474" y="124954"/>
                </a:lnTo>
                <a:lnTo>
                  <a:pt x="256474" y="119019"/>
                </a:lnTo>
                <a:close/>
                <a:moveTo>
                  <a:pt x="268656" y="119019"/>
                </a:moveTo>
                <a:lnTo>
                  <a:pt x="268656" y="124954"/>
                </a:lnTo>
                <a:lnTo>
                  <a:pt x="262721" y="124954"/>
                </a:lnTo>
                <a:lnTo>
                  <a:pt x="262721" y="119019"/>
                </a:lnTo>
                <a:close/>
                <a:moveTo>
                  <a:pt x="274904" y="119019"/>
                </a:moveTo>
                <a:lnTo>
                  <a:pt x="274904" y="124954"/>
                </a:lnTo>
                <a:lnTo>
                  <a:pt x="268968" y="124954"/>
                </a:lnTo>
                <a:lnTo>
                  <a:pt x="268968" y="119019"/>
                </a:lnTo>
                <a:close/>
                <a:moveTo>
                  <a:pt x="6251" y="125266"/>
                </a:moveTo>
                <a:lnTo>
                  <a:pt x="6251" y="131201"/>
                </a:lnTo>
                <a:lnTo>
                  <a:pt x="315" y="131201"/>
                </a:lnTo>
                <a:lnTo>
                  <a:pt x="315" y="125266"/>
                </a:lnTo>
                <a:close/>
                <a:moveTo>
                  <a:pt x="12498" y="125266"/>
                </a:moveTo>
                <a:lnTo>
                  <a:pt x="12498" y="131201"/>
                </a:lnTo>
                <a:lnTo>
                  <a:pt x="6562" y="131201"/>
                </a:lnTo>
                <a:lnTo>
                  <a:pt x="6562" y="125266"/>
                </a:lnTo>
                <a:close/>
                <a:moveTo>
                  <a:pt x="18745" y="125266"/>
                </a:moveTo>
                <a:lnTo>
                  <a:pt x="18745" y="131201"/>
                </a:lnTo>
                <a:lnTo>
                  <a:pt x="12810" y="131201"/>
                </a:lnTo>
                <a:lnTo>
                  <a:pt x="12810" y="125266"/>
                </a:lnTo>
                <a:close/>
                <a:moveTo>
                  <a:pt x="24992" y="125266"/>
                </a:moveTo>
                <a:lnTo>
                  <a:pt x="24992" y="131201"/>
                </a:lnTo>
                <a:lnTo>
                  <a:pt x="19058" y="131201"/>
                </a:lnTo>
                <a:lnTo>
                  <a:pt x="19058" y="125266"/>
                </a:lnTo>
                <a:close/>
                <a:moveTo>
                  <a:pt x="31242" y="125266"/>
                </a:moveTo>
                <a:lnTo>
                  <a:pt x="31242" y="131201"/>
                </a:lnTo>
                <a:lnTo>
                  <a:pt x="25305" y="131201"/>
                </a:lnTo>
                <a:lnTo>
                  <a:pt x="25305" y="125266"/>
                </a:lnTo>
                <a:close/>
                <a:moveTo>
                  <a:pt x="37489" y="125266"/>
                </a:moveTo>
                <a:lnTo>
                  <a:pt x="37489" y="131201"/>
                </a:lnTo>
                <a:lnTo>
                  <a:pt x="31553" y="131201"/>
                </a:lnTo>
                <a:lnTo>
                  <a:pt x="31553" y="125266"/>
                </a:lnTo>
                <a:close/>
                <a:moveTo>
                  <a:pt x="43737" y="125266"/>
                </a:moveTo>
                <a:lnTo>
                  <a:pt x="43737" y="131201"/>
                </a:lnTo>
                <a:lnTo>
                  <a:pt x="37802" y="131201"/>
                </a:lnTo>
                <a:lnTo>
                  <a:pt x="37802" y="125266"/>
                </a:lnTo>
                <a:close/>
                <a:moveTo>
                  <a:pt x="49985" y="125266"/>
                </a:moveTo>
                <a:lnTo>
                  <a:pt x="49985" y="131201"/>
                </a:lnTo>
                <a:lnTo>
                  <a:pt x="44049" y="131201"/>
                </a:lnTo>
                <a:lnTo>
                  <a:pt x="44049" y="125266"/>
                </a:lnTo>
                <a:close/>
                <a:moveTo>
                  <a:pt x="56232" y="125266"/>
                </a:moveTo>
                <a:lnTo>
                  <a:pt x="56232" y="131201"/>
                </a:lnTo>
                <a:lnTo>
                  <a:pt x="50296" y="131201"/>
                </a:lnTo>
                <a:lnTo>
                  <a:pt x="50296" y="125266"/>
                </a:lnTo>
                <a:close/>
                <a:moveTo>
                  <a:pt x="62480" y="125266"/>
                </a:moveTo>
                <a:lnTo>
                  <a:pt x="62480" y="131201"/>
                </a:lnTo>
                <a:lnTo>
                  <a:pt x="56545" y="131201"/>
                </a:lnTo>
                <a:lnTo>
                  <a:pt x="56545" y="125266"/>
                </a:lnTo>
                <a:close/>
                <a:moveTo>
                  <a:pt x="68727" y="125266"/>
                </a:moveTo>
                <a:lnTo>
                  <a:pt x="68727" y="131201"/>
                </a:lnTo>
                <a:lnTo>
                  <a:pt x="62792" y="131201"/>
                </a:lnTo>
                <a:lnTo>
                  <a:pt x="62792" y="125266"/>
                </a:lnTo>
                <a:close/>
                <a:moveTo>
                  <a:pt x="74975" y="125266"/>
                </a:moveTo>
                <a:lnTo>
                  <a:pt x="74975" y="131201"/>
                </a:lnTo>
                <a:lnTo>
                  <a:pt x="69039" y="131201"/>
                </a:lnTo>
                <a:lnTo>
                  <a:pt x="69039" y="125266"/>
                </a:lnTo>
                <a:close/>
                <a:moveTo>
                  <a:pt x="81223" y="125266"/>
                </a:moveTo>
                <a:lnTo>
                  <a:pt x="81223" y="131201"/>
                </a:lnTo>
                <a:lnTo>
                  <a:pt x="75286" y="131201"/>
                </a:lnTo>
                <a:lnTo>
                  <a:pt x="75286" y="125266"/>
                </a:lnTo>
                <a:close/>
                <a:moveTo>
                  <a:pt x="87470" y="125266"/>
                </a:moveTo>
                <a:lnTo>
                  <a:pt x="87470" y="131201"/>
                </a:lnTo>
                <a:lnTo>
                  <a:pt x="81535" y="131201"/>
                </a:lnTo>
                <a:lnTo>
                  <a:pt x="81535" y="125266"/>
                </a:lnTo>
                <a:close/>
                <a:moveTo>
                  <a:pt x="93718" y="125266"/>
                </a:moveTo>
                <a:lnTo>
                  <a:pt x="93718" y="131201"/>
                </a:lnTo>
                <a:lnTo>
                  <a:pt x="87784" y="131201"/>
                </a:lnTo>
                <a:lnTo>
                  <a:pt x="87784" y="125266"/>
                </a:lnTo>
                <a:close/>
                <a:moveTo>
                  <a:pt x="99967" y="125266"/>
                </a:moveTo>
                <a:lnTo>
                  <a:pt x="99967" y="131201"/>
                </a:lnTo>
                <a:lnTo>
                  <a:pt x="94031" y="131201"/>
                </a:lnTo>
                <a:lnTo>
                  <a:pt x="94031" y="125266"/>
                </a:lnTo>
                <a:close/>
                <a:moveTo>
                  <a:pt x="106214" y="125266"/>
                </a:moveTo>
                <a:lnTo>
                  <a:pt x="106214" y="131201"/>
                </a:lnTo>
                <a:lnTo>
                  <a:pt x="100278" y="131201"/>
                </a:lnTo>
                <a:lnTo>
                  <a:pt x="100278" y="125266"/>
                </a:lnTo>
                <a:close/>
                <a:moveTo>
                  <a:pt x="112461" y="125266"/>
                </a:moveTo>
                <a:lnTo>
                  <a:pt x="112461" y="131201"/>
                </a:lnTo>
                <a:lnTo>
                  <a:pt x="106527" y="131201"/>
                </a:lnTo>
                <a:lnTo>
                  <a:pt x="106527" y="125266"/>
                </a:lnTo>
                <a:close/>
                <a:moveTo>
                  <a:pt x="118710" y="125266"/>
                </a:moveTo>
                <a:lnTo>
                  <a:pt x="118710" y="131201"/>
                </a:lnTo>
                <a:lnTo>
                  <a:pt x="112774" y="131201"/>
                </a:lnTo>
                <a:lnTo>
                  <a:pt x="112774" y="125266"/>
                </a:lnTo>
                <a:close/>
                <a:moveTo>
                  <a:pt x="124957" y="125266"/>
                </a:moveTo>
                <a:lnTo>
                  <a:pt x="124957" y="131201"/>
                </a:lnTo>
                <a:lnTo>
                  <a:pt x="119021" y="131201"/>
                </a:lnTo>
                <a:lnTo>
                  <a:pt x="119021" y="125266"/>
                </a:lnTo>
                <a:close/>
                <a:moveTo>
                  <a:pt x="131204" y="125266"/>
                </a:moveTo>
                <a:lnTo>
                  <a:pt x="131204" y="131201"/>
                </a:lnTo>
                <a:lnTo>
                  <a:pt x="125270" y="131201"/>
                </a:lnTo>
                <a:lnTo>
                  <a:pt x="125270" y="125266"/>
                </a:lnTo>
                <a:close/>
                <a:moveTo>
                  <a:pt x="137451" y="125266"/>
                </a:moveTo>
                <a:lnTo>
                  <a:pt x="137451" y="131201"/>
                </a:lnTo>
                <a:lnTo>
                  <a:pt x="131517" y="131201"/>
                </a:lnTo>
                <a:lnTo>
                  <a:pt x="131517" y="125266"/>
                </a:lnTo>
                <a:close/>
                <a:moveTo>
                  <a:pt x="143702" y="125266"/>
                </a:moveTo>
                <a:lnTo>
                  <a:pt x="143702" y="131201"/>
                </a:lnTo>
                <a:lnTo>
                  <a:pt x="137766" y="131201"/>
                </a:lnTo>
                <a:lnTo>
                  <a:pt x="137766" y="125266"/>
                </a:lnTo>
                <a:close/>
                <a:moveTo>
                  <a:pt x="149949" y="125266"/>
                </a:moveTo>
                <a:lnTo>
                  <a:pt x="149949" y="131201"/>
                </a:lnTo>
                <a:lnTo>
                  <a:pt x="144015" y="131201"/>
                </a:lnTo>
                <a:lnTo>
                  <a:pt x="144015" y="125266"/>
                </a:lnTo>
                <a:close/>
                <a:moveTo>
                  <a:pt x="156196" y="125266"/>
                </a:moveTo>
                <a:lnTo>
                  <a:pt x="156196" y="131201"/>
                </a:lnTo>
                <a:lnTo>
                  <a:pt x="150262" y="131201"/>
                </a:lnTo>
                <a:lnTo>
                  <a:pt x="150262" y="125266"/>
                </a:lnTo>
                <a:close/>
                <a:moveTo>
                  <a:pt x="162445" y="125266"/>
                </a:moveTo>
                <a:lnTo>
                  <a:pt x="162445" y="131201"/>
                </a:lnTo>
                <a:lnTo>
                  <a:pt x="156509" y="131201"/>
                </a:lnTo>
                <a:lnTo>
                  <a:pt x="156509" y="125266"/>
                </a:lnTo>
                <a:close/>
                <a:moveTo>
                  <a:pt x="168692" y="125266"/>
                </a:moveTo>
                <a:lnTo>
                  <a:pt x="168692" y="131201"/>
                </a:lnTo>
                <a:lnTo>
                  <a:pt x="162756" y="131201"/>
                </a:lnTo>
                <a:lnTo>
                  <a:pt x="162756" y="125266"/>
                </a:lnTo>
                <a:close/>
                <a:moveTo>
                  <a:pt x="174939" y="125266"/>
                </a:moveTo>
                <a:lnTo>
                  <a:pt x="174939" y="131201"/>
                </a:lnTo>
                <a:lnTo>
                  <a:pt x="169005" y="131201"/>
                </a:lnTo>
                <a:lnTo>
                  <a:pt x="169005" y="125266"/>
                </a:lnTo>
                <a:close/>
                <a:moveTo>
                  <a:pt x="181186" y="125266"/>
                </a:moveTo>
                <a:lnTo>
                  <a:pt x="181186" y="131201"/>
                </a:lnTo>
                <a:lnTo>
                  <a:pt x="175252" y="131201"/>
                </a:lnTo>
                <a:lnTo>
                  <a:pt x="175252" y="125266"/>
                </a:lnTo>
                <a:close/>
                <a:moveTo>
                  <a:pt x="187435" y="125266"/>
                </a:moveTo>
                <a:lnTo>
                  <a:pt x="187435" y="131201"/>
                </a:lnTo>
                <a:lnTo>
                  <a:pt x="181499" y="131201"/>
                </a:lnTo>
                <a:lnTo>
                  <a:pt x="181499" y="125266"/>
                </a:lnTo>
                <a:close/>
                <a:moveTo>
                  <a:pt x="193682" y="125266"/>
                </a:moveTo>
                <a:lnTo>
                  <a:pt x="193682" y="131201"/>
                </a:lnTo>
                <a:lnTo>
                  <a:pt x="187746" y="131201"/>
                </a:lnTo>
                <a:lnTo>
                  <a:pt x="187746" y="125266"/>
                </a:lnTo>
                <a:close/>
                <a:moveTo>
                  <a:pt x="199931" y="125266"/>
                </a:moveTo>
                <a:lnTo>
                  <a:pt x="199931" y="131201"/>
                </a:lnTo>
                <a:lnTo>
                  <a:pt x="193996" y="131201"/>
                </a:lnTo>
                <a:lnTo>
                  <a:pt x="193996" y="125266"/>
                </a:lnTo>
                <a:close/>
                <a:moveTo>
                  <a:pt x="206180" y="125266"/>
                </a:moveTo>
                <a:lnTo>
                  <a:pt x="206180" y="131201"/>
                </a:lnTo>
                <a:lnTo>
                  <a:pt x="200244" y="131201"/>
                </a:lnTo>
                <a:lnTo>
                  <a:pt x="200244" y="125266"/>
                </a:lnTo>
                <a:close/>
                <a:moveTo>
                  <a:pt x="212427" y="125266"/>
                </a:moveTo>
                <a:lnTo>
                  <a:pt x="212427" y="131201"/>
                </a:lnTo>
                <a:lnTo>
                  <a:pt x="206491" y="131201"/>
                </a:lnTo>
                <a:lnTo>
                  <a:pt x="206491" y="125266"/>
                </a:lnTo>
                <a:close/>
                <a:moveTo>
                  <a:pt x="218674" y="125266"/>
                </a:moveTo>
                <a:lnTo>
                  <a:pt x="218674" y="131201"/>
                </a:lnTo>
                <a:lnTo>
                  <a:pt x="212739" y="131201"/>
                </a:lnTo>
                <a:lnTo>
                  <a:pt x="212739" y="125266"/>
                </a:lnTo>
                <a:close/>
                <a:moveTo>
                  <a:pt x="224921" y="125266"/>
                </a:moveTo>
                <a:lnTo>
                  <a:pt x="224921" y="131201"/>
                </a:lnTo>
                <a:lnTo>
                  <a:pt x="218987" y="131201"/>
                </a:lnTo>
                <a:lnTo>
                  <a:pt x="218987" y="125266"/>
                </a:lnTo>
                <a:close/>
                <a:moveTo>
                  <a:pt x="231170" y="125266"/>
                </a:moveTo>
                <a:lnTo>
                  <a:pt x="231170" y="131201"/>
                </a:lnTo>
                <a:lnTo>
                  <a:pt x="225234" y="131201"/>
                </a:lnTo>
                <a:lnTo>
                  <a:pt x="225234" y="125266"/>
                </a:lnTo>
                <a:close/>
                <a:moveTo>
                  <a:pt x="237417" y="125266"/>
                </a:moveTo>
                <a:lnTo>
                  <a:pt x="237417" y="131201"/>
                </a:lnTo>
                <a:lnTo>
                  <a:pt x="231481" y="131201"/>
                </a:lnTo>
                <a:lnTo>
                  <a:pt x="231481" y="125266"/>
                </a:lnTo>
                <a:close/>
                <a:moveTo>
                  <a:pt x="243664" y="125266"/>
                </a:moveTo>
                <a:lnTo>
                  <a:pt x="243664" y="131201"/>
                </a:lnTo>
                <a:lnTo>
                  <a:pt x="237729" y="131201"/>
                </a:lnTo>
                <a:lnTo>
                  <a:pt x="237729" y="125266"/>
                </a:lnTo>
                <a:close/>
                <a:moveTo>
                  <a:pt x="249911" y="125266"/>
                </a:moveTo>
                <a:lnTo>
                  <a:pt x="249911" y="131201"/>
                </a:lnTo>
                <a:lnTo>
                  <a:pt x="243977" y="131201"/>
                </a:lnTo>
                <a:lnTo>
                  <a:pt x="243977" y="125266"/>
                </a:lnTo>
                <a:close/>
                <a:moveTo>
                  <a:pt x="256161" y="125266"/>
                </a:moveTo>
                <a:lnTo>
                  <a:pt x="256161" y="131201"/>
                </a:lnTo>
                <a:lnTo>
                  <a:pt x="250225" y="131201"/>
                </a:lnTo>
                <a:lnTo>
                  <a:pt x="250225" y="125266"/>
                </a:lnTo>
                <a:close/>
                <a:moveTo>
                  <a:pt x="262409" y="125266"/>
                </a:moveTo>
                <a:lnTo>
                  <a:pt x="262409" y="131201"/>
                </a:lnTo>
                <a:lnTo>
                  <a:pt x="256474" y="131201"/>
                </a:lnTo>
                <a:lnTo>
                  <a:pt x="256474" y="125266"/>
                </a:lnTo>
                <a:close/>
                <a:moveTo>
                  <a:pt x="268656" y="125266"/>
                </a:moveTo>
                <a:lnTo>
                  <a:pt x="268656" y="131201"/>
                </a:lnTo>
                <a:lnTo>
                  <a:pt x="262721" y="131201"/>
                </a:lnTo>
                <a:lnTo>
                  <a:pt x="262721" y="125266"/>
                </a:lnTo>
                <a:close/>
                <a:moveTo>
                  <a:pt x="274904" y="125266"/>
                </a:moveTo>
                <a:lnTo>
                  <a:pt x="274904" y="131201"/>
                </a:lnTo>
                <a:lnTo>
                  <a:pt x="268968" y="131201"/>
                </a:lnTo>
                <a:lnTo>
                  <a:pt x="268968" y="125266"/>
                </a:lnTo>
                <a:close/>
                <a:moveTo>
                  <a:pt x="6251" y="131513"/>
                </a:moveTo>
                <a:lnTo>
                  <a:pt x="6251" y="137449"/>
                </a:lnTo>
                <a:lnTo>
                  <a:pt x="315" y="137449"/>
                </a:lnTo>
                <a:lnTo>
                  <a:pt x="315" y="131513"/>
                </a:lnTo>
                <a:close/>
                <a:moveTo>
                  <a:pt x="12498" y="131513"/>
                </a:moveTo>
                <a:lnTo>
                  <a:pt x="12498" y="137449"/>
                </a:lnTo>
                <a:lnTo>
                  <a:pt x="6562" y="137449"/>
                </a:lnTo>
                <a:lnTo>
                  <a:pt x="6562" y="131513"/>
                </a:lnTo>
                <a:close/>
                <a:moveTo>
                  <a:pt x="18745" y="131513"/>
                </a:moveTo>
                <a:lnTo>
                  <a:pt x="18745" y="137449"/>
                </a:lnTo>
                <a:lnTo>
                  <a:pt x="12810" y="137449"/>
                </a:lnTo>
                <a:lnTo>
                  <a:pt x="12810" y="131513"/>
                </a:lnTo>
                <a:close/>
                <a:moveTo>
                  <a:pt x="24992" y="131513"/>
                </a:moveTo>
                <a:lnTo>
                  <a:pt x="24992" y="137449"/>
                </a:lnTo>
                <a:lnTo>
                  <a:pt x="19058" y="137449"/>
                </a:lnTo>
                <a:lnTo>
                  <a:pt x="19058" y="131513"/>
                </a:lnTo>
                <a:close/>
                <a:moveTo>
                  <a:pt x="31241" y="131513"/>
                </a:moveTo>
                <a:lnTo>
                  <a:pt x="31241" y="137449"/>
                </a:lnTo>
                <a:lnTo>
                  <a:pt x="25305" y="137449"/>
                </a:lnTo>
                <a:lnTo>
                  <a:pt x="25305" y="131513"/>
                </a:lnTo>
                <a:close/>
                <a:moveTo>
                  <a:pt x="37489" y="131513"/>
                </a:moveTo>
                <a:lnTo>
                  <a:pt x="37489" y="137449"/>
                </a:lnTo>
                <a:lnTo>
                  <a:pt x="31553" y="137449"/>
                </a:lnTo>
                <a:lnTo>
                  <a:pt x="31553" y="131513"/>
                </a:lnTo>
                <a:close/>
                <a:moveTo>
                  <a:pt x="43737" y="131513"/>
                </a:moveTo>
                <a:lnTo>
                  <a:pt x="43737" y="137449"/>
                </a:lnTo>
                <a:lnTo>
                  <a:pt x="37802" y="137449"/>
                </a:lnTo>
                <a:lnTo>
                  <a:pt x="37802" y="131513"/>
                </a:lnTo>
                <a:close/>
                <a:moveTo>
                  <a:pt x="49985" y="131513"/>
                </a:moveTo>
                <a:lnTo>
                  <a:pt x="49985" y="137449"/>
                </a:lnTo>
                <a:lnTo>
                  <a:pt x="44049" y="137449"/>
                </a:lnTo>
                <a:lnTo>
                  <a:pt x="44049" y="131513"/>
                </a:lnTo>
                <a:close/>
                <a:moveTo>
                  <a:pt x="56232" y="131513"/>
                </a:moveTo>
                <a:lnTo>
                  <a:pt x="56232" y="137449"/>
                </a:lnTo>
                <a:lnTo>
                  <a:pt x="50296" y="137449"/>
                </a:lnTo>
                <a:lnTo>
                  <a:pt x="50296" y="131513"/>
                </a:lnTo>
                <a:close/>
                <a:moveTo>
                  <a:pt x="62480" y="131513"/>
                </a:moveTo>
                <a:lnTo>
                  <a:pt x="62480" y="137449"/>
                </a:lnTo>
                <a:lnTo>
                  <a:pt x="56545" y="137449"/>
                </a:lnTo>
                <a:lnTo>
                  <a:pt x="56545" y="131513"/>
                </a:lnTo>
                <a:close/>
                <a:moveTo>
                  <a:pt x="68727" y="131513"/>
                </a:moveTo>
                <a:lnTo>
                  <a:pt x="68727" y="137449"/>
                </a:lnTo>
                <a:lnTo>
                  <a:pt x="62792" y="137449"/>
                </a:lnTo>
                <a:lnTo>
                  <a:pt x="62792" y="131513"/>
                </a:lnTo>
                <a:close/>
                <a:moveTo>
                  <a:pt x="74975" y="131513"/>
                </a:moveTo>
                <a:lnTo>
                  <a:pt x="74975" y="137449"/>
                </a:lnTo>
                <a:lnTo>
                  <a:pt x="69039" y="137449"/>
                </a:lnTo>
                <a:lnTo>
                  <a:pt x="69039" y="131513"/>
                </a:lnTo>
                <a:close/>
                <a:moveTo>
                  <a:pt x="81223" y="131513"/>
                </a:moveTo>
                <a:lnTo>
                  <a:pt x="81223" y="137449"/>
                </a:lnTo>
                <a:lnTo>
                  <a:pt x="75286" y="137449"/>
                </a:lnTo>
                <a:lnTo>
                  <a:pt x="75286" y="131513"/>
                </a:lnTo>
                <a:close/>
                <a:moveTo>
                  <a:pt x="87470" y="131513"/>
                </a:moveTo>
                <a:lnTo>
                  <a:pt x="87470" y="137449"/>
                </a:lnTo>
                <a:lnTo>
                  <a:pt x="81535" y="137449"/>
                </a:lnTo>
                <a:lnTo>
                  <a:pt x="81535" y="131513"/>
                </a:lnTo>
                <a:close/>
                <a:moveTo>
                  <a:pt x="93718" y="131513"/>
                </a:moveTo>
                <a:lnTo>
                  <a:pt x="93718" y="137449"/>
                </a:lnTo>
                <a:lnTo>
                  <a:pt x="87784" y="137449"/>
                </a:lnTo>
                <a:lnTo>
                  <a:pt x="87784" y="131513"/>
                </a:lnTo>
                <a:close/>
                <a:moveTo>
                  <a:pt x="99967" y="131513"/>
                </a:moveTo>
                <a:lnTo>
                  <a:pt x="99967" y="137449"/>
                </a:lnTo>
                <a:lnTo>
                  <a:pt x="94031" y="137449"/>
                </a:lnTo>
                <a:lnTo>
                  <a:pt x="94031" y="131513"/>
                </a:lnTo>
                <a:close/>
                <a:moveTo>
                  <a:pt x="106214" y="131513"/>
                </a:moveTo>
                <a:lnTo>
                  <a:pt x="106214" y="137449"/>
                </a:lnTo>
                <a:lnTo>
                  <a:pt x="100278" y="137449"/>
                </a:lnTo>
                <a:lnTo>
                  <a:pt x="100278" y="131513"/>
                </a:lnTo>
                <a:close/>
                <a:moveTo>
                  <a:pt x="112461" y="131513"/>
                </a:moveTo>
                <a:lnTo>
                  <a:pt x="112461" y="137449"/>
                </a:lnTo>
                <a:lnTo>
                  <a:pt x="106527" y="137449"/>
                </a:lnTo>
                <a:lnTo>
                  <a:pt x="106527" y="131513"/>
                </a:lnTo>
                <a:close/>
                <a:moveTo>
                  <a:pt x="118710" y="131513"/>
                </a:moveTo>
                <a:lnTo>
                  <a:pt x="118710" y="137449"/>
                </a:lnTo>
                <a:lnTo>
                  <a:pt x="112774" y="137449"/>
                </a:lnTo>
                <a:lnTo>
                  <a:pt x="112774" y="131513"/>
                </a:lnTo>
                <a:close/>
                <a:moveTo>
                  <a:pt x="124957" y="131513"/>
                </a:moveTo>
                <a:lnTo>
                  <a:pt x="124957" y="137449"/>
                </a:lnTo>
                <a:lnTo>
                  <a:pt x="119021" y="137449"/>
                </a:lnTo>
                <a:lnTo>
                  <a:pt x="119021" y="131513"/>
                </a:lnTo>
                <a:close/>
                <a:moveTo>
                  <a:pt x="131204" y="131513"/>
                </a:moveTo>
                <a:lnTo>
                  <a:pt x="131204" y="137449"/>
                </a:lnTo>
                <a:lnTo>
                  <a:pt x="125270" y="137449"/>
                </a:lnTo>
                <a:lnTo>
                  <a:pt x="125270" y="131513"/>
                </a:lnTo>
                <a:close/>
                <a:moveTo>
                  <a:pt x="137451" y="131513"/>
                </a:moveTo>
                <a:lnTo>
                  <a:pt x="137451" y="137449"/>
                </a:lnTo>
                <a:lnTo>
                  <a:pt x="131517" y="137449"/>
                </a:lnTo>
                <a:lnTo>
                  <a:pt x="131517" y="131513"/>
                </a:lnTo>
                <a:close/>
                <a:moveTo>
                  <a:pt x="143702" y="131513"/>
                </a:moveTo>
                <a:lnTo>
                  <a:pt x="143702" y="137449"/>
                </a:lnTo>
                <a:lnTo>
                  <a:pt x="137766" y="137449"/>
                </a:lnTo>
                <a:lnTo>
                  <a:pt x="137766" y="131513"/>
                </a:lnTo>
                <a:close/>
                <a:moveTo>
                  <a:pt x="149949" y="131513"/>
                </a:moveTo>
                <a:lnTo>
                  <a:pt x="149949" y="137449"/>
                </a:lnTo>
                <a:lnTo>
                  <a:pt x="144015" y="137449"/>
                </a:lnTo>
                <a:lnTo>
                  <a:pt x="144015" y="131513"/>
                </a:lnTo>
                <a:close/>
                <a:moveTo>
                  <a:pt x="156196" y="131513"/>
                </a:moveTo>
                <a:lnTo>
                  <a:pt x="156196" y="137449"/>
                </a:lnTo>
                <a:lnTo>
                  <a:pt x="150262" y="137449"/>
                </a:lnTo>
                <a:lnTo>
                  <a:pt x="150262" y="131513"/>
                </a:lnTo>
                <a:close/>
                <a:moveTo>
                  <a:pt x="162445" y="131513"/>
                </a:moveTo>
                <a:lnTo>
                  <a:pt x="162445" y="137449"/>
                </a:lnTo>
                <a:lnTo>
                  <a:pt x="156509" y="137449"/>
                </a:lnTo>
                <a:lnTo>
                  <a:pt x="156509" y="131513"/>
                </a:lnTo>
                <a:close/>
                <a:moveTo>
                  <a:pt x="168692" y="131513"/>
                </a:moveTo>
                <a:lnTo>
                  <a:pt x="168692" y="137449"/>
                </a:lnTo>
                <a:lnTo>
                  <a:pt x="162756" y="137449"/>
                </a:lnTo>
                <a:lnTo>
                  <a:pt x="162756" y="131513"/>
                </a:lnTo>
                <a:close/>
                <a:moveTo>
                  <a:pt x="174939" y="131513"/>
                </a:moveTo>
                <a:lnTo>
                  <a:pt x="174939" y="137449"/>
                </a:lnTo>
                <a:lnTo>
                  <a:pt x="169005" y="137449"/>
                </a:lnTo>
                <a:lnTo>
                  <a:pt x="169005" y="131513"/>
                </a:lnTo>
                <a:close/>
                <a:moveTo>
                  <a:pt x="181186" y="131513"/>
                </a:moveTo>
                <a:lnTo>
                  <a:pt x="181186" y="137449"/>
                </a:lnTo>
                <a:lnTo>
                  <a:pt x="175252" y="137449"/>
                </a:lnTo>
                <a:lnTo>
                  <a:pt x="175252" y="131513"/>
                </a:lnTo>
                <a:close/>
                <a:moveTo>
                  <a:pt x="187433" y="131513"/>
                </a:moveTo>
                <a:lnTo>
                  <a:pt x="187433" y="137449"/>
                </a:lnTo>
                <a:lnTo>
                  <a:pt x="181499" y="137449"/>
                </a:lnTo>
                <a:lnTo>
                  <a:pt x="181499" y="131513"/>
                </a:lnTo>
                <a:close/>
                <a:moveTo>
                  <a:pt x="193682" y="131513"/>
                </a:moveTo>
                <a:lnTo>
                  <a:pt x="193682" y="137449"/>
                </a:lnTo>
                <a:lnTo>
                  <a:pt x="187746" y="137449"/>
                </a:lnTo>
                <a:lnTo>
                  <a:pt x="187746" y="131513"/>
                </a:lnTo>
                <a:close/>
                <a:moveTo>
                  <a:pt x="199931" y="131513"/>
                </a:moveTo>
                <a:lnTo>
                  <a:pt x="199931" y="137449"/>
                </a:lnTo>
                <a:lnTo>
                  <a:pt x="193996" y="137449"/>
                </a:lnTo>
                <a:lnTo>
                  <a:pt x="193996" y="131513"/>
                </a:lnTo>
                <a:close/>
                <a:moveTo>
                  <a:pt x="206180" y="131513"/>
                </a:moveTo>
                <a:lnTo>
                  <a:pt x="206180" y="137449"/>
                </a:lnTo>
                <a:lnTo>
                  <a:pt x="200244" y="137449"/>
                </a:lnTo>
                <a:lnTo>
                  <a:pt x="200244" y="131513"/>
                </a:lnTo>
                <a:close/>
                <a:moveTo>
                  <a:pt x="212427" y="131513"/>
                </a:moveTo>
                <a:lnTo>
                  <a:pt x="212427" y="137449"/>
                </a:lnTo>
                <a:lnTo>
                  <a:pt x="206491" y="137449"/>
                </a:lnTo>
                <a:lnTo>
                  <a:pt x="206491" y="131513"/>
                </a:lnTo>
                <a:close/>
                <a:moveTo>
                  <a:pt x="218674" y="131513"/>
                </a:moveTo>
                <a:lnTo>
                  <a:pt x="218674" y="137449"/>
                </a:lnTo>
                <a:lnTo>
                  <a:pt x="212739" y="137449"/>
                </a:lnTo>
                <a:lnTo>
                  <a:pt x="212739" y="131513"/>
                </a:lnTo>
                <a:close/>
                <a:moveTo>
                  <a:pt x="224921" y="131513"/>
                </a:moveTo>
                <a:lnTo>
                  <a:pt x="224921" y="137449"/>
                </a:lnTo>
                <a:lnTo>
                  <a:pt x="218987" y="137449"/>
                </a:lnTo>
                <a:lnTo>
                  <a:pt x="218987" y="131513"/>
                </a:lnTo>
                <a:close/>
                <a:moveTo>
                  <a:pt x="231170" y="131513"/>
                </a:moveTo>
                <a:lnTo>
                  <a:pt x="231170" y="137449"/>
                </a:lnTo>
                <a:lnTo>
                  <a:pt x="225234" y="137449"/>
                </a:lnTo>
                <a:lnTo>
                  <a:pt x="225234" y="131513"/>
                </a:lnTo>
                <a:close/>
                <a:moveTo>
                  <a:pt x="237417" y="131513"/>
                </a:moveTo>
                <a:lnTo>
                  <a:pt x="237417" y="137449"/>
                </a:lnTo>
                <a:lnTo>
                  <a:pt x="231481" y="137449"/>
                </a:lnTo>
                <a:lnTo>
                  <a:pt x="231481" y="131513"/>
                </a:lnTo>
                <a:close/>
                <a:moveTo>
                  <a:pt x="243664" y="131513"/>
                </a:moveTo>
                <a:lnTo>
                  <a:pt x="243664" y="137449"/>
                </a:lnTo>
                <a:lnTo>
                  <a:pt x="237729" y="137449"/>
                </a:lnTo>
                <a:lnTo>
                  <a:pt x="237729" y="131513"/>
                </a:lnTo>
                <a:close/>
                <a:moveTo>
                  <a:pt x="249911" y="131513"/>
                </a:moveTo>
                <a:lnTo>
                  <a:pt x="249911" y="137449"/>
                </a:lnTo>
                <a:lnTo>
                  <a:pt x="243977" y="137449"/>
                </a:lnTo>
                <a:lnTo>
                  <a:pt x="243977" y="131513"/>
                </a:lnTo>
                <a:close/>
                <a:moveTo>
                  <a:pt x="256161" y="131513"/>
                </a:moveTo>
                <a:lnTo>
                  <a:pt x="256161" y="137449"/>
                </a:lnTo>
                <a:lnTo>
                  <a:pt x="250225" y="137449"/>
                </a:lnTo>
                <a:lnTo>
                  <a:pt x="250225" y="131513"/>
                </a:lnTo>
                <a:close/>
                <a:moveTo>
                  <a:pt x="262409" y="131513"/>
                </a:moveTo>
                <a:lnTo>
                  <a:pt x="262409" y="137449"/>
                </a:lnTo>
                <a:lnTo>
                  <a:pt x="256474" y="137449"/>
                </a:lnTo>
                <a:lnTo>
                  <a:pt x="256474" y="131513"/>
                </a:lnTo>
                <a:close/>
                <a:moveTo>
                  <a:pt x="268656" y="131513"/>
                </a:moveTo>
                <a:lnTo>
                  <a:pt x="268656" y="137449"/>
                </a:lnTo>
                <a:lnTo>
                  <a:pt x="262721" y="137449"/>
                </a:lnTo>
                <a:lnTo>
                  <a:pt x="262721" y="131513"/>
                </a:lnTo>
                <a:close/>
                <a:moveTo>
                  <a:pt x="274904" y="131513"/>
                </a:moveTo>
                <a:lnTo>
                  <a:pt x="274904" y="137449"/>
                </a:lnTo>
                <a:lnTo>
                  <a:pt x="268968" y="137449"/>
                </a:lnTo>
                <a:lnTo>
                  <a:pt x="268968" y="131513"/>
                </a:lnTo>
                <a:close/>
                <a:moveTo>
                  <a:pt x="6251" y="137760"/>
                </a:moveTo>
                <a:lnTo>
                  <a:pt x="6251" y="143697"/>
                </a:lnTo>
                <a:lnTo>
                  <a:pt x="315" y="143697"/>
                </a:lnTo>
                <a:lnTo>
                  <a:pt x="315" y="137760"/>
                </a:lnTo>
                <a:close/>
                <a:moveTo>
                  <a:pt x="12498" y="137760"/>
                </a:moveTo>
                <a:lnTo>
                  <a:pt x="12498" y="143697"/>
                </a:lnTo>
                <a:lnTo>
                  <a:pt x="6562" y="143697"/>
                </a:lnTo>
                <a:lnTo>
                  <a:pt x="6562" y="137760"/>
                </a:lnTo>
                <a:close/>
                <a:moveTo>
                  <a:pt x="18745" y="137760"/>
                </a:moveTo>
                <a:lnTo>
                  <a:pt x="18745" y="143697"/>
                </a:lnTo>
                <a:lnTo>
                  <a:pt x="12810" y="143697"/>
                </a:lnTo>
                <a:lnTo>
                  <a:pt x="12810" y="137760"/>
                </a:lnTo>
                <a:close/>
                <a:moveTo>
                  <a:pt x="24992" y="137760"/>
                </a:moveTo>
                <a:lnTo>
                  <a:pt x="24992" y="143697"/>
                </a:lnTo>
                <a:lnTo>
                  <a:pt x="19058" y="143697"/>
                </a:lnTo>
                <a:lnTo>
                  <a:pt x="19058" y="137760"/>
                </a:lnTo>
                <a:close/>
                <a:moveTo>
                  <a:pt x="31241" y="137760"/>
                </a:moveTo>
                <a:lnTo>
                  <a:pt x="31241" y="143697"/>
                </a:lnTo>
                <a:lnTo>
                  <a:pt x="25305" y="143697"/>
                </a:lnTo>
                <a:lnTo>
                  <a:pt x="25305" y="137760"/>
                </a:lnTo>
                <a:close/>
                <a:moveTo>
                  <a:pt x="37489" y="137760"/>
                </a:moveTo>
                <a:lnTo>
                  <a:pt x="37489" y="143697"/>
                </a:lnTo>
                <a:lnTo>
                  <a:pt x="31553" y="143697"/>
                </a:lnTo>
                <a:lnTo>
                  <a:pt x="31553" y="137760"/>
                </a:lnTo>
                <a:close/>
                <a:moveTo>
                  <a:pt x="43737" y="137760"/>
                </a:moveTo>
                <a:lnTo>
                  <a:pt x="43737" y="143697"/>
                </a:lnTo>
                <a:lnTo>
                  <a:pt x="37802" y="143697"/>
                </a:lnTo>
                <a:lnTo>
                  <a:pt x="37802" y="137760"/>
                </a:lnTo>
                <a:close/>
                <a:moveTo>
                  <a:pt x="49985" y="137760"/>
                </a:moveTo>
                <a:lnTo>
                  <a:pt x="49985" y="143697"/>
                </a:lnTo>
                <a:lnTo>
                  <a:pt x="44049" y="143697"/>
                </a:lnTo>
                <a:lnTo>
                  <a:pt x="44049" y="137760"/>
                </a:lnTo>
                <a:close/>
                <a:moveTo>
                  <a:pt x="56232" y="137760"/>
                </a:moveTo>
                <a:lnTo>
                  <a:pt x="56232" y="143697"/>
                </a:lnTo>
                <a:lnTo>
                  <a:pt x="50296" y="143697"/>
                </a:lnTo>
                <a:lnTo>
                  <a:pt x="50296" y="137760"/>
                </a:lnTo>
                <a:close/>
                <a:moveTo>
                  <a:pt x="62480" y="137760"/>
                </a:moveTo>
                <a:lnTo>
                  <a:pt x="62480" y="143697"/>
                </a:lnTo>
                <a:lnTo>
                  <a:pt x="56545" y="143697"/>
                </a:lnTo>
                <a:lnTo>
                  <a:pt x="56545" y="137760"/>
                </a:lnTo>
                <a:close/>
                <a:moveTo>
                  <a:pt x="68727" y="137760"/>
                </a:moveTo>
                <a:lnTo>
                  <a:pt x="68727" y="143697"/>
                </a:lnTo>
                <a:lnTo>
                  <a:pt x="62792" y="143697"/>
                </a:lnTo>
                <a:lnTo>
                  <a:pt x="62792" y="137760"/>
                </a:lnTo>
                <a:close/>
                <a:moveTo>
                  <a:pt x="74975" y="137760"/>
                </a:moveTo>
                <a:lnTo>
                  <a:pt x="74975" y="143697"/>
                </a:lnTo>
                <a:lnTo>
                  <a:pt x="69039" y="143697"/>
                </a:lnTo>
                <a:lnTo>
                  <a:pt x="69039" y="137760"/>
                </a:lnTo>
                <a:close/>
                <a:moveTo>
                  <a:pt x="81223" y="137760"/>
                </a:moveTo>
                <a:lnTo>
                  <a:pt x="81223" y="143697"/>
                </a:lnTo>
                <a:lnTo>
                  <a:pt x="75286" y="143697"/>
                </a:lnTo>
                <a:lnTo>
                  <a:pt x="75286" y="137760"/>
                </a:lnTo>
                <a:close/>
                <a:moveTo>
                  <a:pt x="87470" y="137760"/>
                </a:moveTo>
                <a:lnTo>
                  <a:pt x="87470" y="143697"/>
                </a:lnTo>
                <a:lnTo>
                  <a:pt x="81535" y="143697"/>
                </a:lnTo>
                <a:lnTo>
                  <a:pt x="81535" y="137760"/>
                </a:lnTo>
                <a:close/>
                <a:moveTo>
                  <a:pt x="93718" y="137760"/>
                </a:moveTo>
                <a:lnTo>
                  <a:pt x="93718" y="143697"/>
                </a:lnTo>
                <a:lnTo>
                  <a:pt x="87784" y="143697"/>
                </a:lnTo>
                <a:lnTo>
                  <a:pt x="87784" y="137760"/>
                </a:lnTo>
                <a:close/>
                <a:moveTo>
                  <a:pt x="99967" y="137760"/>
                </a:moveTo>
                <a:lnTo>
                  <a:pt x="99967" y="143697"/>
                </a:lnTo>
                <a:lnTo>
                  <a:pt x="94031" y="143697"/>
                </a:lnTo>
                <a:lnTo>
                  <a:pt x="94031" y="137760"/>
                </a:lnTo>
                <a:close/>
                <a:moveTo>
                  <a:pt x="106214" y="137760"/>
                </a:moveTo>
                <a:lnTo>
                  <a:pt x="106214" y="143697"/>
                </a:lnTo>
                <a:lnTo>
                  <a:pt x="100278" y="143697"/>
                </a:lnTo>
                <a:lnTo>
                  <a:pt x="100278" y="137760"/>
                </a:lnTo>
                <a:close/>
                <a:moveTo>
                  <a:pt x="112461" y="137760"/>
                </a:moveTo>
                <a:lnTo>
                  <a:pt x="112461" y="143697"/>
                </a:lnTo>
                <a:lnTo>
                  <a:pt x="106527" y="143697"/>
                </a:lnTo>
                <a:lnTo>
                  <a:pt x="106527" y="137760"/>
                </a:lnTo>
                <a:close/>
                <a:moveTo>
                  <a:pt x="118710" y="137760"/>
                </a:moveTo>
                <a:lnTo>
                  <a:pt x="118710" y="143697"/>
                </a:lnTo>
                <a:lnTo>
                  <a:pt x="112774" y="143697"/>
                </a:lnTo>
                <a:lnTo>
                  <a:pt x="112774" y="137760"/>
                </a:lnTo>
                <a:close/>
                <a:moveTo>
                  <a:pt x="124957" y="137760"/>
                </a:moveTo>
                <a:lnTo>
                  <a:pt x="124957" y="143697"/>
                </a:lnTo>
                <a:lnTo>
                  <a:pt x="119021" y="143697"/>
                </a:lnTo>
                <a:lnTo>
                  <a:pt x="119021" y="137760"/>
                </a:lnTo>
                <a:close/>
                <a:moveTo>
                  <a:pt x="131204" y="137760"/>
                </a:moveTo>
                <a:lnTo>
                  <a:pt x="131204" y="143697"/>
                </a:lnTo>
                <a:lnTo>
                  <a:pt x="125270" y="143697"/>
                </a:lnTo>
                <a:lnTo>
                  <a:pt x="125270" y="137760"/>
                </a:lnTo>
                <a:close/>
                <a:moveTo>
                  <a:pt x="137451" y="137760"/>
                </a:moveTo>
                <a:lnTo>
                  <a:pt x="137451" y="143697"/>
                </a:lnTo>
                <a:lnTo>
                  <a:pt x="131517" y="143697"/>
                </a:lnTo>
                <a:lnTo>
                  <a:pt x="131517" y="137760"/>
                </a:lnTo>
                <a:close/>
                <a:moveTo>
                  <a:pt x="143702" y="137760"/>
                </a:moveTo>
                <a:lnTo>
                  <a:pt x="143702" y="143697"/>
                </a:lnTo>
                <a:lnTo>
                  <a:pt x="137766" y="143697"/>
                </a:lnTo>
                <a:lnTo>
                  <a:pt x="137766" y="137760"/>
                </a:lnTo>
                <a:close/>
                <a:moveTo>
                  <a:pt x="149949" y="137760"/>
                </a:moveTo>
                <a:lnTo>
                  <a:pt x="149949" y="143697"/>
                </a:lnTo>
                <a:lnTo>
                  <a:pt x="144015" y="143697"/>
                </a:lnTo>
                <a:lnTo>
                  <a:pt x="144015" y="137760"/>
                </a:lnTo>
                <a:close/>
                <a:moveTo>
                  <a:pt x="156196" y="137760"/>
                </a:moveTo>
                <a:lnTo>
                  <a:pt x="156196" y="143697"/>
                </a:lnTo>
                <a:lnTo>
                  <a:pt x="150262" y="143697"/>
                </a:lnTo>
                <a:lnTo>
                  <a:pt x="150262" y="137760"/>
                </a:lnTo>
                <a:close/>
                <a:moveTo>
                  <a:pt x="162445" y="137760"/>
                </a:moveTo>
                <a:lnTo>
                  <a:pt x="162445" y="143697"/>
                </a:lnTo>
                <a:lnTo>
                  <a:pt x="156509" y="143697"/>
                </a:lnTo>
                <a:lnTo>
                  <a:pt x="156509" y="137760"/>
                </a:lnTo>
                <a:close/>
                <a:moveTo>
                  <a:pt x="168692" y="137760"/>
                </a:moveTo>
                <a:lnTo>
                  <a:pt x="168692" y="143697"/>
                </a:lnTo>
                <a:lnTo>
                  <a:pt x="162756" y="143697"/>
                </a:lnTo>
                <a:lnTo>
                  <a:pt x="162756" y="137760"/>
                </a:lnTo>
                <a:close/>
                <a:moveTo>
                  <a:pt x="174939" y="137760"/>
                </a:moveTo>
                <a:lnTo>
                  <a:pt x="174939" y="143697"/>
                </a:lnTo>
                <a:lnTo>
                  <a:pt x="169005" y="143697"/>
                </a:lnTo>
                <a:lnTo>
                  <a:pt x="169005" y="137760"/>
                </a:lnTo>
                <a:close/>
                <a:moveTo>
                  <a:pt x="181186" y="137760"/>
                </a:moveTo>
                <a:lnTo>
                  <a:pt x="181186" y="143697"/>
                </a:lnTo>
                <a:lnTo>
                  <a:pt x="175252" y="143697"/>
                </a:lnTo>
                <a:lnTo>
                  <a:pt x="175252" y="137760"/>
                </a:lnTo>
                <a:close/>
                <a:moveTo>
                  <a:pt x="187433" y="137760"/>
                </a:moveTo>
                <a:lnTo>
                  <a:pt x="187433" y="143697"/>
                </a:lnTo>
                <a:lnTo>
                  <a:pt x="181499" y="143697"/>
                </a:lnTo>
                <a:lnTo>
                  <a:pt x="181499" y="137760"/>
                </a:lnTo>
                <a:close/>
                <a:moveTo>
                  <a:pt x="193682" y="137760"/>
                </a:moveTo>
                <a:lnTo>
                  <a:pt x="193682" y="143697"/>
                </a:lnTo>
                <a:lnTo>
                  <a:pt x="187746" y="143697"/>
                </a:lnTo>
                <a:lnTo>
                  <a:pt x="187746" y="137760"/>
                </a:lnTo>
                <a:close/>
                <a:moveTo>
                  <a:pt x="199931" y="137760"/>
                </a:moveTo>
                <a:lnTo>
                  <a:pt x="199931" y="143697"/>
                </a:lnTo>
                <a:lnTo>
                  <a:pt x="193996" y="143697"/>
                </a:lnTo>
                <a:lnTo>
                  <a:pt x="193996" y="137760"/>
                </a:lnTo>
                <a:close/>
                <a:moveTo>
                  <a:pt x="206180" y="137760"/>
                </a:moveTo>
                <a:lnTo>
                  <a:pt x="206180" y="143697"/>
                </a:lnTo>
                <a:lnTo>
                  <a:pt x="200244" y="143697"/>
                </a:lnTo>
                <a:lnTo>
                  <a:pt x="200244" y="137760"/>
                </a:lnTo>
                <a:close/>
                <a:moveTo>
                  <a:pt x="212427" y="137760"/>
                </a:moveTo>
                <a:lnTo>
                  <a:pt x="212427" y="143697"/>
                </a:lnTo>
                <a:lnTo>
                  <a:pt x="206491" y="143697"/>
                </a:lnTo>
                <a:lnTo>
                  <a:pt x="206491" y="137760"/>
                </a:lnTo>
                <a:close/>
                <a:moveTo>
                  <a:pt x="218674" y="137760"/>
                </a:moveTo>
                <a:lnTo>
                  <a:pt x="218674" y="143697"/>
                </a:lnTo>
                <a:lnTo>
                  <a:pt x="212739" y="143697"/>
                </a:lnTo>
                <a:lnTo>
                  <a:pt x="212739" y="137760"/>
                </a:lnTo>
                <a:close/>
                <a:moveTo>
                  <a:pt x="224921" y="137760"/>
                </a:moveTo>
                <a:lnTo>
                  <a:pt x="224921" y="143697"/>
                </a:lnTo>
                <a:lnTo>
                  <a:pt x="218987" y="143697"/>
                </a:lnTo>
                <a:lnTo>
                  <a:pt x="218987" y="137760"/>
                </a:lnTo>
                <a:close/>
                <a:moveTo>
                  <a:pt x="231170" y="137760"/>
                </a:moveTo>
                <a:lnTo>
                  <a:pt x="231170" y="143697"/>
                </a:lnTo>
                <a:lnTo>
                  <a:pt x="225234" y="143697"/>
                </a:lnTo>
                <a:lnTo>
                  <a:pt x="225234" y="137760"/>
                </a:lnTo>
                <a:close/>
                <a:moveTo>
                  <a:pt x="237417" y="137760"/>
                </a:moveTo>
                <a:lnTo>
                  <a:pt x="237417" y="143697"/>
                </a:lnTo>
                <a:lnTo>
                  <a:pt x="231481" y="143697"/>
                </a:lnTo>
                <a:lnTo>
                  <a:pt x="231481" y="137760"/>
                </a:lnTo>
                <a:close/>
                <a:moveTo>
                  <a:pt x="243664" y="137760"/>
                </a:moveTo>
                <a:lnTo>
                  <a:pt x="243664" y="143697"/>
                </a:lnTo>
                <a:lnTo>
                  <a:pt x="237729" y="143697"/>
                </a:lnTo>
                <a:lnTo>
                  <a:pt x="237729" y="137760"/>
                </a:lnTo>
                <a:close/>
                <a:moveTo>
                  <a:pt x="249911" y="137760"/>
                </a:moveTo>
                <a:lnTo>
                  <a:pt x="249911" y="143697"/>
                </a:lnTo>
                <a:lnTo>
                  <a:pt x="243977" y="143697"/>
                </a:lnTo>
                <a:lnTo>
                  <a:pt x="243977" y="137760"/>
                </a:lnTo>
                <a:close/>
                <a:moveTo>
                  <a:pt x="256161" y="137760"/>
                </a:moveTo>
                <a:lnTo>
                  <a:pt x="256161" y="143697"/>
                </a:lnTo>
                <a:lnTo>
                  <a:pt x="250225" y="143697"/>
                </a:lnTo>
                <a:lnTo>
                  <a:pt x="250225" y="137760"/>
                </a:lnTo>
                <a:close/>
                <a:moveTo>
                  <a:pt x="262409" y="137760"/>
                </a:moveTo>
                <a:lnTo>
                  <a:pt x="262409" y="143697"/>
                </a:lnTo>
                <a:lnTo>
                  <a:pt x="256474" y="143697"/>
                </a:lnTo>
                <a:lnTo>
                  <a:pt x="256474" y="137760"/>
                </a:lnTo>
                <a:close/>
                <a:moveTo>
                  <a:pt x="268656" y="137760"/>
                </a:moveTo>
                <a:lnTo>
                  <a:pt x="268656" y="143697"/>
                </a:lnTo>
                <a:lnTo>
                  <a:pt x="262721" y="143697"/>
                </a:lnTo>
                <a:lnTo>
                  <a:pt x="262721" y="137760"/>
                </a:lnTo>
                <a:close/>
                <a:moveTo>
                  <a:pt x="274904" y="137760"/>
                </a:moveTo>
                <a:lnTo>
                  <a:pt x="274904" y="143697"/>
                </a:lnTo>
                <a:lnTo>
                  <a:pt x="268968" y="143697"/>
                </a:lnTo>
                <a:lnTo>
                  <a:pt x="268968" y="137760"/>
                </a:lnTo>
                <a:close/>
                <a:moveTo>
                  <a:pt x="6251" y="144011"/>
                </a:moveTo>
                <a:lnTo>
                  <a:pt x="6251" y="149945"/>
                </a:lnTo>
                <a:lnTo>
                  <a:pt x="315" y="149945"/>
                </a:lnTo>
                <a:lnTo>
                  <a:pt x="315" y="144011"/>
                </a:lnTo>
                <a:close/>
                <a:moveTo>
                  <a:pt x="12498" y="144011"/>
                </a:moveTo>
                <a:lnTo>
                  <a:pt x="12498" y="149945"/>
                </a:lnTo>
                <a:lnTo>
                  <a:pt x="6562" y="149945"/>
                </a:lnTo>
                <a:lnTo>
                  <a:pt x="6562" y="144011"/>
                </a:lnTo>
                <a:close/>
                <a:moveTo>
                  <a:pt x="18745" y="144011"/>
                </a:moveTo>
                <a:lnTo>
                  <a:pt x="18745" y="149945"/>
                </a:lnTo>
                <a:lnTo>
                  <a:pt x="12810" y="149945"/>
                </a:lnTo>
                <a:lnTo>
                  <a:pt x="12810" y="144011"/>
                </a:lnTo>
                <a:close/>
                <a:moveTo>
                  <a:pt x="24992" y="144011"/>
                </a:moveTo>
                <a:lnTo>
                  <a:pt x="24992" y="149945"/>
                </a:lnTo>
                <a:lnTo>
                  <a:pt x="19058" y="149945"/>
                </a:lnTo>
                <a:lnTo>
                  <a:pt x="19058" y="144011"/>
                </a:lnTo>
                <a:close/>
                <a:moveTo>
                  <a:pt x="31241" y="144011"/>
                </a:moveTo>
                <a:lnTo>
                  <a:pt x="31241" y="149945"/>
                </a:lnTo>
                <a:lnTo>
                  <a:pt x="25305" y="149945"/>
                </a:lnTo>
                <a:lnTo>
                  <a:pt x="25305" y="144011"/>
                </a:lnTo>
                <a:close/>
                <a:moveTo>
                  <a:pt x="37489" y="144011"/>
                </a:moveTo>
                <a:lnTo>
                  <a:pt x="37489" y="149945"/>
                </a:lnTo>
                <a:lnTo>
                  <a:pt x="31553" y="149945"/>
                </a:lnTo>
                <a:lnTo>
                  <a:pt x="31553" y="144011"/>
                </a:lnTo>
                <a:close/>
                <a:moveTo>
                  <a:pt x="43737" y="144011"/>
                </a:moveTo>
                <a:lnTo>
                  <a:pt x="43737" y="149945"/>
                </a:lnTo>
                <a:lnTo>
                  <a:pt x="37802" y="149945"/>
                </a:lnTo>
                <a:lnTo>
                  <a:pt x="37802" y="144011"/>
                </a:lnTo>
                <a:close/>
                <a:moveTo>
                  <a:pt x="49985" y="144011"/>
                </a:moveTo>
                <a:lnTo>
                  <a:pt x="49985" y="149945"/>
                </a:lnTo>
                <a:lnTo>
                  <a:pt x="44049" y="149945"/>
                </a:lnTo>
                <a:lnTo>
                  <a:pt x="44049" y="144011"/>
                </a:lnTo>
                <a:close/>
                <a:moveTo>
                  <a:pt x="56232" y="144011"/>
                </a:moveTo>
                <a:lnTo>
                  <a:pt x="56232" y="149945"/>
                </a:lnTo>
                <a:lnTo>
                  <a:pt x="50296" y="149945"/>
                </a:lnTo>
                <a:lnTo>
                  <a:pt x="50296" y="144011"/>
                </a:lnTo>
                <a:close/>
                <a:moveTo>
                  <a:pt x="62480" y="144011"/>
                </a:moveTo>
                <a:lnTo>
                  <a:pt x="62480" y="149945"/>
                </a:lnTo>
                <a:lnTo>
                  <a:pt x="56545" y="149945"/>
                </a:lnTo>
                <a:lnTo>
                  <a:pt x="56545" y="144011"/>
                </a:lnTo>
                <a:close/>
                <a:moveTo>
                  <a:pt x="68727" y="144011"/>
                </a:moveTo>
                <a:lnTo>
                  <a:pt x="68727" y="149945"/>
                </a:lnTo>
                <a:lnTo>
                  <a:pt x="62792" y="149945"/>
                </a:lnTo>
                <a:lnTo>
                  <a:pt x="62792" y="144011"/>
                </a:lnTo>
                <a:close/>
                <a:moveTo>
                  <a:pt x="74975" y="144011"/>
                </a:moveTo>
                <a:lnTo>
                  <a:pt x="74975" y="149945"/>
                </a:lnTo>
                <a:lnTo>
                  <a:pt x="69039" y="149945"/>
                </a:lnTo>
                <a:lnTo>
                  <a:pt x="69039" y="144011"/>
                </a:lnTo>
                <a:close/>
                <a:moveTo>
                  <a:pt x="81223" y="144011"/>
                </a:moveTo>
                <a:lnTo>
                  <a:pt x="81223" y="149945"/>
                </a:lnTo>
                <a:lnTo>
                  <a:pt x="75286" y="149945"/>
                </a:lnTo>
                <a:lnTo>
                  <a:pt x="75286" y="144011"/>
                </a:lnTo>
                <a:close/>
                <a:moveTo>
                  <a:pt x="87470" y="144011"/>
                </a:moveTo>
                <a:lnTo>
                  <a:pt x="87470" y="149945"/>
                </a:lnTo>
                <a:lnTo>
                  <a:pt x="81535" y="149945"/>
                </a:lnTo>
                <a:lnTo>
                  <a:pt x="81535" y="144011"/>
                </a:lnTo>
                <a:close/>
                <a:moveTo>
                  <a:pt x="93718" y="144011"/>
                </a:moveTo>
                <a:lnTo>
                  <a:pt x="93718" y="149945"/>
                </a:lnTo>
                <a:lnTo>
                  <a:pt x="87784" y="149945"/>
                </a:lnTo>
                <a:lnTo>
                  <a:pt x="87784" y="144011"/>
                </a:lnTo>
                <a:close/>
                <a:moveTo>
                  <a:pt x="99967" y="144011"/>
                </a:moveTo>
                <a:lnTo>
                  <a:pt x="99967" y="149945"/>
                </a:lnTo>
                <a:lnTo>
                  <a:pt x="94031" y="149945"/>
                </a:lnTo>
                <a:lnTo>
                  <a:pt x="94031" y="144011"/>
                </a:lnTo>
                <a:close/>
                <a:moveTo>
                  <a:pt x="106214" y="144011"/>
                </a:moveTo>
                <a:lnTo>
                  <a:pt x="106214" y="149945"/>
                </a:lnTo>
                <a:lnTo>
                  <a:pt x="100278" y="149945"/>
                </a:lnTo>
                <a:lnTo>
                  <a:pt x="100278" y="144011"/>
                </a:lnTo>
                <a:close/>
                <a:moveTo>
                  <a:pt x="112461" y="144011"/>
                </a:moveTo>
                <a:lnTo>
                  <a:pt x="112461" y="149945"/>
                </a:lnTo>
                <a:lnTo>
                  <a:pt x="106527" y="149945"/>
                </a:lnTo>
                <a:lnTo>
                  <a:pt x="106527" y="144011"/>
                </a:lnTo>
                <a:close/>
                <a:moveTo>
                  <a:pt x="118710" y="144011"/>
                </a:moveTo>
                <a:lnTo>
                  <a:pt x="118710" y="149945"/>
                </a:lnTo>
                <a:lnTo>
                  <a:pt x="112774" y="149945"/>
                </a:lnTo>
                <a:lnTo>
                  <a:pt x="112774" y="144011"/>
                </a:lnTo>
                <a:close/>
                <a:moveTo>
                  <a:pt x="124957" y="144011"/>
                </a:moveTo>
                <a:lnTo>
                  <a:pt x="124957" y="149945"/>
                </a:lnTo>
                <a:lnTo>
                  <a:pt x="119021" y="149945"/>
                </a:lnTo>
                <a:lnTo>
                  <a:pt x="119021" y="144011"/>
                </a:lnTo>
                <a:close/>
                <a:moveTo>
                  <a:pt x="131204" y="144011"/>
                </a:moveTo>
                <a:lnTo>
                  <a:pt x="131204" y="149945"/>
                </a:lnTo>
                <a:lnTo>
                  <a:pt x="125270" y="149945"/>
                </a:lnTo>
                <a:lnTo>
                  <a:pt x="125270" y="144011"/>
                </a:lnTo>
                <a:close/>
                <a:moveTo>
                  <a:pt x="137451" y="144011"/>
                </a:moveTo>
                <a:lnTo>
                  <a:pt x="137451" y="149945"/>
                </a:lnTo>
                <a:lnTo>
                  <a:pt x="131517" y="149945"/>
                </a:lnTo>
                <a:lnTo>
                  <a:pt x="131517" y="144011"/>
                </a:lnTo>
                <a:close/>
                <a:moveTo>
                  <a:pt x="143702" y="144011"/>
                </a:moveTo>
                <a:lnTo>
                  <a:pt x="143702" y="149945"/>
                </a:lnTo>
                <a:lnTo>
                  <a:pt x="137766" y="149945"/>
                </a:lnTo>
                <a:lnTo>
                  <a:pt x="137766" y="144011"/>
                </a:lnTo>
                <a:close/>
                <a:moveTo>
                  <a:pt x="149949" y="144011"/>
                </a:moveTo>
                <a:lnTo>
                  <a:pt x="149949" y="149945"/>
                </a:lnTo>
                <a:lnTo>
                  <a:pt x="144015" y="149945"/>
                </a:lnTo>
                <a:lnTo>
                  <a:pt x="144015" y="144011"/>
                </a:lnTo>
                <a:close/>
                <a:moveTo>
                  <a:pt x="156196" y="144011"/>
                </a:moveTo>
                <a:lnTo>
                  <a:pt x="156196" y="149945"/>
                </a:lnTo>
                <a:lnTo>
                  <a:pt x="150262" y="149945"/>
                </a:lnTo>
                <a:lnTo>
                  <a:pt x="150262" y="144011"/>
                </a:lnTo>
                <a:close/>
                <a:moveTo>
                  <a:pt x="162445" y="144011"/>
                </a:moveTo>
                <a:lnTo>
                  <a:pt x="162445" y="149945"/>
                </a:lnTo>
                <a:lnTo>
                  <a:pt x="156509" y="149945"/>
                </a:lnTo>
                <a:lnTo>
                  <a:pt x="156509" y="144011"/>
                </a:lnTo>
                <a:close/>
                <a:moveTo>
                  <a:pt x="168692" y="144011"/>
                </a:moveTo>
                <a:lnTo>
                  <a:pt x="168692" y="149945"/>
                </a:lnTo>
                <a:lnTo>
                  <a:pt x="162756" y="149945"/>
                </a:lnTo>
                <a:lnTo>
                  <a:pt x="162756" y="144011"/>
                </a:lnTo>
                <a:close/>
                <a:moveTo>
                  <a:pt x="174939" y="144011"/>
                </a:moveTo>
                <a:lnTo>
                  <a:pt x="174939" y="149945"/>
                </a:lnTo>
                <a:lnTo>
                  <a:pt x="169005" y="149945"/>
                </a:lnTo>
                <a:lnTo>
                  <a:pt x="169005" y="144011"/>
                </a:lnTo>
                <a:close/>
                <a:moveTo>
                  <a:pt x="181186" y="144011"/>
                </a:moveTo>
                <a:lnTo>
                  <a:pt x="181186" y="149945"/>
                </a:lnTo>
                <a:lnTo>
                  <a:pt x="175252" y="149945"/>
                </a:lnTo>
                <a:lnTo>
                  <a:pt x="175252" y="144011"/>
                </a:lnTo>
                <a:close/>
                <a:moveTo>
                  <a:pt x="187433" y="144011"/>
                </a:moveTo>
                <a:lnTo>
                  <a:pt x="187433" y="149945"/>
                </a:lnTo>
                <a:lnTo>
                  <a:pt x="181499" y="149945"/>
                </a:lnTo>
                <a:lnTo>
                  <a:pt x="181499" y="144011"/>
                </a:lnTo>
                <a:close/>
                <a:moveTo>
                  <a:pt x="193682" y="144011"/>
                </a:moveTo>
                <a:lnTo>
                  <a:pt x="193682" y="149945"/>
                </a:lnTo>
                <a:lnTo>
                  <a:pt x="187746" y="149945"/>
                </a:lnTo>
                <a:lnTo>
                  <a:pt x="187746" y="144011"/>
                </a:lnTo>
                <a:close/>
                <a:moveTo>
                  <a:pt x="199931" y="144011"/>
                </a:moveTo>
                <a:lnTo>
                  <a:pt x="199931" y="149945"/>
                </a:lnTo>
                <a:lnTo>
                  <a:pt x="193996" y="149945"/>
                </a:lnTo>
                <a:lnTo>
                  <a:pt x="193996" y="144011"/>
                </a:lnTo>
                <a:close/>
                <a:moveTo>
                  <a:pt x="206180" y="144011"/>
                </a:moveTo>
                <a:lnTo>
                  <a:pt x="206180" y="149945"/>
                </a:lnTo>
                <a:lnTo>
                  <a:pt x="200244" y="149945"/>
                </a:lnTo>
                <a:lnTo>
                  <a:pt x="200244" y="144011"/>
                </a:lnTo>
                <a:close/>
                <a:moveTo>
                  <a:pt x="212427" y="144011"/>
                </a:moveTo>
                <a:lnTo>
                  <a:pt x="212427" y="149945"/>
                </a:lnTo>
                <a:lnTo>
                  <a:pt x="206491" y="149945"/>
                </a:lnTo>
                <a:lnTo>
                  <a:pt x="206491" y="144011"/>
                </a:lnTo>
                <a:close/>
                <a:moveTo>
                  <a:pt x="218674" y="144011"/>
                </a:moveTo>
                <a:lnTo>
                  <a:pt x="218674" y="149945"/>
                </a:lnTo>
                <a:lnTo>
                  <a:pt x="212739" y="149945"/>
                </a:lnTo>
                <a:lnTo>
                  <a:pt x="212739" y="144011"/>
                </a:lnTo>
                <a:close/>
                <a:moveTo>
                  <a:pt x="224921" y="144011"/>
                </a:moveTo>
                <a:lnTo>
                  <a:pt x="224921" y="149945"/>
                </a:lnTo>
                <a:lnTo>
                  <a:pt x="218987" y="149945"/>
                </a:lnTo>
                <a:lnTo>
                  <a:pt x="218987" y="144011"/>
                </a:lnTo>
                <a:close/>
                <a:moveTo>
                  <a:pt x="231170" y="144011"/>
                </a:moveTo>
                <a:lnTo>
                  <a:pt x="231170" y="149945"/>
                </a:lnTo>
                <a:lnTo>
                  <a:pt x="225234" y="149945"/>
                </a:lnTo>
                <a:lnTo>
                  <a:pt x="225234" y="144011"/>
                </a:lnTo>
                <a:close/>
                <a:moveTo>
                  <a:pt x="237417" y="144011"/>
                </a:moveTo>
                <a:lnTo>
                  <a:pt x="237417" y="149945"/>
                </a:lnTo>
                <a:lnTo>
                  <a:pt x="231481" y="149945"/>
                </a:lnTo>
                <a:lnTo>
                  <a:pt x="231481" y="144011"/>
                </a:lnTo>
                <a:close/>
                <a:moveTo>
                  <a:pt x="243664" y="144011"/>
                </a:moveTo>
                <a:lnTo>
                  <a:pt x="243664" y="149945"/>
                </a:lnTo>
                <a:lnTo>
                  <a:pt x="237729" y="149945"/>
                </a:lnTo>
                <a:lnTo>
                  <a:pt x="237729" y="144011"/>
                </a:lnTo>
                <a:close/>
                <a:moveTo>
                  <a:pt x="249911" y="144011"/>
                </a:moveTo>
                <a:lnTo>
                  <a:pt x="249911" y="149945"/>
                </a:lnTo>
                <a:lnTo>
                  <a:pt x="243977" y="149945"/>
                </a:lnTo>
                <a:lnTo>
                  <a:pt x="243977" y="144011"/>
                </a:lnTo>
                <a:close/>
                <a:moveTo>
                  <a:pt x="256161" y="144011"/>
                </a:moveTo>
                <a:lnTo>
                  <a:pt x="256161" y="149945"/>
                </a:lnTo>
                <a:lnTo>
                  <a:pt x="250225" y="149945"/>
                </a:lnTo>
                <a:lnTo>
                  <a:pt x="250225" y="144011"/>
                </a:lnTo>
                <a:close/>
                <a:moveTo>
                  <a:pt x="262409" y="144011"/>
                </a:moveTo>
                <a:lnTo>
                  <a:pt x="262409" y="149945"/>
                </a:lnTo>
                <a:lnTo>
                  <a:pt x="256474" y="149945"/>
                </a:lnTo>
                <a:lnTo>
                  <a:pt x="256474" y="144011"/>
                </a:lnTo>
                <a:close/>
                <a:moveTo>
                  <a:pt x="268656" y="144011"/>
                </a:moveTo>
                <a:lnTo>
                  <a:pt x="268656" y="149945"/>
                </a:lnTo>
                <a:lnTo>
                  <a:pt x="262721" y="149945"/>
                </a:lnTo>
                <a:lnTo>
                  <a:pt x="262721" y="144011"/>
                </a:lnTo>
                <a:close/>
                <a:moveTo>
                  <a:pt x="274904" y="144011"/>
                </a:moveTo>
                <a:lnTo>
                  <a:pt x="274904" y="149945"/>
                </a:lnTo>
                <a:lnTo>
                  <a:pt x="268968" y="149945"/>
                </a:lnTo>
                <a:lnTo>
                  <a:pt x="268968" y="144011"/>
                </a:lnTo>
                <a:close/>
                <a:moveTo>
                  <a:pt x="6251" y="150258"/>
                </a:moveTo>
                <a:lnTo>
                  <a:pt x="6251" y="156192"/>
                </a:lnTo>
                <a:lnTo>
                  <a:pt x="315" y="156192"/>
                </a:lnTo>
                <a:lnTo>
                  <a:pt x="315" y="150258"/>
                </a:lnTo>
                <a:close/>
                <a:moveTo>
                  <a:pt x="12498" y="150258"/>
                </a:moveTo>
                <a:lnTo>
                  <a:pt x="12498" y="156192"/>
                </a:lnTo>
                <a:lnTo>
                  <a:pt x="6562" y="156192"/>
                </a:lnTo>
                <a:lnTo>
                  <a:pt x="6562" y="150258"/>
                </a:lnTo>
                <a:close/>
                <a:moveTo>
                  <a:pt x="18745" y="150258"/>
                </a:moveTo>
                <a:lnTo>
                  <a:pt x="18745" y="156192"/>
                </a:lnTo>
                <a:lnTo>
                  <a:pt x="12810" y="156192"/>
                </a:lnTo>
                <a:lnTo>
                  <a:pt x="12810" y="150258"/>
                </a:lnTo>
                <a:close/>
                <a:moveTo>
                  <a:pt x="24992" y="150258"/>
                </a:moveTo>
                <a:lnTo>
                  <a:pt x="24992" y="156192"/>
                </a:lnTo>
                <a:lnTo>
                  <a:pt x="19058" y="156192"/>
                </a:lnTo>
                <a:lnTo>
                  <a:pt x="19058" y="150258"/>
                </a:lnTo>
                <a:close/>
                <a:moveTo>
                  <a:pt x="31241" y="150258"/>
                </a:moveTo>
                <a:lnTo>
                  <a:pt x="31241" y="156192"/>
                </a:lnTo>
                <a:lnTo>
                  <a:pt x="25305" y="156192"/>
                </a:lnTo>
                <a:lnTo>
                  <a:pt x="25305" y="150258"/>
                </a:lnTo>
                <a:close/>
                <a:moveTo>
                  <a:pt x="37489" y="150258"/>
                </a:moveTo>
                <a:lnTo>
                  <a:pt x="37489" y="156192"/>
                </a:lnTo>
                <a:lnTo>
                  <a:pt x="31553" y="156192"/>
                </a:lnTo>
                <a:lnTo>
                  <a:pt x="31553" y="150258"/>
                </a:lnTo>
                <a:close/>
                <a:moveTo>
                  <a:pt x="43737" y="150258"/>
                </a:moveTo>
                <a:lnTo>
                  <a:pt x="43737" y="156192"/>
                </a:lnTo>
                <a:lnTo>
                  <a:pt x="37802" y="156192"/>
                </a:lnTo>
                <a:lnTo>
                  <a:pt x="37802" y="150258"/>
                </a:lnTo>
                <a:close/>
                <a:moveTo>
                  <a:pt x="49985" y="150258"/>
                </a:moveTo>
                <a:lnTo>
                  <a:pt x="49985" y="156192"/>
                </a:lnTo>
                <a:lnTo>
                  <a:pt x="44049" y="156192"/>
                </a:lnTo>
                <a:lnTo>
                  <a:pt x="44049" y="150258"/>
                </a:lnTo>
                <a:close/>
                <a:moveTo>
                  <a:pt x="56232" y="150258"/>
                </a:moveTo>
                <a:lnTo>
                  <a:pt x="56232" y="156192"/>
                </a:lnTo>
                <a:lnTo>
                  <a:pt x="50296" y="156192"/>
                </a:lnTo>
                <a:lnTo>
                  <a:pt x="50296" y="150258"/>
                </a:lnTo>
                <a:close/>
                <a:moveTo>
                  <a:pt x="62480" y="150258"/>
                </a:moveTo>
                <a:lnTo>
                  <a:pt x="62480" y="156192"/>
                </a:lnTo>
                <a:lnTo>
                  <a:pt x="56545" y="156192"/>
                </a:lnTo>
                <a:lnTo>
                  <a:pt x="56545" y="150258"/>
                </a:lnTo>
                <a:close/>
                <a:moveTo>
                  <a:pt x="68727" y="150258"/>
                </a:moveTo>
                <a:lnTo>
                  <a:pt x="68727" y="156192"/>
                </a:lnTo>
                <a:lnTo>
                  <a:pt x="62792" y="156192"/>
                </a:lnTo>
                <a:lnTo>
                  <a:pt x="62792" y="150258"/>
                </a:lnTo>
                <a:close/>
                <a:moveTo>
                  <a:pt x="74975" y="150258"/>
                </a:moveTo>
                <a:lnTo>
                  <a:pt x="74975" y="156192"/>
                </a:lnTo>
                <a:lnTo>
                  <a:pt x="69039" y="156192"/>
                </a:lnTo>
                <a:lnTo>
                  <a:pt x="69039" y="150258"/>
                </a:lnTo>
                <a:close/>
                <a:moveTo>
                  <a:pt x="81223" y="150258"/>
                </a:moveTo>
                <a:lnTo>
                  <a:pt x="81223" y="156192"/>
                </a:lnTo>
                <a:lnTo>
                  <a:pt x="75286" y="156192"/>
                </a:lnTo>
                <a:lnTo>
                  <a:pt x="75286" y="150258"/>
                </a:lnTo>
                <a:close/>
                <a:moveTo>
                  <a:pt x="87470" y="150258"/>
                </a:moveTo>
                <a:lnTo>
                  <a:pt x="87470" y="156192"/>
                </a:lnTo>
                <a:lnTo>
                  <a:pt x="81535" y="156192"/>
                </a:lnTo>
                <a:lnTo>
                  <a:pt x="81535" y="150258"/>
                </a:lnTo>
                <a:close/>
                <a:moveTo>
                  <a:pt x="93718" y="150258"/>
                </a:moveTo>
                <a:lnTo>
                  <a:pt x="93718" y="156192"/>
                </a:lnTo>
                <a:lnTo>
                  <a:pt x="87784" y="156192"/>
                </a:lnTo>
                <a:lnTo>
                  <a:pt x="87784" y="150258"/>
                </a:lnTo>
                <a:close/>
                <a:moveTo>
                  <a:pt x="99967" y="150258"/>
                </a:moveTo>
                <a:lnTo>
                  <a:pt x="99967" y="156192"/>
                </a:lnTo>
                <a:lnTo>
                  <a:pt x="94031" y="156192"/>
                </a:lnTo>
                <a:lnTo>
                  <a:pt x="94031" y="150258"/>
                </a:lnTo>
                <a:close/>
                <a:moveTo>
                  <a:pt x="106214" y="150258"/>
                </a:moveTo>
                <a:lnTo>
                  <a:pt x="106214" y="156192"/>
                </a:lnTo>
                <a:lnTo>
                  <a:pt x="100278" y="156192"/>
                </a:lnTo>
                <a:lnTo>
                  <a:pt x="100278" y="150258"/>
                </a:lnTo>
                <a:close/>
                <a:moveTo>
                  <a:pt x="112461" y="150258"/>
                </a:moveTo>
                <a:lnTo>
                  <a:pt x="112461" y="156192"/>
                </a:lnTo>
                <a:lnTo>
                  <a:pt x="106527" y="156192"/>
                </a:lnTo>
                <a:lnTo>
                  <a:pt x="106527" y="150258"/>
                </a:lnTo>
                <a:close/>
                <a:moveTo>
                  <a:pt x="118710" y="150258"/>
                </a:moveTo>
                <a:lnTo>
                  <a:pt x="118710" y="156192"/>
                </a:lnTo>
                <a:lnTo>
                  <a:pt x="112774" y="156192"/>
                </a:lnTo>
                <a:lnTo>
                  <a:pt x="112774" y="150258"/>
                </a:lnTo>
                <a:close/>
                <a:moveTo>
                  <a:pt x="124957" y="150258"/>
                </a:moveTo>
                <a:lnTo>
                  <a:pt x="124957" y="156192"/>
                </a:lnTo>
                <a:lnTo>
                  <a:pt x="119021" y="156192"/>
                </a:lnTo>
                <a:lnTo>
                  <a:pt x="119021" y="150258"/>
                </a:lnTo>
                <a:close/>
                <a:moveTo>
                  <a:pt x="131204" y="150258"/>
                </a:moveTo>
                <a:lnTo>
                  <a:pt x="131204" y="156192"/>
                </a:lnTo>
                <a:lnTo>
                  <a:pt x="125270" y="156192"/>
                </a:lnTo>
                <a:lnTo>
                  <a:pt x="125270" y="150258"/>
                </a:lnTo>
                <a:close/>
                <a:moveTo>
                  <a:pt x="137451" y="150258"/>
                </a:moveTo>
                <a:lnTo>
                  <a:pt x="137451" y="156192"/>
                </a:lnTo>
                <a:lnTo>
                  <a:pt x="131517" y="156192"/>
                </a:lnTo>
                <a:lnTo>
                  <a:pt x="131517" y="150258"/>
                </a:lnTo>
                <a:close/>
                <a:moveTo>
                  <a:pt x="143702" y="150258"/>
                </a:moveTo>
                <a:lnTo>
                  <a:pt x="143702" y="156192"/>
                </a:lnTo>
                <a:lnTo>
                  <a:pt x="137766" y="156192"/>
                </a:lnTo>
                <a:lnTo>
                  <a:pt x="137766" y="150258"/>
                </a:lnTo>
                <a:close/>
                <a:moveTo>
                  <a:pt x="149949" y="150258"/>
                </a:moveTo>
                <a:lnTo>
                  <a:pt x="149949" y="156192"/>
                </a:lnTo>
                <a:lnTo>
                  <a:pt x="144015" y="156192"/>
                </a:lnTo>
                <a:lnTo>
                  <a:pt x="144015" y="150258"/>
                </a:lnTo>
                <a:close/>
                <a:moveTo>
                  <a:pt x="156196" y="150258"/>
                </a:moveTo>
                <a:lnTo>
                  <a:pt x="156196" y="156192"/>
                </a:lnTo>
                <a:lnTo>
                  <a:pt x="150262" y="156192"/>
                </a:lnTo>
                <a:lnTo>
                  <a:pt x="150262" y="150258"/>
                </a:lnTo>
                <a:close/>
                <a:moveTo>
                  <a:pt x="162445" y="150258"/>
                </a:moveTo>
                <a:lnTo>
                  <a:pt x="162445" y="156192"/>
                </a:lnTo>
                <a:lnTo>
                  <a:pt x="156509" y="156192"/>
                </a:lnTo>
                <a:lnTo>
                  <a:pt x="156509" y="150258"/>
                </a:lnTo>
                <a:close/>
                <a:moveTo>
                  <a:pt x="168692" y="150258"/>
                </a:moveTo>
                <a:lnTo>
                  <a:pt x="168692" y="156192"/>
                </a:lnTo>
                <a:lnTo>
                  <a:pt x="162756" y="156192"/>
                </a:lnTo>
                <a:lnTo>
                  <a:pt x="162756" y="150258"/>
                </a:lnTo>
                <a:close/>
                <a:moveTo>
                  <a:pt x="174939" y="150258"/>
                </a:moveTo>
                <a:lnTo>
                  <a:pt x="174939" y="156192"/>
                </a:lnTo>
                <a:lnTo>
                  <a:pt x="169005" y="156192"/>
                </a:lnTo>
                <a:lnTo>
                  <a:pt x="169005" y="150258"/>
                </a:lnTo>
                <a:close/>
                <a:moveTo>
                  <a:pt x="181186" y="150258"/>
                </a:moveTo>
                <a:lnTo>
                  <a:pt x="181186" y="156192"/>
                </a:lnTo>
                <a:lnTo>
                  <a:pt x="175252" y="156192"/>
                </a:lnTo>
                <a:lnTo>
                  <a:pt x="175252" y="150258"/>
                </a:lnTo>
                <a:close/>
                <a:moveTo>
                  <a:pt x="187433" y="150258"/>
                </a:moveTo>
                <a:lnTo>
                  <a:pt x="187433" y="156192"/>
                </a:lnTo>
                <a:lnTo>
                  <a:pt x="181499" y="156192"/>
                </a:lnTo>
                <a:lnTo>
                  <a:pt x="181499" y="150258"/>
                </a:lnTo>
                <a:close/>
                <a:moveTo>
                  <a:pt x="193682" y="150258"/>
                </a:moveTo>
                <a:lnTo>
                  <a:pt x="193682" y="156192"/>
                </a:lnTo>
                <a:lnTo>
                  <a:pt x="187746" y="156192"/>
                </a:lnTo>
                <a:lnTo>
                  <a:pt x="187746" y="150258"/>
                </a:lnTo>
                <a:close/>
                <a:moveTo>
                  <a:pt x="199931" y="150258"/>
                </a:moveTo>
                <a:lnTo>
                  <a:pt x="199931" y="156192"/>
                </a:lnTo>
                <a:lnTo>
                  <a:pt x="193996" y="156192"/>
                </a:lnTo>
                <a:lnTo>
                  <a:pt x="193996" y="150258"/>
                </a:lnTo>
                <a:close/>
                <a:moveTo>
                  <a:pt x="206180" y="150258"/>
                </a:moveTo>
                <a:lnTo>
                  <a:pt x="206180" y="156192"/>
                </a:lnTo>
                <a:lnTo>
                  <a:pt x="200244" y="156192"/>
                </a:lnTo>
                <a:lnTo>
                  <a:pt x="200244" y="150258"/>
                </a:lnTo>
                <a:close/>
                <a:moveTo>
                  <a:pt x="212427" y="150258"/>
                </a:moveTo>
                <a:lnTo>
                  <a:pt x="212427" y="156192"/>
                </a:lnTo>
                <a:lnTo>
                  <a:pt x="206491" y="156192"/>
                </a:lnTo>
                <a:lnTo>
                  <a:pt x="206491" y="150258"/>
                </a:lnTo>
                <a:close/>
                <a:moveTo>
                  <a:pt x="218674" y="150258"/>
                </a:moveTo>
                <a:lnTo>
                  <a:pt x="218674" y="156192"/>
                </a:lnTo>
                <a:lnTo>
                  <a:pt x="212739" y="156192"/>
                </a:lnTo>
                <a:lnTo>
                  <a:pt x="212739" y="150258"/>
                </a:lnTo>
                <a:close/>
                <a:moveTo>
                  <a:pt x="224921" y="150258"/>
                </a:moveTo>
                <a:lnTo>
                  <a:pt x="224921" y="156192"/>
                </a:lnTo>
                <a:lnTo>
                  <a:pt x="218987" y="156192"/>
                </a:lnTo>
                <a:lnTo>
                  <a:pt x="218987" y="150258"/>
                </a:lnTo>
                <a:close/>
                <a:moveTo>
                  <a:pt x="231170" y="150258"/>
                </a:moveTo>
                <a:lnTo>
                  <a:pt x="231170" y="156192"/>
                </a:lnTo>
                <a:lnTo>
                  <a:pt x="225234" y="156192"/>
                </a:lnTo>
                <a:lnTo>
                  <a:pt x="225234" y="150258"/>
                </a:lnTo>
                <a:close/>
                <a:moveTo>
                  <a:pt x="237417" y="150258"/>
                </a:moveTo>
                <a:lnTo>
                  <a:pt x="237417" y="156192"/>
                </a:lnTo>
                <a:lnTo>
                  <a:pt x="231481" y="156192"/>
                </a:lnTo>
                <a:lnTo>
                  <a:pt x="231481" y="150258"/>
                </a:lnTo>
                <a:close/>
                <a:moveTo>
                  <a:pt x="243664" y="150258"/>
                </a:moveTo>
                <a:lnTo>
                  <a:pt x="243664" y="156192"/>
                </a:lnTo>
                <a:lnTo>
                  <a:pt x="237729" y="156192"/>
                </a:lnTo>
                <a:lnTo>
                  <a:pt x="237729" y="150258"/>
                </a:lnTo>
                <a:close/>
                <a:moveTo>
                  <a:pt x="249911" y="150258"/>
                </a:moveTo>
                <a:lnTo>
                  <a:pt x="249911" y="156192"/>
                </a:lnTo>
                <a:lnTo>
                  <a:pt x="243977" y="156192"/>
                </a:lnTo>
                <a:lnTo>
                  <a:pt x="243977" y="150258"/>
                </a:lnTo>
                <a:close/>
                <a:moveTo>
                  <a:pt x="256161" y="150258"/>
                </a:moveTo>
                <a:lnTo>
                  <a:pt x="256161" y="156192"/>
                </a:lnTo>
                <a:lnTo>
                  <a:pt x="250225" y="156192"/>
                </a:lnTo>
                <a:lnTo>
                  <a:pt x="250225" y="150258"/>
                </a:lnTo>
                <a:close/>
                <a:moveTo>
                  <a:pt x="262409" y="150258"/>
                </a:moveTo>
                <a:lnTo>
                  <a:pt x="262409" y="156192"/>
                </a:lnTo>
                <a:lnTo>
                  <a:pt x="256474" y="156192"/>
                </a:lnTo>
                <a:lnTo>
                  <a:pt x="256474" y="150258"/>
                </a:lnTo>
                <a:close/>
                <a:moveTo>
                  <a:pt x="268656" y="150258"/>
                </a:moveTo>
                <a:lnTo>
                  <a:pt x="268656" y="156192"/>
                </a:lnTo>
                <a:lnTo>
                  <a:pt x="262721" y="156192"/>
                </a:lnTo>
                <a:lnTo>
                  <a:pt x="262721" y="150258"/>
                </a:lnTo>
                <a:close/>
                <a:moveTo>
                  <a:pt x="274904" y="150258"/>
                </a:moveTo>
                <a:lnTo>
                  <a:pt x="274904" y="156192"/>
                </a:lnTo>
                <a:lnTo>
                  <a:pt x="268968" y="156192"/>
                </a:lnTo>
                <a:lnTo>
                  <a:pt x="268968" y="150258"/>
                </a:lnTo>
                <a:close/>
                <a:moveTo>
                  <a:pt x="158" y="0"/>
                </a:moveTo>
                <a:lnTo>
                  <a:pt x="158" y="157"/>
                </a:lnTo>
                <a:lnTo>
                  <a:pt x="0" y="157"/>
                </a:lnTo>
                <a:lnTo>
                  <a:pt x="0" y="156350"/>
                </a:lnTo>
                <a:lnTo>
                  <a:pt x="158" y="156350"/>
                </a:lnTo>
                <a:lnTo>
                  <a:pt x="158" y="156508"/>
                </a:lnTo>
                <a:lnTo>
                  <a:pt x="275059" y="156508"/>
                </a:lnTo>
                <a:lnTo>
                  <a:pt x="275059" y="156350"/>
                </a:lnTo>
                <a:lnTo>
                  <a:pt x="275215" y="156350"/>
                </a:lnTo>
                <a:lnTo>
                  <a:pt x="275215" y="155"/>
                </a:lnTo>
                <a:lnTo>
                  <a:pt x="275059" y="155"/>
                </a:lnTo>
                <a:lnTo>
                  <a:pt x="275059" y="0"/>
                </a:lnTo>
                <a:close/>
              </a:path>
            </a:pathLst>
          </a:custGeom>
          <a:solidFill>
            <a:srgbClr val="E9CED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subTitle" idx="1"/>
          </p:nvPr>
        </p:nvSpPr>
        <p:spPr>
          <a:xfrm>
            <a:off x="1290775" y="3204800"/>
            <a:ext cx="2907600" cy="5376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matic SC"/>
              <a:buNone/>
              <a:defRPr sz="2400" b="1">
                <a:latin typeface="Amatic SC"/>
                <a:ea typeface="Amatic SC"/>
                <a:cs typeface="Amatic SC"/>
                <a:sym typeface="Amatic SC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matic SC"/>
              <a:buNone/>
              <a:defRPr sz="2400" b="1">
                <a:latin typeface="Amatic SC"/>
                <a:ea typeface="Amatic SC"/>
                <a:cs typeface="Amatic SC"/>
                <a:sym typeface="Amatic SC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matic SC"/>
              <a:buNone/>
              <a:defRPr sz="2400" b="1">
                <a:latin typeface="Amatic SC"/>
                <a:ea typeface="Amatic SC"/>
                <a:cs typeface="Amatic SC"/>
                <a:sym typeface="Amatic SC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matic SC"/>
              <a:buNone/>
              <a:defRPr sz="2400" b="1">
                <a:latin typeface="Amatic SC"/>
                <a:ea typeface="Amatic SC"/>
                <a:cs typeface="Amatic SC"/>
                <a:sym typeface="Amatic SC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matic SC"/>
              <a:buNone/>
              <a:defRPr sz="2400" b="1">
                <a:latin typeface="Amatic SC"/>
                <a:ea typeface="Amatic SC"/>
                <a:cs typeface="Amatic SC"/>
                <a:sym typeface="Amatic SC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matic SC"/>
              <a:buNone/>
              <a:defRPr sz="2400" b="1">
                <a:latin typeface="Amatic SC"/>
                <a:ea typeface="Amatic SC"/>
                <a:cs typeface="Amatic SC"/>
                <a:sym typeface="Amatic SC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matic SC"/>
              <a:buNone/>
              <a:defRPr sz="2400" b="1">
                <a:latin typeface="Amatic SC"/>
                <a:ea typeface="Amatic SC"/>
                <a:cs typeface="Amatic SC"/>
                <a:sym typeface="Amatic SC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matic SC"/>
              <a:buNone/>
              <a:defRPr sz="2400" b="1">
                <a:latin typeface="Amatic SC"/>
                <a:ea typeface="Amatic SC"/>
                <a:cs typeface="Amatic SC"/>
                <a:sym typeface="Amatic SC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matic SC"/>
              <a:buNone/>
              <a:defRPr sz="2400" b="1"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subTitle" idx="2"/>
          </p:nvPr>
        </p:nvSpPr>
        <p:spPr>
          <a:xfrm>
            <a:off x="4945650" y="3204800"/>
            <a:ext cx="2907600" cy="5376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matic SC"/>
              <a:buNone/>
              <a:defRPr sz="2400" b="1"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matic SC"/>
              <a:buNone/>
              <a:defRPr sz="2400" b="1"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matic SC"/>
              <a:buNone/>
              <a:defRPr sz="2400" b="1"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matic SC"/>
              <a:buNone/>
              <a:defRPr sz="2400" b="1"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matic SC"/>
              <a:buNone/>
              <a:defRPr sz="2400" b="1"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matic SC"/>
              <a:buNone/>
              <a:defRPr sz="2400" b="1"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matic SC"/>
              <a:buNone/>
              <a:defRPr sz="2400" b="1"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matic SC"/>
              <a:buNone/>
              <a:defRPr sz="2400" b="1"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matic SC"/>
              <a:buNone/>
              <a:defRPr sz="2400" b="1"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subTitle" idx="3"/>
          </p:nvPr>
        </p:nvSpPr>
        <p:spPr>
          <a:xfrm>
            <a:off x="1290775" y="3798300"/>
            <a:ext cx="2907600" cy="8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subTitle" idx="4"/>
          </p:nvPr>
        </p:nvSpPr>
        <p:spPr>
          <a:xfrm>
            <a:off x="4945650" y="3798300"/>
            <a:ext cx="2907600" cy="8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5" name="Google Shape;45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5"/>
          <p:cNvSpPr/>
          <p:nvPr/>
        </p:nvSpPr>
        <p:spPr>
          <a:xfrm>
            <a:off x="3748804" y="1615835"/>
            <a:ext cx="176549" cy="195133"/>
          </a:xfrm>
          <a:custGeom>
            <a:avLst/>
            <a:gdLst/>
            <a:ahLst/>
            <a:cxnLst/>
            <a:rect l="l" t="t" r="r" b="b"/>
            <a:pathLst>
              <a:path w="1720" h="1901" extrusionOk="0">
                <a:moveTo>
                  <a:pt x="916" y="737"/>
                </a:moveTo>
                <a:cubicBezTo>
                  <a:pt x="865" y="1005"/>
                  <a:pt x="746" y="1200"/>
                  <a:pt x="684" y="1200"/>
                </a:cubicBezTo>
                <a:cubicBezTo>
                  <a:pt x="670" y="1200"/>
                  <a:pt x="653" y="1175"/>
                  <a:pt x="645" y="1161"/>
                </a:cubicBezTo>
                <a:cubicBezTo>
                  <a:pt x="617" y="1117"/>
                  <a:pt x="614" y="1064"/>
                  <a:pt x="634" y="1008"/>
                </a:cubicBezTo>
                <a:cubicBezTo>
                  <a:pt x="673" y="907"/>
                  <a:pt x="776" y="807"/>
                  <a:pt x="916" y="737"/>
                </a:cubicBezTo>
                <a:close/>
                <a:moveTo>
                  <a:pt x="620" y="84"/>
                </a:moveTo>
                <a:cubicBezTo>
                  <a:pt x="715" y="84"/>
                  <a:pt x="793" y="112"/>
                  <a:pt x="838" y="182"/>
                </a:cubicBezTo>
                <a:cubicBezTo>
                  <a:pt x="918" y="277"/>
                  <a:pt x="949" y="439"/>
                  <a:pt x="924" y="648"/>
                </a:cubicBezTo>
                <a:cubicBezTo>
                  <a:pt x="740" y="726"/>
                  <a:pt x="600" y="854"/>
                  <a:pt x="550" y="986"/>
                </a:cubicBezTo>
                <a:cubicBezTo>
                  <a:pt x="522" y="1064"/>
                  <a:pt x="531" y="1139"/>
                  <a:pt x="564" y="1206"/>
                </a:cubicBezTo>
                <a:cubicBezTo>
                  <a:pt x="603" y="1273"/>
                  <a:pt x="645" y="1287"/>
                  <a:pt x="676" y="1287"/>
                </a:cubicBezTo>
                <a:cubicBezTo>
                  <a:pt x="815" y="1287"/>
                  <a:pt x="952" y="991"/>
                  <a:pt x="997" y="704"/>
                </a:cubicBezTo>
                <a:cubicBezTo>
                  <a:pt x="1086" y="673"/>
                  <a:pt x="1170" y="656"/>
                  <a:pt x="1245" y="656"/>
                </a:cubicBezTo>
                <a:cubicBezTo>
                  <a:pt x="1373" y="656"/>
                  <a:pt x="1538" y="698"/>
                  <a:pt x="1599" y="910"/>
                </a:cubicBezTo>
                <a:cubicBezTo>
                  <a:pt x="1630" y="1008"/>
                  <a:pt x="1599" y="1108"/>
                  <a:pt x="1524" y="1214"/>
                </a:cubicBezTo>
                <a:cubicBezTo>
                  <a:pt x="1281" y="1541"/>
                  <a:pt x="561" y="1828"/>
                  <a:pt x="257" y="1828"/>
                </a:cubicBezTo>
                <a:cubicBezTo>
                  <a:pt x="199" y="1828"/>
                  <a:pt x="176" y="1814"/>
                  <a:pt x="171" y="1806"/>
                </a:cubicBezTo>
                <a:cubicBezTo>
                  <a:pt x="171" y="1800"/>
                  <a:pt x="171" y="1792"/>
                  <a:pt x="176" y="1778"/>
                </a:cubicBezTo>
                <a:cubicBezTo>
                  <a:pt x="182" y="1772"/>
                  <a:pt x="182" y="1764"/>
                  <a:pt x="182" y="1758"/>
                </a:cubicBezTo>
                <a:cubicBezTo>
                  <a:pt x="148" y="1309"/>
                  <a:pt x="157" y="126"/>
                  <a:pt x="575" y="87"/>
                </a:cubicBezTo>
                <a:cubicBezTo>
                  <a:pt x="589" y="84"/>
                  <a:pt x="606" y="84"/>
                  <a:pt x="620" y="84"/>
                </a:cubicBezTo>
                <a:close/>
                <a:moveTo>
                  <a:pt x="623" y="1"/>
                </a:moveTo>
                <a:cubicBezTo>
                  <a:pt x="606" y="1"/>
                  <a:pt x="588" y="2"/>
                  <a:pt x="570" y="4"/>
                </a:cubicBezTo>
                <a:cubicBezTo>
                  <a:pt x="1" y="54"/>
                  <a:pt x="90" y="1602"/>
                  <a:pt x="101" y="1750"/>
                </a:cubicBezTo>
                <a:cubicBezTo>
                  <a:pt x="87" y="1797"/>
                  <a:pt x="95" y="1828"/>
                  <a:pt x="109" y="1845"/>
                </a:cubicBezTo>
                <a:cubicBezTo>
                  <a:pt x="132" y="1884"/>
                  <a:pt x="185" y="1901"/>
                  <a:pt x="266" y="1901"/>
                </a:cubicBezTo>
                <a:cubicBezTo>
                  <a:pt x="589" y="1901"/>
                  <a:pt x="1331" y="1608"/>
                  <a:pt x="1594" y="1256"/>
                </a:cubicBezTo>
                <a:cubicBezTo>
                  <a:pt x="1691" y="1131"/>
                  <a:pt x="1719" y="1005"/>
                  <a:pt x="1686" y="882"/>
                </a:cubicBezTo>
                <a:cubicBezTo>
                  <a:pt x="1624" y="681"/>
                  <a:pt x="1471" y="570"/>
                  <a:pt x="1253" y="570"/>
                </a:cubicBezTo>
                <a:cubicBezTo>
                  <a:pt x="1175" y="570"/>
                  <a:pt x="1094" y="578"/>
                  <a:pt x="1016" y="606"/>
                </a:cubicBezTo>
                <a:cubicBezTo>
                  <a:pt x="1024" y="461"/>
                  <a:pt x="1019" y="252"/>
                  <a:pt x="905" y="118"/>
                </a:cubicBezTo>
                <a:cubicBezTo>
                  <a:pt x="836" y="42"/>
                  <a:pt x="743" y="1"/>
                  <a:pt x="623" y="1"/>
                </a:cubicBezTo>
                <a:close/>
              </a:path>
            </a:pathLst>
          </a:custGeom>
          <a:solidFill>
            <a:srgbClr val="2417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5"/>
          <p:cNvSpPr/>
          <p:nvPr/>
        </p:nvSpPr>
        <p:spPr>
          <a:xfrm>
            <a:off x="5161175" y="1696134"/>
            <a:ext cx="254970" cy="167726"/>
          </a:xfrm>
          <a:custGeom>
            <a:avLst/>
            <a:gdLst/>
            <a:ahLst/>
            <a:cxnLst/>
            <a:rect l="l" t="t" r="r" b="b"/>
            <a:pathLst>
              <a:path w="2484" h="1634" extrusionOk="0">
                <a:moveTo>
                  <a:pt x="1244" y="250"/>
                </a:moveTo>
                <a:cubicBezTo>
                  <a:pt x="1342" y="342"/>
                  <a:pt x="1362" y="453"/>
                  <a:pt x="1337" y="531"/>
                </a:cubicBezTo>
                <a:cubicBezTo>
                  <a:pt x="1323" y="569"/>
                  <a:pt x="1297" y="591"/>
                  <a:pt x="1268" y="591"/>
                </a:cubicBezTo>
                <a:cubicBezTo>
                  <a:pt x="1250" y="591"/>
                  <a:pt x="1230" y="583"/>
                  <a:pt x="1211" y="565"/>
                </a:cubicBezTo>
                <a:cubicBezTo>
                  <a:pt x="1141" y="506"/>
                  <a:pt x="1158" y="370"/>
                  <a:pt x="1244" y="250"/>
                </a:cubicBezTo>
                <a:close/>
                <a:moveTo>
                  <a:pt x="1998" y="615"/>
                </a:moveTo>
                <a:lnTo>
                  <a:pt x="1998" y="615"/>
                </a:lnTo>
                <a:cubicBezTo>
                  <a:pt x="1981" y="746"/>
                  <a:pt x="1900" y="844"/>
                  <a:pt x="1788" y="858"/>
                </a:cubicBezTo>
                <a:cubicBezTo>
                  <a:pt x="1786" y="863"/>
                  <a:pt x="1777" y="863"/>
                  <a:pt x="1772" y="863"/>
                </a:cubicBezTo>
                <a:cubicBezTo>
                  <a:pt x="1738" y="863"/>
                  <a:pt x="1738" y="852"/>
                  <a:pt x="1738" y="844"/>
                </a:cubicBezTo>
                <a:cubicBezTo>
                  <a:pt x="1735" y="788"/>
                  <a:pt x="1844" y="649"/>
                  <a:pt x="1998" y="615"/>
                </a:cubicBezTo>
                <a:close/>
                <a:moveTo>
                  <a:pt x="698" y="953"/>
                </a:moveTo>
                <a:cubicBezTo>
                  <a:pt x="714" y="953"/>
                  <a:pt x="731" y="969"/>
                  <a:pt x="745" y="989"/>
                </a:cubicBezTo>
                <a:cubicBezTo>
                  <a:pt x="798" y="1059"/>
                  <a:pt x="812" y="1131"/>
                  <a:pt x="781" y="1193"/>
                </a:cubicBezTo>
                <a:cubicBezTo>
                  <a:pt x="745" y="1260"/>
                  <a:pt x="673" y="1299"/>
                  <a:pt x="578" y="1301"/>
                </a:cubicBezTo>
                <a:cubicBezTo>
                  <a:pt x="561" y="1179"/>
                  <a:pt x="594" y="1048"/>
                  <a:pt x="645" y="989"/>
                </a:cubicBezTo>
                <a:cubicBezTo>
                  <a:pt x="661" y="967"/>
                  <a:pt x="681" y="953"/>
                  <a:pt x="698" y="953"/>
                </a:cubicBezTo>
                <a:close/>
                <a:moveTo>
                  <a:pt x="1521" y="1061"/>
                </a:moveTo>
                <a:cubicBezTo>
                  <a:pt x="1523" y="1061"/>
                  <a:pt x="1540" y="1075"/>
                  <a:pt x="1554" y="1114"/>
                </a:cubicBezTo>
                <a:cubicBezTo>
                  <a:pt x="1582" y="1212"/>
                  <a:pt x="1565" y="1301"/>
                  <a:pt x="1501" y="1374"/>
                </a:cubicBezTo>
                <a:cubicBezTo>
                  <a:pt x="1443" y="1274"/>
                  <a:pt x="1451" y="1162"/>
                  <a:pt x="1482" y="1101"/>
                </a:cubicBezTo>
                <a:cubicBezTo>
                  <a:pt x="1496" y="1073"/>
                  <a:pt x="1512" y="1061"/>
                  <a:pt x="1521" y="1061"/>
                </a:cubicBezTo>
                <a:close/>
                <a:moveTo>
                  <a:pt x="1555" y="69"/>
                </a:moveTo>
                <a:cubicBezTo>
                  <a:pt x="1619" y="69"/>
                  <a:pt x="1685" y="88"/>
                  <a:pt x="1747" y="127"/>
                </a:cubicBezTo>
                <a:cubicBezTo>
                  <a:pt x="1900" y="227"/>
                  <a:pt x="1995" y="378"/>
                  <a:pt x="2000" y="537"/>
                </a:cubicBezTo>
                <a:cubicBezTo>
                  <a:pt x="1808" y="568"/>
                  <a:pt x="1663" y="743"/>
                  <a:pt x="1666" y="847"/>
                </a:cubicBezTo>
                <a:cubicBezTo>
                  <a:pt x="1668" y="889"/>
                  <a:pt x="1695" y="935"/>
                  <a:pt x="1769" y="935"/>
                </a:cubicBezTo>
                <a:cubicBezTo>
                  <a:pt x="1779" y="935"/>
                  <a:pt x="1789" y="935"/>
                  <a:pt x="1800" y="933"/>
                </a:cubicBezTo>
                <a:cubicBezTo>
                  <a:pt x="1947" y="911"/>
                  <a:pt x="2056" y="777"/>
                  <a:pt x="2073" y="604"/>
                </a:cubicBezTo>
                <a:cubicBezTo>
                  <a:pt x="2154" y="607"/>
                  <a:pt x="2232" y="646"/>
                  <a:pt x="2302" y="718"/>
                </a:cubicBezTo>
                <a:cubicBezTo>
                  <a:pt x="2419" y="844"/>
                  <a:pt x="2391" y="992"/>
                  <a:pt x="2346" y="1092"/>
                </a:cubicBezTo>
                <a:cubicBezTo>
                  <a:pt x="2246" y="1327"/>
                  <a:pt x="1961" y="1539"/>
                  <a:pt x="1749" y="1539"/>
                </a:cubicBezTo>
                <a:cubicBezTo>
                  <a:pt x="1691" y="1539"/>
                  <a:pt x="1641" y="1522"/>
                  <a:pt x="1604" y="1491"/>
                </a:cubicBezTo>
                <a:cubicBezTo>
                  <a:pt x="1582" y="1472"/>
                  <a:pt x="1563" y="1455"/>
                  <a:pt x="1543" y="1435"/>
                </a:cubicBezTo>
                <a:cubicBezTo>
                  <a:pt x="1632" y="1340"/>
                  <a:pt x="1660" y="1215"/>
                  <a:pt x="1621" y="1089"/>
                </a:cubicBezTo>
                <a:cubicBezTo>
                  <a:pt x="1590" y="997"/>
                  <a:pt x="1543" y="983"/>
                  <a:pt x="1515" y="983"/>
                </a:cubicBezTo>
                <a:cubicBezTo>
                  <a:pt x="1473" y="983"/>
                  <a:pt x="1440" y="1011"/>
                  <a:pt x="1412" y="1064"/>
                </a:cubicBezTo>
                <a:cubicBezTo>
                  <a:pt x="1370" y="1156"/>
                  <a:pt x="1362" y="1299"/>
                  <a:pt x="1443" y="1427"/>
                </a:cubicBezTo>
                <a:cubicBezTo>
                  <a:pt x="1359" y="1494"/>
                  <a:pt x="1205" y="1561"/>
                  <a:pt x="918" y="1561"/>
                </a:cubicBezTo>
                <a:lnTo>
                  <a:pt x="885" y="1561"/>
                </a:lnTo>
                <a:cubicBezTo>
                  <a:pt x="709" y="1555"/>
                  <a:pt x="628" y="1466"/>
                  <a:pt x="594" y="1371"/>
                </a:cubicBezTo>
                <a:cubicBezTo>
                  <a:pt x="709" y="1366"/>
                  <a:pt x="804" y="1310"/>
                  <a:pt x="851" y="1226"/>
                </a:cubicBezTo>
                <a:cubicBezTo>
                  <a:pt x="893" y="1137"/>
                  <a:pt x="873" y="1034"/>
                  <a:pt x="804" y="942"/>
                </a:cubicBezTo>
                <a:cubicBezTo>
                  <a:pt x="762" y="894"/>
                  <a:pt x="726" y="883"/>
                  <a:pt x="698" y="883"/>
                </a:cubicBezTo>
                <a:cubicBezTo>
                  <a:pt x="659" y="883"/>
                  <a:pt x="620" y="905"/>
                  <a:pt x="589" y="942"/>
                </a:cubicBezTo>
                <a:cubicBezTo>
                  <a:pt x="533" y="1011"/>
                  <a:pt x="488" y="1151"/>
                  <a:pt x="505" y="1296"/>
                </a:cubicBezTo>
                <a:cubicBezTo>
                  <a:pt x="424" y="1282"/>
                  <a:pt x="341" y="1237"/>
                  <a:pt x="260" y="1179"/>
                </a:cubicBezTo>
                <a:cubicBezTo>
                  <a:pt x="73" y="1039"/>
                  <a:pt x="115" y="844"/>
                  <a:pt x="140" y="769"/>
                </a:cubicBezTo>
                <a:cubicBezTo>
                  <a:pt x="196" y="596"/>
                  <a:pt x="341" y="462"/>
                  <a:pt x="469" y="462"/>
                </a:cubicBezTo>
                <a:cubicBezTo>
                  <a:pt x="502" y="462"/>
                  <a:pt x="530" y="467"/>
                  <a:pt x="558" y="484"/>
                </a:cubicBezTo>
                <a:cubicBezTo>
                  <a:pt x="562" y="488"/>
                  <a:pt x="568" y="490"/>
                  <a:pt x="574" y="490"/>
                </a:cubicBezTo>
                <a:cubicBezTo>
                  <a:pt x="580" y="490"/>
                  <a:pt x="587" y="488"/>
                  <a:pt x="594" y="484"/>
                </a:cubicBezTo>
                <a:cubicBezTo>
                  <a:pt x="606" y="478"/>
                  <a:pt x="617" y="464"/>
                  <a:pt x="614" y="451"/>
                </a:cubicBezTo>
                <a:cubicBezTo>
                  <a:pt x="614" y="448"/>
                  <a:pt x="589" y="255"/>
                  <a:pt x="678" y="149"/>
                </a:cubicBezTo>
                <a:cubicBezTo>
                  <a:pt x="716" y="107"/>
                  <a:pt x="770" y="86"/>
                  <a:pt x="841" y="86"/>
                </a:cubicBezTo>
                <a:cubicBezTo>
                  <a:pt x="892" y="86"/>
                  <a:pt x="951" y="96"/>
                  <a:pt x="1018" y="119"/>
                </a:cubicBezTo>
                <a:cubicBezTo>
                  <a:pt x="1080" y="141"/>
                  <a:pt x="1138" y="163"/>
                  <a:pt x="1186" y="199"/>
                </a:cubicBezTo>
                <a:cubicBezTo>
                  <a:pt x="1088" y="339"/>
                  <a:pt x="1049" y="523"/>
                  <a:pt x="1161" y="618"/>
                </a:cubicBezTo>
                <a:cubicBezTo>
                  <a:pt x="1194" y="646"/>
                  <a:pt x="1233" y="663"/>
                  <a:pt x="1270" y="663"/>
                </a:cubicBezTo>
                <a:cubicBezTo>
                  <a:pt x="1328" y="663"/>
                  <a:pt x="1381" y="618"/>
                  <a:pt x="1403" y="551"/>
                </a:cubicBezTo>
                <a:cubicBezTo>
                  <a:pt x="1437" y="453"/>
                  <a:pt x="1415" y="308"/>
                  <a:pt x="1289" y="188"/>
                </a:cubicBezTo>
                <a:cubicBezTo>
                  <a:pt x="1366" y="110"/>
                  <a:pt x="1459" y="69"/>
                  <a:pt x="1555" y="69"/>
                </a:cubicBezTo>
                <a:close/>
                <a:moveTo>
                  <a:pt x="1552" y="0"/>
                </a:moveTo>
                <a:cubicBezTo>
                  <a:pt x="1436" y="0"/>
                  <a:pt x="1322" y="51"/>
                  <a:pt x="1231" y="146"/>
                </a:cubicBezTo>
                <a:cubicBezTo>
                  <a:pt x="1175" y="105"/>
                  <a:pt x="1111" y="74"/>
                  <a:pt x="1038" y="49"/>
                </a:cubicBezTo>
                <a:cubicBezTo>
                  <a:pt x="965" y="24"/>
                  <a:pt x="900" y="12"/>
                  <a:pt x="841" y="12"/>
                </a:cubicBezTo>
                <a:cubicBezTo>
                  <a:pt x="749" y="12"/>
                  <a:pt x="674" y="42"/>
                  <a:pt x="620" y="102"/>
                </a:cubicBezTo>
                <a:cubicBezTo>
                  <a:pt x="544" y="194"/>
                  <a:pt x="533" y="322"/>
                  <a:pt x="533" y="398"/>
                </a:cubicBezTo>
                <a:cubicBezTo>
                  <a:pt x="511" y="392"/>
                  <a:pt x="491" y="389"/>
                  <a:pt x="466" y="389"/>
                </a:cubicBezTo>
                <a:cubicBezTo>
                  <a:pt x="310" y="389"/>
                  <a:pt x="131" y="545"/>
                  <a:pt x="64" y="743"/>
                </a:cubicBezTo>
                <a:cubicBezTo>
                  <a:pt x="0" y="939"/>
                  <a:pt x="56" y="1117"/>
                  <a:pt x="212" y="1234"/>
                </a:cubicBezTo>
                <a:cubicBezTo>
                  <a:pt x="313" y="1310"/>
                  <a:pt x="419" y="1354"/>
                  <a:pt x="516" y="1368"/>
                </a:cubicBezTo>
                <a:cubicBezTo>
                  <a:pt x="564" y="1533"/>
                  <a:pt x="692" y="1631"/>
                  <a:pt x="882" y="1633"/>
                </a:cubicBezTo>
                <a:lnTo>
                  <a:pt x="918" y="1633"/>
                </a:lnTo>
                <a:cubicBezTo>
                  <a:pt x="1169" y="1633"/>
                  <a:pt x="1362" y="1583"/>
                  <a:pt x="1487" y="1491"/>
                </a:cubicBezTo>
                <a:cubicBezTo>
                  <a:pt x="1507" y="1513"/>
                  <a:pt x="1529" y="1536"/>
                  <a:pt x="1554" y="1555"/>
                </a:cubicBezTo>
                <a:cubicBezTo>
                  <a:pt x="1607" y="1597"/>
                  <a:pt x="1674" y="1619"/>
                  <a:pt x="1747" y="1619"/>
                </a:cubicBezTo>
                <a:cubicBezTo>
                  <a:pt x="1987" y="1619"/>
                  <a:pt x="2293" y="1388"/>
                  <a:pt x="2408" y="1128"/>
                </a:cubicBezTo>
                <a:cubicBezTo>
                  <a:pt x="2483" y="955"/>
                  <a:pt x="2461" y="794"/>
                  <a:pt x="2349" y="674"/>
                </a:cubicBezTo>
                <a:cubicBezTo>
                  <a:pt x="2266" y="587"/>
                  <a:pt x="2176" y="543"/>
                  <a:pt x="2070" y="537"/>
                </a:cubicBezTo>
                <a:cubicBezTo>
                  <a:pt x="2065" y="356"/>
                  <a:pt x="1956" y="183"/>
                  <a:pt x="1780" y="71"/>
                </a:cubicBezTo>
                <a:cubicBezTo>
                  <a:pt x="1707" y="23"/>
                  <a:pt x="1629" y="0"/>
                  <a:pt x="1552" y="0"/>
                </a:cubicBezTo>
                <a:close/>
              </a:path>
            </a:pathLst>
          </a:custGeom>
          <a:solidFill>
            <a:srgbClr val="2417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5"/>
          <p:cNvSpPr/>
          <p:nvPr/>
        </p:nvSpPr>
        <p:spPr>
          <a:xfrm>
            <a:off x="850745" y="2102191"/>
            <a:ext cx="440039" cy="174911"/>
          </a:xfrm>
          <a:custGeom>
            <a:avLst/>
            <a:gdLst/>
            <a:ahLst/>
            <a:cxnLst/>
            <a:rect l="l" t="t" r="r" b="b"/>
            <a:pathLst>
              <a:path w="4287" h="1704" extrusionOk="0">
                <a:moveTo>
                  <a:pt x="109" y="1"/>
                </a:moveTo>
                <a:cubicBezTo>
                  <a:pt x="91" y="1"/>
                  <a:pt x="72" y="13"/>
                  <a:pt x="65" y="30"/>
                </a:cubicBezTo>
                <a:cubicBezTo>
                  <a:pt x="65" y="33"/>
                  <a:pt x="46" y="94"/>
                  <a:pt x="29" y="195"/>
                </a:cubicBezTo>
                <a:cubicBezTo>
                  <a:pt x="23" y="220"/>
                  <a:pt x="37" y="239"/>
                  <a:pt x="62" y="242"/>
                </a:cubicBezTo>
                <a:lnTo>
                  <a:pt x="71" y="242"/>
                </a:lnTo>
                <a:cubicBezTo>
                  <a:pt x="87" y="242"/>
                  <a:pt x="104" y="228"/>
                  <a:pt x="113" y="208"/>
                </a:cubicBezTo>
                <a:cubicBezTo>
                  <a:pt x="126" y="114"/>
                  <a:pt x="146" y="55"/>
                  <a:pt x="146" y="55"/>
                </a:cubicBezTo>
                <a:cubicBezTo>
                  <a:pt x="154" y="33"/>
                  <a:pt x="140" y="10"/>
                  <a:pt x="118" y="2"/>
                </a:cubicBezTo>
                <a:cubicBezTo>
                  <a:pt x="115" y="1"/>
                  <a:pt x="112" y="1"/>
                  <a:pt x="109" y="1"/>
                </a:cubicBezTo>
                <a:close/>
                <a:moveTo>
                  <a:pt x="4244" y="379"/>
                </a:moveTo>
                <a:cubicBezTo>
                  <a:pt x="4219" y="381"/>
                  <a:pt x="4202" y="395"/>
                  <a:pt x="4202" y="420"/>
                </a:cubicBezTo>
                <a:cubicBezTo>
                  <a:pt x="4202" y="420"/>
                  <a:pt x="4202" y="446"/>
                  <a:pt x="4200" y="487"/>
                </a:cubicBezTo>
                <a:cubicBezTo>
                  <a:pt x="4200" y="513"/>
                  <a:pt x="4214" y="529"/>
                  <a:pt x="4236" y="532"/>
                </a:cubicBezTo>
                <a:lnTo>
                  <a:pt x="4241" y="532"/>
                </a:lnTo>
                <a:cubicBezTo>
                  <a:pt x="4261" y="532"/>
                  <a:pt x="4278" y="515"/>
                  <a:pt x="4283" y="490"/>
                </a:cubicBezTo>
                <a:cubicBezTo>
                  <a:pt x="4286" y="448"/>
                  <a:pt x="4286" y="420"/>
                  <a:pt x="4286" y="420"/>
                </a:cubicBezTo>
                <a:cubicBezTo>
                  <a:pt x="4286" y="398"/>
                  <a:pt x="4269" y="379"/>
                  <a:pt x="4244" y="379"/>
                </a:cubicBezTo>
                <a:close/>
                <a:moveTo>
                  <a:pt x="1992" y="362"/>
                </a:moveTo>
                <a:cubicBezTo>
                  <a:pt x="1991" y="362"/>
                  <a:pt x="1989" y="362"/>
                  <a:pt x="1987" y="362"/>
                </a:cubicBezTo>
                <a:cubicBezTo>
                  <a:pt x="1920" y="367"/>
                  <a:pt x="1862" y="409"/>
                  <a:pt x="1828" y="473"/>
                </a:cubicBezTo>
                <a:cubicBezTo>
                  <a:pt x="1817" y="493"/>
                  <a:pt x="1823" y="518"/>
                  <a:pt x="1845" y="529"/>
                </a:cubicBezTo>
                <a:cubicBezTo>
                  <a:pt x="1851" y="532"/>
                  <a:pt x="1859" y="535"/>
                  <a:pt x="1865" y="535"/>
                </a:cubicBezTo>
                <a:cubicBezTo>
                  <a:pt x="1878" y="535"/>
                  <a:pt x="1892" y="527"/>
                  <a:pt x="1898" y="513"/>
                </a:cubicBezTo>
                <a:cubicBezTo>
                  <a:pt x="1920" y="473"/>
                  <a:pt x="1954" y="448"/>
                  <a:pt x="1996" y="446"/>
                </a:cubicBezTo>
                <a:cubicBezTo>
                  <a:pt x="2018" y="443"/>
                  <a:pt x="2037" y="423"/>
                  <a:pt x="2032" y="401"/>
                </a:cubicBezTo>
                <a:cubicBezTo>
                  <a:pt x="2029" y="378"/>
                  <a:pt x="2012" y="362"/>
                  <a:pt x="1992" y="362"/>
                </a:cubicBezTo>
                <a:close/>
                <a:moveTo>
                  <a:pt x="48" y="323"/>
                </a:moveTo>
                <a:cubicBezTo>
                  <a:pt x="23" y="323"/>
                  <a:pt x="7" y="337"/>
                  <a:pt x="4" y="362"/>
                </a:cubicBezTo>
                <a:cubicBezTo>
                  <a:pt x="4" y="401"/>
                  <a:pt x="1" y="437"/>
                  <a:pt x="1" y="476"/>
                </a:cubicBezTo>
                <a:cubicBezTo>
                  <a:pt x="1" y="499"/>
                  <a:pt x="4" y="515"/>
                  <a:pt x="4" y="532"/>
                </a:cubicBezTo>
                <a:cubicBezTo>
                  <a:pt x="4" y="554"/>
                  <a:pt x="23" y="571"/>
                  <a:pt x="46" y="571"/>
                </a:cubicBezTo>
                <a:cubicBezTo>
                  <a:pt x="71" y="568"/>
                  <a:pt x="87" y="549"/>
                  <a:pt x="87" y="529"/>
                </a:cubicBezTo>
                <a:cubicBezTo>
                  <a:pt x="85" y="513"/>
                  <a:pt x="85" y="493"/>
                  <a:pt x="85" y="476"/>
                </a:cubicBezTo>
                <a:cubicBezTo>
                  <a:pt x="85" y="437"/>
                  <a:pt x="85" y="404"/>
                  <a:pt x="87" y="367"/>
                </a:cubicBezTo>
                <a:cubicBezTo>
                  <a:pt x="87" y="345"/>
                  <a:pt x="73" y="323"/>
                  <a:pt x="48" y="323"/>
                </a:cubicBezTo>
                <a:close/>
                <a:moveTo>
                  <a:pt x="2124" y="438"/>
                </a:moveTo>
                <a:cubicBezTo>
                  <a:pt x="2118" y="438"/>
                  <a:pt x="2113" y="440"/>
                  <a:pt x="2107" y="443"/>
                </a:cubicBezTo>
                <a:cubicBezTo>
                  <a:pt x="2085" y="451"/>
                  <a:pt x="2074" y="476"/>
                  <a:pt x="2085" y="499"/>
                </a:cubicBezTo>
                <a:cubicBezTo>
                  <a:pt x="2099" y="527"/>
                  <a:pt x="2107" y="568"/>
                  <a:pt x="2107" y="613"/>
                </a:cubicBezTo>
                <a:lnTo>
                  <a:pt x="2107" y="641"/>
                </a:lnTo>
                <a:cubicBezTo>
                  <a:pt x="2107" y="660"/>
                  <a:pt x="2124" y="680"/>
                  <a:pt x="2149" y="683"/>
                </a:cubicBezTo>
                <a:cubicBezTo>
                  <a:pt x="2169" y="683"/>
                  <a:pt x="2185" y="666"/>
                  <a:pt x="2185" y="644"/>
                </a:cubicBezTo>
                <a:lnTo>
                  <a:pt x="2185" y="613"/>
                </a:lnTo>
                <a:cubicBezTo>
                  <a:pt x="2185" y="554"/>
                  <a:pt x="2177" y="504"/>
                  <a:pt x="2157" y="462"/>
                </a:cubicBezTo>
                <a:cubicBezTo>
                  <a:pt x="2153" y="448"/>
                  <a:pt x="2139" y="438"/>
                  <a:pt x="2124" y="438"/>
                </a:cubicBezTo>
                <a:close/>
                <a:moveTo>
                  <a:pt x="1828" y="610"/>
                </a:moveTo>
                <a:cubicBezTo>
                  <a:pt x="1803" y="610"/>
                  <a:pt x="1786" y="627"/>
                  <a:pt x="1786" y="652"/>
                </a:cubicBezTo>
                <a:cubicBezTo>
                  <a:pt x="1786" y="702"/>
                  <a:pt x="1795" y="764"/>
                  <a:pt x="1814" y="822"/>
                </a:cubicBezTo>
                <a:cubicBezTo>
                  <a:pt x="1817" y="839"/>
                  <a:pt x="1834" y="853"/>
                  <a:pt x="1851" y="853"/>
                </a:cubicBezTo>
                <a:lnTo>
                  <a:pt x="1865" y="853"/>
                </a:lnTo>
                <a:cubicBezTo>
                  <a:pt x="1887" y="847"/>
                  <a:pt x="1901" y="822"/>
                  <a:pt x="1892" y="800"/>
                </a:cubicBezTo>
                <a:cubicBezTo>
                  <a:pt x="1876" y="750"/>
                  <a:pt x="1870" y="699"/>
                  <a:pt x="1870" y="652"/>
                </a:cubicBezTo>
                <a:cubicBezTo>
                  <a:pt x="1870" y="627"/>
                  <a:pt x="1851" y="610"/>
                  <a:pt x="1828" y="610"/>
                </a:cubicBezTo>
                <a:close/>
                <a:moveTo>
                  <a:pt x="4216" y="613"/>
                </a:moveTo>
                <a:cubicBezTo>
                  <a:pt x="4194" y="613"/>
                  <a:pt x="4177" y="626"/>
                  <a:pt x="4174" y="646"/>
                </a:cubicBezTo>
                <a:cubicBezTo>
                  <a:pt x="4166" y="699"/>
                  <a:pt x="4155" y="755"/>
                  <a:pt x="4141" y="805"/>
                </a:cubicBezTo>
                <a:cubicBezTo>
                  <a:pt x="4138" y="825"/>
                  <a:pt x="4152" y="847"/>
                  <a:pt x="4174" y="853"/>
                </a:cubicBezTo>
                <a:cubicBezTo>
                  <a:pt x="4177" y="856"/>
                  <a:pt x="4180" y="856"/>
                  <a:pt x="4186" y="856"/>
                </a:cubicBezTo>
                <a:cubicBezTo>
                  <a:pt x="4205" y="856"/>
                  <a:pt x="4219" y="842"/>
                  <a:pt x="4222" y="825"/>
                </a:cubicBezTo>
                <a:cubicBezTo>
                  <a:pt x="4236" y="772"/>
                  <a:pt x="4247" y="716"/>
                  <a:pt x="4258" y="660"/>
                </a:cubicBezTo>
                <a:cubicBezTo>
                  <a:pt x="4261" y="638"/>
                  <a:pt x="4247" y="616"/>
                  <a:pt x="4222" y="613"/>
                </a:cubicBezTo>
                <a:cubicBezTo>
                  <a:pt x="4220" y="613"/>
                  <a:pt x="4218" y="613"/>
                  <a:pt x="4216" y="613"/>
                </a:cubicBezTo>
                <a:close/>
                <a:moveTo>
                  <a:pt x="66" y="651"/>
                </a:moveTo>
                <a:cubicBezTo>
                  <a:pt x="63" y="651"/>
                  <a:pt x="60" y="651"/>
                  <a:pt x="57" y="652"/>
                </a:cubicBezTo>
                <a:cubicBezTo>
                  <a:pt x="32" y="658"/>
                  <a:pt x="18" y="674"/>
                  <a:pt x="20" y="699"/>
                </a:cubicBezTo>
                <a:cubicBezTo>
                  <a:pt x="32" y="755"/>
                  <a:pt x="46" y="811"/>
                  <a:pt x="62" y="864"/>
                </a:cubicBezTo>
                <a:cubicBezTo>
                  <a:pt x="65" y="881"/>
                  <a:pt x="85" y="892"/>
                  <a:pt x="101" y="892"/>
                </a:cubicBezTo>
                <a:lnTo>
                  <a:pt x="115" y="892"/>
                </a:lnTo>
                <a:cubicBezTo>
                  <a:pt x="135" y="884"/>
                  <a:pt x="149" y="861"/>
                  <a:pt x="143" y="839"/>
                </a:cubicBezTo>
                <a:cubicBezTo>
                  <a:pt x="126" y="792"/>
                  <a:pt x="115" y="739"/>
                  <a:pt x="104" y="686"/>
                </a:cubicBezTo>
                <a:cubicBezTo>
                  <a:pt x="99" y="664"/>
                  <a:pt x="82" y="651"/>
                  <a:pt x="66" y="651"/>
                </a:cubicBezTo>
                <a:close/>
                <a:moveTo>
                  <a:pt x="2115" y="764"/>
                </a:moveTo>
                <a:cubicBezTo>
                  <a:pt x="2099" y="764"/>
                  <a:pt x="2084" y="776"/>
                  <a:pt x="2079" y="794"/>
                </a:cubicBezTo>
                <a:cubicBezTo>
                  <a:pt x="2065" y="842"/>
                  <a:pt x="2046" y="892"/>
                  <a:pt x="2024" y="939"/>
                </a:cubicBezTo>
                <a:cubicBezTo>
                  <a:pt x="2015" y="962"/>
                  <a:pt x="2024" y="987"/>
                  <a:pt x="2043" y="995"/>
                </a:cubicBezTo>
                <a:cubicBezTo>
                  <a:pt x="2046" y="995"/>
                  <a:pt x="2054" y="1001"/>
                  <a:pt x="2060" y="1001"/>
                </a:cubicBezTo>
                <a:cubicBezTo>
                  <a:pt x="2074" y="1001"/>
                  <a:pt x="2088" y="990"/>
                  <a:pt x="2096" y="976"/>
                </a:cubicBezTo>
                <a:cubicBezTo>
                  <a:pt x="2121" y="923"/>
                  <a:pt x="2138" y="867"/>
                  <a:pt x="2155" y="814"/>
                </a:cubicBezTo>
                <a:cubicBezTo>
                  <a:pt x="2163" y="794"/>
                  <a:pt x="2149" y="772"/>
                  <a:pt x="2127" y="766"/>
                </a:cubicBezTo>
                <a:cubicBezTo>
                  <a:pt x="2123" y="765"/>
                  <a:pt x="2119" y="764"/>
                  <a:pt x="2115" y="764"/>
                </a:cubicBezTo>
                <a:close/>
                <a:moveTo>
                  <a:pt x="4137" y="935"/>
                </a:moveTo>
                <a:cubicBezTo>
                  <a:pt x="4120" y="935"/>
                  <a:pt x="4103" y="944"/>
                  <a:pt x="4096" y="962"/>
                </a:cubicBezTo>
                <a:cubicBezTo>
                  <a:pt x="4080" y="1009"/>
                  <a:pt x="4060" y="1062"/>
                  <a:pt x="4038" y="1107"/>
                </a:cubicBezTo>
                <a:cubicBezTo>
                  <a:pt x="4032" y="1129"/>
                  <a:pt x="4038" y="1154"/>
                  <a:pt x="4060" y="1163"/>
                </a:cubicBezTo>
                <a:cubicBezTo>
                  <a:pt x="4063" y="1163"/>
                  <a:pt x="4068" y="1168"/>
                  <a:pt x="4077" y="1168"/>
                </a:cubicBezTo>
                <a:cubicBezTo>
                  <a:pt x="4094" y="1168"/>
                  <a:pt x="4108" y="1160"/>
                  <a:pt x="4110" y="1146"/>
                </a:cubicBezTo>
                <a:cubicBezTo>
                  <a:pt x="4133" y="1098"/>
                  <a:pt x="4152" y="1045"/>
                  <a:pt x="4174" y="990"/>
                </a:cubicBezTo>
                <a:cubicBezTo>
                  <a:pt x="4180" y="967"/>
                  <a:pt x="4172" y="945"/>
                  <a:pt x="4149" y="937"/>
                </a:cubicBezTo>
                <a:cubicBezTo>
                  <a:pt x="4145" y="935"/>
                  <a:pt x="4141" y="935"/>
                  <a:pt x="4137" y="935"/>
                </a:cubicBezTo>
                <a:close/>
                <a:moveTo>
                  <a:pt x="165" y="959"/>
                </a:moveTo>
                <a:cubicBezTo>
                  <a:pt x="158" y="959"/>
                  <a:pt x="152" y="961"/>
                  <a:pt x="146" y="964"/>
                </a:cubicBezTo>
                <a:cubicBezTo>
                  <a:pt x="126" y="976"/>
                  <a:pt x="118" y="1001"/>
                  <a:pt x="129" y="1020"/>
                </a:cubicBezTo>
                <a:cubicBezTo>
                  <a:pt x="157" y="1071"/>
                  <a:pt x="191" y="1118"/>
                  <a:pt x="227" y="1163"/>
                </a:cubicBezTo>
                <a:cubicBezTo>
                  <a:pt x="232" y="1171"/>
                  <a:pt x="244" y="1177"/>
                  <a:pt x="258" y="1177"/>
                </a:cubicBezTo>
                <a:cubicBezTo>
                  <a:pt x="269" y="1177"/>
                  <a:pt x="274" y="1174"/>
                  <a:pt x="283" y="1165"/>
                </a:cubicBezTo>
                <a:cubicBezTo>
                  <a:pt x="302" y="1151"/>
                  <a:pt x="302" y="1129"/>
                  <a:pt x="288" y="1112"/>
                </a:cubicBezTo>
                <a:cubicBezTo>
                  <a:pt x="258" y="1071"/>
                  <a:pt x="227" y="1029"/>
                  <a:pt x="202" y="981"/>
                </a:cubicBezTo>
                <a:cubicBezTo>
                  <a:pt x="194" y="968"/>
                  <a:pt x="180" y="959"/>
                  <a:pt x="165" y="959"/>
                </a:cubicBezTo>
                <a:close/>
                <a:moveTo>
                  <a:pt x="1916" y="922"/>
                </a:moveTo>
                <a:cubicBezTo>
                  <a:pt x="1910" y="922"/>
                  <a:pt x="1904" y="923"/>
                  <a:pt x="1898" y="925"/>
                </a:cubicBezTo>
                <a:cubicBezTo>
                  <a:pt x="1876" y="937"/>
                  <a:pt x="1870" y="962"/>
                  <a:pt x="1878" y="981"/>
                </a:cubicBezTo>
                <a:cubicBezTo>
                  <a:pt x="1898" y="1018"/>
                  <a:pt x="1915" y="1051"/>
                  <a:pt x="1940" y="1084"/>
                </a:cubicBezTo>
                <a:cubicBezTo>
                  <a:pt x="1912" y="1126"/>
                  <a:pt x="1878" y="1163"/>
                  <a:pt x="1845" y="1199"/>
                </a:cubicBezTo>
                <a:cubicBezTo>
                  <a:pt x="1831" y="1216"/>
                  <a:pt x="1831" y="1241"/>
                  <a:pt x="1848" y="1257"/>
                </a:cubicBezTo>
                <a:cubicBezTo>
                  <a:pt x="1856" y="1266"/>
                  <a:pt x="1865" y="1269"/>
                  <a:pt x="1876" y="1269"/>
                </a:cubicBezTo>
                <a:cubicBezTo>
                  <a:pt x="1887" y="1269"/>
                  <a:pt x="1898" y="1266"/>
                  <a:pt x="1904" y="1255"/>
                </a:cubicBezTo>
                <a:cubicBezTo>
                  <a:pt x="1940" y="1218"/>
                  <a:pt x="1971" y="1182"/>
                  <a:pt x="1998" y="1143"/>
                </a:cubicBezTo>
                <a:cubicBezTo>
                  <a:pt x="2010" y="1143"/>
                  <a:pt x="2018" y="1140"/>
                  <a:pt x="2029" y="1132"/>
                </a:cubicBezTo>
                <a:cubicBezTo>
                  <a:pt x="2046" y="1121"/>
                  <a:pt x="2051" y="1093"/>
                  <a:pt x="2037" y="1076"/>
                </a:cubicBezTo>
                <a:cubicBezTo>
                  <a:pt x="2004" y="1031"/>
                  <a:pt x="1976" y="990"/>
                  <a:pt x="1954" y="945"/>
                </a:cubicBezTo>
                <a:cubicBezTo>
                  <a:pt x="1946" y="929"/>
                  <a:pt x="1931" y="922"/>
                  <a:pt x="1916" y="922"/>
                </a:cubicBezTo>
                <a:close/>
                <a:moveTo>
                  <a:pt x="2114" y="1181"/>
                </a:moveTo>
                <a:cubicBezTo>
                  <a:pt x="2103" y="1181"/>
                  <a:pt x="2091" y="1185"/>
                  <a:pt x="2082" y="1196"/>
                </a:cubicBezTo>
                <a:cubicBezTo>
                  <a:pt x="2068" y="1213"/>
                  <a:pt x="2068" y="1238"/>
                  <a:pt x="2085" y="1255"/>
                </a:cubicBezTo>
                <a:cubicBezTo>
                  <a:pt x="2127" y="1294"/>
                  <a:pt x="2169" y="1327"/>
                  <a:pt x="2213" y="1363"/>
                </a:cubicBezTo>
                <a:cubicBezTo>
                  <a:pt x="2222" y="1369"/>
                  <a:pt x="2227" y="1372"/>
                  <a:pt x="2238" y="1372"/>
                </a:cubicBezTo>
                <a:cubicBezTo>
                  <a:pt x="2250" y="1372"/>
                  <a:pt x="2263" y="1366"/>
                  <a:pt x="2275" y="1352"/>
                </a:cubicBezTo>
                <a:cubicBezTo>
                  <a:pt x="2283" y="1336"/>
                  <a:pt x="2280" y="1310"/>
                  <a:pt x="2263" y="1296"/>
                </a:cubicBezTo>
                <a:cubicBezTo>
                  <a:pt x="2219" y="1260"/>
                  <a:pt x="2180" y="1227"/>
                  <a:pt x="2141" y="1190"/>
                </a:cubicBezTo>
                <a:cubicBezTo>
                  <a:pt x="2133" y="1184"/>
                  <a:pt x="2124" y="1181"/>
                  <a:pt x="2114" y="1181"/>
                </a:cubicBezTo>
                <a:close/>
                <a:moveTo>
                  <a:pt x="376" y="1210"/>
                </a:moveTo>
                <a:cubicBezTo>
                  <a:pt x="364" y="1210"/>
                  <a:pt x="350" y="1217"/>
                  <a:pt x="341" y="1227"/>
                </a:cubicBezTo>
                <a:cubicBezTo>
                  <a:pt x="327" y="1241"/>
                  <a:pt x="330" y="1269"/>
                  <a:pt x="350" y="1283"/>
                </a:cubicBezTo>
                <a:cubicBezTo>
                  <a:pt x="392" y="1316"/>
                  <a:pt x="439" y="1352"/>
                  <a:pt x="489" y="1380"/>
                </a:cubicBezTo>
                <a:cubicBezTo>
                  <a:pt x="495" y="1383"/>
                  <a:pt x="503" y="1386"/>
                  <a:pt x="509" y="1386"/>
                </a:cubicBezTo>
                <a:cubicBezTo>
                  <a:pt x="523" y="1386"/>
                  <a:pt x="537" y="1380"/>
                  <a:pt x="545" y="1363"/>
                </a:cubicBezTo>
                <a:cubicBezTo>
                  <a:pt x="553" y="1341"/>
                  <a:pt x="548" y="1316"/>
                  <a:pt x="525" y="1308"/>
                </a:cubicBezTo>
                <a:cubicBezTo>
                  <a:pt x="478" y="1283"/>
                  <a:pt x="436" y="1252"/>
                  <a:pt x="397" y="1218"/>
                </a:cubicBezTo>
                <a:cubicBezTo>
                  <a:pt x="392" y="1213"/>
                  <a:pt x="384" y="1210"/>
                  <a:pt x="376" y="1210"/>
                </a:cubicBezTo>
                <a:close/>
                <a:moveTo>
                  <a:pt x="3998" y="1224"/>
                </a:moveTo>
                <a:cubicBezTo>
                  <a:pt x="3984" y="1224"/>
                  <a:pt x="3972" y="1231"/>
                  <a:pt x="3962" y="1243"/>
                </a:cubicBezTo>
                <a:cubicBezTo>
                  <a:pt x="3929" y="1294"/>
                  <a:pt x="3898" y="1330"/>
                  <a:pt x="3865" y="1369"/>
                </a:cubicBezTo>
                <a:cubicBezTo>
                  <a:pt x="3851" y="1386"/>
                  <a:pt x="3851" y="1411"/>
                  <a:pt x="3868" y="1428"/>
                </a:cubicBezTo>
                <a:cubicBezTo>
                  <a:pt x="3873" y="1436"/>
                  <a:pt x="3884" y="1439"/>
                  <a:pt x="3895" y="1439"/>
                </a:cubicBezTo>
                <a:cubicBezTo>
                  <a:pt x="3909" y="1439"/>
                  <a:pt x="3921" y="1436"/>
                  <a:pt x="3926" y="1422"/>
                </a:cubicBezTo>
                <a:cubicBezTo>
                  <a:pt x="3965" y="1380"/>
                  <a:pt x="3999" y="1336"/>
                  <a:pt x="4032" y="1285"/>
                </a:cubicBezTo>
                <a:cubicBezTo>
                  <a:pt x="4041" y="1269"/>
                  <a:pt x="4038" y="1243"/>
                  <a:pt x="4018" y="1230"/>
                </a:cubicBezTo>
                <a:cubicBezTo>
                  <a:pt x="4012" y="1226"/>
                  <a:pt x="4005" y="1224"/>
                  <a:pt x="3998" y="1224"/>
                </a:cubicBezTo>
                <a:close/>
                <a:moveTo>
                  <a:pt x="1751" y="1291"/>
                </a:moveTo>
                <a:cubicBezTo>
                  <a:pt x="1742" y="1291"/>
                  <a:pt x="1733" y="1294"/>
                  <a:pt x="1725" y="1299"/>
                </a:cubicBezTo>
                <a:cubicBezTo>
                  <a:pt x="1683" y="1330"/>
                  <a:pt x="1639" y="1355"/>
                  <a:pt x="1594" y="1380"/>
                </a:cubicBezTo>
                <a:cubicBezTo>
                  <a:pt x="1569" y="1391"/>
                  <a:pt x="1563" y="1414"/>
                  <a:pt x="1572" y="1436"/>
                </a:cubicBezTo>
                <a:cubicBezTo>
                  <a:pt x="1580" y="1450"/>
                  <a:pt x="1597" y="1461"/>
                  <a:pt x="1611" y="1461"/>
                </a:cubicBezTo>
                <a:cubicBezTo>
                  <a:pt x="1619" y="1461"/>
                  <a:pt x="1625" y="1461"/>
                  <a:pt x="1625" y="1453"/>
                </a:cubicBezTo>
                <a:cubicBezTo>
                  <a:pt x="1675" y="1428"/>
                  <a:pt x="1725" y="1400"/>
                  <a:pt x="1772" y="1366"/>
                </a:cubicBezTo>
                <a:cubicBezTo>
                  <a:pt x="1792" y="1355"/>
                  <a:pt x="1795" y="1327"/>
                  <a:pt x="1781" y="1310"/>
                </a:cubicBezTo>
                <a:cubicBezTo>
                  <a:pt x="1776" y="1297"/>
                  <a:pt x="1764" y="1291"/>
                  <a:pt x="1751" y="1291"/>
                </a:cubicBezTo>
                <a:close/>
                <a:moveTo>
                  <a:pt x="656" y="1375"/>
                </a:moveTo>
                <a:cubicBezTo>
                  <a:pt x="640" y="1375"/>
                  <a:pt x="626" y="1385"/>
                  <a:pt x="617" y="1400"/>
                </a:cubicBezTo>
                <a:cubicBezTo>
                  <a:pt x="609" y="1422"/>
                  <a:pt x="620" y="1442"/>
                  <a:pt x="643" y="1453"/>
                </a:cubicBezTo>
                <a:cubicBezTo>
                  <a:pt x="690" y="1475"/>
                  <a:pt x="746" y="1492"/>
                  <a:pt x="802" y="1506"/>
                </a:cubicBezTo>
                <a:cubicBezTo>
                  <a:pt x="804" y="1509"/>
                  <a:pt x="810" y="1509"/>
                  <a:pt x="813" y="1509"/>
                </a:cubicBezTo>
                <a:cubicBezTo>
                  <a:pt x="830" y="1509"/>
                  <a:pt x="843" y="1495"/>
                  <a:pt x="846" y="1475"/>
                </a:cubicBezTo>
                <a:cubicBezTo>
                  <a:pt x="855" y="1453"/>
                  <a:pt x="841" y="1433"/>
                  <a:pt x="818" y="1425"/>
                </a:cubicBezTo>
                <a:cubicBezTo>
                  <a:pt x="768" y="1411"/>
                  <a:pt x="718" y="1397"/>
                  <a:pt x="670" y="1377"/>
                </a:cubicBezTo>
                <a:cubicBezTo>
                  <a:pt x="665" y="1375"/>
                  <a:pt x="660" y="1375"/>
                  <a:pt x="656" y="1375"/>
                </a:cubicBezTo>
                <a:close/>
                <a:moveTo>
                  <a:pt x="2372" y="1379"/>
                </a:moveTo>
                <a:cubicBezTo>
                  <a:pt x="2358" y="1379"/>
                  <a:pt x="2343" y="1387"/>
                  <a:pt x="2336" y="1400"/>
                </a:cubicBezTo>
                <a:cubicBezTo>
                  <a:pt x="2325" y="1422"/>
                  <a:pt x="2333" y="1447"/>
                  <a:pt x="2353" y="1455"/>
                </a:cubicBezTo>
                <a:cubicBezTo>
                  <a:pt x="2400" y="1483"/>
                  <a:pt x="2450" y="1509"/>
                  <a:pt x="2503" y="1534"/>
                </a:cubicBezTo>
                <a:cubicBezTo>
                  <a:pt x="2512" y="1534"/>
                  <a:pt x="2515" y="1536"/>
                  <a:pt x="2520" y="1536"/>
                </a:cubicBezTo>
                <a:cubicBezTo>
                  <a:pt x="2534" y="1536"/>
                  <a:pt x="2548" y="1525"/>
                  <a:pt x="2556" y="1511"/>
                </a:cubicBezTo>
                <a:cubicBezTo>
                  <a:pt x="2568" y="1495"/>
                  <a:pt x="2556" y="1469"/>
                  <a:pt x="2534" y="1461"/>
                </a:cubicBezTo>
                <a:cubicBezTo>
                  <a:pt x="2487" y="1436"/>
                  <a:pt x="2436" y="1414"/>
                  <a:pt x="2392" y="1386"/>
                </a:cubicBezTo>
                <a:cubicBezTo>
                  <a:pt x="2386" y="1381"/>
                  <a:pt x="2379" y="1379"/>
                  <a:pt x="2372" y="1379"/>
                </a:cubicBezTo>
                <a:close/>
                <a:moveTo>
                  <a:pt x="1455" y="1437"/>
                </a:moveTo>
                <a:cubicBezTo>
                  <a:pt x="1451" y="1437"/>
                  <a:pt x="1447" y="1438"/>
                  <a:pt x="1443" y="1439"/>
                </a:cubicBezTo>
                <a:cubicBezTo>
                  <a:pt x="1396" y="1453"/>
                  <a:pt x="1343" y="1464"/>
                  <a:pt x="1290" y="1469"/>
                </a:cubicBezTo>
                <a:cubicBezTo>
                  <a:pt x="1270" y="1475"/>
                  <a:pt x="1251" y="1492"/>
                  <a:pt x="1256" y="1517"/>
                </a:cubicBezTo>
                <a:cubicBezTo>
                  <a:pt x="1259" y="1534"/>
                  <a:pt x="1276" y="1550"/>
                  <a:pt x="1298" y="1550"/>
                </a:cubicBezTo>
                <a:cubicBezTo>
                  <a:pt x="1298" y="1550"/>
                  <a:pt x="1301" y="1550"/>
                  <a:pt x="1301" y="1553"/>
                </a:cubicBezTo>
                <a:cubicBezTo>
                  <a:pt x="1357" y="1548"/>
                  <a:pt x="1415" y="1536"/>
                  <a:pt x="1468" y="1520"/>
                </a:cubicBezTo>
                <a:cubicBezTo>
                  <a:pt x="1488" y="1511"/>
                  <a:pt x="1502" y="1489"/>
                  <a:pt x="1496" y="1467"/>
                </a:cubicBezTo>
                <a:cubicBezTo>
                  <a:pt x="1489" y="1448"/>
                  <a:pt x="1473" y="1437"/>
                  <a:pt x="1455" y="1437"/>
                </a:cubicBezTo>
                <a:close/>
                <a:moveTo>
                  <a:pt x="971" y="1460"/>
                </a:moveTo>
                <a:cubicBezTo>
                  <a:pt x="952" y="1460"/>
                  <a:pt x="938" y="1473"/>
                  <a:pt x="936" y="1495"/>
                </a:cubicBezTo>
                <a:cubicBezTo>
                  <a:pt x="930" y="1517"/>
                  <a:pt x="944" y="1536"/>
                  <a:pt x="969" y="1539"/>
                </a:cubicBezTo>
                <a:cubicBezTo>
                  <a:pt x="1025" y="1550"/>
                  <a:pt x="1081" y="1553"/>
                  <a:pt x="1136" y="1559"/>
                </a:cubicBezTo>
                <a:cubicBezTo>
                  <a:pt x="1159" y="1559"/>
                  <a:pt x="1175" y="1539"/>
                  <a:pt x="1175" y="1514"/>
                </a:cubicBezTo>
                <a:cubicBezTo>
                  <a:pt x="1178" y="1495"/>
                  <a:pt x="1161" y="1475"/>
                  <a:pt x="1136" y="1475"/>
                </a:cubicBezTo>
                <a:cubicBezTo>
                  <a:pt x="1089" y="1475"/>
                  <a:pt x="1033" y="1469"/>
                  <a:pt x="980" y="1461"/>
                </a:cubicBezTo>
                <a:cubicBezTo>
                  <a:pt x="977" y="1460"/>
                  <a:pt x="974" y="1460"/>
                  <a:pt x="971" y="1460"/>
                </a:cubicBezTo>
                <a:close/>
                <a:moveTo>
                  <a:pt x="3774" y="1466"/>
                </a:moveTo>
                <a:cubicBezTo>
                  <a:pt x="3765" y="1466"/>
                  <a:pt x="3756" y="1469"/>
                  <a:pt x="3748" y="1475"/>
                </a:cubicBezTo>
                <a:cubicBezTo>
                  <a:pt x="3711" y="1503"/>
                  <a:pt x="3661" y="1531"/>
                  <a:pt x="3617" y="1550"/>
                </a:cubicBezTo>
                <a:cubicBezTo>
                  <a:pt x="3594" y="1562"/>
                  <a:pt x="3586" y="1587"/>
                  <a:pt x="3594" y="1606"/>
                </a:cubicBezTo>
                <a:cubicBezTo>
                  <a:pt x="3603" y="1620"/>
                  <a:pt x="3617" y="1631"/>
                  <a:pt x="3633" y="1631"/>
                </a:cubicBezTo>
                <a:cubicBezTo>
                  <a:pt x="3642" y="1631"/>
                  <a:pt x="3647" y="1631"/>
                  <a:pt x="3647" y="1628"/>
                </a:cubicBezTo>
                <a:cubicBezTo>
                  <a:pt x="3697" y="1603"/>
                  <a:pt x="3748" y="1575"/>
                  <a:pt x="3795" y="1539"/>
                </a:cubicBezTo>
                <a:cubicBezTo>
                  <a:pt x="3815" y="1531"/>
                  <a:pt x="3817" y="1503"/>
                  <a:pt x="3803" y="1483"/>
                </a:cubicBezTo>
                <a:cubicBezTo>
                  <a:pt x="3799" y="1472"/>
                  <a:pt x="3787" y="1466"/>
                  <a:pt x="3774" y="1466"/>
                </a:cubicBezTo>
                <a:close/>
                <a:moveTo>
                  <a:pt x="2677" y="1510"/>
                </a:moveTo>
                <a:cubicBezTo>
                  <a:pt x="2660" y="1510"/>
                  <a:pt x="2642" y="1520"/>
                  <a:pt x="2637" y="1536"/>
                </a:cubicBezTo>
                <a:cubicBezTo>
                  <a:pt x="2626" y="1559"/>
                  <a:pt x="2640" y="1581"/>
                  <a:pt x="2660" y="1589"/>
                </a:cubicBezTo>
                <a:cubicBezTo>
                  <a:pt x="2713" y="1606"/>
                  <a:pt x="2766" y="1623"/>
                  <a:pt x="2821" y="1637"/>
                </a:cubicBezTo>
                <a:cubicBezTo>
                  <a:pt x="2824" y="1642"/>
                  <a:pt x="2827" y="1642"/>
                  <a:pt x="2833" y="1642"/>
                </a:cubicBezTo>
                <a:cubicBezTo>
                  <a:pt x="2849" y="1642"/>
                  <a:pt x="2866" y="1628"/>
                  <a:pt x="2874" y="1606"/>
                </a:cubicBezTo>
                <a:cubicBezTo>
                  <a:pt x="2877" y="1587"/>
                  <a:pt x="2863" y="1564"/>
                  <a:pt x="2841" y="1559"/>
                </a:cubicBezTo>
                <a:cubicBezTo>
                  <a:pt x="2791" y="1545"/>
                  <a:pt x="2738" y="1531"/>
                  <a:pt x="2688" y="1511"/>
                </a:cubicBezTo>
                <a:cubicBezTo>
                  <a:pt x="2684" y="1510"/>
                  <a:pt x="2681" y="1510"/>
                  <a:pt x="2677" y="1510"/>
                </a:cubicBezTo>
                <a:close/>
                <a:moveTo>
                  <a:pt x="2989" y="1592"/>
                </a:moveTo>
                <a:cubicBezTo>
                  <a:pt x="2971" y="1592"/>
                  <a:pt x="2950" y="1605"/>
                  <a:pt x="2947" y="1628"/>
                </a:cubicBezTo>
                <a:cubicBezTo>
                  <a:pt x="2944" y="1651"/>
                  <a:pt x="2958" y="1673"/>
                  <a:pt x="2980" y="1676"/>
                </a:cubicBezTo>
                <a:cubicBezTo>
                  <a:pt x="3028" y="1684"/>
                  <a:pt x="3075" y="1690"/>
                  <a:pt x="3126" y="1698"/>
                </a:cubicBezTo>
                <a:lnTo>
                  <a:pt x="3148" y="1701"/>
                </a:lnTo>
                <a:lnTo>
                  <a:pt x="3153" y="1701"/>
                </a:lnTo>
                <a:cubicBezTo>
                  <a:pt x="3173" y="1701"/>
                  <a:pt x="3195" y="1684"/>
                  <a:pt x="3190" y="1662"/>
                </a:cubicBezTo>
                <a:cubicBezTo>
                  <a:pt x="3190" y="1640"/>
                  <a:pt x="3176" y="1620"/>
                  <a:pt x="3153" y="1617"/>
                </a:cubicBezTo>
                <a:lnTo>
                  <a:pt x="3131" y="1615"/>
                </a:lnTo>
                <a:lnTo>
                  <a:pt x="2994" y="1592"/>
                </a:lnTo>
                <a:cubicBezTo>
                  <a:pt x="2993" y="1592"/>
                  <a:pt x="2991" y="1592"/>
                  <a:pt x="2989" y="1592"/>
                </a:cubicBezTo>
                <a:close/>
                <a:moveTo>
                  <a:pt x="3478" y="1601"/>
                </a:moveTo>
                <a:cubicBezTo>
                  <a:pt x="3474" y="1601"/>
                  <a:pt x="3470" y="1602"/>
                  <a:pt x="3466" y="1603"/>
                </a:cubicBezTo>
                <a:cubicBezTo>
                  <a:pt x="3418" y="1615"/>
                  <a:pt x="3365" y="1620"/>
                  <a:pt x="3312" y="1623"/>
                </a:cubicBezTo>
                <a:cubicBezTo>
                  <a:pt x="3293" y="1623"/>
                  <a:pt x="3271" y="1642"/>
                  <a:pt x="3273" y="1665"/>
                </a:cubicBezTo>
                <a:cubicBezTo>
                  <a:pt x="3273" y="1687"/>
                  <a:pt x="3296" y="1704"/>
                  <a:pt x="3315" y="1704"/>
                </a:cubicBezTo>
                <a:cubicBezTo>
                  <a:pt x="3371" y="1704"/>
                  <a:pt x="3432" y="1698"/>
                  <a:pt x="3483" y="1684"/>
                </a:cubicBezTo>
                <a:cubicBezTo>
                  <a:pt x="3505" y="1679"/>
                  <a:pt x="3522" y="1656"/>
                  <a:pt x="3516" y="1634"/>
                </a:cubicBezTo>
                <a:cubicBezTo>
                  <a:pt x="3511" y="1618"/>
                  <a:pt x="3497" y="1601"/>
                  <a:pt x="3478" y="1601"/>
                </a:cubicBezTo>
                <a:close/>
              </a:path>
            </a:pathLst>
          </a:custGeom>
          <a:solidFill>
            <a:srgbClr val="2417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5"/>
          <p:cNvSpPr/>
          <p:nvPr/>
        </p:nvSpPr>
        <p:spPr>
          <a:xfrm>
            <a:off x="1700755" y="2102198"/>
            <a:ext cx="218326" cy="462427"/>
          </a:xfrm>
          <a:custGeom>
            <a:avLst/>
            <a:gdLst/>
            <a:ahLst/>
            <a:cxnLst/>
            <a:rect l="l" t="t" r="r" b="b"/>
            <a:pathLst>
              <a:path w="2127" h="4505" extrusionOk="0">
                <a:moveTo>
                  <a:pt x="417" y="1"/>
                </a:moveTo>
                <a:cubicBezTo>
                  <a:pt x="407" y="1"/>
                  <a:pt x="396" y="5"/>
                  <a:pt x="388" y="13"/>
                </a:cubicBezTo>
                <a:cubicBezTo>
                  <a:pt x="382" y="16"/>
                  <a:pt x="335" y="66"/>
                  <a:pt x="276" y="144"/>
                </a:cubicBezTo>
                <a:cubicBezTo>
                  <a:pt x="262" y="161"/>
                  <a:pt x="265" y="186"/>
                  <a:pt x="282" y="200"/>
                </a:cubicBezTo>
                <a:cubicBezTo>
                  <a:pt x="290" y="206"/>
                  <a:pt x="296" y="208"/>
                  <a:pt x="307" y="208"/>
                </a:cubicBezTo>
                <a:cubicBezTo>
                  <a:pt x="321" y="208"/>
                  <a:pt x="332" y="206"/>
                  <a:pt x="341" y="194"/>
                </a:cubicBezTo>
                <a:cubicBezTo>
                  <a:pt x="402" y="119"/>
                  <a:pt x="447" y="74"/>
                  <a:pt x="447" y="74"/>
                </a:cubicBezTo>
                <a:cubicBezTo>
                  <a:pt x="463" y="55"/>
                  <a:pt x="463" y="33"/>
                  <a:pt x="447" y="13"/>
                </a:cubicBezTo>
                <a:cubicBezTo>
                  <a:pt x="438" y="5"/>
                  <a:pt x="428" y="1"/>
                  <a:pt x="417" y="1"/>
                </a:cubicBezTo>
                <a:close/>
                <a:moveTo>
                  <a:pt x="208" y="263"/>
                </a:moveTo>
                <a:cubicBezTo>
                  <a:pt x="195" y="263"/>
                  <a:pt x="182" y="270"/>
                  <a:pt x="173" y="284"/>
                </a:cubicBezTo>
                <a:cubicBezTo>
                  <a:pt x="145" y="331"/>
                  <a:pt x="117" y="381"/>
                  <a:pt x="95" y="429"/>
                </a:cubicBezTo>
                <a:cubicBezTo>
                  <a:pt x="87" y="451"/>
                  <a:pt x="95" y="473"/>
                  <a:pt x="115" y="485"/>
                </a:cubicBezTo>
                <a:cubicBezTo>
                  <a:pt x="117" y="485"/>
                  <a:pt x="126" y="487"/>
                  <a:pt x="131" y="487"/>
                </a:cubicBezTo>
                <a:cubicBezTo>
                  <a:pt x="151" y="487"/>
                  <a:pt x="165" y="479"/>
                  <a:pt x="168" y="465"/>
                </a:cubicBezTo>
                <a:cubicBezTo>
                  <a:pt x="187" y="418"/>
                  <a:pt x="212" y="370"/>
                  <a:pt x="243" y="326"/>
                </a:cubicBezTo>
                <a:cubicBezTo>
                  <a:pt x="254" y="306"/>
                  <a:pt x="251" y="284"/>
                  <a:pt x="229" y="270"/>
                </a:cubicBezTo>
                <a:cubicBezTo>
                  <a:pt x="223" y="266"/>
                  <a:pt x="215" y="263"/>
                  <a:pt x="208" y="263"/>
                </a:cubicBezTo>
                <a:close/>
                <a:moveTo>
                  <a:pt x="76" y="556"/>
                </a:moveTo>
                <a:cubicBezTo>
                  <a:pt x="56" y="556"/>
                  <a:pt x="41" y="568"/>
                  <a:pt x="34" y="585"/>
                </a:cubicBezTo>
                <a:cubicBezTo>
                  <a:pt x="17" y="641"/>
                  <a:pt x="6" y="697"/>
                  <a:pt x="0" y="752"/>
                </a:cubicBezTo>
                <a:cubicBezTo>
                  <a:pt x="0" y="778"/>
                  <a:pt x="14" y="794"/>
                  <a:pt x="39" y="800"/>
                </a:cubicBezTo>
                <a:lnTo>
                  <a:pt x="42" y="800"/>
                </a:lnTo>
                <a:cubicBezTo>
                  <a:pt x="62" y="800"/>
                  <a:pt x="81" y="780"/>
                  <a:pt x="84" y="761"/>
                </a:cubicBezTo>
                <a:cubicBezTo>
                  <a:pt x="87" y="713"/>
                  <a:pt x="98" y="663"/>
                  <a:pt x="115" y="610"/>
                </a:cubicBezTo>
                <a:cubicBezTo>
                  <a:pt x="123" y="588"/>
                  <a:pt x="109" y="565"/>
                  <a:pt x="87" y="557"/>
                </a:cubicBezTo>
                <a:cubicBezTo>
                  <a:pt x="83" y="556"/>
                  <a:pt x="79" y="556"/>
                  <a:pt x="76" y="556"/>
                </a:cubicBezTo>
                <a:close/>
                <a:moveTo>
                  <a:pt x="55" y="882"/>
                </a:moveTo>
                <a:cubicBezTo>
                  <a:pt x="51" y="882"/>
                  <a:pt x="48" y="883"/>
                  <a:pt x="45" y="884"/>
                </a:cubicBezTo>
                <a:cubicBezTo>
                  <a:pt x="20" y="886"/>
                  <a:pt x="6" y="906"/>
                  <a:pt x="11" y="931"/>
                </a:cubicBezTo>
                <a:cubicBezTo>
                  <a:pt x="20" y="987"/>
                  <a:pt x="39" y="1043"/>
                  <a:pt x="67" y="1096"/>
                </a:cubicBezTo>
                <a:cubicBezTo>
                  <a:pt x="73" y="1107"/>
                  <a:pt x="87" y="1115"/>
                  <a:pt x="101" y="1115"/>
                </a:cubicBezTo>
                <a:cubicBezTo>
                  <a:pt x="109" y="1115"/>
                  <a:pt x="112" y="1115"/>
                  <a:pt x="126" y="1112"/>
                </a:cubicBezTo>
                <a:cubicBezTo>
                  <a:pt x="145" y="1101"/>
                  <a:pt x="154" y="1079"/>
                  <a:pt x="143" y="1056"/>
                </a:cubicBezTo>
                <a:cubicBezTo>
                  <a:pt x="117" y="1012"/>
                  <a:pt x="103" y="962"/>
                  <a:pt x="95" y="914"/>
                </a:cubicBezTo>
                <a:cubicBezTo>
                  <a:pt x="88" y="895"/>
                  <a:pt x="73" y="882"/>
                  <a:pt x="55" y="882"/>
                </a:cubicBezTo>
                <a:close/>
                <a:moveTo>
                  <a:pt x="1011" y="1119"/>
                </a:moveTo>
                <a:cubicBezTo>
                  <a:pt x="1008" y="1119"/>
                  <a:pt x="1005" y="1120"/>
                  <a:pt x="1002" y="1121"/>
                </a:cubicBezTo>
                <a:cubicBezTo>
                  <a:pt x="949" y="1129"/>
                  <a:pt x="893" y="1151"/>
                  <a:pt x="837" y="1185"/>
                </a:cubicBezTo>
                <a:cubicBezTo>
                  <a:pt x="815" y="1196"/>
                  <a:pt x="809" y="1221"/>
                  <a:pt x="823" y="1241"/>
                </a:cubicBezTo>
                <a:cubicBezTo>
                  <a:pt x="829" y="1255"/>
                  <a:pt x="843" y="1263"/>
                  <a:pt x="857" y="1263"/>
                </a:cubicBezTo>
                <a:cubicBezTo>
                  <a:pt x="865" y="1263"/>
                  <a:pt x="871" y="1260"/>
                  <a:pt x="879" y="1255"/>
                </a:cubicBezTo>
                <a:cubicBezTo>
                  <a:pt x="924" y="1227"/>
                  <a:pt x="968" y="1210"/>
                  <a:pt x="1016" y="1199"/>
                </a:cubicBezTo>
                <a:cubicBezTo>
                  <a:pt x="1038" y="1196"/>
                  <a:pt x="1052" y="1171"/>
                  <a:pt x="1049" y="1151"/>
                </a:cubicBezTo>
                <a:cubicBezTo>
                  <a:pt x="1047" y="1132"/>
                  <a:pt x="1028" y="1119"/>
                  <a:pt x="1011" y="1119"/>
                </a:cubicBezTo>
                <a:close/>
                <a:moveTo>
                  <a:pt x="1162" y="1136"/>
                </a:moveTo>
                <a:cubicBezTo>
                  <a:pt x="1148" y="1136"/>
                  <a:pt x="1133" y="1146"/>
                  <a:pt x="1127" y="1160"/>
                </a:cubicBezTo>
                <a:cubicBezTo>
                  <a:pt x="1116" y="1179"/>
                  <a:pt x="1127" y="1202"/>
                  <a:pt x="1147" y="1213"/>
                </a:cubicBezTo>
                <a:lnTo>
                  <a:pt x="1169" y="1224"/>
                </a:lnTo>
                <a:cubicBezTo>
                  <a:pt x="1197" y="1241"/>
                  <a:pt x="1217" y="1269"/>
                  <a:pt x="1219" y="1305"/>
                </a:cubicBezTo>
                <a:cubicBezTo>
                  <a:pt x="1225" y="1322"/>
                  <a:pt x="1242" y="1338"/>
                  <a:pt x="1261" y="1338"/>
                </a:cubicBezTo>
                <a:cubicBezTo>
                  <a:pt x="1267" y="1338"/>
                  <a:pt x="1267" y="1338"/>
                  <a:pt x="1261" y="1341"/>
                </a:cubicBezTo>
                <a:cubicBezTo>
                  <a:pt x="1284" y="1338"/>
                  <a:pt x="1300" y="1322"/>
                  <a:pt x="1297" y="1296"/>
                </a:cubicBezTo>
                <a:cubicBezTo>
                  <a:pt x="1289" y="1238"/>
                  <a:pt x="1258" y="1188"/>
                  <a:pt x="1205" y="1157"/>
                </a:cubicBezTo>
                <a:cubicBezTo>
                  <a:pt x="1200" y="1151"/>
                  <a:pt x="1189" y="1143"/>
                  <a:pt x="1178" y="1140"/>
                </a:cubicBezTo>
                <a:cubicBezTo>
                  <a:pt x="1173" y="1137"/>
                  <a:pt x="1168" y="1136"/>
                  <a:pt x="1162" y="1136"/>
                </a:cubicBezTo>
                <a:close/>
                <a:moveTo>
                  <a:pt x="193" y="1164"/>
                </a:moveTo>
                <a:cubicBezTo>
                  <a:pt x="184" y="1164"/>
                  <a:pt x="175" y="1168"/>
                  <a:pt x="168" y="1176"/>
                </a:cubicBezTo>
                <a:cubicBezTo>
                  <a:pt x="151" y="1193"/>
                  <a:pt x="145" y="1218"/>
                  <a:pt x="165" y="1235"/>
                </a:cubicBezTo>
                <a:cubicBezTo>
                  <a:pt x="198" y="1277"/>
                  <a:pt x="243" y="1316"/>
                  <a:pt x="293" y="1349"/>
                </a:cubicBezTo>
                <a:cubicBezTo>
                  <a:pt x="299" y="1352"/>
                  <a:pt x="307" y="1358"/>
                  <a:pt x="318" y="1358"/>
                </a:cubicBezTo>
                <a:cubicBezTo>
                  <a:pt x="332" y="1358"/>
                  <a:pt x="341" y="1352"/>
                  <a:pt x="355" y="1338"/>
                </a:cubicBezTo>
                <a:cubicBezTo>
                  <a:pt x="368" y="1322"/>
                  <a:pt x="363" y="1296"/>
                  <a:pt x="346" y="1282"/>
                </a:cubicBezTo>
                <a:cubicBezTo>
                  <a:pt x="299" y="1249"/>
                  <a:pt x="262" y="1213"/>
                  <a:pt x="226" y="1179"/>
                </a:cubicBezTo>
                <a:cubicBezTo>
                  <a:pt x="217" y="1170"/>
                  <a:pt x="205" y="1164"/>
                  <a:pt x="193" y="1164"/>
                </a:cubicBezTo>
                <a:close/>
                <a:moveTo>
                  <a:pt x="728" y="1283"/>
                </a:moveTo>
                <a:cubicBezTo>
                  <a:pt x="717" y="1283"/>
                  <a:pt x="706" y="1288"/>
                  <a:pt x="698" y="1296"/>
                </a:cubicBezTo>
                <a:cubicBezTo>
                  <a:pt x="659" y="1335"/>
                  <a:pt x="625" y="1380"/>
                  <a:pt x="592" y="1430"/>
                </a:cubicBezTo>
                <a:cubicBezTo>
                  <a:pt x="555" y="1411"/>
                  <a:pt x="516" y="1391"/>
                  <a:pt x="475" y="1366"/>
                </a:cubicBezTo>
                <a:cubicBezTo>
                  <a:pt x="468" y="1363"/>
                  <a:pt x="461" y="1361"/>
                  <a:pt x="454" y="1361"/>
                </a:cubicBezTo>
                <a:cubicBezTo>
                  <a:pt x="440" y="1361"/>
                  <a:pt x="426" y="1369"/>
                  <a:pt x="419" y="1383"/>
                </a:cubicBezTo>
                <a:cubicBezTo>
                  <a:pt x="408" y="1405"/>
                  <a:pt x="416" y="1430"/>
                  <a:pt x="435" y="1439"/>
                </a:cubicBezTo>
                <a:cubicBezTo>
                  <a:pt x="486" y="1469"/>
                  <a:pt x="536" y="1492"/>
                  <a:pt x="586" y="1514"/>
                </a:cubicBezTo>
                <a:cubicBezTo>
                  <a:pt x="592" y="1514"/>
                  <a:pt x="597" y="1517"/>
                  <a:pt x="603" y="1517"/>
                </a:cubicBezTo>
                <a:cubicBezTo>
                  <a:pt x="617" y="1517"/>
                  <a:pt x="631" y="1508"/>
                  <a:pt x="639" y="1492"/>
                </a:cubicBezTo>
                <a:cubicBezTo>
                  <a:pt x="647" y="1492"/>
                  <a:pt x="656" y="1486"/>
                  <a:pt x="661" y="1475"/>
                </a:cubicBezTo>
                <a:cubicBezTo>
                  <a:pt x="692" y="1430"/>
                  <a:pt x="726" y="1391"/>
                  <a:pt x="759" y="1352"/>
                </a:cubicBezTo>
                <a:cubicBezTo>
                  <a:pt x="773" y="1335"/>
                  <a:pt x="773" y="1310"/>
                  <a:pt x="756" y="1294"/>
                </a:cubicBezTo>
                <a:cubicBezTo>
                  <a:pt x="748" y="1287"/>
                  <a:pt x="738" y="1283"/>
                  <a:pt x="728" y="1283"/>
                </a:cubicBezTo>
                <a:close/>
                <a:moveTo>
                  <a:pt x="1215" y="1410"/>
                </a:moveTo>
                <a:cubicBezTo>
                  <a:pt x="1203" y="1410"/>
                  <a:pt x="1191" y="1415"/>
                  <a:pt x="1183" y="1425"/>
                </a:cubicBezTo>
                <a:cubicBezTo>
                  <a:pt x="1155" y="1458"/>
                  <a:pt x="1116" y="1481"/>
                  <a:pt x="1066" y="1500"/>
                </a:cubicBezTo>
                <a:cubicBezTo>
                  <a:pt x="1046" y="1506"/>
                  <a:pt x="1032" y="1531"/>
                  <a:pt x="1038" y="1550"/>
                </a:cubicBezTo>
                <a:cubicBezTo>
                  <a:pt x="1044" y="1570"/>
                  <a:pt x="1060" y="1578"/>
                  <a:pt x="1077" y="1578"/>
                </a:cubicBezTo>
                <a:cubicBezTo>
                  <a:pt x="1085" y="1578"/>
                  <a:pt x="1088" y="1578"/>
                  <a:pt x="1091" y="1575"/>
                </a:cubicBezTo>
                <a:cubicBezTo>
                  <a:pt x="1155" y="1556"/>
                  <a:pt x="1205" y="1520"/>
                  <a:pt x="1244" y="1475"/>
                </a:cubicBezTo>
                <a:cubicBezTo>
                  <a:pt x="1258" y="1461"/>
                  <a:pt x="1256" y="1433"/>
                  <a:pt x="1239" y="1419"/>
                </a:cubicBezTo>
                <a:cubicBezTo>
                  <a:pt x="1233" y="1413"/>
                  <a:pt x="1224" y="1410"/>
                  <a:pt x="1215" y="1410"/>
                </a:cubicBezTo>
                <a:close/>
                <a:moveTo>
                  <a:pt x="754" y="1495"/>
                </a:moveTo>
                <a:cubicBezTo>
                  <a:pt x="738" y="1495"/>
                  <a:pt x="724" y="1507"/>
                  <a:pt x="717" y="1525"/>
                </a:cubicBezTo>
                <a:cubicBezTo>
                  <a:pt x="712" y="1545"/>
                  <a:pt x="726" y="1567"/>
                  <a:pt x="745" y="1573"/>
                </a:cubicBezTo>
                <a:cubicBezTo>
                  <a:pt x="806" y="1587"/>
                  <a:pt x="862" y="1598"/>
                  <a:pt x="918" y="1601"/>
                </a:cubicBezTo>
                <a:cubicBezTo>
                  <a:pt x="938" y="1601"/>
                  <a:pt x="960" y="1584"/>
                  <a:pt x="960" y="1561"/>
                </a:cubicBezTo>
                <a:cubicBezTo>
                  <a:pt x="963" y="1542"/>
                  <a:pt x="946" y="1525"/>
                  <a:pt x="921" y="1520"/>
                </a:cubicBezTo>
                <a:cubicBezTo>
                  <a:pt x="871" y="1520"/>
                  <a:pt x="820" y="1508"/>
                  <a:pt x="767" y="1497"/>
                </a:cubicBezTo>
                <a:cubicBezTo>
                  <a:pt x="763" y="1496"/>
                  <a:pt x="759" y="1495"/>
                  <a:pt x="754" y="1495"/>
                </a:cubicBezTo>
                <a:close/>
                <a:moveTo>
                  <a:pt x="559" y="1560"/>
                </a:moveTo>
                <a:cubicBezTo>
                  <a:pt x="541" y="1560"/>
                  <a:pt x="526" y="1569"/>
                  <a:pt x="519" y="1587"/>
                </a:cubicBezTo>
                <a:cubicBezTo>
                  <a:pt x="500" y="1642"/>
                  <a:pt x="486" y="1698"/>
                  <a:pt x="477" y="1754"/>
                </a:cubicBezTo>
                <a:cubicBezTo>
                  <a:pt x="475" y="1776"/>
                  <a:pt x="488" y="1796"/>
                  <a:pt x="514" y="1799"/>
                </a:cubicBezTo>
                <a:lnTo>
                  <a:pt x="519" y="1799"/>
                </a:lnTo>
                <a:cubicBezTo>
                  <a:pt x="536" y="1799"/>
                  <a:pt x="555" y="1785"/>
                  <a:pt x="558" y="1765"/>
                </a:cubicBezTo>
                <a:cubicBezTo>
                  <a:pt x="564" y="1715"/>
                  <a:pt x="578" y="1662"/>
                  <a:pt x="597" y="1614"/>
                </a:cubicBezTo>
                <a:cubicBezTo>
                  <a:pt x="603" y="1592"/>
                  <a:pt x="592" y="1570"/>
                  <a:pt x="572" y="1561"/>
                </a:cubicBezTo>
                <a:cubicBezTo>
                  <a:pt x="568" y="1560"/>
                  <a:pt x="563" y="1560"/>
                  <a:pt x="559" y="1560"/>
                </a:cubicBezTo>
                <a:close/>
                <a:moveTo>
                  <a:pt x="513" y="1882"/>
                </a:moveTo>
                <a:cubicBezTo>
                  <a:pt x="511" y="1882"/>
                  <a:pt x="510" y="1882"/>
                  <a:pt x="508" y="1882"/>
                </a:cubicBezTo>
                <a:cubicBezTo>
                  <a:pt x="488" y="1888"/>
                  <a:pt x="472" y="1905"/>
                  <a:pt x="475" y="1927"/>
                </a:cubicBezTo>
                <a:cubicBezTo>
                  <a:pt x="480" y="1985"/>
                  <a:pt x="491" y="2038"/>
                  <a:pt x="514" y="2097"/>
                </a:cubicBezTo>
                <a:cubicBezTo>
                  <a:pt x="519" y="2114"/>
                  <a:pt x="533" y="2125"/>
                  <a:pt x="550" y="2125"/>
                </a:cubicBezTo>
                <a:cubicBezTo>
                  <a:pt x="554" y="2125"/>
                  <a:pt x="557" y="2123"/>
                  <a:pt x="560" y="2123"/>
                </a:cubicBezTo>
                <a:cubicBezTo>
                  <a:pt x="562" y="2123"/>
                  <a:pt x="563" y="2123"/>
                  <a:pt x="564" y="2125"/>
                </a:cubicBezTo>
                <a:cubicBezTo>
                  <a:pt x="586" y="2117"/>
                  <a:pt x="597" y="2092"/>
                  <a:pt x="589" y="2072"/>
                </a:cubicBezTo>
                <a:cubicBezTo>
                  <a:pt x="572" y="2022"/>
                  <a:pt x="561" y="1969"/>
                  <a:pt x="555" y="1921"/>
                </a:cubicBezTo>
                <a:cubicBezTo>
                  <a:pt x="550" y="1898"/>
                  <a:pt x="533" y="1882"/>
                  <a:pt x="513" y="1882"/>
                </a:cubicBezTo>
                <a:close/>
                <a:moveTo>
                  <a:pt x="623" y="2187"/>
                </a:moveTo>
                <a:cubicBezTo>
                  <a:pt x="616" y="2187"/>
                  <a:pt x="607" y="2189"/>
                  <a:pt x="600" y="2195"/>
                </a:cubicBezTo>
                <a:cubicBezTo>
                  <a:pt x="578" y="2203"/>
                  <a:pt x="572" y="2228"/>
                  <a:pt x="586" y="2251"/>
                </a:cubicBezTo>
                <a:cubicBezTo>
                  <a:pt x="617" y="2295"/>
                  <a:pt x="653" y="2340"/>
                  <a:pt x="695" y="2382"/>
                </a:cubicBezTo>
                <a:cubicBezTo>
                  <a:pt x="703" y="2393"/>
                  <a:pt x="714" y="2396"/>
                  <a:pt x="726" y="2396"/>
                </a:cubicBezTo>
                <a:cubicBezTo>
                  <a:pt x="737" y="2396"/>
                  <a:pt x="745" y="2393"/>
                  <a:pt x="751" y="2387"/>
                </a:cubicBezTo>
                <a:cubicBezTo>
                  <a:pt x="767" y="2370"/>
                  <a:pt x="770" y="2345"/>
                  <a:pt x="753" y="2329"/>
                </a:cubicBezTo>
                <a:cubicBezTo>
                  <a:pt x="714" y="2290"/>
                  <a:pt x="684" y="2248"/>
                  <a:pt x="656" y="2206"/>
                </a:cubicBezTo>
                <a:cubicBezTo>
                  <a:pt x="649" y="2194"/>
                  <a:pt x="637" y="2187"/>
                  <a:pt x="623" y="2187"/>
                </a:cubicBezTo>
                <a:close/>
                <a:moveTo>
                  <a:pt x="847" y="2422"/>
                </a:moveTo>
                <a:cubicBezTo>
                  <a:pt x="835" y="2422"/>
                  <a:pt x="823" y="2428"/>
                  <a:pt x="815" y="2437"/>
                </a:cubicBezTo>
                <a:cubicBezTo>
                  <a:pt x="801" y="2454"/>
                  <a:pt x="806" y="2479"/>
                  <a:pt x="823" y="2493"/>
                </a:cubicBezTo>
                <a:cubicBezTo>
                  <a:pt x="865" y="2530"/>
                  <a:pt x="913" y="2557"/>
                  <a:pt x="963" y="2588"/>
                </a:cubicBezTo>
                <a:cubicBezTo>
                  <a:pt x="968" y="2591"/>
                  <a:pt x="977" y="2594"/>
                  <a:pt x="982" y="2594"/>
                </a:cubicBezTo>
                <a:cubicBezTo>
                  <a:pt x="996" y="2594"/>
                  <a:pt x="1010" y="2588"/>
                  <a:pt x="1019" y="2574"/>
                </a:cubicBezTo>
                <a:cubicBezTo>
                  <a:pt x="1032" y="2557"/>
                  <a:pt x="1024" y="2530"/>
                  <a:pt x="1005" y="2518"/>
                </a:cubicBezTo>
                <a:cubicBezTo>
                  <a:pt x="954" y="2490"/>
                  <a:pt x="913" y="2463"/>
                  <a:pt x="871" y="2432"/>
                </a:cubicBezTo>
                <a:cubicBezTo>
                  <a:pt x="864" y="2425"/>
                  <a:pt x="855" y="2422"/>
                  <a:pt x="847" y="2422"/>
                </a:cubicBezTo>
                <a:close/>
                <a:moveTo>
                  <a:pt x="1124" y="2585"/>
                </a:moveTo>
                <a:cubicBezTo>
                  <a:pt x="1107" y="2585"/>
                  <a:pt x="1092" y="2593"/>
                  <a:pt x="1085" y="2608"/>
                </a:cubicBezTo>
                <a:cubicBezTo>
                  <a:pt x="1077" y="2630"/>
                  <a:pt x="1085" y="2655"/>
                  <a:pt x="1105" y="2663"/>
                </a:cubicBezTo>
                <a:cubicBezTo>
                  <a:pt x="1158" y="2689"/>
                  <a:pt x="1205" y="2714"/>
                  <a:pt x="1253" y="2739"/>
                </a:cubicBezTo>
                <a:cubicBezTo>
                  <a:pt x="1258" y="2742"/>
                  <a:pt x="1267" y="2744"/>
                  <a:pt x="1272" y="2744"/>
                </a:cubicBezTo>
                <a:cubicBezTo>
                  <a:pt x="1289" y="2744"/>
                  <a:pt x="1303" y="2739"/>
                  <a:pt x="1303" y="2716"/>
                </a:cubicBezTo>
                <a:cubicBezTo>
                  <a:pt x="1314" y="2694"/>
                  <a:pt x="1309" y="2672"/>
                  <a:pt x="1286" y="2661"/>
                </a:cubicBezTo>
                <a:cubicBezTo>
                  <a:pt x="1242" y="2636"/>
                  <a:pt x="1191" y="2610"/>
                  <a:pt x="1141" y="2588"/>
                </a:cubicBezTo>
                <a:cubicBezTo>
                  <a:pt x="1135" y="2586"/>
                  <a:pt x="1129" y="2585"/>
                  <a:pt x="1124" y="2585"/>
                </a:cubicBezTo>
                <a:close/>
                <a:moveTo>
                  <a:pt x="1417" y="2745"/>
                </a:moveTo>
                <a:cubicBezTo>
                  <a:pt x="1404" y="2745"/>
                  <a:pt x="1391" y="2752"/>
                  <a:pt x="1384" y="2767"/>
                </a:cubicBezTo>
                <a:cubicBezTo>
                  <a:pt x="1370" y="2786"/>
                  <a:pt x="1378" y="2811"/>
                  <a:pt x="1398" y="2822"/>
                </a:cubicBezTo>
                <a:cubicBezTo>
                  <a:pt x="1448" y="2850"/>
                  <a:pt x="1493" y="2878"/>
                  <a:pt x="1535" y="2906"/>
                </a:cubicBezTo>
                <a:cubicBezTo>
                  <a:pt x="1540" y="2909"/>
                  <a:pt x="1551" y="2912"/>
                  <a:pt x="1560" y="2912"/>
                </a:cubicBezTo>
                <a:cubicBezTo>
                  <a:pt x="1568" y="2912"/>
                  <a:pt x="1582" y="2903"/>
                  <a:pt x="1596" y="2895"/>
                </a:cubicBezTo>
                <a:cubicBezTo>
                  <a:pt x="1607" y="2878"/>
                  <a:pt x="1604" y="2853"/>
                  <a:pt x="1582" y="2839"/>
                </a:cubicBezTo>
                <a:cubicBezTo>
                  <a:pt x="1537" y="2808"/>
                  <a:pt x="1490" y="2781"/>
                  <a:pt x="1440" y="2753"/>
                </a:cubicBezTo>
                <a:cubicBezTo>
                  <a:pt x="1433" y="2748"/>
                  <a:pt x="1425" y="2745"/>
                  <a:pt x="1417" y="2745"/>
                </a:cubicBezTo>
                <a:close/>
                <a:moveTo>
                  <a:pt x="1692" y="2924"/>
                </a:moveTo>
                <a:cubicBezTo>
                  <a:pt x="1680" y="2924"/>
                  <a:pt x="1668" y="2930"/>
                  <a:pt x="1660" y="2940"/>
                </a:cubicBezTo>
                <a:cubicBezTo>
                  <a:pt x="1646" y="2956"/>
                  <a:pt x="1649" y="2981"/>
                  <a:pt x="1666" y="2995"/>
                </a:cubicBezTo>
                <a:cubicBezTo>
                  <a:pt x="1713" y="3034"/>
                  <a:pt x="1755" y="3065"/>
                  <a:pt x="1788" y="3101"/>
                </a:cubicBezTo>
                <a:cubicBezTo>
                  <a:pt x="1797" y="3107"/>
                  <a:pt x="1805" y="3110"/>
                  <a:pt x="1816" y="3110"/>
                </a:cubicBezTo>
                <a:cubicBezTo>
                  <a:pt x="1828" y="3110"/>
                  <a:pt x="1839" y="3104"/>
                  <a:pt x="1847" y="3101"/>
                </a:cubicBezTo>
                <a:cubicBezTo>
                  <a:pt x="1861" y="3082"/>
                  <a:pt x="1861" y="3060"/>
                  <a:pt x="1844" y="3040"/>
                </a:cubicBezTo>
                <a:cubicBezTo>
                  <a:pt x="1805" y="3007"/>
                  <a:pt x="1761" y="2967"/>
                  <a:pt x="1716" y="2934"/>
                </a:cubicBezTo>
                <a:cubicBezTo>
                  <a:pt x="1709" y="2927"/>
                  <a:pt x="1700" y="2924"/>
                  <a:pt x="1692" y="2924"/>
                </a:cubicBezTo>
                <a:close/>
                <a:moveTo>
                  <a:pt x="1925" y="3148"/>
                </a:moveTo>
                <a:cubicBezTo>
                  <a:pt x="1916" y="3148"/>
                  <a:pt x="1907" y="3151"/>
                  <a:pt x="1900" y="3157"/>
                </a:cubicBezTo>
                <a:cubicBezTo>
                  <a:pt x="1883" y="3171"/>
                  <a:pt x="1881" y="3193"/>
                  <a:pt x="1895" y="3213"/>
                </a:cubicBezTo>
                <a:cubicBezTo>
                  <a:pt x="1928" y="3255"/>
                  <a:pt x="1956" y="3297"/>
                  <a:pt x="1978" y="3341"/>
                </a:cubicBezTo>
                <a:cubicBezTo>
                  <a:pt x="1984" y="3355"/>
                  <a:pt x="2001" y="3366"/>
                  <a:pt x="2014" y="3366"/>
                </a:cubicBezTo>
                <a:cubicBezTo>
                  <a:pt x="2026" y="3366"/>
                  <a:pt x="2028" y="3366"/>
                  <a:pt x="2034" y="3361"/>
                </a:cubicBezTo>
                <a:cubicBezTo>
                  <a:pt x="2054" y="3352"/>
                  <a:pt x="2062" y="3327"/>
                  <a:pt x="2051" y="3305"/>
                </a:cubicBezTo>
                <a:cubicBezTo>
                  <a:pt x="2026" y="3260"/>
                  <a:pt x="1995" y="3207"/>
                  <a:pt x="1956" y="3163"/>
                </a:cubicBezTo>
                <a:cubicBezTo>
                  <a:pt x="1948" y="3153"/>
                  <a:pt x="1936" y="3148"/>
                  <a:pt x="1925" y="3148"/>
                </a:cubicBezTo>
                <a:close/>
                <a:moveTo>
                  <a:pt x="2072" y="3437"/>
                </a:moveTo>
                <a:cubicBezTo>
                  <a:pt x="2068" y="3437"/>
                  <a:pt x="2065" y="3438"/>
                  <a:pt x="2062" y="3439"/>
                </a:cubicBezTo>
                <a:cubicBezTo>
                  <a:pt x="2040" y="3442"/>
                  <a:pt x="2023" y="3467"/>
                  <a:pt x="2028" y="3486"/>
                </a:cubicBezTo>
                <a:cubicBezTo>
                  <a:pt x="2040" y="3528"/>
                  <a:pt x="2042" y="3567"/>
                  <a:pt x="2042" y="3609"/>
                </a:cubicBezTo>
                <a:lnTo>
                  <a:pt x="2042" y="3640"/>
                </a:lnTo>
                <a:cubicBezTo>
                  <a:pt x="2042" y="3662"/>
                  <a:pt x="2062" y="3679"/>
                  <a:pt x="2084" y="3682"/>
                </a:cubicBezTo>
                <a:cubicBezTo>
                  <a:pt x="2107" y="3682"/>
                  <a:pt x="2126" y="3665"/>
                  <a:pt x="2120" y="3645"/>
                </a:cubicBezTo>
                <a:cubicBezTo>
                  <a:pt x="2123" y="3634"/>
                  <a:pt x="2123" y="3623"/>
                  <a:pt x="2123" y="3609"/>
                </a:cubicBezTo>
                <a:cubicBezTo>
                  <a:pt x="2123" y="3562"/>
                  <a:pt x="2120" y="3514"/>
                  <a:pt x="2109" y="3470"/>
                </a:cubicBezTo>
                <a:cubicBezTo>
                  <a:pt x="2107" y="3453"/>
                  <a:pt x="2089" y="3437"/>
                  <a:pt x="2072" y="3437"/>
                </a:cubicBezTo>
                <a:close/>
                <a:moveTo>
                  <a:pt x="2056" y="3760"/>
                </a:moveTo>
                <a:cubicBezTo>
                  <a:pt x="2040" y="3760"/>
                  <a:pt x="2025" y="3773"/>
                  <a:pt x="2020" y="3790"/>
                </a:cubicBezTo>
                <a:cubicBezTo>
                  <a:pt x="2006" y="3835"/>
                  <a:pt x="1987" y="3888"/>
                  <a:pt x="1964" y="3936"/>
                </a:cubicBezTo>
                <a:cubicBezTo>
                  <a:pt x="1953" y="3958"/>
                  <a:pt x="1964" y="3983"/>
                  <a:pt x="1984" y="3991"/>
                </a:cubicBezTo>
                <a:cubicBezTo>
                  <a:pt x="1987" y="3991"/>
                  <a:pt x="1995" y="3997"/>
                  <a:pt x="2001" y="3997"/>
                </a:cubicBezTo>
                <a:cubicBezTo>
                  <a:pt x="2014" y="3997"/>
                  <a:pt x="2034" y="3989"/>
                  <a:pt x="2037" y="3972"/>
                </a:cubicBezTo>
                <a:cubicBezTo>
                  <a:pt x="2062" y="3916"/>
                  <a:pt x="2081" y="3863"/>
                  <a:pt x="2095" y="3810"/>
                </a:cubicBezTo>
                <a:cubicBezTo>
                  <a:pt x="2104" y="3790"/>
                  <a:pt x="2090" y="3768"/>
                  <a:pt x="2067" y="3763"/>
                </a:cubicBezTo>
                <a:cubicBezTo>
                  <a:pt x="2064" y="3761"/>
                  <a:pt x="2060" y="3760"/>
                  <a:pt x="2056" y="3760"/>
                </a:cubicBezTo>
                <a:close/>
                <a:moveTo>
                  <a:pt x="1918" y="4060"/>
                </a:moveTo>
                <a:cubicBezTo>
                  <a:pt x="1905" y="4060"/>
                  <a:pt x="1892" y="4067"/>
                  <a:pt x="1883" y="4081"/>
                </a:cubicBezTo>
                <a:cubicBezTo>
                  <a:pt x="1858" y="4122"/>
                  <a:pt x="1830" y="4167"/>
                  <a:pt x="1797" y="4212"/>
                </a:cubicBezTo>
                <a:cubicBezTo>
                  <a:pt x="1786" y="4228"/>
                  <a:pt x="1788" y="4254"/>
                  <a:pt x="1805" y="4268"/>
                </a:cubicBezTo>
                <a:cubicBezTo>
                  <a:pt x="1814" y="4270"/>
                  <a:pt x="1819" y="4276"/>
                  <a:pt x="1830" y="4276"/>
                </a:cubicBezTo>
                <a:cubicBezTo>
                  <a:pt x="1844" y="4276"/>
                  <a:pt x="1858" y="4268"/>
                  <a:pt x="1858" y="4262"/>
                </a:cubicBezTo>
                <a:cubicBezTo>
                  <a:pt x="1895" y="4212"/>
                  <a:pt x="1925" y="4167"/>
                  <a:pt x="1953" y="4122"/>
                </a:cubicBezTo>
                <a:cubicBezTo>
                  <a:pt x="1964" y="4106"/>
                  <a:pt x="1959" y="4081"/>
                  <a:pt x="1939" y="4067"/>
                </a:cubicBezTo>
                <a:cubicBezTo>
                  <a:pt x="1933" y="4063"/>
                  <a:pt x="1926" y="4060"/>
                  <a:pt x="1918" y="4060"/>
                </a:cubicBezTo>
                <a:close/>
                <a:moveTo>
                  <a:pt x="1730" y="4323"/>
                </a:moveTo>
                <a:cubicBezTo>
                  <a:pt x="1719" y="4323"/>
                  <a:pt x="1707" y="4328"/>
                  <a:pt x="1699" y="4337"/>
                </a:cubicBezTo>
                <a:cubicBezTo>
                  <a:pt x="1669" y="4374"/>
                  <a:pt x="1643" y="4404"/>
                  <a:pt x="1610" y="4438"/>
                </a:cubicBezTo>
                <a:cubicBezTo>
                  <a:pt x="1596" y="4454"/>
                  <a:pt x="1596" y="4477"/>
                  <a:pt x="1616" y="4496"/>
                </a:cubicBezTo>
                <a:cubicBezTo>
                  <a:pt x="1621" y="4502"/>
                  <a:pt x="1632" y="4505"/>
                  <a:pt x="1643" y="4505"/>
                </a:cubicBezTo>
                <a:cubicBezTo>
                  <a:pt x="1652" y="4505"/>
                  <a:pt x="1666" y="4502"/>
                  <a:pt x="1674" y="4488"/>
                </a:cubicBezTo>
                <a:cubicBezTo>
                  <a:pt x="1705" y="4454"/>
                  <a:pt x="1733" y="4421"/>
                  <a:pt x="1761" y="4387"/>
                </a:cubicBezTo>
                <a:cubicBezTo>
                  <a:pt x="1775" y="4374"/>
                  <a:pt x="1772" y="4346"/>
                  <a:pt x="1755" y="4332"/>
                </a:cubicBezTo>
                <a:cubicBezTo>
                  <a:pt x="1748" y="4326"/>
                  <a:pt x="1739" y="4323"/>
                  <a:pt x="1730" y="4323"/>
                </a:cubicBezTo>
                <a:close/>
              </a:path>
            </a:pathLst>
          </a:custGeom>
          <a:solidFill>
            <a:srgbClr val="2417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5"/>
          <p:cNvSpPr/>
          <p:nvPr/>
        </p:nvSpPr>
        <p:spPr>
          <a:xfrm>
            <a:off x="592056" y="1973748"/>
            <a:ext cx="127951" cy="128441"/>
          </a:xfrm>
          <a:custGeom>
            <a:avLst/>
            <a:gdLst/>
            <a:ahLst/>
            <a:cxnLst/>
            <a:rect l="l" t="t" r="r" b="b"/>
            <a:pathLst>
              <a:path w="824" h="827" extrusionOk="0">
                <a:moveTo>
                  <a:pt x="435" y="109"/>
                </a:moveTo>
                <a:cubicBezTo>
                  <a:pt x="447" y="148"/>
                  <a:pt x="460" y="193"/>
                  <a:pt x="466" y="223"/>
                </a:cubicBezTo>
                <a:cubicBezTo>
                  <a:pt x="488" y="307"/>
                  <a:pt x="491" y="324"/>
                  <a:pt x="502" y="338"/>
                </a:cubicBezTo>
                <a:cubicBezTo>
                  <a:pt x="513" y="352"/>
                  <a:pt x="530" y="360"/>
                  <a:pt x="608" y="388"/>
                </a:cubicBezTo>
                <a:cubicBezTo>
                  <a:pt x="636" y="399"/>
                  <a:pt x="684" y="413"/>
                  <a:pt x="714" y="427"/>
                </a:cubicBezTo>
                <a:cubicBezTo>
                  <a:pt x="670" y="444"/>
                  <a:pt x="597" y="472"/>
                  <a:pt x="530" y="497"/>
                </a:cubicBezTo>
                <a:cubicBezTo>
                  <a:pt x="522" y="500"/>
                  <a:pt x="513" y="505"/>
                  <a:pt x="508" y="516"/>
                </a:cubicBezTo>
                <a:cubicBezTo>
                  <a:pt x="474" y="595"/>
                  <a:pt x="435" y="678"/>
                  <a:pt x="407" y="726"/>
                </a:cubicBezTo>
                <a:cubicBezTo>
                  <a:pt x="391" y="673"/>
                  <a:pt x="366" y="586"/>
                  <a:pt x="346" y="505"/>
                </a:cubicBezTo>
                <a:cubicBezTo>
                  <a:pt x="341" y="491"/>
                  <a:pt x="332" y="483"/>
                  <a:pt x="318" y="477"/>
                </a:cubicBezTo>
                <a:cubicBezTo>
                  <a:pt x="240" y="463"/>
                  <a:pt x="154" y="444"/>
                  <a:pt x="103" y="430"/>
                </a:cubicBezTo>
                <a:cubicBezTo>
                  <a:pt x="156" y="399"/>
                  <a:pt x="251" y="357"/>
                  <a:pt x="329" y="321"/>
                </a:cubicBezTo>
                <a:cubicBezTo>
                  <a:pt x="341" y="318"/>
                  <a:pt x="349" y="310"/>
                  <a:pt x="352" y="302"/>
                </a:cubicBezTo>
                <a:cubicBezTo>
                  <a:pt x="380" y="232"/>
                  <a:pt x="410" y="154"/>
                  <a:pt x="435" y="109"/>
                </a:cubicBezTo>
                <a:close/>
                <a:moveTo>
                  <a:pt x="447" y="0"/>
                </a:moveTo>
                <a:cubicBezTo>
                  <a:pt x="424" y="0"/>
                  <a:pt x="394" y="0"/>
                  <a:pt x="293" y="260"/>
                </a:cubicBezTo>
                <a:cubicBezTo>
                  <a:pt x="17" y="366"/>
                  <a:pt x="6" y="402"/>
                  <a:pt x="3" y="419"/>
                </a:cubicBezTo>
                <a:cubicBezTo>
                  <a:pt x="0" y="430"/>
                  <a:pt x="3" y="447"/>
                  <a:pt x="11" y="458"/>
                </a:cubicBezTo>
                <a:cubicBezTo>
                  <a:pt x="17" y="469"/>
                  <a:pt x="39" y="497"/>
                  <a:pt x="279" y="542"/>
                </a:cubicBezTo>
                <a:cubicBezTo>
                  <a:pt x="352" y="826"/>
                  <a:pt x="377" y="826"/>
                  <a:pt x="405" y="826"/>
                </a:cubicBezTo>
                <a:cubicBezTo>
                  <a:pt x="407" y="826"/>
                  <a:pt x="407" y="826"/>
                  <a:pt x="405" y="820"/>
                </a:cubicBezTo>
                <a:cubicBezTo>
                  <a:pt x="430" y="820"/>
                  <a:pt x="452" y="820"/>
                  <a:pt x="569" y="555"/>
                </a:cubicBezTo>
                <a:cubicBezTo>
                  <a:pt x="642" y="530"/>
                  <a:pt x="779" y="477"/>
                  <a:pt x="806" y="455"/>
                </a:cubicBezTo>
                <a:cubicBezTo>
                  <a:pt x="815" y="447"/>
                  <a:pt x="823" y="430"/>
                  <a:pt x="818" y="416"/>
                </a:cubicBezTo>
                <a:cubicBezTo>
                  <a:pt x="812" y="380"/>
                  <a:pt x="773" y="366"/>
                  <a:pt x="633" y="316"/>
                </a:cubicBezTo>
                <a:cubicBezTo>
                  <a:pt x="606" y="304"/>
                  <a:pt x="575" y="293"/>
                  <a:pt x="561" y="288"/>
                </a:cubicBezTo>
                <a:cubicBezTo>
                  <a:pt x="558" y="268"/>
                  <a:pt x="547" y="235"/>
                  <a:pt x="539" y="204"/>
                </a:cubicBezTo>
                <a:cubicBezTo>
                  <a:pt x="516" y="101"/>
                  <a:pt x="497" y="42"/>
                  <a:pt x="480" y="17"/>
                </a:cubicBezTo>
                <a:cubicBezTo>
                  <a:pt x="474" y="11"/>
                  <a:pt x="460" y="0"/>
                  <a:pt x="447" y="0"/>
                </a:cubicBezTo>
                <a:close/>
              </a:path>
            </a:pathLst>
          </a:custGeom>
          <a:solidFill>
            <a:srgbClr val="2417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5"/>
          <p:cNvSpPr/>
          <p:nvPr/>
        </p:nvSpPr>
        <p:spPr>
          <a:xfrm>
            <a:off x="1093931" y="2509198"/>
            <a:ext cx="127951" cy="128441"/>
          </a:xfrm>
          <a:custGeom>
            <a:avLst/>
            <a:gdLst/>
            <a:ahLst/>
            <a:cxnLst/>
            <a:rect l="l" t="t" r="r" b="b"/>
            <a:pathLst>
              <a:path w="824" h="827" extrusionOk="0">
                <a:moveTo>
                  <a:pt x="435" y="109"/>
                </a:moveTo>
                <a:cubicBezTo>
                  <a:pt x="447" y="148"/>
                  <a:pt x="460" y="193"/>
                  <a:pt x="466" y="223"/>
                </a:cubicBezTo>
                <a:cubicBezTo>
                  <a:pt x="488" y="307"/>
                  <a:pt x="491" y="324"/>
                  <a:pt x="502" y="338"/>
                </a:cubicBezTo>
                <a:cubicBezTo>
                  <a:pt x="513" y="352"/>
                  <a:pt x="530" y="360"/>
                  <a:pt x="608" y="388"/>
                </a:cubicBezTo>
                <a:cubicBezTo>
                  <a:pt x="636" y="399"/>
                  <a:pt x="684" y="413"/>
                  <a:pt x="714" y="427"/>
                </a:cubicBezTo>
                <a:cubicBezTo>
                  <a:pt x="670" y="444"/>
                  <a:pt x="597" y="472"/>
                  <a:pt x="530" y="497"/>
                </a:cubicBezTo>
                <a:cubicBezTo>
                  <a:pt x="522" y="500"/>
                  <a:pt x="513" y="505"/>
                  <a:pt x="508" y="516"/>
                </a:cubicBezTo>
                <a:cubicBezTo>
                  <a:pt x="474" y="595"/>
                  <a:pt x="435" y="678"/>
                  <a:pt x="407" y="726"/>
                </a:cubicBezTo>
                <a:cubicBezTo>
                  <a:pt x="391" y="673"/>
                  <a:pt x="366" y="586"/>
                  <a:pt x="346" y="505"/>
                </a:cubicBezTo>
                <a:cubicBezTo>
                  <a:pt x="341" y="491"/>
                  <a:pt x="332" y="483"/>
                  <a:pt x="318" y="477"/>
                </a:cubicBezTo>
                <a:cubicBezTo>
                  <a:pt x="240" y="463"/>
                  <a:pt x="154" y="444"/>
                  <a:pt x="103" y="430"/>
                </a:cubicBezTo>
                <a:cubicBezTo>
                  <a:pt x="156" y="399"/>
                  <a:pt x="251" y="357"/>
                  <a:pt x="329" y="321"/>
                </a:cubicBezTo>
                <a:cubicBezTo>
                  <a:pt x="341" y="318"/>
                  <a:pt x="349" y="310"/>
                  <a:pt x="352" y="302"/>
                </a:cubicBezTo>
                <a:cubicBezTo>
                  <a:pt x="380" y="232"/>
                  <a:pt x="410" y="154"/>
                  <a:pt x="435" y="109"/>
                </a:cubicBezTo>
                <a:close/>
                <a:moveTo>
                  <a:pt x="447" y="0"/>
                </a:moveTo>
                <a:cubicBezTo>
                  <a:pt x="424" y="0"/>
                  <a:pt x="394" y="0"/>
                  <a:pt x="293" y="260"/>
                </a:cubicBezTo>
                <a:cubicBezTo>
                  <a:pt x="17" y="366"/>
                  <a:pt x="6" y="402"/>
                  <a:pt x="3" y="419"/>
                </a:cubicBezTo>
                <a:cubicBezTo>
                  <a:pt x="0" y="430"/>
                  <a:pt x="3" y="447"/>
                  <a:pt x="11" y="458"/>
                </a:cubicBezTo>
                <a:cubicBezTo>
                  <a:pt x="17" y="469"/>
                  <a:pt x="39" y="497"/>
                  <a:pt x="279" y="542"/>
                </a:cubicBezTo>
                <a:cubicBezTo>
                  <a:pt x="352" y="826"/>
                  <a:pt x="377" y="826"/>
                  <a:pt x="405" y="826"/>
                </a:cubicBezTo>
                <a:cubicBezTo>
                  <a:pt x="407" y="826"/>
                  <a:pt x="407" y="826"/>
                  <a:pt x="405" y="820"/>
                </a:cubicBezTo>
                <a:cubicBezTo>
                  <a:pt x="430" y="820"/>
                  <a:pt x="452" y="820"/>
                  <a:pt x="569" y="555"/>
                </a:cubicBezTo>
                <a:cubicBezTo>
                  <a:pt x="642" y="530"/>
                  <a:pt x="779" y="477"/>
                  <a:pt x="806" y="455"/>
                </a:cubicBezTo>
                <a:cubicBezTo>
                  <a:pt x="815" y="447"/>
                  <a:pt x="823" y="430"/>
                  <a:pt x="818" y="416"/>
                </a:cubicBezTo>
                <a:cubicBezTo>
                  <a:pt x="812" y="380"/>
                  <a:pt x="773" y="366"/>
                  <a:pt x="633" y="316"/>
                </a:cubicBezTo>
                <a:cubicBezTo>
                  <a:pt x="606" y="304"/>
                  <a:pt x="575" y="293"/>
                  <a:pt x="561" y="288"/>
                </a:cubicBezTo>
                <a:cubicBezTo>
                  <a:pt x="558" y="268"/>
                  <a:pt x="547" y="235"/>
                  <a:pt x="539" y="204"/>
                </a:cubicBezTo>
                <a:cubicBezTo>
                  <a:pt x="516" y="101"/>
                  <a:pt x="497" y="42"/>
                  <a:pt x="480" y="17"/>
                </a:cubicBezTo>
                <a:cubicBezTo>
                  <a:pt x="474" y="11"/>
                  <a:pt x="460" y="0"/>
                  <a:pt x="447" y="0"/>
                </a:cubicBezTo>
                <a:close/>
              </a:path>
            </a:pathLst>
          </a:custGeom>
          <a:solidFill>
            <a:srgbClr val="2417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5"/>
          <p:cNvSpPr/>
          <p:nvPr/>
        </p:nvSpPr>
        <p:spPr>
          <a:xfrm>
            <a:off x="720006" y="1715761"/>
            <a:ext cx="127951" cy="128441"/>
          </a:xfrm>
          <a:custGeom>
            <a:avLst/>
            <a:gdLst/>
            <a:ahLst/>
            <a:cxnLst/>
            <a:rect l="l" t="t" r="r" b="b"/>
            <a:pathLst>
              <a:path w="824" h="827" extrusionOk="0">
                <a:moveTo>
                  <a:pt x="435" y="109"/>
                </a:moveTo>
                <a:cubicBezTo>
                  <a:pt x="447" y="148"/>
                  <a:pt x="460" y="193"/>
                  <a:pt x="466" y="223"/>
                </a:cubicBezTo>
                <a:cubicBezTo>
                  <a:pt x="488" y="307"/>
                  <a:pt x="491" y="324"/>
                  <a:pt x="502" y="338"/>
                </a:cubicBezTo>
                <a:cubicBezTo>
                  <a:pt x="513" y="352"/>
                  <a:pt x="530" y="360"/>
                  <a:pt x="608" y="388"/>
                </a:cubicBezTo>
                <a:cubicBezTo>
                  <a:pt x="636" y="399"/>
                  <a:pt x="684" y="413"/>
                  <a:pt x="714" y="427"/>
                </a:cubicBezTo>
                <a:cubicBezTo>
                  <a:pt x="670" y="444"/>
                  <a:pt x="597" y="472"/>
                  <a:pt x="530" y="497"/>
                </a:cubicBezTo>
                <a:cubicBezTo>
                  <a:pt x="522" y="500"/>
                  <a:pt x="513" y="505"/>
                  <a:pt x="508" y="516"/>
                </a:cubicBezTo>
                <a:cubicBezTo>
                  <a:pt x="474" y="595"/>
                  <a:pt x="435" y="678"/>
                  <a:pt x="407" y="726"/>
                </a:cubicBezTo>
                <a:cubicBezTo>
                  <a:pt x="391" y="673"/>
                  <a:pt x="366" y="586"/>
                  <a:pt x="346" y="505"/>
                </a:cubicBezTo>
                <a:cubicBezTo>
                  <a:pt x="341" y="491"/>
                  <a:pt x="332" y="483"/>
                  <a:pt x="318" y="477"/>
                </a:cubicBezTo>
                <a:cubicBezTo>
                  <a:pt x="240" y="463"/>
                  <a:pt x="154" y="444"/>
                  <a:pt x="103" y="430"/>
                </a:cubicBezTo>
                <a:cubicBezTo>
                  <a:pt x="156" y="399"/>
                  <a:pt x="251" y="357"/>
                  <a:pt x="329" y="321"/>
                </a:cubicBezTo>
                <a:cubicBezTo>
                  <a:pt x="341" y="318"/>
                  <a:pt x="349" y="310"/>
                  <a:pt x="352" y="302"/>
                </a:cubicBezTo>
                <a:cubicBezTo>
                  <a:pt x="380" y="232"/>
                  <a:pt x="410" y="154"/>
                  <a:pt x="435" y="109"/>
                </a:cubicBezTo>
                <a:close/>
                <a:moveTo>
                  <a:pt x="447" y="0"/>
                </a:moveTo>
                <a:cubicBezTo>
                  <a:pt x="424" y="0"/>
                  <a:pt x="394" y="0"/>
                  <a:pt x="293" y="260"/>
                </a:cubicBezTo>
                <a:cubicBezTo>
                  <a:pt x="17" y="366"/>
                  <a:pt x="6" y="402"/>
                  <a:pt x="3" y="419"/>
                </a:cubicBezTo>
                <a:cubicBezTo>
                  <a:pt x="0" y="430"/>
                  <a:pt x="3" y="447"/>
                  <a:pt x="11" y="458"/>
                </a:cubicBezTo>
                <a:cubicBezTo>
                  <a:pt x="17" y="469"/>
                  <a:pt x="39" y="497"/>
                  <a:pt x="279" y="542"/>
                </a:cubicBezTo>
                <a:cubicBezTo>
                  <a:pt x="352" y="826"/>
                  <a:pt x="377" y="826"/>
                  <a:pt x="405" y="826"/>
                </a:cubicBezTo>
                <a:cubicBezTo>
                  <a:pt x="407" y="826"/>
                  <a:pt x="407" y="826"/>
                  <a:pt x="405" y="820"/>
                </a:cubicBezTo>
                <a:cubicBezTo>
                  <a:pt x="430" y="820"/>
                  <a:pt x="452" y="820"/>
                  <a:pt x="569" y="555"/>
                </a:cubicBezTo>
                <a:cubicBezTo>
                  <a:pt x="642" y="530"/>
                  <a:pt x="779" y="477"/>
                  <a:pt x="806" y="455"/>
                </a:cubicBezTo>
                <a:cubicBezTo>
                  <a:pt x="815" y="447"/>
                  <a:pt x="823" y="430"/>
                  <a:pt x="818" y="416"/>
                </a:cubicBezTo>
                <a:cubicBezTo>
                  <a:pt x="812" y="380"/>
                  <a:pt x="773" y="366"/>
                  <a:pt x="633" y="316"/>
                </a:cubicBezTo>
                <a:cubicBezTo>
                  <a:pt x="606" y="304"/>
                  <a:pt x="575" y="293"/>
                  <a:pt x="561" y="288"/>
                </a:cubicBezTo>
                <a:cubicBezTo>
                  <a:pt x="558" y="268"/>
                  <a:pt x="547" y="235"/>
                  <a:pt x="539" y="204"/>
                </a:cubicBezTo>
                <a:cubicBezTo>
                  <a:pt x="516" y="101"/>
                  <a:pt x="497" y="42"/>
                  <a:pt x="480" y="17"/>
                </a:cubicBezTo>
                <a:cubicBezTo>
                  <a:pt x="474" y="11"/>
                  <a:pt x="460" y="0"/>
                  <a:pt x="447" y="0"/>
                </a:cubicBezTo>
                <a:close/>
              </a:path>
            </a:pathLst>
          </a:custGeom>
          <a:solidFill>
            <a:srgbClr val="2417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5"/>
          <p:cNvSpPr/>
          <p:nvPr/>
        </p:nvSpPr>
        <p:spPr>
          <a:xfrm>
            <a:off x="4508131" y="1939348"/>
            <a:ext cx="127951" cy="128441"/>
          </a:xfrm>
          <a:custGeom>
            <a:avLst/>
            <a:gdLst/>
            <a:ahLst/>
            <a:cxnLst/>
            <a:rect l="l" t="t" r="r" b="b"/>
            <a:pathLst>
              <a:path w="824" h="827" extrusionOk="0">
                <a:moveTo>
                  <a:pt x="435" y="109"/>
                </a:moveTo>
                <a:cubicBezTo>
                  <a:pt x="447" y="148"/>
                  <a:pt x="460" y="193"/>
                  <a:pt x="466" y="223"/>
                </a:cubicBezTo>
                <a:cubicBezTo>
                  <a:pt x="488" y="307"/>
                  <a:pt x="491" y="324"/>
                  <a:pt x="502" y="338"/>
                </a:cubicBezTo>
                <a:cubicBezTo>
                  <a:pt x="513" y="352"/>
                  <a:pt x="530" y="360"/>
                  <a:pt x="608" y="388"/>
                </a:cubicBezTo>
                <a:cubicBezTo>
                  <a:pt x="636" y="399"/>
                  <a:pt x="684" y="413"/>
                  <a:pt x="714" y="427"/>
                </a:cubicBezTo>
                <a:cubicBezTo>
                  <a:pt x="670" y="444"/>
                  <a:pt x="597" y="472"/>
                  <a:pt x="530" y="497"/>
                </a:cubicBezTo>
                <a:cubicBezTo>
                  <a:pt x="522" y="500"/>
                  <a:pt x="513" y="505"/>
                  <a:pt x="508" y="516"/>
                </a:cubicBezTo>
                <a:cubicBezTo>
                  <a:pt x="474" y="595"/>
                  <a:pt x="435" y="678"/>
                  <a:pt x="407" y="726"/>
                </a:cubicBezTo>
                <a:cubicBezTo>
                  <a:pt x="391" y="673"/>
                  <a:pt x="366" y="586"/>
                  <a:pt x="346" y="505"/>
                </a:cubicBezTo>
                <a:cubicBezTo>
                  <a:pt x="341" y="491"/>
                  <a:pt x="332" y="483"/>
                  <a:pt x="318" y="477"/>
                </a:cubicBezTo>
                <a:cubicBezTo>
                  <a:pt x="240" y="463"/>
                  <a:pt x="154" y="444"/>
                  <a:pt x="103" y="430"/>
                </a:cubicBezTo>
                <a:cubicBezTo>
                  <a:pt x="156" y="399"/>
                  <a:pt x="251" y="357"/>
                  <a:pt x="329" y="321"/>
                </a:cubicBezTo>
                <a:cubicBezTo>
                  <a:pt x="341" y="318"/>
                  <a:pt x="349" y="310"/>
                  <a:pt x="352" y="302"/>
                </a:cubicBezTo>
                <a:cubicBezTo>
                  <a:pt x="380" y="232"/>
                  <a:pt x="410" y="154"/>
                  <a:pt x="435" y="109"/>
                </a:cubicBezTo>
                <a:close/>
                <a:moveTo>
                  <a:pt x="447" y="0"/>
                </a:moveTo>
                <a:cubicBezTo>
                  <a:pt x="424" y="0"/>
                  <a:pt x="394" y="0"/>
                  <a:pt x="293" y="260"/>
                </a:cubicBezTo>
                <a:cubicBezTo>
                  <a:pt x="17" y="366"/>
                  <a:pt x="6" y="402"/>
                  <a:pt x="3" y="419"/>
                </a:cubicBezTo>
                <a:cubicBezTo>
                  <a:pt x="0" y="430"/>
                  <a:pt x="3" y="447"/>
                  <a:pt x="11" y="458"/>
                </a:cubicBezTo>
                <a:cubicBezTo>
                  <a:pt x="17" y="469"/>
                  <a:pt x="39" y="497"/>
                  <a:pt x="279" y="542"/>
                </a:cubicBezTo>
                <a:cubicBezTo>
                  <a:pt x="352" y="826"/>
                  <a:pt x="377" y="826"/>
                  <a:pt x="405" y="826"/>
                </a:cubicBezTo>
                <a:cubicBezTo>
                  <a:pt x="407" y="826"/>
                  <a:pt x="407" y="826"/>
                  <a:pt x="405" y="820"/>
                </a:cubicBezTo>
                <a:cubicBezTo>
                  <a:pt x="430" y="820"/>
                  <a:pt x="452" y="820"/>
                  <a:pt x="569" y="555"/>
                </a:cubicBezTo>
                <a:cubicBezTo>
                  <a:pt x="642" y="530"/>
                  <a:pt x="779" y="477"/>
                  <a:pt x="806" y="455"/>
                </a:cubicBezTo>
                <a:cubicBezTo>
                  <a:pt x="815" y="447"/>
                  <a:pt x="823" y="430"/>
                  <a:pt x="818" y="416"/>
                </a:cubicBezTo>
                <a:cubicBezTo>
                  <a:pt x="812" y="380"/>
                  <a:pt x="773" y="366"/>
                  <a:pt x="633" y="316"/>
                </a:cubicBezTo>
                <a:cubicBezTo>
                  <a:pt x="606" y="304"/>
                  <a:pt x="575" y="293"/>
                  <a:pt x="561" y="288"/>
                </a:cubicBezTo>
                <a:cubicBezTo>
                  <a:pt x="558" y="268"/>
                  <a:pt x="547" y="235"/>
                  <a:pt x="539" y="204"/>
                </a:cubicBezTo>
                <a:cubicBezTo>
                  <a:pt x="516" y="101"/>
                  <a:pt x="497" y="42"/>
                  <a:pt x="480" y="17"/>
                </a:cubicBezTo>
                <a:cubicBezTo>
                  <a:pt x="474" y="11"/>
                  <a:pt x="460" y="0"/>
                  <a:pt x="447" y="0"/>
                </a:cubicBezTo>
                <a:close/>
              </a:path>
            </a:pathLst>
          </a:custGeom>
          <a:solidFill>
            <a:srgbClr val="2417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5"/>
          <p:cNvSpPr/>
          <p:nvPr/>
        </p:nvSpPr>
        <p:spPr>
          <a:xfrm>
            <a:off x="4759806" y="1532123"/>
            <a:ext cx="127951" cy="128441"/>
          </a:xfrm>
          <a:custGeom>
            <a:avLst/>
            <a:gdLst/>
            <a:ahLst/>
            <a:cxnLst/>
            <a:rect l="l" t="t" r="r" b="b"/>
            <a:pathLst>
              <a:path w="824" h="827" extrusionOk="0">
                <a:moveTo>
                  <a:pt x="435" y="109"/>
                </a:moveTo>
                <a:cubicBezTo>
                  <a:pt x="447" y="148"/>
                  <a:pt x="460" y="193"/>
                  <a:pt x="466" y="223"/>
                </a:cubicBezTo>
                <a:cubicBezTo>
                  <a:pt x="488" y="307"/>
                  <a:pt x="491" y="324"/>
                  <a:pt x="502" y="338"/>
                </a:cubicBezTo>
                <a:cubicBezTo>
                  <a:pt x="513" y="352"/>
                  <a:pt x="530" y="360"/>
                  <a:pt x="608" y="388"/>
                </a:cubicBezTo>
                <a:cubicBezTo>
                  <a:pt x="636" y="399"/>
                  <a:pt x="684" y="413"/>
                  <a:pt x="714" y="427"/>
                </a:cubicBezTo>
                <a:cubicBezTo>
                  <a:pt x="670" y="444"/>
                  <a:pt x="597" y="472"/>
                  <a:pt x="530" y="497"/>
                </a:cubicBezTo>
                <a:cubicBezTo>
                  <a:pt x="522" y="500"/>
                  <a:pt x="513" y="505"/>
                  <a:pt x="508" y="516"/>
                </a:cubicBezTo>
                <a:cubicBezTo>
                  <a:pt x="474" y="595"/>
                  <a:pt x="435" y="678"/>
                  <a:pt x="407" y="726"/>
                </a:cubicBezTo>
                <a:cubicBezTo>
                  <a:pt x="391" y="673"/>
                  <a:pt x="366" y="586"/>
                  <a:pt x="346" y="505"/>
                </a:cubicBezTo>
                <a:cubicBezTo>
                  <a:pt x="341" y="491"/>
                  <a:pt x="332" y="483"/>
                  <a:pt x="318" y="477"/>
                </a:cubicBezTo>
                <a:cubicBezTo>
                  <a:pt x="240" y="463"/>
                  <a:pt x="154" y="444"/>
                  <a:pt x="103" y="430"/>
                </a:cubicBezTo>
                <a:cubicBezTo>
                  <a:pt x="156" y="399"/>
                  <a:pt x="251" y="357"/>
                  <a:pt x="329" y="321"/>
                </a:cubicBezTo>
                <a:cubicBezTo>
                  <a:pt x="341" y="318"/>
                  <a:pt x="349" y="310"/>
                  <a:pt x="352" y="302"/>
                </a:cubicBezTo>
                <a:cubicBezTo>
                  <a:pt x="380" y="232"/>
                  <a:pt x="410" y="154"/>
                  <a:pt x="435" y="109"/>
                </a:cubicBezTo>
                <a:close/>
                <a:moveTo>
                  <a:pt x="447" y="0"/>
                </a:moveTo>
                <a:cubicBezTo>
                  <a:pt x="424" y="0"/>
                  <a:pt x="394" y="0"/>
                  <a:pt x="293" y="260"/>
                </a:cubicBezTo>
                <a:cubicBezTo>
                  <a:pt x="17" y="366"/>
                  <a:pt x="6" y="402"/>
                  <a:pt x="3" y="419"/>
                </a:cubicBezTo>
                <a:cubicBezTo>
                  <a:pt x="0" y="430"/>
                  <a:pt x="3" y="447"/>
                  <a:pt x="11" y="458"/>
                </a:cubicBezTo>
                <a:cubicBezTo>
                  <a:pt x="17" y="469"/>
                  <a:pt x="39" y="497"/>
                  <a:pt x="279" y="542"/>
                </a:cubicBezTo>
                <a:cubicBezTo>
                  <a:pt x="352" y="826"/>
                  <a:pt x="377" y="826"/>
                  <a:pt x="405" y="826"/>
                </a:cubicBezTo>
                <a:cubicBezTo>
                  <a:pt x="407" y="826"/>
                  <a:pt x="407" y="826"/>
                  <a:pt x="405" y="820"/>
                </a:cubicBezTo>
                <a:cubicBezTo>
                  <a:pt x="430" y="820"/>
                  <a:pt x="452" y="820"/>
                  <a:pt x="569" y="555"/>
                </a:cubicBezTo>
                <a:cubicBezTo>
                  <a:pt x="642" y="530"/>
                  <a:pt x="779" y="477"/>
                  <a:pt x="806" y="455"/>
                </a:cubicBezTo>
                <a:cubicBezTo>
                  <a:pt x="815" y="447"/>
                  <a:pt x="823" y="430"/>
                  <a:pt x="818" y="416"/>
                </a:cubicBezTo>
                <a:cubicBezTo>
                  <a:pt x="812" y="380"/>
                  <a:pt x="773" y="366"/>
                  <a:pt x="633" y="316"/>
                </a:cubicBezTo>
                <a:cubicBezTo>
                  <a:pt x="606" y="304"/>
                  <a:pt x="575" y="293"/>
                  <a:pt x="561" y="288"/>
                </a:cubicBezTo>
                <a:cubicBezTo>
                  <a:pt x="558" y="268"/>
                  <a:pt x="547" y="235"/>
                  <a:pt x="539" y="204"/>
                </a:cubicBezTo>
                <a:cubicBezTo>
                  <a:pt x="516" y="101"/>
                  <a:pt x="497" y="42"/>
                  <a:pt x="480" y="17"/>
                </a:cubicBezTo>
                <a:cubicBezTo>
                  <a:pt x="474" y="11"/>
                  <a:pt x="460" y="0"/>
                  <a:pt x="447" y="0"/>
                </a:cubicBezTo>
                <a:close/>
              </a:path>
            </a:pathLst>
          </a:custGeom>
          <a:solidFill>
            <a:srgbClr val="2417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5"/>
          <p:cNvSpPr/>
          <p:nvPr/>
        </p:nvSpPr>
        <p:spPr>
          <a:xfrm>
            <a:off x="7789656" y="2183573"/>
            <a:ext cx="127951" cy="128441"/>
          </a:xfrm>
          <a:custGeom>
            <a:avLst/>
            <a:gdLst/>
            <a:ahLst/>
            <a:cxnLst/>
            <a:rect l="l" t="t" r="r" b="b"/>
            <a:pathLst>
              <a:path w="824" h="827" extrusionOk="0">
                <a:moveTo>
                  <a:pt x="435" y="109"/>
                </a:moveTo>
                <a:cubicBezTo>
                  <a:pt x="447" y="148"/>
                  <a:pt x="460" y="193"/>
                  <a:pt x="466" y="223"/>
                </a:cubicBezTo>
                <a:cubicBezTo>
                  <a:pt x="488" y="307"/>
                  <a:pt x="491" y="324"/>
                  <a:pt x="502" y="338"/>
                </a:cubicBezTo>
                <a:cubicBezTo>
                  <a:pt x="513" y="352"/>
                  <a:pt x="530" y="360"/>
                  <a:pt x="608" y="388"/>
                </a:cubicBezTo>
                <a:cubicBezTo>
                  <a:pt x="636" y="399"/>
                  <a:pt x="684" y="413"/>
                  <a:pt x="714" y="427"/>
                </a:cubicBezTo>
                <a:cubicBezTo>
                  <a:pt x="670" y="444"/>
                  <a:pt x="597" y="472"/>
                  <a:pt x="530" y="497"/>
                </a:cubicBezTo>
                <a:cubicBezTo>
                  <a:pt x="522" y="500"/>
                  <a:pt x="513" y="505"/>
                  <a:pt x="508" y="516"/>
                </a:cubicBezTo>
                <a:cubicBezTo>
                  <a:pt x="474" y="595"/>
                  <a:pt x="435" y="678"/>
                  <a:pt x="407" y="726"/>
                </a:cubicBezTo>
                <a:cubicBezTo>
                  <a:pt x="391" y="673"/>
                  <a:pt x="366" y="586"/>
                  <a:pt x="346" y="505"/>
                </a:cubicBezTo>
                <a:cubicBezTo>
                  <a:pt x="341" y="491"/>
                  <a:pt x="332" y="483"/>
                  <a:pt x="318" y="477"/>
                </a:cubicBezTo>
                <a:cubicBezTo>
                  <a:pt x="240" y="463"/>
                  <a:pt x="154" y="444"/>
                  <a:pt x="103" y="430"/>
                </a:cubicBezTo>
                <a:cubicBezTo>
                  <a:pt x="156" y="399"/>
                  <a:pt x="251" y="357"/>
                  <a:pt x="329" y="321"/>
                </a:cubicBezTo>
                <a:cubicBezTo>
                  <a:pt x="341" y="318"/>
                  <a:pt x="349" y="310"/>
                  <a:pt x="352" y="302"/>
                </a:cubicBezTo>
                <a:cubicBezTo>
                  <a:pt x="380" y="232"/>
                  <a:pt x="410" y="154"/>
                  <a:pt x="435" y="109"/>
                </a:cubicBezTo>
                <a:close/>
                <a:moveTo>
                  <a:pt x="447" y="0"/>
                </a:moveTo>
                <a:cubicBezTo>
                  <a:pt x="424" y="0"/>
                  <a:pt x="394" y="0"/>
                  <a:pt x="293" y="260"/>
                </a:cubicBezTo>
                <a:cubicBezTo>
                  <a:pt x="17" y="366"/>
                  <a:pt x="6" y="402"/>
                  <a:pt x="3" y="419"/>
                </a:cubicBezTo>
                <a:cubicBezTo>
                  <a:pt x="0" y="430"/>
                  <a:pt x="3" y="447"/>
                  <a:pt x="11" y="458"/>
                </a:cubicBezTo>
                <a:cubicBezTo>
                  <a:pt x="17" y="469"/>
                  <a:pt x="39" y="497"/>
                  <a:pt x="279" y="542"/>
                </a:cubicBezTo>
                <a:cubicBezTo>
                  <a:pt x="352" y="826"/>
                  <a:pt x="377" y="826"/>
                  <a:pt x="405" y="826"/>
                </a:cubicBezTo>
                <a:cubicBezTo>
                  <a:pt x="407" y="826"/>
                  <a:pt x="407" y="826"/>
                  <a:pt x="405" y="820"/>
                </a:cubicBezTo>
                <a:cubicBezTo>
                  <a:pt x="430" y="820"/>
                  <a:pt x="452" y="820"/>
                  <a:pt x="569" y="555"/>
                </a:cubicBezTo>
                <a:cubicBezTo>
                  <a:pt x="642" y="530"/>
                  <a:pt x="779" y="477"/>
                  <a:pt x="806" y="455"/>
                </a:cubicBezTo>
                <a:cubicBezTo>
                  <a:pt x="815" y="447"/>
                  <a:pt x="823" y="430"/>
                  <a:pt x="818" y="416"/>
                </a:cubicBezTo>
                <a:cubicBezTo>
                  <a:pt x="812" y="380"/>
                  <a:pt x="773" y="366"/>
                  <a:pt x="633" y="316"/>
                </a:cubicBezTo>
                <a:cubicBezTo>
                  <a:pt x="606" y="304"/>
                  <a:pt x="575" y="293"/>
                  <a:pt x="561" y="288"/>
                </a:cubicBezTo>
                <a:cubicBezTo>
                  <a:pt x="558" y="268"/>
                  <a:pt x="547" y="235"/>
                  <a:pt x="539" y="204"/>
                </a:cubicBezTo>
                <a:cubicBezTo>
                  <a:pt x="516" y="101"/>
                  <a:pt x="497" y="42"/>
                  <a:pt x="480" y="17"/>
                </a:cubicBezTo>
                <a:cubicBezTo>
                  <a:pt x="474" y="11"/>
                  <a:pt x="460" y="0"/>
                  <a:pt x="447" y="0"/>
                </a:cubicBezTo>
                <a:close/>
              </a:path>
            </a:pathLst>
          </a:custGeom>
          <a:solidFill>
            <a:srgbClr val="2417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5"/>
          <p:cNvSpPr/>
          <p:nvPr/>
        </p:nvSpPr>
        <p:spPr>
          <a:xfrm rot="-4057989">
            <a:off x="7068556" y="2428645"/>
            <a:ext cx="778151" cy="182609"/>
          </a:xfrm>
          <a:custGeom>
            <a:avLst/>
            <a:gdLst/>
            <a:ahLst/>
            <a:cxnLst/>
            <a:rect l="l" t="t" r="r" b="b"/>
            <a:pathLst>
              <a:path w="7581" h="1779" extrusionOk="0">
                <a:moveTo>
                  <a:pt x="4594" y="1"/>
                </a:moveTo>
                <a:cubicBezTo>
                  <a:pt x="4593" y="1"/>
                  <a:pt x="4591" y="1"/>
                  <a:pt x="4589" y="1"/>
                </a:cubicBezTo>
                <a:cubicBezTo>
                  <a:pt x="4531" y="12"/>
                  <a:pt x="4475" y="43"/>
                  <a:pt x="4436" y="96"/>
                </a:cubicBezTo>
                <a:cubicBezTo>
                  <a:pt x="4428" y="110"/>
                  <a:pt x="4430" y="135"/>
                  <a:pt x="4447" y="149"/>
                </a:cubicBezTo>
                <a:cubicBezTo>
                  <a:pt x="4456" y="152"/>
                  <a:pt x="4464" y="155"/>
                  <a:pt x="4472" y="155"/>
                </a:cubicBezTo>
                <a:cubicBezTo>
                  <a:pt x="4483" y="155"/>
                  <a:pt x="4492" y="149"/>
                  <a:pt x="4497" y="146"/>
                </a:cubicBezTo>
                <a:cubicBezTo>
                  <a:pt x="4525" y="110"/>
                  <a:pt x="4559" y="91"/>
                  <a:pt x="4601" y="82"/>
                </a:cubicBezTo>
                <a:cubicBezTo>
                  <a:pt x="4623" y="79"/>
                  <a:pt x="4640" y="57"/>
                  <a:pt x="4637" y="38"/>
                </a:cubicBezTo>
                <a:cubicBezTo>
                  <a:pt x="4632" y="17"/>
                  <a:pt x="4615" y="1"/>
                  <a:pt x="4594" y="1"/>
                </a:cubicBezTo>
                <a:close/>
                <a:moveTo>
                  <a:pt x="4746" y="33"/>
                </a:moveTo>
                <a:cubicBezTo>
                  <a:pt x="4732" y="33"/>
                  <a:pt x="4720" y="41"/>
                  <a:pt x="4712" y="54"/>
                </a:cubicBezTo>
                <a:cubicBezTo>
                  <a:pt x="4701" y="71"/>
                  <a:pt x="4712" y="96"/>
                  <a:pt x="4729" y="107"/>
                </a:cubicBezTo>
                <a:cubicBezTo>
                  <a:pt x="4751" y="118"/>
                  <a:pt x="4762" y="152"/>
                  <a:pt x="4762" y="205"/>
                </a:cubicBezTo>
                <a:lnTo>
                  <a:pt x="4799" y="211"/>
                </a:lnTo>
                <a:lnTo>
                  <a:pt x="4799" y="211"/>
                </a:lnTo>
                <a:lnTo>
                  <a:pt x="4762" y="208"/>
                </a:lnTo>
                <a:lnTo>
                  <a:pt x="4762" y="208"/>
                </a:lnTo>
                <a:cubicBezTo>
                  <a:pt x="4762" y="230"/>
                  <a:pt x="4776" y="247"/>
                  <a:pt x="4799" y="247"/>
                </a:cubicBezTo>
                <a:cubicBezTo>
                  <a:pt x="4821" y="247"/>
                  <a:pt x="4838" y="230"/>
                  <a:pt x="4838" y="211"/>
                </a:cubicBezTo>
                <a:lnTo>
                  <a:pt x="4838" y="202"/>
                </a:lnTo>
                <a:cubicBezTo>
                  <a:pt x="4838" y="99"/>
                  <a:pt x="4799" y="57"/>
                  <a:pt x="4765" y="38"/>
                </a:cubicBezTo>
                <a:cubicBezTo>
                  <a:pt x="4758" y="34"/>
                  <a:pt x="4752" y="33"/>
                  <a:pt x="4746" y="33"/>
                </a:cubicBezTo>
                <a:close/>
                <a:moveTo>
                  <a:pt x="4421" y="221"/>
                </a:moveTo>
                <a:cubicBezTo>
                  <a:pt x="4403" y="221"/>
                  <a:pt x="4388" y="237"/>
                  <a:pt x="4383" y="255"/>
                </a:cubicBezTo>
                <a:cubicBezTo>
                  <a:pt x="4380" y="266"/>
                  <a:pt x="4380" y="275"/>
                  <a:pt x="4380" y="283"/>
                </a:cubicBezTo>
                <a:cubicBezTo>
                  <a:pt x="4380" y="330"/>
                  <a:pt x="4389" y="375"/>
                  <a:pt x="4403" y="423"/>
                </a:cubicBezTo>
                <a:cubicBezTo>
                  <a:pt x="4408" y="442"/>
                  <a:pt x="4422" y="453"/>
                  <a:pt x="4442" y="453"/>
                </a:cubicBezTo>
                <a:lnTo>
                  <a:pt x="4450" y="450"/>
                </a:lnTo>
                <a:cubicBezTo>
                  <a:pt x="4472" y="445"/>
                  <a:pt x="4486" y="423"/>
                  <a:pt x="4478" y="403"/>
                </a:cubicBezTo>
                <a:cubicBezTo>
                  <a:pt x="4467" y="361"/>
                  <a:pt x="4461" y="322"/>
                  <a:pt x="4461" y="283"/>
                </a:cubicBezTo>
                <a:lnTo>
                  <a:pt x="4461" y="264"/>
                </a:lnTo>
                <a:cubicBezTo>
                  <a:pt x="4464" y="241"/>
                  <a:pt x="4447" y="224"/>
                  <a:pt x="4425" y="222"/>
                </a:cubicBezTo>
                <a:cubicBezTo>
                  <a:pt x="4423" y="221"/>
                  <a:pt x="4422" y="221"/>
                  <a:pt x="4421" y="221"/>
                </a:cubicBezTo>
                <a:close/>
                <a:moveTo>
                  <a:pt x="4780" y="318"/>
                </a:moveTo>
                <a:cubicBezTo>
                  <a:pt x="4762" y="318"/>
                  <a:pt x="4747" y="331"/>
                  <a:pt x="4740" y="347"/>
                </a:cubicBezTo>
                <a:cubicBezTo>
                  <a:pt x="4726" y="392"/>
                  <a:pt x="4712" y="442"/>
                  <a:pt x="4693" y="489"/>
                </a:cubicBezTo>
                <a:cubicBezTo>
                  <a:pt x="4682" y="509"/>
                  <a:pt x="4693" y="531"/>
                  <a:pt x="4712" y="540"/>
                </a:cubicBezTo>
                <a:cubicBezTo>
                  <a:pt x="4715" y="542"/>
                  <a:pt x="4721" y="542"/>
                  <a:pt x="4726" y="542"/>
                </a:cubicBezTo>
                <a:cubicBezTo>
                  <a:pt x="4743" y="542"/>
                  <a:pt x="4757" y="537"/>
                  <a:pt x="4768" y="517"/>
                </a:cubicBezTo>
                <a:cubicBezTo>
                  <a:pt x="4785" y="470"/>
                  <a:pt x="4804" y="417"/>
                  <a:pt x="4818" y="370"/>
                </a:cubicBezTo>
                <a:cubicBezTo>
                  <a:pt x="4824" y="347"/>
                  <a:pt x="4810" y="328"/>
                  <a:pt x="4790" y="319"/>
                </a:cubicBezTo>
                <a:cubicBezTo>
                  <a:pt x="4787" y="318"/>
                  <a:pt x="4784" y="318"/>
                  <a:pt x="4780" y="318"/>
                </a:cubicBezTo>
                <a:close/>
                <a:moveTo>
                  <a:pt x="4494" y="517"/>
                </a:moveTo>
                <a:cubicBezTo>
                  <a:pt x="4488" y="517"/>
                  <a:pt x="4481" y="519"/>
                  <a:pt x="4475" y="523"/>
                </a:cubicBezTo>
                <a:cubicBezTo>
                  <a:pt x="4458" y="531"/>
                  <a:pt x="4450" y="556"/>
                  <a:pt x="4461" y="573"/>
                </a:cubicBezTo>
                <a:cubicBezTo>
                  <a:pt x="4489" y="621"/>
                  <a:pt x="4520" y="662"/>
                  <a:pt x="4556" y="707"/>
                </a:cubicBezTo>
                <a:cubicBezTo>
                  <a:pt x="4562" y="713"/>
                  <a:pt x="4570" y="718"/>
                  <a:pt x="4576" y="721"/>
                </a:cubicBezTo>
                <a:cubicBezTo>
                  <a:pt x="4570" y="735"/>
                  <a:pt x="4562" y="749"/>
                  <a:pt x="4553" y="763"/>
                </a:cubicBezTo>
                <a:cubicBezTo>
                  <a:pt x="4542" y="780"/>
                  <a:pt x="4548" y="805"/>
                  <a:pt x="4567" y="816"/>
                </a:cubicBezTo>
                <a:cubicBezTo>
                  <a:pt x="4573" y="819"/>
                  <a:pt x="4581" y="821"/>
                  <a:pt x="4587" y="821"/>
                </a:cubicBezTo>
                <a:cubicBezTo>
                  <a:pt x="4601" y="821"/>
                  <a:pt x="4615" y="816"/>
                  <a:pt x="4615" y="802"/>
                </a:cubicBezTo>
                <a:cubicBezTo>
                  <a:pt x="4642" y="760"/>
                  <a:pt x="4668" y="710"/>
                  <a:pt x="4693" y="665"/>
                </a:cubicBezTo>
                <a:cubicBezTo>
                  <a:pt x="4701" y="649"/>
                  <a:pt x="4695" y="623"/>
                  <a:pt x="4673" y="612"/>
                </a:cubicBezTo>
                <a:cubicBezTo>
                  <a:pt x="4668" y="609"/>
                  <a:pt x="4662" y="607"/>
                  <a:pt x="4656" y="607"/>
                </a:cubicBezTo>
                <a:cubicBezTo>
                  <a:pt x="4643" y="607"/>
                  <a:pt x="4629" y="615"/>
                  <a:pt x="4623" y="629"/>
                </a:cubicBezTo>
                <a:cubicBezTo>
                  <a:pt x="4617" y="637"/>
                  <a:pt x="4612" y="649"/>
                  <a:pt x="4609" y="654"/>
                </a:cubicBezTo>
                <a:cubicBezTo>
                  <a:pt x="4576" y="612"/>
                  <a:pt x="4553" y="573"/>
                  <a:pt x="4528" y="537"/>
                </a:cubicBezTo>
                <a:cubicBezTo>
                  <a:pt x="4521" y="524"/>
                  <a:pt x="4507" y="517"/>
                  <a:pt x="4494" y="517"/>
                </a:cubicBezTo>
                <a:close/>
                <a:moveTo>
                  <a:pt x="2140" y="743"/>
                </a:moveTo>
                <a:cubicBezTo>
                  <a:pt x="2125" y="743"/>
                  <a:pt x="2110" y="753"/>
                  <a:pt x="2104" y="768"/>
                </a:cubicBezTo>
                <a:cubicBezTo>
                  <a:pt x="2098" y="791"/>
                  <a:pt x="2107" y="810"/>
                  <a:pt x="2129" y="819"/>
                </a:cubicBezTo>
                <a:cubicBezTo>
                  <a:pt x="2132" y="819"/>
                  <a:pt x="2134" y="819"/>
                  <a:pt x="2140" y="821"/>
                </a:cubicBezTo>
                <a:cubicBezTo>
                  <a:pt x="2182" y="838"/>
                  <a:pt x="2213" y="863"/>
                  <a:pt x="2232" y="894"/>
                </a:cubicBezTo>
                <a:cubicBezTo>
                  <a:pt x="2240" y="905"/>
                  <a:pt x="2252" y="914"/>
                  <a:pt x="2266" y="914"/>
                </a:cubicBezTo>
                <a:cubicBezTo>
                  <a:pt x="2271" y="914"/>
                  <a:pt x="2282" y="914"/>
                  <a:pt x="2285" y="905"/>
                </a:cubicBezTo>
                <a:cubicBezTo>
                  <a:pt x="2307" y="894"/>
                  <a:pt x="2310" y="872"/>
                  <a:pt x="2296" y="852"/>
                </a:cubicBezTo>
                <a:cubicBezTo>
                  <a:pt x="2266" y="808"/>
                  <a:pt x="2224" y="777"/>
                  <a:pt x="2171" y="752"/>
                </a:cubicBezTo>
                <a:cubicBezTo>
                  <a:pt x="2162" y="749"/>
                  <a:pt x="2160" y="749"/>
                  <a:pt x="2154" y="746"/>
                </a:cubicBezTo>
                <a:cubicBezTo>
                  <a:pt x="2149" y="744"/>
                  <a:pt x="2145" y="743"/>
                  <a:pt x="2140" y="743"/>
                </a:cubicBezTo>
                <a:close/>
                <a:moveTo>
                  <a:pt x="4692" y="750"/>
                </a:moveTo>
                <a:cubicBezTo>
                  <a:pt x="4682" y="750"/>
                  <a:pt x="4672" y="754"/>
                  <a:pt x="4665" y="763"/>
                </a:cubicBezTo>
                <a:cubicBezTo>
                  <a:pt x="4651" y="780"/>
                  <a:pt x="4651" y="805"/>
                  <a:pt x="4668" y="819"/>
                </a:cubicBezTo>
                <a:cubicBezTo>
                  <a:pt x="4707" y="858"/>
                  <a:pt x="4748" y="888"/>
                  <a:pt x="4790" y="922"/>
                </a:cubicBezTo>
                <a:cubicBezTo>
                  <a:pt x="4796" y="930"/>
                  <a:pt x="4804" y="933"/>
                  <a:pt x="4813" y="933"/>
                </a:cubicBezTo>
                <a:cubicBezTo>
                  <a:pt x="4824" y="933"/>
                  <a:pt x="4838" y="930"/>
                  <a:pt x="4841" y="914"/>
                </a:cubicBezTo>
                <a:cubicBezTo>
                  <a:pt x="4854" y="894"/>
                  <a:pt x="4852" y="872"/>
                  <a:pt x="4835" y="858"/>
                </a:cubicBezTo>
                <a:cubicBezTo>
                  <a:pt x="4793" y="824"/>
                  <a:pt x="4754" y="794"/>
                  <a:pt x="4721" y="760"/>
                </a:cubicBezTo>
                <a:cubicBezTo>
                  <a:pt x="4711" y="753"/>
                  <a:pt x="4701" y="750"/>
                  <a:pt x="4692" y="750"/>
                </a:cubicBezTo>
                <a:close/>
                <a:moveTo>
                  <a:pt x="115" y="727"/>
                </a:moveTo>
                <a:cubicBezTo>
                  <a:pt x="102" y="727"/>
                  <a:pt x="89" y="734"/>
                  <a:pt x="81" y="749"/>
                </a:cubicBezTo>
                <a:cubicBezTo>
                  <a:pt x="81" y="752"/>
                  <a:pt x="50" y="810"/>
                  <a:pt x="25" y="902"/>
                </a:cubicBezTo>
                <a:cubicBezTo>
                  <a:pt x="20" y="919"/>
                  <a:pt x="31" y="941"/>
                  <a:pt x="53" y="947"/>
                </a:cubicBezTo>
                <a:cubicBezTo>
                  <a:pt x="56" y="950"/>
                  <a:pt x="59" y="950"/>
                  <a:pt x="64" y="950"/>
                </a:cubicBezTo>
                <a:cubicBezTo>
                  <a:pt x="81" y="950"/>
                  <a:pt x="95" y="936"/>
                  <a:pt x="103" y="919"/>
                </a:cubicBezTo>
                <a:cubicBezTo>
                  <a:pt x="123" y="838"/>
                  <a:pt x="151" y="782"/>
                  <a:pt x="151" y="782"/>
                </a:cubicBezTo>
                <a:cubicBezTo>
                  <a:pt x="162" y="766"/>
                  <a:pt x="154" y="741"/>
                  <a:pt x="134" y="732"/>
                </a:cubicBezTo>
                <a:cubicBezTo>
                  <a:pt x="129" y="728"/>
                  <a:pt x="122" y="727"/>
                  <a:pt x="115" y="727"/>
                </a:cubicBezTo>
                <a:close/>
                <a:moveTo>
                  <a:pt x="1985" y="761"/>
                </a:moveTo>
                <a:cubicBezTo>
                  <a:pt x="1979" y="761"/>
                  <a:pt x="1973" y="762"/>
                  <a:pt x="1967" y="766"/>
                </a:cubicBezTo>
                <a:cubicBezTo>
                  <a:pt x="1908" y="796"/>
                  <a:pt x="1875" y="852"/>
                  <a:pt x="1864" y="916"/>
                </a:cubicBezTo>
                <a:cubicBezTo>
                  <a:pt x="1864" y="936"/>
                  <a:pt x="1878" y="955"/>
                  <a:pt x="1897" y="958"/>
                </a:cubicBezTo>
                <a:lnTo>
                  <a:pt x="1906" y="958"/>
                </a:lnTo>
                <a:cubicBezTo>
                  <a:pt x="1925" y="958"/>
                  <a:pt x="1945" y="944"/>
                  <a:pt x="1936" y="930"/>
                </a:cubicBezTo>
                <a:cubicBezTo>
                  <a:pt x="1945" y="891"/>
                  <a:pt x="1964" y="858"/>
                  <a:pt x="2003" y="835"/>
                </a:cubicBezTo>
                <a:cubicBezTo>
                  <a:pt x="2023" y="824"/>
                  <a:pt x="2031" y="805"/>
                  <a:pt x="2020" y="782"/>
                </a:cubicBezTo>
                <a:cubicBezTo>
                  <a:pt x="2012" y="769"/>
                  <a:pt x="1999" y="761"/>
                  <a:pt x="1985" y="761"/>
                </a:cubicBezTo>
                <a:close/>
                <a:moveTo>
                  <a:pt x="7537" y="847"/>
                </a:moveTo>
                <a:cubicBezTo>
                  <a:pt x="7521" y="847"/>
                  <a:pt x="7508" y="855"/>
                  <a:pt x="7499" y="872"/>
                </a:cubicBezTo>
                <a:cubicBezTo>
                  <a:pt x="7499" y="872"/>
                  <a:pt x="7482" y="908"/>
                  <a:pt x="7443" y="964"/>
                </a:cubicBezTo>
                <a:cubicBezTo>
                  <a:pt x="7432" y="983"/>
                  <a:pt x="7435" y="1003"/>
                  <a:pt x="7452" y="1017"/>
                </a:cubicBezTo>
                <a:cubicBezTo>
                  <a:pt x="7457" y="1020"/>
                  <a:pt x="7469" y="1025"/>
                  <a:pt x="7474" y="1025"/>
                </a:cubicBezTo>
                <a:cubicBezTo>
                  <a:pt x="7488" y="1025"/>
                  <a:pt x="7499" y="1020"/>
                  <a:pt x="7510" y="1011"/>
                </a:cubicBezTo>
                <a:cubicBezTo>
                  <a:pt x="7552" y="947"/>
                  <a:pt x="7572" y="905"/>
                  <a:pt x="7572" y="902"/>
                </a:cubicBezTo>
                <a:cubicBezTo>
                  <a:pt x="7580" y="880"/>
                  <a:pt x="7572" y="861"/>
                  <a:pt x="7552" y="849"/>
                </a:cubicBezTo>
                <a:cubicBezTo>
                  <a:pt x="7547" y="848"/>
                  <a:pt x="7542" y="847"/>
                  <a:pt x="7537" y="847"/>
                </a:cubicBezTo>
                <a:close/>
                <a:moveTo>
                  <a:pt x="4502" y="871"/>
                </a:moveTo>
                <a:cubicBezTo>
                  <a:pt x="4491" y="871"/>
                  <a:pt x="4479" y="878"/>
                  <a:pt x="4469" y="888"/>
                </a:cubicBezTo>
                <a:cubicBezTo>
                  <a:pt x="4436" y="930"/>
                  <a:pt x="4405" y="969"/>
                  <a:pt x="4375" y="1006"/>
                </a:cubicBezTo>
                <a:cubicBezTo>
                  <a:pt x="4363" y="1025"/>
                  <a:pt x="4363" y="1047"/>
                  <a:pt x="4380" y="1061"/>
                </a:cubicBezTo>
                <a:cubicBezTo>
                  <a:pt x="4389" y="1070"/>
                  <a:pt x="4394" y="1073"/>
                  <a:pt x="4405" y="1073"/>
                </a:cubicBezTo>
                <a:cubicBezTo>
                  <a:pt x="4416" y="1073"/>
                  <a:pt x="4428" y="1067"/>
                  <a:pt x="4433" y="1056"/>
                </a:cubicBezTo>
                <a:cubicBezTo>
                  <a:pt x="4469" y="1014"/>
                  <a:pt x="4500" y="972"/>
                  <a:pt x="4531" y="930"/>
                </a:cubicBezTo>
                <a:cubicBezTo>
                  <a:pt x="4542" y="916"/>
                  <a:pt x="4539" y="891"/>
                  <a:pt x="4520" y="877"/>
                </a:cubicBezTo>
                <a:cubicBezTo>
                  <a:pt x="4515" y="873"/>
                  <a:pt x="4509" y="871"/>
                  <a:pt x="4502" y="871"/>
                </a:cubicBezTo>
                <a:close/>
                <a:moveTo>
                  <a:pt x="4938" y="947"/>
                </a:moveTo>
                <a:cubicBezTo>
                  <a:pt x="4927" y="947"/>
                  <a:pt x="4916" y="954"/>
                  <a:pt x="4907" y="964"/>
                </a:cubicBezTo>
                <a:cubicBezTo>
                  <a:pt x="4894" y="983"/>
                  <a:pt x="4902" y="1003"/>
                  <a:pt x="4919" y="1017"/>
                </a:cubicBezTo>
                <a:cubicBezTo>
                  <a:pt x="4958" y="1042"/>
                  <a:pt x="5002" y="1070"/>
                  <a:pt x="5050" y="1098"/>
                </a:cubicBezTo>
                <a:cubicBezTo>
                  <a:pt x="5058" y="1100"/>
                  <a:pt x="5064" y="1103"/>
                  <a:pt x="5072" y="1103"/>
                </a:cubicBezTo>
                <a:cubicBezTo>
                  <a:pt x="5086" y="1103"/>
                  <a:pt x="5100" y="1098"/>
                  <a:pt x="5103" y="1086"/>
                </a:cubicBezTo>
                <a:cubicBezTo>
                  <a:pt x="5114" y="1070"/>
                  <a:pt x="5106" y="1045"/>
                  <a:pt x="5089" y="1033"/>
                </a:cubicBezTo>
                <a:cubicBezTo>
                  <a:pt x="5044" y="1006"/>
                  <a:pt x="5002" y="983"/>
                  <a:pt x="4961" y="955"/>
                </a:cubicBezTo>
                <a:cubicBezTo>
                  <a:pt x="4953" y="950"/>
                  <a:pt x="4945" y="947"/>
                  <a:pt x="4938" y="947"/>
                </a:cubicBezTo>
                <a:close/>
                <a:moveTo>
                  <a:pt x="2313" y="983"/>
                </a:moveTo>
                <a:cubicBezTo>
                  <a:pt x="2291" y="983"/>
                  <a:pt x="2274" y="1000"/>
                  <a:pt x="2274" y="1020"/>
                </a:cubicBezTo>
                <a:cubicBezTo>
                  <a:pt x="2274" y="1061"/>
                  <a:pt x="2266" y="1109"/>
                  <a:pt x="2243" y="1156"/>
                </a:cubicBezTo>
                <a:cubicBezTo>
                  <a:pt x="2238" y="1173"/>
                  <a:pt x="2243" y="1195"/>
                  <a:pt x="2266" y="1206"/>
                </a:cubicBezTo>
                <a:cubicBezTo>
                  <a:pt x="2268" y="1206"/>
                  <a:pt x="2271" y="1209"/>
                  <a:pt x="2280" y="1209"/>
                </a:cubicBezTo>
                <a:cubicBezTo>
                  <a:pt x="2293" y="1209"/>
                  <a:pt x="2307" y="1201"/>
                  <a:pt x="2316" y="1184"/>
                </a:cubicBezTo>
                <a:cubicBezTo>
                  <a:pt x="2338" y="1128"/>
                  <a:pt x="2352" y="1073"/>
                  <a:pt x="2352" y="1020"/>
                </a:cubicBezTo>
                <a:cubicBezTo>
                  <a:pt x="2352" y="1000"/>
                  <a:pt x="2335" y="983"/>
                  <a:pt x="2313" y="983"/>
                </a:cubicBezTo>
                <a:close/>
                <a:moveTo>
                  <a:pt x="1946" y="1025"/>
                </a:moveTo>
                <a:cubicBezTo>
                  <a:pt x="1939" y="1025"/>
                  <a:pt x="1932" y="1027"/>
                  <a:pt x="1925" y="1031"/>
                </a:cubicBezTo>
                <a:cubicBezTo>
                  <a:pt x="1906" y="1042"/>
                  <a:pt x="1903" y="1067"/>
                  <a:pt x="1911" y="1084"/>
                </a:cubicBezTo>
                <a:cubicBezTo>
                  <a:pt x="1939" y="1128"/>
                  <a:pt x="1978" y="1167"/>
                  <a:pt x="2023" y="1209"/>
                </a:cubicBezTo>
                <a:cubicBezTo>
                  <a:pt x="2031" y="1215"/>
                  <a:pt x="2037" y="1220"/>
                  <a:pt x="2048" y="1220"/>
                </a:cubicBezTo>
                <a:cubicBezTo>
                  <a:pt x="2059" y="1220"/>
                  <a:pt x="2070" y="1215"/>
                  <a:pt x="2076" y="1209"/>
                </a:cubicBezTo>
                <a:cubicBezTo>
                  <a:pt x="2090" y="1190"/>
                  <a:pt x="2090" y="1167"/>
                  <a:pt x="2073" y="1153"/>
                </a:cubicBezTo>
                <a:cubicBezTo>
                  <a:pt x="2031" y="1114"/>
                  <a:pt x="2001" y="1081"/>
                  <a:pt x="1978" y="1045"/>
                </a:cubicBezTo>
                <a:cubicBezTo>
                  <a:pt x="1971" y="1032"/>
                  <a:pt x="1959" y="1025"/>
                  <a:pt x="1946" y="1025"/>
                </a:cubicBezTo>
                <a:close/>
                <a:moveTo>
                  <a:pt x="5209" y="1100"/>
                </a:moveTo>
                <a:cubicBezTo>
                  <a:pt x="5195" y="1100"/>
                  <a:pt x="5180" y="1107"/>
                  <a:pt x="5173" y="1123"/>
                </a:cubicBezTo>
                <a:cubicBezTo>
                  <a:pt x="5161" y="1142"/>
                  <a:pt x="5170" y="1165"/>
                  <a:pt x="5189" y="1173"/>
                </a:cubicBezTo>
                <a:cubicBezTo>
                  <a:pt x="5237" y="1195"/>
                  <a:pt x="5284" y="1220"/>
                  <a:pt x="5334" y="1240"/>
                </a:cubicBezTo>
                <a:cubicBezTo>
                  <a:pt x="5340" y="1240"/>
                  <a:pt x="5343" y="1243"/>
                  <a:pt x="5351" y="1243"/>
                </a:cubicBezTo>
                <a:cubicBezTo>
                  <a:pt x="5365" y="1243"/>
                  <a:pt x="5379" y="1234"/>
                  <a:pt x="5385" y="1223"/>
                </a:cubicBezTo>
                <a:cubicBezTo>
                  <a:pt x="5393" y="1201"/>
                  <a:pt x="5385" y="1181"/>
                  <a:pt x="5365" y="1170"/>
                </a:cubicBezTo>
                <a:cubicBezTo>
                  <a:pt x="5315" y="1151"/>
                  <a:pt x="5270" y="1126"/>
                  <a:pt x="5226" y="1103"/>
                </a:cubicBezTo>
                <a:cubicBezTo>
                  <a:pt x="5221" y="1101"/>
                  <a:pt x="5215" y="1100"/>
                  <a:pt x="5209" y="1100"/>
                </a:cubicBezTo>
                <a:close/>
                <a:moveTo>
                  <a:pt x="7378" y="1065"/>
                </a:moveTo>
                <a:cubicBezTo>
                  <a:pt x="7367" y="1065"/>
                  <a:pt x="7356" y="1070"/>
                  <a:pt x="7349" y="1081"/>
                </a:cubicBezTo>
                <a:cubicBezTo>
                  <a:pt x="7315" y="1114"/>
                  <a:pt x="7276" y="1151"/>
                  <a:pt x="7237" y="1181"/>
                </a:cubicBezTo>
                <a:cubicBezTo>
                  <a:pt x="7220" y="1195"/>
                  <a:pt x="7217" y="1220"/>
                  <a:pt x="7231" y="1237"/>
                </a:cubicBezTo>
                <a:cubicBezTo>
                  <a:pt x="7237" y="1243"/>
                  <a:pt x="7251" y="1251"/>
                  <a:pt x="7262" y="1251"/>
                </a:cubicBezTo>
                <a:cubicBezTo>
                  <a:pt x="7273" y="1251"/>
                  <a:pt x="7279" y="1248"/>
                  <a:pt x="7290" y="1240"/>
                </a:cubicBezTo>
                <a:cubicBezTo>
                  <a:pt x="7332" y="1206"/>
                  <a:pt x="7374" y="1170"/>
                  <a:pt x="7407" y="1131"/>
                </a:cubicBezTo>
                <a:cubicBezTo>
                  <a:pt x="7421" y="1114"/>
                  <a:pt x="7421" y="1089"/>
                  <a:pt x="7404" y="1075"/>
                </a:cubicBezTo>
                <a:cubicBezTo>
                  <a:pt x="7397" y="1069"/>
                  <a:pt x="7387" y="1065"/>
                  <a:pt x="7378" y="1065"/>
                </a:cubicBezTo>
                <a:close/>
                <a:moveTo>
                  <a:pt x="39" y="1020"/>
                </a:moveTo>
                <a:cubicBezTo>
                  <a:pt x="23" y="1020"/>
                  <a:pt x="0" y="1039"/>
                  <a:pt x="0" y="1059"/>
                </a:cubicBezTo>
                <a:lnTo>
                  <a:pt x="0" y="1084"/>
                </a:lnTo>
                <a:cubicBezTo>
                  <a:pt x="0" y="1128"/>
                  <a:pt x="9" y="1176"/>
                  <a:pt x="20" y="1223"/>
                </a:cubicBezTo>
                <a:cubicBezTo>
                  <a:pt x="23" y="1240"/>
                  <a:pt x="39" y="1254"/>
                  <a:pt x="56" y="1254"/>
                </a:cubicBezTo>
                <a:cubicBezTo>
                  <a:pt x="56" y="1254"/>
                  <a:pt x="62" y="1254"/>
                  <a:pt x="64" y="1248"/>
                </a:cubicBezTo>
                <a:cubicBezTo>
                  <a:pt x="84" y="1243"/>
                  <a:pt x="98" y="1223"/>
                  <a:pt x="92" y="1201"/>
                </a:cubicBezTo>
                <a:cubicBezTo>
                  <a:pt x="84" y="1165"/>
                  <a:pt x="78" y="1120"/>
                  <a:pt x="78" y="1081"/>
                </a:cubicBezTo>
                <a:lnTo>
                  <a:pt x="78" y="1059"/>
                </a:lnTo>
                <a:cubicBezTo>
                  <a:pt x="78" y="1039"/>
                  <a:pt x="62" y="1020"/>
                  <a:pt x="39" y="1020"/>
                </a:cubicBezTo>
                <a:close/>
                <a:moveTo>
                  <a:pt x="4300" y="1105"/>
                </a:moveTo>
                <a:cubicBezTo>
                  <a:pt x="4290" y="1105"/>
                  <a:pt x="4281" y="1109"/>
                  <a:pt x="4274" y="1117"/>
                </a:cubicBezTo>
                <a:cubicBezTo>
                  <a:pt x="4235" y="1156"/>
                  <a:pt x="4199" y="1193"/>
                  <a:pt x="4163" y="1223"/>
                </a:cubicBezTo>
                <a:cubicBezTo>
                  <a:pt x="4143" y="1237"/>
                  <a:pt x="4143" y="1262"/>
                  <a:pt x="4157" y="1279"/>
                </a:cubicBezTo>
                <a:cubicBezTo>
                  <a:pt x="4168" y="1285"/>
                  <a:pt x="4179" y="1293"/>
                  <a:pt x="4191" y="1293"/>
                </a:cubicBezTo>
                <a:cubicBezTo>
                  <a:pt x="4196" y="1293"/>
                  <a:pt x="4207" y="1290"/>
                  <a:pt x="4213" y="1282"/>
                </a:cubicBezTo>
                <a:cubicBezTo>
                  <a:pt x="4252" y="1248"/>
                  <a:pt x="4291" y="1212"/>
                  <a:pt x="4330" y="1173"/>
                </a:cubicBezTo>
                <a:cubicBezTo>
                  <a:pt x="4347" y="1156"/>
                  <a:pt x="4347" y="1131"/>
                  <a:pt x="4330" y="1117"/>
                </a:cubicBezTo>
                <a:cubicBezTo>
                  <a:pt x="4320" y="1109"/>
                  <a:pt x="4310" y="1105"/>
                  <a:pt x="4300" y="1105"/>
                </a:cubicBezTo>
                <a:close/>
                <a:moveTo>
                  <a:pt x="5488" y="1222"/>
                </a:moveTo>
                <a:cubicBezTo>
                  <a:pt x="5474" y="1222"/>
                  <a:pt x="5460" y="1231"/>
                  <a:pt x="5454" y="1246"/>
                </a:cubicBezTo>
                <a:cubicBezTo>
                  <a:pt x="5446" y="1265"/>
                  <a:pt x="5454" y="1290"/>
                  <a:pt x="5477" y="1296"/>
                </a:cubicBezTo>
                <a:cubicBezTo>
                  <a:pt x="5502" y="1304"/>
                  <a:pt x="5524" y="1312"/>
                  <a:pt x="5549" y="1324"/>
                </a:cubicBezTo>
                <a:cubicBezTo>
                  <a:pt x="5574" y="1335"/>
                  <a:pt x="5599" y="1340"/>
                  <a:pt x="5622" y="1352"/>
                </a:cubicBezTo>
                <a:cubicBezTo>
                  <a:pt x="5627" y="1354"/>
                  <a:pt x="5633" y="1354"/>
                  <a:pt x="5636" y="1354"/>
                </a:cubicBezTo>
                <a:cubicBezTo>
                  <a:pt x="5650" y="1354"/>
                  <a:pt x="5669" y="1349"/>
                  <a:pt x="5672" y="1326"/>
                </a:cubicBezTo>
                <a:cubicBezTo>
                  <a:pt x="5677" y="1307"/>
                  <a:pt x="5669" y="1285"/>
                  <a:pt x="5647" y="1279"/>
                </a:cubicBezTo>
                <a:cubicBezTo>
                  <a:pt x="5624" y="1271"/>
                  <a:pt x="5602" y="1265"/>
                  <a:pt x="5577" y="1254"/>
                </a:cubicBezTo>
                <a:cubicBezTo>
                  <a:pt x="5552" y="1246"/>
                  <a:pt x="5527" y="1237"/>
                  <a:pt x="5505" y="1226"/>
                </a:cubicBezTo>
                <a:cubicBezTo>
                  <a:pt x="5499" y="1223"/>
                  <a:pt x="5494" y="1222"/>
                  <a:pt x="5488" y="1222"/>
                </a:cubicBezTo>
                <a:close/>
                <a:moveTo>
                  <a:pt x="7136" y="1259"/>
                </a:moveTo>
                <a:cubicBezTo>
                  <a:pt x="7129" y="1259"/>
                  <a:pt x="7121" y="1261"/>
                  <a:pt x="7114" y="1265"/>
                </a:cubicBezTo>
                <a:cubicBezTo>
                  <a:pt x="7072" y="1290"/>
                  <a:pt x="7028" y="1310"/>
                  <a:pt x="6983" y="1332"/>
                </a:cubicBezTo>
                <a:cubicBezTo>
                  <a:pt x="6961" y="1340"/>
                  <a:pt x="6952" y="1363"/>
                  <a:pt x="6961" y="1382"/>
                </a:cubicBezTo>
                <a:cubicBezTo>
                  <a:pt x="6969" y="1396"/>
                  <a:pt x="6983" y="1407"/>
                  <a:pt x="6997" y="1407"/>
                </a:cubicBezTo>
                <a:cubicBezTo>
                  <a:pt x="7003" y="1407"/>
                  <a:pt x="7008" y="1407"/>
                  <a:pt x="7011" y="1405"/>
                </a:cubicBezTo>
                <a:cubicBezTo>
                  <a:pt x="7058" y="1382"/>
                  <a:pt x="7109" y="1360"/>
                  <a:pt x="7153" y="1332"/>
                </a:cubicBezTo>
                <a:cubicBezTo>
                  <a:pt x="7176" y="1321"/>
                  <a:pt x="7178" y="1296"/>
                  <a:pt x="7167" y="1279"/>
                </a:cubicBezTo>
                <a:cubicBezTo>
                  <a:pt x="7160" y="1265"/>
                  <a:pt x="7149" y="1259"/>
                  <a:pt x="7136" y="1259"/>
                </a:cubicBezTo>
                <a:close/>
                <a:moveTo>
                  <a:pt x="5786" y="1323"/>
                </a:moveTo>
                <a:cubicBezTo>
                  <a:pt x="5768" y="1323"/>
                  <a:pt x="5749" y="1334"/>
                  <a:pt x="5744" y="1352"/>
                </a:cubicBezTo>
                <a:cubicBezTo>
                  <a:pt x="5742" y="1374"/>
                  <a:pt x="5750" y="1393"/>
                  <a:pt x="5772" y="1402"/>
                </a:cubicBezTo>
                <a:cubicBezTo>
                  <a:pt x="5823" y="1418"/>
                  <a:pt x="5873" y="1430"/>
                  <a:pt x="5923" y="1444"/>
                </a:cubicBezTo>
                <a:cubicBezTo>
                  <a:pt x="5926" y="1446"/>
                  <a:pt x="5929" y="1446"/>
                  <a:pt x="5934" y="1446"/>
                </a:cubicBezTo>
                <a:cubicBezTo>
                  <a:pt x="5951" y="1446"/>
                  <a:pt x="5968" y="1435"/>
                  <a:pt x="5968" y="1410"/>
                </a:cubicBezTo>
                <a:cubicBezTo>
                  <a:pt x="5973" y="1393"/>
                  <a:pt x="5959" y="1371"/>
                  <a:pt x="5940" y="1365"/>
                </a:cubicBezTo>
                <a:cubicBezTo>
                  <a:pt x="5895" y="1352"/>
                  <a:pt x="5842" y="1340"/>
                  <a:pt x="5792" y="1324"/>
                </a:cubicBezTo>
                <a:cubicBezTo>
                  <a:pt x="5790" y="1323"/>
                  <a:pt x="5788" y="1323"/>
                  <a:pt x="5786" y="1323"/>
                </a:cubicBezTo>
                <a:close/>
                <a:moveTo>
                  <a:pt x="2171" y="1229"/>
                </a:moveTo>
                <a:cubicBezTo>
                  <a:pt x="2158" y="1229"/>
                  <a:pt x="2146" y="1235"/>
                  <a:pt x="2140" y="1248"/>
                </a:cubicBezTo>
                <a:cubicBezTo>
                  <a:pt x="2129" y="1265"/>
                  <a:pt x="2132" y="1285"/>
                  <a:pt x="2148" y="1299"/>
                </a:cubicBezTo>
                <a:cubicBezTo>
                  <a:pt x="2126" y="1332"/>
                  <a:pt x="2101" y="1360"/>
                  <a:pt x="2070" y="1388"/>
                </a:cubicBezTo>
                <a:cubicBezTo>
                  <a:pt x="2051" y="1402"/>
                  <a:pt x="2051" y="1424"/>
                  <a:pt x="2065" y="1444"/>
                </a:cubicBezTo>
                <a:cubicBezTo>
                  <a:pt x="2073" y="1452"/>
                  <a:pt x="2084" y="1458"/>
                  <a:pt x="2093" y="1458"/>
                </a:cubicBezTo>
                <a:cubicBezTo>
                  <a:pt x="2104" y="1458"/>
                  <a:pt x="2115" y="1452"/>
                  <a:pt x="2118" y="1444"/>
                </a:cubicBezTo>
                <a:cubicBezTo>
                  <a:pt x="2157" y="1407"/>
                  <a:pt x="2187" y="1374"/>
                  <a:pt x="2215" y="1338"/>
                </a:cubicBezTo>
                <a:cubicBezTo>
                  <a:pt x="2240" y="1352"/>
                  <a:pt x="2266" y="1363"/>
                  <a:pt x="2288" y="1377"/>
                </a:cubicBezTo>
                <a:cubicBezTo>
                  <a:pt x="2294" y="1380"/>
                  <a:pt x="2300" y="1382"/>
                  <a:pt x="2306" y="1382"/>
                </a:cubicBezTo>
                <a:cubicBezTo>
                  <a:pt x="2320" y="1382"/>
                  <a:pt x="2333" y="1373"/>
                  <a:pt x="2341" y="1360"/>
                </a:cubicBezTo>
                <a:cubicBezTo>
                  <a:pt x="2352" y="1338"/>
                  <a:pt x="2344" y="1318"/>
                  <a:pt x="2324" y="1307"/>
                </a:cubicBezTo>
                <a:cubicBezTo>
                  <a:pt x="2274" y="1282"/>
                  <a:pt x="2229" y="1257"/>
                  <a:pt x="2190" y="1234"/>
                </a:cubicBezTo>
                <a:cubicBezTo>
                  <a:pt x="2184" y="1231"/>
                  <a:pt x="2178" y="1229"/>
                  <a:pt x="2171" y="1229"/>
                </a:cubicBezTo>
                <a:close/>
                <a:moveTo>
                  <a:pt x="4066" y="1309"/>
                </a:moveTo>
                <a:cubicBezTo>
                  <a:pt x="4058" y="1309"/>
                  <a:pt x="4050" y="1312"/>
                  <a:pt x="4043" y="1318"/>
                </a:cubicBezTo>
                <a:cubicBezTo>
                  <a:pt x="3998" y="1346"/>
                  <a:pt x="3956" y="1374"/>
                  <a:pt x="3914" y="1396"/>
                </a:cubicBezTo>
                <a:cubicBezTo>
                  <a:pt x="3895" y="1407"/>
                  <a:pt x="3889" y="1432"/>
                  <a:pt x="3900" y="1449"/>
                </a:cubicBezTo>
                <a:cubicBezTo>
                  <a:pt x="3906" y="1463"/>
                  <a:pt x="3920" y="1471"/>
                  <a:pt x="3934" y="1471"/>
                </a:cubicBezTo>
                <a:cubicBezTo>
                  <a:pt x="3942" y="1471"/>
                  <a:pt x="3948" y="1471"/>
                  <a:pt x="3951" y="1463"/>
                </a:cubicBezTo>
                <a:cubicBezTo>
                  <a:pt x="3998" y="1438"/>
                  <a:pt x="4043" y="1410"/>
                  <a:pt x="4085" y="1379"/>
                </a:cubicBezTo>
                <a:cubicBezTo>
                  <a:pt x="4104" y="1368"/>
                  <a:pt x="4110" y="1346"/>
                  <a:pt x="4096" y="1326"/>
                </a:cubicBezTo>
                <a:cubicBezTo>
                  <a:pt x="4089" y="1315"/>
                  <a:pt x="4078" y="1309"/>
                  <a:pt x="4066" y="1309"/>
                </a:cubicBezTo>
                <a:close/>
                <a:moveTo>
                  <a:pt x="6848" y="1381"/>
                </a:moveTo>
                <a:cubicBezTo>
                  <a:pt x="6845" y="1381"/>
                  <a:pt x="6841" y="1381"/>
                  <a:pt x="6838" y="1382"/>
                </a:cubicBezTo>
                <a:cubicBezTo>
                  <a:pt x="6793" y="1393"/>
                  <a:pt x="6740" y="1405"/>
                  <a:pt x="6693" y="1416"/>
                </a:cubicBezTo>
                <a:cubicBezTo>
                  <a:pt x="6673" y="1418"/>
                  <a:pt x="6657" y="1438"/>
                  <a:pt x="6662" y="1460"/>
                </a:cubicBezTo>
                <a:cubicBezTo>
                  <a:pt x="6665" y="1477"/>
                  <a:pt x="6682" y="1491"/>
                  <a:pt x="6701" y="1491"/>
                </a:cubicBezTo>
                <a:cubicBezTo>
                  <a:pt x="6704" y="1491"/>
                  <a:pt x="6704" y="1491"/>
                  <a:pt x="6707" y="1494"/>
                </a:cubicBezTo>
                <a:cubicBezTo>
                  <a:pt x="6754" y="1488"/>
                  <a:pt x="6810" y="1474"/>
                  <a:pt x="6860" y="1460"/>
                </a:cubicBezTo>
                <a:cubicBezTo>
                  <a:pt x="6880" y="1452"/>
                  <a:pt x="6894" y="1432"/>
                  <a:pt x="6888" y="1410"/>
                </a:cubicBezTo>
                <a:cubicBezTo>
                  <a:pt x="6881" y="1394"/>
                  <a:pt x="6866" y="1381"/>
                  <a:pt x="6848" y="1381"/>
                </a:cubicBezTo>
                <a:close/>
                <a:moveTo>
                  <a:pt x="6084" y="1401"/>
                </a:moveTo>
                <a:cubicBezTo>
                  <a:pt x="6067" y="1401"/>
                  <a:pt x="6051" y="1413"/>
                  <a:pt x="6049" y="1432"/>
                </a:cubicBezTo>
                <a:cubicBezTo>
                  <a:pt x="6046" y="1452"/>
                  <a:pt x="6057" y="1474"/>
                  <a:pt x="6079" y="1477"/>
                </a:cubicBezTo>
                <a:cubicBezTo>
                  <a:pt x="6132" y="1488"/>
                  <a:pt x="6185" y="1494"/>
                  <a:pt x="6235" y="1502"/>
                </a:cubicBezTo>
                <a:lnTo>
                  <a:pt x="6241" y="1502"/>
                </a:lnTo>
                <a:cubicBezTo>
                  <a:pt x="6258" y="1502"/>
                  <a:pt x="6274" y="1488"/>
                  <a:pt x="6277" y="1463"/>
                </a:cubicBezTo>
                <a:cubicBezTo>
                  <a:pt x="6283" y="1444"/>
                  <a:pt x="6263" y="1424"/>
                  <a:pt x="6244" y="1421"/>
                </a:cubicBezTo>
                <a:cubicBezTo>
                  <a:pt x="6194" y="1418"/>
                  <a:pt x="6146" y="1410"/>
                  <a:pt x="6093" y="1402"/>
                </a:cubicBezTo>
                <a:cubicBezTo>
                  <a:pt x="6090" y="1401"/>
                  <a:pt x="6087" y="1401"/>
                  <a:pt x="6084" y="1401"/>
                </a:cubicBezTo>
                <a:close/>
                <a:moveTo>
                  <a:pt x="2446" y="1373"/>
                </a:moveTo>
                <a:cubicBezTo>
                  <a:pt x="2432" y="1373"/>
                  <a:pt x="2419" y="1382"/>
                  <a:pt x="2411" y="1396"/>
                </a:cubicBezTo>
                <a:cubicBezTo>
                  <a:pt x="2405" y="1416"/>
                  <a:pt x="2411" y="1435"/>
                  <a:pt x="2433" y="1446"/>
                </a:cubicBezTo>
                <a:cubicBezTo>
                  <a:pt x="2478" y="1463"/>
                  <a:pt x="2525" y="1480"/>
                  <a:pt x="2578" y="1502"/>
                </a:cubicBezTo>
                <a:cubicBezTo>
                  <a:pt x="2581" y="1505"/>
                  <a:pt x="2589" y="1505"/>
                  <a:pt x="2592" y="1505"/>
                </a:cubicBezTo>
                <a:cubicBezTo>
                  <a:pt x="2609" y="1505"/>
                  <a:pt x="2623" y="1494"/>
                  <a:pt x="2628" y="1480"/>
                </a:cubicBezTo>
                <a:cubicBezTo>
                  <a:pt x="2634" y="1460"/>
                  <a:pt x="2623" y="1438"/>
                  <a:pt x="2603" y="1432"/>
                </a:cubicBezTo>
                <a:cubicBezTo>
                  <a:pt x="2553" y="1416"/>
                  <a:pt x="2505" y="1393"/>
                  <a:pt x="2461" y="1377"/>
                </a:cubicBezTo>
                <a:cubicBezTo>
                  <a:pt x="2456" y="1374"/>
                  <a:pt x="2451" y="1373"/>
                  <a:pt x="2446" y="1373"/>
                </a:cubicBezTo>
                <a:close/>
                <a:moveTo>
                  <a:pt x="6540" y="1432"/>
                </a:moveTo>
                <a:cubicBezTo>
                  <a:pt x="6508" y="1434"/>
                  <a:pt x="6472" y="1436"/>
                  <a:pt x="6435" y="1436"/>
                </a:cubicBezTo>
                <a:cubicBezTo>
                  <a:pt x="6420" y="1436"/>
                  <a:pt x="6404" y="1436"/>
                  <a:pt x="6389" y="1435"/>
                </a:cubicBezTo>
                <a:cubicBezTo>
                  <a:pt x="6369" y="1435"/>
                  <a:pt x="6350" y="1452"/>
                  <a:pt x="6350" y="1474"/>
                </a:cubicBezTo>
                <a:cubicBezTo>
                  <a:pt x="6350" y="1494"/>
                  <a:pt x="6369" y="1513"/>
                  <a:pt x="6389" y="1513"/>
                </a:cubicBezTo>
                <a:lnTo>
                  <a:pt x="6445" y="1513"/>
                </a:lnTo>
                <a:cubicBezTo>
                  <a:pt x="6481" y="1513"/>
                  <a:pt x="6514" y="1513"/>
                  <a:pt x="6545" y="1508"/>
                </a:cubicBezTo>
                <a:cubicBezTo>
                  <a:pt x="6567" y="1505"/>
                  <a:pt x="6584" y="1488"/>
                  <a:pt x="6581" y="1466"/>
                </a:cubicBezTo>
                <a:cubicBezTo>
                  <a:pt x="6579" y="1446"/>
                  <a:pt x="6565" y="1432"/>
                  <a:pt x="6540" y="1432"/>
                </a:cubicBezTo>
                <a:close/>
                <a:moveTo>
                  <a:pt x="108" y="1321"/>
                </a:moveTo>
                <a:cubicBezTo>
                  <a:pt x="102" y="1321"/>
                  <a:pt x="95" y="1323"/>
                  <a:pt x="90" y="1326"/>
                </a:cubicBezTo>
                <a:cubicBezTo>
                  <a:pt x="67" y="1338"/>
                  <a:pt x="64" y="1363"/>
                  <a:pt x="76" y="1379"/>
                </a:cubicBezTo>
                <a:cubicBezTo>
                  <a:pt x="106" y="1424"/>
                  <a:pt x="140" y="1466"/>
                  <a:pt x="182" y="1505"/>
                </a:cubicBezTo>
                <a:cubicBezTo>
                  <a:pt x="193" y="1513"/>
                  <a:pt x="201" y="1516"/>
                  <a:pt x="209" y="1516"/>
                </a:cubicBezTo>
                <a:cubicBezTo>
                  <a:pt x="223" y="1516"/>
                  <a:pt x="235" y="1513"/>
                  <a:pt x="237" y="1508"/>
                </a:cubicBezTo>
                <a:cubicBezTo>
                  <a:pt x="251" y="1491"/>
                  <a:pt x="251" y="1466"/>
                  <a:pt x="235" y="1452"/>
                </a:cubicBezTo>
                <a:cubicBezTo>
                  <a:pt x="196" y="1418"/>
                  <a:pt x="165" y="1379"/>
                  <a:pt x="140" y="1340"/>
                </a:cubicBezTo>
                <a:cubicBezTo>
                  <a:pt x="132" y="1328"/>
                  <a:pt x="120" y="1321"/>
                  <a:pt x="108" y="1321"/>
                </a:cubicBezTo>
                <a:close/>
                <a:moveTo>
                  <a:pt x="3795" y="1459"/>
                </a:moveTo>
                <a:cubicBezTo>
                  <a:pt x="3789" y="1459"/>
                  <a:pt x="3784" y="1460"/>
                  <a:pt x="3778" y="1463"/>
                </a:cubicBezTo>
                <a:cubicBezTo>
                  <a:pt x="3733" y="1485"/>
                  <a:pt x="3683" y="1502"/>
                  <a:pt x="3638" y="1516"/>
                </a:cubicBezTo>
                <a:cubicBezTo>
                  <a:pt x="3621" y="1522"/>
                  <a:pt x="3607" y="1544"/>
                  <a:pt x="3613" y="1564"/>
                </a:cubicBezTo>
                <a:cubicBezTo>
                  <a:pt x="3621" y="1583"/>
                  <a:pt x="3635" y="1591"/>
                  <a:pt x="3652" y="1591"/>
                </a:cubicBezTo>
                <a:lnTo>
                  <a:pt x="3658" y="1591"/>
                </a:lnTo>
                <a:cubicBezTo>
                  <a:pt x="3708" y="1575"/>
                  <a:pt x="3761" y="1558"/>
                  <a:pt x="3808" y="1536"/>
                </a:cubicBezTo>
                <a:cubicBezTo>
                  <a:pt x="3831" y="1524"/>
                  <a:pt x="3842" y="1505"/>
                  <a:pt x="3831" y="1485"/>
                </a:cubicBezTo>
                <a:cubicBezTo>
                  <a:pt x="3822" y="1469"/>
                  <a:pt x="3810" y="1459"/>
                  <a:pt x="3795" y="1459"/>
                </a:cubicBezTo>
                <a:close/>
                <a:moveTo>
                  <a:pt x="2741" y="1475"/>
                </a:moveTo>
                <a:cubicBezTo>
                  <a:pt x="2724" y="1475"/>
                  <a:pt x="2710" y="1484"/>
                  <a:pt x="2704" y="1502"/>
                </a:cubicBezTo>
                <a:cubicBezTo>
                  <a:pt x="2698" y="1522"/>
                  <a:pt x="2706" y="1544"/>
                  <a:pt x="2729" y="1550"/>
                </a:cubicBezTo>
                <a:cubicBezTo>
                  <a:pt x="2771" y="1564"/>
                  <a:pt x="2815" y="1577"/>
                  <a:pt x="2865" y="1591"/>
                </a:cubicBezTo>
                <a:lnTo>
                  <a:pt x="2879" y="1597"/>
                </a:lnTo>
                <a:cubicBezTo>
                  <a:pt x="2882" y="1600"/>
                  <a:pt x="2885" y="1600"/>
                  <a:pt x="2888" y="1600"/>
                </a:cubicBezTo>
                <a:cubicBezTo>
                  <a:pt x="2907" y="1600"/>
                  <a:pt x="2924" y="1589"/>
                  <a:pt x="2930" y="1572"/>
                </a:cubicBezTo>
                <a:cubicBezTo>
                  <a:pt x="2938" y="1550"/>
                  <a:pt x="2924" y="1530"/>
                  <a:pt x="2902" y="1522"/>
                </a:cubicBezTo>
                <a:lnTo>
                  <a:pt x="2888" y="1519"/>
                </a:lnTo>
                <a:cubicBezTo>
                  <a:pt x="2840" y="1505"/>
                  <a:pt x="2796" y="1491"/>
                  <a:pt x="2754" y="1477"/>
                </a:cubicBezTo>
                <a:cubicBezTo>
                  <a:pt x="2749" y="1476"/>
                  <a:pt x="2745" y="1475"/>
                  <a:pt x="2741" y="1475"/>
                </a:cubicBezTo>
                <a:close/>
                <a:moveTo>
                  <a:pt x="1972" y="1478"/>
                </a:moveTo>
                <a:cubicBezTo>
                  <a:pt x="1965" y="1478"/>
                  <a:pt x="1957" y="1480"/>
                  <a:pt x="1950" y="1485"/>
                </a:cubicBezTo>
                <a:cubicBezTo>
                  <a:pt x="1908" y="1508"/>
                  <a:pt x="1867" y="1533"/>
                  <a:pt x="1822" y="1558"/>
                </a:cubicBezTo>
                <a:cubicBezTo>
                  <a:pt x="1800" y="1569"/>
                  <a:pt x="1794" y="1589"/>
                  <a:pt x="1805" y="1611"/>
                </a:cubicBezTo>
                <a:cubicBezTo>
                  <a:pt x="1811" y="1625"/>
                  <a:pt x="1825" y="1631"/>
                  <a:pt x="1839" y="1631"/>
                </a:cubicBezTo>
                <a:cubicBezTo>
                  <a:pt x="1847" y="1631"/>
                  <a:pt x="1850" y="1628"/>
                  <a:pt x="1853" y="1628"/>
                </a:cubicBezTo>
                <a:cubicBezTo>
                  <a:pt x="1903" y="1603"/>
                  <a:pt x="1950" y="1575"/>
                  <a:pt x="1992" y="1547"/>
                </a:cubicBezTo>
                <a:cubicBezTo>
                  <a:pt x="2009" y="1536"/>
                  <a:pt x="2017" y="1513"/>
                  <a:pt x="2003" y="1494"/>
                </a:cubicBezTo>
                <a:cubicBezTo>
                  <a:pt x="1997" y="1484"/>
                  <a:pt x="1985" y="1478"/>
                  <a:pt x="1972" y="1478"/>
                </a:cubicBezTo>
                <a:close/>
                <a:moveTo>
                  <a:pt x="3040" y="1554"/>
                </a:moveTo>
                <a:cubicBezTo>
                  <a:pt x="3022" y="1554"/>
                  <a:pt x="3007" y="1567"/>
                  <a:pt x="3005" y="1586"/>
                </a:cubicBezTo>
                <a:cubicBezTo>
                  <a:pt x="2999" y="1605"/>
                  <a:pt x="3013" y="1628"/>
                  <a:pt x="3036" y="1631"/>
                </a:cubicBezTo>
                <a:cubicBezTo>
                  <a:pt x="3089" y="1639"/>
                  <a:pt x="3144" y="1644"/>
                  <a:pt x="3195" y="1647"/>
                </a:cubicBezTo>
                <a:cubicBezTo>
                  <a:pt x="3214" y="1647"/>
                  <a:pt x="3231" y="1631"/>
                  <a:pt x="3236" y="1614"/>
                </a:cubicBezTo>
                <a:cubicBezTo>
                  <a:pt x="3236" y="1591"/>
                  <a:pt x="3220" y="1575"/>
                  <a:pt x="3200" y="1572"/>
                </a:cubicBezTo>
                <a:cubicBezTo>
                  <a:pt x="3150" y="1569"/>
                  <a:pt x="3097" y="1564"/>
                  <a:pt x="3049" y="1555"/>
                </a:cubicBezTo>
                <a:cubicBezTo>
                  <a:pt x="3046" y="1554"/>
                  <a:pt x="3043" y="1554"/>
                  <a:pt x="3040" y="1554"/>
                </a:cubicBezTo>
                <a:close/>
                <a:moveTo>
                  <a:pt x="3505" y="1554"/>
                </a:moveTo>
                <a:cubicBezTo>
                  <a:pt x="3502" y="1554"/>
                  <a:pt x="3499" y="1554"/>
                  <a:pt x="3496" y="1555"/>
                </a:cubicBezTo>
                <a:cubicBezTo>
                  <a:pt x="3446" y="1561"/>
                  <a:pt x="3395" y="1569"/>
                  <a:pt x="3345" y="1572"/>
                </a:cubicBezTo>
                <a:cubicBezTo>
                  <a:pt x="3326" y="1575"/>
                  <a:pt x="3306" y="1591"/>
                  <a:pt x="3312" y="1614"/>
                </a:cubicBezTo>
                <a:cubicBezTo>
                  <a:pt x="3312" y="1631"/>
                  <a:pt x="3328" y="1647"/>
                  <a:pt x="3348" y="1647"/>
                </a:cubicBezTo>
                <a:cubicBezTo>
                  <a:pt x="3401" y="1647"/>
                  <a:pt x="3457" y="1639"/>
                  <a:pt x="3510" y="1631"/>
                </a:cubicBezTo>
                <a:cubicBezTo>
                  <a:pt x="3529" y="1628"/>
                  <a:pt x="3543" y="1605"/>
                  <a:pt x="3540" y="1586"/>
                </a:cubicBezTo>
                <a:cubicBezTo>
                  <a:pt x="3538" y="1567"/>
                  <a:pt x="3522" y="1554"/>
                  <a:pt x="3505" y="1554"/>
                </a:cubicBezTo>
                <a:close/>
                <a:moveTo>
                  <a:pt x="340" y="1532"/>
                </a:moveTo>
                <a:cubicBezTo>
                  <a:pt x="326" y="1532"/>
                  <a:pt x="312" y="1538"/>
                  <a:pt x="304" y="1550"/>
                </a:cubicBezTo>
                <a:cubicBezTo>
                  <a:pt x="293" y="1569"/>
                  <a:pt x="302" y="1591"/>
                  <a:pt x="318" y="1603"/>
                </a:cubicBezTo>
                <a:cubicBezTo>
                  <a:pt x="363" y="1628"/>
                  <a:pt x="413" y="1647"/>
                  <a:pt x="466" y="1670"/>
                </a:cubicBezTo>
                <a:cubicBezTo>
                  <a:pt x="469" y="1672"/>
                  <a:pt x="472" y="1672"/>
                  <a:pt x="480" y="1672"/>
                </a:cubicBezTo>
                <a:cubicBezTo>
                  <a:pt x="497" y="1672"/>
                  <a:pt x="511" y="1661"/>
                  <a:pt x="516" y="1647"/>
                </a:cubicBezTo>
                <a:cubicBezTo>
                  <a:pt x="525" y="1631"/>
                  <a:pt x="514" y="1605"/>
                  <a:pt x="494" y="1600"/>
                </a:cubicBezTo>
                <a:cubicBezTo>
                  <a:pt x="441" y="1583"/>
                  <a:pt x="399" y="1561"/>
                  <a:pt x="357" y="1536"/>
                </a:cubicBezTo>
                <a:cubicBezTo>
                  <a:pt x="352" y="1533"/>
                  <a:pt x="346" y="1532"/>
                  <a:pt x="340" y="1532"/>
                </a:cubicBezTo>
                <a:close/>
                <a:moveTo>
                  <a:pt x="1692" y="1615"/>
                </a:moveTo>
                <a:cubicBezTo>
                  <a:pt x="1688" y="1615"/>
                  <a:pt x="1684" y="1615"/>
                  <a:pt x="1680" y="1617"/>
                </a:cubicBezTo>
                <a:cubicBezTo>
                  <a:pt x="1632" y="1631"/>
                  <a:pt x="1585" y="1644"/>
                  <a:pt x="1535" y="1658"/>
                </a:cubicBezTo>
                <a:cubicBezTo>
                  <a:pt x="1515" y="1661"/>
                  <a:pt x="1501" y="1684"/>
                  <a:pt x="1507" y="1703"/>
                </a:cubicBezTo>
                <a:cubicBezTo>
                  <a:pt x="1512" y="1723"/>
                  <a:pt x="1529" y="1737"/>
                  <a:pt x="1546" y="1737"/>
                </a:cubicBezTo>
                <a:lnTo>
                  <a:pt x="1549" y="1737"/>
                </a:lnTo>
                <a:cubicBezTo>
                  <a:pt x="1602" y="1723"/>
                  <a:pt x="1655" y="1709"/>
                  <a:pt x="1702" y="1689"/>
                </a:cubicBezTo>
                <a:cubicBezTo>
                  <a:pt x="1724" y="1684"/>
                  <a:pt x="1733" y="1661"/>
                  <a:pt x="1727" y="1642"/>
                </a:cubicBezTo>
                <a:cubicBezTo>
                  <a:pt x="1723" y="1624"/>
                  <a:pt x="1707" y="1615"/>
                  <a:pt x="1692" y="1615"/>
                </a:cubicBezTo>
                <a:close/>
                <a:moveTo>
                  <a:pt x="628" y="1643"/>
                </a:moveTo>
                <a:cubicBezTo>
                  <a:pt x="613" y="1643"/>
                  <a:pt x="596" y="1656"/>
                  <a:pt x="592" y="1672"/>
                </a:cubicBezTo>
                <a:cubicBezTo>
                  <a:pt x="583" y="1689"/>
                  <a:pt x="597" y="1711"/>
                  <a:pt x="620" y="1717"/>
                </a:cubicBezTo>
                <a:cubicBezTo>
                  <a:pt x="664" y="1728"/>
                  <a:pt x="720" y="1739"/>
                  <a:pt x="773" y="1750"/>
                </a:cubicBezTo>
                <a:lnTo>
                  <a:pt x="779" y="1750"/>
                </a:lnTo>
                <a:cubicBezTo>
                  <a:pt x="795" y="1750"/>
                  <a:pt x="815" y="1737"/>
                  <a:pt x="815" y="1723"/>
                </a:cubicBezTo>
                <a:cubicBezTo>
                  <a:pt x="818" y="1700"/>
                  <a:pt x="804" y="1678"/>
                  <a:pt x="781" y="1675"/>
                </a:cubicBezTo>
                <a:cubicBezTo>
                  <a:pt x="734" y="1664"/>
                  <a:pt x="681" y="1658"/>
                  <a:pt x="636" y="1644"/>
                </a:cubicBezTo>
                <a:cubicBezTo>
                  <a:pt x="634" y="1644"/>
                  <a:pt x="631" y="1643"/>
                  <a:pt x="628" y="1643"/>
                </a:cubicBezTo>
                <a:close/>
                <a:moveTo>
                  <a:pt x="931" y="1689"/>
                </a:moveTo>
                <a:cubicBezTo>
                  <a:pt x="913" y="1689"/>
                  <a:pt x="898" y="1705"/>
                  <a:pt x="893" y="1725"/>
                </a:cubicBezTo>
                <a:cubicBezTo>
                  <a:pt x="890" y="1745"/>
                  <a:pt x="907" y="1764"/>
                  <a:pt x="929" y="1767"/>
                </a:cubicBezTo>
                <a:lnTo>
                  <a:pt x="1085" y="1778"/>
                </a:lnTo>
                <a:cubicBezTo>
                  <a:pt x="1108" y="1778"/>
                  <a:pt x="1125" y="1764"/>
                  <a:pt x="1125" y="1739"/>
                </a:cubicBezTo>
                <a:cubicBezTo>
                  <a:pt x="1125" y="1717"/>
                  <a:pt x="1108" y="1700"/>
                  <a:pt x="1085" y="1700"/>
                </a:cubicBezTo>
                <a:cubicBezTo>
                  <a:pt x="1035" y="1700"/>
                  <a:pt x="988" y="1697"/>
                  <a:pt x="935" y="1689"/>
                </a:cubicBezTo>
                <a:cubicBezTo>
                  <a:pt x="933" y="1689"/>
                  <a:pt x="932" y="1689"/>
                  <a:pt x="931" y="1689"/>
                </a:cubicBezTo>
                <a:close/>
                <a:moveTo>
                  <a:pt x="1394" y="1683"/>
                </a:moveTo>
                <a:cubicBezTo>
                  <a:pt x="1392" y="1683"/>
                  <a:pt x="1391" y="1683"/>
                  <a:pt x="1390" y="1684"/>
                </a:cubicBezTo>
                <a:cubicBezTo>
                  <a:pt x="1339" y="1689"/>
                  <a:pt x="1292" y="1695"/>
                  <a:pt x="1239" y="1697"/>
                </a:cubicBezTo>
                <a:cubicBezTo>
                  <a:pt x="1219" y="1700"/>
                  <a:pt x="1197" y="1717"/>
                  <a:pt x="1200" y="1739"/>
                </a:cubicBezTo>
                <a:cubicBezTo>
                  <a:pt x="1200" y="1759"/>
                  <a:pt x="1219" y="1778"/>
                  <a:pt x="1239" y="1778"/>
                </a:cubicBezTo>
                <a:cubicBezTo>
                  <a:pt x="1295" y="1773"/>
                  <a:pt x="1348" y="1770"/>
                  <a:pt x="1401" y="1764"/>
                </a:cubicBezTo>
                <a:cubicBezTo>
                  <a:pt x="1420" y="1759"/>
                  <a:pt x="1437" y="1739"/>
                  <a:pt x="1434" y="1717"/>
                </a:cubicBezTo>
                <a:cubicBezTo>
                  <a:pt x="1432" y="1699"/>
                  <a:pt x="1412" y="1683"/>
                  <a:pt x="1394" y="1683"/>
                </a:cubicBezTo>
                <a:close/>
              </a:path>
            </a:pathLst>
          </a:custGeom>
          <a:solidFill>
            <a:srgbClr val="2417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5"/>
          <p:cNvSpPr/>
          <p:nvPr/>
        </p:nvSpPr>
        <p:spPr>
          <a:xfrm>
            <a:off x="8092881" y="2571748"/>
            <a:ext cx="127951" cy="128441"/>
          </a:xfrm>
          <a:custGeom>
            <a:avLst/>
            <a:gdLst/>
            <a:ahLst/>
            <a:cxnLst/>
            <a:rect l="l" t="t" r="r" b="b"/>
            <a:pathLst>
              <a:path w="824" h="827" extrusionOk="0">
                <a:moveTo>
                  <a:pt x="435" y="109"/>
                </a:moveTo>
                <a:cubicBezTo>
                  <a:pt x="447" y="148"/>
                  <a:pt x="460" y="193"/>
                  <a:pt x="466" y="223"/>
                </a:cubicBezTo>
                <a:cubicBezTo>
                  <a:pt x="488" y="307"/>
                  <a:pt x="491" y="324"/>
                  <a:pt x="502" y="338"/>
                </a:cubicBezTo>
                <a:cubicBezTo>
                  <a:pt x="513" y="352"/>
                  <a:pt x="530" y="360"/>
                  <a:pt x="608" y="388"/>
                </a:cubicBezTo>
                <a:cubicBezTo>
                  <a:pt x="636" y="399"/>
                  <a:pt x="684" y="413"/>
                  <a:pt x="714" y="427"/>
                </a:cubicBezTo>
                <a:cubicBezTo>
                  <a:pt x="670" y="444"/>
                  <a:pt x="597" y="472"/>
                  <a:pt x="530" y="497"/>
                </a:cubicBezTo>
                <a:cubicBezTo>
                  <a:pt x="522" y="500"/>
                  <a:pt x="513" y="505"/>
                  <a:pt x="508" y="516"/>
                </a:cubicBezTo>
                <a:cubicBezTo>
                  <a:pt x="474" y="595"/>
                  <a:pt x="435" y="678"/>
                  <a:pt x="407" y="726"/>
                </a:cubicBezTo>
                <a:cubicBezTo>
                  <a:pt x="391" y="673"/>
                  <a:pt x="366" y="586"/>
                  <a:pt x="346" y="505"/>
                </a:cubicBezTo>
                <a:cubicBezTo>
                  <a:pt x="341" y="491"/>
                  <a:pt x="332" y="483"/>
                  <a:pt x="318" y="477"/>
                </a:cubicBezTo>
                <a:cubicBezTo>
                  <a:pt x="240" y="463"/>
                  <a:pt x="154" y="444"/>
                  <a:pt x="103" y="430"/>
                </a:cubicBezTo>
                <a:cubicBezTo>
                  <a:pt x="156" y="399"/>
                  <a:pt x="251" y="357"/>
                  <a:pt x="329" y="321"/>
                </a:cubicBezTo>
                <a:cubicBezTo>
                  <a:pt x="341" y="318"/>
                  <a:pt x="349" y="310"/>
                  <a:pt x="352" y="302"/>
                </a:cubicBezTo>
                <a:cubicBezTo>
                  <a:pt x="380" y="232"/>
                  <a:pt x="410" y="154"/>
                  <a:pt x="435" y="109"/>
                </a:cubicBezTo>
                <a:close/>
                <a:moveTo>
                  <a:pt x="447" y="0"/>
                </a:moveTo>
                <a:cubicBezTo>
                  <a:pt x="424" y="0"/>
                  <a:pt x="394" y="0"/>
                  <a:pt x="293" y="260"/>
                </a:cubicBezTo>
                <a:cubicBezTo>
                  <a:pt x="17" y="366"/>
                  <a:pt x="6" y="402"/>
                  <a:pt x="3" y="419"/>
                </a:cubicBezTo>
                <a:cubicBezTo>
                  <a:pt x="0" y="430"/>
                  <a:pt x="3" y="447"/>
                  <a:pt x="11" y="458"/>
                </a:cubicBezTo>
                <a:cubicBezTo>
                  <a:pt x="17" y="469"/>
                  <a:pt x="39" y="497"/>
                  <a:pt x="279" y="542"/>
                </a:cubicBezTo>
                <a:cubicBezTo>
                  <a:pt x="352" y="826"/>
                  <a:pt x="377" y="826"/>
                  <a:pt x="405" y="826"/>
                </a:cubicBezTo>
                <a:cubicBezTo>
                  <a:pt x="407" y="826"/>
                  <a:pt x="407" y="826"/>
                  <a:pt x="405" y="820"/>
                </a:cubicBezTo>
                <a:cubicBezTo>
                  <a:pt x="430" y="820"/>
                  <a:pt x="452" y="820"/>
                  <a:pt x="569" y="555"/>
                </a:cubicBezTo>
                <a:cubicBezTo>
                  <a:pt x="642" y="530"/>
                  <a:pt x="779" y="477"/>
                  <a:pt x="806" y="455"/>
                </a:cubicBezTo>
                <a:cubicBezTo>
                  <a:pt x="815" y="447"/>
                  <a:pt x="823" y="430"/>
                  <a:pt x="818" y="416"/>
                </a:cubicBezTo>
                <a:cubicBezTo>
                  <a:pt x="812" y="380"/>
                  <a:pt x="773" y="366"/>
                  <a:pt x="633" y="316"/>
                </a:cubicBezTo>
                <a:cubicBezTo>
                  <a:pt x="606" y="304"/>
                  <a:pt x="575" y="293"/>
                  <a:pt x="561" y="288"/>
                </a:cubicBezTo>
                <a:cubicBezTo>
                  <a:pt x="558" y="268"/>
                  <a:pt x="547" y="235"/>
                  <a:pt x="539" y="204"/>
                </a:cubicBezTo>
                <a:cubicBezTo>
                  <a:pt x="516" y="101"/>
                  <a:pt x="497" y="42"/>
                  <a:pt x="480" y="17"/>
                </a:cubicBezTo>
                <a:cubicBezTo>
                  <a:pt x="474" y="11"/>
                  <a:pt x="460" y="0"/>
                  <a:pt x="447" y="0"/>
                </a:cubicBezTo>
                <a:close/>
              </a:path>
            </a:pathLst>
          </a:custGeom>
          <a:solidFill>
            <a:srgbClr val="2417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5"/>
          <p:cNvSpPr/>
          <p:nvPr/>
        </p:nvSpPr>
        <p:spPr>
          <a:xfrm>
            <a:off x="8092881" y="1649173"/>
            <a:ext cx="127951" cy="128441"/>
          </a:xfrm>
          <a:custGeom>
            <a:avLst/>
            <a:gdLst/>
            <a:ahLst/>
            <a:cxnLst/>
            <a:rect l="l" t="t" r="r" b="b"/>
            <a:pathLst>
              <a:path w="824" h="827" extrusionOk="0">
                <a:moveTo>
                  <a:pt x="435" y="109"/>
                </a:moveTo>
                <a:cubicBezTo>
                  <a:pt x="447" y="148"/>
                  <a:pt x="460" y="193"/>
                  <a:pt x="466" y="223"/>
                </a:cubicBezTo>
                <a:cubicBezTo>
                  <a:pt x="488" y="307"/>
                  <a:pt x="491" y="324"/>
                  <a:pt x="502" y="338"/>
                </a:cubicBezTo>
                <a:cubicBezTo>
                  <a:pt x="513" y="352"/>
                  <a:pt x="530" y="360"/>
                  <a:pt x="608" y="388"/>
                </a:cubicBezTo>
                <a:cubicBezTo>
                  <a:pt x="636" y="399"/>
                  <a:pt x="684" y="413"/>
                  <a:pt x="714" y="427"/>
                </a:cubicBezTo>
                <a:cubicBezTo>
                  <a:pt x="670" y="444"/>
                  <a:pt x="597" y="472"/>
                  <a:pt x="530" y="497"/>
                </a:cubicBezTo>
                <a:cubicBezTo>
                  <a:pt x="522" y="500"/>
                  <a:pt x="513" y="505"/>
                  <a:pt x="508" y="516"/>
                </a:cubicBezTo>
                <a:cubicBezTo>
                  <a:pt x="474" y="595"/>
                  <a:pt x="435" y="678"/>
                  <a:pt x="407" y="726"/>
                </a:cubicBezTo>
                <a:cubicBezTo>
                  <a:pt x="391" y="673"/>
                  <a:pt x="366" y="586"/>
                  <a:pt x="346" y="505"/>
                </a:cubicBezTo>
                <a:cubicBezTo>
                  <a:pt x="341" y="491"/>
                  <a:pt x="332" y="483"/>
                  <a:pt x="318" y="477"/>
                </a:cubicBezTo>
                <a:cubicBezTo>
                  <a:pt x="240" y="463"/>
                  <a:pt x="154" y="444"/>
                  <a:pt x="103" y="430"/>
                </a:cubicBezTo>
                <a:cubicBezTo>
                  <a:pt x="156" y="399"/>
                  <a:pt x="251" y="357"/>
                  <a:pt x="329" y="321"/>
                </a:cubicBezTo>
                <a:cubicBezTo>
                  <a:pt x="341" y="318"/>
                  <a:pt x="349" y="310"/>
                  <a:pt x="352" y="302"/>
                </a:cubicBezTo>
                <a:cubicBezTo>
                  <a:pt x="380" y="232"/>
                  <a:pt x="410" y="154"/>
                  <a:pt x="435" y="109"/>
                </a:cubicBezTo>
                <a:close/>
                <a:moveTo>
                  <a:pt x="447" y="0"/>
                </a:moveTo>
                <a:cubicBezTo>
                  <a:pt x="424" y="0"/>
                  <a:pt x="394" y="0"/>
                  <a:pt x="293" y="260"/>
                </a:cubicBezTo>
                <a:cubicBezTo>
                  <a:pt x="17" y="366"/>
                  <a:pt x="6" y="402"/>
                  <a:pt x="3" y="419"/>
                </a:cubicBezTo>
                <a:cubicBezTo>
                  <a:pt x="0" y="430"/>
                  <a:pt x="3" y="447"/>
                  <a:pt x="11" y="458"/>
                </a:cubicBezTo>
                <a:cubicBezTo>
                  <a:pt x="17" y="469"/>
                  <a:pt x="39" y="497"/>
                  <a:pt x="279" y="542"/>
                </a:cubicBezTo>
                <a:cubicBezTo>
                  <a:pt x="352" y="826"/>
                  <a:pt x="377" y="826"/>
                  <a:pt x="405" y="826"/>
                </a:cubicBezTo>
                <a:cubicBezTo>
                  <a:pt x="407" y="826"/>
                  <a:pt x="407" y="826"/>
                  <a:pt x="405" y="820"/>
                </a:cubicBezTo>
                <a:cubicBezTo>
                  <a:pt x="430" y="820"/>
                  <a:pt x="452" y="820"/>
                  <a:pt x="569" y="555"/>
                </a:cubicBezTo>
                <a:cubicBezTo>
                  <a:pt x="642" y="530"/>
                  <a:pt x="779" y="477"/>
                  <a:pt x="806" y="455"/>
                </a:cubicBezTo>
                <a:cubicBezTo>
                  <a:pt x="815" y="447"/>
                  <a:pt x="823" y="430"/>
                  <a:pt x="818" y="416"/>
                </a:cubicBezTo>
                <a:cubicBezTo>
                  <a:pt x="812" y="380"/>
                  <a:pt x="773" y="366"/>
                  <a:pt x="633" y="316"/>
                </a:cubicBezTo>
                <a:cubicBezTo>
                  <a:pt x="606" y="304"/>
                  <a:pt x="575" y="293"/>
                  <a:pt x="561" y="288"/>
                </a:cubicBezTo>
                <a:cubicBezTo>
                  <a:pt x="558" y="268"/>
                  <a:pt x="547" y="235"/>
                  <a:pt x="539" y="204"/>
                </a:cubicBezTo>
                <a:cubicBezTo>
                  <a:pt x="516" y="101"/>
                  <a:pt x="497" y="42"/>
                  <a:pt x="480" y="17"/>
                </a:cubicBezTo>
                <a:cubicBezTo>
                  <a:pt x="474" y="11"/>
                  <a:pt x="460" y="0"/>
                  <a:pt x="447" y="0"/>
                </a:cubicBezTo>
                <a:close/>
              </a:path>
            </a:pathLst>
          </a:custGeom>
          <a:solidFill>
            <a:srgbClr val="2417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lt1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6"/>
          <p:cNvSpPr/>
          <p:nvPr/>
        </p:nvSpPr>
        <p:spPr>
          <a:xfrm>
            <a:off x="209375" y="211350"/>
            <a:ext cx="8725035" cy="4720703"/>
          </a:xfrm>
          <a:custGeom>
            <a:avLst/>
            <a:gdLst/>
            <a:ahLst/>
            <a:cxnLst/>
            <a:rect l="l" t="t" r="r" b="b"/>
            <a:pathLst>
              <a:path w="275216" h="156509" extrusionOk="0">
                <a:moveTo>
                  <a:pt x="6251" y="311"/>
                </a:moveTo>
                <a:lnTo>
                  <a:pt x="6251" y="6247"/>
                </a:lnTo>
                <a:lnTo>
                  <a:pt x="315" y="6247"/>
                </a:lnTo>
                <a:lnTo>
                  <a:pt x="315" y="311"/>
                </a:lnTo>
                <a:close/>
                <a:moveTo>
                  <a:pt x="12498" y="311"/>
                </a:moveTo>
                <a:lnTo>
                  <a:pt x="12498" y="6247"/>
                </a:lnTo>
                <a:lnTo>
                  <a:pt x="6562" y="6247"/>
                </a:lnTo>
                <a:lnTo>
                  <a:pt x="6562" y="311"/>
                </a:lnTo>
                <a:close/>
                <a:moveTo>
                  <a:pt x="18745" y="311"/>
                </a:moveTo>
                <a:lnTo>
                  <a:pt x="18745" y="6247"/>
                </a:lnTo>
                <a:lnTo>
                  <a:pt x="12810" y="6247"/>
                </a:lnTo>
                <a:lnTo>
                  <a:pt x="12810" y="311"/>
                </a:lnTo>
                <a:close/>
                <a:moveTo>
                  <a:pt x="24992" y="311"/>
                </a:moveTo>
                <a:lnTo>
                  <a:pt x="24992" y="6247"/>
                </a:lnTo>
                <a:lnTo>
                  <a:pt x="19058" y="6247"/>
                </a:lnTo>
                <a:lnTo>
                  <a:pt x="19058" y="311"/>
                </a:lnTo>
                <a:close/>
                <a:moveTo>
                  <a:pt x="31241" y="311"/>
                </a:moveTo>
                <a:lnTo>
                  <a:pt x="31241" y="6247"/>
                </a:lnTo>
                <a:lnTo>
                  <a:pt x="25305" y="6247"/>
                </a:lnTo>
                <a:lnTo>
                  <a:pt x="25305" y="311"/>
                </a:lnTo>
                <a:close/>
                <a:moveTo>
                  <a:pt x="37489" y="311"/>
                </a:moveTo>
                <a:lnTo>
                  <a:pt x="37489" y="6247"/>
                </a:lnTo>
                <a:lnTo>
                  <a:pt x="31553" y="6247"/>
                </a:lnTo>
                <a:lnTo>
                  <a:pt x="31553" y="311"/>
                </a:lnTo>
                <a:close/>
                <a:moveTo>
                  <a:pt x="43737" y="311"/>
                </a:moveTo>
                <a:lnTo>
                  <a:pt x="43737" y="6247"/>
                </a:lnTo>
                <a:lnTo>
                  <a:pt x="37802" y="6247"/>
                </a:lnTo>
                <a:lnTo>
                  <a:pt x="37802" y="311"/>
                </a:lnTo>
                <a:close/>
                <a:moveTo>
                  <a:pt x="49985" y="311"/>
                </a:moveTo>
                <a:lnTo>
                  <a:pt x="49985" y="6247"/>
                </a:lnTo>
                <a:lnTo>
                  <a:pt x="44049" y="6247"/>
                </a:lnTo>
                <a:lnTo>
                  <a:pt x="44049" y="311"/>
                </a:lnTo>
                <a:close/>
                <a:moveTo>
                  <a:pt x="56232" y="311"/>
                </a:moveTo>
                <a:lnTo>
                  <a:pt x="56232" y="6247"/>
                </a:lnTo>
                <a:lnTo>
                  <a:pt x="50296" y="6247"/>
                </a:lnTo>
                <a:lnTo>
                  <a:pt x="50296" y="311"/>
                </a:lnTo>
                <a:close/>
                <a:moveTo>
                  <a:pt x="62480" y="311"/>
                </a:moveTo>
                <a:lnTo>
                  <a:pt x="62480" y="6247"/>
                </a:lnTo>
                <a:lnTo>
                  <a:pt x="56545" y="6247"/>
                </a:lnTo>
                <a:lnTo>
                  <a:pt x="56545" y="311"/>
                </a:lnTo>
                <a:close/>
                <a:moveTo>
                  <a:pt x="68727" y="311"/>
                </a:moveTo>
                <a:lnTo>
                  <a:pt x="68727" y="6247"/>
                </a:lnTo>
                <a:lnTo>
                  <a:pt x="62792" y="6247"/>
                </a:lnTo>
                <a:lnTo>
                  <a:pt x="62792" y="311"/>
                </a:lnTo>
                <a:close/>
                <a:moveTo>
                  <a:pt x="74975" y="311"/>
                </a:moveTo>
                <a:lnTo>
                  <a:pt x="74975" y="6247"/>
                </a:lnTo>
                <a:lnTo>
                  <a:pt x="69039" y="6247"/>
                </a:lnTo>
                <a:lnTo>
                  <a:pt x="69039" y="311"/>
                </a:lnTo>
                <a:close/>
                <a:moveTo>
                  <a:pt x="81223" y="311"/>
                </a:moveTo>
                <a:lnTo>
                  <a:pt x="81223" y="6247"/>
                </a:lnTo>
                <a:lnTo>
                  <a:pt x="75286" y="6247"/>
                </a:lnTo>
                <a:lnTo>
                  <a:pt x="75286" y="311"/>
                </a:lnTo>
                <a:close/>
                <a:moveTo>
                  <a:pt x="87470" y="311"/>
                </a:moveTo>
                <a:lnTo>
                  <a:pt x="87470" y="6247"/>
                </a:lnTo>
                <a:lnTo>
                  <a:pt x="81535" y="6247"/>
                </a:lnTo>
                <a:lnTo>
                  <a:pt x="81535" y="311"/>
                </a:lnTo>
                <a:close/>
                <a:moveTo>
                  <a:pt x="93720" y="311"/>
                </a:moveTo>
                <a:lnTo>
                  <a:pt x="93720" y="6247"/>
                </a:lnTo>
                <a:lnTo>
                  <a:pt x="87784" y="6247"/>
                </a:lnTo>
                <a:lnTo>
                  <a:pt x="87784" y="311"/>
                </a:lnTo>
                <a:close/>
                <a:moveTo>
                  <a:pt x="99967" y="311"/>
                </a:moveTo>
                <a:lnTo>
                  <a:pt x="99967" y="6247"/>
                </a:lnTo>
                <a:lnTo>
                  <a:pt x="94031" y="6247"/>
                </a:lnTo>
                <a:lnTo>
                  <a:pt x="94031" y="311"/>
                </a:lnTo>
                <a:close/>
                <a:moveTo>
                  <a:pt x="106214" y="311"/>
                </a:moveTo>
                <a:lnTo>
                  <a:pt x="106214" y="6247"/>
                </a:lnTo>
                <a:lnTo>
                  <a:pt x="100280" y="6247"/>
                </a:lnTo>
                <a:lnTo>
                  <a:pt x="100280" y="311"/>
                </a:lnTo>
                <a:close/>
                <a:moveTo>
                  <a:pt x="112461" y="311"/>
                </a:moveTo>
                <a:lnTo>
                  <a:pt x="112461" y="6247"/>
                </a:lnTo>
                <a:lnTo>
                  <a:pt x="106527" y="6247"/>
                </a:lnTo>
                <a:lnTo>
                  <a:pt x="106527" y="311"/>
                </a:lnTo>
                <a:close/>
                <a:moveTo>
                  <a:pt x="118710" y="311"/>
                </a:moveTo>
                <a:lnTo>
                  <a:pt x="118710" y="6247"/>
                </a:lnTo>
                <a:lnTo>
                  <a:pt x="112774" y="6247"/>
                </a:lnTo>
                <a:lnTo>
                  <a:pt x="112774" y="311"/>
                </a:lnTo>
                <a:close/>
                <a:moveTo>
                  <a:pt x="124957" y="311"/>
                </a:moveTo>
                <a:lnTo>
                  <a:pt x="124957" y="6247"/>
                </a:lnTo>
                <a:lnTo>
                  <a:pt x="119021" y="6247"/>
                </a:lnTo>
                <a:lnTo>
                  <a:pt x="119021" y="311"/>
                </a:lnTo>
                <a:close/>
                <a:moveTo>
                  <a:pt x="131204" y="311"/>
                </a:moveTo>
                <a:lnTo>
                  <a:pt x="131204" y="6247"/>
                </a:lnTo>
                <a:lnTo>
                  <a:pt x="125270" y="6247"/>
                </a:lnTo>
                <a:lnTo>
                  <a:pt x="125270" y="311"/>
                </a:lnTo>
                <a:close/>
                <a:moveTo>
                  <a:pt x="137451" y="311"/>
                </a:moveTo>
                <a:lnTo>
                  <a:pt x="137451" y="6247"/>
                </a:lnTo>
                <a:lnTo>
                  <a:pt x="131517" y="6247"/>
                </a:lnTo>
                <a:lnTo>
                  <a:pt x="131517" y="311"/>
                </a:lnTo>
                <a:close/>
                <a:moveTo>
                  <a:pt x="143702" y="311"/>
                </a:moveTo>
                <a:lnTo>
                  <a:pt x="143702" y="6247"/>
                </a:lnTo>
                <a:lnTo>
                  <a:pt x="137766" y="6247"/>
                </a:lnTo>
                <a:lnTo>
                  <a:pt x="137766" y="311"/>
                </a:lnTo>
                <a:close/>
                <a:moveTo>
                  <a:pt x="149949" y="311"/>
                </a:moveTo>
                <a:lnTo>
                  <a:pt x="149949" y="6247"/>
                </a:lnTo>
                <a:lnTo>
                  <a:pt x="144015" y="6247"/>
                </a:lnTo>
                <a:lnTo>
                  <a:pt x="144015" y="311"/>
                </a:lnTo>
                <a:close/>
                <a:moveTo>
                  <a:pt x="156196" y="311"/>
                </a:moveTo>
                <a:lnTo>
                  <a:pt x="156196" y="6247"/>
                </a:lnTo>
                <a:lnTo>
                  <a:pt x="150262" y="6247"/>
                </a:lnTo>
                <a:lnTo>
                  <a:pt x="150262" y="311"/>
                </a:lnTo>
                <a:close/>
                <a:moveTo>
                  <a:pt x="162445" y="311"/>
                </a:moveTo>
                <a:lnTo>
                  <a:pt x="162445" y="6247"/>
                </a:lnTo>
                <a:lnTo>
                  <a:pt x="156509" y="6247"/>
                </a:lnTo>
                <a:lnTo>
                  <a:pt x="156509" y="311"/>
                </a:lnTo>
                <a:close/>
                <a:moveTo>
                  <a:pt x="168692" y="311"/>
                </a:moveTo>
                <a:lnTo>
                  <a:pt x="168692" y="6247"/>
                </a:lnTo>
                <a:lnTo>
                  <a:pt x="162756" y="6247"/>
                </a:lnTo>
                <a:lnTo>
                  <a:pt x="162756" y="311"/>
                </a:lnTo>
                <a:close/>
                <a:moveTo>
                  <a:pt x="174939" y="311"/>
                </a:moveTo>
                <a:lnTo>
                  <a:pt x="174939" y="6247"/>
                </a:lnTo>
                <a:lnTo>
                  <a:pt x="169005" y="6247"/>
                </a:lnTo>
                <a:lnTo>
                  <a:pt x="169005" y="311"/>
                </a:lnTo>
                <a:close/>
                <a:moveTo>
                  <a:pt x="181186" y="311"/>
                </a:moveTo>
                <a:lnTo>
                  <a:pt x="181186" y="6247"/>
                </a:lnTo>
                <a:lnTo>
                  <a:pt x="175252" y="6247"/>
                </a:lnTo>
                <a:lnTo>
                  <a:pt x="175252" y="311"/>
                </a:lnTo>
                <a:close/>
                <a:moveTo>
                  <a:pt x="187435" y="311"/>
                </a:moveTo>
                <a:lnTo>
                  <a:pt x="187435" y="6247"/>
                </a:lnTo>
                <a:lnTo>
                  <a:pt x="181499" y="6247"/>
                </a:lnTo>
                <a:lnTo>
                  <a:pt x="181499" y="311"/>
                </a:lnTo>
                <a:close/>
                <a:moveTo>
                  <a:pt x="193684" y="311"/>
                </a:moveTo>
                <a:lnTo>
                  <a:pt x="193684" y="6247"/>
                </a:lnTo>
                <a:lnTo>
                  <a:pt x="187749" y="6247"/>
                </a:lnTo>
                <a:lnTo>
                  <a:pt x="187749" y="311"/>
                </a:lnTo>
                <a:close/>
                <a:moveTo>
                  <a:pt x="199931" y="311"/>
                </a:moveTo>
                <a:lnTo>
                  <a:pt x="199931" y="6247"/>
                </a:lnTo>
                <a:lnTo>
                  <a:pt x="193996" y="6247"/>
                </a:lnTo>
                <a:lnTo>
                  <a:pt x="193996" y="311"/>
                </a:lnTo>
                <a:close/>
                <a:moveTo>
                  <a:pt x="206180" y="311"/>
                </a:moveTo>
                <a:lnTo>
                  <a:pt x="206180" y="6247"/>
                </a:lnTo>
                <a:lnTo>
                  <a:pt x="200244" y="6247"/>
                </a:lnTo>
                <a:lnTo>
                  <a:pt x="200244" y="311"/>
                </a:lnTo>
                <a:close/>
                <a:moveTo>
                  <a:pt x="212427" y="311"/>
                </a:moveTo>
                <a:lnTo>
                  <a:pt x="212427" y="6247"/>
                </a:lnTo>
                <a:lnTo>
                  <a:pt x="206491" y="6247"/>
                </a:lnTo>
                <a:lnTo>
                  <a:pt x="206491" y="311"/>
                </a:lnTo>
                <a:close/>
                <a:moveTo>
                  <a:pt x="218674" y="311"/>
                </a:moveTo>
                <a:lnTo>
                  <a:pt x="218674" y="6247"/>
                </a:lnTo>
                <a:lnTo>
                  <a:pt x="212739" y="6247"/>
                </a:lnTo>
                <a:lnTo>
                  <a:pt x="212739" y="311"/>
                </a:lnTo>
                <a:close/>
                <a:moveTo>
                  <a:pt x="224921" y="311"/>
                </a:moveTo>
                <a:lnTo>
                  <a:pt x="224921" y="6247"/>
                </a:lnTo>
                <a:lnTo>
                  <a:pt x="218987" y="6247"/>
                </a:lnTo>
                <a:lnTo>
                  <a:pt x="218987" y="311"/>
                </a:lnTo>
                <a:close/>
                <a:moveTo>
                  <a:pt x="231170" y="311"/>
                </a:moveTo>
                <a:lnTo>
                  <a:pt x="231170" y="6247"/>
                </a:lnTo>
                <a:lnTo>
                  <a:pt x="225234" y="6247"/>
                </a:lnTo>
                <a:lnTo>
                  <a:pt x="225234" y="311"/>
                </a:lnTo>
                <a:close/>
                <a:moveTo>
                  <a:pt x="237417" y="311"/>
                </a:moveTo>
                <a:lnTo>
                  <a:pt x="237417" y="6247"/>
                </a:lnTo>
                <a:lnTo>
                  <a:pt x="231481" y="6247"/>
                </a:lnTo>
                <a:lnTo>
                  <a:pt x="231481" y="311"/>
                </a:lnTo>
                <a:close/>
                <a:moveTo>
                  <a:pt x="243664" y="311"/>
                </a:moveTo>
                <a:lnTo>
                  <a:pt x="243664" y="6247"/>
                </a:lnTo>
                <a:lnTo>
                  <a:pt x="237729" y="6247"/>
                </a:lnTo>
                <a:lnTo>
                  <a:pt x="237729" y="311"/>
                </a:lnTo>
                <a:close/>
                <a:moveTo>
                  <a:pt x="249914" y="311"/>
                </a:moveTo>
                <a:lnTo>
                  <a:pt x="249914" y="6247"/>
                </a:lnTo>
                <a:lnTo>
                  <a:pt x="243978" y="6247"/>
                </a:lnTo>
                <a:lnTo>
                  <a:pt x="243978" y="311"/>
                </a:lnTo>
                <a:close/>
                <a:moveTo>
                  <a:pt x="256161" y="311"/>
                </a:moveTo>
                <a:lnTo>
                  <a:pt x="256161" y="6247"/>
                </a:lnTo>
                <a:lnTo>
                  <a:pt x="250225" y="6247"/>
                </a:lnTo>
                <a:lnTo>
                  <a:pt x="250225" y="311"/>
                </a:lnTo>
                <a:close/>
                <a:moveTo>
                  <a:pt x="262409" y="311"/>
                </a:moveTo>
                <a:lnTo>
                  <a:pt x="262409" y="6247"/>
                </a:lnTo>
                <a:lnTo>
                  <a:pt x="256474" y="6247"/>
                </a:lnTo>
                <a:lnTo>
                  <a:pt x="256474" y="311"/>
                </a:lnTo>
                <a:close/>
                <a:moveTo>
                  <a:pt x="268656" y="311"/>
                </a:moveTo>
                <a:lnTo>
                  <a:pt x="268656" y="6247"/>
                </a:lnTo>
                <a:lnTo>
                  <a:pt x="262721" y="6247"/>
                </a:lnTo>
                <a:lnTo>
                  <a:pt x="262721" y="311"/>
                </a:lnTo>
                <a:close/>
                <a:moveTo>
                  <a:pt x="274904" y="311"/>
                </a:moveTo>
                <a:lnTo>
                  <a:pt x="274904" y="6247"/>
                </a:lnTo>
                <a:lnTo>
                  <a:pt x="268968" y="6247"/>
                </a:lnTo>
                <a:lnTo>
                  <a:pt x="268968" y="311"/>
                </a:lnTo>
                <a:close/>
                <a:moveTo>
                  <a:pt x="6251" y="6560"/>
                </a:moveTo>
                <a:lnTo>
                  <a:pt x="6251" y="12494"/>
                </a:lnTo>
                <a:lnTo>
                  <a:pt x="315" y="12494"/>
                </a:lnTo>
                <a:lnTo>
                  <a:pt x="315" y="6560"/>
                </a:lnTo>
                <a:close/>
                <a:moveTo>
                  <a:pt x="12498" y="6560"/>
                </a:moveTo>
                <a:lnTo>
                  <a:pt x="12498" y="12494"/>
                </a:lnTo>
                <a:lnTo>
                  <a:pt x="6562" y="12494"/>
                </a:lnTo>
                <a:lnTo>
                  <a:pt x="6562" y="6560"/>
                </a:lnTo>
                <a:close/>
                <a:moveTo>
                  <a:pt x="18745" y="6560"/>
                </a:moveTo>
                <a:lnTo>
                  <a:pt x="18745" y="12494"/>
                </a:lnTo>
                <a:lnTo>
                  <a:pt x="12810" y="12494"/>
                </a:lnTo>
                <a:lnTo>
                  <a:pt x="12810" y="6560"/>
                </a:lnTo>
                <a:close/>
                <a:moveTo>
                  <a:pt x="24992" y="6560"/>
                </a:moveTo>
                <a:lnTo>
                  <a:pt x="24992" y="12494"/>
                </a:lnTo>
                <a:lnTo>
                  <a:pt x="19058" y="12494"/>
                </a:lnTo>
                <a:lnTo>
                  <a:pt x="19058" y="6560"/>
                </a:lnTo>
                <a:close/>
                <a:moveTo>
                  <a:pt x="31241" y="6560"/>
                </a:moveTo>
                <a:lnTo>
                  <a:pt x="31241" y="12494"/>
                </a:lnTo>
                <a:lnTo>
                  <a:pt x="25305" y="12494"/>
                </a:lnTo>
                <a:lnTo>
                  <a:pt x="25305" y="6560"/>
                </a:lnTo>
                <a:close/>
                <a:moveTo>
                  <a:pt x="37489" y="6560"/>
                </a:moveTo>
                <a:lnTo>
                  <a:pt x="37489" y="12494"/>
                </a:lnTo>
                <a:lnTo>
                  <a:pt x="31553" y="12494"/>
                </a:lnTo>
                <a:lnTo>
                  <a:pt x="31553" y="6560"/>
                </a:lnTo>
                <a:close/>
                <a:moveTo>
                  <a:pt x="43737" y="6560"/>
                </a:moveTo>
                <a:lnTo>
                  <a:pt x="43737" y="12494"/>
                </a:lnTo>
                <a:lnTo>
                  <a:pt x="37802" y="12494"/>
                </a:lnTo>
                <a:lnTo>
                  <a:pt x="37802" y="6560"/>
                </a:lnTo>
                <a:close/>
                <a:moveTo>
                  <a:pt x="49985" y="6560"/>
                </a:moveTo>
                <a:lnTo>
                  <a:pt x="49985" y="12494"/>
                </a:lnTo>
                <a:lnTo>
                  <a:pt x="44049" y="12494"/>
                </a:lnTo>
                <a:lnTo>
                  <a:pt x="44049" y="6560"/>
                </a:lnTo>
                <a:close/>
                <a:moveTo>
                  <a:pt x="56232" y="6560"/>
                </a:moveTo>
                <a:lnTo>
                  <a:pt x="56232" y="12494"/>
                </a:lnTo>
                <a:lnTo>
                  <a:pt x="50296" y="12494"/>
                </a:lnTo>
                <a:lnTo>
                  <a:pt x="50296" y="6560"/>
                </a:lnTo>
                <a:close/>
                <a:moveTo>
                  <a:pt x="62480" y="6560"/>
                </a:moveTo>
                <a:lnTo>
                  <a:pt x="62480" y="12494"/>
                </a:lnTo>
                <a:lnTo>
                  <a:pt x="56545" y="12494"/>
                </a:lnTo>
                <a:lnTo>
                  <a:pt x="56545" y="6560"/>
                </a:lnTo>
                <a:close/>
                <a:moveTo>
                  <a:pt x="68727" y="6560"/>
                </a:moveTo>
                <a:lnTo>
                  <a:pt x="68727" y="12494"/>
                </a:lnTo>
                <a:lnTo>
                  <a:pt x="62792" y="12494"/>
                </a:lnTo>
                <a:lnTo>
                  <a:pt x="62792" y="6560"/>
                </a:lnTo>
                <a:close/>
                <a:moveTo>
                  <a:pt x="74975" y="6560"/>
                </a:moveTo>
                <a:lnTo>
                  <a:pt x="74975" y="12494"/>
                </a:lnTo>
                <a:lnTo>
                  <a:pt x="69039" y="12494"/>
                </a:lnTo>
                <a:lnTo>
                  <a:pt x="69039" y="6560"/>
                </a:lnTo>
                <a:close/>
                <a:moveTo>
                  <a:pt x="81223" y="6560"/>
                </a:moveTo>
                <a:lnTo>
                  <a:pt x="81223" y="12494"/>
                </a:lnTo>
                <a:lnTo>
                  <a:pt x="75286" y="12494"/>
                </a:lnTo>
                <a:lnTo>
                  <a:pt x="75286" y="6560"/>
                </a:lnTo>
                <a:close/>
                <a:moveTo>
                  <a:pt x="87470" y="6560"/>
                </a:moveTo>
                <a:lnTo>
                  <a:pt x="87470" y="12494"/>
                </a:lnTo>
                <a:lnTo>
                  <a:pt x="81535" y="12494"/>
                </a:lnTo>
                <a:lnTo>
                  <a:pt x="81535" y="6560"/>
                </a:lnTo>
                <a:close/>
                <a:moveTo>
                  <a:pt x="93720" y="6560"/>
                </a:moveTo>
                <a:lnTo>
                  <a:pt x="93720" y="12494"/>
                </a:lnTo>
                <a:lnTo>
                  <a:pt x="87784" y="12494"/>
                </a:lnTo>
                <a:lnTo>
                  <a:pt x="87784" y="6560"/>
                </a:lnTo>
                <a:close/>
                <a:moveTo>
                  <a:pt x="99967" y="6560"/>
                </a:moveTo>
                <a:lnTo>
                  <a:pt x="99967" y="12494"/>
                </a:lnTo>
                <a:lnTo>
                  <a:pt x="94031" y="12494"/>
                </a:lnTo>
                <a:lnTo>
                  <a:pt x="94031" y="6560"/>
                </a:lnTo>
                <a:close/>
                <a:moveTo>
                  <a:pt x="106214" y="6560"/>
                </a:moveTo>
                <a:lnTo>
                  <a:pt x="106214" y="12494"/>
                </a:lnTo>
                <a:lnTo>
                  <a:pt x="100280" y="12494"/>
                </a:lnTo>
                <a:lnTo>
                  <a:pt x="100280" y="6560"/>
                </a:lnTo>
                <a:close/>
                <a:moveTo>
                  <a:pt x="112461" y="6560"/>
                </a:moveTo>
                <a:lnTo>
                  <a:pt x="112461" y="12494"/>
                </a:lnTo>
                <a:lnTo>
                  <a:pt x="106527" y="12494"/>
                </a:lnTo>
                <a:lnTo>
                  <a:pt x="106527" y="6560"/>
                </a:lnTo>
                <a:close/>
                <a:moveTo>
                  <a:pt x="118710" y="6560"/>
                </a:moveTo>
                <a:lnTo>
                  <a:pt x="118710" y="12494"/>
                </a:lnTo>
                <a:lnTo>
                  <a:pt x="112774" y="12494"/>
                </a:lnTo>
                <a:lnTo>
                  <a:pt x="112774" y="6560"/>
                </a:lnTo>
                <a:close/>
                <a:moveTo>
                  <a:pt x="124957" y="6560"/>
                </a:moveTo>
                <a:lnTo>
                  <a:pt x="124957" y="12494"/>
                </a:lnTo>
                <a:lnTo>
                  <a:pt x="119021" y="12494"/>
                </a:lnTo>
                <a:lnTo>
                  <a:pt x="119021" y="6560"/>
                </a:lnTo>
                <a:close/>
                <a:moveTo>
                  <a:pt x="131204" y="6560"/>
                </a:moveTo>
                <a:lnTo>
                  <a:pt x="131204" y="12494"/>
                </a:lnTo>
                <a:lnTo>
                  <a:pt x="125270" y="12494"/>
                </a:lnTo>
                <a:lnTo>
                  <a:pt x="125270" y="6560"/>
                </a:lnTo>
                <a:close/>
                <a:moveTo>
                  <a:pt x="137451" y="6560"/>
                </a:moveTo>
                <a:lnTo>
                  <a:pt x="137451" y="12494"/>
                </a:lnTo>
                <a:lnTo>
                  <a:pt x="131517" y="12494"/>
                </a:lnTo>
                <a:lnTo>
                  <a:pt x="131517" y="6560"/>
                </a:lnTo>
                <a:close/>
                <a:moveTo>
                  <a:pt x="143702" y="6560"/>
                </a:moveTo>
                <a:lnTo>
                  <a:pt x="143702" y="12494"/>
                </a:lnTo>
                <a:lnTo>
                  <a:pt x="137766" y="12494"/>
                </a:lnTo>
                <a:lnTo>
                  <a:pt x="137766" y="6560"/>
                </a:lnTo>
                <a:close/>
                <a:moveTo>
                  <a:pt x="149949" y="6560"/>
                </a:moveTo>
                <a:lnTo>
                  <a:pt x="149949" y="12494"/>
                </a:lnTo>
                <a:lnTo>
                  <a:pt x="144015" y="12494"/>
                </a:lnTo>
                <a:lnTo>
                  <a:pt x="144015" y="6560"/>
                </a:lnTo>
                <a:close/>
                <a:moveTo>
                  <a:pt x="156196" y="6560"/>
                </a:moveTo>
                <a:lnTo>
                  <a:pt x="156196" y="12494"/>
                </a:lnTo>
                <a:lnTo>
                  <a:pt x="150262" y="12494"/>
                </a:lnTo>
                <a:lnTo>
                  <a:pt x="150262" y="6560"/>
                </a:lnTo>
                <a:close/>
                <a:moveTo>
                  <a:pt x="162445" y="6560"/>
                </a:moveTo>
                <a:lnTo>
                  <a:pt x="162445" y="12494"/>
                </a:lnTo>
                <a:lnTo>
                  <a:pt x="156509" y="12494"/>
                </a:lnTo>
                <a:lnTo>
                  <a:pt x="156509" y="6560"/>
                </a:lnTo>
                <a:close/>
                <a:moveTo>
                  <a:pt x="168692" y="6560"/>
                </a:moveTo>
                <a:lnTo>
                  <a:pt x="168692" y="12494"/>
                </a:lnTo>
                <a:lnTo>
                  <a:pt x="162756" y="12494"/>
                </a:lnTo>
                <a:lnTo>
                  <a:pt x="162756" y="6560"/>
                </a:lnTo>
                <a:close/>
                <a:moveTo>
                  <a:pt x="174939" y="6560"/>
                </a:moveTo>
                <a:lnTo>
                  <a:pt x="174939" y="12494"/>
                </a:lnTo>
                <a:lnTo>
                  <a:pt x="169005" y="12494"/>
                </a:lnTo>
                <a:lnTo>
                  <a:pt x="169005" y="6560"/>
                </a:lnTo>
                <a:close/>
                <a:moveTo>
                  <a:pt x="181186" y="6560"/>
                </a:moveTo>
                <a:lnTo>
                  <a:pt x="181186" y="12494"/>
                </a:lnTo>
                <a:lnTo>
                  <a:pt x="175252" y="12494"/>
                </a:lnTo>
                <a:lnTo>
                  <a:pt x="175252" y="6560"/>
                </a:lnTo>
                <a:close/>
                <a:moveTo>
                  <a:pt x="187435" y="6560"/>
                </a:moveTo>
                <a:lnTo>
                  <a:pt x="187435" y="12494"/>
                </a:lnTo>
                <a:lnTo>
                  <a:pt x="181499" y="12494"/>
                </a:lnTo>
                <a:lnTo>
                  <a:pt x="181499" y="6560"/>
                </a:lnTo>
                <a:close/>
                <a:moveTo>
                  <a:pt x="193684" y="6560"/>
                </a:moveTo>
                <a:lnTo>
                  <a:pt x="193684" y="12494"/>
                </a:lnTo>
                <a:lnTo>
                  <a:pt x="187749" y="12494"/>
                </a:lnTo>
                <a:lnTo>
                  <a:pt x="187749" y="6560"/>
                </a:lnTo>
                <a:close/>
                <a:moveTo>
                  <a:pt x="199931" y="6560"/>
                </a:moveTo>
                <a:lnTo>
                  <a:pt x="199931" y="12494"/>
                </a:lnTo>
                <a:lnTo>
                  <a:pt x="193996" y="12494"/>
                </a:lnTo>
                <a:lnTo>
                  <a:pt x="193996" y="6560"/>
                </a:lnTo>
                <a:close/>
                <a:moveTo>
                  <a:pt x="206180" y="6560"/>
                </a:moveTo>
                <a:lnTo>
                  <a:pt x="206180" y="12494"/>
                </a:lnTo>
                <a:lnTo>
                  <a:pt x="200244" y="12494"/>
                </a:lnTo>
                <a:lnTo>
                  <a:pt x="200244" y="6560"/>
                </a:lnTo>
                <a:close/>
                <a:moveTo>
                  <a:pt x="212427" y="6560"/>
                </a:moveTo>
                <a:lnTo>
                  <a:pt x="212427" y="12494"/>
                </a:lnTo>
                <a:lnTo>
                  <a:pt x="206491" y="12494"/>
                </a:lnTo>
                <a:lnTo>
                  <a:pt x="206491" y="6560"/>
                </a:lnTo>
                <a:close/>
                <a:moveTo>
                  <a:pt x="218674" y="6560"/>
                </a:moveTo>
                <a:lnTo>
                  <a:pt x="218674" y="12494"/>
                </a:lnTo>
                <a:lnTo>
                  <a:pt x="212739" y="12494"/>
                </a:lnTo>
                <a:lnTo>
                  <a:pt x="212739" y="6560"/>
                </a:lnTo>
                <a:close/>
                <a:moveTo>
                  <a:pt x="224921" y="6560"/>
                </a:moveTo>
                <a:lnTo>
                  <a:pt x="224921" y="12494"/>
                </a:lnTo>
                <a:lnTo>
                  <a:pt x="218987" y="12494"/>
                </a:lnTo>
                <a:lnTo>
                  <a:pt x="218987" y="6560"/>
                </a:lnTo>
                <a:close/>
                <a:moveTo>
                  <a:pt x="231170" y="6560"/>
                </a:moveTo>
                <a:lnTo>
                  <a:pt x="231170" y="12494"/>
                </a:lnTo>
                <a:lnTo>
                  <a:pt x="225234" y="12494"/>
                </a:lnTo>
                <a:lnTo>
                  <a:pt x="225234" y="6560"/>
                </a:lnTo>
                <a:close/>
                <a:moveTo>
                  <a:pt x="237417" y="6560"/>
                </a:moveTo>
                <a:lnTo>
                  <a:pt x="237417" y="12494"/>
                </a:lnTo>
                <a:lnTo>
                  <a:pt x="231481" y="12494"/>
                </a:lnTo>
                <a:lnTo>
                  <a:pt x="231481" y="6560"/>
                </a:lnTo>
                <a:close/>
                <a:moveTo>
                  <a:pt x="243664" y="6560"/>
                </a:moveTo>
                <a:lnTo>
                  <a:pt x="243664" y="12494"/>
                </a:lnTo>
                <a:lnTo>
                  <a:pt x="237729" y="12494"/>
                </a:lnTo>
                <a:lnTo>
                  <a:pt x="237729" y="6560"/>
                </a:lnTo>
                <a:close/>
                <a:moveTo>
                  <a:pt x="249914" y="6560"/>
                </a:moveTo>
                <a:lnTo>
                  <a:pt x="249914" y="12494"/>
                </a:lnTo>
                <a:lnTo>
                  <a:pt x="243978" y="12494"/>
                </a:lnTo>
                <a:lnTo>
                  <a:pt x="243978" y="6560"/>
                </a:lnTo>
                <a:close/>
                <a:moveTo>
                  <a:pt x="256161" y="6560"/>
                </a:moveTo>
                <a:lnTo>
                  <a:pt x="256161" y="12494"/>
                </a:lnTo>
                <a:lnTo>
                  <a:pt x="250225" y="12494"/>
                </a:lnTo>
                <a:lnTo>
                  <a:pt x="250225" y="6560"/>
                </a:lnTo>
                <a:close/>
                <a:moveTo>
                  <a:pt x="262409" y="6560"/>
                </a:moveTo>
                <a:lnTo>
                  <a:pt x="262409" y="12494"/>
                </a:lnTo>
                <a:lnTo>
                  <a:pt x="256474" y="12494"/>
                </a:lnTo>
                <a:lnTo>
                  <a:pt x="256474" y="6560"/>
                </a:lnTo>
                <a:close/>
                <a:moveTo>
                  <a:pt x="268656" y="6560"/>
                </a:moveTo>
                <a:lnTo>
                  <a:pt x="268656" y="12494"/>
                </a:lnTo>
                <a:lnTo>
                  <a:pt x="262721" y="12494"/>
                </a:lnTo>
                <a:lnTo>
                  <a:pt x="262721" y="6560"/>
                </a:lnTo>
                <a:close/>
                <a:moveTo>
                  <a:pt x="274904" y="6560"/>
                </a:moveTo>
                <a:lnTo>
                  <a:pt x="274904" y="12494"/>
                </a:lnTo>
                <a:lnTo>
                  <a:pt x="268968" y="12494"/>
                </a:lnTo>
                <a:lnTo>
                  <a:pt x="268968" y="6560"/>
                </a:lnTo>
                <a:close/>
                <a:moveTo>
                  <a:pt x="6251" y="12807"/>
                </a:moveTo>
                <a:lnTo>
                  <a:pt x="6251" y="18742"/>
                </a:lnTo>
                <a:lnTo>
                  <a:pt x="315" y="18742"/>
                </a:lnTo>
                <a:lnTo>
                  <a:pt x="315" y="12807"/>
                </a:lnTo>
                <a:close/>
                <a:moveTo>
                  <a:pt x="12498" y="12807"/>
                </a:moveTo>
                <a:lnTo>
                  <a:pt x="12498" y="18742"/>
                </a:lnTo>
                <a:lnTo>
                  <a:pt x="6562" y="18742"/>
                </a:lnTo>
                <a:lnTo>
                  <a:pt x="6562" y="12807"/>
                </a:lnTo>
                <a:close/>
                <a:moveTo>
                  <a:pt x="18745" y="12807"/>
                </a:moveTo>
                <a:lnTo>
                  <a:pt x="18745" y="18742"/>
                </a:lnTo>
                <a:lnTo>
                  <a:pt x="12810" y="18742"/>
                </a:lnTo>
                <a:lnTo>
                  <a:pt x="12810" y="12807"/>
                </a:lnTo>
                <a:close/>
                <a:moveTo>
                  <a:pt x="24992" y="12807"/>
                </a:moveTo>
                <a:lnTo>
                  <a:pt x="24992" y="18742"/>
                </a:lnTo>
                <a:lnTo>
                  <a:pt x="19058" y="18742"/>
                </a:lnTo>
                <a:lnTo>
                  <a:pt x="19058" y="12807"/>
                </a:lnTo>
                <a:close/>
                <a:moveTo>
                  <a:pt x="31241" y="12807"/>
                </a:moveTo>
                <a:lnTo>
                  <a:pt x="31241" y="18742"/>
                </a:lnTo>
                <a:lnTo>
                  <a:pt x="25305" y="18742"/>
                </a:lnTo>
                <a:lnTo>
                  <a:pt x="25305" y="12807"/>
                </a:lnTo>
                <a:close/>
                <a:moveTo>
                  <a:pt x="37489" y="12807"/>
                </a:moveTo>
                <a:lnTo>
                  <a:pt x="37489" y="18742"/>
                </a:lnTo>
                <a:lnTo>
                  <a:pt x="31553" y="18742"/>
                </a:lnTo>
                <a:lnTo>
                  <a:pt x="31553" y="12807"/>
                </a:lnTo>
                <a:close/>
                <a:moveTo>
                  <a:pt x="43737" y="12807"/>
                </a:moveTo>
                <a:lnTo>
                  <a:pt x="43737" y="18742"/>
                </a:lnTo>
                <a:lnTo>
                  <a:pt x="37802" y="18742"/>
                </a:lnTo>
                <a:lnTo>
                  <a:pt x="37802" y="12807"/>
                </a:lnTo>
                <a:close/>
                <a:moveTo>
                  <a:pt x="49985" y="12807"/>
                </a:moveTo>
                <a:lnTo>
                  <a:pt x="49985" y="18742"/>
                </a:lnTo>
                <a:lnTo>
                  <a:pt x="44049" y="18742"/>
                </a:lnTo>
                <a:lnTo>
                  <a:pt x="44049" y="12807"/>
                </a:lnTo>
                <a:close/>
                <a:moveTo>
                  <a:pt x="56232" y="12807"/>
                </a:moveTo>
                <a:lnTo>
                  <a:pt x="56232" y="18742"/>
                </a:lnTo>
                <a:lnTo>
                  <a:pt x="50296" y="18742"/>
                </a:lnTo>
                <a:lnTo>
                  <a:pt x="50296" y="12807"/>
                </a:lnTo>
                <a:close/>
                <a:moveTo>
                  <a:pt x="62480" y="12807"/>
                </a:moveTo>
                <a:lnTo>
                  <a:pt x="62480" y="18742"/>
                </a:lnTo>
                <a:lnTo>
                  <a:pt x="56545" y="18742"/>
                </a:lnTo>
                <a:lnTo>
                  <a:pt x="56545" y="12807"/>
                </a:lnTo>
                <a:close/>
                <a:moveTo>
                  <a:pt x="68727" y="12807"/>
                </a:moveTo>
                <a:lnTo>
                  <a:pt x="68727" y="18742"/>
                </a:lnTo>
                <a:lnTo>
                  <a:pt x="62792" y="18742"/>
                </a:lnTo>
                <a:lnTo>
                  <a:pt x="62792" y="12807"/>
                </a:lnTo>
                <a:close/>
                <a:moveTo>
                  <a:pt x="74975" y="12807"/>
                </a:moveTo>
                <a:lnTo>
                  <a:pt x="74975" y="18742"/>
                </a:lnTo>
                <a:lnTo>
                  <a:pt x="69039" y="18742"/>
                </a:lnTo>
                <a:lnTo>
                  <a:pt x="69039" y="12807"/>
                </a:lnTo>
                <a:close/>
                <a:moveTo>
                  <a:pt x="81223" y="12807"/>
                </a:moveTo>
                <a:lnTo>
                  <a:pt x="81223" y="18742"/>
                </a:lnTo>
                <a:lnTo>
                  <a:pt x="75286" y="18742"/>
                </a:lnTo>
                <a:lnTo>
                  <a:pt x="75286" y="12807"/>
                </a:lnTo>
                <a:close/>
                <a:moveTo>
                  <a:pt x="87470" y="12807"/>
                </a:moveTo>
                <a:lnTo>
                  <a:pt x="87470" y="18742"/>
                </a:lnTo>
                <a:lnTo>
                  <a:pt x="81535" y="18742"/>
                </a:lnTo>
                <a:lnTo>
                  <a:pt x="81535" y="12807"/>
                </a:lnTo>
                <a:close/>
                <a:moveTo>
                  <a:pt x="93720" y="12807"/>
                </a:moveTo>
                <a:lnTo>
                  <a:pt x="93720" y="18742"/>
                </a:lnTo>
                <a:lnTo>
                  <a:pt x="87784" y="18742"/>
                </a:lnTo>
                <a:lnTo>
                  <a:pt x="87784" y="12807"/>
                </a:lnTo>
                <a:close/>
                <a:moveTo>
                  <a:pt x="99967" y="12807"/>
                </a:moveTo>
                <a:lnTo>
                  <a:pt x="99967" y="18742"/>
                </a:lnTo>
                <a:lnTo>
                  <a:pt x="94031" y="18742"/>
                </a:lnTo>
                <a:lnTo>
                  <a:pt x="94031" y="12807"/>
                </a:lnTo>
                <a:close/>
                <a:moveTo>
                  <a:pt x="106214" y="12807"/>
                </a:moveTo>
                <a:lnTo>
                  <a:pt x="106214" y="18742"/>
                </a:lnTo>
                <a:lnTo>
                  <a:pt x="100280" y="18742"/>
                </a:lnTo>
                <a:lnTo>
                  <a:pt x="100280" y="12807"/>
                </a:lnTo>
                <a:close/>
                <a:moveTo>
                  <a:pt x="112461" y="12807"/>
                </a:moveTo>
                <a:lnTo>
                  <a:pt x="112461" y="18742"/>
                </a:lnTo>
                <a:lnTo>
                  <a:pt x="106527" y="18742"/>
                </a:lnTo>
                <a:lnTo>
                  <a:pt x="106527" y="12807"/>
                </a:lnTo>
                <a:close/>
                <a:moveTo>
                  <a:pt x="118710" y="12807"/>
                </a:moveTo>
                <a:lnTo>
                  <a:pt x="118710" y="18742"/>
                </a:lnTo>
                <a:lnTo>
                  <a:pt x="112774" y="18742"/>
                </a:lnTo>
                <a:lnTo>
                  <a:pt x="112774" y="12807"/>
                </a:lnTo>
                <a:close/>
                <a:moveTo>
                  <a:pt x="124957" y="12807"/>
                </a:moveTo>
                <a:lnTo>
                  <a:pt x="124957" y="18742"/>
                </a:lnTo>
                <a:lnTo>
                  <a:pt x="119021" y="18742"/>
                </a:lnTo>
                <a:lnTo>
                  <a:pt x="119021" y="12807"/>
                </a:lnTo>
                <a:close/>
                <a:moveTo>
                  <a:pt x="131204" y="12807"/>
                </a:moveTo>
                <a:lnTo>
                  <a:pt x="131204" y="18742"/>
                </a:lnTo>
                <a:lnTo>
                  <a:pt x="125270" y="18742"/>
                </a:lnTo>
                <a:lnTo>
                  <a:pt x="125270" y="12807"/>
                </a:lnTo>
                <a:close/>
                <a:moveTo>
                  <a:pt x="137451" y="12807"/>
                </a:moveTo>
                <a:lnTo>
                  <a:pt x="137451" y="18742"/>
                </a:lnTo>
                <a:lnTo>
                  <a:pt x="131517" y="18742"/>
                </a:lnTo>
                <a:lnTo>
                  <a:pt x="131517" y="12807"/>
                </a:lnTo>
                <a:close/>
                <a:moveTo>
                  <a:pt x="143702" y="12807"/>
                </a:moveTo>
                <a:lnTo>
                  <a:pt x="143702" y="18742"/>
                </a:lnTo>
                <a:lnTo>
                  <a:pt x="137766" y="18742"/>
                </a:lnTo>
                <a:lnTo>
                  <a:pt x="137766" y="12807"/>
                </a:lnTo>
                <a:close/>
                <a:moveTo>
                  <a:pt x="149949" y="12807"/>
                </a:moveTo>
                <a:lnTo>
                  <a:pt x="149949" y="18742"/>
                </a:lnTo>
                <a:lnTo>
                  <a:pt x="144015" y="18742"/>
                </a:lnTo>
                <a:lnTo>
                  <a:pt x="144015" y="12807"/>
                </a:lnTo>
                <a:close/>
                <a:moveTo>
                  <a:pt x="156196" y="12807"/>
                </a:moveTo>
                <a:lnTo>
                  <a:pt x="156196" y="18742"/>
                </a:lnTo>
                <a:lnTo>
                  <a:pt x="150262" y="18742"/>
                </a:lnTo>
                <a:lnTo>
                  <a:pt x="150262" y="12807"/>
                </a:lnTo>
                <a:close/>
                <a:moveTo>
                  <a:pt x="162445" y="12807"/>
                </a:moveTo>
                <a:lnTo>
                  <a:pt x="162445" y="18742"/>
                </a:lnTo>
                <a:lnTo>
                  <a:pt x="156509" y="18742"/>
                </a:lnTo>
                <a:lnTo>
                  <a:pt x="156509" y="12807"/>
                </a:lnTo>
                <a:close/>
                <a:moveTo>
                  <a:pt x="168692" y="12807"/>
                </a:moveTo>
                <a:lnTo>
                  <a:pt x="168692" y="18742"/>
                </a:lnTo>
                <a:lnTo>
                  <a:pt x="162756" y="18742"/>
                </a:lnTo>
                <a:lnTo>
                  <a:pt x="162756" y="12807"/>
                </a:lnTo>
                <a:close/>
                <a:moveTo>
                  <a:pt x="174939" y="12807"/>
                </a:moveTo>
                <a:lnTo>
                  <a:pt x="174939" y="18742"/>
                </a:lnTo>
                <a:lnTo>
                  <a:pt x="169005" y="18742"/>
                </a:lnTo>
                <a:lnTo>
                  <a:pt x="169005" y="12807"/>
                </a:lnTo>
                <a:close/>
                <a:moveTo>
                  <a:pt x="181186" y="12807"/>
                </a:moveTo>
                <a:lnTo>
                  <a:pt x="181186" y="18742"/>
                </a:lnTo>
                <a:lnTo>
                  <a:pt x="175252" y="18742"/>
                </a:lnTo>
                <a:lnTo>
                  <a:pt x="175252" y="12807"/>
                </a:lnTo>
                <a:close/>
                <a:moveTo>
                  <a:pt x="187435" y="12807"/>
                </a:moveTo>
                <a:lnTo>
                  <a:pt x="187435" y="18742"/>
                </a:lnTo>
                <a:lnTo>
                  <a:pt x="181499" y="18742"/>
                </a:lnTo>
                <a:lnTo>
                  <a:pt x="181499" y="12807"/>
                </a:lnTo>
                <a:close/>
                <a:moveTo>
                  <a:pt x="193684" y="12807"/>
                </a:moveTo>
                <a:lnTo>
                  <a:pt x="193684" y="18742"/>
                </a:lnTo>
                <a:lnTo>
                  <a:pt x="187749" y="18742"/>
                </a:lnTo>
                <a:lnTo>
                  <a:pt x="187749" y="12807"/>
                </a:lnTo>
                <a:close/>
                <a:moveTo>
                  <a:pt x="199931" y="12807"/>
                </a:moveTo>
                <a:lnTo>
                  <a:pt x="199931" y="18742"/>
                </a:lnTo>
                <a:lnTo>
                  <a:pt x="193996" y="18742"/>
                </a:lnTo>
                <a:lnTo>
                  <a:pt x="193996" y="12807"/>
                </a:lnTo>
                <a:close/>
                <a:moveTo>
                  <a:pt x="206180" y="12807"/>
                </a:moveTo>
                <a:lnTo>
                  <a:pt x="206180" y="18742"/>
                </a:lnTo>
                <a:lnTo>
                  <a:pt x="200244" y="18742"/>
                </a:lnTo>
                <a:lnTo>
                  <a:pt x="200244" y="12807"/>
                </a:lnTo>
                <a:close/>
                <a:moveTo>
                  <a:pt x="212427" y="12807"/>
                </a:moveTo>
                <a:lnTo>
                  <a:pt x="212427" y="18742"/>
                </a:lnTo>
                <a:lnTo>
                  <a:pt x="206491" y="18742"/>
                </a:lnTo>
                <a:lnTo>
                  <a:pt x="206491" y="12807"/>
                </a:lnTo>
                <a:close/>
                <a:moveTo>
                  <a:pt x="218674" y="12807"/>
                </a:moveTo>
                <a:lnTo>
                  <a:pt x="218674" y="18742"/>
                </a:lnTo>
                <a:lnTo>
                  <a:pt x="212739" y="18742"/>
                </a:lnTo>
                <a:lnTo>
                  <a:pt x="212739" y="12807"/>
                </a:lnTo>
                <a:close/>
                <a:moveTo>
                  <a:pt x="224921" y="12807"/>
                </a:moveTo>
                <a:lnTo>
                  <a:pt x="224921" y="18742"/>
                </a:lnTo>
                <a:lnTo>
                  <a:pt x="218987" y="18742"/>
                </a:lnTo>
                <a:lnTo>
                  <a:pt x="218987" y="12807"/>
                </a:lnTo>
                <a:close/>
                <a:moveTo>
                  <a:pt x="231170" y="12807"/>
                </a:moveTo>
                <a:lnTo>
                  <a:pt x="231170" y="18742"/>
                </a:lnTo>
                <a:lnTo>
                  <a:pt x="225234" y="18742"/>
                </a:lnTo>
                <a:lnTo>
                  <a:pt x="225234" y="12807"/>
                </a:lnTo>
                <a:close/>
                <a:moveTo>
                  <a:pt x="237417" y="12807"/>
                </a:moveTo>
                <a:lnTo>
                  <a:pt x="237417" y="18742"/>
                </a:lnTo>
                <a:lnTo>
                  <a:pt x="231481" y="18742"/>
                </a:lnTo>
                <a:lnTo>
                  <a:pt x="231481" y="12807"/>
                </a:lnTo>
                <a:close/>
                <a:moveTo>
                  <a:pt x="243664" y="12807"/>
                </a:moveTo>
                <a:lnTo>
                  <a:pt x="243664" y="18742"/>
                </a:lnTo>
                <a:lnTo>
                  <a:pt x="237729" y="18742"/>
                </a:lnTo>
                <a:lnTo>
                  <a:pt x="237729" y="12807"/>
                </a:lnTo>
                <a:close/>
                <a:moveTo>
                  <a:pt x="249914" y="12807"/>
                </a:moveTo>
                <a:lnTo>
                  <a:pt x="249914" y="18742"/>
                </a:lnTo>
                <a:lnTo>
                  <a:pt x="243978" y="18742"/>
                </a:lnTo>
                <a:lnTo>
                  <a:pt x="243978" y="12807"/>
                </a:lnTo>
                <a:close/>
                <a:moveTo>
                  <a:pt x="256161" y="12807"/>
                </a:moveTo>
                <a:lnTo>
                  <a:pt x="256161" y="18742"/>
                </a:lnTo>
                <a:lnTo>
                  <a:pt x="250225" y="18742"/>
                </a:lnTo>
                <a:lnTo>
                  <a:pt x="250225" y="12807"/>
                </a:lnTo>
                <a:close/>
                <a:moveTo>
                  <a:pt x="262409" y="12807"/>
                </a:moveTo>
                <a:lnTo>
                  <a:pt x="262409" y="18742"/>
                </a:lnTo>
                <a:lnTo>
                  <a:pt x="256474" y="18742"/>
                </a:lnTo>
                <a:lnTo>
                  <a:pt x="256474" y="12807"/>
                </a:lnTo>
                <a:close/>
                <a:moveTo>
                  <a:pt x="268656" y="12807"/>
                </a:moveTo>
                <a:lnTo>
                  <a:pt x="268656" y="18742"/>
                </a:lnTo>
                <a:lnTo>
                  <a:pt x="262721" y="18742"/>
                </a:lnTo>
                <a:lnTo>
                  <a:pt x="262721" y="12807"/>
                </a:lnTo>
                <a:close/>
                <a:moveTo>
                  <a:pt x="274904" y="12807"/>
                </a:moveTo>
                <a:lnTo>
                  <a:pt x="274904" y="18742"/>
                </a:lnTo>
                <a:lnTo>
                  <a:pt x="268968" y="18742"/>
                </a:lnTo>
                <a:lnTo>
                  <a:pt x="268968" y="12807"/>
                </a:lnTo>
                <a:close/>
                <a:moveTo>
                  <a:pt x="6251" y="19054"/>
                </a:moveTo>
                <a:lnTo>
                  <a:pt x="6251" y="24990"/>
                </a:lnTo>
                <a:lnTo>
                  <a:pt x="315" y="24990"/>
                </a:lnTo>
                <a:lnTo>
                  <a:pt x="315" y="19054"/>
                </a:lnTo>
                <a:close/>
                <a:moveTo>
                  <a:pt x="12498" y="19054"/>
                </a:moveTo>
                <a:lnTo>
                  <a:pt x="12498" y="24990"/>
                </a:lnTo>
                <a:lnTo>
                  <a:pt x="6562" y="24990"/>
                </a:lnTo>
                <a:lnTo>
                  <a:pt x="6562" y="19054"/>
                </a:lnTo>
                <a:close/>
                <a:moveTo>
                  <a:pt x="18745" y="19054"/>
                </a:moveTo>
                <a:lnTo>
                  <a:pt x="18745" y="24990"/>
                </a:lnTo>
                <a:lnTo>
                  <a:pt x="12810" y="24990"/>
                </a:lnTo>
                <a:lnTo>
                  <a:pt x="12810" y="19054"/>
                </a:lnTo>
                <a:close/>
                <a:moveTo>
                  <a:pt x="24992" y="19054"/>
                </a:moveTo>
                <a:lnTo>
                  <a:pt x="24992" y="24990"/>
                </a:lnTo>
                <a:lnTo>
                  <a:pt x="19058" y="24990"/>
                </a:lnTo>
                <a:lnTo>
                  <a:pt x="19058" y="19054"/>
                </a:lnTo>
                <a:close/>
                <a:moveTo>
                  <a:pt x="31241" y="19054"/>
                </a:moveTo>
                <a:lnTo>
                  <a:pt x="31241" y="24990"/>
                </a:lnTo>
                <a:lnTo>
                  <a:pt x="25305" y="24990"/>
                </a:lnTo>
                <a:lnTo>
                  <a:pt x="25305" y="19054"/>
                </a:lnTo>
                <a:close/>
                <a:moveTo>
                  <a:pt x="37489" y="19054"/>
                </a:moveTo>
                <a:lnTo>
                  <a:pt x="37489" y="24990"/>
                </a:lnTo>
                <a:lnTo>
                  <a:pt x="31553" y="24990"/>
                </a:lnTo>
                <a:lnTo>
                  <a:pt x="31553" y="19054"/>
                </a:lnTo>
                <a:close/>
                <a:moveTo>
                  <a:pt x="43737" y="19054"/>
                </a:moveTo>
                <a:lnTo>
                  <a:pt x="43737" y="24990"/>
                </a:lnTo>
                <a:lnTo>
                  <a:pt x="37802" y="24990"/>
                </a:lnTo>
                <a:lnTo>
                  <a:pt x="37802" y="19054"/>
                </a:lnTo>
                <a:close/>
                <a:moveTo>
                  <a:pt x="49985" y="19054"/>
                </a:moveTo>
                <a:lnTo>
                  <a:pt x="49985" y="24990"/>
                </a:lnTo>
                <a:lnTo>
                  <a:pt x="44049" y="24990"/>
                </a:lnTo>
                <a:lnTo>
                  <a:pt x="44049" y="19054"/>
                </a:lnTo>
                <a:close/>
                <a:moveTo>
                  <a:pt x="56232" y="19054"/>
                </a:moveTo>
                <a:lnTo>
                  <a:pt x="56232" y="24990"/>
                </a:lnTo>
                <a:lnTo>
                  <a:pt x="50296" y="24990"/>
                </a:lnTo>
                <a:lnTo>
                  <a:pt x="50296" y="19054"/>
                </a:lnTo>
                <a:close/>
                <a:moveTo>
                  <a:pt x="62480" y="19054"/>
                </a:moveTo>
                <a:lnTo>
                  <a:pt x="62480" y="24990"/>
                </a:lnTo>
                <a:lnTo>
                  <a:pt x="56545" y="24990"/>
                </a:lnTo>
                <a:lnTo>
                  <a:pt x="56545" y="19054"/>
                </a:lnTo>
                <a:close/>
                <a:moveTo>
                  <a:pt x="68727" y="19054"/>
                </a:moveTo>
                <a:lnTo>
                  <a:pt x="68727" y="24990"/>
                </a:lnTo>
                <a:lnTo>
                  <a:pt x="62792" y="24990"/>
                </a:lnTo>
                <a:lnTo>
                  <a:pt x="62792" y="19054"/>
                </a:lnTo>
                <a:close/>
                <a:moveTo>
                  <a:pt x="74975" y="19054"/>
                </a:moveTo>
                <a:lnTo>
                  <a:pt x="74975" y="24990"/>
                </a:lnTo>
                <a:lnTo>
                  <a:pt x="69039" y="24990"/>
                </a:lnTo>
                <a:lnTo>
                  <a:pt x="69039" y="19054"/>
                </a:lnTo>
                <a:close/>
                <a:moveTo>
                  <a:pt x="81223" y="19054"/>
                </a:moveTo>
                <a:lnTo>
                  <a:pt x="81223" y="24990"/>
                </a:lnTo>
                <a:lnTo>
                  <a:pt x="75286" y="24990"/>
                </a:lnTo>
                <a:lnTo>
                  <a:pt x="75286" y="19054"/>
                </a:lnTo>
                <a:close/>
                <a:moveTo>
                  <a:pt x="87470" y="19054"/>
                </a:moveTo>
                <a:lnTo>
                  <a:pt x="87470" y="24990"/>
                </a:lnTo>
                <a:lnTo>
                  <a:pt x="81535" y="24990"/>
                </a:lnTo>
                <a:lnTo>
                  <a:pt x="81535" y="19054"/>
                </a:lnTo>
                <a:close/>
                <a:moveTo>
                  <a:pt x="93720" y="19054"/>
                </a:moveTo>
                <a:lnTo>
                  <a:pt x="93720" y="24990"/>
                </a:lnTo>
                <a:lnTo>
                  <a:pt x="87784" y="24990"/>
                </a:lnTo>
                <a:lnTo>
                  <a:pt x="87784" y="19054"/>
                </a:lnTo>
                <a:close/>
                <a:moveTo>
                  <a:pt x="99967" y="19054"/>
                </a:moveTo>
                <a:lnTo>
                  <a:pt x="99967" y="24990"/>
                </a:lnTo>
                <a:lnTo>
                  <a:pt x="94031" y="24990"/>
                </a:lnTo>
                <a:lnTo>
                  <a:pt x="94031" y="19054"/>
                </a:lnTo>
                <a:close/>
                <a:moveTo>
                  <a:pt x="106214" y="19054"/>
                </a:moveTo>
                <a:lnTo>
                  <a:pt x="106214" y="24990"/>
                </a:lnTo>
                <a:lnTo>
                  <a:pt x="100280" y="24990"/>
                </a:lnTo>
                <a:lnTo>
                  <a:pt x="100280" y="19054"/>
                </a:lnTo>
                <a:close/>
                <a:moveTo>
                  <a:pt x="112461" y="19054"/>
                </a:moveTo>
                <a:lnTo>
                  <a:pt x="112461" y="24990"/>
                </a:lnTo>
                <a:lnTo>
                  <a:pt x="106527" y="24990"/>
                </a:lnTo>
                <a:lnTo>
                  <a:pt x="106527" y="19054"/>
                </a:lnTo>
                <a:close/>
                <a:moveTo>
                  <a:pt x="118710" y="19054"/>
                </a:moveTo>
                <a:lnTo>
                  <a:pt x="118710" y="24990"/>
                </a:lnTo>
                <a:lnTo>
                  <a:pt x="112774" y="24990"/>
                </a:lnTo>
                <a:lnTo>
                  <a:pt x="112774" y="19054"/>
                </a:lnTo>
                <a:close/>
                <a:moveTo>
                  <a:pt x="124957" y="19054"/>
                </a:moveTo>
                <a:lnTo>
                  <a:pt x="124957" y="24990"/>
                </a:lnTo>
                <a:lnTo>
                  <a:pt x="119021" y="24990"/>
                </a:lnTo>
                <a:lnTo>
                  <a:pt x="119021" y="19054"/>
                </a:lnTo>
                <a:close/>
                <a:moveTo>
                  <a:pt x="131204" y="19054"/>
                </a:moveTo>
                <a:lnTo>
                  <a:pt x="131204" y="24990"/>
                </a:lnTo>
                <a:lnTo>
                  <a:pt x="125270" y="24990"/>
                </a:lnTo>
                <a:lnTo>
                  <a:pt x="125270" y="19054"/>
                </a:lnTo>
                <a:close/>
                <a:moveTo>
                  <a:pt x="137451" y="19054"/>
                </a:moveTo>
                <a:lnTo>
                  <a:pt x="137451" y="24990"/>
                </a:lnTo>
                <a:lnTo>
                  <a:pt x="131517" y="24990"/>
                </a:lnTo>
                <a:lnTo>
                  <a:pt x="131517" y="19054"/>
                </a:lnTo>
                <a:close/>
                <a:moveTo>
                  <a:pt x="143702" y="19054"/>
                </a:moveTo>
                <a:lnTo>
                  <a:pt x="143702" y="24990"/>
                </a:lnTo>
                <a:lnTo>
                  <a:pt x="137766" y="24990"/>
                </a:lnTo>
                <a:lnTo>
                  <a:pt x="137766" y="19054"/>
                </a:lnTo>
                <a:close/>
                <a:moveTo>
                  <a:pt x="149949" y="19054"/>
                </a:moveTo>
                <a:lnTo>
                  <a:pt x="149949" y="24990"/>
                </a:lnTo>
                <a:lnTo>
                  <a:pt x="144015" y="24990"/>
                </a:lnTo>
                <a:lnTo>
                  <a:pt x="144015" y="19054"/>
                </a:lnTo>
                <a:close/>
                <a:moveTo>
                  <a:pt x="156196" y="19054"/>
                </a:moveTo>
                <a:lnTo>
                  <a:pt x="156196" y="24990"/>
                </a:lnTo>
                <a:lnTo>
                  <a:pt x="150262" y="24990"/>
                </a:lnTo>
                <a:lnTo>
                  <a:pt x="150262" y="19054"/>
                </a:lnTo>
                <a:close/>
                <a:moveTo>
                  <a:pt x="162445" y="19054"/>
                </a:moveTo>
                <a:lnTo>
                  <a:pt x="162445" y="24990"/>
                </a:lnTo>
                <a:lnTo>
                  <a:pt x="156509" y="24990"/>
                </a:lnTo>
                <a:lnTo>
                  <a:pt x="156509" y="19054"/>
                </a:lnTo>
                <a:close/>
                <a:moveTo>
                  <a:pt x="168692" y="19054"/>
                </a:moveTo>
                <a:lnTo>
                  <a:pt x="168692" y="24990"/>
                </a:lnTo>
                <a:lnTo>
                  <a:pt x="162756" y="24990"/>
                </a:lnTo>
                <a:lnTo>
                  <a:pt x="162756" y="19054"/>
                </a:lnTo>
                <a:close/>
                <a:moveTo>
                  <a:pt x="174939" y="19054"/>
                </a:moveTo>
                <a:lnTo>
                  <a:pt x="174939" y="24990"/>
                </a:lnTo>
                <a:lnTo>
                  <a:pt x="169005" y="24990"/>
                </a:lnTo>
                <a:lnTo>
                  <a:pt x="169005" y="19054"/>
                </a:lnTo>
                <a:close/>
                <a:moveTo>
                  <a:pt x="181186" y="19054"/>
                </a:moveTo>
                <a:lnTo>
                  <a:pt x="181186" y="24990"/>
                </a:lnTo>
                <a:lnTo>
                  <a:pt x="175252" y="24990"/>
                </a:lnTo>
                <a:lnTo>
                  <a:pt x="175252" y="19054"/>
                </a:lnTo>
                <a:close/>
                <a:moveTo>
                  <a:pt x="187435" y="19054"/>
                </a:moveTo>
                <a:lnTo>
                  <a:pt x="187435" y="24990"/>
                </a:lnTo>
                <a:lnTo>
                  <a:pt x="181499" y="24990"/>
                </a:lnTo>
                <a:lnTo>
                  <a:pt x="181499" y="19054"/>
                </a:lnTo>
                <a:close/>
                <a:moveTo>
                  <a:pt x="193684" y="19054"/>
                </a:moveTo>
                <a:lnTo>
                  <a:pt x="193684" y="24990"/>
                </a:lnTo>
                <a:lnTo>
                  <a:pt x="187749" y="24990"/>
                </a:lnTo>
                <a:lnTo>
                  <a:pt x="187749" y="19054"/>
                </a:lnTo>
                <a:close/>
                <a:moveTo>
                  <a:pt x="199931" y="19054"/>
                </a:moveTo>
                <a:lnTo>
                  <a:pt x="199931" y="24990"/>
                </a:lnTo>
                <a:lnTo>
                  <a:pt x="193996" y="24990"/>
                </a:lnTo>
                <a:lnTo>
                  <a:pt x="193996" y="19054"/>
                </a:lnTo>
                <a:close/>
                <a:moveTo>
                  <a:pt x="206180" y="19054"/>
                </a:moveTo>
                <a:lnTo>
                  <a:pt x="206180" y="24990"/>
                </a:lnTo>
                <a:lnTo>
                  <a:pt x="200244" y="24990"/>
                </a:lnTo>
                <a:lnTo>
                  <a:pt x="200244" y="19054"/>
                </a:lnTo>
                <a:close/>
                <a:moveTo>
                  <a:pt x="212427" y="19054"/>
                </a:moveTo>
                <a:lnTo>
                  <a:pt x="212427" y="24990"/>
                </a:lnTo>
                <a:lnTo>
                  <a:pt x="206491" y="24990"/>
                </a:lnTo>
                <a:lnTo>
                  <a:pt x="206491" y="19054"/>
                </a:lnTo>
                <a:close/>
                <a:moveTo>
                  <a:pt x="218674" y="19054"/>
                </a:moveTo>
                <a:lnTo>
                  <a:pt x="218674" y="24990"/>
                </a:lnTo>
                <a:lnTo>
                  <a:pt x="212739" y="24990"/>
                </a:lnTo>
                <a:lnTo>
                  <a:pt x="212739" y="19054"/>
                </a:lnTo>
                <a:close/>
                <a:moveTo>
                  <a:pt x="224921" y="19054"/>
                </a:moveTo>
                <a:lnTo>
                  <a:pt x="224921" y="24990"/>
                </a:lnTo>
                <a:lnTo>
                  <a:pt x="218987" y="24990"/>
                </a:lnTo>
                <a:lnTo>
                  <a:pt x="218987" y="19054"/>
                </a:lnTo>
                <a:close/>
                <a:moveTo>
                  <a:pt x="231170" y="19054"/>
                </a:moveTo>
                <a:lnTo>
                  <a:pt x="231170" y="24990"/>
                </a:lnTo>
                <a:lnTo>
                  <a:pt x="225234" y="24990"/>
                </a:lnTo>
                <a:lnTo>
                  <a:pt x="225234" y="19054"/>
                </a:lnTo>
                <a:close/>
                <a:moveTo>
                  <a:pt x="237417" y="19054"/>
                </a:moveTo>
                <a:lnTo>
                  <a:pt x="237417" y="24990"/>
                </a:lnTo>
                <a:lnTo>
                  <a:pt x="231481" y="24990"/>
                </a:lnTo>
                <a:lnTo>
                  <a:pt x="231481" y="19054"/>
                </a:lnTo>
                <a:close/>
                <a:moveTo>
                  <a:pt x="243664" y="19054"/>
                </a:moveTo>
                <a:lnTo>
                  <a:pt x="243664" y="24990"/>
                </a:lnTo>
                <a:lnTo>
                  <a:pt x="237729" y="24990"/>
                </a:lnTo>
                <a:lnTo>
                  <a:pt x="237729" y="19054"/>
                </a:lnTo>
                <a:close/>
                <a:moveTo>
                  <a:pt x="249911" y="19054"/>
                </a:moveTo>
                <a:lnTo>
                  <a:pt x="249911" y="24990"/>
                </a:lnTo>
                <a:lnTo>
                  <a:pt x="243977" y="24990"/>
                </a:lnTo>
                <a:lnTo>
                  <a:pt x="243977" y="19054"/>
                </a:lnTo>
                <a:close/>
                <a:moveTo>
                  <a:pt x="256161" y="19054"/>
                </a:moveTo>
                <a:lnTo>
                  <a:pt x="256161" y="24990"/>
                </a:lnTo>
                <a:lnTo>
                  <a:pt x="250225" y="24990"/>
                </a:lnTo>
                <a:lnTo>
                  <a:pt x="250225" y="19054"/>
                </a:lnTo>
                <a:close/>
                <a:moveTo>
                  <a:pt x="262409" y="19054"/>
                </a:moveTo>
                <a:lnTo>
                  <a:pt x="262409" y="24990"/>
                </a:lnTo>
                <a:lnTo>
                  <a:pt x="256474" y="24990"/>
                </a:lnTo>
                <a:lnTo>
                  <a:pt x="256474" y="19054"/>
                </a:lnTo>
                <a:close/>
                <a:moveTo>
                  <a:pt x="268656" y="19054"/>
                </a:moveTo>
                <a:lnTo>
                  <a:pt x="268656" y="24990"/>
                </a:lnTo>
                <a:lnTo>
                  <a:pt x="262721" y="24990"/>
                </a:lnTo>
                <a:lnTo>
                  <a:pt x="262721" y="19054"/>
                </a:lnTo>
                <a:close/>
                <a:moveTo>
                  <a:pt x="274904" y="19054"/>
                </a:moveTo>
                <a:lnTo>
                  <a:pt x="274904" y="24990"/>
                </a:lnTo>
                <a:lnTo>
                  <a:pt x="268968" y="24990"/>
                </a:lnTo>
                <a:lnTo>
                  <a:pt x="268968" y="19054"/>
                </a:lnTo>
                <a:close/>
                <a:moveTo>
                  <a:pt x="6251" y="25301"/>
                </a:moveTo>
                <a:lnTo>
                  <a:pt x="6251" y="31237"/>
                </a:lnTo>
                <a:lnTo>
                  <a:pt x="315" y="31237"/>
                </a:lnTo>
                <a:lnTo>
                  <a:pt x="315" y="25301"/>
                </a:lnTo>
                <a:close/>
                <a:moveTo>
                  <a:pt x="12498" y="25301"/>
                </a:moveTo>
                <a:lnTo>
                  <a:pt x="12498" y="31237"/>
                </a:lnTo>
                <a:lnTo>
                  <a:pt x="6562" y="31237"/>
                </a:lnTo>
                <a:lnTo>
                  <a:pt x="6562" y="25301"/>
                </a:lnTo>
                <a:close/>
                <a:moveTo>
                  <a:pt x="18745" y="25301"/>
                </a:moveTo>
                <a:lnTo>
                  <a:pt x="18745" y="31237"/>
                </a:lnTo>
                <a:lnTo>
                  <a:pt x="12810" y="31237"/>
                </a:lnTo>
                <a:lnTo>
                  <a:pt x="12810" y="25301"/>
                </a:lnTo>
                <a:close/>
                <a:moveTo>
                  <a:pt x="24992" y="25301"/>
                </a:moveTo>
                <a:lnTo>
                  <a:pt x="24992" y="31237"/>
                </a:lnTo>
                <a:lnTo>
                  <a:pt x="19058" y="31237"/>
                </a:lnTo>
                <a:lnTo>
                  <a:pt x="19058" y="25301"/>
                </a:lnTo>
                <a:close/>
                <a:moveTo>
                  <a:pt x="31241" y="25301"/>
                </a:moveTo>
                <a:lnTo>
                  <a:pt x="31241" y="31237"/>
                </a:lnTo>
                <a:lnTo>
                  <a:pt x="25305" y="31237"/>
                </a:lnTo>
                <a:lnTo>
                  <a:pt x="25305" y="25301"/>
                </a:lnTo>
                <a:close/>
                <a:moveTo>
                  <a:pt x="37489" y="25301"/>
                </a:moveTo>
                <a:lnTo>
                  <a:pt x="37489" y="31237"/>
                </a:lnTo>
                <a:lnTo>
                  <a:pt x="31553" y="31237"/>
                </a:lnTo>
                <a:lnTo>
                  <a:pt x="31553" y="25301"/>
                </a:lnTo>
                <a:close/>
                <a:moveTo>
                  <a:pt x="43737" y="25301"/>
                </a:moveTo>
                <a:lnTo>
                  <a:pt x="43737" y="31237"/>
                </a:lnTo>
                <a:lnTo>
                  <a:pt x="37802" y="31237"/>
                </a:lnTo>
                <a:lnTo>
                  <a:pt x="37802" y="25301"/>
                </a:lnTo>
                <a:close/>
                <a:moveTo>
                  <a:pt x="49985" y="25301"/>
                </a:moveTo>
                <a:lnTo>
                  <a:pt x="49985" y="31237"/>
                </a:lnTo>
                <a:lnTo>
                  <a:pt x="44049" y="31237"/>
                </a:lnTo>
                <a:lnTo>
                  <a:pt x="44049" y="25301"/>
                </a:lnTo>
                <a:close/>
                <a:moveTo>
                  <a:pt x="56232" y="25301"/>
                </a:moveTo>
                <a:lnTo>
                  <a:pt x="56232" y="31237"/>
                </a:lnTo>
                <a:lnTo>
                  <a:pt x="50296" y="31237"/>
                </a:lnTo>
                <a:lnTo>
                  <a:pt x="50296" y="25301"/>
                </a:lnTo>
                <a:close/>
                <a:moveTo>
                  <a:pt x="62480" y="25301"/>
                </a:moveTo>
                <a:lnTo>
                  <a:pt x="62480" y="31237"/>
                </a:lnTo>
                <a:lnTo>
                  <a:pt x="56545" y="31237"/>
                </a:lnTo>
                <a:lnTo>
                  <a:pt x="56545" y="25301"/>
                </a:lnTo>
                <a:close/>
                <a:moveTo>
                  <a:pt x="68727" y="25301"/>
                </a:moveTo>
                <a:lnTo>
                  <a:pt x="68727" y="31237"/>
                </a:lnTo>
                <a:lnTo>
                  <a:pt x="62792" y="31237"/>
                </a:lnTo>
                <a:lnTo>
                  <a:pt x="62792" y="25301"/>
                </a:lnTo>
                <a:close/>
                <a:moveTo>
                  <a:pt x="74975" y="25301"/>
                </a:moveTo>
                <a:lnTo>
                  <a:pt x="74975" y="31237"/>
                </a:lnTo>
                <a:lnTo>
                  <a:pt x="69039" y="31237"/>
                </a:lnTo>
                <a:lnTo>
                  <a:pt x="69039" y="25301"/>
                </a:lnTo>
                <a:close/>
                <a:moveTo>
                  <a:pt x="81223" y="25301"/>
                </a:moveTo>
                <a:lnTo>
                  <a:pt x="81223" y="31237"/>
                </a:lnTo>
                <a:lnTo>
                  <a:pt x="75286" y="31237"/>
                </a:lnTo>
                <a:lnTo>
                  <a:pt x="75286" y="25301"/>
                </a:lnTo>
                <a:close/>
                <a:moveTo>
                  <a:pt x="87470" y="25301"/>
                </a:moveTo>
                <a:lnTo>
                  <a:pt x="87470" y="31237"/>
                </a:lnTo>
                <a:lnTo>
                  <a:pt x="81535" y="31237"/>
                </a:lnTo>
                <a:lnTo>
                  <a:pt x="81535" y="25301"/>
                </a:lnTo>
                <a:close/>
                <a:moveTo>
                  <a:pt x="93720" y="25301"/>
                </a:moveTo>
                <a:lnTo>
                  <a:pt x="93720" y="31237"/>
                </a:lnTo>
                <a:lnTo>
                  <a:pt x="87784" y="31237"/>
                </a:lnTo>
                <a:lnTo>
                  <a:pt x="87784" y="25301"/>
                </a:lnTo>
                <a:close/>
                <a:moveTo>
                  <a:pt x="99967" y="25301"/>
                </a:moveTo>
                <a:lnTo>
                  <a:pt x="99967" y="31237"/>
                </a:lnTo>
                <a:lnTo>
                  <a:pt x="94031" y="31237"/>
                </a:lnTo>
                <a:lnTo>
                  <a:pt x="94031" y="25301"/>
                </a:lnTo>
                <a:close/>
                <a:moveTo>
                  <a:pt x="106214" y="25301"/>
                </a:moveTo>
                <a:lnTo>
                  <a:pt x="106214" y="31237"/>
                </a:lnTo>
                <a:lnTo>
                  <a:pt x="100280" y="31237"/>
                </a:lnTo>
                <a:lnTo>
                  <a:pt x="100280" y="25301"/>
                </a:lnTo>
                <a:close/>
                <a:moveTo>
                  <a:pt x="112461" y="25301"/>
                </a:moveTo>
                <a:lnTo>
                  <a:pt x="112461" y="31237"/>
                </a:lnTo>
                <a:lnTo>
                  <a:pt x="106527" y="31237"/>
                </a:lnTo>
                <a:lnTo>
                  <a:pt x="106527" y="25301"/>
                </a:lnTo>
                <a:close/>
                <a:moveTo>
                  <a:pt x="118710" y="25301"/>
                </a:moveTo>
                <a:lnTo>
                  <a:pt x="118710" y="31237"/>
                </a:lnTo>
                <a:lnTo>
                  <a:pt x="112774" y="31237"/>
                </a:lnTo>
                <a:lnTo>
                  <a:pt x="112774" y="25301"/>
                </a:lnTo>
                <a:close/>
                <a:moveTo>
                  <a:pt x="124957" y="25301"/>
                </a:moveTo>
                <a:lnTo>
                  <a:pt x="124957" y="31237"/>
                </a:lnTo>
                <a:lnTo>
                  <a:pt x="119021" y="31237"/>
                </a:lnTo>
                <a:lnTo>
                  <a:pt x="119021" y="25301"/>
                </a:lnTo>
                <a:close/>
                <a:moveTo>
                  <a:pt x="131204" y="25301"/>
                </a:moveTo>
                <a:lnTo>
                  <a:pt x="131204" y="31237"/>
                </a:lnTo>
                <a:lnTo>
                  <a:pt x="125270" y="31237"/>
                </a:lnTo>
                <a:lnTo>
                  <a:pt x="125270" y="25301"/>
                </a:lnTo>
                <a:close/>
                <a:moveTo>
                  <a:pt x="137451" y="25301"/>
                </a:moveTo>
                <a:lnTo>
                  <a:pt x="137451" y="31237"/>
                </a:lnTo>
                <a:lnTo>
                  <a:pt x="131517" y="31237"/>
                </a:lnTo>
                <a:lnTo>
                  <a:pt x="131517" y="25301"/>
                </a:lnTo>
                <a:close/>
                <a:moveTo>
                  <a:pt x="143702" y="25301"/>
                </a:moveTo>
                <a:lnTo>
                  <a:pt x="143702" y="31237"/>
                </a:lnTo>
                <a:lnTo>
                  <a:pt x="137766" y="31237"/>
                </a:lnTo>
                <a:lnTo>
                  <a:pt x="137766" y="25301"/>
                </a:lnTo>
                <a:close/>
                <a:moveTo>
                  <a:pt x="149949" y="25301"/>
                </a:moveTo>
                <a:lnTo>
                  <a:pt x="149949" y="31237"/>
                </a:lnTo>
                <a:lnTo>
                  <a:pt x="144015" y="31237"/>
                </a:lnTo>
                <a:lnTo>
                  <a:pt x="144015" y="25301"/>
                </a:lnTo>
                <a:close/>
                <a:moveTo>
                  <a:pt x="156196" y="25301"/>
                </a:moveTo>
                <a:lnTo>
                  <a:pt x="156196" y="31237"/>
                </a:lnTo>
                <a:lnTo>
                  <a:pt x="150262" y="31237"/>
                </a:lnTo>
                <a:lnTo>
                  <a:pt x="150262" y="25301"/>
                </a:lnTo>
                <a:close/>
                <a:moveTo>
                  <a:pt x="162445" y="25301"/>
                </a:moveTo>
                <a:lnTo>
                  <a:pt x="162445" y="31237"/>
                </a:lnTo>
                <a:lnTo>
                  <a:pt x="156509" y="31237"/>
                </a:lnTo>
                <a:lnTo>
                  <a:pt x="156509" y="25301"/>
                </a:lnTo>
                <a:close/>
                <a:moveTo>
                  <a:pt x="168692" y="25301"/>
                </a:moveTo>
                <a:lnTo>
                  <a:pt x="168692" y="31237"/>
                </a:lnTo>
                <a:lnTo>
                  <a:pt x="162756" y="31237"/>
                </a:lnTo>
                <a:lnTo>
                  <a:pt x="162756" y="25301"/>
                </a:lnTo>
                <a:close/>
                <a:moveTo>
                  <a:pt x="174939" y="25301"/>
                </a:moveTo>
                <a:lnTo>
                  <a:pt x="174939" y="31237"/>
                </a:lnTo>
                <a:lnTo>
                  <a:pt x="169005" y="31237"/>
                </a:lnTo>
                <a:lnTo>
                  <a:pt x="169005" y="25301"/>
                </a:lnTo>
                <a:close/>
                <a:moveTo>
                  <a:pt x="181186" y="25301"/>
                </a:moveTo>
                <a:lnTo>
                  <a:pt x="181186" y="31237"/>
                </a:lnTo>
                <a:lnTo>
                  <a:pt x="175252" y="31237"/>
                </a:lnTo>
                <a:lnTo>
                  <a:pt x="175252" y="25301"/>
                </a:lnTo>
                <a:close/>
                <a:moveTo>
                  <a:pt x="187435" y="25301"/>
                </a:moveTo>
                <a:lnTo>
                  <a:pt x="187435" y="31237"/>
                </a:lnTo>
                <a:lnTo>
                  <a:pt x="181499" y="31237"/>
                </a:lnTo>
                <a:lnTo>
                  <a:pt x="181499" y="25301"/>
                </a:lnTo>
                <a:close/>
                <a:moveTo>
                  <a:pt x="193684" y="25301"/>
                </a:moveTo>
                <a:lnTo>
                  <a:pt x="193684" y="31237"/>
                </a:lnTo>
                <a:lnTo>
                  <a:pt x="187749" y="31237"/>
                </a:lnTo>
                <a:lnTo>
                  <a:pt x="187749" y="25301"/>
                </a:lnTo>
                <a:close/>
                <a:moveTo>
                  <a:pt x="199931" y="25301"/>
                </a:moveTo>
                <a:lnTo>
                  <a:pt x="199931" y="31237"/>
                </a:lnTo>
                <a:lnTo>
                  <a:pt x="193996" y="31237"/>
                </a:lnTo>
                <a:lnTo>
                  <a:pt x="193996" y="25301"/>
                </a:lnTo>
                <a:close/>
                <a:moveTo>
                  <a:pt x="206180" y="25301"/>
                </a:moveTo>
                <a:lnTo>
                  <a:pt x="206180" y="31237"/>
                </a:lnTo>
                <a:lnTo>
                  <a:pt x="200244" y="31237"/>
                </a:lnTo>
                <a:lnTo>
                  <a:pt x="200244" y="25301"/>
                </a:lnTo>
                <a:close/>
                <a:moveTo>
                  <a:pt x="212427" y="25301"/>
                </a:moveTo>
                <a:lnTo>
                  <a:pt x="212427" y="31237"/>
                </a:lnTo>
                <a:lnTo>
                  <a:pt x="206491" y="31237"/>
                </a:lnTo>
                <a:lnTo>
                  <a:pt x="206491" y="25301"/>
                </a:lnTo>
                <a:close/>
                <a:moveTo>
                  <a:pt x="218674" y="25301"/>
                </a:moveTo>
                <a:lnTo>
                  <a:pt x="218674" y="31237"/>
                </a:lnTo>
                <a:lnTo>
                  <a:pt x="212739" y="31237"/>
                </a:lnTo>
                <a:lnTo>
                  <a:pt x="212739" y="25301"/>
                </a:lnTo>
                <a:close/>
                <a:moveTo>
                  <a:pt x="224921" y="25301"/>
                </a:moveTo>
                <a:lnTo>
                  <a:pt x="224921" y="31237"/>
                </a:lnTo>
                <a:lnTo>
                  <a:pt x="218987" y="31237"/>
                </a:lnTo>
                <a:lnTo>
                  <a:pt x="218987" y="25301"/>
                </a:lnTo>
                <a:close/>
                <a:moveTo>
                  <a:pt x="231170" y="25301"/>
                </a:moveTo>
                <a:lnTo>
                  <a:pt x="231170" y="31237"/>
                </a:lnTo>
                <a:lnTo>
                  <a:pt x="225234" y="31237"/>
                </a:lnTo>
                <a:lnTo>
                  <a:pt x="225234" y="25301"/>
                </a:lnTo>
                <a:close/>
                <a:moveTo>
                  <a:pt x="237417" y="25301"/>
                </a:moveTo>
                <a:lnTo>
                  <a:pt x="237417" y="31237"/>
                </a:lnTo>
                <a:lnTo>
                  <a:pt x="231481" y="31237"/>
                </a:lnTo>
                <a:lnTo>
                  <a:pt x="231481" y="25301"/>
                </a:lnTo>
                <a:close/>
                <a:moveTo>
                  <a:pt x="243664" y="25301"/>
                </a:moveTo>
                <a:lnTo>
                  <a:pt x="243664" y="31237"/>
                </a:lnTo>
                <a:lnTo>
                  <a:pt x="237729" y="31237"/>
                </a:lnTo>
                <a:lnTo>
                  <a:pt x="237729" y="25301"/>
                </a:lnTo>
                <a:close/>
                <a:moveTo>
                  <a:pt x="249911" y="25301"/>
                </a:moveTo>
                <a:lnTo>
                  <a:pt x="249911" y="31237"/>
                </a:lnTo>
                <a:lnTo>
                  <a:pt x="243977" y="31237"/>
                </a:lnTo>
                <a:lnTo>
                  <a:pt x="243977" y="25301"/>
                </a:lnTo>
                <a:close/>
                <a:moveTo>
                  <a:pt x="256161" y="25301"/>
                </a:moveTo>
                <a:lnTo>
                  <a:pt x="256161" y="31237"/>
                </a:lnTo>
                <a:lnTo>
                  <a:pt x="250225" y="31237"/>
                </a:lnTo>
                <a:lnTo>
                  <a:pt x="250225" y="25301"/>
                </a:lnTo>
                <a:close/>
                <a:moveTo>
                  <a:pt x="262409" y="25301"/>
                </a:moveTo>
                <a:lnTo>
                  <a:pt x="262409" y="31237"/>
                </a:lnTo>
                <a:lnTo>
                  <a:pt x="256474" y="31237"/>
                </a:lnTo>
                <a:lnTo>
                  <a:pt x="256474" y="25301"/>
                </a:lnTo>
                <a:close/>
                <a:moveTo>
                  <a:pt x="268656" y="25301"/>
                </a:moveTo>
                <a:lnTo>
                  <a:pt x="268656" y="31237"/>
                </a:lnTo>
                <a:lnTo>
                  <a:pt x="262721" y="31237"/>
                </a:lnTo>
                <a:lnTo>
                  <a:pt x="262721" y="25301"/>
                </a:lnTo>
                <a:close/>
                <a:moveTo>
                  <a:pt x="274904" y="25301"/>
                </a:moveTo>
                <a:lnTo>
                  <a:pt x="274904" y="31237"/>
                </a:lnTo>
                <a:lnTo>
                  <a:pt x="268968" y="31237"/>
                </a:lnTo>
                <a:lnTo>
                  <a:pt x="268968" y="25301"/>
                </a:lnTo>
                <a:close/>
                <a:moveTo>
                  <a:pt x="6251" y="31548"/>
                </a:moveTo>
                <a:lnTo>
                  <a:pt x="6251" y="31550"/>
                </a:lnTo>
                <a:lnTo>
                  <a:pt x="6251" y="37484"/>
                </a:lnTo>
                <a:lnTo>
                  <a:pt x="315" y="37484"/>
                </a:lnTo>
                <a:lnTo>
                  <a:pt x="315" y="31548"/>
                </a:lnTo>
                <a:close/>
                <a:moveTo>
                  <a:pt x="12498" y="31548"/>
                </a:moveTo>
                <a:lnTo>
                  <a:pt x="12498" y="31550"/>
                </a:lnTo>
                <a:lnTo>
                  <a:pt x="12498" y="37484"/>
                </a:lnTo>
                <a:lnTo>
                  <a:pt x="6562" y="37484"/>
                </a:lnTo>
                <a:lnTo>
                  <a:pt x="6562" y="31548"/>
                </a:lnTo>
                <a:close/>
                <a:moveTo>
                  <a:pt x="18745" y="31548"/>
                </a:moveTo>
                <a:lnTo>
                  <a:pt x="18745" y="31550"/>
                </a:lnTo>
                <a:lnTo>
                  <a:pt x="18745" y="37484"/>
                </a:lnTo>
                <a:lnTo>
                  <a:pt x="12810" y="37484"/>
                </a:lnTo>
                <a:lnTo>
                  <a:pt x="12810" y="31548"/>
                </a:lnTo>
                <a:close/>
                <a:moveTo>
                  <a:pt x="24992" y="31548"/>
                </a:moveTo>
                <a:lnTo>
                  <a:pt x="24992" y="31550"/>
                </a:lnTo>
                <a:lnTo>
                  <a:pt x="24992" y="37484"/>
                </a:lnTo>
                <a:lnTo>
                  <a:pt x="19058" y="37484"/>
                </a:lnTo>
                <a:lnTo>
                  <a:pt x="19058" y="31548"/>
                </a:lnTo>
                <a:close/>
                <a:moveTo>
                  <a:pt x="31242" y="31548"/>
                </a:moveTo>
                <a:lnTo>
                  <a:pt x="31242" y="31550"/>
                </a:lnTo>
                <a:lnTo>
                  <a:pt x="31242" y="37484"/>
                </a:lnTo>
                <a:lnTo>
                  <a:pt x="25305" y="37484"/>
                </a:lnTo>
                <a:lnTo>
                  <a:pt x="25305" y="31548"/>
                </a:lnTo>
                <a:close/>
                <a:moveTo>
                  <a:pt x="162445" y="31548"/>
                </a:moveTo>
                <a:lnTo>
                  <a:pt x="162445" y="31550"/>
                </a:lnTo>
                <a:lnTo>
                  <a:pt x="162445" y="37484"/>
                </a:lnTo>
                <a:lnTo>
                  <a:pt x="156509" y="37484"/>
                </a:lnTo>
                <a:lnTo>
                  <a:pt x="156509" y="31548"/>
                </a:lnTo>
                <a:close/>
                <a:moveTo>
                  <a:pt x="168692" y="31548"/>
                </a:moveTo>
                <a:lnTo>
                  <a:pt x="168692" y="31550"/>
                </a:lnTo>
                <a:lnTo>
                  <a:pt x="168692" y="37484"/>
                </a:lnTo>
                <a:lnTo>
                  <a:pt x="162756" y="37484"/>
                </a:lnTo>
                <a:lnTo>
                  <a:pt x="162756" y="31548"/>
                </a:lnTo>
                <a:close/>
                <a:moveTo>
                  <a:pt x="174939" y="31548"/>
                </a:moveTo>
                <a:lnTo>
                  <a:pt x="174939" y="31550"/>
                </a:lnTo>
                <a:lnTo>
                  <a:pt x="174939" y="37484"/>
                </a:lnTo>
                <a:lnTo>
                  <a:pt x="169005" y="37484"/>
                </a:lnTo>
                <a:lnTo>
                  <a:pt x="169005" y="31548"/>
                </a:lnTo>
                <a:close/>
                <a:moveTo>
                  <a:pt x="181186" y="31548"/>
                </a:moveTo>
                <a:lnTo>
                  <a:pt x="181186" y="31550"/>
                </a:lnTo>
                <a:lnTo>
                  <a:pt x="181186" y="37484"/>
                </a:lnTo>
                <a:lnTo>
                  <a:pt x="175252" y="37484"/>
                </a:lnTo>
                <a:lnTo>
                  <a:pt x="175252" y="31548"/>
                </a:lnTo>
                <a:close/>
                <a:moveTo>
                  <a:pt x="187435" y="31548"/>
                </a:moveTo>
                <a:lnTo>
                  <a:pt x="187435" y="31550"/>
                </a:lnTo>
                <a:lnTo>
                  <a:pt x="187435" y="37484"/>
                </a:lnTo>
                <a:lnTo>
                  <a:pt x="181499" y="37484"/>
                </a:lnTo>
                <a:lnTo>
                  <a:pt x="181499" y="31548"/>
                </a:lnTo>
                <a:close/>
                <a:moveTo>
                  <a:pt x="37489" y="31552"/>
                </a:moveTo>
                <a:lnTo>
                  <a:pt x="37489" y="37486"/>
                </a:lnTo>
                <a:lnTo>
                  <a:pt x="31553" y="37486"/>
                </a:lnTo>
                <a:lnTo>
                  <a:pt x="31553" y="31552"/>
                </a:lnTo>
                <a:close/>
                <a:moveTo>
                  <a:pt x="43737" y="31552"/>
                </a:moveTo>
                <a:lnTo>
                  <a:pt x="43737" y="37486"/>
                </a:lnTo>
                <a:lnTo>
                  <a:pt x="37802" y="37486"/>
                </a:lnTo>
                <a:lnTo>
                  <a:pt x="37802" y="31552"/>
                </a:lnTo>
                <a:close/>
                <a:moveTo>
                  <a:pt x="49985" y="31552"/>
                </a:moveTo>
                <a:lnTo>
                  <a:pt x="49985" y="37486"/>
                </a:lnTo>
                <a:lnTo>
                  <a:pt x="44049" y="37486"/>
                </a:lnTo>
                <a:lnTo>
                  <a:pt x="44049" y="31552"/>
                </a:lnTo>
                <a:close/>
                <a:moveTo>
                  <a:pt x="56232" y="31552"/>
                </a:moveTo>
                <a:lnTo>
                  <a:pt x="56232" y="37486"/>
                </a:lnTo>
                <a:lnTo>
                  <a:pt x="50296" y="37486"/>
                </a:lnTo>
                <a:lnTo>
                  <a:pt x="50296" y="31552"/>
                </a:lnTo>
                <a:close/>
                <a:moveTo>
                  <a:pt x="62480" y="31552"/>
                </a:moveTo>
                <a:lnTo>
                  <a:pt x="62480" y="37486"/>
                </a:lnTo>
                <a:lnTo>
                  <a:pt x="56545" y="37486"/>
                </a:lnTo>
                <a:lnTo>
                  <a:pt x="56545" y="31552"/>
                </a:lnTo>
                <a:close/>
                <a:moveTo>
                  <a:pt x="68727" y="31552"/>
                </a:moveTo>
                <a:lnTo>
                  <a:pt x="68727" y="37486"/>
                </a:lnTo>
                <a:lnTo>
                  <a:pt x="62792" y="37486"/>
                </a:lnTo>
                <a:lnTo>
                  <a:pt x="62792" y="31552"/>
                </a:lnTo>
                <a:close/>
                <a:moveTo>
                  <a:pt x="74975" y="31552"/>
                </a:moveTo>
                <a:lnTo>
                  <a:pt x="74975" y="37486"/>
                </a:lnTo>
                <a:lnTo>
                  <a:pt x="69039" y="37486"/>
                </a:lnTo>
                <a:lnTo>
                  <a:pt x="69039" y="31552"/>
                </a:lnTo>
                <a:close/>
                <a:moveTo>
                  <a:pt x="81223" y="31552"/>
                </a:moveTo>
                <a:lnTo>
                  <a:pt x="81223" y="37486"/>
                </a:lnTo>
                <a:lnTo>
                  <a:pt x="75286" y="37486"/>
                </a:lnTo>
                <a:lnTo>
                  <a:pt x="75286" y="31552"/>
                </a:lnTo>
                <a:close/>
                <a:moveTo>
                  <a:pt x="87470" y="31552"/>
                </a:moveTo>
                <a:lnTo>
                  <a:pt x="87470" y="37486"/>
                </a:lnTo>
                <a:lnTo>
                  <a:pt x="81535" y="37486"/>
                </a:lnTo>
                <a:lnTo>
                  <a:pt x="81535" y="31552"/>
                </a:lnTo>
                <a:close/>
                <a:moveTo>
                  <a:pt x="93720" y="31552"/>
                </a:moveTo>
                <a:lnTo>
                  <a:pt x="93720" y="37486"/>
                </a:lnTo>
                <a:lnTo>
                  <a:pt x="87784" y="37486"/>
                </a:lnTo>
                <a:lnTo>
                  <a:pt x="87784" y="31552"/>
                </a:lnTo>
                <a:close/>
                <a:moveTo>
                  <a:pt x="99967" y="31552"/>
                </a:moveTo>
                <a:lnTo>
                  <a:pt x="99967" y="37486"/>
                </a:lnTo>
                <a:lnTo>
                  <a:pt x="94031" y="37486"/>
                </a:lnTo>
                <a:lnTo>
                  <a:pt x="94031" y="31552"/>
                </a:lnTo>
                <a:close/>
                <a:moveTo>
                  <a:pt x="106214" y="31552"/>
                </a:moveTo>
                <a:lnTo>
                  <a:pt x="106214" y="37486"/>
                </a:lnTo>
                <a:lnTo>
                  <a:pt x="100280" y="37486"/>
                </a:lnTo>
                <a:lnTo>
                  <a:pt x="100280" y="31552"/>
                </a:lnTo>
                <a:close/>
                <a:moveTo>
                  <a:pt x="112461" y="31552"/>
                </a:moveTo>
                <a:lnTo>
                  <a:pt x="112461" y="37486"/>
                </a:lnTo>
                <a:lnTo>
                  <a:pt x="106527" y="37486"/>
                </a:lnTo>
                <a:lnTo>
                  <a:pt x="106527" y="31552"/>
                </a:lnTo>
                <a:close/>
                <a:moveTo>
                  <a:pt x="118710" y="31552"/>
                </a:moveTo>
                <a:lnTo>
                  <a:pt x="118710" y="37486"/>
                </a:lnTo>
                <a:lnTo>
                  <a:pt x="112774" y="37486"/>
                </a:lnTo>
                <a:lnTo>
                  <a:pt x="112774" y="31552"/>
                </a:lnTo>
                <a:close/>
                <a:moveTo>
                  <a:pt x="124957" y="31552"/>
                </a:moveTo>
                <a:lnTo>
                  <a:pt x="124957" y="37486"/>
                </a:lnTo>
                <a:lnTo>
                  <a:pt x="119021" y="37486"/>
                </a:lnTo>
                <a:lnTo>
                  <a:pt x="119021" y="31552"/>
                </a:lnTo>
                <a:close/>
                <a:moveTo>
                  <a:pt x="131204" y="31552"/>
                </a:moveTo>
                <a:lnTo>
                  <a:pt x="131204" y="37486"/>
                </a:lnTo>
                <a:lnTo>
                  <a:pt x="125270" y="37486"/>
                </a:lnTo>
                <a:lnTo>
                  <a:pt x="125270" y="31552"/>
                </a:lnTo>
                <a:close/>
                <a:moveTo>
                  <a:pt x="137451" y="31552"/>
                </a:moveTo>
                <a:lnTo>
                  <a:pt x="137451" y="37486"/>
                </a:lnTo>
                <a:lnTo>
                  <a:pt x="131517" y="37486"/>
                </a:lnTo>
                <a:lnTo>
                  <a:pt x="131517" y="31552"/>
                </a:lnTo>
                <a:close/>
                <a:moveTo>
                  <a:pt x="143702" y="31552"/>
                </a:moveTo>
                <a:lnTo>
                  <a:pt x="143702" y="37486"/>
                </a:lnTo>
                <a:lnTo>
                  <a:pt x="137766" y="37486"/>
                </a:lnTo>
                <a:lnTo>
                  <a:pt x="137766" y="31552"/>
                </a:lnTo>
                <a:close/>
                <a:moveTo>
                  <a:pt x="149949" y="31552"/>
                </a:moveTo>
                <a:lnTo>
                  <a:pt x="149949" y="37486"/>
                </a:lnTo>
                <a:lnTo>
                  <a:pt x="144015" y="37486"/>
                </a:lnTo>
                <a:lnTo>
                  <a:pt x="144015" y="31552"/>
                </a:lnTo>
                <a:close/>
                <a:moveTo>
                  <a:pt x="156196" y="31552"/>
                </a:moveTo>
                <a:lnTo>
                  <a:pt x="156196" y="37486"/>
                </a:lnTo>
                <a:lnTo>
                  <a:pt x="150262" y="37486"/>
                </a:lnTo>
                <a:lnTo>
                  <a:pt x="150262" y="31552"/>
                </a:lnTo>
                <a:close/>
                <a:moveTo>
                  <a:pt x="193684" y="31552"/>
                </a:moveTo>
                <a:lnTo>
                  <a:pt x="193684" y="37486"/>
                </a:lnTo>
                <a:lnTo>
                  <a:pt x="187749" y="37486"/>
                </a:lnTo>
                <a:lnTo>
                  <a:pt x="187749" y="31552"/>
                </a:lnTo>
                <a:close/>
                <a:moveTo>
                  <a:pt x="199931" y="31552"/>
                </a:moveTo>
                <a:lnTo>
                  <a:pt x="199931" y="37486"/>
                </a:lnTo>
                <a:lnTo>
                  <a:pt x="193996" y="37486"/>
                </a:lnTo>
                <a:lnTo>
                  <a:pt x="193996" y="31552"/>
                </a:lnTo>
                <a:close/>
                <a:moveTo>
                  <a:pt x="206180" y="31552"/>
                </a:moveTo>
                <a:lnTo>
                  <a:pt x="206180" y="37486"/>
                </a:lnTo>
                <a:lnTo>
                  <a:pt x="200244" y="37486"/>
                </a:lnTo>
                <a:lnTo>
                  <a:pt x="200244" y="31552"/>
                </a:lnTo>
                <a:close/>
                <a:moveTo>
                  <a:pt x="212427" y="31552"/>
                </a:moveTo>
                <a:lnTo>
                  <a:pt x="212427" y="37486"/>
                </a:lnTo>
                <a:lnTo>
                  <a:pt x="206491" y="37486"/>
                </a:lnTo>
                <a:lnTo>
                  <a:pt x="206491" y="31552"/>
                </a:lnTo>
                <a:close/>
                <a:moveTo>
                  <a:pt x="218674" y="31552"/>
                </a:moveTo>
                <a:lnTo>
                  <a:pt x="218674" y="37486"/>
                </a:lnTo>
                <a:lnTo>
                  <a:pt x="212739" y="37486"/>
                </a:lnTo>
                <a:lnTo>
                  <a:pt x="212739" y="31552"/>
                </a:lnTo>
                <a:close/>
                <a:moveTo>
                  <a:pt x="224921" y="31552"/>
                </a:moveTo>
                <a:lnTo>
                  <a:pt x="224921" y="37486"/>
                </a:lnTo>
                <a:lnTo>
                  <a:pt x="218987" y="37486"/>
                </a:lnTo>
                <a:lnTo>
                  <a:pt x="218987" y="31552"/>
                </a:lnTo>
                <a:close/>
                <a:moveTo>
                  <a:pt x="231170" y="31552"/>
                </a:moveTo>
                <a:lnTo>
                  <a:pt x="231170" y="37486"/>
                </a:lnTo>
                <a:lnTo>
                  <a:pt x="225234" y="37486"/>
                </a:lnTo>
                <a:lnTo>
                  <a:pt x="225234" y="31552"/>
                </a:lnTo>
                <a:close/>
                <a:moveTo>
                  <a:pt x="237417" y="31552"/>
                </a:moveTo>
                <a:lnTo>
                  <a:pt x="237417" y="37486"/>
                </a:lnTo>
                <a:lnTo>
                  <a:pt x="231481" y="37486"/>
                </a:lnTo>
                <a:lnTo>
                  <a:pt x="231481" y="31552"/>
                </a:lnTo>
                <a:close/>
                <a:moveTo>
                  <a:pt x="243664" y="31552"/>
                </a:moveTo>
                <a:lnTo>
                  <a:pt x="243664" y="37486"/>
                </a:lnTo>
                <a:lnTo>
                  <a:pt x="237729" y="37486"/>
                </a:lnTo>
                <a:lnTo>
                  <a:pt x="237729" y="31552"/>
                </a:lnTo>
                <a:close/>
                <a:moveTo>
                  <a:pt x="249911" y="31552"/>
                </a:moveTo>
                <a:lnTo>
                  <a:pt x="249911" y="37486"/>
                </a:lnTo>
                <a:lnTo>
                  <a:pt x="243977" y="37486"/>
                </a:lnTo>
                <a:lnTo>
                  <a:pt x="243977" y="31552"/>
                </a:lnTo>
                <a:close/>
                <a:moveTo>
                  <a:pt x="256161" y="31552"/>
                </a:moveTo>
                <a:lnTo>
                  <a:pt x="256161" y="37486"/>
                </a:lnTo>
                <a:lnTo>
                  <a:pt x="250225" y="37486"/>
                </a:lnTo>
                <a:lnTo>
                  <a:pt x="250225" y="31552"/>
                </a:lnTo>
                <a:close/>
                <a:moveTo>
                  <a:pt x="262409" y="31552"/>
                </a:moveTo>
                <a:lnTo>
                  <a:pt x="262409" y="37486"/>
                </a:lnTo>
                <a:lnTo>
                  <a:pt x="256474" y="37486"/>
                </a:lnTo>
                <a:lnTo>
                  <a:pt x="256474" y="31552"/>
                </a:lnTo>
                <a:close/>
                <a:moveTo>
                  <a:pt x="268656" y="31552"/>
                </a:moveTo>
                <a:lnTo>
                  <a:pt x="268656" y="37486"/>
                </a:lnTo>
                <a:lnTo>
                  <a:pt x="262721" y="37486"/>
                </a:lnTo>
                <a:lnTo>
                  <a:pt x="262721" y="31552"/>
                </a:lnTo>
                <a:close/>
                <a:moveTo>
                  <a:pt x="274904" y="31552"/>
                </a:moveTo>
                <a:lnTo>
                  <a:pt x="274904" y="37486"/>
                </a:lnTo>
                <a:lnTo>
                  <a:pt x="268968" y="37486"/>
                </a:lnTo>
                <a:lnTo>
                  <a:pt x="268968" y="31552"/>
                </a:lnTo>
                <a:close/>
                <a:moveTo>
                  <a:pt x="6251" y="37799"/>
                </a:moveTo>
                <a:lnTo>
                  <a:pt x="6251" y="43735"/>
                </a:lnTo>
                <a:lnTo>
                  <a:pt x="315" y="43735"/>
                </a:lnTo>
                <a:lnTo>
                  <a:pt x="315" y="37799"/>
                </a:lnTo>
                <a:close/>
                <a:moveTo>
                  <a:pt x="12498" y="37799"/>
                </a:moveTo>
                <a:lnTo>
                  <a:pt x="12498" y="43735"/>
                </a:lnTo>
                <a:lnTo>
                  <a:pt x="6562" y="43735"/>
                </a:lnTo>
                <a:lnTo>
                  <a:pt x="6562" y="37799"/>
                </a:lnTo>
                <a:close/>
                <a:moveTo>
                  <a:pt x="18745" y="37799"/>
                </a:moveTo>
                <a:lnTo>
                  <a:pt x="18745" y="43735"/>
                </a:lnTo>
                <a:lnTo>
                  <a:pt x="12810" y="43735"/>
                </a:lnTo>
                <a:lnTo>
                  <a:pt x="12810" y="37799"/>
                </a:lnTo>
                <a:close/>
                <a:moveTo>
                  <a:pt x="24992" y="37799"/>
                </a:moveTo>
                <a:lnTo>
                  <a:pt x="24992" y="43735"/>
                </a:lnTo>
                <a:lnTo>
                  <a:pt x="19058" y="43735"/>
                </a:lnTo>
                <a:lnTo>
                  <a:pt x="19058" y="37799"/>
                </a:lnTo>
                <a:close/>
                <a:moveTo>
                  <a:pt x="31242" y="37799"/>
                </a:moveTo>
                <a:lnTo>
                  <a:pt x="31242" y="43735"/>
                </a:lnTo>
                <a:lnTo>
                  <a:pt x="25305" y="43735"/>
                </a:lnTo>
                <a:lnTo>
                  <a:pt x="25305" y="37799"/>
                </a:lnTo>
                <a:close/>
                <a:moveTo>
                  <a:pt x="37489" y="37799"/>
                </a:moveTo>
                <a:lnTo>
                  <a:pt x="37489" y="43735"/>
                </a:lnTo>
                <a:lnTo>
                  <a:pt x="31553" y="43735"/>
                </a:lnTo>
                <a:lnTo>
                  <a:pt x="31553" y="37799"/>
                </a:lnTo>
                <a:close/>
                <a:moveTo>
                  <a:pt x="43737" y="37799"/>
                </a:moveTo>
                <a:lnTo>
                  <a:pt x="43737" y="43735"/>
                </a:lnTo>
                <a:lnTo>
                  <a:pt x="37802" y="43735"/>
                </a:lnTo>
                <a:lnTo>
                  <a:pt x="37802" y="37799"/>
                </a:lnTo>
                <a:close/>
                <a:moveTo>
                  <a:pt x="49985" y="37799"/>
                </a:moveTo>
                <a:lnTo>
                  <a:pt x="49985" y="43735"/>
                </a:lnTo>
                <a:lnTo>
                  <a:pt x="44049" y="43735"/>
                </a:lnTo>
                <a:lnTo>
                  <a:pt x="44049" y="37799"/>
                </a:lnTo>
                <a:close/>
                <a:moveTo>
                  <a:pt x="56232" y="37799"/>
                </a:moveTo>
                <a:lnTo>
                  <a:pt x="56232" y="43735"/>
                </a:lnTo>
                <a:lnTo>
                  <a:pt x="50296" y="43735"/>
                </a:lnTo>
                <a:lnTo>
                  <a:pt x="50296" y="37799"/>
                </a:lnTo>
                <a:close/>
                <a:moveTo>
                  <a:pt x="62480" y="37799"/>
                </a:moveTo>
                <a:lnTo>
                  <a:pt x="62480" y="43735"/>
                </a:lnTo>
                <a:lnTo>
                  <a:pt x="56545" y="43735"/>
                </a:lnTo>
                <a:lnTo>
                  <a:pt x="56545" y="37799"/>
                </a:lnTo>
                <a:close/>
                <a:moveTo>
                  <a:pt x="68727" y="37799"/>
                </a:moveTo>
                <a:lnTo>
                  <a:pt x="68727" y="43735"/>
                </a:lnTo>
                <a:lnTo>
                  <a:pt x="62792" y="43735"/>
                </a:lnTo>
                <a:lnTo>
                  <a:pt x="62792" y="37799"/>
                </a:lnTo>
                <a:close/>
                <a:moveTo>
                  <a:pt x="74975" y="37799"/>
                </a:moveTo>
                <a:lnTo>
                  <a:pt x="74975" y="43735"/>
                </a:lnTo>
                <a:lnTo>
                  <a:pt x="69039" y="43735"/>
                </a:lnTo>
                <a:lnTo>
                  <a:pt x="69039" y="37799"/>
                </a:lnTo>
                <a:close/>
                <a:moveTo>
                  <a:pt x="81223" y="37799"/>
                </a:moveTo>
                <a:lnTo>
                  <a:pt x="81223" y="43735"/>
                </a:lnTo>
                <a:lnTo>
                  <a:pt x="75286" y="43735"/>
                </a:lnTo>
                <a:lnTo>
                  <a:pt x="75286" y="37799"/>
                </a:lnTo>
                <a:close/>
                <a:moveTo>
                  <a:pt x="87470" y="37799"/>
                </a:moveTo>
                <a:lnTo>
                  <a:pt x="87470" y="43735"/>
                </a:lnTo>
                <a:lnTo>
                  <a:pt x="81535" y="43735"/>
                </a:lnTo>
                <a:lnTo>
                  <a:pt x="81535" y="37799"/>
                </a:lnTo>
                <a:close/>
                <a:moveTo>
                  <a:pt x="93720" y="37799"/>
                </a:moveTo>
                <a:lnTo>
                  <a:pt x="93720" y="43735"/>
                </a:lnTo>
                <a:lnTo>
                  <a:pt x="87784" y="43735"/>
                </a:lnTo>
                <a:lnTo>
                  <a:pt x="87784" y="37799"/>
                </a:lnTo>
                <a:close/>
                <a:moveTo>
                  <a:pt x="99967" y="37799"/>
                </a:moveTo>
                <a:lnTo>
                  <a:pt x="99967" y="43735"/>
                </a:lnTo>
                <a:lnTo>
                  <a:pt x="94031" y="43735"/>
                </a:lnTo>
                <a:lnTo>
                  <a:pt x="94031" y="37799"/>
                </a:lnTo>
                <a:close/>
                <a:moveTo>
                  <a:pt x="106214" y="37799"/>
                </a:moveTo>
                <a:lnTo>
                  <a:pt x="106214" y="43735"/>
                </a:lnTo>
                <a:lnTo>
                  <a:pt x="100280" y="43735"/>
                </a:lnTo>
                <a:lnTo>
                  <a:pt x="100280" y="37799"/>
                </a:lnTo>
                <a:close/>
                <a:moveTo>
                  <a:pt x="112461" y="37799"/>
                </a:moveTo>
                <a:lnTo>
                  <a:pt x="112461" y="43735"/>
                </a:lnTo>
                <a:lnTo>
                  <a:pt x="106527" y="43735"/>
                </a:lnTo>
                <a:lnTo>
                  <a:pt x="106527" y="37799"/>
                </a:lnTo>
                <a:close/>
                <a:moveTo>
                  <a:pt x="118710" y="37799"/>
                </a:moveTo>
                <a:lnTo>
                  <a:pt x="118710" y="43735"/>
                </a:lnTo>
                <a:lnTo>
                  <a:pt x="112774" y="43735"/>
                </a:lnTo>
                <a:lnTo>
                  <a:pt x="112774" y="37799"/>
                </a:lnTo>
                <a:close/>
                <a:moveTo>
                  <a:pt x="124957" y="37799"/>
                </a:moveTo>
                <a:lnTo>
                  <a:pt x="124957" y="43735"/>
                </a:lnTo>
                <a:lnTo>
                  <a:pt x="119021" y="43735"/>
                </a:lnTo>
                <a:lnTo>
                  <a:pt x="119021" y="37799"/>
                </a:lnTo>
                <a:close/>
                <a:moveTo>
                  <a:pt x="131204" y="37799"/>
                </a:moveTo>
                <a:lnTo>
                  <a:pt x="131204" y="43735"/>
                </a:lnTo>
                <a:lnTo>
                  <a:pt x="125270" y="43735"/>
                </a:lnTo>
                <a:lnTo>
                  <a:pt x="125270" y="37799"/>
                </a:lnTo>
                <a:close/>
                <a:moveTo>
                  <a:pt x="137451" y="37799"/>
                </a:moveTo>
                <a:lnTo>
                  <a:pt x="137451" y="43735"/>
                </a:lnTo>
                <a:lnTo>
                  <a:pt x="131517" y="43735"/>
                </a:lnTo>
                <a:lnTo>
                  <a:pt x="131517" y="37799"/>
                </a:lnTo>
                <a:close/>
                <a:moveTo>
                  <a:pt x="143702" y="37799"/>
                </a:moveTo>
                <a:lnTo>
                  <a:pt x="143702" y="43735"/>
                </a:lnTo>
                <a:lnTo>
                  <a:pt x="137766" y="43735"/>
                </a:lnTo>
                <a:lnTo>
                  <a:pt x="137766" y="37799"/>
                </a:lnTo>
                <a:close/>
                <a:moveTo>
                  <a:pt x="149949" y="37799"/>
                </a:moveTo>
                <a:lnTo>
                  <a:pt x="149949" y="43735"/>
                </a:lnTo>
                <a:lnTo>
                  <a:pt x="144015" y="43735"/>
                </a:lnTo>
                <a:lnTo>
                  <a:pt x="144015" y="37799"/>
                </a:lnTo>
                <a:close/>
                <a:moveTo>
                  <a:pt x="156196" y="37799"/>
                </a:moveTo>
                <a:lnTo>
                  <a:pt x="156196" y="43735"/>
                </a:lnTo>
                <a:lnTo>
                  <a:pt x="150262" y="43735"/>
                </a:lnTo>
                <a:lnTo>
                  <a:pt x="150262" y="37799"/>
                </a:lnTo>
                <a:close/>
                <a:moveTo>
                  <a:pt x="162445" y="37799"/>
                </a:moveTo>
                <a:lnTo>
                  <a:pt x="162445" y="43735"/>
                </a:lnTo>
                <a:lnTo>
                  <a:pt x="156509" y="43735"/>
                </a:lnTo>
                <a:lnTo>
                  <a:pt x="156509" y="37799"/>
                </a:lnTo>
                <a:close/>
                <a:moveTo>
                  <a:pt x="168692" y="37799"/>
                </a:moveTo>
                <a:lnTo>
                  <a:pt x="168692" y="43735"/>
                </a:lnTo>
                <a:lnTo>
                  <a:pt x="162756" y="43735"/>
                </a:lnTo>
                <a:lnTo>
                  <a:pt x="162756" y="37799"/>
                </a:lnTo>
                <a:close/>
                <a:moveTo>
                  <a:pt x="174939" y="37799"/>
                </a:moveTo>
                <a:lnTo>
                  <a:pt x="174939" y="43735"/>
                </a:lnTo>
                <a:lnTo>
                  <a:pt x="169005" y="43735"/>
                </a:lnTo>
                <a:lnTo>
                  <a:pt x="169005" y="37799"/>
                </a:lnTo>
                <a:close/>
                <a:moveTo>
                  <a:pt x="181186" y="37799"/>
                </a:moveTo>
                <a:lnTo>
                  <a:pt x="181186" y="43735"/>
                </a:lnTo>
                <a:lnTo>
                  <a:pt x="175252" y="43735"/>
                </a:lnTo>
                <a:lnTo>
                  <a:pt x="175252" y="37799"/>
                </a:lnTo>
                <a:close/>
                <a:moveTo>
                  <a:pt x="187435" y="37799"/>
                </a:moveTo>
                <a:lnTo>
                  <a:pt x="187435" y="43735"/>
                </a:lnTo>
                <a:lnTo>
                  <a:pt x="181499" y="43735"/>
                </a:lnTo>
                <a:lnTo>
                  <a:pt x="181499" y="37799"/>
                </a:lnTo>
                <a:close/>
                <a:moveTo>
                  <a:pt x="193684" y="37799"/>
                </a:moveTo>
                <a:lnTo>
                  <a:pt x="193684" y="43735"/>
                </a:lnTo>
                <a:lnTo>
                  <a:pt x="187749" y="43735"/>
                </a:lnTo>
                <a:lnTo>
                  <a:pt x="187749" y="37799"/>
                </a:lnTo>
                <a:close/>
                <a:moveTo>
                  <a:pt x="199931" y="37799"/>
                </a:moveTo>
                <a:lnTo>
                  <a:pt x="199931" y="43735"/>
                </a:lnTo>
                <a:lnTo>
                  <a:pt x="193996" y="43735"/>
                </a:lnTo>
                <a:lnTo>
                  <a:pt x="193996" y="37799"/>
                </a:lnTo>
                <a:close/>
                <a:moveTo>
                  <a:pt x="206180" y="37799"/>
                </a:moveTo>
                <a:lnTo>
                  <a:pt x="206180" y="43735"/>
                </a:lnTo>
                <a:lnTo>
                  <a:pt x="200244" y="43735"/>
                </a:lnTo>
                <a:lnTo>
                  <a:pt x="200244" y="37799"/>
                </a:lnTo>
                <a:close/>
                <a:moveTo>
                  <a:pt x="212427" y="37799"/>
                </a:moveTo>
                <a:lnTo>
                  <a:pt x="212427" y="43735"/>
                </a:lnTo>
                <a:lnTo>
                  <a:pt x="206491" y="43735"/>
                </a:lnTo>
                <a:lnTo>
                  <a:pt x="206491" y="37799"/>
                </a:lnTo>
                <a:close/>
                <a:moveTo>
                  <a:pt x="218674" y="37799"/>
                </a:moveTo>
                <a:lnTo>
                  <a:pt x="218674" y="43735"/>
                </a:lnTo>
                <a:lnTo>
                  <a:pt x="212739" y="43735"/>
                </a:lnTo>
                <a:lnTo>
                  <a:pt x="212739" y="37799"/>
                </a:lnTo>
                <a:close/>
                <a:moveTo>
                  <a:pt x="224921" y="37799"/>
                </a:moveTo>
                <a:lnTo>
                  <a:pt x="224921" y="43735"/>
                </a:lnTo>
                <a:lnTo>
                  <a:pt x="218987" y="43735"/>
                </a:lnTo>
                <a:lnTo>
                  <a:pt x="218987" y="37799"/>
                </a:lnTo>
                <a:close/>
                <a:moveTo>
                  <a:pt x="231170" y="37799"/>
                </a:moveTo>
                <a:lnTo>
                  <a:pt x="231170" y="43735"/>
                </a:lnTo>
                <a:lnTo>
                  <a:pt x="225234" y="43735"/>
                </a:lnTo>
                <a:lnTo>
                  <a:pt x="225234" y="37799"/>
                </a:lnTo>
                <a:close/>
                <a:moveTo>
                  <a:pt x="237417" y="37799"/>
                </a:moveTo>
                <a:lnTo>
                  <a:pt x="237417" y="43735"/>
                </a:lnTo>
                <a:lnTo>
                  <a:pt x="231481" y="43735"/>
                </a:lnTo>
                <a:lnTo>
                  <a:pt x="231481" y="37799"/>
                </a:lnTo>
                <a:close/>
                <a:moveTo>
                  <a:pt x="243664" y="37799"/>
                </a:moveTo>
                <a:lnTo>
                  <a:pt x="243664" y="43735"/>
                </a:lnTo>
                <a:lnTo>
                  <a:pt x="237729" y="43735"/>
                </a:lnTo>
                <a:lnTo>
                  <a:pt x="237729" y="37799"/>
                </a:lnTo>
                <a:close/>
                <a:moveTo>
                  <a:pt x="249911" y="37799"/>
                </a:moveTo>
                <a:lnTo>
                  <a:pt x="249911" y="43735"/>
                </a:lnTo>
                <a:lnTo>
                  <a:pt x="243977" y="43735"/>
                </a:lnTo>
                <a:lnTo>
                  <a:pt x="243977" y="37799"/>
                </a:lnTo>
                <a:close/>
                <a:moveTo>
                  <a:pt x="256161" y="37799"/>
                </a:moveTo>
                <a:lnTo>
                  <a:pt x="256161" y="43735"/>
                </a:lnTo>
                <a:lnTo>
                  <a:pt x="250225" y="43735"/>
                </a:lnTo>
                <a:lnTo>
                  <a:pt x="250225" y="37799"/>
                </a:lnTo>
                <a:close/>
                <a:moveTo>
                  <a:pt x="262409" y="37799"/>
                </a:moveTo>
                <a:lnTo>
                  <a:pt x="262409" y="43735"/>
                </a:lnTo>
                <a:lnTo>
                  <a:pt x="256474" y="43735"/>
                </a:lnTo>
                <a:lnTo>
                  <a:pt x="256474" y="37799"/>
                </a:lnTo>
                <a:close/>
                <a:moveTo>
                  <a:pt x="268656" y="37799"/>
                </a:moveTo>
                <a:lnTo>
                  <a:pt x="268656" y="43735"/>
                </a:lnTo>
                <a:lnTo>
                  <a:pt x="262721" y="43735"/>
                </a:lnTo>
                <a:lnTo>
                  <a:pt x="262721" y="37799"/>
                </a:lnTo>
                <a:close/>
                <a:moveTo>
                  <a:pt x="274904" y="37799"/>
                </a:moveTo>
                <a:lnTo>
                  <a:pt x="274904" y="43735"/>
                </a:lnTo>
                <a:lnTo>
                  <a:pt x="268968" y="43735"/>
                </a:lnTo>
                <a:lnTo>
                  <a:pt x="268968" y="37799"/>
                </a:lnTo>
                <a:close/>
                <a:moveTo>
                  <a:pt x="6251" y="44046"/>
                </a:moveTo>
                <a:lnTo>
                  <a:pt x="6251" y="49982"/>
                </a:lnTo>
                <a:lnTo>
                  <a:pt x="315" y="49982"/>
                </a:lnTo>
                <a:lnTo>
                  <a:pt x="315" y="44046"/>
                </a:lnTo>
                <a:close/>
                <a:moveTo>
                  <a:pt x="12498" y="44046"/>
                </a:moveTo>
                <a:lnTo>
                  <a:pt x="12498" y="49982"/>
                </a:lnTo>
                <a:lnTo>
                  <a:pt x="6562" y="49982"/>
                </a:lnTo>
                <a:lnTo>
                  <a:pt x="6562" y="44046"/>
                </a:lnTo>
                <a:close/>
                <a:moveTo>
                  <a:pt x="18745" y="44046"/>
                </a:moveTo>
                <a:lnTo>
                  <a:pt x="18745" y="49982"/>
                </a:lnTo>
                <a:lnTo>
                  <a:pt x="12810" y="49982"/>
                </a:lnTo>
                <a:lnTo>
                  <a:pt x="12810" y="44046"/>
                </a:lnTo>
                <a:close/>
                <a:moveTo>
                  <a:pt x="24992" y="44046"/>
                </a:moveTo>
                <a:lnTo>
                  <a:pt x="24992" y="49982"/>
                </a:lnTo>
                <a:lnTo>
                  <a:pt x="19058" y="49982"/>
                </a:lnTo>
                <a:lnTo>
                  <a:pt x="19058" y="44046"/>
                </a:lnTo>
                <a:close/>
                <a:moveTo>
                  <a:pt x="31242" y="44046"/>
                </a:moveTo>
                <a:lnTo>
                  <a:pt x="31242" y="49982"/>
                </a:lnTo>
                <a:lnTo>
                  <a:pt x="25305" y="49982"/>
                </a:lnTo>
                <a:lnTo>
                  <a:pt x="25305" y="44046"/>
                </a:lnTo>
                <a:close/>
                <a:moveTo>
                  <a:pt x="37489" y="44046"/>
                </a:moveTo>
                <a:lnTo>
                  <a:pt x="37489" y="49982"/>
                </a:lnTo>
                <a:lnTo>
                  <a:pt x="31553" y="49982"/>
                </a:lnTo>
                <a:lnTo>
                  <a:pt x="31553" y="44046"/>
                </a:lnTo>
                <a:close/>
                <a:moveTo>
                  <a:pt x="43737" y="44046"/>
                </a:moveTo>
                <a:lnTo>
                  <a:pt x="43737" y="49982"/>
                </a:lnTo>
                <a:lnTo>
                  <a:pt x="37802" y="49982"/>
                </a:lnTo>
                <a:lnTo>
                  <a:pt x="37802" y="44046"/>
                </a:lnTo>
                <a:close/>
                <a:moveTo>
                  <a:pt x="49985" y="44046"/>
                </a:moveTo>
                <a:lnTo>
                  <a:pt x="49985" y="49982"/>
                </a:lnTo>
                <a:lnTo>
                  <a:pt x="44049" y="49982"/>
                </a:lnTo>
                <a:lnTo>
                  <a:pt x="44049" y="44046"/>
                </a:lnTo>
                <a:close/>
                <a:moveTo>
                  <a:pt x="56232" y="44046"/>
                </a:moveTo>
                <a:lnTo>
                  <a:pt x="56232" y="49982"/>
                </a:lnTo>
                <a:lnTo>
                  <a:pt x="50296" y="49982"/>
                </a:lnTo>
                <a:lnTo>
                  <a:pt x="50296" y="44046"/>
                </a:lnTo>
                <a:close/>
                <a:moveTo>
                  <a:pt x="62480" y="44046"/>
                </a:moveTo>
                <a:lnTo>
                  <a:pt x="62480" y="49982"/>
                </a:lnTo>
                <a:lnTo>
                  <a:pt x="56545" y="49982"/>
                </a:lnTo>
                <a:lnTo>
                  <a:pt x="56545" y="44046"/>
                </a:lnTo>
                <a:close/>
                <a:moveTo>
                  <a:pt x="68727" y="44046"/>
                </a:moveTo>
                <a:lnTo>
                  <a:pt x="68727" y="49982"/>
                </a:lnTo>
                <a:lnTo>
                  <a:pt x="62792" y="49982"/>
                </a:lnTo>
                <a:lnTo>
                  <a:pt x="62792" y="44046"/>
                </a:lnTo>
                <a:close/>
                <a:moveTo>
                  <a:pt x="74975" y="44046"/>
                </a:moveTo>
                <a:lnTo>
                  <a:pt x="74975" y="49982"/>
                </a:lnTo>
                <a:lnTo>
                  <a:pt x="69039" y="49982"/>
                </a:lnTo>
                <a:lnTo>
                  <a:pt x="69039" y="44046"/>
                </a:lnTo>
                <a:close/>
                <a:moveTo>
                  <a:pt x="81223" y="44046"/>
                </a:moveTo>
                <a:lnTo>
                  <a:pt x="81223" y="49982"/>
                </a:lnTo>
                <a:lnTo>
                  <a:pt x="75286" y="49982"/>
                </a:lnTo>
                <a:lnTo>
                  <a:pt x="75286" y="44046"/>
                </a:lnTo>
                <a:close/>
                <a:moveTo>
                  <a:pt x="87470" y="44046"/>
                </a:moveTo>
                <a:lnTo>
                  <a:pt x="87470" y="49982"/>
                </a:lnTo>
                <a:lnTo>
                  <a:pt x="81535" y="49982"/>
                </a:lnTo>
                <a:lnTo>
                  <a:pt x="81535" y="44046"/>
                </a:lnTo>
                <a:close/>
                <a:moveTo>
                  <a:pt x="93720" y="44046"/>
                </a:moveTo>
                <a:lnTo>
                  <a:pt x="93720" y="49982"/>
                </a:lnTo>
                <a:lnTo>
                  <a:pt x="87784" y="49982"/>
                </a:lnTo>
                <a:lnTo>
                  <a:pt x="87784" y="44046"/>
                </a:lnTo>
                <a:close/>
                <a:moveTo>
                  <a:pt x="99967" y="44046"/>
                </a:moveTo>
                <a:lnTo>
                  <a:pt x="99967" y="49982"/>
                </a:lnTo>
                <a:lnTo>
                  <a:pt x="94031" y="49982"/>
                </a:lnTo>
                <a:lnTo>
                  <a:pt x="94031" y="44046"/>
                </a:lnTo>
                <a:close/>
                <a:moveTo>
                  <a:pt x="106214" y="44046"/>
                </a:moveTo>
                <a:lnTo>
                  <a:pt x="106214" y="49982"/>
                </a:lnTo>
                <a:lnTo>
                  <a:pt x="100278" y="49982"/>
                </a:lnTo>
                <a:lnTo>
                  <a:pt x="100278" y="44046"/>
                </a:lnTo>
                <a:close/>
                <a:moveTo>
                  <a:pt x="112461" y="44046"/>
                </a:moveTo>
                <a:lnTo>
                  <a:pt x="112461" y="49982"/>
                </a:lnTo>
                <a:lnTo>
                  <a:pt x="106527" y="49982"/>
                </a:lnTo>
                <a:lnTo>
                  <a:pt x="106527" y="44046"/>
                </a:lnTo>
                <a:close/>
                <a:moveTo>
                  <a:pt x="118710" y="44046"/>
                </a:moveTo>
                <a:lnTo>
                  <a:pt x="118710" y="49982"/>
                </a:lnTo>
                <a:lnTo>
                  <a:pt x="112774" y="49982"/>
                </a:lnTo>
                <a:lnTo>
                  <a:pt x="112774" y="44046"/>
                </a:lnTo>
                <a:close/>
                <a:moveTo>
                  <a:pt x="124957" y="44046"/>
                </a:moveTo>
                <a:lnTo>
                  <a:pt x="124957" y="49982"/>
                </a:lnTo>
                <a:lnTo>
                  <a:pt x="119021" y="49982"/>
                </a:lnTo>
                <a:lnTo>
                  <a:pt x="119021" y="44046"/>
                </a:lnTo>
                <a:close/>
                <a:moveTo>
                  <a:pt x="131204" y="44046"/>
                </a:moveTo>
                <a:lnTo>
                  <a:pt x="131204" y="49982"/>
                </a:lnTo>
                <a:lnTo>
                  <a:pt x="125270" y="49982"/>
                </a:lnTo>
                <a:lnTo>
                  <a:pt x="125270" y="44046"/>
                </a:lnTo>
                <a:close/>
                <a:moveTo>
                  <a:pt x="137451" y="44046"/>
                </a:moveTo>
                <a:lnTo>
                  <a:pt x="137451" y="49982"/>
                </a:lnTo>
                <a:lnTo>
                  <a:pt x="131517" y="49982"/>
                </a:lnTo>
                <a:lnTo>
                  <a:pt x="131517" y="44046"/>
                </a:lnTo>
                <a:close/>
                <a:moveTo>
                  <a:pt x="143702" y="44046"/>
                </a:moveTo>
                <a:lnTo>
                  <a:pt x="143702" y="49982"/>
                </a:lnTo>
                <a:lnTo>
                  <a:pt x="137766" y="49982"/>
                </a:lnTo>
                <a:lnTo>
                  <a:pt x="137766" y="44046"/>
                </a:lnTo>
                <a:close/>
                <a:moveTo>
                  <a:pt x="149949" y="44046"/>
                </a:moveTo>
                <a:lnTo>
                  <a:pt x="149949" y="49982"/>
                </a:lnTo>
                <a:lnTo>
                  <a:pt x="144015" y="49982"/>
                </a:lnTo>
                <a:lnTo>
                  <a:pt x="144015" y="44046"/>
                </a:lnTo>
                <a:close/>
                <a:moveTo>
                  <a:pt x="156196" y="44046"/>
                </a:moveTo>
                <a:lnTo>
                  <a:pt x="156196" y="49982"/>
                </a:lnTo>
                <a:lnTo>
                  <a:pt x="150262" y="49982"/>
                </a:lnTo>
                <a:lnTo>
                  <a:pt x="150262" y="44046"/>
                </a:lnTo>
                <a:close/>
                <a:moveTo>
                  <a:pt x="162445" y="44046"/>
                </a:moveTo>
                <a:lnTo>
                  <a:pt x="162445" y="49982"/>
                </a:lnTo>
                <a:lnTo>
                  <a:pt x="156509" y="49982"/>
                </a:lnTo>
                <a:lnTo>
                  <a:pt x="156509" y="44046"/>
                </a:lnTo>
                <a:close/>
                <a:moveTo>
                  <a:pt x="168692" y="44046"/>
                </a:moveTo>
                <a:lnTo>
                  <a:pt x="168692" y="49982"/>
                </a:lnTo>
                <a:lnTo>
                  <a:pt x="162756" y="49982"/>
                </a:lnTo>
                <a:lnTo>
                  <a:pt x="162756" y="44046"/>
                </a:lnTo>
                <a:close/>
                <a:moveTo>
                  <a:pt x="174939" y="44046"/>
                </a:moveTo>
                <a:lnTo>
                  <a:pt x="174939" y="49982"/>
                </a:lnTo>
                <a:lnTo>
                  <a:pt x="169005" y="49982"/>
                </a:lnTo>
                <a:lnTo>
                  <a:pt x="169005" y="44046"/>
                </a:lnTo>
                <a:close/>
                <a:moveTo>
                  <a:pt x="181186" y="44046"/>
                </a:moveTo>
                <a:lnTo>
                  <a:pt x="181186" y="49982"/>
                </a:lnTo>
                <a:lnTo>
                  <a:pt x="175252" y="49982"/>
                </a:lnTo>
                <a:lnTo>
                  <a:pt x="175252" y="44046"/>
                </a:lnTo>
                <a:close/>
                <a:moveTo>
                  <a:pt x="187435" y="44046"/>
                </a:moveTo>
                <a:lnTo>
                  <a:pt x="187435" y="49982"/>
                </a:lnTo>
                <a:lnTo>
                  <a:pt x="181499" y="49982"/>
                </a:lnTo>
                <a:lnTo>
                  <a:pt x="181499" y="44046"/>
                </a:lnTo>
                <a:close/>
                <a:moveTo>
                  <a:pt x="193684" y="44046"/>
                </a:moveTo>
                <a:lnTo>
                  <a:pt x="193684" y="49982"/>
                </a:lnTo>
                <a:lnTo>
                  <a:pt x="187749" y="49982"/>
                </a:lnTo>
                <a:lnTo>
                  <a:pt x="187749" y="44046"/>
                </a:lnTo>
                <a:close/>
                <a:moveTo>
                  <a:pt x="199931" y="44046"/>
                </a:moveTo>
                <a:lnTo>
                  <a:pt x="199931" y="49982"/>
                </a:lnTo>
                <a:lnTo>
                  <a:pt x="193996" y="49982"/>
                </a:lnTo>
                <a:lnTo>
                  <a:pt x="193996" y="44046"/>
                </a:lnTo>
                <a:close/>
                <a:moveTo>
                  <a:pt x="206180" y="44046"/>
                </a:moveTo>
                <a:lnTo>
                  <a:pt x="206180" y="49982"/>
                </a:lnTo>
                <a:lnTo>
                  <a:pt x="200244" y="49982"/>
                </a:lnTo>
                <a:lnTo>
                  <a:pt x="200244" y="44046"/>
                </a:lnTo>
                <a:close/>
                <a:moveTo>
                  <a:pt x="212427" y="44046"/>
                </a:moveTo>
                <a:lnTo>
                  <a:pt x="212427" y="49982"/>
                </a:lnTo>
                <a:lnTo>
                  <a:pt x="206491" y="49982"/>
                </a:lnTo>
                <a:lnTo>
                  <a:pt x="206491" y="44046"/>
                </a:lnTo>
                <a:close/>
                <a:moveTo>
                  <a:pt x="218674" y="44046"/>
                </a:moveTo>
                <a:lnTo>
                  <a:pt x="218674" y="49982"/>
                </a:lnTo>
                <a:lnTo>
                  <a:pt x="212739" y="49982"/>
                </a:lnTo>
                <a:lnTo>
                  <a:pt x="212739" y="44046"/>
                </a:lnTo>
                <a:close/>
                <a:moveTo>
                  <a:pt x="224921" y="44046"/>
                </a:moveTo>
                <a:lnTo>
                  <a:pt x="224921" y="49982"/>
                </a:lnTo>
                <a:lnTo>
                  <a:pt x="218987" y="49982"/>
                </a:lnTo>
                <a:lnTo>
                  <a:pt x="218987" y="44046"/>
                </a:lnTo>
                <a:close/>
                <a:moveTo>
                  <a:pt x="231170" y="44046"/>
                </a:moveTo>
                <a:lnTo>
                  <a:pt x="231170" y="49982"/>
                </a:lnTo>
                <a:lnTo>
                  <a:pt x="225234" y="49982"/>
                </a:lnTo>
                <a:lnTo>
                  <a:pt x="225234" y="44046"/>
                </a:lnTo>
                <a:close/>
                <a:moveTo>
                  <a:pt x="237417" y="44046"/>
                </a:moveTo>
                <a:lnTo>
                  <a:pt x="237417" y="49982"/>
                </a:lnTo>
                <a:lnTo>
                  <a:pt x="231481" y="49982"/>
                </a:lnTo>
                <a:lnTo>
                  <a:pt x="231481" y="44046"/>
                </a:lnTo>
                <a:close/>
                <a:moveTo>
                  <a:pt x="243664" y="44046"/>
                </a:moveTo>
                <a:lnTo>
                  <a:pt x="243664" y="49982"/>
                </a:lnTo>
                <a:lnTo>
                  <a:pt x="237729" y="49982"/>
                </a:lnTo>
                <a:lnTo>
                  <a:pt x="237729" y="44046"/>
                </a:lnTo>
                <a:close/>
                <a:moveTo>
                  <a:pt x="249911" y="44046"/>
                </a:moveTo>
                <a:lnTo>
                  <a:pt x="249911" y="49982"/>
                </a:lnTo>
                <a:lnTo>
                  <a:pt x="243977" y="49982"/>
                </a:lnTo>
                <a:lnTo>
                  <a:pt x="243977" y="44046"/>
                </a:lnTo>
                <a:close/>
                <a:moveTo>
                  <a:pt x="256161" y="44046"/>
                </a:moveTo>
                <a:lnTo>
                  <a:pt x="256161" y="49982"/>
                </a:lnTo>
                <a:lnTo>
                  <a:pt x="250225" y="49982"/>
                </a:lnTo>
                <a:lnTo>
                  <a:pt x="250225" y="44046"/>
                </a:lnTo>
                <a:close/>
                <a:moveTo>
                  <a:pt x="262409" y="44046"/>
                </a:moveTo>
                <a:lnTo>
                  <a:pt x="262409" y="49982"/>
                </a:lnTo>
                <a:lnTo>
                  <a:pt x="256474" y="49982"/>
                </a:lnTo>
                <a:lnTo>
                  <a:pt x="256474" y="44046"/>
                </a:lnTo>
                <a:close/>
                <a:moveTo>
                  <a:pt x="268656" y="44046"/>
                </a:moveTo>
                <a:lnTo>
                  <a:pt x="268656" y="49982"/>
                </a:lnTo>
                <a:lnTo>
                  <a:pt x="262721" y="49982"/>
                </a:lnTo>
                <a:lnTo>
                  <a:pt x="262721" y="44046"/>
                </a:lnTo>
                <a:close/>
                <a:moveTo>
                  <a:pt x="274904" y="44046"/>
                </a:moveTo>
                <a:lnTo>
                  <a:pt x="274904" y="49982"/>
                </a:lnTo>
                <a:lnTo>
                  <a:pt x="268968" y="49982"/>
                </a:lnTo>
                <a:lnTo>
                  <a:pt x="268968" y="44046"/>
                </a:lnTo>
                <a:close/>
                <a:moveTo>
                  <a:pt x="6251" y="50295"/>
                </a:moveTo>
                <a:lnTo>
                  <a:pt x="6251" y="56229"/>
                </a:lnTo>
                <a:lnTo>
                  <a:pt x="315" y="56229"/>
                </a:lnTo>
                <a:lnTo>
                  <a:pt x="315" y="50295"/>
                </a:lnTo>
                <a:close/>
                <a:moveTo>
                  <a:pt x="12498" y="50295"/>
                </a:moveTo>
                <a:lnTo>
                  <a:pt x="12498" y="56229"/>
                </a:lnTo>
                <a:lnTo>
                  <a:pt x="6562" y="56229"/>
                </a:lnTo>
                <a:lnTo>
                  <a:pt x="6562" y="50295"/>
                </a:lnTo>
                <a:close/>
                <a:moveTo>
                  <a:pt x="18745" y="50295"/>
                </a:moveTo>
                <a:lnTo>
                  <a:pt x="18745" y="56229"/>
                </a:lnTo>
                <a:lnTo>
                  <a:pt x="12810" y="56229"/>
                </a:lnTo>
                <a:lnTo>
                  <a:pt x="12810" y="50295"/>
                </a:lnTo>
                <a:close/>
                <a:moveTo>
                  <a:pt x="24992" y="50295"/>
                </a:moveTo>
                <a:lnTo>
                  <a:pt x="24992" y="56229"/>
                </a:lnTo>
                <a:lnTo>
                  <a:pt x="19058" y="56229"/>
                </a:lnTo>
                <a:lnTo>
                  <a:pt x="19058" y="50295"/>
                </a:lnTo>
                <a:close/>
                <a:moveTo>
                  <a:pt x="31242" y="50295"/>
                </a:moveTo>
                <a:lnTo>
                  <a:pt x="31242" y="56229"/>
                </a:lnTo>
                <a:lnTo>
                  <a:pt x="25305" y="56229"/>
                </a:lnTo>
                <a:lnTo>
                  <a:pt x="25305" y="50295"/>
                </a:lnTo>
                <a:close/>
                <a:moveTo>
                  <a:pt x="37489" y="50295"/>
                </a:moveTo>
                <a:lnTo>
                  <a:pt x="37489" y="56229"/>
                </a:lnTo>
                <a:lnTo>
                  <a:pt x="31553" y="56229"/>
                </a:lnTo>
                <a:lnTo>
                  <a:pt x="31553" y="50295"/>
                </a:lnTo>
                <a:close/>
                <a:moveTo>
                  <a:pt x="43737" y="50295"/>
                </a:moveTo>
                <a:lnTo>
                  <a:pt x="43737" y="56229"/>
                </a:lnTo>
                <a:lnTo>
                  <a:pt x="37802" y="56229"/>
                </a:lnTo>
                <a:lnTo>
                  <a:pt x="37802" y="50295"/>
                </a:lnTo>
                <a:close/>
                <a:moveTo>
                  <a:pt x="49985" y="50295"/>
                </a:moveTo>
                <a:lnTo>
                  <a:pt x="49985" y="56229"/>
                </a:lnTo>
                <a:lnTo>
                  <a:pt x="44049" y="56229"/>
                </a:lnTo>
                <a:lnTo>
                  <a:pt x="44049" y="50295"/>
                </a:lnTo>
                <a:close/>
                <a:moveTo>
                  <a:pt x="56232" y="50295"/>
                </a:moveTo>
                <a:lnTo>
                  <a:pt x="56232" y="56229"/>
                </a:lnTo>
                <a:lnTo>
                  <a:pt x="50296" y="56229"/>
                </a:lnTo>
                <a:lnTo>
                  <a:pt x="50296" y="50295"/>
                </a:lnTo>
                <a:close/>
                <a:moveTo>
                  <a:pt x="62480" y="50295"/>
                </a:moveTo>
                <a:lnTo>
                  <a:pt x="62480" y="56229"/>
                </a:lnTo>
                <a:lnTo>
                  <a:pt x="56545" y="56229"/>
                </a:lnTo>
                <a:lnTo>
                  <a:pt x="56545" y="50295"/>
                </a:lnTo>
                <a:close/>
                <a:moveTo>
                  <a:pt x="68727" y="50295"/>
                </a:moveTo>
                <a:lnTo>
                  <a:pt x="68727" y="56229"/>
                </a:lnTo>
                <a:lnTo>
                  <a:pt x="62792" y="56229"/>
                </a:lnTo>
                <a:lnTo>
                  <a:pt x="62792" y="50295"/>
                </a:lnTo>
                <a:close/>
                <a:moveTo>
                  <a:pt x="74975" y="50295"/>
                </a:moveTo>
                <a:lnTo>
                  <a:pt x="74975" y="56229"/>
                </a:lnTo>
                <a:lnTo>
                  <a:pt x="69039" y="56229"/>
                </a:lnTo>
                <a:lnTo>
                  <a:pt x="69039" y="50295"/>
                </a:lnTo>
                <a:close/>
                <a:moveTo>
                  <a:pt x="81223" y="50295"/>
                </a:moveTo>
                <a:lnTo>
                  <a:pt x="81223" y="56229"/>
                </a:lnTo>
                <a:lnTo>
                  <a:pt x="75286" y="56229"/>
                </a:lnTo>
                <a:lnTo>
                  <a:pt x="75286" y="50295"/>
                </a:lnTo>
                <a:close/>
                <a:moveTo>
                  <a:pt x="87470" y="50295"/>
                </a:moveTo>
                <a:lnTo>
                  <a:pt x="87470" y="56229"/>
                </a:lnTo>
                <a:lnTo>
                  <a:pt x="81535" y="56229"/>
                </a:lnTo>
                <a:lnTo>
                  <a:pt x="81535" y="50295"/>
                </a:lnTo>
                <a:close/>
                <a:moveTo>
                  <a:pt x="93720" y="50295"/>
                </a:moveTo>
                <a:lnTo>
                  <a:pt x="93720" y="56229"/>
                </a:lnTo>
                <a:lnTo>
                  <a:pt x="87784" y="56229"/>
                </a:lnTo>
                <a:lnTo>
                  <a:pt x="87784" y="50295"/>
                </a:lnTo>
                <a:close/>
                <a:moveTo>
                  <a:pt x="99967" y="50295"/>
                </a:moveTo>
                <a:lnTo>
                  <a:pt x="99967" y="56229"/>
                </a:lnTo>
                <a:lnTo>
                  <a:pt x="94031" y="56229"/>
                </a:lnTo>
                <a:lnTo>
                  <a:pt x="94031" y="50295"/>
                </a:lnTo>
                <a:close/>
                <a:moveTo>
                  <a:pt x="106214" y="50295"/>
                </a:moveTo>
                <a:lnTo>
                  <a:pt x="106214" y="56229"/>
                </a:lnTo>
                <a:lnTo>
                  <a:pt x="100278" y="56229"/>
                </a:lnTo>
                <a:lnTo>
                  <a:pt x="100278" y="50295"/>
                </a:lnTo>
                <a:close/>
                <a:moveTo>
                  <a:pt x="112461" y="50295"/>
                </a:moveTo>
                <a:lnTo>
                  <a:pt x="112461" y="56229"/>
                </a:lnTo>
                <a:lnTo>
                  <a:pt x="106527" y="56229"/>
                </a:lnTo>
                <a:lnTo>
                  <a:pt x="106527" y="50295"/>
                </a:lnTo>
                <a:close/>
                <a:moveTo>
                  <a:pt x="118710" y="50295"/>
                </a:moveTo>
                <a:lnTo>
                  <a:pt x="118710" y="56229"/>
                </a:lnTo>
                <a:lnTo>
                  <a:pt x="112774" y="56229"/>
                </a:lnTo>
                <a:lnTo>
                  <a:pt x="112774" y="50295"/>
                </a:lnTo>
                <a:close/>
                <a:moveTo>
                  <a:pt x="124957" y="50295"/>
                </a:moveTo>
                <a:lnTo>
                  <a:pt x="124957" y="56229"/>
                </a:lnTo>
                <a:lnTo>
                  <a:pt x="119021" y="56229"/>
                </a:lnTo>
                <a:lnTo>
                  <a:pt x="119021" y="50295"/>
                </a:lnTo>
                <a:close/>
                <a:moveTo>
                  <a:pt x="131204" y="50295"/>
                </a:moveTo>
                <a:lnTo>
                  <a:pt x="131204" y="56229"/>
                </a:lnTo>
                <a:lnTo>
                  <a:pt x="125270" y="56229"/>
                </a:lnTo>
                <a:lnTo>
                  <a:pt x="125270" y="50295"/>
                </a:lnTo>
                <a:close/>
                <a:moveTo>
                  <a:pt x="137451" y="50295"/>
                </a:moveTo>
                <a:lnTo>
                  <a:pt x="137451" y="56229"/>
                </a:lnTo>
                <a:lnTo>
                  <a:pt x="131517" y="56229"/>
                </a:lnTo>
                <a:lnTo>
                  <a:pt x="131517" y="50295"/>
                </a:lnTo>
                <a:close/>
                <a:moveTo>
                  <a:pt x="143702" y="50295"/>
                </a:moveTo>
                <a:lnTo>
                  <a:pt x="143702" y="56229"/>
                </a:lnTo>
                <a:lnTo>
                  <a:pt x="137766" y="56229"/>
                </a:lnTo>
                <a:lnTo>
                  <a:pt x="137766" y="50295"/>
                </a:lnTo>
                <a:close/>
                <a:moveTo>
                  <a:pt x="149949" y="50295"/>
                </a:moveTo>
                <a:lnTo>
                  <a:pt x="149949" y="56229"/>
                </a:lnTo>
                <a:lnTo>
                  <a:pt x="144015" y="56229"/>
                </a:lnTo>
                <a:lnTo>
                  <a:pt x="144015" y="50295"/>
                </a:lnTo>
                <a:close/>
                <a:moveTo>
                  <a:pt x="156196" y="50295"/>
                </a:moveTo>
                <a:lnTo>
                  <a:pt x="156196" y="56229"/>
                </a:lnTo>
                <a:lnTo>
                  <a:pt x="150262" y="56229"/>
                </a:lnTo>
                <a:lnTo>
                  <a:pt x="150262" y="50295"/>
                </a:lnTo>
                <a:close/>
                <a:moveTo>
                  <a:pt x="162445" y="50295"/>
                </a:moveTo>
                <a:lnTo>
                  <a:pt x="162445" y="56229"/>
                </a:lnTo>
                <a:lnTo>
                  <a:pt x="156509" y="56229"/>
                </a:lnTo>
                <a:lnTo>
                  <a:pt x="156509" y="50295"/>
                </a:lnTo>
                <a:close/>
                <a:moveTo>
                  <a:pt x="168692" y="50295"/>
                </a:moveTo>
                <a:lnTo>
                  <a:pt x="168692" y="56229"/>
                </a:lnTo>
                <a:lnTo>
                  <a:pt x="162756" y="56229"/>
                </a:lnTo>
                <a:lnTo>
                  <a:pt x="162756" y="50295"/>
                </a:lnTo>
                <a:close/>
                <a:moveTo>
                  <a:pt x="174939" y="50295"/>
                </a:moveTo>
                <a:lnTo>
                  <a:pt x="174939" y="56229"/>
                </a:lnTo>
                <a:lnTo>
                  <a:pt x="169005" y="56229"/>
                </a:lnTo>
                <a:lnTo>
                  <a:pt x="169005" y="50295"/>
                </a:lnTo>
                <a:close/>
                <a:moveTo>
                  <a:pt x="181186" y="50295"/>
                </a:moveTo>
                <a:lnTo>
                  <a:pt x="181186" y="56229"/>
                </a:lnTo>
                <a:lnTo>
                  <a:pt x="175252" y="56229"/>
                </a:lnTo>
                <a:lnTo>
                  <a:pt x="175252" y="50295"/>
                </a:lnTo>
                <a:close/>
                <a:moveTo>
                  <a:pt x="187435" y="50295"/>
                </a:moveTo>
                <a:lnTo>
                  <a:pt x="187435" y="56229"/>
                </a:lnTo>
                <a:lnTo>
                  <a:pt x="181499" y="56229"/>
                </a:lnTo>
                <a:lnTo>
                  <a:pt x="181499" y="50295"/>
                </a:lnTo>
                <a:close/>
                <a:moveTo>
                  <a:pt x="193684" y="50295"/>
                </a:moveTo>
                <a:lnTo>
                  <a:pt x="193684" y="56229"/>
                </a:lnTo>
                <a:lnTo>
                  <a:pt x="187749" y="56229"/>
                </a:lnTo>
                <a:lnTo>
                  <a:pt x="187749" y="50295"/>
                </a:lnTo>
                <a:close/>
                <a:moveTo>
                  <a:pt x="199931" y="50295"/>
                </a:moveTo>
                <a:lnTo>
                  <a:pt x="199931" y="56229"/>
                </a:lnTo>
                <a:lnTo>
                  <a:pt x="193996" y="56229"/>
                </a:lnTo>
                <a:lnTo>
                  <a:pt x="193996" y="50295"/>
                </a:lnTo>
                <a:close/>
                <a:moveTo>
                  <a:pt x="206180" y="50295"/>
                </a:moveTo>
                <a:lnTo>
                  <a:pt x="206180" y="56229"/>
                </a:lnTo>
                <a:lnTo>
                  <a:pt x="200244" y="56229"/>
                </a:lnTo>
                <a:lnTo>
                  <a:pt x="200244" y="50295"/>
                </a:lnTo>
                <a:close/>
                <a:moveTo>
                  <a:pt x="212427" y="50295"/>
                </a:moveTo>
                <a:lnTo>
                  <a:pt x="212427" y="56229"/>
                </a:lnTo>
                <a:lnTo>
                  <a:pt x="206491" y="56229"/>
                </a:lnTo>
                <a:lnTo>
                  <a:pt x="206491" y="50295"/>
                </a:lnTo>
                <a:close/>
                <a:moveTo>
                  <a:pt x="218674" y="50295"/>
                </a:moveTo>
                <a:lnTo>
                  <a:pt x="218674" y="56229"/>
                </a:lnTo>
                <a:lnTo>
                  <a:pt x="212739" y="56229"/>
                </a:lnTo>
                <a:lnTo>
                  <a:pt x="212739" y="50295"/>
                </a:lnTo>
                <a:close/>
                <a:moveTo>
                  <a:pt x="224921" y="50295"/>
                </a:moveTo>
                <a:lnTo>
                  <a:pt x="224921" y="56229"/>
                </a:lnTo>
                <a:lnTo>
                  <a:pt x="218987" y="56229"/>
                </a:lnTo>
                <a:lnTo>
                  <a:pt x="218987" y="50295"/>
                </a:lnTo>
                <a:close/>
                <a:moveTo>
                  <a:pt x="231170" y="50295"/>
                </a:moveTo>
                <a:lnTo>
                  <a:pt x="231170" y="56229"/>
                </a:lnTo>
                <a:lnTo>
                  <a:pt x="225234" y="56229"/>
                </a:lnTo>
                <a:lnTo>
                  <a:pt x="225234" y="50295"/>
                </a:lnTo>
                <a:close/>
                <a:moveTo>
                  <a:pt x="237417" y="50295"/>
                </a:moveTo>
                <a:lnTo>
                  <a:pt x="237417" y="56229"/>
                </a:lnTo>
                <a:lnTo>
                  <a:pt x="231481" y="56229"/>
                </a:lnTo>
                <a:lnTo>
                  <a:pt x="231481" y="50295"/>
                </a:lnTo>
                <a:close/>
                <a:moveTo>
                  <a:pt x="243664" y="50295"/>
                </a:moveTo>
                <a:lnTo>
                  <a:pt x="243664" y="56229"/>
                </a:lnTo>
                <a:lnTo>
                  <a:pt x="237729" y="56229"/>
                </a:lnTo>
                <a:lnTo>
                  <a:pt x="237729" y="50295"/>
                </a:lnTo>
                <a:close/>
                <a:moveTo>
                  <a:pt x="249911" y="50295"/>
                </a:moveTo>
                <a:lnTo>
                  <a:pt x="249911" y="56229"/>
                </a:lnTo>
                <a:lnTo>
                  <a:pt x="243977" y="56229"/>
                </a:lnTo>
                <a:lnTo>
                  <a:pt x="243977" y="50295"/>
                </a:lnTo>
                <a:close/>
                <a:moveTo>
                  <a:pt x="256161" y="50295"/>
                </a:moveTo>
                <a:lnTo>
                  <a:pt x="256161" y="56229"/>
                </a:lnTo>
                <a:lnTo>
                  <a:pt x="250225" y="56229"/>
                </a:lnTo>
                <a:lnTo>
                  <a:pt x="250225" y="50295"/>
                </a:lnTo>
                <a:close/>
                <a:moveTo>
                  <a:pt x="262409" y="50295"/>
                </a:moveTo>
                <a:lnTo>
                  <a:pt x="262409" y="56229"/>
                </a:lnTo>
                <a:lnTo>
                  <a:pt x="256474" y="56229"/>
                </a:lnTo>
                <a:lnTo>
                  <a:pt x="256474" y="50295"/>
                </a:lnTo>
                <a:close/>
                <a:moveTo>
                  <a:pt x="268656" y="50295"/>
                </a:moveTo>
                <a:lnTo>
                  <a:pt x="268656" y="56229"/>
                </a:lnTo>
                <a:lnTo>
                  <a:pt x="262721" y="56229"/>
                </a:lnTo>
                <a:lnTo>
                  <a:pt x="262721" y="50295"/>
                </a:lnTo>
                <a:close/>
                <a:moveTo>
                  <a:pt x="274904" y="50295"/>
                </a:moveTo>
                <a:lnTo>
                  <a:pt x="274904" y="56229"/>
                </a:lnTo>
                <a:lnTo>
                  <a:pt x="268968" y="56229"/>
                </a:lnTo>
                <a:lnTo>
                  <a:pt x="268968" y="50295"/>
                </a:lnTo>
                <a:close/>
                <a:moveTo>
                  <a:pt x="6251" y="56542"/>
                </a:moveTo>
                <a:lnTo>
                  <a:pt x="6251" y="62476"/>
                </a:lnTo>
                <a:lnTo>
                  <a:pt x="315" y="62476"/>
                </a:lnTo>
                <a:lnTo>
                  <a:pt x="315" y="56542"/>
                </a:lnTo>
                <a:close/>
                <a:moveTo>
                  <a:pt x="12498" y="56542"/>
                </a:moveTo>
                <a:lnTo>
                  <a:pt x="12498" y="62476"/>
                </a:lnTo>
                <a:lnTo>
                  <a:pt x="6562" y="62476"/>
                </a:lnTo>
                <a:lnTo>
                  <a:pt x="6562" y="56542"/>
                </a:lnTo>
                <a:close/>
                <a:moveTo>
                  <a:pt x="18745" y="56542"/>
                </a:moveTo>
                <a:lnTo>
                  <a:pt x="18745" y="62476"/>
                </a:lnTo>
                <a:lnTo>
                  <a:pt x="12810" y="62476"/>
                </a:lnTo>
                <a:lnTo>
                  <a:pt x="12810" y="56542"/>
                </a:lnTo>
                <a:close/>
                <a:moveTo>
                  <a:pt x="24992" y="56542"/>
                </a:moveTo>
                <a:lnTo>
                  <a:pt x="24992" y="62476"/>
                </a:lnTo>
                <a:lnTo>
                  <a:pt x="19058" y="62476"/>
                </a:lnTo>
                <a:lnTo>
                  <a:pt x="19058" y="56542"/>
                </a:lnTo>
                <a:close/>
                <a:moveTo>
                  <a:pt x="31242" y="56542"/>
                </a:moveTo>
                <a:lnTo>
                  <a:pt x="31242" y="62476"/>
                </a:lnTo>
                <a:lnTo>
                  <a:pt x="25305" y="62476"/>
                </a:lnTo>
                <a:lnTo>
                  <a:pt x="25305" y="56542"/>
                </a:lnTo>
                <a:close/>
                <a:moveTo>
                  <a:pt x="37489" y="56542"/>
                </a:moveTo>
                <a:lnTo>
                  <a:pt x="37489" y="62476"/>
                </a:lnTo>
                <a:lnTo>
                  <a:pt x="31553" y="62476"/>
                </a:lnTo>
                <a:lnTo>
                  <a:pt x="31553" y="56542"/>
                </a:lnTo>
                <a:close/>
                <a:moveTo>
                  <a:pt x="43737" y="56542"/>
                </a:moveTo>
                <a:lnTo>
                  <a:pt x="43737" y="62476"/>
                </a:lnTo>
                <a:lnTo>
                  <a:pt x="37802" y="62476"/>
                </a:lnTo>
                <a:lnTo>
                  <a:pt x="37802" y="56542"/>
                </a:lnTo>
                <a:close/>
                <a:moveTo>
                  <a:pt x="49985" y="56542"/>
                </a:moveTo>
                <a:lnTo>
                  <a:pt x="49985" y="62476"/>
                </a:lnTo>
                <a:lnTo>
                  <a:pt x="44049" y="62476"/>
                </a:lnTo>
                <a:lnTo>
                  <a:pt x="44049" y="56542"/>
                </a:lnTo>
                <a:close/>
                <a:moveTo>
                  <a:pt x="56232" y="56542"/>
                </a:moveTo>
                <a:lnTo>
                  <a:pt x="56232" y="62476"/>
                </a:lnTo>
                <a:lnTo>
                  <a:pt x="50296" y="62476"/>
                </a:lnTo>
                <a:lnTo>
                  <a:pt x="50296" y="56542"/>
                </a:lnTo>
                <a:close/>
                <a:moveTo>
                  <a:pt x="62480" y="56542"/>
                </a:moveTo>
                <a:lnTo>
                  <a:pt x="62480" y="62476"/>
                </a:lnTo>
                <a:lnTo>
                  <a:pt x="56545" y="62476"/>
                </a:lnTo>
                <a:lnTo>
                  <a:pt x="56545" y="56542"/>
                </a:lnTo>
                <a:close/>
                <a:moveTo>
                  <a:pt x="68727" y="56542"/>
                </a:moveTo>
                <a:lnTo>
                  <a:pt x="68727" y="62476"/>
                </a:lnTo>
                <a:lnTo>
                  <a:pt x="62792" y="62476"/>
                </a:lnTo>
                <a:lnTo>
                  <a:pt x="62792" y="56542"/>
                </a:lnTo>
                <a:close/>
                <a:moveTo>
                  <a:pt x="74975" y="56542"/>
                </a:moveTo>
                <a:lnTo>
                  <a:pt x="74975" y="62476"/>
                </a:lnTo>
                <a:lnTo>
                  <a:pt x="69039" y="62476"/>
                </a:lnTo>
                <a:lnTo>
                  <a:pt x="69039" y="56542"/>
                </a:lnTo>
                <a:close/>
                <a:moveTo>
                  <a:pt x="81223" y="56542"/>
                </a:moveTo>
                <a:lnTo>
                  <a:pt x="81223" y="62476"/>
                </a:lnTo>
                <a:lnTo>
                  <a:pt x="75286" y="62476"/>
                </a:lnTo>
                <a:lnTo>
                  <a:pt x="75286" y="56542"/>
                </a:lnTo>
                <a:close/>
                <a:moveTo>
                  <a:pt x="87470" y="56542"/>
                </a:moveTo>
                <a:lnTo>
                  <a:pt x="87470" y="62476"/>
                </a:lnTo>
                <a:lnTo>
                  <a:pt x="81535" y="62476"/>
                </a:lnTo>
                <a:lnTo>
                  <a:pt x="81535" y="56542"/>
                </a:lnTo>
                <a:close/>
                <a:moveTo>
                  <a:pt x="93718" y="56542"/>
                </a:moveTo>
                <a:lnTo>
                  <a:pt x="93718" y="62476"/>
                </a:lnTo>
                <a:lnTo>
                  <a:pt x="87784" y="62476"/>
                </a:lnTo>
                <a:lnTo>
                  <a:pt x="87784" y="56542"/>
                </a:lnTo>
                <a:close/>
                <a:moveTo>
                  <a:pt x="99967" y="56542"/>
                </a:moveTo>
                <a:lnTo>
                  <a:pt x="99967" y="62476"/>
                </a:lnTo>
                <a:lnTo>
                  <a:pt x="94031" y="62476"/>
                </a:lnTo>
                <a:lnTo>
                  <a:pt x="94031" y="56542"/>
                </a:lnTo>
                <a:close/>
                <a:moveTo>
                  <a:pt x="106214" y="56542"/>
                </a:moveTo>
                <a:lnTo>
                  <a:pt x="106214" y="62476"/>
                </a:lnTo>
                <a:lnTo>
                  <a:pt x="100278" y="62476"/>
                </a:lnTo>
                <a:lnTo>
                  <a:pt x="100278" y="56542"/>
                </a:lnTo>
                <a:close/>
                <a:moveTo>
                  <a:pt x="112461" y="56542"/>
                </a:moveTo>
                <a:lnTo>
                  <a:pt x="112461" y="62476"/>
                </a:lnTo>
                <a:lnTo>
                  <a:pt x="106527" y="62476"/>
                </a:lnTo>
                <a:lnTo>
                  <a:pt x="106527" y="56542"/>
                </a:lnTo>
                <a:close/>
                <a:moveTo>
                  <a:pt x="118710" y="56542"/>
                </a:moveTo>
                <a:lnTo>
                  <a:pt x="118710" y="62476"/>
                </a:lnTo>
                <a:lnTo>
                  <a:pt x="112774" y="62476"/>
                </a:lnTo>
                <a:lnTo>
                  <a:pt x="112774" y="56542"/>
                </a:lnTo>
                <a:close/>
                <a:moveTo>
                  <a:pt x="124957" y="56542"/>
                </a:moveTo>
                <a:lnTo>
                  <a:pt x="124957" y="62476"/>
                </a:lnTo>
                <a:lnTo>
                  <a:pt x="119021" y="62476"/>
                </a:lnTo>
                <a:lnTo>
                  <a:pt x="119021" y="56542"/>
                </a:lnTo>
                <a:close/>
                <a:moveTo>
                  <a:pt x="131204" y="56542"/>
                </a:moveTo>
                <a:lnTo>
                  <a:pt x="131204" y="62476"/>
                </a:lnTo>
                <a:lnTo>
                  <a:pt x="125270" y="62476"/>
                </a:lnTo>
                <a:lnTo>
                  <a:pt x="125270" y="56542"/>
                </a:lnTo>
                <a:close/>
                <a:moveTo>
                  <a:pt x="137451" y="56542"/>
                </a:moveTo>
                <a:lnTo>
                  <a:pt x="137451" y="62476"/>
                </a:lnTo>
                <a:lnTo>
                  <a:pt x="131517" y="62476"/>
                </a:lnTo>
                <a:lnTo>
                  <a:pt x="131517" y="56542"/>
                </a:lnTo>
                <a:close/>
                <a:moveTo>
                  <a:pt x="143702" y="56542"/>
                </a:moveTo>
                <a:lnTo>
                  <a:pt x="143702" y="62476"/>
                </a:lnTo>
                <a:lnTo>
                  <a:pt x="137766" y="62476"/>
                </a:lnTo>
                <a:lnTo>
                  <a:pt x="137766" y="56542"/>
                </a:lnTo>
                <a:close/>
                <a:moveTo>
                  <a:pt x="149949" y="56542"/>
                </a:moveTo>
                <a:lnTo>
                  <a:pt x="149949" y="62476"/>
                </a:lnTo>
                <a:lnTo>
                  <a:pt x="144015" y="62476"/>
                </a:lnTo>
                <a:lnTo>
                  <a:pt x="144015" y="56542"/>
                </a:lnTo>
                <a:close/>
                <a:moveTo>
                  <a:pt x="156196" y="56542"/>
                </a:moveTo>
                <a:lnTo>
                  <a:pt x="156196" y="62476"/>
                </a:lnTo>
                <a:lnTo>
                  <a:pt x="150262" y="62476"/>
                </a:lnTo>
                <a:lnTo>
                  <a:pt x="150262" y="56542"/>
                </a:lnTo>
                <a:close/>
                <a:moveTo>
                  <a:pt x="162445" y="56542"/>
                </a:moveTo>
                <a:lnTo>
                  <a:pt x="162445" y="62476"/>
                </a:lnTo>
                <a:lnTo>
                  <a:pt x="156509" y="62476"/>
                </a:lnTo>
                <a:lnTo>
                  <a:pt x="156509" y="56542"/>
                </a:lnTo>
                <a:close/>
                <a:moveTo>
                  <a:pt x="168692" y="56542"/>
                </a:moveTo>
                <a:lnTo>
                  <a:pt x="168692" y="62476"/>
                </a:lnTo>
                <a:lnTo>
                  <a:pt x="162756" y="62476"/>
                </a:lnTo>
                <a:lnTo>
                  <a:pt x="162756" y="56542"/>
                </a:lnTo>
                <a:close/>
                <a:moveTo>
                  <a:pt x="174939" y="56542"/>
                </a:moveTo>
                <a:lnTo>
                  <a:pt x="174939" y="62476"/>
                </a:lnTo>
                <a:lnTo>
                  <a:pt x="169005" y="62476"/>
                </a:lnTo>
                <a:lnTo>
                  <a:pt x="169005" y="56542"/>
                </a:lnTo>
                <a:close/>
                <a:moveTo>
                  <a:pt x="181186" y="56542"/>
                </a:moveTo>
                <a:lnTo>
                  <a:pt x="181186" y="62476"/>
                </a:lnTo>
                <a:lnTo>
                  <a:pt x="175252" y="62476"/>
                </a:lnTo>
                <a:lnTo>
                  <a:pt x="175252" y="56542"/>
                </a:lnTo>
                <a:close/>
                <a:moveTo>
                  <a:pt x="187435" y="56542"/>
                </a:moveTo>
                <a:lnTo>
                  <a:pt x="187435" y="62476"/>
                </a:lnTo>
                <a:lnTo>
                  <a:pt x="181499" y="62476"/>
                </a:lnTo>
                <a:lnTo>
                  <a:pt x="181499" y="56542"/>
                </a:lnTo>
                <a:close/>
                <a:moveTo>
                  <a:pt x="193684" y="56542"/>
                </a:moveTo>
                <a:lnTo>
                  <a:pt x="193684" y="62476"/>
                </a:lnTo>
                <a:lnTo>
                  <a:pt x="187749" y="62476"/>
                </a:lnTo>
                <a:lnTo>
                  <a:pt x="187749" y="56542"/>
                </a:lnTo>
                <a:close/>
                <a:moveTo>
                  <a:pt x="199931" y="56542"/>
                </a:moveTo>
                <a:lnTo>
                  <a:pt x="199931" y="62476"/>
                </a:lnTo>
                <a:lnTo>
                  <a:pt x="193996" y="62476"/>
                </a:lnTo>
                <a:lnTo>
                  <a:pt x="193996" y="56542"/>
                </a:lnTo>
                <a:close/>
                <a:moveTo>
                  <a:pt x="206180" y="56542"/>
                </a:moveTo>
                <a:lnTo>
                  <a:pt x="206180" y="62476"/>
                </a:lnTo>
                <a:lnTo>
                  <a:pt x="200244" y="62476"/>
                </a:lnTo>
                <a:lnTo>
                  <a:pt x="200244" y="56542"/>
                </a:lnTo>
                <a:close/>
                <a:moveTo>
                  <a:pt x="212427" y="56542"/>
                </a:moveTo>
                <a:lnTo>
                  <a:pt x="212427" y="62476"/>
                </a:lnTo>
                <a:lnTo>
                  <a:pt x="206491" y="62476"/>
                </a:lnTo>
                <a:lnTo>
                  <a:pt x="206491" y="56542"/>
                </a:lnTo>
                <a:close/>
                <a:moveTo>
                  <a:pt x="218674" y="56542"/>
                </a:moveTo>
                <a:lnTo>
                  <a:pt x="218674" y="62476"/>
                </a:lnTo>
                <a:lnTo>
                  <a:pt x="212739" y="62476"/>
                </a:lnTo>
                <a:lnTo>
                  <a:pt x="212739" y="56542"/>
                </a:lnTo>
                <a:close/>
                <a:moveTo>
                  <a:pt x="224921" y="56542"/>
                </a:moveTo>
                <a:lnTo>
                  <a:pt x="224921" y="62476"/>
                </a:lnTo>
                <a:lnTo>
                  <a:pt x="218987" y="62476"/>
                </a:lnTo>
                <a:lnTo>
                  <a:pt x="218987" y="56542"/>
                </a:lnTo>
                <a:close/>
                <a:moveTo>
                  <a:pt x="231170" y="56542"/>
                </a:moveTo>
                <a:lnTo>
                  <a:pt x="231170" y="62476"/>
                </a:lnTo>
                <a:lnTo>
                  <a:pt x="225234" y="62476"/>
                </a:lnTo>
                <a:lnTo>
                  <a:pt x="225234" y="56542"/>
                </a:lnTo>
                <a:close/>
                <a:moveTo>
                  <a:pt x="237417" y="56542"/>
                </a:moveTo>
                <a:lnTo>
                  <a:pt x="237417" y="62476"/>
                </a:lnTo>
                <a:lnTo>
                  <a:pt x="231481" y="62476"/>
                </a:lnTo>
                <a:lnTo>
                  <a:pt x="231481" y="56542"/>
                </a:lnTo>
                <a:close/>
                <a:moveTo>
                  <a:pt x="243664" y="56542"/>
                </a:moveTo>
                <a:lnTo>
                  <a:pt x="243664" y="62476"/>
                </a:lnTo>
                <a:lnTo>
                  <a:pt x="237729" y="62476"/>
                </a:lnTo>
                <a:lnTo>
                  <a:pt x="237729" y="56542"/>
                </a:lnTo>
                <a:close/>
                <a:moveTo>
                  <a:pt x="249911" y="56542"/>
                </a:moveTo>
                <a:lnTo>
                  <a:pt x="249911" y="62476"/>
                </a:lnTo>
                <a:lnTo>
                  <a:pt x="243977" y="62476"/>
                </a:lnTo>
                <a:lnTo>
                  <a:pt x="243977" y="56542"/>
                </a:lnTo>
                <a:close/>
                <a:moveTo>
                  <a:pt x="256161" y="56542"/>
                </a:moveTo>
                <a:lnTo>
                  <a:pt x="256161" y="62476"/>
                </a:lnTo>
                <a:lnTo>
                  <a:pt x="250225" y="62476"/>
                </a:lnTo>
                <a:lnTo>
                  <a:pt x="250225" y="56542"/>
                </a:lnTo>
                <a:close/>
                <a:moveTo>
                  <a:pt x="262409" y="56542"/>
                </a:moveTo>
                <a:lnTo>
                  <a:pt x="262409" y="62476"/>
                </a:lnTo>
                <a:lnTo>
                  <a:pt x="256474" y="62476"/>
                </a:lnTo>
                <a:lnTo>
                  <a:pt x="256474" y="56542"/>
                </a:lnTo>
                <a:close/>
                <a:moveTo>
                  <a:pt x="268656" y="56542"/>
                </a:moveTo>
                <a:lnTo>
                  <a:pt x="268656" y="62476"/>
                </a:lnTo>
                <a:lnTo>
                  <a:pt x="262721" y="62476"/>
                </a:lnTo>
                <a:lnTo>
                  <a:pt x="262721" y="56542"/>
                </a:lnTo>
                <a:close/>
                <a:moveTo>
                  <a:pt x="274904" y="56542"/>
                </a:moveTo>
                <a:lnTo>
                  <a:pt x="274904" y="62476"/>
                </a:lnTo>
                <a:lnTo>
                  <a:pt x="268968" y="62476"/>
                </a:lnTo>
                <a:lnTo>
                  <a:pt x="268968" y="56542"/>
                </a:lnTo>
                <a:close/>
                <a:moveTo>
                  <a:pt x="6251" y="62789"/>
                </a:moveTo>
                <a:lnTo>
                  <a:pt x="6251" y="68725"/>
                </a:lnTo>
                <a:lnTo>
                  <a:pt x="315" y="68725"/>
                </a:lnTo>
                <a:lnTo>
                  <a:pt x="315" y="62789"/>
                </a:lnTo>
                <a:close/>
                <a:moveTo>
                  <a:pt x="12498" y="62789"/>
                </a:moveTo>
                <a:lnTo>
                  <a:pt x="12498" y="68725"/>
                </a:lnTo>
                <a:lnTo>
                  <a:pt x="6562" y="68725"/>
                </a:lnTo>
                <a:lnTo>
                  <a:pt x="6562" y="62789"/>
                </a:lnTo>
                <a:close/>
                <a:moveTo>
                  <a:pt x="18745" y="62789"/>
                </a:moveTo>
                <a:lnTo>
                  <a:pt x="18745" y="68725"/>
                </a:lnTo>
                <a:lnTo>
                  <a:pt x="12810" y="68725"/>
                </a:lnTo>
                <a:lnTo>
                  <a:pt x="12810" y="62789"/>
                </a:lnTo>
                <a:close/>
                <a:moveTo>
                  <a:pt x="24992" y="62789"/>
                </a:moveTo>
                <a:lnTo>
                  <a:pt x="24992" y="68725"/>
                </a:lnTo>
                <a:lnTo>
                  <a:pt x="19058" y="68725"/>
                </a:lnTo>
                <a:lnTo>
                  <a:pt x="19058" y="62789"/>
                </a:lnTo>
                <a:close/>
                <a:moveTo>
                  <a:pt x="31242" y="62789"/>
                </a:moveTo>
                <a:lnTo>
                  <a:pt x="31242" y="68725"/>
                </a:lnTo>
                <a:lnTo>
                  <a:pt x="25305" y="68725"/>
                </a:lnTo>
                <a:lnTo>
                  <a:pt x="25305" y="62789"/>
                </a:lnTo>
                <a:close/>
                <a:moveTo>
                  <a:pt x="37489" y="62789"/>
                </a:moveTo>
                <a:lnTo>
                  <a:pt x="37489" y="68725"/>
                </a:lnTo>
                <a:lnTo>
                  <a:pt x="31553" y="68725"/>
                </a:lnTo>
                <a:lnTo>
                  <a:pt x="31553" y="62789"/>
                </a:lnTo>
                <a:close/>
                <a:moveTo>
                  <a:pt x="43737" y="62789"/>
                </a:moveTo>
                <a:lnTo>
                  <a:pt x="43737" y="68725"/>
                </a:lnTo>
                <a:lnTo>
                  <a:pt x="37802" y="68725"/>
                </a:lnTo>
                <a:lnTo>
                  <a:pt x="37802" y="62789"/>
                </a:lnTo>
                <a:close/>
                <a:moveTo>
                  <a:pt x="49985" y="62789"/>
                </a:moveTo>
                <a:lnTo>
                  <a:pt x="49985" y="68725"/>
                </a:lnTo>
                <a:lnTo>
                  <a:pt x="44049" y="68725"/>
                </a:lnTo>
                <a:lnTo>
                  <a:pt x="44049" y="62789"/>
                </a:lnTo>
                <a:close/>
                <a:moveTo>
                  <a:pt x="56232" y="62789"/>
                </a:moveTo>
                <a:lnTo>
                  <a:pt x="56232" y="68725"/>
                </a:lnTo>
                <a:lnTo>
                  <a:pt x="50296" y="68725"/>
                </a:lnTo>
                <a:lnTo>
                  <a:pt x="50296" y="62789"/>
                </a:lnTo>
                <a:close/>
                <a:moveTo>
                  <a:pt x="62480" y="62789"/>
                </a:moveTo>
                <a:lnTo>
                  <a:pt x="62480" y="68725"/>
                </a:lnTo>
                <a:lnTo>
                  <a:pt x="56545" y="68725"/>
                </a:lnTo>
                <a:lnTo>
                  <a:pt x="56545" y="62789"/>
                </a:lnTo>
                <a:close/>
                <a:moveTo>
                  <a:pt x="68727" y="62789"/>
                </a:moveTo>
                <a:lnTo>
                  <a:pt x="68727" y="68725"/>
                </a:lnTo>
                <a:lnTo>
                  <a:pt x="62792" y="68725"/>
                </a:lnTo>
                <a:lnTo>
                  <a:pt x="62792" y="62789"/>
                </a:lnTo>
                <a:close/>
                <a:moveTo>
                  <a:pt x="74975" y="62789"/>
                </a:moveTo>
                <a:lnTo>
                  <a:pt x="74975" y="68725"/>
                </a:lnTo>
                <a:lnTo>
                  <a:pt x="69039" y="68725"/>
                </a:lnTo>
                <a:lnTo>
                  <a:pt x="69039" y="62789"/>
                </a:lnTo>
                <a:close/>
                <a:moveTo>
                  <a:pt x="81223" y="62789"/>
                </a:moveTo>
                <a:lnTo>
                  <a:pt x="81223" y="68725"/>
                </a:lnTo>
                <a:lnTo>
                  <a:pt x="75286" y="68725"/>
                </a:lnTo>
                <a:lnTo>
                  <a:pt x="75286" y="62789"/>
                </a:lnTo>
                <a:close/>
                <a:moveTo>
                  <a:pt x="87470" y="62789"/>
                </a:moveTo>
                <a:lnTo>
                  <a:pt x="87470" y="68725"/>
                </a:lnTo>
                <a:lnTo>
                  <a:pt x="81535" y="68725"/>
                </a:lnTo>
                <a:lnTo>
                  <a:pt x="81535" y="62789"/>
                </a:lnTo>
                <a:close/>
                <a:moveTo>
                  <a:pt x="93718" y="62789"/>
                </a:moveTo>
                <a:lnTo>
                  <a:pt x="93718" y="68725"/>
                </a:lnTo>
                <a:lnTo>
                  <a:pt x="87784" y="68725"/>
                </a:lnTo>
                <a:lnTo>
                  <a:pt x="87784" y="62789"/>
                </a:lnTo>
                <a:close/>
                <a:moveTo>
                  <a:pt x="99967" y="62789"/>
                </a:moveTo>
                <a:lnTo>
                  <a:pt x="99967" y="68725"/>
                </a:lnTo>
                <a:lnTo>
                  <a:pt x="94031" y="68725"/>
                </a:lnTo>
                <a:lnTo>
                  <a:pt x="94031" y="62789"/>
                </a:lnTo>
                <a:close/>
                <a:moveTo>
                  <a:pt x="106214" y="62789"/>
                </a:moveTo>
                <a:lnTo>
                  <a:pt x="106214" y="68725"/>
                </a:lnTo>
                <a:lnTo>
                  <a:pt x="100278" y="68725"/>
                </a:lnTo>
                <a:lnTo>
                  <a:pt x="100278" y="62789"/>
                </a:lnTo>
                <a:close/>
                <a:moveTo>
                  <a:pt x="112461" y="62789"/>
                </a:moveTo>
                <a:lnTo>
                  <a:pt x="112461" y="68725"/>
                </a:lnTo>
                <a:lnTo>
                  <a:pt x="106527" y="68725"/>
                </a:lnTo>
                <a:lnTo>
                  <a:pt x="106527" y="62789"/>
                </a:lnTo>
                <a:close/>
                <a:moveTo>
                  <a:pt x="118710" y="62789"/>
                </a:moveTo>
                <a:lnTo>
                  <a:pt x="118710" y="68725"/>
                </a:lnTo>
                <a:lnTo>
                  <a:pt x="112774" y="68725"/>
                </a:lnTo>
                <a:lnTo>
                  <a:pt x="112774" y="62789"/>
                </a:lnTo>
                <a:close/>
                <a:moveTo>
                  <a:pt x="124957" y="62789"/>
                </a:moveTo>
                <a:lnTo>
                  <a:pt x="124957" y="68725"/>
                </a:lnTo>
                <a:lnTo>
                  <a:pt x="119021" y="68725"/>
                </a:lnTo>
                <a:lnTo>
                  <a:pt x="119021" y="62789"/>
                </a:lnTo>
                <a:close/>
                <a:moveTo>
                  <a:pt x="131204" y="62789"/>
                </a:moveTo>
                <a:lnTo>
                  <a:pt x="131204" y="68725"/>
                </a:lnTo>
                <a:lnTo>
                  <a:pt x="125270" y="68725"/>
                </a:lnTo>
                <a:lnTo>
                  <a:pt x="125270" y="62789"/>
                </a:lnTo>
                <a:close/>
                <a:moveTo>
                  <a:pt x="137451" y="62789"/>
                </a:moveTo>
                <a:lnTo>
                  <a:pt x="137451" y="68725"/>
                </a:lnTo>
                <a:lnTo>
                  <a:pt x="131517" y="68725"/>
                </a:lnTo>
                <a:lnTo>
                  <a:pt x="131517" y="62789"/>
                </a:lnTo>
                <a:close/>
                <a:moveTo>
                  <a:pt x="143702" y="62789"/>
                </a:moveTo>
                <a:lnTo>
                  <a:pt x="143702" y="68725"/>
                </a:lnTo>
                <a:lnTo>
                  <a:pt x="137766" y="68725"/>
                </a:lnTo>
                <a:lnTo>
                  <a:pt x="137766" y="62789"/>
                </a:lnTo>
                <a:close/>
                <a:moveTo>
                  <a:pt x="149949" y="62789"/>
                </a:moveTo>
                <a:lnTo>
                  <a:pt x="149949" y="68725"/>
                </a:lnTo>
                <a:lnTo>
                  <a:pt x="144015" y="68725"/>
                </a:lnTo>
                <a:lnTo>
                  <a:pt x="144015" y="62789"/>
                </a:lnTo>
                <a:close/>
                <a:moveTo>
                  <a:pt x="156196" y="62789"/>
                </a:moveTo>
                <a:lnTo>
                  <a:pt x="156196" y="68725"/>
                </a:lnTo>
                <a:lnTo>
                  <a:pt x="150262" y="68725"/>
                </a:lnTo>
                <a:lnTo>
                  <a:pt x="150262" y="62789"/>
                </a:lnTo>
                <a:close/>
                <a:moveTo>
                  <a:pt x="162445" y="62789"/>
                </a:moveTo>
                <a:lnTo>
                  <a:pt x="162445" y="68725"/>
                </a:lnTo>
                <a:lnTo>
                  <a:pt x="156509" y="68725"/>
                </a:lnTo>
                <a:lnTo>
                  <a:pt x="156509" y="62789"/>
                </a:lnTo>
                <a:close/>
                <a:moveTo>
                  <a:pt x="168692" y="62789"/>
                </a:moveTo>
                <a:lnTo>
                  <a:pt x="168692" y="68725"/>
                </a:lnTo>
                <a:lnTo>
                  <a:pt x="162756" y="68725"/>
                </a:lnTo>
                <a:lnTo>
                  <a:pt x="162756" y="62789"/>
                </a:lnTo>
                <a:close/>
                <a:moveTo>
                  <a:pt x="174939" y="62789"/>
                </a:moveTo>
                <a:lnTo>
                  <a:pt x="174939" y="68725"/>
                </a:lnTo>
                <a:lnTo>
                  <a:pt x="169005" y="68725"/>
                </a:lnTo>
                <a:lnTo>
                  <a:pt x="169005" y="62789"/>
                </a:lnTo>
                <a:close/>
                <a:moveTo>
                  <a:pt x="181186" y="62789"/>
                </a:moveTo>
                <a:lnTo>
                  <a:pt x="181186" y="68725"/>
                </a:lnTo>
                <a:lnTo>
                  <a:pt x="175252" y="68725"/>
                </a:lnTo>
                <a:lnTo>
                  <a:pt x="175252" y="62789"/>
                </a:lnTo>
                <a:close/>
                <a:moveTo>
                  <a:pt x="187435" y="62789"/>
                </a:moveTo>
                <a:lnTo>
                  <a:pt x="187435" y="68725"/>
                </a:lnTo>
                <a:lnTo>
                  <a:pt x="181499" y="68725"/>
                </a:lnTo>
                <a:lnTo>
                  <a:pt x="181499" y="62789"/>
                </a:lnTo>
                <a:close/>
                <a:moveTo>
                  <a:pt x="193684" y="62789"/>
                </a:moveTo>
                <a:lnTo>
                  <a:pt x="193684" y="68725"/>
                </a:lnTo>
                <a:lnTo>
                  <a:pt x="187749" y="68725"/>
                </a:lnTo>
                <a:lnTo>
                  <a:pt x="187749" y="62789"/>
                </a:lnTo>
                <a:close/>
                <a:moveTo>
                  <a:pt x="199931" y="62789"/>
                </a:moveTo>
                <a:lnTo>
                  <a:pt x="199931" y="68725"/>
                </a:lnTo>
                <a:lnTo>
                  <a:pt x="193996" y="68725"/>
                </a:lnTo>
                <a:lnTo>
                  <a:pt x="193996" y="62789"/>
                </a:lnTo>
                <a:close/>
                <a:moveTo>
                  <a:pt x="206180" y="62789"/>
                </a:moveTo>
                <a:lnTo>
                  <a:pt x="206180" y="68725"/>
                </a:lnTo>
                <a:lnTo>
                  <a:pt x="200244" y="68725"/>
                </a:lnTo>
                <a:lnTo>
                  <a:pt x="200244" y="62789"/>
                </a:lnTo>
                <a:close/>
                <a:moveTo>
                  <a:pt x="212427" y="62789"/>
                </a:moveTo>
                <a:lnTo>
                  <a:pt x="212427" y="68725"/>
                </a:lnTo>
                <a:lnTo>
                  <a:pt x="206491" y="68725"/>
                </a:lnTo>
                <a:lnTo>
                  <a:pt x="206491" y="62789"/>
                </a:lnTo>
                <a:close/>
                <a:moveTo>
                  <a:pt x="218674" y="62789"/>
                </a:moveTo>
                <a:lnTo>
                  <a:pt x="218674" y="68725"/>
                </a:lnTo>
                <a:lnTo>
                  <a:pt x="212739" y="68725"/>
                </a:lnTo>
                <a:lnTo>
                  <a:pt x="212739" y="62789"/>
                </a:lnTo>
                <a:close/>
                <a:moveTo>
                  <a:pt x="224921" y="62789"/>
                </a:moveTo>
                <a:lnTo>
                  <a:pt x="224921" y="68725"/>
                </a:lnTo>
                <a:lnTo>
                  <a:pt x="218987" y="68725"/>
                </a:lnTo>
                <a:lnTo>
                  <a:pt x="218987" y="62789"/>
                </a:lnTo>
                <a:close/>
                <a:moveTo>
                  <a:pt x="231170" y="62789"/>
                </a:moveTo>
                <a:lnTo>
                  <a:pt x="231170" y="68725"/>
                </a:lnTo>
                <a:lnTo>
                  <a:pt x="225234" y="68725"/>
                </a:lnTo>
                <a:lnTo>
                  <a:pt x="225234" y="62789"/>
                </a:lnTo>
                <a:close/>
                <a:moveTo>
                  <a:pt x="237417" y="62789"/>
                </a:moveTo>
                <a:lnTo>
                  <a:pt x="237417" y="68725"/>
                </a:lnTo>
                <a:lnTo>
                  <a:pt x="231481" y="68725"/>
                </a:lnTo>
                <a:lnTo>
                  <a:pt x="231481" y="62789"/>
                </a:lnTo>
                <a:close/>
                <a:moveTo>
                  <a:pt x="243664" y="62789"/>
                </a:moveTo>
                <a:lnTo>
                  <a:pt x="243664" y="68725"/>
                </a:lnTo>
                <a:lnTo>
                  <a:pt x="237729" y="68725"/>
                </a:lnTo>
                <a:lnTo>
                  <a:pt x="237729" y="62789"/>
                </a:lnTo>
                <a:close/>
                <a:moveTo>
                  <a:pt x="249911" y="62789"/>
                </a:moveTo>
                <a:lnTo>
                  <a:pt x="249911" y="68725"/>
                </a:lnTo>
                <a:lnTo>
                  <a:pt x="243977" y="68725"/>
                </a:lnTo>
                <a:lnTo>
                  <a:pt x="243977" y="62789"/>
                </a:lnTo>
                <a:close/>
                <a:moveTo>
                  <a:pt x="256161" y="62789"/>
                </a:moveTo>
                <a:lnTo>
                  <a:pt x="256161" y="68725"/>
                </a:lnTo>
                <a:lnTo>
                  <a:pt x="250225" y="68725"/>
                </a:lnTo>
                <a:lnTo>
                  <a:pt x="250225" y="62789"/>
                </a:lnTo>
                <a:close/>
                <a:moveTo>
                  <a:pt x="262409" y="62789"/>
                </a:moveTo>
                <a:lnTo>
                  <a:pt x="262409" y="68725"/>
                </a:lnTo>
                <a:lnTo>
                  <a:pt x="256474" y="68725"/>
                </a:lnTo>
                <a:lnTo>
                  <a:pt x="256474" y="62789"/>
                </a:lnTo>
                <a:close/>
                <a:moveTo>
                  <a:pt x="268656" y="62789"/>
                </a:moveTo>
                <a:lnTo>
                  <a:pt x="268656" y="68725"/>
                </a:lnTo>
                <a:lnTo>
                  <a:pt x="262721" y="68725"/>
                </a:lnTo>
                <a:lnTo>
                  <a:pt x="262721" y="62789"/>
                </a:lnTo>
                <a:close/>
                <a:moveTo>
                  <a:pt x="274904" y="62789"/>
                </a:moveTo>
                <a:lnTo>
                  <a:pt x="274904" y="68725"/>
                </a:lnTo>
                <a:lnTo>
                  <a:pt x="268968" y="68725"/>
                </a:lnTo>
                <a:lnTo>
                  <a:pt x="268968" y="62789"/>
                </a:lnTo>
                <a:close/>
                <a:moveTo>
                  <a:pt x="6251" y="69036"/>
                </a:moveTo>
                <a:lnTo>
                  <a:pt x="6251" y="74972"/>
                </a:lnTo>
                <a:lnTo>
                  <a:pt x="315" y="74972"/>
                </a:lnTo>
                <a:lnTo>
                  <a:pt x="315" y="69036"/>
                </a:lnTo>
                <a:close/>
                <a:moveTo>
                  <a:pt x="12498" y="69036"/>
                </a:moveTo>
                <a:lnTo>
                  <a:pt x="12498" y="74972"/>
                </a:lnTo>
                <a:lnTo>
                  <a:pt x="6562" y="74972"/>
                </a:lnTo>
                <a:lnTo>
                  <a:pt x="6562" y="69036"/>
                </a:lnTo>
                <a:close/>
                <a:moveTo>
                  <a:pt x="18745" y="69036"/>
                </a:moveTo>
                <a:lnTo>
                  <a:pt x="18745" y="74972"/>
                </a:lnTo>
                <a:lnTo>
                  <a:pt x="12810" y="74972"/>
                </a:lnTo>
                <a:lnTo>
                  <a:pt x="12810" y="69036"/>
                </a:lnTo>
                <a:close/>
                <a:moveTo>
                  <a:pt x="24992" y="69036"/>
                </a:moveTo>
                <a:lnTo>
                  <a:pt x="24992" y="74972"/>
                </a:lnTo>
                <a:lnTo>
                  <a:pt x="19058" y="74972"/>
                </a:lnTo>
                <a:lnTo>
                  <a:pt x="19058" y="69036"/>
                </a:lnTo>
                <a:close/>
                <a:moveTo>
                  <a:pt x="31242" y="69036"/>
                </a:moveTo>
                <a:lnTo>
                  <a:pt x="31242" y="74972"/>
                </a:lnTo>
                <a:lnTo>
                  <a:pt x="25305" y="74972"/>
                </a:lnTo>
                <a:lnTo>
                  <a:pt x="25305" y="69036"/>
                </a:lnTo>
                <a:close/>
                <a:moveTo>
                  <a:pt x="37489" y="69036"/>
                </a:moveTo>
                <a:lnTo>
                  <a:pt x="37489" y="74972"/>
                </a:lnTo>
                <a:lnTo>
                  <a:pt x="31553" y="74972"/>
                </a:lnTo>
                <a:lnTo>
                  <a:pt x="31553" y="69036"/>
                </a:lnTo>
                <a:close/>
                <a:moveTo>
                  <a:pt x="43737" y="69036"/>
                </a:moveTo>
                <a:lnTo>
                  <a:pt x="43737" y="74972"/>
                </a:lnTo>
                <a:lnTo>
                  <a:pt x="37802" y="74972"/>
                </a:lnTo>
                <a:lnTo>
                  <a:pt x="37802" y="69036"/>
                </a:lnTo>
                <a:close/>
                <a:moveTo>
                  <a:pt x="49985" y="69036"/>
                </a:moveTo>
                <a:lnTo>
                  <a:pt x="49985" y="74972"/>
                </a:lnTo>
                <a:lnTo>
                  <a:pt x="44049" y="74972"/>
                </a:lnTo>
                <a:lnTo>
                  <a:pt x="44049" y="69036"/>
                </a:lnTo>
                <a:close/>
                <a:moveTo>
                  <a:pt x="56232" y="69036"/>
                </a:moveTo>
                <a:lnTo>
                  <a:pt x="56232" y="74972"/>
                </a:lnTo>
                <a:lnTo>
                  <a:pt x="50296" y="74972"/>
                </a:lnTo>
                <a:lnTo>
                  <a:pt x="50296" y="69036"/>
                </a:lnTo>
                <a:close/>
                <a:moveTo>
                  <a:pt x="62480" y="69036"/>
                </a:moveTo>
                <a:lnTo>
                  <a:pt x="62480" y="74972"/>
                </a:lnTo>
                <a:lnTo>
                  <a:pt x="56545" y="74972"/>
                </a:lnTo>
                <a:lnTo>
                  <a:pt x="56545" y="69036"/>
                </a:lnTo>
                <a:close/>
                <a:moveTo>
                  <a:pt x="68727" y="69036"/>
                </a:moveTo>
                <a:lnTo>
                  <a:pt x="68727" y="74972"/>
                </a:lnTo>
                <a:lnTo>
                  <a:pt x="62792" y="74972"/>
                </a:lnTo>
                <a:lnTo>
                  <a:pt x="62792" y="69036"/>
                </a:lnTo>
                <a:close/>
                <a:moveTo>
                  <a:pt x="74975" y="69036"/>
                </a:moveTo>
                <a:lnTo>
                  <a:pt x="74975" y="74972"/>
                </a:lnTo>
                <a:lnTo>
                  <a:pt x="69039" y="74972"/>
                </a:lnTo>
                <a:lnTo>
                  <a:pt x="69039" y="69036"/>
                </a:lnTo>
                <a:close/>
                <a:moveTo>
                  <a:pt x="81223" y="69036"/>
                </a:moveTo>
                <a:lnTo>
                  <a:pt x="81223" y="74972"/>
                </a:lnTo>
                <a:lnTo>
                  <a:pt x="75286" y="74972"/>
                </a:lnTo>
                <a:lnTo>
                  <a:pt x="75286" y="69036"/>
                </a:lnTo>
                <a:close/>
                <a:moveTo>
                  <a:pt x="87470" y="69036"/>
                </a:moveTo>
                <a:lnTo>
                  <a:pt x="87470" y="74972"/>
                </a:lnTo>
                <a:lnTo>
                  <a:pt x="81535" y="74972"/>
                </a:lnTo>
                <a:lnTo>
                  <a:pt x="81535" y="69036"/>
                </a:lnTo>
                <a:close/>
                <a:moveTo>
                  <a:pt x="93718" y="69036"/>
                </a:moveTo>
                <a:lnTo>
                  <a:pt x="93718" y="74972"/>
                </a:lnTo>
                <a:lnTo>
                  <a:pt x="87784" y="74972"/>
                </a:lnTo>
                <a:lnTo>
                  <a:pt x="87784" y="69036"/>
                </a:lnTo>
                <a:close/>
                <a:moveTo>
                  <a:pt x="99967" y="69036"/>
                </a:moveTo>
                <a:lnTo>
                  <a:pt x="99967" y="74972"/>
                </a:lnTo>
                <a:lnTo>
                  <a:pt x="94031" y="74972"/>
                </a:lnTo>
                <a:lnTo>
                  <a:pt x="94031" y="69036"/>
                </a:lnTo>
                <a:close/>
                <a:moveTo>
                  <a:pt x="106214" y="69036"/>
                </a:moveTo>
                <a:lnTo>
                  <a:pt x="106214" y="74972"/>
                </a:lnTo>
                <a:lnTo>
                  <a:pt x="100278" y="74972"/>
                </a:lnTo>
                <a:lnTo>
                  <a:pt x="100278" y="69036"/>
                </a:lnTo>
                <a:close/>
                <a:moveTo>
                  <a:pt x="112461" y="69036"/>
                </a:moveTo>
                <a:lnTo>
                  <a:pt x="112461" y="74972"/>
                </a:lnTo>
                <a:lnTo>
                  <a:pt x="106527" y="74972"/>
                </a:lnTo>
                <a:lnTo>
                  <a:pt x="106527" y="69036"/>
                </a:lnTo>
                <a:close/>
                <a:moveTo>
                  <a:pt x="118710" y="69036"/>
                </a:moveTo>
                <a:lnTo>
                  <a:pt x="118710" y="74972"/>
                </a:lnTo>
                <a:lnTo>
                  <a:pt x="112774" y="74972"/>
                </a:lnTo>
                <a:lnTo>
                  <a:pt x="112774" y="69036"/>
                </a:lnTo>
                <a:close/>
                <a:moveTo>
                  <a:pt x="124957" y="69036"/>
                </a:moveTo>
                <a:lnTo>
                  <a:pt x="124957" y="74972"/>
                </a:lnTo>
                <a:lnTo>
                  <a:pt x="119021" y="74972"/>
                </a:lnTo>
                <a:lnTo>
                  <a:pt x="119021" y="69036"/>
                </a:lnTo>
                <a:close/>
                <a:moveTo>
                  <a:pt x="131204" y="69036"/>
                </a:moveTo>
                <a:lnTo>
                  <a:pt x="131204" y="74972"/>
                </a:lnTo>
                <a:lnTo>
                  <a:pt x="125270" y="74972"/>
                </a:lnTo>
                <a:lnTo>
                  <a:pt x="125270" y="69036"/>
                </a:lnTo>
                <a:close/>
                <a:moveTo>
                  <a:pt x="137451" y="69036"/>
                </a:moveTo>
                <a:lnTo>
                  <a:pt x="137451" y="74972"/>
                </a:lnTo>
                <a:lnTo>
                  <a:pt x="131517" y="74972"/>
                </a:lnTo>
                <a:lnTo>
                  <a:pt x="131517" y="69036"/>
                </a:lnTo>
                <a:close/>
                <a:moveTo>
                  <a:pt x="143702" y="69036"/>
                </a:moveTo>
                <a:lnTo>
                  <a:pt x="143702" y="74972"/>
                </a:lnTo>
                <a:lnTo>
                  <a:pt x="137766" y="74972"/>
                </a:lnTo>
                <a:lnTo>
                  <a:pt x="137766" y="69036"/>
                </a:lnTo>
                <a:close/>
                <a:moveTo>
                  <a:pt x="149949" y="69036"/>
                </a:moveTo>
                <a:lnTo>
                  <a:pt x="149949" y="74972"/>
                </a:lnTo>
                <a:lnTo>
                  <a:pt x="144015" y="74972"/>
                </a:lnTo>
                <a:lnTo>
                  <a:pt x="144015" y="69036"/>
                </a:lnTo>
                <a:close/>
                <a:moveTo>
                  <a:pt x="156196" y="69036"/>
                </a:moveTo>
                <a:lnTo>
                  <a:pt x="156196" y="74972"/>
                </a:lnTo>
                <a:lnTo>
                  <a:pt x="150262" y="74972"/>
                </a:lnTo>
                <a:lnTo>
                  <a:pt x="150262" y="69036"/>
                </a:lnTo>
                <a:close/>
                <a:moveTo>
                  <a:pt x="162445" y="69036"/>
                </a:moveTo>
                <a:lnTo>
                  <a:pt x="162445" y="74972"/>
                </a:lnTo>
                <a:lnTo>
                  <a:pt x="156509" y="74972"/>
                </a:lnTo>
                <a:lnTo>
                  <a:pt x="156509" y="69036"/>
                </a:lnTo>
                <a:close/>
                <a:moveTo>
                  <a:pt x="168692" y="69036"/>
                </a:moveTo>
                <a:lnTo>
                  <a:pt x="168692" y="74972"/>
                </a:lnTo>
                <a:lnTo>
                  <a:pt x="162756" y="74972"/>
                </a:lnTo>
                <a:lnTo>
                  <a:pt x="162756" y="69036"/>
                </a:lnTo>
                <a:close/>
                <a:moveTo>
                  <a:pt x="174939" y="69036"/>
                </a:moveTo>
                <a:lnTo>
                  <a:pt x="174939" y="74972"/>
                </a:lnTo>
                <a:lnTo>
                  <a:pt x="169005" y="74972"/>
                </a:lnTo>
                <a:lnTo>
                  <a:pt x="169005" y="69036"/>
                </a:lnTo>
                <a:close/>
                <a:moveTo>
                  <a:pt x="181186" y="69036"/>
                </a:moveTo>
                <a:lnTo>
                  <a:pt x="181186" y="74972"/>
                </a:lnTo>
                <a:lnTo>
                  <a:pt x="175252" y="74972"/>
                </a:lnTo>
                <a:lnTo>
                  <a:pt x="175252" y="69036"/>
                </a:lnTo>
                <a:close/>
                <a:moveTo>
                  <a:pt x="187435" y="69036"/>
                </a:moveTo>
                <a:lnTo>
                  <a:pt x="187435" y="74972"/>
                </a:lnTo>
                <a:lnTo>
                  <a:pt x="181499" y="74972"/>
                </a:lnTo>
                <a:lnTo>
                  <a:pt x="181499" y="69036"/>
                </a:lnTo>
                <a:close/>
                <a:moveTo>
                  <a:pt x="193684" y="69036"/>
                </a:moveTo>
                <a:lnTo>
                  <a:pt x="193684" y="74972"/>
                </a:lnTo>
                <a:lnTo>
                  <a:pt x="187749" y="74972"/>
                </a:lnTo>
                <a:lnTo>
                  <a:pt x="187749" y="69036"/>
                </a:lnTo>
                <a:close/>
                <a:moveTo>
                  <a:pt x="199931" y="69036"/>
                </a:moveTo>
                <a:lnTo>
                  <a:pt x="199931" y="74972"/>
                </a:lnTo>
                <a:lnTo>
                  <a:pt x="193996" y="74972"/>
                </a:lnTo>
                <a:lnTo>
                  <a:pt x="193996" y="69036"/>
                </a:lnTo>
                <a:close/>
                <a:moveTo>
                  <a:pt x="206180" y="69036"/>
                </a:moveTo>
                <a:lnTo>
                  <a:pt x="206180" y="74972"/>
                </a:lnTo>
                <a:lnTo>
                  <a:pt x="200244" y="74972"/>
                </a:lnTo>
                <a:lnTo>
                  <a:pt x="200244" y="69036"/>
                </a:lnTo>
                <a:close/>
                <a:moveTo>
                  <a:pt x="212427" y="69036"/>
                </a:moveTo>
                <a:lnTo>
                  <a:pt x="212427" y="74972"/>
                </a:lnTo>
                <a:lnTo>
                  <a:pt x="206491" y="74972"/>
                </a:lnTo>
                <a:lnTo>
                  <a:pt x="206491" y="69036"/>
                </a:lnTo>
                <a:close/>
                <a:moveTo>
                  <a:pt x="218674" y="69036"/>
                </a:moveTo>
                <a:lnTo>
                  <a:pt x="218674" y="74972"/>
                </a:lnTo>
                <a:lnTo>
                  <a:pt x="212739" y="74972"/>
                </a:lnTo>
                <a:lnTo>
                  <a:pt x="212739" y="69036"/>
                </a:lnTo>
                <a:close/>
                <a:moveTo>
                  <a:pt x="224921" y="69036"/>
                </a:moveTo>
                <a:lnTo>
                  <a:pt x="224921" y="74972"/>
                </a:lnTo>
                <a:lnTo>
                  <a:pt x="218987" y="74972"/>
                </a:lnTo>
                <a:lnTo>
                  <a:pt x="218987" y="69036"/>
                </a:lnTo>
                <a:close/>
                <a:moveTo>
                  <a:pt x="231170" y="69036"/>
                </a:moveTo>
                <a:lnTo>
                  <a:pt x="231170" y="74972"/>
                </a:lnTo>
                <a:lnTo>
                  <a:pt x="225234" y="74972"/>
                </a:lnTo>
                <a:lnTo>
                  <a:pt x="225234" y="69036"/>
                </a:lnTo>
                <a:close/>
                <a:moveTo>
                  <a:pt x="237417" y="69036"/>
                </a:moveTo>
                <a:lnTo>
                  <a:pt x="237417" y="74972"/>
                </a:lnTo>
                <a:lnTo>
                  <a:pt x="231481" y="74972"/>
                </a:lnTo>
                <a:lnTo>
                  <a:pt x="231481" y="69036"/>
                </a:lnTo>
                <a:close/>
                <a:moveTo>
                  <a:pt x="243664" y="69036"/>
                </a:moveTo>
                <a:lnTo>
                  <a:pt x="243664" y="74972"/>
                </a:lnTo>
                <a:lnTo>
                  <a:pt x="237729" y="74972"/>
                </a:lnTo>
                <a:lnTo>
                  <a:pt x="237729" y="69036"/>
                </a:lnTo>
                <a:close/>
                <a:moveTo>
                  <a:pt x="249911" y="69036"/>
                </a:moveTo>
                <a:lnTo>
                  <a:pt x="249911" y="74972"/>
                </a:lnTo>
                <a:lnTo>
                  <a:pt x="243977" y="74972"/>
                </a:lnTo>
                <a:lnTo>
                  <a:pt x="243977" y="69036"/>
                </a:lnTo>
                <a:close/>
                <a:moveTo>
                  <a:pt x="256161" y="69036"/>
                </a:moveTo>
                <a:lnTo>
                  <a:pt x="256161" y="74972"/>
                </a:lnTo>
                <a:lnTo>
                  <a:pt x="250225" y="74972"/>
                </a:lnTo>
                <a:lnTo>
                  <a:pt x="250225" y="69036"/>
                </a:lnTo>
                <a:close/>
                <a:moveTo>
                  <a:pt x="262409" y="69036"/>
                </a:moveTo>
                <a:lnTo>
                  <a:pt x="262409" y="74972"/>
                </a:lnTo>
                <a:lnTo>
                  <a:pt x="256474" y="74972"/>
                </a:lnTo>
                <a:lnTo>
                  <a:pt x="256474" y="69036"/>
                </a:lnTo>
                <a:close/>
                <a:moveTo>
                  <a:pt x="268656" y="69036"/>
                </a:moveTo>
                <a:lnTo>
                  <a:pt x="268656" y="74972"/>
                </a:lnTo>
                <a:lnTo>
                  <a:pt x="262721" y="74972"/>
                </a:lnTo>
                <a:lnTo>
                  <a:pt x="262721" y="69036"/>
                </a:lnTo>
                <a:close/>
                <a:moveTo>
                  <a:pt x="274904" y="69036"/>
                </a:moveTo>
                <a:lnTo>
                  <a:pt x="274904" y="74972"/>
                </a:lnTo>
                <a:lnTo>
                  <a:pt x="268968" y="74972"/>
                </a:lnTo>
                <a:lnTo>
                  <a:pt x="268968" y="69036"/>
                </a:lnTo>
                <a:close/>
                <a:moveTo>
                  <a:pt x="6251" y="75285"/>
                </a:moveTo>
                <a:lnTo>
                  <a:pt x="6251" y="81219"/>
                </a:lnTo>
                <a:lnTo>
                  <a:pt x="315" y="81219"/>
                </a:lnTo>
                <a:lnTo>
                  <a:pt x="315" y="75285"/>
                </a:lnTo>
                <a:close/>
                <a:moveTo>
                  <a:pt x="12498" y="75285"/>
                </a:moveTo>
                <a:lnTo>
                  <a:pt x="12498" y="81219"/>
                </a:lnTo>
                <a:lnTo>
                  <a:pt x="6562" y="81219"/>
                </a:lnTo>
                <a:lnTo>
                  <a:pt x="6562" y="75285"/>
                </a:lnTo>
                <a:close/>
                <a:moveTo>
                  <a:pt x="18745" y="75285"/>
                </a:moveTo>
                <a:lnTo>
                  <a:pt x="18745" y="81219"/>
                </a:lnTo>
                <a:lnTo>
                  <a:pt x="12810" y="81219"/>
                </a:lnTo>
                <a:lnTo>
                  <a:pt x="12810" y="75285"/>
                </a:lnTo>
                <a:close/>
                <a:moveTo>
                  <a:pt x="24992" y="75285"/>
                </a:moveTo>
                <a:lnTo>
                  <a:pt x="24992" y="81219"/>
                </a:lnTo>
                <a:lnTo>
                  <a:pt x="19058" y="81219"/>
                </a:lnTo>
                <a:lnTo>
                  <a:pt x="19058" y="75285"/>
                </a:lnTo>
                <a:close/>
                <a:moveTo>
                  <a:pt x="31242" y="75285"/>
                </a:moveTo>
                <a:lnTo>
                  <a:pt x="31242" y="81219"/>
                </a:lnTo>
                <a:lnTo>
                  <a:pt x="25305" y="81219"/>
                </a:lnTo>
                <a:lnTo>
                  <a:pt x="25305" y="75285"/>
                </a:lnTo>
                <a:close/>
                <a:moveTo>
                  <a:pt x="37489" y="75285"/>
                </a:moveTo>
                <a:lnTo>
                  <a:pt x="37489" y="81219"/>
                </a:lnTo>
                <a:lnTo>
                  <a:pt x="31553" y="81219"/>
                </a:lnTo>
                <a:lnTo>
                  <a:pt x="31553" y="75285"/>
                </a:lnTo>
                <a:close/>
                <a:moveTo>
                  <a:pt x="43737" y="75285"/>
                </a:moveTo>
                <a:lnTo>
                  <a:pt x="43737" y="81219"/>
                </a:lnTo>
                <a:lnTo>
                  <a:pt x="37802" y="81219"/>
                </a:lnTo>
                <a:lnTo>
                  <a:pt x="37802" y="75285"/>
                </a:lnTo>
                <a:close/>
                <a:moveTo>
                  <a:pt x="49985" y="75285"/>
                </a:moveTo>
                <a:lnTo>
                  <a:pt x="49985" y="81219"/>
                </a:lnTo>
                <a:lnTo>
                  <a:pt x="44049" y="81219"/>
                </a:lnTo>
                <a:lnTo>
                  <a:pt x="44049" y="75285"/>
                </a:lnTo>
                <a:close/>
                <a:moveTo>
                  <a:pt x="56232" y="75285"/>
                </a:moveTo>
                <a:lnTo>
                  <a:pt x="56232" y="81219"/>
                </a:lnTo>
                <a:lnTo>
                  <a:pt x="50296" y="81219"/>
                </a:lnTo>
                <a:lnTo>
                  <a:pt x="50296" y="75285"/>
                </a:lnTo>
                <a:close/>
                <a:moveTo>
                  <a:pt x="62480" y="75285"/>
                </a:moveTo>
                <a:lnTo>
                  <a:pt x="62480" y="81219"/>
                </a:lnTo>
                <a:lnTo>
                  <a:pt x="56545" y="81219"/>
                </a:lnTo>
                <a:lnTo>
                  <a:pt x="56545" y="75285"/>
                </a:lnTo>
                <a:close/>
                <a:moveTo>
                  <a:pt x="68727" y="75285"/>
                </a:moveTo>
                <a:lnTo>
                  <a:pt x="68727" y="81219"/>
                </a:lnTo>
                <a:lnTo>
                  <a:pt x="62792" y="81219"/>
                </a:lnTo>
                <a:lnTo>
                  <a:pt x="62792" y="75285"/>
                </a:lnTo>
                <a:close/>
                <a:moveTo>
                  <a:pt x="74975" y="75285"/>
                </a:moveTo>
                <a:lnTo>
                  <a:pt x="74975" y="81219"/>
                </a:lnTo>
                <a:lnTo>
                  <a:pt x="69039" y="81219"/>
                </a:lnTo>
                <a:lnTo>
                  <a:pt x="69039" y="75285"/>
                </a:lnTo>
                <a:close/>
                <a:moveTo>
                  <a:pt x="81223" y="75285"/>
                </a:moveTo>
                <a:lnTo>
                  <a:pt x="81223" y="81219"/>
                </a:lnTo>
                <a:lnTo>
                  <a:pt x="75286" y="81219"/>
                </a:lnTo>
                <a:lnTo>
                  <a:pt x="75286" y="75285"/>
                </a:lnTo>
                <a:close/>
                <a:moveTo>
                  <a:pt x="87470" y="75285"/>
                </a:moveTo>
                <a:lnTo>
                  <a:pt x="87470" y="81219"/>
                </a:lnTo>
                <a:lnTo>
                  <a:pt x="81535" y="81219"/>
                </a:lnTo>
                <a:lnTo>
                  <a:pt x="81535" y="75285"/>
                </a:lnTo>
                <a:close/>
                <a:moveTo>
                  <a:pt x="93718" y="75285"/>
                </a:moveTo>
                <a:lnTo>
                  <a:pt x="93718" y="81219"/>
                </a:lnTo>
                <a:lnTo>
                  <a:pt x="87784" y="81219"/>
                </a:lnTo>
                <a:lnTo>
                  <a:pt x="87784" y="75285"/>
                </a:lnTo>
                <a:close/>
                <a:moveTo>
                  <a:pt x="99967" y="75285"/>
                </a:moveTo>
                <a:lnTo>
                  <a:pt x="99967" y="81219"/>
                </a:lnTo>
                <a:lnTo>
                  <a:pt x="94031" y="81219"/>
                </a:lnTo>
                <a:lnTo>
                  <a:pt x="94031" y="75285"/>
                </a:lnTo>
                <a:close/>
                <a:moveTo>
                  <a:pt x="106214" y="75285"/>
                </a:moveTo>
                <a:lnTo>
                  <a:pt x="106214" y="81219"/>
                </a:lnTo>
                <a:lnTo>
                  <a:pt x="100278" y="81219"/>
                </a:lnTo>
                <a:lnTo>
                  <a:pt x="100278" y="75285"/>
                </a:lnTo>
                <a:close/>
                <a:moveTo>
                  <a:pt x="112461" y="75285"/>
                </a:moveTo>
                <a:lnTo>
                  <a:pt x="112461" y="81219"/>
                </a:lnTo>
                <a:lnTo>
                  <a:pt x="106527" y="81219"/>
                </a:lnTo>
                <a:lnTo>
                  <a:pt x="106527" y="75285"/>
                </a:lnTo>
                <a:close/>
                <a:moveTo>
                  <a:pt x="118710" y="75285"/>
                </a:moveTo>
                <a:lnTo>
                  <a:pt x="118710" y="81219"/>
                </a:lnTo>
                <a:lnTo>
                  <a:pt x="112774" y="81219"/>
                </a:lnTo>
                <a:lnTo>
                  <a:pt x="112774" y="75285"/>
                </a:lnTo>
                <a:close/>
                <a:moveTo>
                  <a:pt x="124957" y="75285"/>
                </a:moveTo>
                <a:lnTo>
                  <a:pt x="124957" y="81219"/>
                </a:lnTo>
                <a:lnTo>
                  <a:pt x="119021" y="81219"/>
                </a:lnTo>
                <a:lnTo>
                  <a:pt x="119021" y="75285"/>
                </a:lnTo>
                <a:close/>
                <a:moveTo>
                  <a:pt x="131204" y="75285"/>
                </a:moveTo>
                <a:lnTo>
                  <a:pt x="131204" y="81219"/>
                </a:lnTo>
                <a:lnTo>
                  <a:pt x="125270" y="81219"/>
                </a:lnTo>
                <a:lnTo>
                  <a:pt x="125270" y="75285"/>
                </a:lnTo>
                <a:close/>
                <a:moveTo>
                  <a:pt x="137451" y="75285"/>
                </a:moveTo>
                <a:lnTo>
                  <a:pt x="137451" y="81219"/>
                </a:lnTo>
                <a:lnTo>
                  <a:pt x="131517" y="81219"/>
                </a:lnTo>
                <a:lnTo>
                  <a:pt x="131517" y="75285"/>
                </a:lnTo>
                <a:close/>
                <a:moveTo>
                  <a:pt x="143702" y="75285"/>
                </a:moveTo>
                <a:lnTo>
                  <a:pt x="143702" y="81219"/>
                </a:lnTo>
                <a:lnTo>
                  <a:pt x="137766" y="81219"/>
                </a:lnTo>
                <a:lnTo>
                  <a:pt x="137766" y="75285"/>
                </a:lnTo>
                <a:close/>
                <a:moveTo>
                  <a:pt x="149949" y="75285"/>
                </a:moveTo>
                <a:lnTo>
                  <a:pt x="149949" y="81219"/>
                </a:lnTo>
                <a:lnTo>
                  <a:pt x="144015" y="81219"/>
                </a:lnTo>
                <a:lnTo>
                  <a:pt x="144015" y="75285"/>
                </a:lnTo>
                <a:close/>
                <a:moveTo>
                  <a:pt x="156196" y="75285"/>
                </a:moveTo>
                <a:lnTo>
                  <a:pt x="156196" y="81219"/>
                </a:lnTo>
                <a:lnTo>
                  <a:pt x="150262" y="81219"/>
                </a:lnTo>
                <a:lnTo>
                  <a:pt x="150262" y="75285"/>
                </a:lnTo>
                <a:close/>
                <a:moveTo>
                  <a:pt x="162445" y="75285"/>
                </a:moveTo>
                <a:lnTo>
                  <a:pt x="162445" y="81219"/>
                </a:lnTo>
                <a:lnTo>
                  <a:pt x="156509" y="81219"/>
                </a:lnTo>
                <a:lnTo>
                  <a:pt x="156509" y="75285"/>
                </a:lnTo>
                <a:close/>
                <a:moveTo>
                  <a:pt x="168692" y="75285"/>
                </a:moveTo>
                <a:lnTo>
                  <a:pt x="168692" y="81219"/>
                </a:lnTo>
                <a:lnTo>
                  <a:pt x="162756" y="81219"/>
                </a:lnTo>
                <a:lnTo>
                  <a:pt x="162756" y="75285"/>
                </a:lnTo>
                <a:close/>
                <a:moveTo>
                  <a:pt x="174939" y="75285"/>
                </a:moveTo>
                <a:lnTo>
                  <a:pt x="174939" y="81219"/>
                </a:lnTo>
                <a:lnTo>
                  <a:pt x="169005" y="81219"/>
                </a:lnTo>
                <a:lnTo>
                  <a:pt x="169005" y="75285"/>
                </a:lnTo>
                <a:close/>
                <a:moveTo>
                  <a:pt x="181186" y="75285"/>
                </a:moveTo>
                <a:lnTo>
                  <a:pt x="181186" y="81219"/>
                </a:lnTo>
                <a:lnTo>
                  <a:pt x="175252" y="81219"/>
                </a:lnTo>
                <a:lnTo>
                  <a:pt x="175252" y="75285"/>
                </a:lnTo>
                <a:close/>
                <a:moveTo>
                  <a:pt x="187435" y="75285"/>
                </a:moveTo>
                <a:lnTo>
                  <a:pt x="187435" y="81219"/>
                </a:lnTo>
                <a:lnTo>
                  <a:pt x="181499" y="81219"/>
                </a:lnTo>
                <a:lnTo>
                  <a:pt x="181499" y="75285"/>
                </a:lnTo>
                <a:close/>
                <a:moveTo>
                  <a:pt x="193684" y="75285"/>
                </a:moveTo>
                <a:lnTo>
                  <a:pt x="193684" y="81219"/>
                </a:lnTo>
                <a:lnTo>
                  <a:pt x="187749" y="81219"/>
                </a:lnTo>
                <a:lnTo>
                  <a:pt x="187749" y="75285"/>
                </a:lnTo>
                <a:close/>
                <a:moveTo>
                  <a:pt x="199931" y="75285"/>
                </a:moveTo>
                <a:lnTo>
                  <a:pt x="199931" y="81219"/>
                </a:lnTo>
                <a:lnTo>
                  <a:pt x="193996" y="81219"/>
                </a:lnTo>
                <a:lnTo>
                  <a:pt x="193996" y="75285"/>
                </a:lnTo>
                <a:close/>
                <a:moveTo>
                  <a:pt x="206180" y="75285"/>
                </a:moveTo>
                <a:lnTo>
                  <a:pt x="206180" y="81219"/>
                </a:lnTo>
                <a:lnTo>
                  <a:pt x="200244" y="81219"/>
                </a:lnTo>
                <a:lnTo>
                  <a:pt x="200244" y="75285"/>
                </a:lnTo>
                <a:close/>
                <a:moveTo>
                  <a:pt x="212427" y="75285"/>
                </a:moveTo>
                <a:lnTo>
                  <a:pt x="212427" y="81219"/>
                </a:lnTo>
                <a:lnTo>
                  <a:pt x="206491" y="81219"/>
                </a:lnTo>
                <a:lnTo>
                  <a:pt x="206491" y="75285"/>
                </a:lnTo>
                <a:close/>
                <a:moveTo>
                  <a:pt x="218674" y="75285"/>
                </a:moveTo>
                <a:lnTo>
                  <a:pt x="218674" y="81219"/>
                </a:lnTo>
                <a:lnTo>
                  <a:pt x="212739" y="81219"/>
                </a:lnTo>
                <a:lnTo>
                  <a:pt x="212739" y="75285"/>
                </a:lnTo>
                <a:close/>
                <a:moveTo>
                  <a:pt x="224921" y="75285"/>
                </a:moveTo>
                <a:lnTo>
                  <a:pt x="224921" y="81219"/>
                </a:lnTo>
                <a:lnTo>
                  <a:pt x="218987" y="81219"/>
                </a:lnTo>
                <a:lnTo>
                  <a:pt x="218987" y="75285"/>
                </a:lnTo>
                <a:close/>
                <a:moveTo>
                  <a:pt x="231170" y="75285"/>
                </a:moveTo>
                <a:lnTo>
                  <a:pt x="231170" y="81219"/>
                </a:lnTo>
                <a:lnTo>
                  <a:pt x="225234" y="81219"/>
                </a:lnTo>
                <a:lnTo>
                  <a:pt x="225234" y="75285"/>
                </a:lnTo>
                <a:close/>
                <a:moveTo>
                  <a:pt x="237417" y="75285"/>
                </a:moveTo>
                <a:lnTo>
                  <a:pt x="237417" y="81219"/>
                </a:lnTo>
                <a:lnTo>
                  <a:pt x="231481" y="81219"/>
                </a:lnTo>
                <a:lnTo>
                  <a:pt x="231481" y="75285"/>
                </a:lnTo>
                <a:close/>
                <a:moveTo>
                  <a:pt x="243664" y="75285"/>
                </a:moveTo>
                <a:lnTo>
                  <a:pt x="243664" y="81219"/>
                </a:lnTo>
                <a:lnTo>
                  <a:pt x="237729" y="81219"/>
                </a:lnTo>
                <a:lnTo>
                  <a:pt x="237729" y="75285"/>
                </a:lnTo>
                <a:close/>
                <a:moveTo>
                  <a:pt x="249911" y="75285"/>
                </a:moveTo>
                <a:lnTo>
                  <a:pt x="249911" y="81219"/>
                </a:lnTo>
                <a:lnTo>
                  <a:pt x="243977" y="81219"/>
                </a:lnTo>
                <a:lnTo>
                  <a:pt x="243977" y="75285"/>
                </a:lnTo>
                <a:close/>
                <a:moveTo>
                  <a:pt x="256161" y="75285"/>
                </a:moveTo>
                <a:lnTo>
                  <a:pt x="256161" y="81219"/>
                </a:lnTo>
                <a:lnTo>
                  <a:pt x="250225" y="81219"/>
                </a:lnTo>
                <a:lnTo>
                  <a:pt x="250225" y="75285"/>
                </a:lnTo>
                <a:close/>
                <a:moveTo>
                  <a:pt x="262409" y="75285"/>
                </a:moveTo>
                <a:lnTo>
                  <a:pt x="262409" y="81219"/>
                </a:lnTo>
                <a:lnTo>
                  <a:pt x="256474" y="81219"/>
                </a:lnTo>
                <a:lnTo>
                  <a:pt x="256474" y="75285"/>
                </a:lnTo>
                <a:close/>
                <a:moveTo>
                  <a:pt x="268656" y="75285"/>
                </a:moveTo>
                <a:lnTo>
                  <a:pt x="268656" y="81219"/>
                </a:lnTo>
                <a:lnTo>
                  <a:pt x="262721" y="81219"/>
                </a:lnTo>
                <a:lnTo>
                  <a:pt x="262721" y="75285"/>
                </a:lnTo>
                <a:close/>
                <a:moveTo>
                  <a:pt x="274904" y="75285"/>
                </a:moveTo>
                <a:lnTo>
                  <a:pt x="274904" y="81219"/>
                </a:lnTo>
                <a:lnTo>
                  <a:pt x="268968" y="81219"/>
                </a:lnTo>
                <a:lnTo>
                  <a:pt x="268968" y="75285"/>
                </a:lnTo>
                <a:close/>
                <a:moveTo>
                  <a:pt x="6251" y="81532"/>
                </a:moveTo>
                <a:lnTo>
                  <a:pt x="6251" y="87466"/>
                </a:lnTo>
                <a:lnTo>
                  <a:pt x="315" y="87466"/>
                </a:lnTo>
                <a:lnTo>
                  <a:pt x="315" y="81532"/>
                </a:lnTo>
                <a:close/>
                <a:moveTo>
                  <a:pt x="12498" y="81532"/>
                </a:moveTo>
                <a:lnTo>
                  <a:pt x="12498" y="87466"/>
                </a:lnTo>
                <a:lnTo>
                  <a:pt x="6562" y="87466"/>
                </a:lnTo>
                <a:lnTo>
                  <a:pt x="6562" y="81532"/>
                </a:lnTo>
                <a:close/>
                <a:moveTo>
                  <a:pt x="18745" y="81532"/>
                </a:moveTo>
                <a:lnTo>
                  <a:pt x="18745" y="87466"/>
                </a:lnTo>
                <a:lnTo>
                  <a:pt x="12810" y="87466"/>
                </a:lnTo>
                <a:lnTo>
                  <a:pt x="12810" y="81532"/>
                </a:lnTo>
                <a:close/>
                <a:moveTo>
                  <a:pt x="24992" y="81532"/>
                </a:moveTo>
                <a:lnTo>
                  <a:pt x="24992" y="87466"/>
                </a:lnTo>
                <a:lnTo>
                  <a:pt x="19058" y="87466"/>
                </a:lnTo>
                <a:lnTo>
                  <a:pt x="19058" y="81532"/>
                </a:lnTo>
                <a:close/>
                <a:moveTo>
                  <a:pt x="31242" y="81532"/>
                </a:moveTo>
                <a:lnTo>
                  <a:pt x="31242" y="87466"/>
                </a:lnTo>
                <a:lnTo>
                  <a:pt x="25305" y="87466"/>
                </a:lnTo>
                <a:lnTo>
                  <a:pt x="25305" y="81532"/>
                </a:lnTo>
                <a:close/>
                <a:moveTo>
                  <a:pt x="37489" y="81532"/>
                </a:moveTo>
                <a:lnTo>
                  <a:pt x="37489" y="87466"/>
                </a:lnTo>
                <a:lnTo>
                  <a:pt x="31553" y="87466"/>
                </a:lnTo>
                <a:lnTo>
                  <a:pt x="31553" y="81532"/>
                </a:lnTo>
                <a:close/>
                <a:moveTo>
                  <a:pt x="43737" y="81532"/>
                </a:moveTo>
                <a:lnTo>
                  <a:pt x="43737" y="87466"/>
                </a:lnTo>
                <a:lnTo>
                  <a:pt x="37802" y="87466"/>
                </a:lnTo>
                <a:lnTo>
                  <a:pt x="37802" y="81532"/>
                </a:lnTo>
                <a:close/>
                <a:moveTo>
                  <a:pt x="49985" y="81532"/>
                </a:moveTo>
                <a:lnTo>
                  <a:pt x="49985" y="87466"/>
                </a:lnTo>
                <a:lnTo>
                  <a:pt x="44049" y="87466"/>
                </a:lnTo>
                <a:lnTo>
                  <a:pt x="44049" y="81532"/>
                </a:lnTo>
                <a:close/>
                <a:moveTo>
                  <a:pt x="56232" y="81532"/>
                </a:moveTo>
                <a:lnTo>
                  <a:pt x="56232" y="87466"/>
                </a:lnTo>
                <a:lnTo>
                  <a:pt x="50296" y="87466"/>
                </a:lnTo>
                <a:lnTo>
                  <a:pt x="50296" y="81532"/>
                </a:lnTo>
                <a:close/>
                <a:moveTo>
                  <a:pt x="62480" y="81532"/>
                </a:moveTo>
                <a:lnTo>
                  <a:pt x="62480" y="87466"/>
                </a:lnTo>
                <a:lnTo>
                  <a:pt x="56545" y="87466"/>
                </a:lnTo>
                <a:lnTo>
                  <a:pt x="56545" y="81532"/>
                </a:lnTo>
                <a:close/>
                <a:moveTo>
                  <a:pt x="68727" y="81532"/>
                </a:moveTo>
                <a:lnTo>
                  <a:pt x="68727" y="87466"/>
                </a:lnTo>
                <a:lnTo>
                  <a:pt x="62792" y="87466"/>
                </a:lnTo>
                <a:lnTo>
                  <a:pt x="62792" y="81532"/>
                </a:lnTo>
                <a:close/>
                <a:moveTo>
                  <a:pt x="74975" y="81532"/>
                </a:moveTo>
                <a:lnTo>
                  <a:pt x="74975" y="87466"/>
                </a:lnTo>
                <a:lnTo>
                  <a:pt x="69039" y="87466"/>
                </a:lnTo>
                <a:lnTo>
                  <a:pt x="69039" y="81532"/>
                </a:lnTo>
                <a:close/>
                <a:moveTo>
                  <a:pt x="81223" y="81532"/>
                </a:moveTo>
                <a:lnTo>
                  <a:pt x="81223" y="87466"/>
                </a:lnTo>
                <a:lnTo>
                  <a:pt x="75286" y="87466"/>
                </a:lnTo>
                <a:lnTo>
                  <a:pt x="75286" y="81532"/>
                </a:lnTo>
                <a:close/>
                <a:moveTo>
                  <a:pt x="87470" y="81532"/>
                </a:moveTo>
                <a:lnTo>
                  <a:pt x="87470" y="87466"/>
                </a:lnTo>
                <a:lnTo>
                  <a:pt x="81535" y="87466"/>
                </a:lnTo>
                <a:lnTo>
                  <a:pt x="81535" y="81532"/>
                </a:lnTo>
                <a:close/>
                <a:moveTo>
                  <a:pt x="93718" y="81532"/>
                </a:moveTo>
                <a:lnTo>
                  <a:pt x="93718" y="87466"/>
                </a:lnTo>
                <a:lnTo>
                  <a:pt x="87784" y="87466"/>
                </a:lnTo>
                <a:lnTo>
                  <a:pt x="87784" y="81532"/>
                </a:lnTo>
                <a:close/>
                <a:moveTo>
                  <a:pt x="99967" y="81532"/>
                </a:moveTo>
                <a:lnTo>
                  <a:pt x="99967" y="87466"/>
                </a:lnTo>
                <a:lnTo>
                  <a:pt x="94031" y="87466"/>
                </a:lnTo>
                <a:lnTo>
                  <a:pt x="94031" y="81532"/>
                </a:lnTo>
                <a:close/>
                <a:moveTo>
                  <a:pt x="106214" y="81532"/>
                </a:moveTo>
                <a:lnTo>
                  <a:pt x="106214" y="87466"/>
                </a:lnTo>
                <a:lnTo>
                  <a:pt x="100278" y="87466"/>
                </a:lnTo>
                <a:lnTo>
                  <a:pt x="100278" y="81532"/>
                </a:lnTo>
                <a:close/>
                <a:moveTo>
                  <a:pt x="112461" y="81532"/>
                </a:moveTo>
                <a:lnTo>
                  <a:pt x="112461" y="87466"/>
                </a:lnTo>
                <a:lnTo>
                  <a:pt x="106527" y="87466"/>
                </a:lnTo>
                <a:lnTo>
                  <a:pt x="106527" y="81532"/>
                </a:lnTo>
                <a:close/>
                <a:moveTo>
                  <a:pt x="118710" y="81532"/>
                </a:moveTo>
                <a:lnTo>
                  <a:pt x="118710" y="87466"/>
                </a:lnTo>
                <a:lnTo>
                  <a:pt x="112774" y="87466"/>
                </a:lnTo>
                <a:lnTo>
                  <a:pt x="112774" y="81532"/>
                </a:lnTo>
                <a:close/>
                <a:moveTo>
                  <a:pt x="124957" y="81532"/>
                </a:moveTo>
                <a:lnTo>
                  <a:pt x="124957" y="87466"/>
                </a:lnTo>
                <a:lnTo>
                  <a:pt x="119021" y="87466"/>
                </a:lnTo>
                <a:lnTo>
                  <a:pt x="119021" y="81532"/>
                </a:lnTo>
                <a:close/>
                <a:moveTo>
                  <a:pt x="131204" y="81532"/>
                </a:moveTo>
                <a:lnTo>
                  <a:pt x="131204" y="87466"/>
                </a:lnTo>
                <a:lnTo>
                  <a:pt x="125270" y="87466"/>
                </a:lnTo>
                <a:lnTo>
                  <a:pt x="125270" y="81532"/>
                </a:lnTo>
                <a:close/>
                <a:moveTo>
                  <a:pt x="137451" y="81532"/>
                </a:moveTo>
                <a:lnTo>
                  <a:pt x="137451" y="87466"/>
                </a:lnTo>
                <a:lnTo>
                  <a:pt x="131517" y="87466"/>
                </a:lnTo>
                <a:lnTo>
                  <a:pt x="131517" y="81532"/>
                </a:lnTo>
                <a:close/>
                <a:moveTo>
                  <a:pt x="143702" y="81532"/>
                </a:moveTo>
                <a:lnTo>
                  <a:pt x="143702" y="87466"/>
                </a:lnTo>
                <a:lnTo>
                  <a:pt x="137766" y="87466"/>
                </a:lnTo>
                <a:lnTo>
                  <a:pt x="137766" y="81532"/>
                </a:lnTo>
                <a:close/>
                <a:moveTo>
                  <a:pt x="149949" y="81532"/>
                </a:moveTo>
                <a:lnTo>
                  <a:pt x="149949" y="87466"/>
                </a:lnTo>
                <a:lnTo>
                  <a:pt x="144015" y="87466"/>
                </a:lnTo>
                <a:lnTo>
                  <a:pt x="144015" y="81532"/>
                </a:lnTo>
                <a:close/>
                <a:moveTo>
                  <a:pt x="156196" y="81532"/>
                </a:moveTo>
                <a:lnTo>
                  <a:pt x="156196" y="87466"/>
                </a:lnTo>
                <a:lnTo>
                  <a:pt x="150262" y="87466"/>
                </a:lnTo>
                <a:lnTo>
                  <a:pt x="150262" y="81532"/>
                </a:lnTo>
                <a:close/>
                <a:moveTo>
                  <a:pt x="162445" y="81532"/>
                </a:moveTo>
                <a:lnTo>
                  <a:pt x="162445" y="87466"/>
                </a:lnTo>
                <a:lnTo>
                  <a:pt x="156509" y="87466"/>
                </a:lnTo>
                <a:lnTo>
                  <a:pt x="156509" y="81532"/>
                </a:lnTo>
                <a:close/>
                <a:moveTo>
                  <a:pt x="168692" y="81532"/>
                </a:moveTo>
                <a:lnTo>
                  <a:pt x="168692" y="87466"/>
                </a:lnTo>
                <a:lnTo>
                  <a:pt x="162756" y="87466"/>
                </a:lnTo>
                <a:lnTo>
                  <a:pt x="162756" y="81532"/>
                </a:lnTo>
                <a:close/>
                <a:moveTo>
                  <a:pt x="174939" y="81532"/>
                </a:moveTo>
                <a:lnTo>
                  <a:pt x="174939" y="87466"/>
                </a:lnTo>
                <a:lnTo>
                  <a:pt x="169005" y="87466"/>
                </a:lnTo>
                <a:lnTo>
                  <a:pt x="169005" y="81532"/>
                </a:lnTo>
                <a:close/>
                <a:moveTo>
                  <a:pt x="181186" y="81532"/>
                </a:moveTo>
                <a:lnTo>
                  <a:pt x="181186" y="87466"/>
                </a:lnTo>
                <a:lnTo>
                  <a:pt x="175252" y="87466"/>
                </a:lnTo>
                <a:lnTo>
                  <a:pt x="175252" y="81532"/>
                </a:lnTo>
                <a:close/>
                <a:moveTo>
                  <a:pt x="187435" y="81532"/>
                </a:moveTo>
                <a:lnTo>
                  <a:pt x="187435" y="87466"/>
                </a:lnTo>
                <a:lnTo>
                  <a:pt x="181499" y="87466"/>
                </a:lnTo>
                <a:lnTo>
                  <a:pt x="181499" y="81532"/>
                </a:lnTo>
                <a:close/>
                <a:moveTo>
                  <a:pt x="193684" y="81532"/>
                </a:moveTo>
                <a:lnTo>
                  <a:pt x="193684" y="87466"/>
                </a:lnTo>
                <a:lnTo>
                  <a:pt x="187749" y="87466"/>
                </a:lnTo>
                <a:lnTo>
                  <a:pt x="187749" y="81532"/>
                </a:lnTo>
                <a:close/>
                <a:moveTo>
                  <a:pt x="199931" y="81532"/>
                </a:moveTo>
                <a:lnTo>
                  <a:pt x="199931" y="87466"/>
                </a:lnTo>
                <a:lnTo>
                  <a:pt x="193996" y="87466"/>
                </a:lnTo>
                <a:lnTo>
                  <a:pt x="193996" y="81532"/>
                </a:lnTo>
                <a:close/>
                <a:moveTo>
                  <a:pt x="206180" y="81532"/>
                </a:moveTo>
                <a:lnTo>
                  <a:pt x="206180" y="87466"/>
                </a:lnTo>
                <a:lnTo>
                  <a:pt x="200244" y="87466"/>
                </a:lnTo>
                <a:lnTo>
                  <a:pt x="200244" y="81532"/>
                </a:lnTo>
                <a:close/>
                <a:moveTo>
                  <a:pt x="212427" y="81532"/>
                </a:moveTo>
                <a:lnTo>
                  <a:pt x="212427" y="87466"/>
                </a:lnTo>
                <a:lnTo>
                  <a:pt x="206491" y="87466"/>
                </a:lnTo>
                <a:lnTo>
                  <a:pt x="206491" y="81532"/>
                </a:lnTo>
                <a:close/>
                <a:moveTo>
                  <a:pt x="218674" y="81532"/>
                </a:moveTo>
                <a:lnTo>
                  <a:pt x="218674" y="87466"/>
                </a:lnTo>
                <a:lnTo>
                  <a:pt x="212739" y="87466"/>
                </a:lnTo>
                <a:lnTo>
                  <a:pt x="212739" y="81532"/>
                </a:lnTo>
                <a:close/>
                <a:moveTo>
                  <a:pt x="224921" y="81532"/>
                </a:moveTo>
                <a:lnTo>
                  <a:pt x="224921" y="87466"/>
                </a:lnTo>
                <a:lnTo>
                  <a:pt x="218987" y="87466"/>
                </a:lnTo>
                <a:lnTo>
                  <a:pt x="218987" y="81532"/>
                </a:lnTo>
                <a:close/>
                <a:moveTo>
                  <a:pt x="231170" y="81532"/>
                </a:moveTo>
                <a:lnTo>
                  <a:pt x="231170" y="87466"/>
                </a:lnTo>
                <a:lnTo>
                  <a:pt x="225234" y="87466"/>
                </a:lnTo>
                <a:lnTo>
                  <a:pt x="225234" y="81532"/>
                </a:lnTo>
                <a:close/>
                <a:moveTo>
                  <a:pt x="237417" y="81532"/>
                </a:moveTo>
                <a:lnTo>
                  <a:pt x="237417" y="87466"/>
                </a:lnTo>
                <a:lnTo>
                  <a:pt x="231481" y="87466"/>
                </a:lnTo>
                <a:lnTo>
                  <a:pt x="231481" y="81532"/>
                </a:lnTo>
                <a:close/>
                <a:moveTo>
                  <a:pt x="243664" y="81532"/>
                </a:moveTo>
                <a:lnTo>
                  <a:pt x="243664" y="87466"/>
                </a:lnTo>
                <a:lnTo>
                  <a:pt x="237729" y="87466"/>
                </a:lnTo>
                <a:lnTo>
                  <a:pt x="237729" y="81532"/>
                </a:lnTo>
                <a:close/>
                <a:moveTo>
                  <a:pt x="249911" y="81532"/>
                </a:moveTo>
                <a:lnTo>
                  <a:pt x="249911" y="87466"/>
                </a:lnTo>
                <a:lnTo>
                  <a:pt x="243977" y="87466"/>
                </a:lnTo>
                <a:lnTo>
                  <a:pt x="243977" y="81532"/>
                </a:lnTo>
                <a:close/>
                <a:moveTo>
                  <a:pt x="256161" y="81532"/>
                </a:moveTo>
                <a:lnTo>
                  <a:pt x="256161" y="87466"/>
                </a:lnTo>
                <a:lnTo>
                  <a:pt x="250225" y="87466"/>
                </a:lnTo>
                <a:lnTo>
                  <a:pt x="250225" y="81532"/>
                </a:lnTo>
                <a:close/>
                <a:moveTo>
                  <a:pt x="262409" y="81532"/>
                </a:moveTo>
                <a:lnTo>
                  <a:pt x="262409" y="87466"/>
                </a:lnTo>
                <a:lnTo>
                  <a:pt x="256474" y="87466"/>
                </a:lnTo>
                <a:lnTo>
                  <a:pt x="256474" y="81532"/>
                </a:lnTo>
                <a:close/>
                <a:moveTo>
                  <a:pt x="268656" y="81532"/>
                </a:moveTo>
                <a:lnTo>
                  <a:pt x="268656" y="87466"/>
                </a:lnTo>
                <a:lnTo>
                  <a:pt x="262721" y="87466"/>
                </a:lnTo>
                <a:lnTo>
                  <a:pt x="262721" y="81532"/>
                </a:lnTo>
                <a:close/>
                <a:moveTo>
                  <a:pt x="274904" y="81532"/>
                </a:moveTo>
                <a:lnTo>
                  <a:pt x="274904" y="87466"/>
                </a:lnTo>
                <a:lnTo>
                  <a:pt x="268968" y="87466"/>
                </a:lnTo>
                <a:lnTo>
                  <a:pt x="268968" y="81532"/>
                </a:lnTo>
                <a:close/>
                <a:moveTo>
                  <a:pt x="6251" y="87779"/>
                </a:moveTo>
                <a:lnTo>
                  <a:pt x="6251" y="93713"/>
                </a:lnTo>
                <a:lnTo>
                  <a:pt x="315" y="93713"/>
                </a:lnTo>
                <a:lnTo>
                  <a:pt x="315" y="87779"/>
                </a:lnTo>
                <a:close/>
                <a:moveTo>
                  <a:pt x="12498" y="87779"/>
                </a:moveTo>
                <a:lnTo>
                  <a:pt x="12498" y="93713"/>
                </a:lnTo>
                <a:lnTo>
                  <a:pt x="6562" y="93713"/>
                </a:lnTo>
                <a:lnTo>
                  <a:pt x="6562" y="87779"/>
                </a:lnTo>
                <a:close/>
                <a:moveTo>
                  <a:pt x="18745" y="87779"/>
                </a:moveTo>
                <a:lnTo>
                  <a:pt x="18745" y="93713"/>
                </a:lnTo>
                <a:lnTo>
                  <a:pt x="12810" y="93713"/>
                </a:lnTo>
                <a:lnTo>
                  <a:pt x="12810" y="87779"/>
                </a:lnTo>
                <a:close/>
                <a:moveTo>
                  <a:pt x="24992" y="87779"/>
                </a:moveTo>
                <a:lnTo>
                  <a:pt x="24992" y="93713"/>
                </a:lnTo>
                <a:lnTo>
                  <a:pt x="19058" y="93713"/>
                </a:lnTo>
                <a:lnTo>
                  <a:pt x="19058" y="87779"/>
                </a:lnTo>
                <a:close/>
                <a:moveTo>
                  <a:pt x="31242" y="87779"/>
                </a:moveTo>
                <a:lnTo>
                  <a:pt x="31242" y="93713"/>
                </a:lnTo>
                <a:lnTo>
                  <a:pt x="25305" y="93713"/>
                </a:lnTo>
                <a:lnTo>
                  <a:pt x="25305" y="87779"/>
                </a:lnTo>
                <a:close/>
                <a:moveTo>
                  <a:pt x="37489" y="87779"/>
                </a:moveTo>
                <a:lnTo>
                  <a:pt x="37489" y="93713"/>
                </a:lnTo>
                <a:lnTo>
                  <a:pt x="31553" y="93713"/>
                </a:lnTo>
                <a:lnTo>
                  <a:pt x="31553" y="87779"/>
                </a:lnTo>
                <a:close/>
                <a:moveTo>
                  <a:pt x="43737" y="87779"/>
                </a:moveTo>
                <a:lnTo>
                  <a:pt x="43737" y="93713"/>
                </a:lnTo>
                <a:lnTo>
                  <a:pt x="37802" y="93713"/>
                </a:lnTo>
                <a:lnTo>
                  <a:pt x="37802" y="87779"/>
                </a:lnTo>
                <a:close/>
                <a:moveTo>
                  <a:pt x="49985" y="87779"/>
                </a:moveTo>
                <a:lnTo>
                  <a:pt x="49985" y="93713"/>
                </a:lnTo>
                <a:lnTo>
                  <a:pt x="44049" y="93713"/>
                </a:lnTo>
                <a:lnTo>
                  <a:pt x="44049" y="87779"/>
                </a:lnTo>
                <a:close/>
                <a:moveTo>
                  <a:pt x="56232" y="87779"/>
                </a:moveTo>
                <a:lnTo>
                  <a:pt x="56232" y="93713"/>
                </a:lnTo>
                <a:lnTo>
                  <a:pt x="50296" y="93713"/>
                </a:lnTo>
                <a:lnTo>
                  <a:pt x="50296" y="87779"/>
                </a:lnTo>
                <a:close/>
                <a:moveTo>
                  <a:pt x="62480" y="87779"/>
                </a:moveTo>
                <a:lnTo>
                  <a:pt x="62480" y="93713"/>
                </a:lnTo>
                <a:lnTo>
                  <a:pt x="56545" y="93713"/>
                </a:lnTo>
                <a:lnTo>
                  <a:pt x="56545" y="87779"/>
                </a:lnTo>
                <a:close/>
                <a:moveTo>
                  <a:pt x="68727" y="87779"/>
                </a:moveTo>
                <a:lnTo>
                  <a:pt x="68727" y="93713"/>
                </a:lnTo>
                <a:lnTo>
                  <a:pt x="62792" y="93713"/>
                </a:lnTo>
                <a:lnTo>
                  <a:pt x="62792" y="87779"/>
                </a:lnTo>
                <a:close/>
                <a:moveTo>
                  <a:pt x="74975" y="87779"/>
                </a:moveTo>
                <a:lnTo>
                  <a:pt x="74975" y="93713"/>
                </a:lnTo>
                <a:lnTo>
                  <a:pt x="69039" y="93713"/>
                </a:lnTo>
                <a:lnTo>
                  <a:pt x="69039" y="87779"/>
                </a:lnTo>
                <a:close/>
                <a:moveTo>
                  <a:pt x="81223" y="87779"/>
                </a:moveTo>
                <a:lnTo>
                  <a:pt x="81223" y="93713"/>
                </a:lnTo>
                <a:lnTo>
                  <a:pt x="75286" y="93713"/>
                </a:lnTo>
                <a:lnTo>
                  <a:pt x="75286" y="87779"/>
                </a:lnTo>
                <a:close/>
                <a:moveTo>
                  <a:pt x="87470" y="87779"/>
                </a:moveTo>
                <a:lnTo>
                  <a:pt x="87470" y="93713"/>
                </a:lnTo>
                <a:lnTo>
                  <a:pt x="81535" y="93713"/>
                </a:lnTo>
                <a:lnTo>
                  <a:pt x="81535" y="87779"/>
                </a:lnTo>
                <a:close/>
                <a:moveTo>
                  <a:pt x="93718" y="87779"/>
                </a:moveTo>
                <a:lnTo>
                  <a:pt x="93718" y="93713"/>
                </a:lnTo>
                <a:lnTo>
                  <a:pt x="87784" y="93713"/>
                </a:lnTo>
                <a:lnTo>
                  <a:pt x="87784" y="87779"/>
                </a:lnTo>
                <a:close/>
                <a:moveTo>
                  <a:pt x="162445" y="87779"/>
                </a:moveTo>
                <a:lnTo>
                  <a:pt x="162445" y="93713"/>
                </a:lnTo>
                <a:lnTo>
                  <a:pt x="156509" y="93713"/>
                </a:lnTo>
                <a:lnTo>
                  <a:pt x="156509" y="87779"/>
                </a:lnTo>
                <a:close/>
                <a:moveTo>
                  <a:pt x="168692" y="87779"/>
                </a:moveTo>
                <a:lnTo>
                  <a:pt x="168692" y="93713"/>
                </a:lnTo>
                <a:lnTo>
                  <a:pt x="162756" y="93713"/>
                </a:lnTo>
                <a:lnTo>
                  <a:pt x="162756" y="87779"/>
                </a:lnTo>
                <a:close/>
                <a:moveTo>
                  <a:pt x="174939" y="87779"/>
                </a:moveTo>
                <a:lnTo>
                  <a:pt x="174939" y="93713"/>
                </a:lnTo>
                <a:lnTo>
                  <a:pt x="169005" y="93713"/>
                </a:lnTo>
                <a:lnTo>
                  <a:pt x="169005" y="87779"/>
                </a:lnTo>
                <a:close/>
                <a:moveTo>
                  <a:pt x="181186" y="87779"/>
                </a:moveTo>
                <a:lnTo>
                  <a:pt x="181186" y="93713"/>
                </a:lnTo>
                <a:lnTo>
                  <a:pt x="175252" y="93713"/>
                </a:lnTo>
                <a:lnTo>
                  <a:pt x="175252" y="87779"/>
                </a:lnTo>
                <a:close/>
                <a:moveTo>
                  <a:pt x="187435" y="87779"/>
                </a:moveTo>
                <a:lnTo>
                  <a:pt x="187435" y="93713"/>
                </a:lnTo>
                <a:lnTo>
                  <a:pt x="181499" y="93713"/>
                </a:lnTo>
                <a:lnTo>
                  <a:pt x="181499" y="87779"/>
                </a:lnTo>
                <a:close/>
                <a:moveTo>
                  <a:pt x="193684" y="87779"/>
                </a:moveTo>
                <a:lnTo>
                  <a:pt x="193684" y="93713"/>
                </a:lnTo>
                <a:lnTo>
                  <a:pt x="187749" y="93713"/>
                </a:lnTo>
                <a:lnTo>
                  <a:pt x="187749" y="87779"/>
                </a:lnTo>
                <a:close/>
                <a:moveTo>
                  <a:pt x="199931" y="87779"/>
                </a:moveTo>
                <a:lnTo>
                  <a:pt x="199931" y="93713"/>
                </a:lnTo>
                <a:lnTo>
                  <a:pt x="193996" y="93713"/>
                </a:lnTo>
                <a:lnTo>
                  <a:pt x="193996" y="87779"/>
                </a:lnTo>
                <a:close/>
                <a:moveTo>
                  <a:pt x="206180" y="87779"/>
                </a:moveTo>
                <a:lnTo>
                  <a:pt x="206180" y="93713"/>
                </a:lnTo>
                <a:lnTo>
                  <a:pt x="200244" y="93713"/>
                </a:lnTo>
                <a:lnTo>
                  <a:pt x="200244" y="87779"/>
                </a:lnTo>
                <a:close/>
                <a:moveTo>
                  <a:pt x="212427" y="87779"/>
                </a:moveTo>
                <a:lnTo>
                  <a:pt x="212427" y="93713"/>
                </a:lnTo>
                <a:lnTo>
                  <a:pt x="206491" y="93713"/>
                </a:lnTo>
                <a:lnTo>
                  <a:pt x="206491" y="87779"/>
                </a:lnTo>
                <a:close/>
                <a:moveTo>
                  <a:pt x="99967" y="87781"/>
                </a:moveTo>
                <a:lnTo>
                  <a:pt x="99967" y="93717"/>
                </a:lnTo>
                <a:lnTo>
                  <a:pt x="94031" y="93717"/>
                </a:lnTo>
                <a:lnTo>
                  <a:pt x="94031" y="87781"/>
                </a:lnTo>
                <a:close/>
                <a:moveTo>
                  <a:pt x="106214" y="87781"/>
                </a:moveTo>
                <a:lnTo>
                  <a:pt x="106214" y="93717"/>
                </a:lnTo>
                <a:lnTo>
                  <a:pt x="100278" y="93717"/>
                </a:lnTo>
                <a:lnTo>
                  <a:pt x="100278" y="87781"/>
                </a:lnTo>
                <a:close/>
                <a:moveTo>
                  <a:pt x="112461" y="87781"/>
                </a:moveTo>
                <a:lnTo>
                  <a:pt x="112461" y="93717"/>
                </a:lnTo>
                <a:lnTo>
                  <a:pt x="106527" y="93717"/>
                </a:lnTo>
                <a:lnTo>
                  <a:pt x="106527" y="87781"/>
                </a:lnTo>
                <a:close/>
                <a:moveTo>
                  <a:pt x="118710" y="87781"/>
                </a:moveTo>
                <a:lnTo>
                  <a:pt x="118710" y="93717"/>
                </a:lnTo>
                <a:lnTo>
                  <a:pt x="112774" y="93717"/>
                </a:lnTo>
                <a:lnTo>
                  <a:pt x="112774" y="87781"/>
                </a:lnTo>
                <a:close/>
                <a:moveTo>
                  <a:pt x="124957" y="87781"/>
                </a:moveTo>
                <a:lnTo>
                  <a:pt x="124957" y="93717"/>
                </a:lnTo>
                <a:lnTo>
                  <a:pt x="119021" y="93717"/>
                </a:lnTo>
                <a:lnTo>
                  <a:pt x="119021" y="87781"/>
                </a:lnTo>
                <a:close/>
                <a:moveTo>
                  <a:pt x="131204" y="87781"/>
                </a:moveTo>
                <a:lnTo>
                  <a:pt x="131204" y="93717"/>
                </a:lnTo>
                <a:lnTo>
                  <a:pt x="125270" y="93717"/>
                </a:lnTo>
                <a:lnTo>
                  <a:pt x="125270" y="87781"/>
                </a:lnTo>
                <a:close/>
                <a:moveTo>
                  <a:pt x="137451" y="87781"/>
                </a:moveTo>
                <a:lnTo>
                  <a:pt x="137451" y="93717"/>
                </a:lnTo>
                <a:lnTo>
                  <a:pt x="131517" y="93717"/>
                </a:lnTo>
                <a:lnTo>
                  <a:pt x="131517" y="87781"/>
                </a:lnTo>
                <a:close/>
                <a:moveTo>
                  <a:pt x="143702" y="87781"/>
                </a:moveTo>
                <a:lnTo>
                  <a:pt x="143702" y="93717"/>
                </a:lnTo>
                <a:lnTo>
                  <a:pt x="137766" y="93717"/>
                </a:lnTo>
                <a:lnTo>
                  <a:pt x="137766" y="87781"/>
                </a:lnTo>
                <a:close/>
                <a:moveTo>
                  <a:pt x="149949" y="87781"/>
                </a:moveTo>
                <a:lnTo>
                  <a:pt x="149949" y="93717"/>
                </a:lnTo>
                <a:lnTo>
                  <a:pt x="144015" y="93717"/>
                </a:lnTo>
                <a:lnTo>
                  <a:pt x="144015" y="87781"/>
                </a:lnTo>
                <a:close/>
                <a:moveTo>
                  <a:pt x="156196" y="87781"/>
                </a:moveTo>
                <a:lnTo>
                  <a:pt x="156196" y="93717"/>
                </a:lnTo>
                <a:lnTo>
                  <a:pt x="150262" y="93717"/>
                </a:lnTo>
                <a:lnTo>
                  <a:pt x="150262" y="87781"/>
                </a:lnTo>
                <a:close/>
                <a:moveTo>
                  <a:pt x="218674" y="87781"/>
                </a:moveTo>
                <a:lnTo>
                  <a:pt x="218674" y="93717"/>
                </a:lnTo>
                <a:lnTo>
                  <a:pt x="212739" y="93717"/>
                </a:lnTo>
                <a:lnTo>
                  <a:pt x="212739" y="87781"/>
                </a:lnTo>
                <a:close/>
                <a:moveTo>
                  <a:pt x="224921" y="87781"/>
                </a:moveTo>
                <a:lnTo>
                  <a:pt x="224921" y="93717"/>
                </a:lnTo>
                <a:lnTo>
                  <a:pt x="218987" y="93717"/>
                </a:lnTo>
                <a:lnTo>
                  <a:pt x="218987" y="87781"/>
                </a:lnTo>
                <a:close/>
                <a:moveTo>
                  <a:pt x="231170" y="87781"/>
                </a:moveTo>
                <a:lnTo>
                  <a:pt x="231170" y="93717"/>
                </a:lnTo>
                <a:lnTo>
                  <a:pt x="225234" y="93717"/>
                </a:lnTo>
                <a:lnTo>
                  <a:pt x="225234" y="87781"/>
                </a:lnTo>
                <a:close/>
                <a:moveTo>
                  <a:pt x="237417" y="87781"/>
                </a:moveTo>
                <a:lnTo>
                  <a:pt x="237417" y="93717"/>
                </a:lnTo>
                <a:lnTo>
                  <a:pt x="231481" y="93717"/>
                </a:lnTo>
                <a:lnTo>
                  <a:pt x="231481" y="87781"/>
                </a:lnTo>
                <a:close/>
                <a:moveTo>
                  <a:pt x="243664" y="87781"/>
                </a:moveTo>
                <a:lnTo>
                  <a:pt x="243664" y="93717"/>
                </a:lnTo>
                <a:lnTo>
                  <a:pt x="237729" y="93717"/>
                </a:lnTo>
                <a:lnTo>
                  <a:pt x="237729" y="87781"/>
                </a:lnTo>
                <a:close/>
                <a:moveTo>
                  <a:pt x="249911" y="87781"/>
                </a:moveTo>
                <a:lnTo>
                  <a:pt x="249911" y="93717"/>
                </a:lnTo>
                <a:lnTo>
                  <a:pt x="243977" y="93717"/>
                </a:lnTo>
                <a:lnTo>
                  <a:pt x="243977" y="87781"/>
                </a:lnTo>
                <a:close/>
                <a:moveTo>
                  <a:pt x="256161" y="87781"/>
                </a:moveTo>
                <a:lnTo>
                  <a:pt x="256161" y="93717"/>
                </a:lnTo>
                <a:lnTo>
                  <a:pt x="250225" y="93717"/>
                </a:lnTo>
                <a:lnTo>
                  <a:pt x="250225" y="87781"/>
                </a:lnTo>
                <a:close/>
                <a:moveTo>
                  <a:pt x="262409" y="87781"/>
                </a:moveTo>
                <a:lnTo>
                  <a:pt x="262409" y="93717"/>
                </a:lnTo>
                <a:lnTo>
                  <a:pt x="256474" y="93717"/>
                </a:lnTo>
                <a:lnTo>
                  <a:pt x="256474" y="87781"/>
                </a:lnTo>
                <a:close/>
                <a:moveTo>
                  <a:pt x="268656" y="87781"/>
                </a:moveTo>
                <a:lnTo>
                  <a:pt x="268656" y="93717"/>
                </a:lnTo>
                <a:lnTo>
                  <a:pt x="262721" y="93717"/>
                </a:lnTo>
                <a:lnTo>
                  <a:pt x="262721" y="87781"/>
                </a:lnTo>
                <a:close/>
                <a:moveTo>
                  <a:pt x="274904" y="87781"/>
                </a:moveTo>
                <a:lnTo>
                  <a:pt x="274904" y="93717"/>
                </a:lnTo>
                <a:lnTo>
                  <a:pt x="268968" y="93717"/>
                </a:lnTo>
                <a:lnTo>
                  <a:pt x="268968" y="87781"/>
                </a:lnTo>
                <a:close/>
                <a:moveTo>
                  <a:pt x="6251" y="94028"/>
                </a:moveTo>
                <a:lnTo>
                  <a:pt x="6251" y="99964"/>
                </a:lnTo>
                <a:lnTo>
                  <a:pt x="315" y="99964"/>
                </a:lnTo>
                <a:lnTo>
                  <a:pt x="315" y="94028"/>
                </a:lnTo>
                <a:close/>
                <a:moveTo>
                  <a:pt x="12498" y="94028"/>
                </a:moveTo>
                <a:lnTo>
                  <a:pt x="12498" y="99964"/>
                </a:lnTo>
                <a:lnTo>
                  <a:pt x="6562" y="99964"/>
                </a:lnTo>
                <a:lnTo>
                  <a:pt x="6562" y="94028"/>
                </a:lnTo>
                <a:close/>
                <a:moveTo>
                  <a:pt x="18745" y="94028"/>
                </a:moveTo>
                <a:lnTo>
                  <a:pt x="18745" y="99964"/>
                </a:lnTo>
                <a:lnTo>
                  <a:pt x="12810" y="99964"/>
                </a:lnTo>
                <a:lnTo>
                  <a:pt x="12810" y="94028"/>
                </a:lnTo>
                <a:close/>
                <a:moveTo>
                  <a:pt x="24992" y="94028"/>
                </a:moveTo>
                <a:lnTo>
                  <a:pt x="24992" y="99964"/>
                </a:lnTo>
                <a:lnTo>
                  <a:pt x="19058" y="99964"/>
                </a:lnTo>
                <a:lnTo>
                  <a:pt x="19058" y="94028"/>
                </a:lnTo>
                <a:close/>
                <a:moveTo>
                  <a:pt x="31242" y="94028"/>
                </a:moveTo>
                <a:lnTo>
                  <a:pt x="31242" y="99964"/>
                </a:lnTo>
                <a:lnTo>
                  <a:pt x="25305" y="99964"/>
                </a:lnTo>
                <a:lnTo>
                  <a:pt x="25305" y="94028"/>
                </a:lnTo>
                <a:close/>
                <a:moveTo>
                  <a:pt x="37489" y="94028"/>
                </a:moveTo>
                <a:lnTo>
                  <a:pt x="37489" y="99964"/>
                </a:lnTo>
                <a:lnTo>
                  <a:pt x="31553" y="99964"/>
                </a:lnTo>
                <a:lnTo>
                  <a:pt x="31553" y="94028"/>
                </a:lnTo>
                <a:close/>
                <a:moveTo>
                  <a:pt x="43737" y="94028"/>
                </a:moveTo>
                <a:lnTo>
                  <a:pt x="43737" y="99964"/>
                </a:lnTo>
                <a:lnTo>
                  <a:pt x="37802" y="99964"/>
                </a:lnTo>
                <a:lnTo>
                  <a:pt x="37802" y="94028"/>
                </a:lnTo>
                <a:close/>
                <a:moveTo>
                  <a:pt x="49985" y="94028"/>
                </a:moveTo>
                <a:lnTo>
                  <a:pt x="49985" y="99964"/>
                </a:lnTo>
                <a:lnTo>
                  <a:pt x="44049" y="99964"/>
                </a:lnTo>
                <a:lnTo>
                  <a:pt x="44049" y="94028"/>
                </a:lnTo>
                <a:close/>
                <a:moveTo>
                  <a:pt x="56232" y="94028"/>
                </a:moveTo>
                <a:lnTo>
                  <a:pt x="56232" y="99964"/>
                </a:lnTo>
                <a:lnTo>
                  <a:pt x="50296" y="99964"/>
                </a:lnTo>
                <a:lnTo>
                  <a:pt x="50296" y="94028"/>
                </a:lnTo>
                <a:close/>
                <a:moveTo>
                  <a:pt x="62480" y="94028"/>
                </a:moveTo>
                <a:lnTo>
                  <a:pt x="62480" y="99964"/>
                </a:lnTo>
                <a:lnTo>
                  <a:pt x="56545" y="99964"/>
                </a:lnTo>
                <a:lnTo>
                  <a:pt x="56545" y="94028"/>
                </a:lnTo>
                <a:close/>
                <a:moveTo>
                  <a:pt x="68727" y="94028"/>
                </a:moveTo>
                <a:lnTo>
                  <a:pt x="68727" y="99964"/>
                </a:lnTo>
                <a:lnTo>
                  <a:pt x="62792" y="99964"/>
                </a:lnTo>
                <a:lnTo>
                  <a:pt x="62792" y="94028"/>
                </a:lnTo>
                <a:close/>
                <a:moveTo>
                  <a:pt x="74975" y="94028"/>
                </a:moveTo>
                <a:lnTo>
                  <a:pt x="74975" y="99964"/>
                </a:lnTo>
                <a:lnTo>
                  <a:pt x="69039" y="99964"/>
                </a:lnTo>
                <a:lnTo>
                  <a:pt x="69039" y="94028"/>
                </a:lnTo>
                <a:close/>
                <a:moveTo>
                  <a:pt x="81223" y="94028"/>
                </a:moveTo>
                <a:lnTo>
                  <a:pt x="81223" y="99964"/>
                </a:lnTo>
                <a:lnTo>
                  <a:pt x="75286" y="99964"/>
                </a:lnTo>
                <a:lnTo>
                  <a:pt x="75286" y="94028"/>
                </a:lnTo>
                <a:close/>
                <a:moveTo>
                  <a:pt x="87470" y="94028"/>
                </a:moveTo>
                <a:lnTo>
                  <a:pt x="87470" y="99964"/>
                </a:lnTo>
                <a:lnTo>
                  <a:pt x="81535" y="99964"/>
                </a:lnTo>
                <a:lnTo>
                  <a:pt x="81535" y="94028"/>
                </a:lnTo>
                <a:close/>
                <a:moveTo>
                  <a:pt x="93718" y="94028"/>
                </a:moveTo>
                <a:lnTo>
                  <a:pt x="93718" y="99964"/>
                </a:lnTo>
                <a:lnTo>
                  <a:pt x="87784" y="99964"/>
                </a:lnTo>
                <a:lnTo>
                  <a:pt x="87784" y="94028"/>
                </a:lnTo>
                <a:close/>
                <a:moveTo>
                  <a:pt x="99967" y="94028"/>
                </a:moveTo>
                <a:lnTo>
                  <a:pt x="99967" y="99964"/>
                </a:lnTo>
                <a:lnTo>
                  <a:pt x="94031" y="99964"/>
                </a:lnTo>
                <a:lnTo>
                  <a:pt x="94031" y="94028"/>
                </a:lnTo>
                <a:close/>
                <a:moveTo>
                  <a:pt x="106214" y="94029"/>
                </a:moveTo>
                <a:lnTo>
                  <a:pt x="106214" y="99964"/>
                </a:lnTo>
                <a:lnTo>
                  <a:pt x="100278" y="99964"/>
                </a:lnTo>
                <a:lnTo>
                  <a:pt x="100278" y="94029"/>
                </a:lnTo>
                <a:close/>
                <a:moveTo>
                  <a:pt x="112461" y="94029"/>
                </a:moveTo>
                <a:lnTo>
                  <a:pt x="112461" y="99964"/>
                </a:lnTo>
                <a:lnTo>
                  <a:pt x="106527" y="99964"/>
                </a:lnTo>
                <a:lnTo>
                  <a:pt x="106527" y="94029"/>
                </a:lnTo>
                <a:close/>
                <a:moveTo>
                  <a:pt x="118710" y="94029"/>
                </a:moveTo>
                <a:lnTo>
                  <a:pt x="118710" y="99964"/>
                </a:lnTo>
                <a:lnTo>
                  <a:pt x="112774" y="99964"/>
                </a:lnTo>
                <a:lnTo>
                  <a:pt x="112774" y="94029"/>
                </a:lnTo>
                <a:close/>
                <a:moveTo>
                  <a:pt x="124957" y="94029"/>
                </a:moveTo>
                <a:lnTo>
                  <a:pt x="124957" y="99964"/>
                </a:lnTo>
                <a:lnTo>
                  <a:pt x="119021" y="99964"/>
                </a:lnTo>
                <a:lnTo>
                  <a:pt x="119021" y="94029"/>
                </a:lnTo>
                <a:close/>
                <a:moveTo>
                  <a:pt x="131204" y="94029"/>
                </a:moveTo>
                <a:lnTo>
                  <a:pt x="131204" y="99964"/>
                </a:lnTo>
                <a:lnTo>
                  <a:pt x="125270" y="99964"/>
                </a:lnTo>
                <a:lnTo>
                  <a:pt x="125270" y="94029"/>
                </a:lnTo>
                <a:close/>
                <a:moveTo>
                  <a:pt x="137451" y="94029"/>
                </a:moveTo>
                <a:lnTo>
                  <a:pt x="137451" y="99964"/>
                </a:lnTo>
                <a:lnTo>
                  <a:pt x="131517" y="99964"/>
                </a:lnTo>
                <a:lnTo>
                  <a:pt x="131517" y="94029"/>
                </a:lnTo>
                <a:close/>
                <a:moveTo>
                  <a:pt x="143702" y="94029"/>
                </a:moveTo>
                <a:lnTo>
                  <a:pt x="143702" y="99964"/>
                </a:lnTo>
                <a:lnTo>
                  <a:pt x="137766" y="99964"/>
                </a:lnTo>
                <a:lnTo>
                  <a:pt x="137766" y="94029"/>
                </a:lnTo>
                <a:close/>
                <a:moveTo>
                  <a:pt x="149949" y="94029"/>
                </a:moveTo>
                <a:lnTo>
                  <a:pt x="149949" y="99964"/>
                </a:lnTo>
                <a:lnTo>
                  <a:pt x="144015" y="99964"/>
                </a:lnTo>
                <a:lnTo>
                  <a:pt x="144015" y="94029"/>
                </a:lnTo>
                <a:close/>
                <a:moveTo>
                  <a:pt x="156196" y="94029"/>
                </a:moveTo>
                <a:lnTo>
                  <a:pt x="156196" y="99964"/>
                </a:lnTo>
                <a:lnTo>
                  <a:pt x="150262" y="99964"/>
                </a:lnTo>
                <a:lnTo>
                  <a:pt x="150262" y="94029"/>
                </a:lnTo>
                <a:close/>
                <a:moveTo>
                  <a:pt x="162445" y="94028"/>
                </a:moveTo>
                <a:lnTo>
                  <a:pt x="162445" y="99964"/>
                </a:lnTo>
                <a:lnTo>
                  <a:pt x="156509" y="99964"/>
                </a:lnTo>
                <a:lnTo>
                  <a:pt x="156509" y="94028"/>
                </a:lnTo>
                <a:close/>
                <a:moveTo>
                  <a:pt x="168692" y="94028"/>
                </a:moveTo>
                <a:lnTo>
                  <a:pt x="168692" y="99964"/>
                </a:lnTo>
                <a:lnTo>
                  <a:pt x="162756" y="99964"/>
                </a:lnTo>
                <a:lnTo>
                  <a:pt x="162756" y="94028"/>
                </a:lnTo>
                <a:close/>
                <a:moveTo>
                  <a:pt x="174939" y="94028"/>
                </a:moveTo>
                <a:lnTo>
                  <a:pt x="174939" y="99964"/>
                </a:lnTo>
                <a:lnTo>
                  <a:pt x="169005" y="99964"/>
                </a:lnTo>
                <a:lnTo>
                  <a:pt x="169005" y="94028"/>
                </a:lnTo>
                <a:close/>
                <a:moveTo>
                  <a:pt x="181186" y="94028"/>
                </a:moveTo>
                <a:lnTo>
                  <a:pt x="181186" y="99964"/>
                </a:lnTo>
                <a:lnTo>
                  <a:pt x="175252" y="99964"/>
                </a:lnTo>
                <a:lnTo>
                  <a:pt x="175252" y="94028"/>
                </a:lnTo>
                <a:close/>
                <a:moveTo>
                  <a:pt x="187435" y="94028"/>
                </a:moveTo>
                <a:lnTo>
                  <a:pt x="187435" y="99964"/>
                </a:lnTo>
                <a:lnTo>
                  <a:pt x="181499" y="99964"/>
                </a:lnTo>
                <a:lnTo>
                  <a:pt x="181499" y="94028"/>
                </a:lnTo>
                <a:close/>
                <a:moveTo>
                  <a:pt x="193684" y="94028"/>
                </a:moveTo>
                <a:lnTo>
                  <a:pt x="193684" y="99964"/>
                </a:lnTo>
                <a:lnTo>
                  <a:pt x="187749" y="99964"/>
                </a:lnTo>
                <a:lnTo>
                  <a:pt x="187749" y="94028"/>
                </a:lnTo>
                <a:close/>
                <a:moveTo>
                  <a:pt x="199931" y="94028"/>
                </a:moveTo>
                <a:lnTo>
                  <a:pt x="199931" y="99964"/>
                </a:lnTo>
                <a:lnTo>
                  <a:pt x="193996" y="99964"/>
                </a:lnTo>
                <a:lnTo>
                  <a:pt x="193996" y="94028"/>
                </a:lnTo>
                <a:close/>
                <a:moveTo>
                  <a:pt x="206180" y="94028"/>
                </a:moveTo>
                <a:lnTo>
                  <a:pt x="206180" y="99964"/>
                </a:lnTo>
                <a:lnTo>
                  <a:pt x="200244" y="99964"/>
                </a:lnTo>
                <a:lnTo>
                  <a:pt x="200244" y="94028"/>
                </a:lnTo>
                <a:close/>
                <a:moveTo>
                  <a:pt x="212427" y="94028"/>
                </a:moveTo>
                <a:lnTo>
                  <a:pt x="212427" y="99964"/>
                </a:lnTo>
                <a:lnTo>
                  <a:pt x="206491" y="99964"/>
                </a:lnTo>
                <a:lnTo>
                  <a:pt x="206491" y="94028"/>
                </a:lnTo>
                <a:close/>
                <a:moveTo>
                  <a:pt x="218674" y="94028"/>
                </a:moveTo>
                <a:lnTo>
                  <a:pt x="218674" y="99964"/>
                </a:lnTo>
                <a:lnTo>
                  <a:pt x="212739" y="99964"/>
                </a:lnTo>
                <a:lnTo>
                  <a:pt x="212739" y="94028"/>
                </a:lnTo>
                <a:close/>
                <a:moveTo>
                  <a:pt x="224921" y="94029"/>
                </a:moveTo>
                <a:lnTo>
                  <a:pt x="224921" y="99964"/>
                </a:lnTo>
                <a:lnTo>
                  <a:pt x="218987" y="99964"/>
                </a:lnTo>
                <a:lnTo>
                  <a:pt x="218987" y="94029"/>
                </a:lnTo>
                <a:close/>
                <a:moveTo>
                  <a:pt x="231170" y="94029"/>
                </a:moveTo>
                <a:lnTo>
                  <a:pt x="231170" y="99964"/>
                </a:lnTo>
                <a:lnTo>
                  <a:pt x="225234" y="99964"/>
                </a:lnTo>
                <a:lnTo>
                  <a:pt x="225234" y="94029"/>
                </a:lnTo>
                <a:close/>
                <a:moveTo>
                  <a:pt x="237417" y="94029"/>
                </a:moveTo>
                <a:lnTo>
                  <a:pt x="237417" y="99964"/>
                </a:lnTo>
                <a:lnTo>
                  <a:pt x="231481" y="99964"/>
                </a:lnTo>
                <a:lnTo>
                  <a:pt x="231481" y="94029"/>
                </a:lnTo>
                <a:close/>
                <a:moveTo>
                  <a:pt x="243664" y="94029"/>
                </a:moveTo>
                <a:lnTo>
                  <a:pt x="243664" y="99964"/>
                </a:lnTo>
                <a:lnTo>
                  <a:pt x="237729" y="99964"/>
                </a:lnTo>
                <a:lnTo>
                  <a:pt x="237729" y="94029"/>
                </a:lnTo>
                <a:close/>
                <a:moveTo>
                  <a:pt x="249911" y="94029"/>
                </a:moveTo>
                <a:lnTo>
                  <a:pt x="249911" y="99964"/>
                </a:lnTo>
                <a:lnTo>
                  <a:pt x="243977" y="99964"/>
                </a:lnTo>
                <a:lnTo>
                  <a:pt x="243977" y="94029"/>
                </a:lnTo>
                <a:close/>
                <a:moveTo>
                  <a:pt x="256161" y="94029"/>
                </a:moveTo>
                <a:lnTo>
                  <a:pt x="256161" y="99964"/>
                </a:lnTo>
                <a:lnTo>
                  <a:pt x="250225" y="99964"/>
                </a:lnTo>
                <a:lnTo>
                  <a:pt x="250225" y="94029"/>
                </a:lnTo>
                <a:close/>
                <a:moveTo>
                  <a:pt x="262409" y="94029"/>
                </a:moveTo>
                <a:lnTo>
                  <a:pt x="262409" y="99964"/>
                </a:lnTo>
                <a:lnTo>
                  <a:pt x="256474" y="99964"/>
                </a:lnTo>
                <a:lnTo>
                  <a:pt x="256474" y="94029"/>
                </a:lnTo>
                <a:close/>
                <a:moveTo>
                  <a:pt x="268656" y="94029"/>
                </a:moveTo>
                <a:lnTo>
                  <a:pt x="268656" y="99964"/>
                </a:lnTo>
                <a:lnTo>
                  <a:pt x="262721" y="99964"/>
                </a:lnTo>
                <a:lnTo>
                  <a:pt x="262721" y="94029"/>
                </a:lnTo>
                <a:close/>
                <a:moveTo>
                  <a:pt x="274904" y="94029"/>
                </a:moveTo>
                <a:lnTo>
                  <a:pt x="274904" y="99964"/>
                </a:lnTo>
                <a:lnTo>
                  <a:pt x="268968" y="99964"/>
                </a:lnTo>
                <a:lnTo>
                  <a:pt x="268968" y="94029"/>
                </a:lnTo>
                <a:close/>
                <a:moveTo>
                  <a:pt x="6251" y="100276"/>
                </a:moveTo>
                <a:lnTo>
                  <a:pt x="6251" y="106211"/>
                </a:lnTo>
                <a:lnTo>
                  <a:pt x="315" y="106211"/>
                </a:lnTo>
                <a:lnTo>
                  <a:pt x="315" y="100276"/>
                </a:lnTo>
                <a:close/>
                <a:moveTo>
                  <a:pt x="12498" y="100276"/>
                </a:moveTo>
                <a:lnTo>
                  <a:pt x="12498" y="106211"/>
                </a:lnTo>
                <a:lnTo>
                  <a:pt x="6562" y="106211"/>
                </a:lnTo>
                <a:lnTo>
                  <a:pt x="6562" y="100276"/>
                </a:lnTo>
                <a:close/>
                <a:moveTo>
                  <a:pt x="18745" y="100276"/>
                </a:moveTo>
                <a:lnTo>
                  <a:pt x="18745" y="106211"/>
                </a:lnTo>
                <a:lnTo>
                  <a:pt x="12810" y="106211"/>
                </a:lnTo>
                <a:lnTo>
                  <a:pt x="12810" y="100276"/>
                </a:lnTo>
                <a:close/>
                <a:moveTo>
                  <a:pt x="24992" y="100276"/>
                </a:moveTo>
                <a:lnTo>
                  <a:pt x="24992" y="106211"/>
                </a:lnTo>
                <a:lnTo>
                  <a:pt x="19058" y="106211"/>
                </a:lnTo>
                <a:lnTo>
                  <a:pt x="19058" y="100276"/>
                </a:lnTo>
                <a:close/>
                <a:moveTo>
                  <a:pt x="31242" y="100276"/>
                </a:moveTo>
                <a:lnTo>
                  <a:pt x="31242" y="106211"/>
                </a:lnTo>
                <a:lnTo>
                  <a:pt x="25305" y="106211"/>
                </a:lnTo>
                <a:lnTo>
                  <a:pt x="25305" y="100276"/>
                </a:lnTo>
                <a:close/>
                <a:moveTo>
                  <a:pt x="37489" y="100276"/>
                </a:moveTo>
                <a:lnTo>
                  <a:pt x="37489" y="106211"/>
                </a:lnTo>
                <a:lnTo>
                  <a:pt x="31553" y="106211"/>
                </a:lnTo>
                <a:lnTo>
                  <a:pt x="31553" y="100276"/>
                </a:lnTo>
                <a:close/>
                <a:moveTo>
                  <a:pt x="43737" y="100276"/>
                </a:moveTo>
                <a:lnTo>
                  <a:pt x="43737" y="106211"/>
                </a:lnTo>
                <a:lnTo>
                  <a:pt x="37802" y="106211"/>
                </a:lnTo>
                <a:lnTo>
                  <a:pt x="37802" y="100276"/>
                </a:lnTo>
                <a:close/>
                <a:moveTo>
                  <a:pt x="49985" y="100276"/>
                </a:moveTo>
                <a:lnTo>
                  <a:pt x="49985" y="106211"/>
                </a:lnTo>
                <a:lnTo>
                  <a:pt x="44049" y="106211"/>
                </a:lnTo>
                <a:lnTo>
                  <a:pt x="44049" y="100276"/>
                </a:lnTo>
                <a:close/>
                <a:moveTo>
                  <a:pt x="56232" y="100276"/>
                </a:moveTo>
                <a:lnTo>
                  <a:pt x="56232" y="106211"/>
                </a:lnTo>
                <a:lnTo>
                  <a:pt x="50296" y="106211"/>
                </a:lnTo>
                <a:lnTo>
                  <a:pt x="50296" y="100276"/>
                </a:lnTo>
                <a:close/>
                <a:moveTo>
                  <a:pt x="62480" y="100276"/>
                </a:moveTo>
                <a:lnTo>
                  <a:pt x="62480" y="106211"/>
                </a:lnTo>
                <a:lnTo>
                  <a:pt x="56545" y="106211"/>
                </a:lnTo>
                <a:lnTo>
                  <a:pt x="56545" y="100276"/>
                </a:lnTo>
                <a:close/>
                <a:moveTo>
                  <a:pt x="68727" y="100276"/>
                </a:moveTo>
                <a:lnTo>
                  <a:pt x="68727" y="106211"/>
                </a:lnTo>
                <a:lnTo>
                  <a:pt x="62792" y="106211"/>
                </a:lnTo>
                <a:lnTo>
                  <a:pt x="62792" y="100276"/>
                </a:lnTo>
                <a:close/>
                <a:moveTo>
                  <a:pt x="74975" y="100276"/>
                </a:moveTo>
                <a:lnTo>
                  <a:pt x="74975" y="106211"/>
                </a:lnTo>
                <a:lnTo>
                  <a:pt x="69039" y="106211"/>
                </a:lnTo>
                <a:lnTo>
                  <a:pt x="69039" y="100276"/>
                </a:lnTo>
                <a:close/>
                <a:moveTo>
                  <a:pt x="81223" y="100276"/>
                </a:moveTo>
                <a:lnTo>
                  <a:pt x="81223" y="106211"/>
                </a:lnTo>
                <a:lnTo>
                  <a:pt x="75286" y="106211"/>
                </a:lnTo>
                <a:lnTo>
                  <a:pt x="75286" y="100276"/>
                </a:lnTo>
                <a:close/>
                <a:moveTo>
                  <a:pt x="87470" y="100276"/>
                </a:moveTo>
                <a:lnTo>
                  <a:pt x="87470" y="106211"/>
                </a:lnTo>
                <a:lnTo>
                  <a:pt x="81535" y="106211"/>
                </a:lnTo>
                <a:lnTo>
                  <a:pt x="81535" y="100276"/>
                </a:lnTo>
                <a:close/>
                <a:moveTo>
                  <a:pt x="93718" y="100276"/>
                </a:moveTo>
                <a:lnTo>
                  <a:pt x="93718" y="106211"/>
                </a:lnTo>
                <a:lnTo>
                  <a:pt x="87784" y="106211"/>
                </a:lnTo>
                <a:lnTo>
                  <a:pt x="87784" y="100276"/>
                </a:lnTo>
                <a:close/>
                <a:moveTo>
                  <a:pt x="99967" y="100276"/>
                </a:moveTo>
                <a:lnTo>
                  <a:pt x="99967" y="106211"/>
                </a:lnTo>
                <a:lnTo>
                  <a:pt x="94031" y="106211"/>
                </a:lnTo>
                <a:lnTo>
                  <a:pt x="94031" y="100276"/>
                </a:lnTo>
                <a:close/>
                <a:moveTo>
                  <a:pt x="106214" y="100276"/>
                </a:moveTo>
                <a:lnTo>
                  <a:pt x="106214" y="106211"/>
                </a:lnTo>
                <a:lnTo>
                  <a:pt x="100278" y="106211"/>
                </a:lnTo>
                <a:lnTo>
                  <a:pt x="100278" y="100276"/>
                </a:lnTo>
                <a:close/>
                <a:moveTo>
                  <a:pt x="112461" y="100276"/>
                </a:moveTo>
                <a:lnTo>
                  <a:pt x="112461" y="106211"/>
                </a:lnTo>
                <a:lnTo>
                  <a:pt x="106527" y="106211"/>
                </a:lnTo>
                <a:lnTo>
                  <a:pt x="106527" y="100276"/>
                </a:lnTo>
                <a:close/>
                <a:moveTo>
                  <a:pt x="118710" y="100276"/>
                </a:moveTo>
                <a:lnTo>
                  <a:pt x="118710" y="106211"/>
                </a:lnTo>
                <a:lnTo>
                  <a:pt x="112774" y="106211"/>
                </a:lnTo>
                <a:lnTo>
                  <a:pt x="112774" y="100276"/>
                </a:lnTo>
                <a:close/>
                <a:moveTo>
                  <a:pt x="124957" y="100276"/>
                </a:moveTo>
                <a:lnTo>
                  <a:pt x="124957" y="106211"/>
                </a:lnTo>
                <a:lnTo>
                  <a:pt x="119021" y="106211"/>
                </a:lnTo>
                <a:lnTo>
                  <a:pt x="119021" y="100276"/>
                </a:lnTo>
                <a:close/>
                <a:moveTo>
                  <a:pt x="131204" y="100276"/>
                </a:moveTo>
                <a:lnTo>
                  <a:pt x="131204" y="106211"/>
                </a:lnTo>
                <a:lnTo>
                  <a:pt x="125270" y="106211"/>
                </a:lnTo>
                <a:lnTo>
                  <a:pt x="125270" y="100276"/>
                </a:lnTo>
                <a:close/>
                <a:moveTo>
                  <a:pt x="137451" y="100276"/>
                </a:moveTo>
                <a:lnTo>
                  <a:pt x="137451" y="106211"/>
                </a:lnTo>
                <a:lnTo>
                  <a:pt x="131517" y="106211"/>
                </a:lnTo>
                <a:lnTo>
                  <a:pt x="131517" y="100276"/>
                </a:lnTo>
                <a:close/>
                <a:moveTo>
                  <a:pt x="143702" y="100276"/>
                </a:moveTo>
                <a:lnTo>
                  <a:pt x="143702" y="106211"/>
                </a:lnTo>
                <a:lnTo>
                  <a:pt x="137766" y="106211"/>
                </a:lnTo>
                <a:lnTo>
                  <a:pt x="137766" y="100276"/>
                </a:lnTo>
                <a:close/>
                <a:moveTo>
                  <a:pt x="149949" y="100276"/>
                </a:moveTo>
                <a:lnTo>
                  <a:pt x="149949" y="106211"/>
                </a:lnTo>
                <a:lnTo>
                  <a:pt x="144015" y="106211"/>
                </a:lnTo>
                <a:lnTo>
                  <a:pt x="144015" y="100276"/>
                </a:lnTo>
                <a:close/>
                <a:moveTo>
                  <a:pt x="156196" y="100276"/>
                </a:moveTo>
                <a:lnTo>
                  <a:pt x="156196" y="106211"/>
                </a:lnTo>
                <a:lnTo>
                  <a:pt x="150262" y="106211"/>
                </a:lnTo>
                <a:lnTo>
                  <a:pt x="150262" y="100276"/>
                </a:lnTo>
                <a:close/>
                <a:moveTo>
                  <a:pt x="162445" y="100276"/>
                </a:moveTo>
                <a:lnTo>
                  <a:pt x="162445" y="106211"/>
                </a:lnTo>
                <a:lnTo>
                  <a:pt x="156509" y="106211"/>
                </a:lnTo>
                <a:lnTo>
                  <a:pt x="156509" y="100276"/>
                </a:lnTo>
                <a:close/>
                <a:moveTo>
                  <a:pt x="168692" y="100276"/>
                </a:moveTo>
                <a:lnTo>
                  <a:pt x="168692" y="106211"/>
                </a:lnTo>
                <a:lnTo>
                  <a:pt x="162756" y="106211"/>
                </a:lnTo>
                <a:lnTo>
                  <a:pt x="162756" y="100276"/>
                </a:lnTo>
                <a:close/>
                <a:moveTo>
                  <a:pt x="174939" y="100276"/>
                </a:moveTo>
                <a:lnTo>
                  <a:pt x="174939" y="106211"/>
                </a:lnTo>
                <a:lnTo>
                  <a:pt x="169005" y="106211"/>
                </a:lnTo>
                <a:lnTo>
                  <a:pt x="169005" y="100276"/>
                </a:lnTo>
                <a:close/>
                <a:moveTo>
                  <a:pt x="181186" y="100276"/>
                </a:moveTo>
                <a:lnTo>
                  <a:pt x="181186" y="106211"/>
                </a:lnTo>
                <a:lnTo>
                  <a:pt x="175252" y="106211"/>
                </a:lnTo>
                <a:lnTo>
                  <a:pt x="175252" y="100276"/>
                </a:lnTo>
                <a:close/>
                <a:moveTo>
                  <a:pt x="187435" y="100276"/>
                </a:moveTo>
                <a:lnTo>
                  <a:pt x="187435" y="106211"/>
                </a:lnTo>
                <a:lnTo>
                  <a:pt x="181499" y="106211"/>
                </a:lnTo>
                <a:lnTo>
                  <a:pt x="181499" y="100276"/>
                </a:lnTo>
                <a:close/>
                <a:moveTo>
                  <a:pt x="193684" y="100276"/>
                </a:moveTo>
                <a:lnTo>
                  <a:pt x="193684" y="106211"/>
                </a:lnTo>
                <a:lnTo>
                  <a:pt x="187749" y="106211"/>
                </a:lnTo>
                <a:lnTo>
                  <a:pt x="187749" y="100276"/>
                </a:lnTo>
                <a:close/>
                <a:moveTo>
                  <a:pt x="199931" y="100276"/>
                </a:moveTo>
                <a:lnTo>
                  <a:pt x="199931" y="106211"/>
                </a:lnTo>
                <a:lnTo>
                  <a:pt x="193996" y="106211"/>
                </a:lnTo>
                <a:lnTo>
                  <a:pt x="193996" y="100276"/>
                </a:lnTo>
                <a:close/>
                <a:moveTo>
                  <a:pt x="206180" y="100276"/>
                </a:moveTo>
                <a:lnTo>
                  <a:pt x="206180" y="106211"/>
                </a:lnTo>
                <a:lnTo>
                  <a:pt x="200244" y="106211"/>
                </a:lnTo>
                <a:lnTo>
                  <a:pt x="200244" y="100276"/>
                </a:lnTo>
                <a:close/>
                <a:moveTo>
                  <a:pt x="212427" y="100276"/>
                </a:moveTo>
                <a:lnTo>
                  <a:pt x="212427" y="106211"/>
                </a:lnTo>
                <a:lnTo>
                  <a:pt x="206491" y="106211"/>
                </a:lnTo>
                <a:lnTo>
                  <a:pt x="206491" y="100276"/>
                </a:lnTo>
                <a:close/>
                <a:moveTo>
                  <a:pt x="218674" y="100276"/>
                </a:moveTo>
                <a:lnTo>
                  <a:pt x="218674" y="106211"/>
                </a:lnTo>
                <a:lnTo>
                  <a:pt x="212739" y="106211"/>
                </a:lnTo>
                <a:lnTo>
                  <a:pt x="212739" y="100276"/>
                </a:lnTo>
                <a:close/>
                <a:moveTo>
                  <a:pt x="224921" y="100276"/>
                </a:moveTo>
                <a:lnTo>
                  <a:pt x="224921" y="106211"/>
                </a:lnTo>
                <a:lnTo>
                  <a:pt x="218987" y="106211"/>
                </a:lnTo>
                <a:lnTo>
                  <a:pt x="218987" y="100276"/>
                </a:lnTo>
                <a:close/>
                <a:moveTo>
                  <a:pt x="231170" y="100276"/>
                </a:moveTo>
                <a:lnTo>
                  <a:pt x="231170" y="106211"/>
                </a:lnTo>
                <a:lnTo>
                  <a:pt x="225234" y="106211"/>
                </a:lnTo>
                <a:lnTo>
                  <a:pt x="225234" y="100276"/>
                </a:lnTo>
                <a:close/>
                <a:moveTo>
                  <a:pt x="237417" y="100276"/>
                </a:moveTo>
                <a:lnTo>
                  <a:pt x="237417" y="106211"/>
                </a:lnTo>
                <a:lnTo>
                  <a:pt x="231481" y="106211"/>
                </a:lnTo>
                <a:lnTo>
                  <a:pt x="231481" y="100276"/>
                </a:lnTo>
                <a:close/>
                <a:moveTo>
                  <a:pt x="243664" y="100276"/>
                </a:moveTo>
                <a:lnTo>
                  <a:pt x="243664" y="106211"/>
                </a:lnTo>
                <a:lnTo>
                  <a:pt x="237729" y="106211"/>
                </a:lnTo>
                <a:lnTo>
                  <a:pt x="237729" y="100276"/>
                </a:lnTo>
                <a:close/>
                <a:moveTo>
                  <a:pt x="249911" y="100276"/>
                </a:moveTo>
                <a:lnTo>
                  <a:pt x="249911" y="106211"/>
                </a:lnTo>
                <a:lnTo>
                  <a:pt x="243977" y="106211"/>
                </a:lnTo>
                <a:lnTo>
                  <a:pt x="243977" y="100276"/>
                </a:lnTo>
                <a:close/>
                <a:moveTo>
                  <a:pt x="256161" y="100276"/>
                </a:moveTo>
                <a:lnTo>
                  <a:pt x="256161" y="106211"/>
                </a:lnTo>
                <a:lnTo>
                  <a:pt x="250225" y="106211"/>
                </a:lnTo>
                <a:lnTo>
                  <a:pt x="250225" y="100276"/>
                </a:lnTo>
                <a:close/>
                <a:moveTo>
                  <a:pt x="262409" y="100276"/>
                </a:moveTo>
                <a:lnTo>
                  <a:pt x="262409" y="106211"/>
                </a:lnTo>
                <a:lnTo>
                  <a:pt x="256474" y="106211"/>
                </a:lnTo>
                <a:lnTo>
                  <a:pt x="256474" y="100276"/>
                </a:lnTo>
                <a:close/>
                <a:moveTo>
                  <a:pt x="268656" y="100276"/>
                </a:moveTo>
                <a:lnTo>
                  <a:pt x="268656" y="106211"/>
                </a:lnTo>
                <a:lnTo>
                  <a:pt x="262721" y="106211"/>
                </a:lnTo>
                <a:lnTo>
                  <a:pt x="262721" y="100276"/>
                </a:lnTo>
                <a:close/>
                <a:moveTo>
                  <a:pt x="274904" y="100276"/>
                </a:moveTo>
                <a:lnTo>
                  <a:pt x="274904" y="106211"/>
                </a:lnTo>
                <a:lnTo>
                  <a:pt x="268968" y="106211"/>
                </a:lnTo>
                <a:lnTo>
                  <a:pt x="268968" y="100276"/>
                </a:lnTo>
                <a:close/>
                <a:moveTo>
                  <a:pt x="6251" y="106523"/>
                </a:moveTo>
                <a:lnTo>
                  <a:pt x="6251" y="112460"/>
                </a:lnTo>
                <a:lnTo>
                  <a:pt x="315" y="112460"/>
                </a:lnTo>
                <a:lnTo>
                  <a:pt x="315" y="106523"/>
                </a:lnTo>
                <a:close/>
                <a:moveTo>
                  <a:pt x="12498" y="106523"/>
                </a:moveTo>
                <a:lnTo>
                  <a:pt x="12498" y="112460"/>
                </a:lnTo>
                <a:lnTo>
                  <a:pt x="6562" y="112460"/>
                </a:lnTo>
                <a:lnTo>
                  <a:pt x="6562" y="106523"/>
                </a:lnTo>
                <a:close/>
                <a:moveTo>
                  <a:pt x="18745" y="106523"/>
                </a:moveTo>
                <a:lnTo>
                  <a:pt x="18745" y="112460"/>
                </a:lnTo>
                <a:lnTo>
                  <a:pt x="12810" y="112460"/>
                </a:lnTo>
                <a:lnTo>
                  <a:pt x="12810" y="106523"/>
                </a:lnTo>
                <a:close/>
                <a:moveTo>
                  <a:pt x="24992" y="106523"/>
                </a:moveTo>
                <a:lnTo>
                  <a:pt x="24992" y="112460"/>
                </a:lnTo>
                <a:lnTo>
                  <a:pt x="19058" y="112460"/>
                </a:lnTo>
                <a:lnTo>
                  <a:pt x="19058" y="106523"/>
                </a:lnTo>
                <a:close/>
                <a:moveTo>
                  <a:pt x="31242" y="106523"/>
                </a:moveTo>
                <a:lnTo>
                  <a:pt x="31242" y="112460"/>
                </a:lnTo>
                <a:lnTo>
                  <a:pt x="25305" y="112460"/>
                </a:lnTo>
                <a:lnTo>
                  <a:pt x="25305" y="106523"/>
                </a:lnTo>
                <a:close/>
                <a:moveTo>
                  <a:pt x="37489" y="106523"/>
                </a:moveTo>
                <a:lnTo>
                  <a:pt x="37489" y="112460"/>
                </a:lnTo>
                <a:lnTo>
                  <a:pt x="31553" y="112460"/>
                </a:lnTo>
                <a:lnTo>
                  <a:pt x="31553" y="106523"/>
                </a:lnTo>
                <a:close/>
                <a:moveTo>
                  <a:pt x="43737" y="106523"/>
                </a:moveTo>
                <a:lnTo>
                  <a:pt x="43737" y="112460"/>
                </a:lnTo>
                <a:lnTo>
                  <a:pt x="37802" y="112460"/>
                </a:lnTo>
                <a:lnTo>
                  <a:pt x="37802" y="106523"/>
                </a:lnTo>
                <a:close/>
                <a:moveTo>
                  <a:pt x="49985" y="106523"/>
                </a:moveTo>
                <a:lnTo>
                  <a:pt x="49985" y="112460"/>
                </a:lnTo>
                <a:lnTo>
                  <a:pt x="44049" y="112460"/>
                </a:lnTo>
                <a:lnTo>
                  <a:pt x="44049" y="106523"/>
                </a:lnTo>
                <a:close/>
                <a:moveTo>
                  <a:pt x="56232" y="106523"/>
                </a:moveTo>
                <a:lnTo>
                  <a:pt x="56232" y="112460"/>
                </a:lnTo>
                <a:lnTo>
                  <a:pt x="50296" y="112460"/>
                </a:lnTo>
                <a:lnTo>
                  <a:pt x="50296" y="106523"/>
                </a:lnTo>
                <a:close/>
                <a:moveTo>
                  <a:pt x="62480" y="106523"/>
                </a:moveTo>
                <a:lnTo>
                  <a:pt x="62480" y="112460"/>
                </a:lnTo>
                <a:lnTo>
                  <a:pt x="56545" y="112460"/>
                </a:lnTo>
                <a:lnTo>
                  <a:pt x="56545" y="106523"/>
                </a:lnTo>
                <a:close/>
                <a:moveTo>
                  <a:pt x="68727" y="106523"/>
                </a:moveTo>
                <a:lnTo>
                  <a:pt x="68727" y="112460"/>
                </a:lnTo>
                <a:lnTo>
                  <a:pt x="62792" y="112460"/>
                </a:lnTo>
                <a:lnTo>
                  <a:pt x="62792" y="106523"/>
                </a:lnTo>
                <a:close/>
                <a:moveTo>
                  <a:pt x="74975" y="106523"/>
                </a:moveTo>
                <a:lnTo>
                  <a:pt x="74975" y="112460"/>
                </a:lnTo>
                <a:lnTo>
                  <a:pt x="69039" y="112460"/>
                </a:lnTo>
                <a:lnTo>
                  <a:pt x="69039" y="106523"/>
                </a:lnTo>
                <a:close/>
                <a:moveTo>
                  <a:pt x="81223" y="106523"/>
                </a:moveTo>
                <a:lnTo>
                  <a:pt x="81223" y="112460"/>
                </a:lnTo>
                <a:lnTo>
                  <a:pt x="75286" y="112460"/>
                </a:lnTo>
                <a:lnTo>
                  <a:pt x="75286" y="106523"/>
                </a:lnTo>
                <a:close/>
                <a:moveTo>
                  <a:pt x="87470" y="106523"/>
                </a:moveTo>
                <a:lnTo>
                  <a:pt x="87470" y="112460"/>
                </a:lnTo>
                <a:lnTo>
                  <a:pt x="81535" y="112460"/>
                </a:lnTo>
                <a:lnTo>
                  <a:pt x="81535" y="106523"/>
                </a:lnTo>
                <a:close/>
                <a:moveTo>
                  <a:pt x="93718" y="106523"/>
                </a:moveTo>
                <a:lnTo>
                  <a:pt x="93718" y="112460"/>
                </a:lnTo>
                <a:lnTo>
                  <a:pt x="87784" y="112460"/>
                </a:lnTo>
                <a:lnTo>
                  <a:pt x="87784" y="106523"/>
                </a:lnTo>
                <a:close/>
                <a:moveTo>
                  <a:pt x="99967" y="106523"/>
                </a:moveTo>
                <a:lnTo>
                  <a:pt x="99967" y="112460"/>
                </a:lnTo>
                <a:lnTo>
                  <a:pt x="94031" y="112460"/>
                </a:lnTo>
                <a:lnTo>
                  <a:pt x="94031" y="106523"/>
                </a:lnTo>
                <a:close/>
                <a:moveTo>
                  <a:pt x="106214" y="106523"/>
                </a:moveTo>
                <a:lnTo>
                  <a:pt x="106214" y="112460"/>
                </a:lnTo>
                <a:lnTo>
                  <a:pt x="100278" y="112460"/>
                </a:lnTo>
                <a:lnTo>
                  <a:pt x="100278" y="106523"/>
                </a:lnTo>
                <a:close/>
                <a:moveTo>
                  <a:pt x="112461" y="106523"/>
                </a:moveTo>
                <a:lnTo>
                  <a:pt x="112461" y="112460"/>
                </a:lnTo>
                <a:lnTo>
                  <a:pt x="106527" y="112460"/>
                </a:lnTo>
                <a:lnTo>
                  <a:pt x="106527" y="106523"/>
                </a:lnTo>
                <a:close/>
                <a:moveTo>
                  <a:pt x="118710" y="106523"/>
                </a:moveTo>
                <a:lnTo>
                  <a:pt x="118710" y="112460"/>
                </a:lnTo>
                <a:lnTo>
                  <a:pt x="112774" y="112460"/>
                </a:lnTo>
                <a:lnTo>
                  <a:pt x="112774" y="106523"/>
                </a:lnTo>
                <a:close/>
                <a:moveTo>
                  <a:pt x="124957" y="106523"/>
                </a:moveTo>
                <a:lnTo>
                  <a:pt x="124957" y="112460"/>
                </a:lnTo>
                <a:lnTo>
                  <a:pt x="119021" y="112460"/>
                </a:lnTo>
                <a:lnTo>
                  <a:pt x="119021" y="106523"/>
                </a:lnTo>
                <a:close/>
                <a:moveTo>
                  <a:pt x="131204" y="106523"/>
                </a:moveTo>
                <a:lnTo>
                  <a:pt x="131204" y="112460"/>
                </a:lnTo>
                <a:lnTo>
                  <a:pt x="125270" y="112460"/>
                </a:lnTo>
                <a:lnTo>
                  <a:pt x="125270" y="106523"/>
                </a:lnTo>
                <a:close/>
                <a:moveTo>
                  <a:pt x="137451" y="106523"/>
                </a:moveTo>
                <a:lnTo>
                  <a:pt x="137451" y="112460"/>
                </a:lnTo>
                <a:lnTo>
                  <a:pt x="131517" y="112460"/>
                </a:lnTo>
                <a:lnTo>
                  <a:pt x="131517" y="106523"/>
                </a:lnTo>
                <a:close/>
                <a:moveTo>
                  <a:pt x="143702" y="106523"/>
                </a:moveTo>
                <a:lnTo>
                  <a:pt x="143702" y="112460"/>
                </a:lnTo>
                <a:lnTo>
                  <a:pt x="137766" y="112460"/>
                </a:lnTo>
                <a:lnTo>
                  <a:pt x="137766" y="106523"/>
                </a:lnTo>
                <a:close/>
                <a:moveTo>
                  <a:pt x="149949" y="106523"/>
                </a:moveTo>
                <a:lnTo>
                  <a:pt x="149949" y="112460"/>
                </a:lnTo>
                <a:lnTo>
                  <a:pt x="144015" y="112460"/>
                </a:lnTo>
                <a:lnTo>
                  <a:pt x="144015" y="106523"/>
                </a:lnTo>
                <a:close/>
                <a:moveTo>
                  <a:pt x="156196" y="106523"/>
                </a:moveTo>
                <a:lnTo>
                  <a:pt x="156196" y="112460"/>
                </a:lnTo>
                <a:lnTo>
                  <a:pt x="150262" y="112460"/>
                </a:lnTo>
                <a:lnTo>
                  <a:pt x="150262" y="106523"/>
                </a:lnTo>
                <a:close/>
                <a:moveTo>
                  <a:pt x="162445" y="106523"/>
                </a:moveTo>
                <a:lnTo>
                  <a:pt x="162445" y="112460"/>
                </a:lnTo>
                <a:lnTo>
                  <a:pt x="156509" y="112460"/>
                </a:lnTo>
                <a:lnTo>
                  <a:pt x="156509" y="106523"/>
                </a:lnTo>
                <a:close/>
                <a:moveTo>
                  <a:pt x="168692" y="106523"/>
                </a:moveTo>
                <a:lnTo>
                  <a:pt x="168692" y="112460"/>
                </a:lnTo>
                <a:lnTo>
                  <a:pt x="162756" y="112460"/>
                </a:lnTo>
                <a:lnTo>
                  <a:pt x="162756" y="106523"/>
                </a:lnTo>
                <a:close/>
                <a:moveTo>
                  <a:pt x="174939" y="106523"/>
                </a:moveTo>
                <a:lnTo>
                  <a:pt x="174939" y="112460"/>
                </a:lnTo>
                <a:lnTo>
                  <a:pt x="169005" y="112460"/>
                </a:lnTo>
                <a:lnTo>
                  <a:pt x="169005" y="106523"/>
                </a:lnTo>
                <a:close/>
                <a:moveTo>
                  <a:pt x="181186" y="106523"/>
                </a:moveTo>
                <a:lnTo>
                  <a:pt x="181186" y="112460"/>
                </a:lnTo>
                <a:lnTo>
                  <a:pt x="175252" y="112460"/>
                </a:lnTo>
                <a:lnTo>
                  <a:pt x="175252" y="106523"/>
                </a:lnTo>
                <a:close/>
                <a:moveTo>
                  <a:pt x="187435" y="106523"/>
                </a:moveTo>
                <a:lnTo>
                  <a:pt x="187435" y="112460"/>
                </a:lnTo>
                <a:lnTo>
                  <a:pt x="181499" y="112460"/>
                </a:lnTo>
                <a:lnTo>
                  <a:pt x="181499" y="106523"/>
                </a:lnTo>
                <a:close/>
                <a:moveTo>
                  <a:pt x="193684" y="106523"/>
                </a:moveTo>
                <a:lnTo>
                  <a:pt x="193684" y="112460"/>
                </a:lnTo>
                <a:lnTo>
                  <a:pt x="187749" y="112460"/>
                </a:lnTo>
                <a:lnTo>
                  <a:pt x="187749" y="106523"/>
                </a:lnTo>
                <a:close/>
                <a:moveTo>
                  <a:pt x="199931" y="106523"/>
                </a:moveTo>
                <a:lnTo>
                  <a:pt x="199931" y="112460"/>
                </a:lnTo>
                <a:lnTo>
                  <a:pt x="193996" y="112460"/>
                </a:lnTo>
                <a:lnTo>
                  <a:pt x="193996" y="106523"/>
                </a:lnTo>
                <a:close/>
                <a:moveTo>
                  <a:pt x="206180" y="106523"/>
                </a:moveTo>
                <a:lnTo>
                  <a:pt x="206180" y="112460"/>
                </a:lnTo>
                <a:lnTo>
                  <a:pt x="200244" y="112460"/>
                </a:lnTo>
                <a:lnTo>
                  <a:pt x="200244" y="106523"/>
                </a:lnTo>
                <a:close/>
                <a:moveTo>
                  <a:pt x="212427" y="106523"/>
                </a:moveTo>
                <a:lnTo>
                  <a:pt x="212427" y="112460"/>
                </a:lnTo>
                <a:lnTo>
                  <a:pt x="206491" y="112460"/>
                </a:lnTo>
                <a:lnTo>
                  <a:pt x="206491" y="106523"/>
                </a:lnTo>
                <a:close/>
                <a:moveTo>
                  <a:pt x="218674" y="106523"/>
                </a:moveTo>
                <a:lnTo>
                  <a:pt x="218674" y="112460"/>
                </a:lnTo>
                <a:lnTo>
                  <a:pt x="212739" y="112460"/>
                </a:lnTo>
                <a:lnTo>
                  <a:pt x="212739" y="106523"/>
                </a:lnTo>
                <a:close/>
                <a:moveTo>
                  <a:pt x="224921" y="106523"/>
                </a:moveTo>
                <a:lnTo>
                  <a:pt x="224921" y="112460"/>
                </a:lnTo>
                <a:lnTo>
                  <a:pt x="218987" y="112460"/>
                </a:lnTo>
                <a:lnTo>
                  <a:pt x="218987" y="106523"/>
                </a:lnTo>
                <a:close/>
                <a:moveTo>
                  <a:pt x="231170" y="106523"/>
                </a:moveTo>
                <a:lnTo>
                  <a:pt x="231170" y="112460"/>
                </a:lnTo>
                <a:lnTo>
                  <a:pt x="225234" y="112460"/>
                </a:lnTo>
                <a:lnTo>
                  <a:pt x="225234" y="106523"/>
                </a:lnTo>
                <a:close/>
                <a:moveTo>
                  <a:pt x="237417" y="106523"/>
                </a:moveTo>
                <a:lnTo>
                  <a:pt x="237417" y="112460"/>
                </a:lnTo>
                <a:lnTo>
                  <a:pt x="231481" y="112460"/>
                </a:lnTo>
                <a:lnTo>
                  <a:pt x="231481" y="106523"/>
                </a:lnTo>
                <a:close/>
                <a:moveTo>
                  <a:pt x="243664" y="106523"/>
                </a:moveTo>
                <a:lnTo>
                  <a:pt x="243664" y="112460"/>
                </a:lnTo>
                <a:lnTo>
                  <a:pt x="237729" y="112460"/>
                </a:lnTo>
                <a:lnTo>
                  <a:pt x="237729" y="106523"/>
                </a:lnTo>
                <a:close/>
                <a:moveTo>
                  <a:pt x="249911" y="106523"/>
                </a:moveTo>
                <a:lnTo>
                  <a:pt x="249911" y="112460"/>
                </a:lnTo>
                <a:lnTo>
                  <a:pt x="243977" y="112460"/>
                </a:lnTo>
                <a:lnTo>
                  <a:pt x="243977" y="106523"/>
                </a:lnTo>
                <a:close/>
                <a:moveTo>
                  <a:pt x="256161" y="106523"/>
                </a:moveTo>
                <a:lnTo>
                  <a:pt x="256161" y="112460"/>
                </a:lnTo>
                <a:lnTo>
                  <a:pt x="250225" y="112460"/>
                </a:lnTo>
                <a:lnTo>
                  <a:pt x="250225" y="106523"/>
                </a:lnTo>
                <a:close/>
                <a:moveTo>
                  <a:pt x="262409" y="106523"/>
                </a:moveTo>
                <a:lnTo>
                  <a:pt x="262409" y="112460"/>
                </a:lnTo>
                <a:lnTo>
                  <a:pt x="256474" y="112460"/>
                </a:lnTo>
                <a:lnTo>
                  <a:pt x="256474" y="106523"/>
                </a:lnTo>
                <a:close/>
                <a:moveTo>
                  <a:pt x="268656" y="106523"/>
                </a:moveTo>
                <a:lnTo>
                  <a:pt x="268656" y="112460"/>
                </a:lnTo>
                <a:lnTo>
                  <a:pt x="262721" y="112460"/>
                </a:lnTo>
                <a:lnTo>
                  <a:pt x="262721" y="106523"/>
                </a:lnTo>
                <a:close/>
                <a:moveTo>
                  <a:pt x="274904" y="106523"/>
                </a:moveTo>
                <a:lnTo>
                  <a:pt x="274904" y="112460"/>
                </a:lnTo>
                <a:lnTo>
                  <a:pt x="268968" y="112460"/>
                </a:lnTo>
                <a:lnTo>
                  <a:pt x="268968" y="106523"/>
                </a:lnTo>
                <a:close/>
                <a:moveTo>
                  <a:pt x="6251" y="112771"/>
                </a:moveTo>
                <a:lnTo>
                  <a:pt x="6251" y="118707"/>
                </a:lnTo>
                <a:lnTo>
                  <a:pt x="315" y="118707"/>
                </a:lnTo>
                <a:lnTo>
                  <a:pt x="315" y="112771"/>
                </a:lnTo>
                <a:close/>
                <a:moveTo>
                  <a:pt x="12498" y="112771"/>
                </a:moveTo>
                <a:lnTo>
                  <a:pt x="12498" y="118707"/>
                </a:lnTo>
                <a:lnTo>
                  <a:pt x="6562" y="118707"/>
                </a:lnTo>
                <a:lnTo>
                  <a:pt x="6562" y="112771"/>
                </a:lnTo>
                <a:close/>
                <a:moveTo>
                  <a:pt x="18745" y="112771"/>
                </a:moveTo>
                <a:lnTo>
                  <a:pt x="18745" y="118707"/>
                </a:lnTo>
                <a:lnTo>
                  <a:pt x="12810" y="118707"/>
                </a:lnTo>
                <a:lnTo>
                  <a:pt x="12810" y="112771"/>
                </a:lnTo>
                <a:close/>
                <a:moveTo>
                  <a:pt x="24992" y="112771"/>
                </a:moveTo>
                <a:lnTo>
                  <a:pt x="24992" y="118707"/>
                </a:lnTo>
                <a:lnTo>
                  <a:pt x="19058" y="118707"/>
                </a:lnTo>
                <a:lnTo>
                  <a:pt x="19058" y="112771"/>
                </a:lnTo>
                <a:close/>
                <a:moveTo>
                  <a:pt x="31242" y="112771"/>
                </a:moveTo>
                <a:lnTo>
                  <a:pt x="31242" y="118707"/>
                </a:lnTo>
                <a:lnTo>
                  <a:pt x="25305" y="118707"/>
                </a:lnTo>
                <a:lnTo>
                  <a:pt x="25305" y="112771"/>
                </a:lnTo>
                <a:close/>
                <a:moveTo>
                  <a:pt x="37489" y="112771"/>
                </a:moveTo>
                <a:lnTo>
                  <a:pt x="37489" y="118707"/>
                </a:lnTo>
                <a:lnTo>
                  <a:pt x="31553" y="118707"/>
                </a:lnTo>
                <a:lnTo>
                  <a:pt x="31553" y="112771"/>
                </a:lnTo>
                <a:close/>
                <a:moveTo>
                  <a:pt x="43737" y="112771"/>
                </a:moveTo>
                <a:lnTo>
                  <a:pt x="43737" y="118707"/>
                </a:lnTo>
                <a:lnTo>
                  <a:pt x="37802" y="118707"/>
                </a:lnTo>
                <a:lnTo>
                  <a:pt x="37802" y="112771"/>
                </a:lnTo>
                <a:close/>
                <a:moveTo>
                  <a:pt x="49985" y="112771"/>
                </a:moveTo>
                <a:lnTo>
                  <a:pt x="49985" y="118707"/>
                </a:lnTo>
                <a:lnTo>
                  <a:pt x="44049" y="118707"/>
                </a:lnTo>
                <a:lnTo>
                  <a:pt x="44049" y="112771"/>
                </a:lnTo>
                <a:close/>
                <a:moveTo>
                  <a:pt x="56232" y="112771"/>
                </a:moveTo>
                <a:lnTo>
                  <a:pt x="56232" y="118707"/>
                </a:lnTo>
                <a:lnTo>
                  <a:pt x="50296" y="118707"/>
                </a:lnTo>
                <a:lnTo>
                  <a:pt x="50296" y="112771"/>
                </a:lnTo>
                <a:close/>
                <a:moveTo>
                  <a:pt x="62480" y="112771"/>
                </a:moveTo>
                <a:lnTo>
                  <a:pt x="62480" y="118707"/>
                </a:lnTo>
                <a:lnTo>
                  <a:pt x="56545" y="118707"/>
                </a:lnTo>
                <a:lnTo>
                  <a:pt x="56545" y="112771"/>
                </a:lnTo>
                <a:close/>
                <a:moveTo>
                  <a:pt x="68727" y="112771"/>
                </a:moveTo>
                <a:lnTo>
                  <a:pt x="68727" y="118707"/>
                </a:lnTo>
                <a:lnTo>
                  <a:pt x="62792" y="118707"/>
                </a:lnTo>
                <a:lnTo>
                  <a:pt x="62792" y="112771"/>
                </a:lnTo>
                <a:close/>
                <a:moveTo>
                  <a:pt x="74975" y="112771"/>
                </a:moveTo>
                <a:lnTo>
                  <a:pt x="74975" y="118707"/>
                </a:lnTo>
                <a:lnTo>
                  <a:pt x="69039" y="118707"/>
                </a:lnTo>
                <a:lnTo>
                  <a:pt x="69039" y="112771"/>
                </a:lnTo>
                <a:close/>
                <a:moveTo>
                  <a:pt x="81223" y="112771"/>
                </a:moveTo>
                <a:lnTo>
                  <a:pt x="81223" y="118707"/>
                </a:lnTo>
                <a:lnTo>
                  <a:pt x="75286" y="118707"/>
                </a:lnTo>
                <a:lnTo>
                  <a:pt x="75286" y="112771"/>
                </a:lnTo>
                <a:close/>
                <a:moveTo>
                  <a:pt x="87470" y="112771"/>
                </a:moveTo>
                <a:lnTo>
                  <a:pt x="87470" y="118707"/>
                </a:lnTo>
                <a:lnTo>
                  <a:pt x="81535" y="118707"/>
                </a:lnTo>
                <a:lnTo>
                  <a:pt x="81535" y="112771"/>
                </a:lnTo>
                <a:close/>
                <a:moveTo>
                  <a:pt x="93718" y="112771"/>
                </a:moveTo>
                <a:lnTo>
                  <a:pt x="93718" y="118707"/>
                </a:lnTo>
                <a:lnTo>
                  <a:pt x="87784" y="118707"/>
                </a:lnTo>
                <a:lnTo>
                  <a:pt x="87784" y="112771"/>
                </a:lnTo>
                <a:close/>
                <a:moveTo>
                  <a:pt x="99967" y="112771"/>
                </a:moveTo>
                <a:lnTo>
                  <a:pt x="99967" y="118707"/>
                </a:lnTo>
                <a:lnTo>
                  <a:pt x="94031" y="118707"/>
                </a:lnTo>
                <a:lnTo>
                  <a:pt x="94031" y="112771"/>
                </a:lnTo>
                <a:close/>
                <a:moveTo>
                  <a:pt x="106214" y="112771"/>
                </a:moveTo>
                <a:lnTo>
                  <a:pt x="106214" y="118707"/>
                </a:lnTo>
                <a:lnTo>
                  <a:pt x="100278" y="118707"/>
                </a:lnTo>
                <a:lnTo>
                  <a:pt x="100278" y="112771"/>
                </a:lnTo>
                <a:close/>
                <a:moveTo>
                  <a:pt x="112461" y="112771"/>
                </a:moveTo>
                <a:lnTo>
                  <a:pt x="112461" y="118707"/>
                </a:lnTo>
                <a:lnTo>
                  <a:pt x="106527" y="118707"/>
                </a:lnTo>
                <a:lnTo>
                  <a:pt x="106527" y="112771"/>
                </a:lnTo>
                <a:close/>
                <a:moveTo>
                  <a:pt x="118710" y="112771"/>
                </a:moveTo>
                <a:lnTo>
                  <a:pt x="118710" y="118707"/>
                </a:lnTo>
                <a:lnTo>
                  <a:pt x="112774" y="118707"/>
                </a:lnTo>
                <a:lnTo>
                  <a:pt x="112774" y="112771"/>
                </a:lnTo>
                <a:close/>
                <a:moveTo>
                  <a:pt x="124957" y="112771"/>
                </a:moveTo>
                <a:lnTo>
                  <a:pt x="124957" y="118707"/>
                </a:lnTo>
                <a:lnTo>
                  <a:pt x="119021" y="118707"/>
                </a:lnTo>
                <a:lnTo>
                  <a:pt x="119021" y="112771"/>
                </a:lnTo>
                <a:close/>
                <a:moveTo>
                  <a:pt x="131204" y="112771"/>
                </a:moveTo>
                <a:lnTo>
                  <a:pt x="131204" y="118707"/>
                </a:lnTo>
                <a:lnTo>
                  <a:pt x="125270" y="118707"/>
                </a:lnTo>
                <a:lnTo>
                  <a:pt x="125270" y="112771"/>
                </a:lnTo>
                <a:close/>
                <a:moveTo>
                  <a:pt x="137451" y="112771"/>
                </a:moveTo>
                <a:lnTo>
                  <a:pt x="137451" y="118707"/>
                </a:lnTo>
                <a:lnTo>
                  <a:pt x="131517" y="118707"/>
                </a:lnTo>
                <a:lnTo>
                  <a:pt x="131517" y="112771"/>
                </a:lnTo>
                <a:close/>
                <a:moveTo>
                  <a:pt x="143702" y="112771"/>
                </a:moveTo>
                <a:lnTo>
                  <a:pt x="143702" y="118707"/>
                </a:lnTo>
                <a:lnTo>
                  <a:pt x="137766" y="118707"/>
                </a:lnTo>
                <a:lnTo>
                  <a:pt x="137766" y="112771"/>
                </a:lnTo>
                <a:close/>
                <a:moveTo>
                  <a:pt x="149949" y="112771"/>
                </a:moveTo>
                <a:lnTo>
                  <a:pt x="149949" y="118707"/>
                </a:lnTo>
                <a:lnTo>
                  <a:pt x="144015" y="118707"/>
                </a:lnTo>
                <a:lnTo>
                  <a:pt x="144015" y="112771"/>
                </a:lnTo>
                <a:close/>
                <a:moveTo>
                  <a:pt x="156196" y="112771"/>
                </a:moveTo>
                <a:lnTo>
                  <a:pt x="156196" y="118707"/>
                </a:lnTo>
                <a:lnTo>
                  <a:pt x="150262" y="118707"/>
                </a:lnTo>
                <a:lnTo>
                  <a:pt x="150262" y="112771"/>
                </a:lnTo>
                <a:close/>
                <a:moveTo>
                  <a:pt x="162445" y="112771"/>
                </a:moveTo>
                <a:lnTo>
                  <a:pt x="162445" y="118707"/>
                </a:lnTo>
                <a:lnTo>
                  <a:pt x="156509" y="118707"/>
                </a:lnTo>
                <a:lnTo>
                  <a:pt x="156509" y="112771"/>
                </a:lnTo>
                <a:close/>
                <a:moveTo>
                  <a:pt x="168692" y="112771"/>
                </a:moveTo>
                <a:lnTo>
                  <a:pt x="168692" y="118707"/>
                </a:lnTo>
                <a:lnTo>
                  <a:pt x="162756" y="118707"/>
                </a:lnTo>
                <a:lnTo>
                  <a:pt x="162756" y="112771"/>
                </a:lnTo>
                <a:close/>
                <a:moveTo>
                  <a:pt x="174939" y="112771"/>
                </a:moveTo>
                <a:lnTo>
                  <a:pt x="174939" y="118707"/>
                </a:lnTo>
                <a:lnTo>
                  <a:pt x="169005" y="118707"/>
                </a:lnTo>
                <a:lnTo>
                  <a:pt x="169005" y="112771"/>
                </a:lnTo>
                <a:close/>
                <a:moveTo>
                  <a:pt x="181186" y="112771"/>
                </a:moveTo>
                <a:lnTo>
                  <a:pt x="181186" y="118707"/>
                </a:lnTo>
                <a:lnTo>
                  <a:pt x="175252" y="118707"/>
                </a:lnTo>
                <a:lnTo>
                  <a:pt x="175252" y="112771"/>
                </a:lnTo>
                <a:close/>
                <a:moveTo>
                  <a:pt x="187435" y="112771"/>
                </a:moveTo>
                <a:lnTo>
                  <a:pt x="187435" y="118707"/>
                </a:lnTo>
                <a:lnTo>
                  <a:pt x="181499" y="118707"/>
                </a:lnTo>
                <a:lnTo>
                  <a:pt x="181499" y="112771"/>
                </a:lnTo>
                <a:close/>
                <a:moveTo>
                  <a:pt x="193684" y="112771"/>
                </a:moveTo>
                <a:lnTo>
                  <a:pt x="193684" y="118707"/>
                </a:lnTo>
                <a:lnTo>
                  <a:pt x="187749" y="118707"/>
                </a:lnTo>
                <a:lnTo>
                  <a:pt x="187749" y="112771"/>
                </a:lnTo>
                <a:close/>
                <a:moveTo>
                  <a:pt x="199931" y="112771"/>
                </a:moveTo>
                <a:lnTo>
                  <a:pt x="199931" y="118707"/>
                </a:lnTo>
                <a:lnTo>
                  <a:pt x="193996" y="118707"/>
                </a:lnTo>
                <a:lnTo>
                  <a:pt x="193996" y="112771"/>
                </a:lnTo>
                <a:close/>
                <a:moveTo>
                  <a:pt x="206180" y="112771"/>
                </a:moveTo>
                <a:lnTo>
                  <a:pt x="206180" y="118707"/>
                </a:lnTo>
                <a:lnTo>
                  <a:pt x="200244" y="118707"/>
                </a:lnTo>
                <a:lnTo>
                  <a:pt x="200244" y="112771"/>
                </a:lnTo>
                <a:close/>
                <a:moveTo>
                  <a:pt x="212427" y="112771"/>
                </a:moveTo>
                <a:lnTo>
                  <a:pt x="212427" y="118707"/>
                </a:lnTo>
                <a:lnTo>
                  <a:pt x="206491" y="118707"/>
                </a:lnTo>
                <a:lnTo>
                  <a:pt x="206491" y="112771"/>
                </a:lnTo>
                <a:close/>
                <a:moveTo>
                  <a:pt x="218674" y="112771"/>
                </a:moveTo>
                <a:lnTo>
                  <a:pt x="218674" y="118707"/>
                </a:lnTo>
                <a:lnTo>
                  <a:pt x="212739" y="118707"/>
                </a:lnTo>
                <a:lnTo>
                  <a:pt x="212739" y="112771"/>
                </a:lnTo>
                <a:close/>
                <a:moveTo>
                  <a:pt x="224921" y="112771"/>
                </a:moveTo>
                <a:lnTo>
                  <a:pt x="224921" y="118707"/>
                </a:lnTo>
                <a:lnTo>
                  <a:pt x="218987" y="118707"/>
                </a:lnTo>
                <a:lnTo>
                  <a:pt x="218987" y="112771"/>
                </a:lnTo>
                <a:close/>
                <a:moveTo>
                  <a:pt x="231170" y="112771"/>
                </a:moveTo>
                <a:lnTo>
                  <a:pt x="231170" y="118707"/>
                </a:lnTo>
                <a:lnTo>
                  <a:pt x="225234" y="118707"/>
                </a:lnTo>
                <a:lnTo>
                  <a:pt x="225234" y="112771"/>
                </a:lnTo>
                <a:close/>
                <a:moveTo>
                  <a:pt x="237417" y="112771"/>
                </a:moveTo>
                <a:lnTo>
                  <a:pt x="237417" y="118707"/>
                </a:lnTo>
                <a:lnTo>
                  <a:pt x="231481" y="118707"/>
                </a:lnTo>
                <a:lnTo>
                  <a:pt x="231481" y="112771"/>
                </a:lnTo>
                <a:close/>
                <a:moveTo>
                  <a:pt x="243664" y="112771"/>
                </a:moveTo>
                <a:lnTo>
                  <a:pt x="243664" y="118707"/>
                </a:lnTo>
                <a:lnTo>
                  <a:pt x="237729" y="118707"/>
                </a:lnTo>
                <a:lnTo>
                  <a:pt x="237729" y="112771"/>
                </a:lnTo>
                <a:close/>
                <a:moveTo>
                  <a:pt x="249911" y="112771"/>
                </a:moveTo>
                <a:lnTo>
                  <a:pt x="249911" y="118707"/>
                </a:lnTo>
                <a:lnTo>
                  <a:pt x="243977" y="118707"/>
                </a:lnTo>
                <a:lnTo>
                  <a:pt x="243977" y="112771"/>
                </a:lnTo>
                <a:close/>
                <a:moveTo>
                  <a:pt x="256161" y="112771"/>
                </a:moveTo>
                <a:lnTo>
                  <a:pt x="256161" y="118707"/>
                </a:lnTo>
                <a:lnTo>
                  <a:pt x="250225" y="118707"/>
                </a:lnTo>
                <a:lnTo>
                  <a:pt x="250225" y="112771"/>
                </a:lnTo>
                <a:close/>
                <a:moveTo>
                  <a:pt x="262409" y="112771"/>
                </a:moveTo>
                <a:lnTo>
                  <a:pt x="262409" y="118707"/>
                </a:lnTo>
                <a:lnTo>
                  <a:pt x="256474" y="118707"/>
                </a:lnTo>
                <a:lnTo>
                  <a:pt x="256474" y="112771"/>
                </a:lnTo>
                <a:close/>
                <a:moveTo>
                  <a:pt x="268656" y="112771"/>
                </a:moveTo>
                <a:lnTo>
                  <a:pt x="268656" y="118707"/>
                </a:lnTo>
                <a:lnTo>
                  <a:pt x="262721" y="118707"/>
                </a:lnTo>
                <a:lnTo>
                  <a:pt x="262721" y="112771"/>
                </a:lnTo>
                <a:close/>
                <a:moveTo>
                  <a:pt x="274904" y="112771"/>
                </a:moveTo>
                <a:lnTo>
                  <a:pt x="274904" y="118707"/>
                </a:lnTo>
                <a:lnTo>
                  <a:pt x="268968" y="118707"/>
                </a:lnTo>
                <a:lnTo>
                  <a:pt x="268968" y="112771"/>
                </a:lnTo>
                <a:close/>
                <a:moveTo>
                  <a:pt x="6251" y="119019"/>
                </a:moveTo>
                <a:lnTo>
                  <a:pt x="6251" y="124954"/>
                </a:lnTo>
                <a:lnTo>
                  <a:pt x="315" y="124954"/>
                </a:lnTo>
                <a:lnTo>
                  <a:pt x="315" y="119019"/>
                </a:lnTo>
                <a:close/>
                <a:moveTo>
                  <a:pt x="12498" y="119019"/>
                </a:moveTo>
                <a:lnTo>
                  <a:pt x="12498" y="124954"/>
                </a:lnTo>
                <a:lnTo>
                  <a:pt x="6562" y="124954"/>
                </a:lnTo>
                <a:lnTo>
                  <a:pt x="6562" y="119019"/>
                </a:lnTo>
                <a:close/>
                <a:moveTo>
                  <a:pt x="18745" y="119019"/>
                </a:moveTo>
                <a:lnTo>
                  <a:pt x="18745" y="124954"/>
                </a:lnTo>
                <a:lnTo>
                  <a:pt x="12810" y="124954"/>
                </a:lnTo>
                <a:lnTo>
                  <a:pt x="12810" y="119019"/>
                </a:lnTo>
                <a:close/>
                <a:moveTo>
                  <a:pt x="24992" y="119019"/>
                </a:moveTo>
                <a:lnTo>
                  <a:pt x="24992" y="124954"/>
                </a:lnTo>
                <a:lnTo>
                  <a:pt x="19058" y="124954"/>
                </a:lnTo>
                <a:lnTo>
                  <a:pt x="19058" y="119019"/>
                </a:lnTo>
                <a:close/>
                <a:moveTo>
                  <a:pt x="31242" y="119019"/>
                </a:moveTo>
                <a:lnTo>
                  <a:pt x="31242" y="124954"/>
                </a:lnTo>
                <a:lnTo>
                  <a:pt x="25305" y="124954"/>
                </a:lnTo>
                <a:lnTo>
                  <a:pt x="25305" y="119019"/>
                </a:lnTo>
                <a:close/>
                <a:moveTo>
                  <a:pt x="37489" y="119019"/>
                </a:moveTo>
                <a:lnTo>
                  <a:pt x="37489" y="124954"/>
                </a:lnTo>
                <a:lnTo>
                  <a:pt x="31553" y="124954"/>
                </a:lnTo>
                <a:lnTo>
                  <a:pt x="31553" y="119019"/>
                </a:lnTo>
                <a:close/>
                <a:moveTo>
                  <a:pt x="43737" y="119019"/>
                </a:moveTo>
                <a:lnTo>
                  <a:pt x="43737" y="124954"/>
                </a:lnTo>
                <a:lnTo>
                  <a:pt x="37802" y="124954"/>
                </a:lnTo>
                <a:lnTo>
                  <a:pt x="37802" y="119019"/>
                </a:lnTo>
                <a:close/>
                <a:moveTo>
                  <a:pt x="49985" y="119019"/>
                </a:moveTo>
                <a:lnTo>
                  <a:pt x="49985" y="124954"/>
                </a:lnTo>
                <a:lnTo>
                  <a:pt x="44049" y="124954"/>
                </a:lnTo>
                <a:lnTo>
                  <a:pt x="44049" y="119019"/>
                </a:lnTo>
                <a:close/>
                <a:moveTo>
                  <a:pt x="56232" y="119019"/>
                </a:moveTo>
                <a:lnTo>
                  <a:pt x="56232" y="124954"/>
                </a:lnTo>
                <a:lnTo>
                  <a:pt x="50296" y="124954"/>
                </a:lnTo>
                <a:lnTo>
                  <a:pt x="50296" y="119019"/>
                </a:lnTo>
                <a:close/>
                <a:moveTo>
                  <a:pt x="62480" y="119019"/>
                </a:moveTo>
                <a:lnTo>
                  <a:pt x="62480" y="124954"/>
                </a:lnTo>
                <a:lnTo>
                  <a:pt x="56545" y="124954"/>
                </a:lnTo>
                <a:lnTo>
                  <a:pt x="56545" y="119019"/>
                </a:lnTo>
                <a:close/>
                <a:moveTo>
                  <a:pt x="68727" y="119019"/>
                </a:moveTo>
                <a:lnTo>
                  <a:pt x="68727" y="124954"/>
                </a:lnTo>
                <a:lnTo>
                  <a:pt x="62792" y="124954"/>
                </a:lnTo>
                <a:lnTo>
                  <a:pt x="62792" y="119019"/>
                </a:lnTo>
                <a:close/>
                <a:moveTo>
                  <a:pt x="74975" y="119019"/>
                </a:moveTo>
                <a:lnTo>
                  <a:pt x="74975" y="124954"/>
                </a:lnTo>
                <a:lnTo>
                  <a:pt x="69039" y="124954"/>
                </a:lnTo>
                <a:lnTo>
                  <a:pt x="69039" y="119019"/>
                </a:lnTo>
                <a:close/>
                <a:moveTo>
                  <a:pt x="81223" y="119019"/>
                </a:moveTo>
                <a:lnTo>
                  <a:pt x="81223" y="124954"/>
                </a:lnTo>
                <a:lnTo>
                  <a:pt x="75286" y="124954"/>
                </a:lnTo>
                <a:lnTo>
                  <a:pt x="75286" y="119019"/>
                </a:lnTo>
                <a:close/>
                <a:moveTo>
                  <a:pt x="87470" y="119019"/>
                </a:moveTo>
                <a:lnTo>
                  <a:pt x="87470" y="124954"/>
                </a:lnTo>
                <a:lnTo>
                  <a:pt x="81535" y="124954"/>
                </a:lnTo>
                <a:lnTo>
                  <a:pt x="81535" y="119019"/>
                </a:lnTo>
                <a:close/>
                <a:moveTo>
                  <a:pt x="93718" y="119019"/>
                </a:moveTo>
                <a:lnTo>
                  <a:pt x="93718" y="124954"/>
                </a:lnTo>
                <a:lnTo>
                  <a:pt x="87784" y="124954"/>
                </a:lnTo>
                <a:lnTo>
                  <a:pt x="87784" y="119019"/>
                </a:lnTo>
                <a:close/>
                <a:moveTo>
                  <a:pt x="99967" y="119019"/>
                </a:moveTo>
                <a:lnTo>
                  <a:pt x="99967" y="124954"/>
                </a:lnTo>
                <a:lnTo>
                  <a:pt x="94031" y="124954"/>
                </a:lnTo>
                <a:lnTo>
                  <a:pt x="94031" y="119019"/>
                </a:lnTo>
                <a:close/>
                <a:moveTo>
                  <a:pt x="106214" y="119019"/>
                </a:moveTo>
                <a:lnTo>
                  <a:pt x="106214" y="124954"/>
                </a:lnTo>
                <a:lnTo>
                  <a:pt x="100278" y="124954"/>
                </a:lnTo>
                <a:lnTo>
                  <a:pt x="100278" y="119019"/>
                </a:lnTo>
                <a:close/>
                <a:moveTo>
                  <a:pt x="112461" y="119019"/>
                </a:moveTo>
                <a:lnTo>
                  <a:pt x="112461" y="124954"/>
                </a:lnTo>
                <a:lnTo>
                  <a:pt x="106527" y="124954"/>
                </a:lnTo>
                <a:lnTo>
                  <a:pt x="106527" y="119019"/>
                </a:lnTo>
                <a:close/>
                <a:moveTo>
                  <a:pt x="118710" y="119019"/>
                </a:moveTo>
                <a:lnTo>
                  <a:pt x="118710" y="124954"/>
                </a:lnTo>
                <a:lnTo>
                  <a:pt x="112774" y="124954"/>
                </a:lnTo>
                <a:lnTo>
                  <a:pt x="112774" y="119019"/>
                </a:lnTo>
                <a:close/>
                <a:moveTo>
                  <a:pt x="124957" y="119019"/>
                </a:moveTo>
                <a:lnTo>
                  <a:pt x="124957" y="124954"/>
                </a:lnTo>
                <a:lnTo>
                  <a:pt x="119021" y="124954"/>
                </a:lnTo>
                <a:lnTo>
                  <a:pt x="119021" y="119019"/>
                </a:lnTo>
                <a:close/>
                <a:moveTo>
                  <a:pt x="131204" y="119019"/>
                </a:moveTo>
                <a:lnTo>
                  <a:pt x="131204" y="124954"/>
                </a:lnTo>
                <a:lnTo>
                  <a:pt x="125270" y="124954"/>
                </a:lnTo>
                <a:lnTo>
                  <a:pt x="125270" y="119019"/>
                </a:lnTo>
                <a:close/>
                <a:moveTo>
                  <a:pt x="137451" y="119019"/>
                </a:moveTo>
                <a:lnTo>
                  <a:pt x="137451" y="124954"/>
                </a:lnTo>
                <a:lnTo>
                  <a:pt x="131517" y="124954"/>
                </a:lnTo>
                <a:lnTo>
                  <a:pt x="131517" y="119019"/>
                </a:lnTo>
                <a:close/>
                <a:moveTo>
                  <a:pt x="143702" y="119019"/>
                </a:moveTo>
                <a:lnTo>
                  <a:pt x="143702" y="124954"/>
                </a:lnTo>
                <a:lnTo>
                  <a:pt x="137766" y="124954"/>
                </a:lnTo>
                <a:lnTo>
                  <a:pt x="137766" y="119019"/>
                </a:lnTo>
                <a:close/>
                <a:moveTo>
                  <a:pt x="149949" y="119019"/>
                </a:moveTo>
                <a:lnTo>
                  <a:pt x="149949" y="124954"/>
                </a:lnTo>
                <a:lnTo>
                  <a:pt x="144015" y="124954"/>
                </a:lnTo>
                <a:lnTo>
                  <a:pt x="144015" y="119019"/>
                </a:lnTo>
                <a:close/>
                <a:moveTo>
                  <a:pt x="156196" y="119019"/>
                </a:moveTo>
                <a:lnTo>
                  <a:pt x="156196" y="124954"/>
                </a:lnTo>
                <a:lnTo>
                  <a:pt x="150262" y="124954"/>
                </a:lnTo>
                <a:lnTo>
                  <a:pt x="150262" y="119019"/>
                </a:lnTo>
                <a:close/>
                <a:moveTo>
                  <a:pt x="162445" y="119019"/>
                </a:moveTo>
                <a:lnTo>
                  <a:pt x="162445" y="124954"/>
                </a:lnTo>
                <a:lnTo>
                  <a:pt x="156509" y="124954"/>
                </a:lnTo>
                <a:lnTo>
                  <a:pt x="156509" y="119019"/>
                </a:lnTo>
                <a:close/>
                <a:moveTo>
                  <a:pt x="168692" y="119019"/>
                </a:moveTo>
                <a:lnTo>
                  <a:pt x="168692" y="124954"/>
                </a:lnTo>
                <a:lnTo>
                  <a:pt x="162756" y="124954"/>
                </a:lnTo>
                <a:lnTo>
                  <a:pt x="162756" y="119019"/>
                </a:lnTo>
                <a:close/>
                <a:moveTo>
                  <a:pt x="174939" y="119019"/>
                </a:moveTo>
                <a:lnTo>
                  <a:pt x="174939" y="124954"/>
                </a:lnTo>
                <a:lnTo>
                  <a:pt x="169005" y="124954"/>
                </a:lnTo>
                <a:lnTo>
                  <a:pt x="169005" y="119019"/>
                </a:lnTo>
                <a:close/>
                <a:moveTo>
                  <a:pt x="181186" y="119019"/>
                </a:moveTo>
                <a:lnTo>
                  <a:pt x="181186" y="124954"/>
                </a:lnTo>
                <a:lnTo>
                  <a:pt x="175252" y="124954"/>
                </a:lnTo>
                <a:lnTo>
                  <a:pt x="175252" y="119019"/>
                </a:lnTo>
                <a:close/>
                <a:moveTo>
                  <a:pt x="187435" y="119019"/>
                </a:moveTo>
                <a:lnTo>
                  <a:pt x="187435" y="124954"/>
                </a:lnTo>
                <a:lnTo>
                  <a:pt x="181499" y="124954"/>
                </a:lnTo>
                <a:lnTo>
                  <a:pt x="181499" y="119019"/>
                </a:lnTo>
                <a:close/>
                <a:moveTo>
                  <a:pt x="193684" y="119019"/>
                </a:moveTo>
                <a:lnTo>
                  <a:pt x="193684" y="124954"/>
                </a:lnTo>
                <a:lnTo>
                  <a:pt x="187749" y="124954"/>
                </a:lnTo>
                <a:lnTo>
                  <a:pt x="187749" y="119019"/>
                </a:lnTo>
                <a:close/>
                <a:moveTo>
                  <a:pt x="199931" y="119019"/>
                </a:moveTo>
                <a:lnTo>
                  <a:pt x="199931" y="124954"/>
                </a:lnTo>
                <a:lnTo>
                  <a:pt x="193996" y="124954"/>
                </a:lnTo>
                <a:lnTo>
                  <a:pt x="193996" y="119019"/>
                </a:lnTo>
                <a:close/>
                <a:moveTo>
                  <a:pt x="206180" y="119019"/>
                </a:moveTo>
                <a:lnTo>
                  <a:pt x="206180" y="124954"/>
                </a:lnTo>
                <a:lnTo>
                  <a:pt x="200244" y="124954"/>
                </a:lnTo>
                <a:lnTo>
                  <a:pt x="200244" y="119019"/>
                </a:lnTo>
                <a:close/>
                <a:moveTo>
                  <a:pt x="212427" y="119019"/>
                </a:moveTo>
                <a:lnTo>
                  <a:pt x="212427" y="124954"/>
                </a:lnTo>
                <a:lnTo>
                  <a:pt x="206491" y="124954"/>
                </a:lnTo>
                <a:lnTo>
                  <a:pt x="206491" y="119019"/>
                </a:lnTo>
                <a:close/>
                <a:moveTo>
                  <a:pt x="218674" y="119019"/>
                </a:moveTo>
                <a:lnTo>
                  <a:pt x="218674" y="124954"/>
                </a:lnTo>
                <a:lnTo>
                  <a:pt x="212739" y="124954"/>
                </a:lnTo>
                <a:lnTo>
                  <a:pt x="212739" y="119019"/>
                </a:lnTo>
                <a:close/>
                <a:moveTo>
                  <a:pt x="224921" y="119019"/>
                </a:moveTo>
                <a:lnTo>
                  <a:pt x="224921" y="124954"/>
                </a:lnTo>
                <a:lnTo>
                  <a:pt x="218987" y="124954"/>
                </a:lnTo>
                <a:lnTo>
                  <a:pt x="218987" y="119019"/>
                </a:lnTo>
                <a:close/>
                <a:moveTo>
                  <a:pt x="231170" y="119019"/>
                </a:moveTo>
                <a:lnTo>
                  <a:pt x="231170" y="124954"/>
                </a:lnTo>
                <a:lnTo>
                  <a:pt x="225234" y="124954"/>
                </a:lnTo>
                <a:lnTo>
                  <a:pt x="225234" y="119019"/>
                </a:lnTo>
                <a:close/>
                <a:moveTo>
                  <a:pt x="237417" y="119019"/>
                </a:moveTo>
                <a:lnTo>
                  <a:pt x="237417" y="124954"/>
                </a:lnTo>
                <a:lnTo>
                  <a:pt x="231481" y="124954"/>
                </a:lnTo>
                <a:lnTo>
                  <a:pt x="231481" y="119019"/>
                </a:lnTo>
                <a:close/>
                <a:moveTo>
                  <a:pt x="243664" y="119019"/>
                </a:moveTo>
                <a:lnTo>
                  <a:pt x="243664" y="124954"/>
                </a:lnTo>
                <a:lnTo>
                  <a:pt x="237729" y="124954"/>
                </a:lnTo>
                <a:lnTo>
                  <a:pt x="237729" y="119019"/>
                </a:lnTo>
                <a:close/>
                <a:moveTo>
                  <a:pt x="249911" y="119019"/>
                </a:moveTo>
                <a:lnTo>
                  <a:pt x="249911" y="124954"/>
                </a:lnTo>
                <a:lnTo>
                  <a:pt x="243977" y="124954"/>
                </a:lnTo>
                <a:lnTo>
                  <a:pt x="243977" y="119019"/>
                </a:lnTo>
                <a:close/>
                <a:moveTo>
                  <a:pt x="256161" y="119019"/>
                </a:moveTo>
                <a:lnTo>
                  <a:pt x="256161" y="124954"/>
                </a:lnTo>
                <a:lnTo>
                  <a:pt x="250225" y="124954"/>
                </a:lnTo>
                <a:lnTo>
                  <a:pt x="250225" y="119019"/>
                </a:lnTo>
                <a:close/>
                <a:moveTo>
                  <a:pt x="262409" y="119019"/>
                </a:moveTo>
                <a:lnTo>
                  <a:pt x="262409" y="124954"/>
                </a:lnTo>
                <a:lnTo>
                  <a:pt x="256474" y="124954"/>
                </a:lnTo>
                <a:lnTo>
                  <a:pt x="256474" y="119019"/>
                </a:lnTo>
                <a:close/>
                <a:moveTo>
                  <a:pt x="268656" y="119019"/>
                </a:moveTo>
                <a:lnTo>
                  <a:pt x="268656" y="124954"/>
                </a:lnTo>
                <a:lnTo>
                  <a:pt x="262721" y="124954"/>
                </a:lnTo>
                <a:lnTo>
                  <a:pt x="262721" y="119019"/>
                </a:lnTo>
                <a:close/>
                <a:moveTo>
                  <a:pt x="274904" y="119019"/>
                </a:moveTo>
                <a:lnTo>
                  <a:pt x="274904" y="124954"/>
                </a:lnTo>
                <a:lnTo>
                  <a:pt x="268968" y="124954"/>
                </a:lnTo>
                <a:lnTo>
                  <a:pt x="268968" y="119019"/>
                </a:lnTo>
                <a:close/>
                <a:moveTo>
                  <a:pt x="6251" y="125266"/>
                </a:moveTo>
                <a:lnTo>
                  <a:pt x="6251" y="131201"/>
                </a:lnTo>
                <a:lnTo>
                  <a:pt x="315" y="131201"/>
                </a:lnTo>
                <a:lnTo>
                  <a:pt x="315" y="125266"/>
                </a:lnTo>
                <a:close/>
                <a:moveTo>
                  <a:pt x="12498" y="125266"/>
                </a:moveTo>
                <a:lnTo>
                  <a:pt x="12498" y="131201"/>
                </a:lnTo>
                <a:lnTo>
                  <a:pt x="6562" y="131201"/>
                </a:lnTo>
                <a:lnTo>
                  <a:pt x="6562" y="125266"/>
                </a:lnTo>
                <a:close/>
                <a:moveTo>
                  <a:pt x="18745" y="125266"/>
                </a:moveTo>
                <a:lnTo>
                  <a:pt x="18745" y="131201"/>
                </a:lnTo>
                <a:lnTo>
                  <a:pt x="12810" y="131201"/>
                </a:lnTo>
                <a:lnTo>
                  <a:pt x="12810" y="125266"/>
                </a:lnTo>
                <a:close/>
                <a:moveTo>
                  <a:pt x="24992" y="125266"/>
                </a:moveTo>
                <a:lnTo>
                  <a:pt x="24992" y="131201"/>
                </a:lnTo>
                <a:lnTo>
                  <a:pt x="19058" y="131201"/>
                </a:lnTo>
                <a:lnTo>
                  <a:pt x="19058" y="125266"/>
                </a:lnTo>
                <a:close/>
                <a:moveTo>
                  <a:pt x="31242" y="125266"/>
                </a:moveTo>
                <a:lnTo>
                  <a:pt x="31242" y="131201"/>
                </a:lnTo>
                <a:lnTo>
                  <a:pt x="25305" y="131201"/>
                </a:lnTo>
                <a:lnTo>
                  <a:pt x="25305" y="125266"/>
                </a:lnTo>
                <a:close/>
                <a:moveTo>
                  <a:pt x="37489" y="125266"/>
                </a:moveTo>
                <a:lnTo>
                  <a:pt x="37489" y="131201"/>
                </a:lnTo>
                <a:lnTo>
                  <a:pt x="31553" y="131201"/>
                </a:lnTo>
                <a:lnTo>
                  <a:pt x="31553" y="125266"/>
                </a:lnTo>
                <a:close/>
                <a:moveTo>
                  <a:pt x="43737" y="125266"/>
                </a:moveTo>
                <a:lnTo>
                  <a:pt x="43737" y="131201"/>
                </a:lnTo>
                <a:lnTo>
                  <a:pt x="37802" y="131201"/>
                </a:lnTo>
                <a:lnTo>
                  <a:pt x="37802" y="125266"/>
                </a:lnTo>
                <a:close/>
                <a:moveTo>
                  <a:pt x="49985" y="125266"/>
                </a:moveTo>
                <a:lnTo>
                  <a:pt x="49985" y="131201"/>
                </a:lnTo>
                <a:lnTo>
                  <a:pt x="44049" y="131201"/>
                </a:lnTo>
                <a:lnTo>
                  <a:pt x="44049" y="125266"/>
                </a:lnTo>
                <a:close/>
                <a:moveTo>
                  <a:pt x="56232" y="125266"/>
                </a:moveTo>
                <a:lnTo>
                  <a:pt x="56232" y="131201"/>
                </a:lnTo>
                <a:lnTo>
                  <a:pt x="50296" y="131201"/>
                </a:lnTo>
                <a:lnTo>
                  <a:pt x="50296" y="125266"/>
                </a:lnTo>
                <a:close/>
                <a:moveTo>
                  <a:pt x="62480" y="125266"/>
                </a:moveTo>
                <a:lnTo>
                  <a:pt x="62480" y="131201"/>
                </a:lnTo>
                <a:lnTo>
                  <a:pt x="56545" y="131201"/>
                </a:lnTo>
                <a:lnTo>
                  <a:pt x="56545" y="125266"/>
                </a:lnTo>
                <a:close/>
                <a:moveTo>
                  <a:pt x="68727" y="125266"/>
                </a:moveTo>
                <a:lnTo>
                  <a:pt x="68727" y="131201"/>
                </a:lnTo>
                <a:lnTo>
                  <a:pt x="62792" y="131201"/>
                </a:lnTo>
                <a:lnTo>
                  <a:pt x="62792" y="125266"/>
                </a:lnTo>
                <a:close/>
                <a:moveTo>
                  <a:pt x="74975" y="125266"/>
                </a:moveTo>
                <a:lnTo>
                  <a:pt x="74975" y="131201"/>
                </a:lnTo>
                <a:lnTo>
                  <a:pt x="69039" y="131201"/>
                </a:lnTo>
                <a:lnTo>
                  <a:pt x="69039" y="125266"/>
                </a:lnTo>
                <a:close/>
                <a:moveTo>
                  <a:pt x="81223" y="125266"/>
                </a:moveTo>
                <a:lnTo>
                  <a:pt x="81223" y="131201"/>
                </a:lnTo>
                <a:lnTo>
                  <a:pt x="75286" y="131201"/>
                </a:lnTo>
                <a:lnTo>
                  <a:pt x="75286" y="125266"/>
                </a:lnTo>
                <a:close/>
                <a:moveTo>
                  <a:pt x="87470" y="125266"/>
                </a:moveTo>
                <a:lnTo>
                  <a:pt x="87470" y="131201"/>
                </a:lnTo>
                <a:lnTo>
                  <a:pt x="81535" y="131201"/>
                </a:lnTo>
                <a:lnTo>
                  <a:pt x="81535" y="125266"/>
                </a:lnTo>
                <a:close/>
                <a:moveTo>
                  <a:pt x="93718" y="125266"/>
                </a:moveTo>
                <a:lnTo>
                  <a:pt x="93718" y="131201"/>
                </a:lnTo>
                <a:lnTo>
                  <a:pt x="87784" y="131201"/>
                </a:lnTo>
                <a:lnTo>
                  <a:pt x="87784" y="125266"/>
                </a:lnTo>
                <a:close/>
                <a:moveTo>
                  <a:pt x="99967" y="125266"/>
                </a:moveTo>
                <a:lnTo>
                  <a:pt x="99967" y="131201"/>
                </a:lnTo>
                <a:lnTo>
                  <a:pt x="94031" y="131201"/>
                </a:lnTo>
                <a:lnTo>
                  <a:pt x="94031" y="125266"/>
                </a:lnTo>
                <a:close/>
                <a:moveTo>
                  <a:pt x="106214" y="125266"/>
                </a:moveTo>
                <a:lnTo>
                  <a:pt x="106214" y="131201"/>
                </a:lnTo>
                <a:lnTo>
                  <a:pt x="100278" y="131201"/>
                </a:lnTo>
                <a:lnTo>
                  <a:pt x="100278" y="125266"/>
                </a:lnTo>
                <a:close/>
                <a:moveTo>
                  <a:pt x="112461" y="125266"/>
                </a:moveTo>
                <a:lnTo>
                  <a:pt x="112461" y="131201"/>
                </a:lnTo>
                <a:lnTo>
                  <a:pt x="106527" y="131201"/>
                </a:lnTo>
                <a:lnTo>
                  <a:pt x="106527" y="125266"/>
                </a:lnTo>
                <a:close/>
                <a:moveTo>
                  <a:pt x="118710" y="125266"/>
                </a:moveTo>
                <a:lnTo>
                  <a:pt x="118710" y="131201"/>
                </a:lnTo>
                <a:lnTo>
                  <a:pt x="112774" y="131201"/>
                </a:lnTo>
                <a:lnTo>
                  <a:pt x="112774" y="125266"/>
                </a:lnTo>
                <a:close/>
                <a:moveTo>
                  <a:pt x="124957" y="125266"/>
                </a:moveTo>
                <a:lnTo>
                  <a:pt x="124957" y="131201"/>
                </a:lnTo>
                <a:lnTo>
                  <a:pt x="119021" y="131201"/>
                </a:lnTo>
                <a:lnTo>
                  <a:pt x="119021" y="125266"/>
                </a:lnTo>
                <a:close/>
                <a:moveTo>
                  <a:pt x="131204" y="125266"/>
                </a:moveTo>
                <a:lnTo>
                  <a:pt x="131204" y="131201"/>
                </a:lnTo>
                <a:lnTo>
                  <a:pt x="125270" y="131201"/>
                </a:lnTo>
                <a:lnTo>
                  <a:pt x="125270" y="125266"/>
                </a:lnTo>
                <a:close/>
                <a:moveTo>
                  <a:pt x="137451" y="125266"/>
                </a:moveTo>
                <a:lnTo>
                  <a:pt x="137451" y="131201"/>
                </a:lnTo>
                <a:lnTo>
                  <a:pt x="131517" y="131201"/>
                </a:lnTo>
                <a:lnTo>
                  <a:pt x="131517" y="125266"/>
                </a:lnTo>
                <a:close/>
                <a:moveTo>
                  <a:pt x="143702" y="125266"/>
                </a:moveTo>
                <a:lnTo>
                  <a:pt x="143702" y="131201"/>
                </a:lnTo>
                <a:lnTo>
                  <a:pt x="137766" y="131201"/>
                </a:lnTo>
                <a:lnTo>
                  <a:pt x="137766" y="125266"/>
                </a:lnTo>
                <a:close/>
                <a:moveTo>
                  <a:pt x="149949" y="125266"/>
                </a:moveTo>
                <a:lnTo>
                  <a:pt x="149949" y="131201"/>
                </a:lnTo>
                <a:lnTo>
                  <a:pt x="144015" y="131201"/>
                </a:lnTo>
                <a:lnTo>
                  <a:pt x="144015" y="125266"/>
                </a:lnTo>
                <a:close/>
                <a:moveTo>
                  <a:pt x="156196" y="125266"/>
                </a:moveTo>
                <a:lnTo>
                  <a:pt x="156196" y="131201"/>
                </a:lnTo>
                <a:lnTo>
                  <a:pt x="150262" y="131201"/>
                </a:lnTo>
                <a:lnTo>
                  <a:pt x="150262" y="125266"/>
                </a:lnTo>
                <a:close/>
                <a:moveTo>
                  <a:pt x="162445" y="125266"/>
                </a:moveTo>
                <a:lnTo>
                  <a:pt x="162445" y="131201"/>
                </a:lnTo>
                <a:lnTo>
                  <a:pt x="156509" y="131201"/>
                </a:lnTo>
                <a:lnTo>
                  <a:pt x="156509" y="125266"/>
                </a:lnTo>
                <a:close/>
                <a:moveTo>
                  <a:pt x="168692" y="125266"/>
                </a:moveTo>
                <a:lnTo>
                  <a:pt x="168692" y="131201"/>
                </a:lnTo>
                <a:lnTo>
                  <a:pt x="162756" y="131201"/>
                </a:lnTo>
                <a:lnTo>
                  <a:pt x="162756" y="125266"/>
                </a:lnTo>
                <a:close/>
                <a:moveTo>
                  <a:pt x="174939" y="125266"/>
                </a:moveTo>
                <a:lnTo>
                  <a:pt x="174939" y="131201"/>
                </a:lnTo>
                <a:lnTo>
                  <a:pt x="169005" y="131201"/>
                </a:lnTo>
                <a:lnTo>
                  <a:pt x="169005" y="125266"/>
                </a:lnTo>
                <a:close/>
                <a:moveTo>
                  <a:pt x="181186" y="125266"/>
                </a:moveTo>
                <a:lnTo>
                  <a:pt x="181186" y="131201"/>
                </a:lnTo>
                <a:lnTo>
                  <a:pt x="175252" y="131201"/>
                </a:lnTo>
                <a:lnTo>
                  <a:pt x="175252" y="125266"/>
                </a:lnTo>
                <a:close/>
                <a:moveTo>
                  <a:pt x="187435" y="125266"/>
                </a:moveTo>
                <a:lnTo>
                  <a:pt x="187435" y="131201"/>
                </a:lnTo>
                <a:lnTo>
                  <a:pt x="181499" y="131201"/>
                </a:lnTo>
                <a:lnTo>
                  <a:pt x="181499" y="125266"/>
                </a:lnTo>
                <a:close/>
                <a:moveTo>
                  <a:pt x="193682" y="125266"/>
                </a:moveTo>
                <a:lnTo>
                  <a:pt x="193682" y="131201"/>
                </a:lnTo>
                <a:lnTo>
                  <a:pt x="187746" y="131201"/>
                </a:lnTo>
                <a:lnTo>
                  <a:pt x="187746" y="125266"/>
                </a:lnTo>
                <a:close/>
                <a:moveTo>
                  <a:pt x="199931" y="125266"/>
                </a:moveTo>
                <a:lnTo>
                  <a:pt x="199931" y="131201"/>
                </a:lnTo>
                <a:lnTo>
                  <a:pt x="193996" y="131201"/>
                </a:lnTo>
                <a:lnTo>
                  <a:pt x="193996" y="125266"/>
                </a:lnTo>
                <a:close/>
                <a:moveTo>
                  <a:pt x="206180" y="125266"/>
                </a:moveTo>
                <a:lnTo>
                  <a:pt x="206180" y="131201"/>
                </a:lnTo>
                <a:lnTo>
                  <a:pt x="200244" y="131201"/>
                </a:lnTo>
                <a:lnTo>
                  <a:pt x="200244" y="125266"/>
                </a:lnTo>
                <a:close/>
                <a:moveTo>
                  <a:pt x="212427" y="125266"/>
                </a:moveTo>
                <a:lnTo>
                  <a:pt x="212427" y="131201"/>
                </a:lnTo>
                <a:lnTo>
                  <a:pt x="206491" y="131201"/>
                </a:lnTo>
                <a:lnTo>
                  <a:pt x="206491" y="125266"/>
                </a:lnTo>
                <a:close/>
                <a:moveTo>
                  <a:pt x="218674" y="125266"/>
                </a:moveTo>
                <a:lnTo>
                  <a:pt x="218674" y="131201"/>
                </a:lnTo>
                <a:lnTo>
                  <a:pt x="212739" y="131201"/>
                </a:lnTo>
                <a:lnTo>
                  <a:pt x="212739" y="125266"/>
                </a:lnTo>
                <a:close/>
                <a:moveTo>
                  <a:pt x="224921" y="125266"/>
                </a:moveTo>
                <a:lnTo>
                  <a:pt x="224921" y="131201"/>
                </a:lnTo>
                <a:lnTo>
                  <a:pt x="218987" y="131201"/>
                </a:lnTo>
                <a:lnTo>
                  <a:pt x="218987" y="125266"/>
                </a:lnTo>
                <a:close/>
                <a:moveTo>
                  <a:pt x="231170" y="125266"/>
                </a:moveTo>
                <a:lnTo>
                  <a:pt x="231170" y="131201"/>
                </a:lnTo>
                <a:lnTo>
                  <a:pt x="225234" y="131201"/>
                </a:lnTo>
                <a:lnTo>
                  <a:pt x="225234" y="125266"/>
                </a:lnTo>
                <a:close/>
                <a:moveTo>
                  <a:pt x="237417" y="125266"/>
                </a:moveTo>
                <a:lnTo>
                  <a:pt x="237417" y="131201"/>
                </a:lnTo>
                <a:lnTo>
                  <a:pt x="231481" y="131201"/>
                </a:lnTo>
                <a:lnTo>
                  <a:pt x="231481" y="125266"/>
                </a:lnTo>
                <a:close/>
                <a:moveTo>
                  <a:pt x="243664" y="125266"/>
                </a:moveTo>
                <a:lnTo>
                  <a:pt x="243664" y="131201"/>
                </a:lnTo>
                <a:lnTo>
                  <a:pt x="237729" y="131201"/>
                </a:lnTo>
                <a:lnTo>
                  <a:pt x="237729" y="125266"/>
                </a:lnTo>
                <a:close/>
                <a:moveTo>
                  <a:pt x="249911" y="125266"/>
                </a:moveTo>
                <a:lnTo>
                  <a:pt x="249911" y="131201"/>
                </a:lnTo>
                <a:lnTo>
                  <a:pt x="243977" y="131201"/>
                </a:lnTo>
                <a:lnTo>
                  <a:pt x="243977" y="125266"/>
                </a:lnTo>
                <a:close/>
                <a:moveTo>
                  <a:pt x="256161" y="125266"/>
                </a:moveTo>
                <a:lnTo>
                  <a:pt x="256161" y="131201"/>
                </a:lnTo>
                <a:lnTo>
                  <a:pt x="250225" y="131201"/>
                </a:lnTo>
                <a:lnTo>
                  <a:pt x="250225" y="125266"/>
                </a:lnTo>
                <a:close/>
                <a:moveTo>
                  <a:pt x="262409" y="125266"/>
                </a:moveTo>
                <a:lnTo>
                  <a:pt x="262409" y="131201"/>
                </a:lnTo>
                <a:lnTo>
                  <a:pt x="256474" y="131201"/>
                </a:lnTo>
                <a:lnTo>
                  <a:pt x="256474" y="125266"/>
                </a:lnTo>
                <a:close/>
                <a:moveTo>
                  <a:pt x="268656" y="125266"/>
                </a:moveTo>
                <a:lnTo>
                  <a:pt x="268656" y="131201"/>
                </a:lnTo>
                <a:lnTo>
                  <a:pt x="262721" y="131201"/>
                </a:lnTo>
                <a:lnTo>
                  <a:pt x="262721" y="125266"/>
                </a:lnTo>
                <a:close/>
                <a:moveTo>
                  <a:pt x="274904" y="125266"/>
                </a:moveTo>
                <a:lnTo>
                  <a:pt x="274904" y="131201"/>
                </a:lnTo>
                <a:lnTo>
                  <a:pt x="268968" y="131201"/>
                </a:lnTo>
                <a:lnTo>
                  <a:pt x="268968" y="125266"/>
                </a:lnTo>
                <a:close/>
                <a:moveTo>
                  <a:pt x="6251" y="131513"/>
                </a:moveTo>
                <a:lnTo>
                  <a:pt x="6251" y="137449"/>
                </a:lnTo>
                <a:lnTo>
                  <a:pt x="315" y="137449"/>
                </a:lnTo>
                <a:lnTo>
                  <a:pt x="315" y="131513"/>
                </a:lnTo>
                <a:close/>
                <a:moveTo>
                  <a:pt x="12498" y="131513"/>
                </a:moveTo>
                <a:lnTo>
                  <a:pt x="12498" y="137449"/>
                </a:lnTo>
                <a:lnTo>
                  <a:pt x="6562" y="137449"/>
                </a:lnTo>
                <a:lnTo>
                  <a:pt x="6562" y="131513"/>
                </a:lnTo>
                <a:close/>
                <a:moveTo>
                  <a:pt x="18745" y="131513"/>
                </a:moveTo>
                <a:lnTo>
                  <a:pt x="18745" y="137449"/>
                </a:lnTo>
                <a:lnTo>
                  <a:pt x="12810" y="137449"/>
                </a:lnTo>
                <a:lnTo>
                  <a:pt x="12810" y="131513"/>
                </a:lnTo>
                <a:close/>
                <a:moveTo>
                  <a:pt x="24992" y="131513"/>
                </a:moveTo>
                <a:lnTo>
                  <a:pt x="24992" y="137449"/>
                </a:lnTo>
                <a:lnTo>
                  <a:pt x="19058" y="137449"/>
                </a:lnTo>
                <a:lnTo>
                  <a:pt x="19058" y="131513"/>
                </a:lnTo>
                <a:close/>
                <a:moveTo>
                  <a:pt x="31241" y="131513"/>
                </a:moveTo>
                <a:lnTo>
                  <a:pt x="31241" y="137449"/>
                </a:lnTo>
                <a:lnTo>
                  <a:pt x="25305" y="137449"/>
                </a:lnTo>
                <a:lnTo>
                  <a:pt x="25305" y="131513"/>
                </a:lnTo>
                <a:close/>
                <a:moveTo>
                  <a:pt x="37489" y="131513"/>
                </a:moveTo>
                <a:lnTo>
                  <a:pt x="37489" y="137449"/>
                </a:lnTo>
                <a:lnTo>
                  <a:pt x="31553" y="137449"/>
                </a:lnTo>
                <a:lnTo>
                  <a:pt x="31553" y="131513"/>
                </a:lnTo>
                <a:close/>
                <a:moveTo>
                  <a:pt x="43737" y="131513"/>
                </a:moveTo>
                <a:lnTo>
                  <a:pt x="43737" y="137449"/>
                </a:lnTo>
                <a:lnTo>
                  <a:pt x="37802" y="137449"/>
                </a:lnTo>
                <a:lnTo>
                  <a:pt x="37802" y="131513"/>
                </a:lnTo>
                <a:close/>
                <a:moveTo>
                  <a:pt x="49985" y="131513"/>
                </a:moveTo>
                <a:lnTo>
                  <a:pt x="49985" y="137449"/>
                </a:lnTo>
                <a:lnTo>
                  <a:pt x="44049" y="137449"/>
                </a:lnTo>
                <a:lnTo>
                  <a:pt x="44049" y="131513"/>
                </a:lnTo>
                <a:close/>
                <a:moveTo>
                  <a:pt x="56232" y="131513"/>
                </a:moveTo>
                <a:lnTo>
                  <a:pt x="56232" y="137449"/>
                </a:lnTo>
                <a:lnTo>
                  <a:pt x="50296" y="137449"/>
                </a:lnTo>
                <a:lnTo>
                  <a:pt x="50296" y="131513"/>
                </a:lnTo>
                <a:close/>
                <a:moveTo>
                  <a:pt x="62480" y="131513"/>
                </a:moveTo>
                <a:lnTo>
                  <a:pt x="62480" y="137449"/>
                </a:lnTo>
                <a:lnTo>
                  <a:pt x="56545" y="137449"/>
                </a:lnTo>
                <a:lnTo>
                  <a:pt x="56545" y="131513"/>
                </a:lnTo>
                <a:close/>
                <a:moveTo>
                  <a:pt x="68727" y="131513"/>
                </a:moveTo>
                <a:lnTo>
                  <a:pt x="68727" y="137449"/>
                </a:lnTo>
                <a:lnTo>
                  <a:pt x="62792" y="137449"/>
                </a:lnTo>
                <a:lnTo>
                  <a:pt x="62792" y="131513"/>
                </a:lnTo>
                <a:close/>
                <a:moveTo>
                  <a:pt x="74975" y="131513"/>
                </a:moveTo>
                <a:lnTo>
                  <a:pt x="74975" y="137449"/>
                </a:lnTo>
                <a:lnTo>
                  <a:pt x="69039" y="137449"/>
                </a:lnTo>
                <a:lnTo>
                  <a:pt x="69039" y="131513"/>
                </a:lnTo>
                <a:close/>
                <a:moveTo>
                  <a:pt x="81223" y="131513"/>
                </a:moveTo>
                <a:lnTo>
                  <a:pt x="81223" y="137449"/>
                </a:lnTo>
                <a:lnTo>
                  <a:pt x="75286" y="137449"/>
                </a:lnTo>
                <a:lnTo>
                  <a:pt x="75286" y="131513"/>
                </a:lnTo>
                <a:close/>
                <a:moveTo>
                  <a:pt x="87470" y="131513"/>
                </a:moveTo>
                <a:lnTo>
                  <a:pt x="87470" y="137449"/>
                </a:lnTo>
                <a:lnTo>
                  <a:pt x="81535" y="137449"/>
                </a:lnTo>
                <a:lnTo>
                  <a:pt x="81535" y="131513"/>
                </a:lnTo>
                <a:close/>
                <a:moveTo>
                  <a:pt x="93718" y="131513"/>
                </a:moveTo>
                <a:lnTo>
                  <a:pt x="93718" y="137449"/>
                </a:lnTo>
                <a:lnTo>
                  <a:pt x="87784" y="137449"/>
                </a:lnTo>
                <a:lnTo>
                  <a:pt x="87784" y="131513"/>
                </a:lnTo>
                <a:close/>
                <a:moveTo>
                  <a:pt x="99967" y="131513"/>
                </a:moveTo>
                <a:lnTo>
                  <a:pt x="99967" y="137449"/>
                </a:lnTo>
                <a:lnTo>
                  <a:pt x="94031" y="137449"/>
                </a:lnTo>
                <a:lnTo>
                  <a:pt x="94031" y="131513"/>
                </a:lnTo>
                <a:close/>
                <a:moveTo>
                  <a:pt x="106214" y="131513"/>
                </a:moveTo>
                <a:lnTo>
                  <a:pt x="106214" y="137449"/>
                </a:lnTo>
                <a:lnTo>
                  <a:pt x="100278" y="137449"/>
                </a:lnTo>
                <a:lnTo>
                  <a:pt x="100278" y="131513"/>
                </a:lnTo>
                <a:close/>
                <a:moveTo>
                  <a:pt x="112461" y="131513"/>
                </a:moveTo>
                <a:lnTo>
                  <a:pt x="112461" y="137449"/>
                </a:lnTo>
                <a:lnTo>
                  <a:pt x="106527" y="137449"/>
                </a:lnTo>
                <a:lnTo>
                  <a:pt x="106527" y="131513"/>
                </a:lnTo>
                <a:close/>
                <a:moveTo>
                  <a:pt x="118710" y="131513"/>
                </a:moveTo>
                <a:lnTo>
                  <a:pt x="118710" y="137449"/>
                </a:lnTo>
                <a:lnTo>
                  <a:pt x="112774" y="137449"/>
                </a:lnTo>
                <a:lnTo>
                  <a:pt x="112774" y="131513"/>
                </a:lnTo>
                <a:close/>
                <a:moveTo>
                  <a:pt x="124957" y="131513"/>
                </a:moveTo>
                <a:lnTo>
                  <a:pt x="124957" y="137449"/>
                </a:lnTo>
                <a:lnTo>
                  <a:pt x="119021" y="137449"/>
                </a:lnTo>
                <a:lnTo>
                  <a:pt x="119021" y="131513"/>
                </a:lnTo>
                <a:close/>
                <a:moveTo>
                  <a:pt x="131204" y="131513"/>
                </a:moveTo>
                <a:lnTo>
                  <a:pt x="131204" y="137449"/>
                </a:lnTo>
                <a:lnTo>
                  <a:pt x="125270" y="137449"/>
                </a:lnTo>
                <a:lnTo>
                  <a:pt x="125270" y="131513"/>
                </a:lnTo>
                <a:close/>
                <a:moveTo>
                  <a:pt x="137451" y="131513"/>
                </a:moveTo>
                <a:lnTo>
                  <a:pt x="137451" y="137449"/>
                </a:lnTo>
                <a:lnTo>
                  <a:pt x="131517" y="137449"/>
                </a:lnTo>
                <a:lnTo>
                  <a:pt x="131517" y="131513"/>
                </a:lnTo>
                <a:close/>
                <a:moveTo>
                  <a:pt x="143702" y="131513"/>
                </a:moveTo>
                <a:lnTo>
                  <a:pt x="143702" y="137449"/>
                </a:lnTo>
                <a:lnTo>
                  <a:pt x="137766" y="137449"/>
                </a:lnTo>
                <a:lnTo>
                  <a:pt x="137766" y="131513"/>
                </a:lnTo>
                <a:close/>
                <a:moveTo>
                  <a:pt x="149949" y="131513"/>
                </a:moveTo>
                <a:lnTo>
                  <a:pt x="149949" y="137449"/>
                </a:lnTo>
                <a:lnTo>
                  <a:pt x="144015" y="137449"/>
                </a:lnTo>
                <a:lnTo>
                  <a:pt x="144015" y="131513"/>
                </a:lnTo>
                <a:close/>
                <a:moveTo>
                  <a:pt x="156196" y="131513"/>
                </a:moveTo>
                <a:lnTo>
                  <a:pt x="156196" y="137449"/>
                </a:lnTo>
                <a:lnTo>
                  <a:pt x="150262" y="137449"/>
                </a:lnTo>
                <a:lnTo>
                  <a:pt x="150262" y="131513"/>
                </a:lnTo>
                <a:close/>
                <a:moveTo>
                  <a:pt x="162445" y="131513"/>
                </a:moveTo>
                <a:lnTo>
                  <a:pt x="162445" y="137449"/>
                </a:lnTo>
                <a:lnTo>
                  <a:pt x="156509" y="137449"/>
                </a:lnTo>
                <a:lnTo>
                  <a:pt x="156509" y="131513"/>
                </a:lnTo>
                <a:close/>
                <a:moveTo>
                  <a:pt x="168692" y="131513"/>
                </a:moveTo>
                <a:lnTo>
                  <a:pt x="168692" y="137449"/>
                </a:lnTo>
                <a:lnTo>
                  <a:pt x="162756" y="137449"/>
                </a:lnTo>
                <a:lnTo>
                  <a:pt x="162756" y="131513"/>
                </a:lnTo>
                <a:close/>
                <a:moveTo>
                  <a:pt x="174939" y="131513"/>
                </a:moveTo>
                <a:lnTo>
                  <a:pt x="174939" y="137449"/>
                </a:lnTo>
                <a:lnTo>
                  <a:pt x="169005" y="137449"/>
                </a:lnTo>
                <a:lnTo>
                  <a:pt x="169005" y="131513"/>
                </a:lnTo>
                <a:close/>
                <a:moveTo>
                  <a:pt x="181186" y="131513"/>
                </a:moveTo>
                <a:lnTo>
                  <a:pt x="181186" y="137449"/>
                </a:lnTo>
                <a:lnTo>
                  <a:pt x="175252" y="137449"/>
                </a:lnTo>
                <a:lnTo>
                  <a:pt x="175252" y="131513"/>
                </a:lnTo>
                <a:close/>
                <a:moveTo>
                  <a:pt x="187433" y="131513"/>
                </a:moveTo>
                <a:lnTo>
                  <a:pt x="187433" y="137449"/>
                </a:lnTo>
                <a:lnTo>
                  <a:pt x="181499" y="137449"/>
                </a:lnTo>
                <a:lnTo>
                  <a:pt x="181499" y="131513"/>
                </a:lnTo>
                <a:close/>
                <a:moveTo>
                  <a:pt x="193682" y="131513"/>
                </a:moveTo>
                <a:lnTo>
                  <a:pt x="193682" y="137449"/>
                </a:lnTo>
                <a:lnTo>
                  <a:pt x="187746" y="137449"/>
                </a:lnTo>
                <a:lnTo>
                  <a:pt x="187746" y="131513"/>
                </a:lnTo>
                <a:close/>
                <a:moveTo>
                  <a:pt x="199931" y="131513"/>
                </a:moveTo>
                <a:lnTo>
                  <a:pt x="199931" y="137449"/>
                </a:lnTo>
                <a:lnTo>
                  <a:pt x="193996" y="137449"/>
                </a:lnTo>
                <a:lnTo>
                  <a:pt x="193996" y="131513"/>
                </a:lnTo>
                <a:close/>
                <a:moveTo>
                  <a:pt x="206180" y="131513"/>
                </a:moveTo>
                <a:lnTo>
                  <a:pt x="206180" y="137449"/>
                </a:lnTo>
                <a:lnTo>
                  <a:pt x="200244" y="137449"/>
                </a:lnTo>
                <a:lnTo>
                  <a:pt x="200244" y="131513"/>
                </a:lnTo>
                <a:close/>
                <a:moveTo>
                  <a:pt x="212427" y="131513"/>
                </a:moveTo>
                <a:lnTo>
                  <a:pt x="212427" y="137449"/>
                </a:lnTo>
                <a:lnTo>
                  <a:pt x="206491" y="137449"/>
                </a:lnTo>
                <a:lnTo>
                  <a:pt x="206491" y="131513"/>
                </a:lnTo>
                <a:close/>
                <a:moveTo>
                  <a:pt x="218674" y="131513"/>
                </a:moveTo>
                <a:lnTo>
                  <a:pt x="218674" y="137449"/>
                </a:lnTo>
                <a:lnTo>
                  <a:pt x="212739" y="137449"/>
                </a:lnTo>
                <a:lnTo>
                  <a:pt x="212739" y="131513"/>
                </a:lnTo>
                <a:close/>
                <a:moveTo>
                  <a:pt x="224921" y="131513"/>
                </a:moveTo>
                <a:lnTo>
                  <a:pt x="224921" y="137449"/>
                </a:lnTo>
                <a:lnTo>
                  <a:pt x="218987" y="137449"/>
                </a:lnTo>
                <a:lnTo>
                  <a:pt x="218987" y="131513"/>
                </a:lnTo>
                <a:close/>
                <a:moveTo>
                  <a:pt x="231170" y="131513"/>
                </a:moveTo>
                <a:lnTo>
                  <a:pt x="231170" y="137449"/>
                </a:lnTo>
                <a:lnTo>
                  <a:pt x="225234" y="137449"/>
                </a:lnTo>
                <a:lnTo>
                  <a:pt x="225234" y="131513"/>
                </a:lnTo>
                <a:close/>
                <a:moveTo>
                  <a:pt x="237417" y="131513"/>
                </a:moveTo>
                <a:lnTo>
                  <a:pt x="237417" y="137449"/>
                </a:lnTo>
                <a:lnTo>
                  <a:pt x="231481" y="137449"/>
                </a:lnTo>
                <a:lnTo>
                  <a:pt x="231481" y="131513"/>
                </a:lnTo>
                <a:close/>
                <a:moveTo>
                  <a:pt x="243664" y="131513"/>
                </a:moveTo>
                <a:lnTo>
                  <a:pt x="243664" y="137449"/>
                </a:lnTo>
                <a:lnTo>
                  <a:pt x="237729" y="137449"/>
                </a:lnTo>
                <a:lnTo>
                  <a:pt x="237729" y="131513"/>
                </a:lnTo>
                <a:close/>
                <a:moveTo>
                  <a:pt x="249911" y="131513"/>
                </a:moveTo>
                <a:lnTo>
                  <a:pt x="249911" y="137449"/>
                </a:lnTo>
                <a:lnTo>
                  <a:pt x="243977" y="137449"/>
                </a:lnTo>
                <a:lnTo>
                  <a:pt x="243977" y="131513"/>
                </a:lnTo>
                <a:close/>
                <a:moveTo>
                  <a:pt x="256161" y="131513"/>
                </a:moveTo>
                <a:lnTo>
                  <a:pt x="256161" y="137449"/>
                </a:lnTo>
                <a:lnTo>
                  <a:pt x="250225" y="137449"/>
                </a:lnTo>
                <a:lnTo>
                  <a:pt x="250225" y="131513"/>
                </a:lnTo>
                <a:close/>
                <a:moveTo>
                  <a:pt x="262409" y="131513"/>
                </a:moveTo>
                <a:lnTo>
                  <a:pt x="262409" y="137449"/>
                </a:lnTo>
                <a:lnTo>
                  <a:pt x="256474" y="137449"/>
                </a:lnTo>
                <a:lnTo>
                  <a:pt x="256474" y="131513"/>
                </a:lnTo>
                <a:close/>
                <a:moveTo>
                  <a:pt x="268656" y="131513"/>
                </a:moveTo>
                <a:lnTo>
                  <a:pt x="268656" y="137449"/>
                </a:lnTo>
                <a:lnTo>
                  <a:pt x="262721" y="137449"/>
                </a:lnTo>
                <a:lnTo>
                  <a:pt x="262721" y="131513"/>
                </a:lnTo>
                <a:close/>
                <a:moveTo>
                  <a:pt x="274904" y="131513"/>
                </a:moveTo>
                <a:lnTo>
                  <a:pt x="274904" y="137449"/>
                </a:lnTo>
                <a:lnTo>
                  <a:pt x="268968" y="137449"/>
                </a:lnTo>
                <a:lnTo>
                  <a:pt x="268968" y="131513"/>
                </a:lnTo>
                <a:close/>
                <a:moveTo>
                  <a:pt x="6251" y="137760"/>
                </a:moveTo>
                <a:lnTo>
                  <a:pt x="6251" y="143697"/>
                </a:lnTo>
                <a:lnTo>
                  <a:pt x="315" y="143697"/>
                </a:lnTo>
                <a:lnTo>
                  <a:pt x="315" y="137760"/>
                </a:lnTo>
                <a:close/>
                <a:moveTo>
                  <a:pt x="12498" y="137760"/>
                </a:moveTo>
                <a:lnTo>
                  <a:pt x="12498" y="143697"/>
                </a:lnTo>
                <a:lnTo>
                  <a:pt x="6562" y="143697"/>
                </a:lnTo>
                <a:lnTo>
                  <a:pt x="6562" y="137760"/>
                </a:lnTo>
                <a:close/>
                <a:moveTo>
                  <a:pt x="18745" y="137760"/>
                </a:moveTo>
                <a:lnTo>
                  <a:pt x="18745" y="143697"/>
                </a:lnTo>
                <a:lnTo>
                  <a:pt x="12810" y="143697"/>
                </a:lnTo>
                <a:lnTo>
                  <a:pt x="12810" y="137760"/>
                </a:lnTo>
                <a:close/>
                <a:moveTo>
                  <a:pt x="24992" y="137760"/>
                </a:moveTo>
                <a:lnTo>
                  <a:pt x="24992" y="143697"/>
                </a:lnTo>
                <a:lnTo>
                  <a:pt x="19058" y="143697"/>
                </a:lnTo>
                <a:lnTo>
                  <a:pt x="19058" y="137760"/>
                </a:lnTo>
                <a:close/>
                <a:moveTo>
                  <a:pt x="31241" y="137760"/>
                </a:moveTo>
                <a:lnTo>
                  <a:pt x="31241" y="143697"/>
                </a:lnTo>
                <a:lnTo>
                  <a:pt x="25305" y="143697"/>
                </a:lnTo>
                <a:lnTo>
                  <a:pt x="25305" y="137760"/>
                </a:lnTo>
                <a:close/>
                <a:moveTo>
                  <a:pt x="37489" y="137760"/>
                </a:moveTo>
                <a:lnTo>
                  <a:pt x="37489" y="143697"/>
                </a:lnTo>
                <a:lnTo>
                  <a:pt x="31553" y="143697"/>
                </a:lnTo>
                <a:lnTo>
                  <a:pt x="31553" y="137760"/>
                </a:lnTo>
                <a:close/>
                <a:moveTo>
                  <a:pt x="43737" y="137760"/>
                </a:moveTo>
                <a:lnTo>
                  <a:pt x="43737" y="143697"/>
                </a:lnTo>
                <a:lnTo>
                  <a:pt x="37802" y="143697"/>
                </a:lnTo>
                <a:lnTo>
                  <a:pt x="37802" y="137760"/>
                </a:lnTo>
                <a:close/>
                <a:moveTo>
                  <a:pt x="49985" y="137760"/>
                </a:moveTo>
                <a:lnTo>
                  <a:pt x="49985" y="143697"/>
                </a:lnTo>
                <a:lnTo>
                  <a:pt x="44049" y="143697"/>
                </a:lnTo>
                <a:lnTo>
                  <a:pt x="44049" y="137760"/>
                </a:lnTo>
                <a:close/>
                <a:moveTo>
                  <a:pt x="56232" y="137760"/>
                </a:moveTo>
                <a:lnTo>
                  <a:pt x="56232" y="143697"/>
                </a:lnTo>
                <a:lnTo>
                  <a:pt x="50296" y="143697"/>
                </a:lnTo>
                <a:lnTo>
                  <a:pt x="50296" y="137760"/>
                </a:lnTo>
                <a:close/>
                <a:moveTo>
                  <a:pt x="62480" y="137760"/>
                </a:moveTo>
                <a:lnTo>
                  <a:pt x="62480" y="143697"/>
                </a:lnTo>
                <a:lnTo>
                  <a:pt x="56545" y="143697"/>
                </a:lnTo>
                <a:lnTo>
                  <a:pt x="56545" y="137760"/>
                </a:lnTo>
                <a:close/>
                <a:moveTo>
                  <a:pt x="68727" y="137760"/>
                </a:moveTo>
                <a:lnTo>
                  <a:pt x="68727" y="143697"/>
                </a:lnTo>
                <a:lnTo>
                  <a:pt x="62792" y="143697"/>
                </a:lnTo>
                <a:lnTo>
                  <a:pt x="62792" y="137760"/>
                </a:lnTo>
                <a:close/>
                <a:moveTo>
                  <a:pt x="74975" y="137760"/>
                </a:moveTo>
                <a:lnTo>
                  <a:pt x="74975" y="143697"/>
                </a:lnTo>
                <a:lnTo>
                  <a:pt x="69039" y="143697"/>
                </a:lnTo>
                <a:lnTo>
                  <a:pt x="69039" y="137760"/>
                </a:lnTo>
                <a:close/>
                <a:moveTo>
                  <a:pt x="81223" y="137760"/>
                </a:moveTo>
                <a:lnTo>
                  <a:pt x="81223" y="143697"/>
                </a:lnTo>
                <a:lnTo>
                  <a:pt x="75286" y="143697"/>
                </a:lnTo>
                <a:lnTo>
                  <a:pt x="75286" y="137760"/>
                </a:lnTo>
                <a:close/>
                <a:moveTo>
                  <a:pt x="87470" y="137760"/>
                </a:moveTo>
                <a:lnTo>
                  <a:pt x="87470" y="143697"/>
                </a:lnTo>
                <a:lnTo>
                  <a:pt x="81535" y="143697"/>
                </a:lnTo>
                <a:lnTo>
                  <a:pt x="81535" y="137760"/>
                </a:lnTo>
                <a:close/>
                <a:moveTo>
                  <a:pt x="93718" y="137760"/>
                </a:moveTo>
                <a:lnTo>
                  <a:pt x="93718" y="143697"/>
                </a:lnTo>
                <a:lnTo>
                  <a:pt x="87784" y="143697"/>
                </a:lnTo>
                <a:lnTo>
                  <a:pt x="87784" y="137760"/>
                </a:lnTo>
                <a:close/>
                <a:moveTo>
                  <a:pt x="99967" y="137760"/>
                </a:moveTo>
                <a:lnTo>
                  <a:pt x="99967" y="143697"/>
                </a:lnTo>
                <a:lnTo>
                  <a:pt x="94031" y="143697"/>
                </a:lnTo>
                <a:lnTo>
                  <a:pt x="94031" y="137760"/>
                </a:lnTo>
                <a:close/>
                <a:moveTo>
                  <a:pt x="106214" y="137760"/>
                </a:moveTo>
                <a:lnTo>
                  <a:pt x="106214" y="143697"/>
                </a:lnTo>
                <a:lnTo>
                  <a:pt x="100278" y="143697"/>
                </a:lnTo>
                <a:lnTo>
                  <a:pt x="100278" y="137760"/>
                </a:lnTo>
                <a:close/>
                <a:moveTo>
                  <a:pt x="112461" y="137760"/>
                </a:moveTo>
                <a:lnTo>
                  <a:pt x="112461" y="143697"/>
                </a:lnTo>
                <a:lnTo>
                  <a:pt x="106527" y="143697"/>
                </a:lnTo>
                <a:lnTo>
                  <a:pt x="106527" y="137760"/>
                </a:lnTo>
                <a:close/>
                <a:moveTo>
                  <a:pt x="118710" y="137760"/>
                </a:moveTo>
                <a:lnTo>
                  <a:pt x="118710" y="143697"/>
                </a:lnTo>
                <a:lnTo>
                  <a:pt x="112774" y="143697"/>
                </a:lnTo>
                <a:lnTo>
                  <a:pt x="112774" y="137760"/>
                </a:lnTo>
                <a:close/>
                <a:moveTo>
                  <a:pt x="124957" y="137760"/>
                </a:moveTo>
                <a:lnTo>
                  <a:pt x="124957" y="143697"/>
                </a:lnTo>
                <a:lnTo>
                  <a:pt x="119021" y="143697"/>
                </a:lnTo>
                <a:lnTo>
                  <a:pt x="119021" y="137760"/>
                </a:lnTo>
                <a:close/>
                <a:moveTo>
                  <a:pt x="131204" y="137760"/>
                </a:moveTo>
                <a:lnTo>
                  <a:pt x="131204" y="143697"/>
                </a:lnTo>
                <a:lnTo>
                  <a:pt x="125270" y="143697"/>
                </a:lnTo>
                <a:lnTo>
                  <a:pt x="125270" y="137760"/>
                </a:lnTo>
                <a:close/>
                <a:moveTo>
                  <a:pt x="137451" y="137760"/>
                </a:moveTo>
                <a:lnTo>
                  <a:pt x="137451" y="143697"/>
                </a:lnTo>
                <a:lnTo>
                  <a:pt x="131517" y="143697"/>
                </a:lnTo>
                <a:lnTo>
                  <a:pt x="131517" y="137760"/>
                </a:lnTo>
                <a:close/>
                <a:moveTo>
                  <a:pt x="143702" y="137760"/>
                </a:moveTo>
                <a:lnTo>
                  <a:pt x="143702" y="143697"/>
                </a:lnTo>
                <a:lnTo>
                  <a:pt x="137766" y="143697"/>
                </a:lnTo>
                <a:lnTo>
                  <a:pt x="137766" y="137760"/>
                </a:lnTo>
                <a:close/>
                <a:moveTo>
                  <a:pt x="149949" y="137760"/>
                </a:moveTo>
                <a:lnTo>
                  <a:pt x="149949" y="143697"/>
                </a:lnTo>
                <a:lnTo>
                  <a:pt x="144015" y="143697"/>
                </a:lnTo>
                <a:lnTo>
                  <a:pt x="144015" y="137760"/>
                </a:lnTo>
                <a:close/>
                <a:moveTo>
                  <a:pt x="156196" y="137760"/>
                </a:moveTo>
                <a:lnTo>
                  <a:pt x="156196" y="143697"/>
                </a:lnTo>
                <a:lnTo>
                  <a:pt x="150262" y="143697"/>
                </a:lnTo>
                <a:lnTo>
                  <a:pt x="150262" y="137760"/>
                </a:lnTo>
                <a:close/>
                <a:moveTo>
                  <a:pt x="162445" y="137760"/>
                </a:moveTo>
                <a:lnTo>
                  <a:pt x="162445" y="143697"/>
                </a:lnTo>
                <a:lnTo>
                  <a:pt x="156509" y="143697"/>
                </a:lnTo>
                <a:lnTo>
                  <a:pt x="156509" y="137760"/>
                </a:lnTo>
                <a:close/>
                <a:moveTo>
                  <a:pt x="168692" y="137760"/>
                </a:moveTo>
                <a:lnTo>
                  <a:pt x="168692" y="143697"/>
                </a:lnTo>
                <a:lnTo>
                  <a:pt x="162756" y="143697"/>
                </a:lnTo>
                <a:lnTo>
                  <a:pt x="162756" y="137760"/>
                </a:lnTo>
                <a:close/>
                <a:moveTo>
                  <a:pt x="174939" y="137760"/>
                </a:moveTo>
                <a:lnTo>
                  <a:pt x="174939" y="143697"/>
                </a:lnTo>
                <a:lnTo>
                  <a:pt x="169005" y="143697"/>
                </a:lnTo>
                <a:lnTo>
                  <a:pt x="169005" y="137760"/>
                </a:lnTo>
                <a:close/>
                <a:moveTo>
                  <a:pt x="181186" y="137760"/>
                </a:moveTo>
                <a:lnTo>
                  <a:pt x="181186" y="143697"/>
                </a:lnTo>
                <a:lnTo>
                  <a:pt x="175252" y="143697"/>
                </a:lnTo>
                <a:lnTo>
                  <a:pt x="175252" y="137760"/>
                </a:lnTo>
                <a:close/>
                <a:moveTo>
                  <a:pt x="187433" y="137760"/>
                </a:moveTo>
                <a:lnTo>
                  <a:pt x="187433" y="143697"/>
                </a:lnTo>
                <a:lnTo>
                  <a:pt x="181499" y="143697"/>
                </a:lnTo>
                <a:lnTo>
                  <a:pt x="181499" y="137760"/>
                </a:lnTo>
                <a:close/>
                <a:moveTo>
                  <a:pt x="193682" y="137760"/>
                </a:moveTo>
                <a:lnTo>
                  <a:pt x="193682" y="143697"/>
                </a:lnTo>
                <a:lnTo>
                  <a:pt x="187746" y="143697"/>
                </a:lnTo>
                <a:lnTo>
                  <a:pt x="187746" y="137760"/>
                </a:lnTo>
                <a:close/>
                <a:moveTo>
                  <a:pt x="199931" y="137760"/>
                </a:moveTo>
                <a:lnTo>
                  <a:pt x="199931" y="143697"/>
                </a:lnTo>
                <a:lnTo>
                  <a:pt x="193996" y="143697"/>
                </a:lnTo>
                <a:lnTo>
                  <a:pt x="193996" y="137760"/>
                </a:lnTo>
                <a:close/>
                <a:moveTo>
                  <a:pt x="206180" y="137760"/>
                </a:moveTo>
                <a:lnTo>
                  <a:pt x="206180" y="143697"/>
                </a:lnTo>
                <a:lnTo>
                  <a:pt x="200244" y="143697"/>
                </a:lnTo>
                <a:lnTo>
                  <a:pt x="200244" y="137760"/>
                </a:lnTo>
                <a:close/>
                <a:moveTo>
                  <a:pt x="212427" y="137760"/>
                </a:moveTo>
                <a:lnTo>
                  <a:pt x="212427" y="143697"/>
                </a:lnTo>
                <a:lnTo>
                  <a:pt x="206491" y="143697"/>
                </a:lnTo>
                <a:lnTo>
                  <a:pt x="206491" y="137760"/>
                </a:lnTo>
                <a:close/>
                <a:moveTo>
                  <a:pt x="218674" y="137760"/>
                </a:moveTo>
                <a:lnTo>
                  <a:pt x="218674" y="143697"/>
                </a:lnTo>
                <a:lnTo>
                  <a:pt x="212739" y="143697"/>
                </a:lnTo>
                <a:lnTo>
                  <a:pt x="212739" y="137760"/>
                </a:lnTo>
                <a:close/>
                <a:moveTo>
                  <a:pt x="224921" y="137760"/>
                </a:moveTo>
                <a:lnTo>
                  <a:pt x="224921" y="143697"/>
                </a:lnTo>
                <a:lnTo>
                  <a:pt x="218987" y="143697"/>
                </a:lnTo>
                <a:lnTo>
                  <a:pt x="218987" y="137760"/>
                </a:lnTo>
                <a:close/>
                <a:moveTo>
                  <a:pt x="231170" y="137760"/>
                </a:moveTo>
                <a:lnTo>
                  <a:pt x="231170" y="143697"/>
                </a:lnTo>
                <a:lnTo>
                  <a:pt x="225234" y="143697"/>
                </a:lnTo>
                <a:lnTo>
                  <a:pt x="225234" y="137760"/>
                </a:lnTo>
                <a:close/>
                <a:moveTo>
                  <a:pt x="237417" y="137760"/>
                </a:moveTo>
                <a:lnTo>
                  <a:pt x="237417" y="143697"/>
                </a:lnTo>
                <a:lnTo>
                  <a:pt x="231481" y="143697"/>
                </a:lnTo>
                <a:lnTo>
                  <a:pt x="231481" y="137760"/>
                </a:lnTo>
                <a:close/>
                <a:moveTo>
                  <a:pt x="243664" y="137760"/>
                </a:moveTo>
                <a:lnTo>
                  <a:pt x="243664" y="143697"/>
                </a:lnTo>
                <a:lnTo>
                  <a:pt x="237729" y="143697"/>
                </a:lnTo>
                <a:lnTo>
                  <a:pt x="237729" y="137760"/>
                </a:lnTo>
                <a:close/>
                <a:moveTo>
                  <a:pt x="249911" y="137760"/>
                </a:moveTo>
                <a:lnTo>
                  <a:pt x="249911" y="143697"/>
                </a:lnTo>
                <a:lnTo>
                  <a:pt x="243977" y="143697"/>
                </a:lnTo>
                <a:lnTo>
                  <a:pt x="243977" y="137760"/>
                </a:lnTo>
                <a:close/>
                <a:moveTo>
                  <a:pt x="256161" y="137760"/>
                </a:moveTo>
                <a:lnTo>
                  <a:pt x="256161" y="143697"/>
                </a:lnTo>
                <a:lnTo>
                  <a:pt x="250225" y="143697"/>
                </a:lnTo>
                <a:lnTo>
                  <a:pt x="250225" y="137760"/>
                </a:lnTo>
                <a:close/>
                <a:moveTo>
                  <a:pt x="262409" y="137760"/>
                </a:moveTo>
                <a:lnTo>
                  <a:pt x="262409" y="143697"/>
                </a:lnTo>
                <a:lnTo>
                  <a:pt x="256474" y="143697"/>
                </a:lnTo>
                <a:lnTo>
                  <a:pt x="256474" y="137760"/>
                </a:lnTo>
                <a:close/>
                <a:moveTo>
                  <a:pt x="268656" y="137760"/>
                </a:moveTo>
                <a:lnTo>
                  <a:pt x="268656" y="143697"/>
                </a:lnTo>
                <a:lnTo>
                  <a:pt x="262721" y="143697"/>
                </a:lnTo>
                <a:lnTo>
                  <a:pt x="262721" y="137760"/>
                </a:lnTo>
                <a:close/>
                <a:moveTo>
                  <a:pt x="274904" y="137760"/>
                </a:moveTo>
                <a:lnTo>
                  <a:pt x="274904" y="143697"/>
                </a:lnTo>
                <a:lnTo>
                  <a:pt x="268968" y="143697"/>
                </a:lnTo>
                <a:lnTo>
                  <a:pt x="268968" y="137760"/>
                </a:lnTo>
                <a:close/>
                <a:moveTo>
                  <a:pt x="6251" y="144011"/>
                </a:moveTo>
                <a:lnTo>
                  <a:pt x="6251" y="149945"/>
                </a:lnTo>
                <a:lnTo>
                  <a:pt x="315" y="149945"/>
                </a:lnTo>
                <a:lnTo>
                  <a:pt x="315" y="144011"/>
                </a:lnTo>
                <a:close/>
                <a:moveTo>
                  <a:pt x="12498" y="144011"/>
                </a:moveTo>
                <a:lnTo>
                  <a:pt x="12498" y="149945"/>
                </a:lnTo>
                <a:lnTo>
                  <a:pt x="6562" y="149945"/>
                </a:lnTo>
                <a:lnTo>
                  <a:pt x="6562" y="144011"/>
                </a:lnTo>
                <a:close/>
                <a:moveTo>
                  <a:pt x="18745" y="144011"/>
                </a:moveTo>
                <a:lnTo>
                  <a:pt x="18745" y="149945"/>
                </a:lnTo>
                <a:lnTo>
                  <a:pt x="12810" y="149945"/>
                </a:lnTo>
                <a:lnTo>
                  <a:pt x="12810" y="144011"/>
                </a:lnTo>
                <a:close/>
                <a:moveTo>
                  <a:pt x="24992" y="144011"/>
                </a:moveTo>
                <a:lnTo>
                  <a:pt x="24992" y="149945"/>
                </a:lnTo>
                <a:lnTo>
                  <a:pt x="19058" y="149945"/>
                </a:lnTo>
                <a:lnTo>
                  <a:pt x="19058" y="144011"/>
                </a:lnTo>
                <a:close/>
                <a:moveTo>
                  <a:pt x="31241" y="144011"/>
                </a:moveTo>
                <a:lnTo>
                  <a:pt x="31241" y="149945"/>
                </a:lnTo>
                <a:lnTo>
                  <a:pt x="25305" y="149945"/>
                </a:lnTo>
                <a:lnTo>
                  <a:pt x="25305" y="144011"/>
                </a:lnTo>
                <a:close/>
                <a:moveTo>
                  <a:pt x="37489" y="144011"/>
                </a:moveTo>
                <a:lnTo>
                  <a:pt x="37489" y="149945"/>
                </a:lnTo>
                <a:lnTo>
                  <a:pt x="31553" y="149945"/>
                </a:lnTo>
                <a:lnTo>
                  <a:pt x="31553" y="144011"/>
                </a:lnTo>
                <a:close/>
                <a:moveTo>
                  <a:pt x="43737" y="144011"/>
                </a:moveTo>
                <a:lnTo>
                  <a:pt x="43737" y="149945"/>
                </a:lnTo>
                <a:lnTo>
                  <a:pt x="37802" y="149945"/>
                </a:lnTo>
                <a:lnTo>
                  <a:pt x="37802" y="144011"/>
                </a:lnTo>
                <a:close/>
                <a:moveTo>
                  <a:pt x="49985" y="144011"/>
                </a:moveTo>
                <a:lnTo>
                  <a:pt x="49985" y="149945"/>
                </a:lnTo>
                <a:lnTo>
                  <a:pt x="44049" y="149945"/>
                </a:lnTo>
                <a:lnTo>
                  <a:pt x="44049" y="144011"/>
                </a:lnTo>
                <a:close/>
                <a:moveTo>
                  <a:pt x="56232" y="144011"/>
                </a:moveTo>
                <a:lnTo>
                  <a:pt x="56232" y="149945"/>
                </a:lnTo>
                <a:lnTo>
                  <a:pt x="50296" y="149945"/>
                </a:lnTo>
                <a:lnTo>
                  <a:pt x="50296" y="144011"/>
                </a:lnTo>
                <a:close/>
                <a:moveTo>
                  <a:pt x="62480" y="144011"/>
                </a:moveTo>
                <a:lnTo>
                  <a:pt x="62480" y="149945"/>
                </a:lnTo>
                <a:lnTo>
                  <a:pt x="56545" y="149945"/>
                </a:lnTo>
                <a:lnTo>
                  <a:pt x="56545" y="144011"/>
                </a:lnTo>
                <a:close/>
                <a:moveTo>
                  <a:pt x="68727" y="144011"/>
                </a:moveTo>
                <a:lnTo>
                  <a:pt x="68727" y="149945"/>
                </a:lnTo>
                <a:lnTo>
                  <a:pt x="62792" y="149945"/>
                </a:lnTo>
                <a:lnTo>
                  <a:pt x="62792" y="144011"/>
                </a:lnTo>
                <a:close/>
                <a:moveTo>
                  <a:pt x="74975" y="144011"/>
                </a:moveTo>
                <a:lnTo>
                  <a:pt x="74975" y="149945"/>
                </a:lnTo>
                <a:lnTo>
                  <a:pt x="69039" y="149945"/>
                </a:lnTo>
                <a:lnTo>
                  <a:pt x="69039" y="144011"/>
                </a:lnTo>
                <a:close/>
                <a:moveTo>
                  <a:pt x="81223" y="144011"/>
                </a:moveTo>
                <a:lnTo>
                  <a:pt x="81223" y="149945"/>
                </a:lnTo>
                <a:lnTo>
                  <a:pt x="75286" y="149945"/>
                </a:lnTo>
                <a:lnTo>
                  <a:pt x="75286" y="144011"/>
                </a:lnTo>
                <a:close/>
                <a:moveTo>
                  <a:pt x="87470" y="144011"/>
                </a:moveTo>
                <a:lnTo>
                  <a:pt x="87470" y="149945"/>
                </a:lnTo>
                <a:lnTo>
                  <a:pt x="81535" y="149945"/>
                </a:lnTo>
                <a:lnTo>
                  <a:pt x="81535" y="144011"/>
                </a:lnTo>
                <a:close/>
                <a:moveTo>
                  <a:pt x="93718" y="144011"/>
                </a:moveTo>
                <a:lnTo>
                  <a:pt x="93718" y="149945"/>
                </a:lnTo>
                <a:lnTo>
                  <a:pt x="87784" y="149945"/>
                </a:lnTo>
                <a:lnTo>
                  <a:pt x="87784" y="144011"/>
                </a:lnTo>
                <a:close/>
                <a:moveTo>
                  <a:pt x="99967" y="144011"/>
                </a:moveTo>
                <a:lnTo>
                  <a:pt x="99967" y="149945"/>
                </a:lnTo>
                <a:lnTo>
                  <a:pt x="94031" y="149945"/>
                </a:lnTo>
                <a:lnTo>
                  <a:pt x="94031" y="144011"/>
                </a:lnTo>
                <a:close/>
                <a:moveTo>
                  <a:pt x="106214" y="144011"/>
                </a:moveTo>
                <a:lnTo>
                  <a:pt x="106214" y="149945"/>
                </a:lnTo>
                <a:lnTo>
                  <a:pt x="100278" y="149945"/>
                </a:lnTo>
                <a:lnTo>
                  <a:pt x="100278" y="144011"/>
                </a:lnTo>
                <a:close/>
                <a:moveTo>
                  <a:pt x="112461" y="144011"/>
                </a:moveTo>
                <a:lnTo>
                  <a:pt x="112461" y="149945"/>
                </a:lnTo>
                <a:lnTo>
                  <a:pt x="106527" y="149945"/>
                </a:lnTo>
                <a:lnTo>
                  <a:pt x="106527" y="144011"/>
                </a:lnTo>
                <a:close/>
                <a:moveTo>
                  <a:pt x="118710" y="144011"/>
                </a:moveTo>
                <a:lnTo>
                  <a:pt x="118710" y="149945"/>
                </a:lnTo>
                <a:lnTo>
                  <a:pt x="112774" y="149945"/>
                </a:lnTo>
                <a:lnTo>
                  <a:pt x="112774" y="144011"/>
                </a:lnTo>
                <a:close/>
                <a:moveTo>
                  <a:pt x="124957" y="144011"/>
                </a:moveTo>
                <a:lnTo>
                  <a:pt x="124957" y="149945"/>
                </a:lnTo>
                <a:lnTo>
                  <a:pt x="119021" y="149945"/>
                </a:lnTo>
                <a:lnTo>
                  <a:pt x="119021" y="144011"/>
                </a:lnTo>
                <a:close/>
                <a:moveTo>
                  <a:pt x="131204" y="144011"/>
                </a:moveTo>
                <a:lnTo>
                  <a:pt x="131204" y="149945"/>
                </a:lnTo>
                <a:lnTo>
                  <a:pt x="125270" y="149945"/>
                </a:lnTo>
                <a:lnTo>
                  <a:pt x="125270" y="144011"/>
                </a:lnTo>
                <a:close/>
                <a:moveTo>
                  <a:pt x="137451" y="144011"/>
                </a:moveTo>
                <a:lnTo>
                  <a:pt x="137451" y="149945"/>
                </a:lnTo>
                <a:lnTo>
                  <a:pt x="131517" y="149945"/>
                </a:lnTo>
                <a:lnTo>
                  <a:pt x="131517" y="144011"/>
                </a:lnTo>
                <a:close/>
                <a:moveTo>
                  <a:pt x="143702" y="144011"/>
                </a:moveTo>
                <a:lnTo>
                  <a:pt x="143702" y="149945"/>
                </a:lnTo>
                <a:lnTo>
                  <a:pt x="137766" y="149945"/>
                </a:lnTo>
                <a:lnTo>
                  <a:pt x="137766" y="144011"/>
                </a:lnTo>
                <a:close/>
                <a:moveTo>
                  <a:pt x="149949" y="144011"/>
                </a:moveTo>
                <a:lnTo>
                  <a:pt x="149949" y="149945"/>
                </a:lnTo>
                <a:lnTo>
                  <a:pt x="144015" y="149945"/>
                </a:lnTo>
                <a:lnTo>
                  <a:pt x="144015" y="144011"/>
                </a:lnTo>
                <a:close/>
                <a:moveTo>
                  <a:pt x="156196" y="144011"/>
                </a:moveTo>
                <a:lnTo>
                  <a:pt x="156196" y="149945"/>
                </a:lnTo>
                <a:lnTo>
                  <a:pt x="150262" y="149945"/>
                </a:lnTo>
                <a:lnTo>
                  <a:pt x="150262" y="144011"/>
                </a:lnTo>
                <a:close/>
                <a:moveTo>
                  <a:pt x="162445" y="144011"/>
                </a:moveTo>
                <a:lnTo>
                  <a:pt x="162445" y="149945"/>
                </a:lnTo>
                <a:lnTo>
                  <a:pt x="156509" y="149945"/>
                </a:lnTo>
                <a:lnTo>
                  <a:pt x="156509" y="144011"/>
                </a:lnTo>
                <a:close/>
                <a:moveTo>
                  <a:pt x="168692" y="144011"/>
                </a:moveTo>
                <a:lnTo>
                  <a:pt x="168692" y="149945"/>
                </a:lnTo>
                <a:lnTo>
                  <a:pt x="162756" y="149945"/>
                </a:lnTo>
                <a:lnTo>
                  <a:pt x="162756" y="144011"/>
                </a:lnTo>
                <a:close/>
                <a:moveTo>
                  <a:pt x="174939" y="144011"/>
                </a:moveTo>
                <a:lnTo>
                  <a:pt x="174939" y="149945"/>
                </a:lnTo>
                <a:lnTo>
                  <a:pt x="169005" y="149945"/>
                </a:lnTo>
                <a:lnTo>
                  <a:pt x="169005" y="144011"/>
                </a:lnTo>
                <a:close/>
                <a:moveTo>
                  <a:pt x="181186" y="144011"/>
                </a:moveTo>
                <a:lnTo>
                  <a:pt x="181186" y="149945"/>
                </a:lnTo>
                <a:lnTo>
                  <a:pt x="175252" y="149945"/>
                </a:lnTo>
                <a:lnTo>
                  <a:pt x="175252" y="144011"/>
                </a:lnTo>
                <a:close/>
                <a:moveTo>
                  <a:pt x="187433" y="144011"/>
                </a:moveTo>
                <a:lnTo>
                  <a:pt x="187433" y="149945"/>
                </a:lnTo>
                <a:lnTo>
                  <a:pt x="181499" y="149945"/>
                </a:lnTo>
                <a:lnTo>
                  <a:pt x="181499" y="144011"/>
                </a:lnTo>
                <a:close/>
                <a:moveTo>
                  <a:pt x="193682" y="144011"/>
                </a:moveTo>
                <a:lnTo>
                  <a:pt x="193682" y="149945"/>
                </a:lnTo>
                <a:lnTo>
                  <a:pt x="187746" y="149945"/>
                </a:lnTo>
                <a:lnTo>
                  <a:pt x="187746" y="144011"/>
                </a:lnTo>
                <a:close/>
                <a:moveTo>
                  <a:pt x="199931" y="144011"/>
                </a:moveTo>
                <a:lnTo>
                  <a:pt x="199931" y="149945"/>
                </a:lnTo>
                <a:lnTo>
                  <a:pt x="193996" y="149945"/>
                </a:lnTo>
                <a:lnTo>
                  <a:pt x="193996" y="144011"/>
                </a:lnTo>
                <a:close/>
                <a:moveTo>
                  <a:pt x="206180" y="144011"/>
                </a:moveTo>
                <a:lnTo>
                  <a:pt x="206180" y="149945"/>
                </a:lnTo>
                <a:lnTo>
                  <a:pt x="200244" y="149945"/>
                </a:lnTo>
                <a:lnTo>
                  <a:pt x="200244" y="144011"/>
                </a:lnTo>
                <a:close/>
                <a:moveTo>
                  <a:pt x="212427" y="144011"/>
                </a:moveTo>
                <a:lnTo>
                  <a:pt x="212427" y="149945"/>
                </a:lnTo>
                <a:lnTo>
                  <a:pt x="206491" y="149945"/>
                </a:lnTo>
                <a:lnTo>
                  <a:pt x="206491" y="144011"/>
                </a:lnTo>
                <a:close/>
                <a:moveTo>
                  <a:pt x="218674" y="144011"/>
                </a:moveTo>
                <a:lnTo>
                  <a:pt x="218674" y="149945"/>
                </a:lnTo>
                <a:lnTo>
                  <a:pt x="212739" y="149945"/>
                </a:lnTo>
                <a:lnTo>
                  <a:pt x="212739" y="144011"/>
                </a:lnTo>
                <a:close/>
                <a:moveTo>
                  <a:pt x="224921" y="144011"/>
                </a:moveTo>
                <a:lnTo>
                  <a:pt x="224921" y="149945"/>
                </a:lnTo>
                <a:lnTo>
                  <a:pt x="218987" y="149945"/>
                </a:lnTo>
                <a:lnTo>
                  <a:pt x="218987" y="144011"/>
                </a:lnTo>
                <a:close/>
                <a:moveTo>
                  <a:pt x="231170" y="144011"/>
                </a:moveTo>
                <a:lnTo>
                  <a:pt x="231170" y="149945"/>
                </a:lnTo>
                <a:lnTo>
                  <a:pt x="225234" y="149945"/>
                </a:lnTo>
                <a:lnTo>
                  <a:pt x="225234" y="144011"/>
                </a:lnTo>
                <a:close/>
                <a:moveTo>
                  <a:pt x="237417" y="144011"/>
                </a:moveTo>
                <a:lnTo>
                  <a:pt x="237417" y="149945"/>
                </a:lnTo>
                <a:lnTo>
                  <a:pt x="231481" y="149945"/>
                </a:lnTo>
                <a:lnTo>
                  <a:pt x="231481" y="144011"/>
                </a:lnTo>
                <a:close/>
                <a:moveTo>
                  <a:pt x="243664" y="144011"/>
                </a:moveTo>
                <a:lnTo>
                  <a:pt x="243664" y="149945"/>
                </a:lnTo>
                <a:lnTo>
                  <a:pt x="237729" y="149945"/>
                </a:lnTo>
                <a:lnTo>
                  <a:pt x="237729" y="144011"/>
                </a:lnTo>
                <a:close/>
                <a:moveTo>
                  <a:pt x="249911" y="144011"/>
                </a:moveTo>
                <a:lnTo>
                  <a:pt x="249911" y="149945"/>
                </a:lnTo>
                <a:lnTo>
                  <a:pt x="243977" y="149945"/>
                </a:lnTo>
                <a:lnTo>
                  <a:pt x="243977" y="144011"/>
                </a:lnTo>
                <a:close/>
                <a:moveTo>
                  <a:pt x="256161" y="144011"/>
                </a:moveTo>
                <a:lnTo>
                  <a:pt x="256161" y="149945"/>
                </a:lnTo>
                <a:lnTo>
                  <a:pt x="250225" y="149945"/>
                </a:lnTo>
                <a:lnTo>
                  <a:pt x="250225" y="144011"/>
                </a:lnTo>
                <a:close/>
                <a:moveTo>
                  <a:pt x="262409" y="144011"/>
                </a:moveTo>
                <a:lnTo>
                  <a:pt x="262409" y="149945"/>
                </a:lnTo>
                <a:lnTo>
                  <a:pt x="256474" y="149945"/>
                </a:lnTo>
                <a:lnTo>
                  <a:pt x="256474" y="144011"/>
                </a:lnTo>
                <a:close/>
                <a:moveTo>
                  <a:pt x="268656" y="144011"/>
                </a:moveTo>
                <a:lnTo>
                  <a:pt x="268656" y="149945"/>
                </a:lnTo>
                <a:lnTo>
                  <a:pt x="262721" y="149945"/>
                </a:lnTo>
                <a:lnTo>
                  <a:pt x="262721" y="144011"/>
                </a:lnTo>
                <a:close/>
                <a:moveTo>
                  <a:pt x="274904" y="144011"/>
                </a:moveTo>
                <a:lnTo>
                  <a:pt x="274904" y="149945"/>
                </a:lnTo>
                <a:lnTo>
                  <a:pt x="268968" y="149945"/>
                </a:lnTo>
                <a:lnTo>
                  <a:pt x="268968" y="144011"/>
                </a:lnTo>
                <a:close/>
                <a:moveTo>
                  <a:pt x="6251" y="150258"/>
                </a:moveTo>
                <a:lnTo>
                  <a:pt x="6251" y="156192"/>
                </a:lnTo>
                <a:lnTo>
                  <a:pt x="315" y="156192"/>
                </a:lnTo>
                <a:lnTo>
                  <a:pt x="315" y="150258"/>
                </a:lnTo>
                <a:close/>
                <a:moveTo>
                  <a:pt x="12498" y="150258"/>
                </a:moveTo>
                <a:lnTo>
                  <a:pt x="12498" y="156192"/>
                </a:lnTo>
                <a:lnTo>
                  <a:pt x="6562" y="156192"/>
                </a:lnTo>
                <a:lnTo>
                  <a:pt x="6562" y="150258"/>
                </a:lnTo>
                <a:close/>
                <a:moveTo>
                  <a:pt x="18745" y="150258"/>
                </a:moveTo>
                <a:lnTo>
                  <a:pt x="18745" y="156192"/>
                </a:lnTo>
                <a:lnTo>
                  <a:pt x="12810" y="156192"/>
                </a:lnTo>
                <a:lnTo>
                  <a:pt x="12810" y="150258"/>
                </a:lnTo>
                <a:close/>
                <a:moveTo>
                  <a:pt x="24992" y="150258"/>
                </a:moveTo>
                <a:lnTo>
                  <a:pt x="24992" y="156192"/>
                </a:lnTo>
                <a:lnTo>
                  <a:pt x="19058" y="156192"/>
                </a:lnTo>
                <a:lnTo>
                  <a:pt x="19058" y="150258"/>
                </a:lnTo>
                <a:close/>
                <a:moveTo>
                  <a:pt x="31241" y="150258"/>
                </a:moveTo>
                <a:lnTo>
                  <a:pt x="31241" y="156192"/>
                </a:lnTo>
                <a:lnTo>
                  <a:pt x="25305" y="156192"/>
                </a:lnTo>
                <a:lnTo>
                  <a:pt x="25305" y="150258"/>
                </a:lnTo>
                <a:close/>
                <a:moveTo>
                  <a:pt x="37489" y="150258"/>
                </a:moveTo>
                <a:lnTo>
                  <a:pt x="37489" y="156192"/>
                </a:lnTo>
                <a:lnTo>
                  <a:pt x="31553" y="156192"/>
                </a:lnTo>
                <a:lnTo>
                  <a:pt x="31553" y="150258"/>
                </a:lnTo>
                <a:close/>
                <a:moveTo>
                  <a:pt x="43737" y="150258"/>
                </a:moveTo>
                <a:lnTo>
                  <a:pt x="43737" y="156192"/>
                </a:lnTo>
                <a:lnTo>
                  <a:pt x="37802" y="156192"/>
                </a:lnTo>
                <a:lnTo>
                  <a:pt x="37802" y="150258"/>
                </a:lnTo>
                <a:close/>
                <a:moveTo>
                  <a:pt x="49985" y="150258"/>
                </a:moveTo>
                <a:lnTo>
                  <a:pt x="49985" y="156192"/>
                </a:lnTo>
                <a:lnTo>
                  <a:pt x="44049" y="156192"/>
                </a:lnTo>
                <a:lnTo>
                  <a:pt x="44049" y="150258"/>
                </a:lnTo>
                <a:close/>
                <a:moveTo>
                  <a:pt x="56232" y="150258"/>
                </a:moveTo>
                <a:lnTo>
                  <a:pt x="56232" y="156192"/>
                </a:lnTo>
                <a:lnTo>
                  <a:pt x="50296" y="156192"/>
                </a:lnTo>
                <a:lnTo>
                  <a:pt x="50296" y="150258"/>
                </a:lnTo>
                <a:close/>
                <a:moveTo>
                  <a:pt x="62480" y="150258"/>
                </a:moveTo>
                <a:lnTo>
                  <a:pt x="62480" y="156192"/>
                </a:lnTo>
                <a:lnTo>
                  <a:pt x="56545" y="156192"/>
                </a:lnTo>
                <a:lnTo>
                  <a:pt x="56545" y="150258"/>
                </a:lnTo>
                <a:close/>
                <a:moveTo>
                  <a:pt x="68727" y="150258"/>
                </a:moveTo>
                <a:lnTo>
                  <a:pt x="68727" y="156192"/>
                </a:lnTo>
                <a:lnTo>
                  <a:pt x="62792" y="156192"/>
                </a:lnTo>
                <a:lnTo>
                  <a:pt x="62792" y="150258"/>
                </a:lnTo>
                <a:close/>
                <a:moveTo>
                  <a:pt x="74975" y="150258"/>
                </a:moveTo>
                <a:lnTo>
                  <a:pt x="74975" y="156192"/>
                </a:lnTo>
                <a:lnTo>
                  <a:pt x="69039" y="156192"/>
                </a:lnTo>
                <a:lnTo>
                  <a:pt x="69039" y="150258"/>
                </a:lnTo>
                <a:close/>
                <a:moveTo>
                  <a:pt x="81223" y="150258"/>
                </a:moveTo>
                <a:lnTo>
                  <a:pt x="81223" y="156192"/>
                </a:lnTo>
                <a:lnTo>
                  <a:pt x="75286" y="156192"/>
                </a:lnTo>
                <a:lnTo>
                  <a:pt x="75286" y="150258"/>
                </a:lnTo>
                <a:close/>
                <a:moveTo>
                  <a:pt x="87470" y="150258"/>
                </a:moveTo>
                <a:lnTo>
                  <a:pt x="87470" y="156192"/>
                </a:lnTo>
                <a:lnTo>
                  <a:pt x="81535" y="156192"/>
                </a:lnTo>
                <a:lnTo>
                  <a:pt x="81535" y="150258"/>
                </a:lnTo>
                <a:close/>
                <a:moveTo>
                  <a:pt x="93718" y="150258"/>
                </a:moveTo>
                <a:lnTo>
                  <a:pt x="93718" y="156192"/>
                </a:lnTo>
                <a:lnTo>
                  <a:pt x="87784" y="156192"/>
                </a:lnTo>
                <a:lnTo>
                  <a:pt x="87784" y="150258"/>
                </a:lnTo>
                <a:close/>
                <a:moveTo>
                  <a:pt x="99967" y="150258"/>
                </a:moveTo>
                <a:lnTo>
                  <a:pt x="99967" y="156192"/>
                </a:lnTo>
                <a:lnTo>
                  <a:pt x="94031" y="156192"/>
                </a:lnTo>
                <a:lnTo>
                  <a:pt x="94031" y="150258"/>
                </a:lnTo>
                <a:close/>
                <a:moveTo>
                  <a:pt x="106214" y="150258"/>
                </a:moveTo>
                <a:lnTo>
                  <a:pt x="106214" y="156192"/>
                </a:lnTo>
                <a:lnTo>
                  <a:pt x="100278" y="156192"/>
                </a:lnTo>
                <a:lnTo>
                  <a:pt x="100278" y="150258"/>
                </a:lnTo>
                <a:close/>
                <a:moveTo>
                  <a:pt x="112461" y="150258"/>
                </a:moveTo>
                <a:lnTo>
                  <a:pt x="112461" y="156192"/>
                </a:lnTo>
                <a:lnTo>
                  <a:pt x="106527" y="156192"/>
                </a:lnTo>
                <a:lnTo>
                  <a:pt x="106527" y="150258"/>
                </a:lnTo>
                <a:close/>
                <a:moveTo>
                  <a:pt x="118710" y="150258"/>
                </a:moveTo>
                <a:lnTo>
                  <a:pt x="118710" y="156192"/>
                </a:lnTo>
                <a:lnTo>
                  <a:pt x="112774" y="156192"/>
                </a:lnTo>
                <a:lnTo>
                  <a:pt x="112774" y="150258"/>
                </a:lnTo>
                <a:close/>
                <a:moveTo>
                  <a:pt x="124957" y="150258"/>
                </a:moveTo>
                <a:lnTo>
                  <a:pt x="124957" y="156192"/>
                </a:lnTo>
                <a:lnTo>
                  <a:pt x="119021" y="156192"/>
                </a:lnTo>
                <a:lnTo>
                  <a:pt x="119021" y="150258"/>
                </a:lnTo>
                <a:close/>
                <a:moveTo>
                  <a:pt x="131204" y="150258"/>
                </a:moveTo>
                <a:lnTo>
                  <a:pt x="131204" y="156192"/>
                </a:lnTo>
                <a:lnTo>
                  <a:pt x="125270" y="156192"/>
                </a:lnTo>
                <a:lnTo>
                  <a:pt x="125270" y="150258"/>
                </a:lnTo>
                <a:close/>
                <a:moveTo>
                  <a:pt x="137451" y="150258"/>
                </a:moveTo>
                <a:lnTo>
                  <a:pt x="137451" y="156192"/>
                </a:lnTo>
                <a:lnTo>
                  <a:pt x="131517" y="156192"/>
                </a:lnTo>
                <a:lnTo>
                  <a:pt x="131517" y="150258"/>
                </a:lnTo>
                <a:close/>
                <a:moveTo>
                  <a:pt x="143702" y="150258"/>
                </a:moveTo>
                <a:lnTo>
                  <a:pt x="143702" y="156192"/>
                </a:lnTo>
                <a:lnTo>
                  <a:pt x="137766" y="156192"/>
                </a:lnTo>
                <a:lnTo>
                  <a:pt x="137766" y="150258"/>
                </a:lnTo>
                <a:close/>
                <a:moveTo>
                  <a:pt x="149949" y="150258"/>
                </a:moveTo>
                <a:lnTo>
                  <a:pt x="149949" y="156192"/>
                </a:lnTo>
                <a:lnTo>
                  <a:pt x="144015" y="156192"/>
                </a:lnTo>
                <a:lnTo>
                  <a:pt x="144015" y="150258"/>
                </a:lnTo>
                <a:close/>
                <a:moveTo>
                  <a:pt x="156196" y="150258"/>
                </a:moveTo>
                <a:lnTo>
                  <a:pt x="156196" y="156192"/>
                </a:lnTo>
                <a:lnTo>
                  <a:pt x="150262" y="156192"/>
                </a:lnTo>
                <a:lnTo>
                  <a:pt x="150262" y="150258"/>
                </a:lnTo>
                <a:close/>
                <a:moveTo>
                  <a:pt x="162445" y="150258"/>
                </a:moveTo>
                <a:lnTo>
                  <a:pt x="162445" y="156192"/>
                </a:lnTo>
                <a:lnTo>
                  <a:pt x="156509" y="156192"/>
                </a:lnTo>
                <a:lnTo>
                  <a:pt x="156509" y="150258"/>
                </a:lnTo>
                <a:close/>
                <a:moveTo>
                  <a:pt x="168692" y="150258"/>
                </a:moveTo>
                <a:lnTo>
                  <a:pt x="168692" y="156192"/>
                </a:lnTo>
                <a:lnTo>
                  <a:pt x="162756" y="156192"/>
                </a:lnTo>
                <a:lnTo>
                  <a:pt x="162756" y="150258"/>
                </a:lnTo>
                <a:close/>
                <a:moveTo>
                  <a:pt x="174939" y="150258"/>
                </a:moveTo>
                <a:lnTo>
                  <a:pt x="174939" y="156192"/>
                </a:lnTo>
                <a:lnTo>
                  <a:pt x="169005" y="156192"/>
                </a:lnTo>
                <a:lnTo>
                  <a:pt x="169005" y="150258"/>
                </a:lnTo>
                <a:close/>
                <a:moveTo>
                  <a:pt x="181186" y="150258"/>
                </a:moveTo>
                <a:lnTo>
                  <a:pt x="181186" y="156192"/>
                </a:lnTo>
                <a:lnTo>
                  <a:pt x="175252" y="156192"/>
                </a:lnTo>
                <a:lnTo>
                  <a:pt x="175252" y="150258"/>
                </a:lnTo>
                <a:close/>
                <a:moveTo>
                  <a:pt x="187433" y="150258"/>
                </a:moveTo>
                <a:lnTo>
                  <a:pt x="187433" y="156192"/>
                </a:lnTo>
                <a:lnTo>
                  <a:pt x="181499" y="156192"/>
                </a:lnTo>
                <a:lnTo>
                  <a:pt x="181499" y="150258"/>
                </a:lnTo>
                <a:close/>
                <a:moveTo>
                  <a:pt x="193682" y="150258"/>
                </a:moveTo>
                <a:lnTo>
                  <a:pt x="193682" y="156192"/>
                </a:lnTo>
                <a:lnTo>
                  <a:pt x="187746" y="156192"/>
                </a:lnTo>
                <a:lnTo>
                  <a:pt x="187746" y="150258"/>
                </a:lnTo>
                <a:close/>
                <a:moveTo>
                  <a:pt x="199931" y="150258"/>
                </a:moveTo>
                <a:lnTo>
                  <a:pt x="199931" y="156192"/>
                </a:lnTo>
                <a:lnTo>
                  <a:pt x="193996" y="156192"/>
                </a:lnTo>
                <a:lnTo>
                  <a:pt x="193996" y="150258"/>
                </a:lnTo>
                <a:close/>
                <a:moveTo>
                  <a:pt x="206180" y="150258"/>
                </a:moveTo>
                <a:lnTo>
                  <a:pt x="206180" y="156192"/>
                </a:lnTo>
                <a:lnTo>
                  <a:pt x="200244" y="156192"/>
                </a:lnTo>
                <a:lnTo>
                  <a:pt x="200244" y="150258"/>
                </a:lnTo>
                <a:close/>
                <a:moveTo>
                  <a:pt x="212427" y="150258"/>
                </a:moveTo>
                <a:lnTo>
                  <a:pt x="212427" y="156192"/>
                </a:lnTo>
                <a:lnTo>
                  <a:pt x="206491" y="156192"/>
                </a:lnTo>
                <a:lnTo>
                  <a:pt x="206491" y="150258"/>
                </a:lnTo>
                <a:close/>
                <a:moveTo>
                  <a:pt x="218674" y="150258"/>
                </a:moveTo>
                <a:lnTo>
                  <a:pt x="218674" y="156192"/>
                </a:lnTo>
                <a:lnTo>
                  <a:pt x="212739" y="156192"/>
                </a:lnTo>
                <a:lnTo>
                  <a:pt x="212739" y="150258"/>
                </a:lnTo>
                <a:close/>
                <a:moveTo>
                  <a:pt x="224921" y="150258"/>
                </a:moveTo>
                <a:lnTo>
                  <a:pt x="224921" y="156192"/>
                </a:lnTo>
                <a:lnTo>
                  <a:pt x="218987" y="156192"/>
                </a:lnTo>
                <a:lnTo>
                  <a:pt x="218987" y="150258"/>
                </a:lnTo>
                <a:close/>
                <a:moveTo>
                  <a:pt x="231170" y="150258"/>
                </a:moveTo>
                <a:lnTo>
                  <a:pt x="231170" y="156192"/>
                </a:lnTo>
                <a:lnTo>
                  <a:pt x="225234" y="156192"/>
                </a:lnTo>
                <a:lnTo>
                  <a:pt x="225234" y="150258"/>
                </a:lnTo>
                <a:close/>
                <a:moveTo>
                  <a:pt x="237417" y="150258"/>
                </a:moveTo>
                <a:lnTo>
                  <a:pt x="237417" y="156192"/>
                </a:lnTo>
                <a:lnTo>
                  <a:pt x="231481" y="156192"/>
                </a:lnTo>
                <a:lnTo>
                  <a:pt x="231481" y="150258"/>
                </a:lnTo>
                <a:close/>
                <a:moveTo>
                  <a:pt x="243664" y="150258"/>
                </a:moveTo>
                <a:lnTo>
                  <a:pt x="243664" y="156192"/>
                </a:lnTo>
                <a:lnTo>
                  <a:pt x="237729" y="156192"/>
                </a:lnTo>
                <a:lnTo>
                  <a:pt x="237729" y="150258"/>
                </a:lnTo>
                <a:close/>
                <a:moveTo>
                  <a:pt x="249911" y="150258"/>
                </a:moveTo>
                <a:lnTo>
                  <a:pt x="249911" y="156192"/>
                </a:lnTo>
                <a:lnTo>
                  <a:pt x="243977" y="156192"/>
                </a:lnTo>
                <a:lnTo>
                  <a:pt x="243977" y="150258"/>
                </a:lnTo>
                <a:close/>
                <a:moveTo>
                  <a:pt x="256161" y="150258"/>
                </a:moveTo>
                <a:lnTo>
                  <a:pt x="256161" y="156192"/>
                </a:lnTo>
                <a:lnTo>
                  <a:pt x="250225" y="156192"/>
                </a:lnTo>
                <a:lnTo>
                  <a:pt x="250225" y="150258"/>
                </a:lnTo>
                <a:close/>
                <a:moveTo>
                  <a:pt x="262409" y="150258"/>
                </a:moveTo>
                <a:lnTo>
                  <a:pt x="262409" y="156192"/>
                </a:lnTo>
                <a:lnTo>
                  <a:pt x="256474" y="156192"/>
                </a:lnTo>
                <a:lnTo>
                  <a:pt x="256474" y="150258"/>
                </a:lnTo>
                <a:close/>
                <a:moveTo>
                  <a:pt x="268656" y="150258"/>
                </a:moveTo>
                <a:lnTo>
                  <a:pt x="268656" y="156192"/>
                </a:lnTo>
                <a:lnTo>
                  <a:pt x="262721" y="156192"/>
                </a:lnTo>
                <a:lnTo>
                  <a:pt x="262721" y="150258"/>
                </a:lnTo>
                <a:close/>
                <a:moveTo>
                  <a:pt x="274904" y="150258"/>
                </a:moveTo>
                <a:lnTo>
                  <a:pt x="274904" y="156192"/>
                </a:lnTo>
                <a:lnTo>
                  <a:pt x="268968" y="156192"/>
                </a:lnTo>
                <a:lnTo>
                  <a:pt x="268968" y="150258"/>
                </a:lnTo>
                <a:close/>
                <a:moveTo>
                  <a:pt x="158" y="0"/>
                </a:moveTo>
                <a:lnTo>
                  <a:pt x="158" y="157"/>
                </a:lnTo>
                <a:lnTo>
                  <a:pt x="0" y="157"/>
                </a:lnTo>
                <a:lnTo>
                  <a:pt x="0" y="156350"/>
                </a:lnTo>
                <a:lnTo>
                  <a:pt x="158" y="156350"/>
                </a:lnTo>
                <a:lnTo>
                  <a:pt x="158" y="156508"/>
                </a:lnTo>
                <a:lnTo>
                  <a:pt x="275059" y="156508"/>
                </a:lnTo>
                <a:lnTo>
                  <a:pt x="275059" y="156350"/>
                </a:lnTo>
                <a:lnTo>
                  <a:pt x="275215" y="156350"/>
                </a:lnTo>
                <a:lnTo>
                  <a:pt x="275215" y="155"/>
                </a:lnTo>
                <a:lnTo>
                  <a:pt x="275059" y="155"/>
                </a:lnTo>
                <a:lnTo>
                  <a:pt x="275059" y="0"/>
                </a:lnTo>
                <a:close/>
              </a:path>
            </a:pathLst>
          </a:custGeom>
          <a:solidFill>
            <a:srgbClr val="E9CED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6"/>
          <p:cNvSpPr/>
          <p:nvPr/>
        </p:nvSpPr>
        <p:spPr>
          <a:xfrm>
            <a:off x="8571292" y="714247"/>
            <a:ext cx="176549" cy="195133"/>
          </a:xfrm>
          <a:custGeom>
            <a:avLst/>
            <a:gdLst/>
            <a:ahLst/>
            <a:cxnLst/>
            <a:rect l="l" t="t" r="r" b="b"/>
            <a:pathLst>
              <a:path w="1720" h="1901" extrusionOk="0">
                <a:moveTo>
                  <a:pt x="916" y="737"/>
                </a:moveTo>
                <a:cubicBezTo>
                  <a:pt x="865" y="1005"/>
                  <a:pt x="746" y="1200"/>
                  <a:pt x="684" y="1200"/>
                </a:cubicBezTo>
                <a:cubicBezTo>
                  <a:pt x="670" y="1200"/>
                  <a:pt x="653" y="1175"/>
                  <a:pt x="645" y="1161"/>
                </a:cubicBezTo>
                <a:cubicBezTo>
                  <a:pt x="617" y="1117"/>
                  <a:pt x="614" y="1064"/>
                  <a:pt x="634" y="1008"/>
                </a:cubicBezTo>
                <a:cubicBezTo>
                  <a:pt x="673" y="907"/>
                  <a:pt x="776" y="807"/>
                  <a:pt x="916" y="737"/>
                </a:cubicBezTo>
                <a:close/>
                <a:moveTo>
                  <a:pt x="620" y="84"/>
                </a:moveTo>
                <a:cubicBezTo>
                  <a:pt x="715" y="84"/>
                  <a:pt x="793" y="112"/>
                  <a:pt x="838" y="182"/>
                </a:cubicBezTo>
                <a:cubicBezTo>
                  <a:pt x="918" y="277"/>
                  <a:pt x="949" y="439"/>
                  <a:pt x="924" y="648"/>
                </a:cubicBezTo>
                <a:cubicBezTo>
                  <a:pt x="740" y="726"/>
                  <a:pt x="600" y="854"/>
                  <a:pt x="550" y="986"/>
                </a:cubicBezTo>
                <a:cubicBezTo>
                  <a:pt x="522" y="1064"/>
                  <a:pt x="531" y="1139"/>
                  <a:pt x="564" y="1206"/>
                </a:cubicBezTo>
                <a:cubicBezTo>
                  <a:pt x="603" y="1273"/>
                  <a:pt x="645" y="1287"/>
                  <a:pt x="676" y="1287"/>
                </a:cubicBezTo>
                <a:cubicBezTo>
                  <a:pt x="815" y="1287"/>
                  <a:pt x="952" y="991"/>
                  <a:pt x="997" y="704"/>
                </a:cubicBezTo>
                <a:cubicBezTo>
                  <a:pt x="1086" y="673"/>
                  <a:pt x="1170" y="656"/>
                  <a:pt x="1245" y="656"/>
                </a:cubicBezTo>
                <a:cubicBezTo>
                  <a:pt x="1373" y="656"/>
                  <a:pt x="1538" y="698"/>
                  <a:pt x="1599" y="910"/>
                </a:cubicBezTo>
                <a:cubicBezTo>
                  <a:pt x="1630" y="1008"/>
                  <a:pt x="1599" y="1108"/>
                  <a:pt x="1524" y="1214"/>
                </a:cubicBezTo>
                <a:cubicBezTo>
                  <a:pt x="1281" y="1541"/>
                  <a:pt x="561" y="1828"/>
                  <a:pt x="257" y="1828"/>
                </a:cubicBezTo>
                <a:cubicBezTo>
                  <a:pt x="199" y="1828"/>
                  <a:pt x="176" y="1814"/>
                  <a:pt x="171" y="1806"/>
                </a:cubicBezTo>
                <a:cubicBezTo>
                  <a:pt x="171" y="1800"/>
                  <a:pt x="171" y="1792"/>
                  <a:pt x="176" y="1778"/>
                </a:cubicBezTo>
                <a:cubicBezTo>
                  <a:pt x="182" y="1772"/>
                  <a:pt x="182" y="1764"/>
                  <a:pt x="182" y="1758"/>
                </a:cubicBezTo>
                <a:cubicBezTo>
                  <a:pt x="148" y="1309"/>
                  <a:pt x="157" y="126"/>
                  <a:pt x="575" y="87"/>
                </a:cubicBezTo>
                <a:cubicBezTo>
                  <a:pt x="589" y="84"/>
                  <a:pt x="606" y="84"/>
                  <a:pt x="620" y="84"/>
                </a:cubicBezTo>
                <a:close/>
                <a:moveTo>
                  <a:pt x="623" y="1"/>
                </a:moveTo>
                <a:cubicBezTo>
                  <a:pt x="606" y="1"/>
                  <a:pt x="588" y="2"/>
                  <a:pt x="570" y="4"/>
                </a:cubicBezTo>
                <a:cubicBezTo>
                  <a:pt x="1" y="54"/>
                  <a:pt x="90" y="1602"/>
                  <a:pt x="101" y="1750"/>
                </a:cubicBezTo>
                <a:cubicBezTo>
                  <a:pt x="87" y="1797"/>
                  <a:pt x="95" y="1828"/>
                  <a:pt x="109" y="1845"/>
                </a:cubicBezTo>
                <a:cubicBezTo>
                  <a:pt x="132" y="1884"/>
                  <a:pt x="185" y="1901"/>
                  <a:pt x="266" y="1901"/>
                </a:cubicBezTo>
                <a:cubicBezTo>
                  <a:pt x="589" y="1901"/>
                  <a:pt x="1331" y="1608"/>
                  <a:pt x="1594" y="1256"/>
                </a:cubicBezTo>
                <a:cubicBezTo>
                  <a:pt x="1691" y="1131"/>
                  <a:pt x="1719" y="1005"/>
                  <a:pt x="1686" y="882"/>
                </a:cubicBezTo>
                <a:cubicBezTo>
                  <a:pt x="1624" y="681"/>
                  <a:pt x="1471" y="570"/>
                  <a:pt x="1253" y="570"/>
                </a:cubicBezTo>
                <a:cubicBezTo>
                  <a:pt x="1175" y="570"/>
                  <a:pt x="1094" y="578"/>
                  <a:pt x="1016" y="606"/>
                </a:cubicBezTo>
                <a:cubicBezTo>
                  <a:pt x="1024" y="461"/>
                  <a:pt x="1019" y="252"/>
                  <a:pt x="905" y="118"/>
                </a:cubicBezTo>
                <a:cubicBezTo>
                  <a:pt x="836" y="42"/>
                  <a:pt x="743" y="1"/>
                  <a:pt x="623" y="1"/>
                </a:cubicBezTo>
                <a:close/>
              </a:path>
            </a:pathLst>
          </a:custGeom>
          <a:solidFill>
            <a:srgbClr val="2417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6"/>
          <p:cNvSpPr/>
          <p:nvPr/>
        </p:nvSpPr>
        <p:spPr>
          <a:xfrm>
            <a:off x="542044" y="1582486"/>
            <a:ext cx="127951" cy="128441"/>
          </a:xfrm>
          <a:custGeom>
            <a:avLst/>
            <a:gdLst/>
            <a:ahLst/>
            <a:cxnLst/>
            <a:rect l="l" t="t" r="r" b="b"/>
            <a:pathLst>
              <a:path w="824" h="827" extrusionOk="0">
                <a:moveTo>
                  <a:pt x="435" y="109"/>
                </a:moveTo>
                <a:cubicBezTo>
                  <a:pt x="447" y="148"/>
                  <a:pt x="460" y="193"/>
                  <a:pt x="466" y="223"/>
                </a:cubicBezTo>
                <a:cubicBezTo>
                  <a:pt x="488" y="307"/>
                  <a:pt x="491" y="324"/>
                  <a:pt x="502" y="338"/>
                </a:cubicBezTo>
                <a:cubicBezTo>
                  <a:pt x="513" y="352"/>
                  <a:pt x="530" y="360"/>
                  <a:pt x="608" y="388"/>
                </a:cubicBezTo>
                <a:cubicBezTo>
                  <a:pt x="636" y="399"/>
                  <a:pt x="684" y="413"/>
                  <a:pt x="714" y="427"/>
                </a:cubicBezTo>
                <a:cubicBezTo>
                  <a:pt x="670" y="444"/>
                  <a:pt x="597" y="472"/>
                  <a:pt x="530" y="497"/>
                </a:cubicBezTo>
                <a:cubicBezTo>
                  <a:pt x="522" y="500"/>
                  <a:pt x="513" y="505"/>
                  <a:pt x="508" y="516"/>
                </a:cubicBezTo>
                <a:cubicBezTo>
                  <a:pt x="474" y="595"/>
                  <a:pt x="435" y="678"/>
                  <a:pt x="407" y="726"/>
                </a:cubicBezTo>
                <a:cubicBezTo>
                  <a:pt x="391" y="673"/>
                  <a:pt x="366" y="586"/>
                  <a:pt x="346" y="505"/>
                </a:cubicBezTo>
                <a:cubicBezTo>
                  <a:pt x="341" y="491"/>
                  <a:pt x="332" y="483"/>
                  <a:pt x="318" y="477"/>
                </a:cubicBezTo>
                <a:cubicBezTo>
                  <a:pt x="240" y="463"/>
                  <a:pt x="154" y="444"/>
                  <a:pt x="103" y="430"/>
                </a:cubicBezTo>
                <a:cubicBezTo>
                  <a:pt x="156" y="399"/>
                  <a:pt x="251" y="357"/>
                  <a:pt x="329" y="321"/>
                </a:cubicBezTo>
                <a:cubicBezTo>
                  <a:pt x="341" y="318"/>
                  <a:pt x="349" y="310"/>
                  <a:pt x="352" y="302"/>
                </a:cubicBezTo>
                <a:cubicBezTo>
                  <a:pt x="380" y="232"/>
                  <a:pt x="410" y="154"/>
                  <a:pt x="435" y="109"/>
                </a:cubicBezTo>
                <a:close/>
                <a:moveTo>
                  <a:pt x="447" y="0"/>
                </a:moveTo>
                <a:cubicBezTo>
                  <a:pt x="424" y="0"/>
                  <a:pt x="394" y="0"/>
                  <a:pt x="293" y="260"/>
                </a:cubicBezTo>
                <a:cubicBezTo>
                  <a:pt x="17" y="366"/>
                  <a:pt x="6" y="402"/>
                  <a:pt x="3" y="419"/>
                </a:cubicBezTo>
                <a:cubicBezTo>
                  <a:pt x="0" y="430"/>
                  <a:pt x="3" y="447"/>
                  <a:pt x="11" y="458"/>
                </a:cubicBezTo>
                <a:cubicBezTo>
                  <a:pt x="17" y="469"/>
                  <a:pt x="39" y="497"/>
                  <a:pt x="279" y="542"/>
                </a:cubicBezTo>
                <a:cubicBezTo>
                  <a:pt x="352" y="826"/>
                  <a:pt x="377" y="826"/>
                  <a:pt x="405" y="826"/>
                </a:cubicBezTo>
                <a:cubicBezTo>
                  <a:pt x="407" y="826"/>
                  <a:pt x="407" y="826"/>
                  <a:pt x="405" y="820"/>
                </a:cubicBezTo>
                <a:cubicBezTo>
                  <a:pt x="430" y="820"/>
                  <a:pt x="452" y="820"/>
                  <a:pt x="569" y="555"/>
                </a:cubicBezTo>
                <a:cubicBezTo>
                  <a:pt x="642" y="530"/>
                  <a:pt x="779" y="477"/>
                  <a:pt x="806" y="455"/>
                </a:cubicBezTo>
                <a:cubicBezTo>
                  <a:pt x="815" y="447"/>
                  <a:pt x="823" y="430"/>
                  <a:pt x="818" y="416"/>
                </a:cubicBezTo>
                <a:cubicBezTo>
                  <a:pt x="812" y="380"/>
                  <a:pt x="773" y="366"/>
                  <a:pt x="633" y="316"/>
                </a:cubicBezTo>
                <a:cubicBezTo>
                  <a:pt x="606" y="304"/>
                  <a:pt x="575" y="293"/>
                  <a:pt x="561" y="288"/>
                </a:cubicBezTo>
                <a:cubicBezTo>
                  <a:pt x="558" y="268"/>
                  <a:pt x="547" y="235"/>
                  <a:pt x="539" y="204"/>
                </a:cubicBezTo>
                <a:cubicBezTo>
                  <a:pt x="516" y="101"/>
                  <a:pt x="497" y="42"/>
                  <a:pt x="480" y="17"/>
                </a:cubicBezTo>
                <a:cubicBezTo>
                  <a:pt x="474" y="11"/>
                  <a:pt x="460" y="0"/>
                  <a:pt x="447" y="0"/>
                </a:cubicBezTo>
                <a:close/>
              </a:path>
            </a:pathLst>
          </a:custGeom>
          <a:solidFill>
            <a:srgbClr val="2417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6"/>
          <p:cNvSpPr/>
          <p:nvPr/>
        </p:nvSpPr>
        <p:spPr>
          <a:xfrm>
            <a:off x="8496413" y="2036834"/>
            <a:ext cx="254970" cy="167726"/>
          </a:xfrm>
          <a:custGeom>
            <a:avLst/>
            <a:gdLst/>
            <a:ahLst/>
            <a:cxnLst/>
            <a:rect l="l" t="t" r="r" b="b"/>
            <a:pathLst>
              <a:path w="2484" h="1634" extrusionOk="0">
                <a:moveTo>
                  <a:pt x="1244" y="250"/>
                </a:moveTo>
                <a:cubicBezTo>
                  <a:pt x="1342" y="342"/>
                  <a:pt x="1362" y="453"/>
                  <a:pt x="1337" y="531"/>
                </a:cubicBezTo>
                <a:cubicBezTo>
                  <a:pt x="1323" y="569"/>
                  <a:pt x="1297" y="591"/>
                  <a:pt x="1268" y="591"/>
                </a:cubicBezTo>
                <a:cubicBezTo>
                  <a:pt x="1250" y="591"/>
                  <a:pt x="1230" y="583"/>
                  <a:pt x="1211" y="565"/>
                </a:cubicBezTo>
                <a:cubicBezTo>
                  <a:pt x="1141" y="506"/>
                  <a:pt x="1158" y="370"/>
                  <a:pt x="1244" y="250"/>
                </a:cubicBezTo>
                <a:close/>
                <a:moveTo>
                  <a:pt x="1998" y="615"/>
                </a:moveTo>
                <a:lnTo>
                  <a:pt x="1998" y="615"/>
                </a:lnTo>
                <a:cubicBezTo>
                  <a:pt x="1981" y="746"/>
                  <a:pt x="1900" y="844"/>
                  <a:pt x="1788" y="858"/>
                </a:cubicBezTo>
                <a:cubicBezTo>
                  <a:pt x="1786" y="863"/>
                  <a:pt x="1777" y="863"/>
                  <a:pt x="1772" y="863"/>
                </a:cubicBezTo>
                <a:cubicBezTo>
                  <a:pt x="1738" y="863"/>
                  <a:pt x="1738" y="852"/>
                  <a:pt x="1738" y="844"/>
                </a:cubicBezTo>
                <a:cubicBezTo>
                  <a:pt x="1735" y="788"/>
                  <a:pt x="1844" y="649"/>
                  <a:pt x="1998" y="615"/>
                </a:cubicBezTo>
                <a:close/>
                <a:moveTo>
                  <a:pt x="698" y="953"/>
                </a:moveTo>
                <a:cubicBezTo>
                  <a:pt x="714" y="953"/>
                  <a:pt x="731" y="969"/>
                  <a:pt x="745" y="989"/>
                </a:cubicBezTo>
                <a:cubicBezTo>
                  <a:pt x="798" y="1059"/>
                  <a:pt x="812" y="1131"/>
                  <a:pt x="781" y="1193"/>
                </a:cubicBezTo>
                <a:cubicBezTo>
                  <a:pt x="745" y="1260"/>
                  <a:pt x="673" y="1299"/>
                  <a:pt x="578" y="1301"/>
                </a:cubicBezTo>
                <a:cubicBezTo>
                  <a:pt x="561" y="1179"/>
                  <a:pt x="594" y="1048"/>
                  <a:pt x="645" y="989"/>
                </a:cubicBezTo>
                <a:cubicBezTo>
                  <a:pt x="661" y="967"/>
                  <a:pt x="681" y="953"/>
                  <a:pt x="698" y="953"/>
                </a:cubicBezTo>
                <a:close/>
                <a:moveTo>
                  <a:pt x="1521" y="1061"/>
                </a:moveTo>
                <a:cubicBezTo>
                  <a:pt x="1523" y="1061"/>
                  <a:pt x="1540" y="1075"/>
                  <a:pt x="1554" y="1114"/>
                </a:cubicBezTo>
                <a:cubicBezTo>
                  <a:pt x="1582" y="1212"/>
                  <a:pt x="1565" y="1301"/>
                  <a:pt x="1501" y="1374"/>
                </a:cubicBezTo>
                <a:cubicBezTo>
                  <a:pt x="1443" y="1274"/>
                  <a:pt x="1451" y="1162"/>
                  <a:pt x="1482" y="1101"/>
                </a:cubicBezTo>
                <a:cubicBezTo>
                  <a:pt x="1496" y="1073"/>
                  <a:pt x="1512" y="1061"/>
                  <a:pt x="1521" y="1061"/>
                </a:cubicBezTo>
                <a:close/>
                <a:moveTo>
                  <a:pt x="1555" y="69"/>
                </a:moveTo>
                <a:cubicBezTo>
                  <a:pt x="1619" y="69"/>
                  <a:pt x="1685" y="88"/>
                  <a:pt x="1747" y="127"/>
                </a:cubicBezTo>
                <a:cubicBezTo>
                  <a:pt x="1900" y="227"/>
                  <a:pt x="1995" y="378"/>
                  <a:pt x="2000" y="537"/>
                </a:cubicBezTo>
                <a:cubicBezTo>
                  <a:pt x="1808" y="568"/>
                  <a:pt x="1663" y="743"/>
                  <a:pt x="1666" y="847"/>
                </a:cubicBezTo>
                <a:cubicBezTo>
                  <a:pt x="1668" y="889"/>
                  <a:pt x="1695" y="935"/>
                  <a:pt x="1769" y="935"/>
                </a:cubicBezTo>
                <a:cubicBezTo>
                  <a:pt x="1779" y="935"/>
                  <a:pt x="1789" y="935"/>
                  <a:pt x="1800" y="933"/>
                </a:cubicBezTo>
                <a:cubicBezTo>
                  <a:pt x="1947" y="911"/>
                  <a:pt x="2056" y="777"/>
                  <a:pt x="2073" y="604"/>
                </a:cubicBezTo>
                <a:cubicBezTo>
                  <a:pt x="2154" y="607"/>
                  <a:pt x="2232" y="646"/>
                  <a:pt x="2302" y="718"/>
                </a:cubicBezTo>
                <a:cubicBezTo>
                  <a:pt x="2419" y="844"/>
                  <a:pt x="2391" y="992"/>
                  <a:pt x="2346" y="1092"/>
                </a:cubicBezTo>
                <a:cubicBezTo>
                  <a:pt x="2246" y="1327"/>
                  <a:pt x="1961" y="1539"/>
                  <a:pt x="1749" y="1539"/>
                </a:cubicBezTo>
                <a:cubicBezTo>
                  <a:pt x="1691" y="1539"/>
                  <a:pt x="1641" y="1522"/>
                  <a:pt x="1604" y="1491"/>
                </a:cubicBezTo>
                <a:cubicBezTo>
                  <a:pt x="1582" y="1472"/>
                  <a:pt x="1563" y="1455"/>
                  <a:pt x="1543" y="1435"/>
                </a:cubicBezTo>
                <a:cubicBezTo>
                  <a:pt x="1632" y="1340"/>
                  <a:pt x="1660" y="1215"/>
                  <a:pt x="1621" y="1089"/>
                </a:cubicBezTo>
                <a:cubicBezTo>
                  <a:pt x="1590" y="997"/>
                  <a:pt x="1543" y="983"/>
                  <a:pt x="1515" y="983"/>
                </a:cubicBezTo>
                <a:cubicBezTo>
                  <a:pt x="1473" y="983"/>
                  <a:pt x="1440" y="1011"/>
                  <a:pt x="1412" y="1064"/>
                </a:cubicBezTo>
                <a:cubicBezTo>
                  <a:pt x="1370" y="1156"/>
                  <a:pt x="1362" y="1299"/>
                  <a:pt x="1443" y="1427"/>
                </a:cubicBezTo>
                <a:cubicBezTo>
                  <a:pt x="1359" y="1494"/>
                  <a:pt x="1205" y="1561"/>
                  <a:pt x="918" y="1561"/>
                </a:cubicBezTo>
                <a:lnTo>
                  <a:pt x="885" y="1561"/>
                </a:lnTo>
                <a:cubicBezTo>
                  <a:pt x="709" y="1555"/>
                  <a:pt x="628" y="1466"/>
                  <a:pt x="594" y="1371"/>
                </a:cubicBezTo>
                <a:cubicBezTo>
                  <a:pt x="709" y="1366"/>
                  <a:pt x="804" y="1310"/>
                  <a:pt x="851" y="1226"/>
                </a:cubicBezTo>
                <a:cubicBezTo>
                  <a:pt x="893" y="1137"/>
                  <a:pt x="873" y="1034"/>
                  <a:pt x="804" y="942"/>
                </a:cubicBezTo>
                <a:cubicBezTo>
                  <a:pt x="762" y="894"/>
                  <a:pt x="726" y="883"/>
                  <a:pt x="698" y="883"/>
                </a:cubicBezTo>
                <a:cubicBezTo>
                  <a:pt x="659" y="883"/>
                  <a:pt x="620" y="905"/>
                  <a:pt x="589" y="942"/>
                </a:cubicBezTo>
                <a:cubicBezTo>
                  <a:pt x="533" y="1011"/>
                  <a:pt x="488" y="1151"/>
                  <a:pt x="505" y="1296"/>
                </a:cubicBezTo>
                <a:cubicBezTo>
                  <a:pt x="424" y="1282"/>
                  <a:pt x="341" y="1237"/>
                  <a:pt x="260" y="1179"/>
                </a:cubicBezTo>
                <a:cubicBezTo>
                  <a:pt x="73" y="1039"/>
                  <a:pt x="115" y="844"/>
                  <a:pt x="140" y="769"/>
                </a:cubicBezTo>
                <a:cubicBezTo>
                  <a:pt x="196" y="596"/>
                  <a:pt x="341" y="462"/>
                  <a:pt x="469" y="462"/>
                </a:cubicBezTo>
                <a:cubicBezTo>
                  <a:pt x="502" y="462"/>
                  <a:pt x="530" y="467"/>
                  <a:pt x="558" y="484"/>
                </a:cubicBezTo>
                <a:cubicBezTo>
                  <a:pt x="562" y="488"/>
                  <a:pt x="568" y="490"/>
                  <a:pt x="574" y="490"/>
                </a:cubicBezTo>
                <a:cubicBezTo>
                  <a:pt x="580" y="490"/>
                  <a:pt x="587" y="488"/>
                  <a:pt x="594" y="484"/>
                </a:cubicBezTo>
                <a:cubicBezTo>
                  <a:pt x="606" y="478"/>
                  <a:pt x="617" y="464"/>
                  <a:pt x="614" y="451"/>
                </a:cubicBezTo>
                <a:cubicBezTo>
                  <a:pt x="614" y="448"/>
                  <a:pt x="589" y="255"/>
                  <a:pt x="678" y="149"/>
                </a:cubicBezTo>
                <a:cubicBezTo>
                  <a:pt x="716" y="107"/>
                  <a:pt x="770" y="86"/>
                  <a:pt x="841" y="86"/>
                </a:cubicBezTo>
                <a:cubicBezTo>
                  <a:pt x="892" y="86"/>
                  <a:pt x="951" y="96"/>
                  <a:pt x="1018" y="119"/>
                </a:cubicBezTo>
                <a:cubicBezTo>
                  <a:pt x="1080" y="141"/>
                  <a:pt x="1138" y="163"/>
                  <a:pt x="1186" y="199"/>
                </a:cubicBezTo>
                <a:cubicBezTo>
                  <a:pt x="1088" y="339"/>
                  <a:pt x="1049" y="523"/>
                  <a:pt x="1161" y="618"/>
                </a:cubicBezTo>
                <a:cubicBezTo>
                  <a:pt x="1194" y="646"/>
                  <a:pt x="1233" y="663"/>
                  <a:pt x="1270" y="663"/>
                </a:cubicBezTo>
                <a:cubicBezTo>
                  <a:pt x="1328" y="663"/>
                  <a:pt x="1381" y="618"/>
                  <a:pt x="1403" y="551"/>
                </a:cubicBezTo>
                <a:cubicBezTo>
                  <a:pt x="1437" y="453"/>
                  <a:pt x="1415" y="308"/>
                  <a:pt x="1289" y="188"/>
                </a:cubicBezTo>
                <a:cubicBezTo>
                  <a:pt x="1366" y="110"/>
                  <a:pt x="1459" y="69"/>
                  <a:pt x="1555" y="69"/>
                </a:cubicBezTo>
                <a:close/>
                <a:moveTo>
                  <a:pt x="1552" y="0"/>
                </a:moveTo>
                <a:cubicBezTo>
                  <a:pt x="1436" y="0"/>
                  <a:pt x="1322" y="51"/>
                  <a:pt x="1231" y="146"/>
                </a:cubicBezTo>
                <a:cubicBezTo>
                  <a:pt x="1175" y="105"/>
                  <a:pt x="1111" y="74"/>
                  <a:pt x="1038" y="49"/>
                </a:cubicBezTo>
                <a:cubicBezTo>
                  <a:pt x="965" y="24"/>
                  <a:pt x="900" y="12"/>
                  <a:pt x="841" y="12"/>
                </a:cubicBezTo>
                <a:cubicBezTo>
                  <a:pt x="749" y="12"/>
                  <a:pt x="674" y="42"/>
                  <a:pt x="620" y="102"/>
                </a:cubicBezTo>
                <a:cubicBezTo>
                  <a:pt x="544" y="194"/>
                  <a:pt x="533" y="322"/>
                  <a:pt x="533" y="398"/>
                </a:cubicBezTo>
                <a:cubicBezTo>
                  <a:pt x="511" y="392"/>
                  <a:pt x="491" y="389"/>
                  <a:pt x="466" y="389"/>
                </a:cubicBezTo>
                <a:cubicBezTo>
                  <a:pt x="310" y="389"/>
                  <a:pt x="131" y="545"/>
                  <a:pt x="64" y="743"/>
                </a:cubicBezTo>
                <a:cubicBezTo>
                  <a:pt x="0" y="939"/>
                  <a:pt x="56" y="1117"/>
                  <a:pt x="212" y="1234"/>
                </a:cubicBezTo>
                <a:cubicBezTo>
                  <a:pt x="313" y="1310"/>
                  <a:pt x="419" y="1354"/>
                  <a:pt x="516" y="1368"/>
                </a:cubicBezTo>
                <a:cubicBezTo>
                  <a:pt x="564" y="1533"/>
                  <a:pt x="692" y="1631"/>
                  <a:pt x="882" y="1633"/>
                </a:cubicBezTo>
                <a:lnTo>
                  <a:pt x="918" y="1633"/>
                </a:lnTo>
                <a:cubicBezTo>
                  <a:pt x="1169" y="1633"/>
                  <a:pt x="1362" y="1583"/>
                  <a:pt x="1487" y="1491"/>
                </a:cubicBezTo>
                <a:cubicBezTo>
                  <a:pt x="1507" y="1513"/>
                  <a:pt x="1529" y="1536"/>
                  <a:pt x="1554" y="1555"/>
                </a:cubicBezTo>
                <a:cubicBezTo>
                  <a:pt x="1607" y="1597"/>
                  <a:pt x="1674" y="1619"/>
                  <a:pt x="1747" y="1619"/>
                </a:cubicBezTo>
                <a:cubicBezTo>
                  <a:pt x="1987" y="1619"/>
                  <a:pt x="2293" y="1388"/>
                  <a:pt x="2408" y="1128"/>
                </a:cubicBezTo>
                <a:cubicBezTo>
                  <a:pt x="2483" y="955"/>
                  <a:pt x="2461" y="794"/>
                  <a:pt x="2349" y="674"/>
                </a:cubicBezTo>
                <a:cubicBezTo>
                  <a:pt x="2266" y="587"/>
                  <a:pt x="2176" y="543"/>
                  <a:pt x="2070" y="537"/>
                </a:cubicBezTo>
                <a:cubicBezTo>
                  <a:pt x="2065" y="356"/>
                  <a:pt x="1956" y="183"/>
                  <a:pt x="1780" y="71"/>
                </a:cubicBezTo>
                <a:cubicBezTo>
                  <a:pt x="1707" y="23"/>
                  <a:pt x="1629" y="0"/>
                  <a:pt x="1552" y="0"/>
                </a:cubicBezTo>
                <a:close/>
              </a:path>
            </a:pathLst>
          </a:custGeom>
          <a:solidFill>
            <a:srgbClr val="2417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6"/>
          <p:cNvSpPr/>
          <p:nvPr/>
        </p:nvSpPr>
        <p:spPr>
          <a:xfrm>
            <a:off x="4201752" y="4794217"/>
            <a:ext cx="778152" cy="182610"/>
          </a:xfrm>
          <a:custGeom>
            <a:avLst/>
            <a:gdLst/>
            <a:ahLst/>
            <a:cxnLst/>
            <a:rect l="l" t="t" r="r" b="b"/>
            <a:pathLst>
              <a:path w="7581" h="1779" extrusionOk="0">
                <a:moveTo>
                  <a:pt x="4594" y="1"/>
                </a:moveTo>
                <a:cubicBezTo>
                  <a:pt x="4593" y="1"/>
                  <a:pt x="4591" y="1"/>
                  <a:pt x="4589" y="1"/>
                </a:cubicBezTo>
                <a:cubicBezTo>
                  <a:pt x="4531" y="12"/>
                  <a:pt x="4475" y="43"/>
                  <a:pt x="4436" y="96"/>
                </a:cubicBezTo>
                <a:cubicBezTo>
                  <a:pt x="4428" y="110"/>
                  <a:pt x="4430" y="135"/>
                  <a:pt x="4447" y="149"/>
                </a:cubicBezTo>
                <a:cubicBezTo>
                  <a:pt x="4456" y="152"/>
                  <a:pt x="4464" y="155"/>
                  <a:pt x="4472" y="155"/>
                </a:cubicBezTo>
                <a:cubicBezTo>
                  <a:pt x="4483" y="155"/>
                  <a:pt x="4492" y="149"/>
                  <a:pt x="4497" y="146"/>
                </a:cubicBezTo>
                <a:cubicBezTo>
                  <a:pt x="4525" y="110"/>
                  <a:pt x="4559" y="91"/>
                  <a:pt x="4601" y="82"/>
                </a:cubicBezTo>
                <a:cubicBezTo>
                  <a:pt x="4623" y="79"/>
                  <a:pt x="4640" y="57"/>
                  <a:pt x="4637" y="38"/>
                </a:cubicBezTo>
                <a:cubicBezTo>
                  <a:pt x="4632" y="17"/>
                  <a:pt x="4615" y="1"/>
                  <a:pt x="4594" y="1"/>
                </a:cubicBezTo>
                <a:close/>
                <a:moveTo>
                  <a:pt x="4746" y="33"/>
                </a:moveTo>
                <a:cubicBezTo>
                  <a:pt x="4732" y="33"/>
                  <a:pt x="4720" y="41"/>
                  <a:pt x="4712" y="54"/>
                </a:cubicBezTo>
                <a:cubicBezTo>
                  <a:pt x="4701" y="71"/>
                  <a:pt x="4712" y="96"/>
                  <a:pt x="4729" y="107"/>
                </a:cubicBezTo>
                <a:cubicBezTo>
                  <a:pt x="4751" y="118"/>
                  <a:pt x="4762" y="152"/>
                  <a:pt x="4762" y="205"/>
                </a:cubicBezTo>
                <a:lnTo>
                  <a:pt x="4799" y="211"/>
                </a:lnTo>
                <a:lnTo>
                  <a:pt x="4799" y="211"/>
                </a:lnTo>
                <a:lnTo>
                  <a:pt x="4762" y="208"/>
                </a:lnTo>
                <a:lnTo>
                  <a:pt x="4762" y="208"/>
                </a:lnTo>
                <a:cubicBezTo>
                  <a:pt x="4762" y="230"/>
                  <a:pt x="4776" y="247"/>
                  <a:pt x="4799" y="247"/>
                </a:cubicBezTo>
                <a:cubicBezTo>
                  <a:pt x="4821" y="247"/>
                  <a:pt x="4838" y="230"/>
                  <a:pt x="4838" y="211"/>
                </a:cubicBezTo>
                <a:lnTo>
                  <a:pt x="4838" y="202"/>
                </a:lnTo>
                <a:cubicBezTo>
                  <a:pt x="4838" y="99"/>
                  <a:pt x="4799" y="57"/>
                  <a:pt x="4765" y="38"/>
                </a:cubicBezTo>
                <a:cubicBezTo>
                  <a:pt x="4758" y="34"/>
                  <a:pt x="4752" y="33"/>
                  <a:pt x="4746" y="33"/>
                </a:cubicBezTo>
                <a:close/>
                <a:moveTo>
                  <a:pt x="4421" y="221"/>
                </a:moveTo>
                <a:cubicBezTo>
                  <a:pt x="4403" y="221"/>
                  <a:pt x="4388" y="237"/>
                  <a:pt x="4383" y="255"/>
                </a:cubicBezTo>
                <a:cubicBezTo>
                  <a:pt x="4380" y="266"/>
                  <a:pt x="4380" y="275"/>
                  <a:pt x="4380" y="283"/>
                </a:cubicBezTo>
                <a:cubicBezTo>
                  <a:pt x="4380" y="330"/>
                  <a:pt x="4389" y="375"/>
                  <a:pt x="4403" y="423"/>
                </a:cubicBezTo>
                <a:cubicBezTo>
                  <a:pt x="4408" y="442"/>
                  <a:pt x="4422" y="453"/>
                  <a:pt x="4442" y="453"/>
                </a:cubicBezTo>
                <a:lnTo>
                  <a:pt x="4450" y="450"/>
                </a:lnTo>
                <a:cubicBezTo>
                  <a:pt x="4472" y="445"/>
                  <a:pt x="4486" y="423"/>
                  <a:pt x="4478" y="403"/>
                </a:cubicBezTo>
                <a:cubicBezTo>
                  <a:pt x="4467" y="361"/>
                  <a:pt x="4461" y="322"/>
                  <a:pt x="4461" y="283"/>
                </a:cubicBezTo>
                <a:lnTo>
                  <a:pt x="4461" y="264"/>
                </a:lnTo>
                <a:cubicBezTo>
                  <a:pt x="4464" y="241"/>
                  <a:pt x="4447" y="224"/>
                  <a:pt x="4425" y="222"/>
                </a:cubicBezTo>
                <a:cubicBezTo>
                  <a:pt x="4423" y="221"/>
                  <a:pt x="4422" y="221"/>
                  <a:pt x="4421" y="221"/>
                </a:cubicBezTo>
                <a:close/>
                <a:moveTo>
                  <a:pt x="4780" y="318"/>
                </a:moveTo>
                <a:cubicBezTo>
                  <a:pt x="4762" y="318"/>
                  <a:pt x="4747" y="331"/>
                  <a:pt x="4740" y="347"/>
                </a:cubicBezTo>
                <a:cubicBezTo>
                  <a:pt x="4726" y="392"/>
                  <a:pt x="4712" y="442"/>
                  <a:pt x="4693" y="489"/>
                </a:cubicBezTo>
                <a:cubicBezTo>
                  <a:pt x="4682" y="509"/>
                  <a:pt x="4693" y="531"/>
                  <a:pt x="4712" y="540"/>
                </a:cubicBezTo>
                <a:cubicBezTo>
                  <a:pt x="4715" y="542"/>
                  <a:pt x="4721" y="542"/>
                  <a:pt x="4726" y="542"/>
                </a:cubicBezTo>
                <a:cubicBezTo>
                  <a:pt x="4743" y="542"/>
                  <a:pt x="4757" y="537"/>
                  <a:pt x="4768" y="517"/>
                </a:cubicBezTo>
                <a:cubicBezTo>
                  <a:pt x="4785" y="470"/>
                  <a:pt x="4804" y="417"/>
                  <a:pt x="4818" y="370"/>
                </a:cubicBezTo>
                <a:cubicBezTo>
                  <a:pt x="4824" y="347"/>
                  <a:pt x="4810" y="328"/>
                  <a:pt x="4790" y="319"/>
                </a:cubicBezTo>
                <a:cubicBezTo>
                  <a:pt x="4787" y="318"/>
                  <a:pt x="4784" y="318"/>
                  <a:pt x="4780" y="318"/>
                </a:cubicBezTo>
                <a:close/>
                <a:moveTo>
                  <a:pt x="4494" y="517"/>
                </a:moveTo>
                <a:cubicBezTo>
                  <a:pt x="4488" y="517"/>
                  <a:pt x="4481" y="519"/>
                  <a:pt x="4475" y="523"/>
                </a:cubicBezTo>
                <a:cubicBezTo>
                  <a:pt x="4458" y="531"/>
                  <a:pt x="4450" y="556"/>
                  <a:pt x="4461" y="573"/>
                </a:cubicBezTo>
                <a:cubicBezTo>
                  <a:pt x="4489" y="621"/>
                  <a:pt x="4520" y="662"/>
                  <a:pt x="4556" y="707"/>
                </a:cubicBezTo>
                <a:cubicBezTo>
                  <a:pt x="4562" y="713"/>
                  <a:pt x="4570" y="718"/>
                  <a:pt x="4576" y="721"/>
                </a:cubicBezTo>
                <a:cubicBezTo>
                  <a:pt x="4570" y="735"/>
                  <a:pt x="4562" y="749"/>
                  <a:pt x="4553" y="763"/>
                </a:cubicBezTo>
                <a:cubicBezTo>
                  <a:pt x="4542" y="780"/>
                  <a:pt x="4548" y="805"/>
                  <a:pt x="4567" y="816"/>
                </a:cubicBezTo>
                <a:cubicBezTo>
                  <a:pt x="4573" y="819"/>
                  <a:pt x="4581" y="821"/>
                  <a:pt x="4587" y="821"/>
                </a:cubicBezTo>
                <a:cubicBezTo>
                  <a:pt x="4601" y="821"/>
                  <a:pt x="4615" y="816"/>
                  <a:pt x="4615" y="802"/>
                </a:cubicBezTo>
                <a:cubicBezTo>
                  <a:pt x="4642" y="760"/>
                  <a:pt x="4668" y="710"/>
                  <a:pt x="4693" y="665"/>
                </a:cubicBezTo>
                <a:cubicBezTo>
                  <a:pt x="4701" y="649"/>
                  <a:pt x="4695" y="623"/>
                  <a:pt x="4673" y="612"/>
                </a:cubicBezTo>
                <a:cubicBezTo>
                  <a:pt x="4668" y="609"/>
                  <a:pt x="4662" y="607"/>
                  <a:pt x="4656" y="607"/>
                </a:cubicBezTo>
                <a:cubicBezTo>
                  <a:pt x="4643" y="607"/>
                  <a:pt x="4629" y="615"/>
                  <a:pt x="4623" y="629"/>
                </a:cubicBezTo>
                <a:cubicBezTo>
                  <a:pt x="4617" y="637"/>
                  <a:pt x="4612" y="649"/>
                  <a:pt x="4609" y="654"/>
                </a:cubicBezTo>
                <a:cubicBezTo>
                  <a:pt x="4576" y="612"/>
                  <a:pt x="4553" y="573"/>
                  <a:pt x="4528" y="537"/>
                </a:cubicBezTo>
                <a:cubicBezTo>
                  <a:pt x="4521" y="524"/>
                  <a:pt x="4507" y="517"/>
                  <a:pt x="4494" y="517"/>
                </a:cubicBezTo>
                <a:close/>
                <a:moveTo>
                  <a:pt x="2140" y="743"/>
                </a:moveTo>
                <a:cubicBezTo>
                  <a:pt x="2125" y="743"/>
                  <a:pt x="2110" y="753"/>
                  <a:pt x="2104" y="768"/>
                </a:cubicBezTo>
                <a:cubicBezTo>
                  <a:pt x="2098" y="791"/>
                  <a:pt x="2107" y="810"/>
                  <a:pt x="2129" y="819"/>
                </a:cubicBezTo>
                <a:cubicBezTo>
                  <a:pt x="2132" y="819"/>
                  <a:pt x="2134" y="819"/>
                  <a:pt x="2140" y="821"/>
                </a:cubicBezTo>
                <a:cubicBezTo>
                  <a:pt x="2182" y="838"/>
                  <a:pt x="2213" y="863"/>
                  <a:pt x="2232" y="894"/>
                </a:cubicBezTo>
                <a:cubicBezTo>
                  <a:pt x="2240" y="905"/>
                  <a:pt x="2252" y="914"/>
                  <a:pt x="2266" y="914"/>
                </a:cubicBezTo>
                <a:cubicBezTo>
                  <a:pt x="2271" y="914"/>
                  <a:pt x="2282" y="914"/>
                  <a:pt x="2285" y="905"/>
                </a:cubicBezTo>
                <a:cubicBezTo>
                  <a:pt x="2307" y="894"/>
                  <a:pt x="2310" y="872"/>
                  <a:pt x="2296" y="852"/>
                </a:cubicBezTo>
                <a:cubicBezTo>
                  <a:pt x="2266" y="808"/>
                  <a:pt x="2224" y="777"/>
                  <a:pt x="2171" y="752"/>
                </a:cubicBezTo>
                <a:cubicBezTo>
                  <a:pt x="2162" y="749"/>
                  <a:pt x="2160" y="749"/>
                  <a:pt x="2154" y="746"/>
                </a:cubicBezTo>
                <a:cubicBezTo>
                  <a:pt x="2149" y="744"/>
                  <a:pt x="2145" y="743"/>
                  <a:pt x="2140" y="743"/>
                </a:cubicBezTo>
                <a:close/>
                <a:moveTo>
                  <a:pt x="4692" y="750"/>
                </a:moveTo>
                <a:cubicBezTo>
                  <a:pt x="4682" y="750"/>
                  <a:pt x="4672" y="754"/>
                  <a:pt x="4665" y="763"/>
                </a:cubicBezTo>
                <a:cubicBezTo>
                  <a:pt x="4651" y="780"/>
                  <a:pt x="4651" y="805"/>
                  <a:pt x="4668" y="819"/>
                </a:cubicBezTo>
                <a:cubicBezTo>
                  <a:pt x="4707" y="858"/>
                  <a:pt x="4748" y="888"/>
                  <a:pt x="4790" y="922"/>
                </a:cubicBezTo>
                <a:cubicBezTo>
                  <a:pt x="4796" y="930"/>
                  <a:pt x="4804" y="933"/>
                  <a:pt x="4813" y="933"/>
                </a:cubicBezTo>
                <a:cubicBezTo>
                  <a:pt x="4824" y="933"/>
                  <a:pt x="4838" y="930"/>
                  <a:pt x="4841" y="914"/>
                </a:cubicBezTo>
                <a:cubicBezTo>
                  <a:pt x="4854" y="894"/>
                  <a:pt x="4852" y="872"/>
                  <a:pt x="4835" y="858"/>
                </a:cubicBezTo>
                <a:cubicBezTo>
                  <a:pt x="4793" y="824"/>
                  <a:pt x="4754" y="794"/>
                  <a:pt x="4721" y="760"/>
                </a:cubicBezTo>
                <a:cubicBezTo>
                  <a:pt x="4711" y="753"/>
                  <a:pt x="4701" y="750"/>
                  <a:pt x="4692" y="750"/>
                </a:cubicBezTo>
                <a:close/>
                <a:moveTo>
                  <a:pt x="115" y="727"/>
                </a:moveTo>
                <a:cubicBezTo>
                  <a:pt x="102" y="727"/>
                  <a:pt x="89" y="734"/>
                  <a:pt x="81" y="749"/>
                </a:cubicBezTo>
                <a:cubicBezTo>
                  <a:pt x="81" y="752"/>
                  <a:pt x="50" y="810"/>
                  <a:pt x="25" y="902"/>
                </a:cubicBezTo>
                <a:cubicBezTo>
                  <a:pt x="20" y="919"/>
                  <a:pt x="31" y="941"/>
                  <a:pt x="53" y="947"/>
                </a:cubicBezTo>
                <a:cubicBezTo>
                  <a:pt x="56" y="950"/>
                  <a:pt x="59" y="950"/>
                  <a:pt x="64" y="950"/>
                </a:cubicBezTo>
                <a:cubicBezTo>
                  <a:pt x="81" y="950"/>
                  <a:pt x="95" y="936"/>
                  <a:pt x="103" y="919"/>
                </a:cubicBezTo>
                <a:cubicBezTo>
                  <a:pt x="123" y="838"/>
                  <a:pt x="151" y="782"/>
                  <a:pt x="151" y="782"/>
                </a:cubicBezTo>
                <a:cubicBezTo>
                  <a:pt x="162" y="766"/>
                  <a:pt x="154" y="741"/>
                  <a:pt x="134" y="732"/>
                </a:cubicBezTo>
                <a:cubicBezTo>
                  <a:pt x="129" y="728"/>
                  <a:pt x="122" y="727"/>
                  <a:pt x="115" y="727"/>
                </a:cubicBezTo>
                <a:close/>
                <a:moveTo>
                  <a:pt x="1985" y="761"/>
                </a:moveTo>
                <a:cubicBezTo>
                  <a:pt x="1979" y="761"/>
                  <a:pt x="1973" y="762"/>
                  <a:pt x="1967" y="766"/>
                </a:cubicBezTo>
                <a:cubicBezTo>
                  <a:pt x="1908" y="796"/>
                  <a:pt x="1875" y="852"/>
                  <a:pt x="1864" y="916"/>
                </a:cubicBezTo>
                <a:cubicBezTo>
                  <a:pt x="1864" y="936"/>
                  <a:pt x="1878" y="955"/>
                  <a:pt x="1897" y="958"/>
                </a:cubicBezTo>
                <a:lnTo>
                  <a:pt x="1906" y="958"/>
                </a:lnTo>
                <a:cubicBezTo>
                  <a:pt x="1925" y="958"/>
                  <a:pt x="1945" y="944"/>
                  <a:pt x="1936" y="930"/>
                </a:cubicBezTo>
                <a:cubicBezTo>
                  <a:pt x="1945" y="891"/>
                  <a:pt x="1964" y="858"/>
                  <a:pt x="2003" y="835"/>
                </a:cubicBezTo>
                <a:cubicBezTo>
                  <a:pt x="2023" y="824"/>
                  <a:pt x="2031" y="805"/>
                  <a:pt x="2020" y="782"/>
                </a:cubicBezTo>
                <a:cubicBezTo>
                  <a:pt x="2012" y="769"/>
                  <a:pt x="1999" y="761"/>
                  <a:pt x="1985" y="761"/>
                </a:cubicBezTo>
                <a:close/>
                <a:moveTo>
                  <a:pt x="7537" y="847"/>
                </a:moveTo>
                <a:cubicBezTo>
                  <a:pt x="7521" y="847"/>
                  <a:pt x="7508" y="855"/>
                  <a:pt x="7499" y="872"/>
                </a:cubicBezTo>
                <a:cubicBezTo>
                  <a:pt x="7499" y="872"/>
                  <a:pt x="7482" y="908"/>
                  <a:pt x="7443" y="964"/>
                </a:cubicBezTo>
                <a:cubicBezTo>
                  <a:pt x="7432" y="983"/>
                  <a:pt x="7435" y="1003"/>
                  <a:pt x="7452" y="1017"/>
                </a:cubicBezTo>
                <a:cubicBezTo>
                  <a:pt x="7457" y="1020"/>
                  <a:pt x="7469" y="1025"/>
                  <a:pt x="7474" y="1025"/>
                </a:cubicBezTo>
                <a:cubicBezTo>
                  <a:pt x="7488" y="1025"/>
                  <a:pt x="7499" y="1020"/>
                  <a:pt x="7510" y="1011"/>
                </a:cubicBezTo>
                <a:cubicBezTo>
                  <a:pt x="7552" y="947"/>
                  <a:pt x="7572" y="905"/>
                  <a:pt x="7572" y="902"/>
                </a:cubicBezTo>
                <a:cubicBezTo>
                  <a:pt x="7580" y="880"/>
                  <a:pt x="7572" y="861"/>
                  <a:pt x="7552" y="849"/>
                </a:cubicBezTo>
                <a:cubicBezTo>
                  <a:pt x="7547" y="848"/>
                  <a:pt x="7542" y="847"/>
                  <a:pt x="7537" y="847"/>
                </a:cubicBezTo>
                <a:close/>
                <a:moveTo>
                  <a:pt x="4502" y="871"/>
                </a:moveTo>
                <a:cubicBezTo>
                  <a:pt x="4491" y="871"/>
                  <a:pt x="4479" y="878"/>
                  <a:pt x="4469" y="888"/>
                </a:cubicBezTo>
                <a:cubicBezTo>
                  <a:pt x="4436" y="930"/>
                  <a:pt x="4405" y="969"/>
                  <a:pt x="4375" y="1006"/>
                </a:cubicBezTo>
                <a:cubicBezTo>
                  <a:pt x="4363" y="1025"/>
                  <a:pt x="4363" y="1047"/>
                  <a:pt x="4380" y="1061"/>
                </a:cubicBezTo>
                <a:cubicBezTo>
                  <a:pt x="4389" y="1070"/>
                  <a:pt x="4394" y="1073"/>
                  <a:pt x="4405" y="1073"/>
                </a:cubicBezTo>
                <a:cubicBezTo>
                  <a:pt x="4416" y="1073"/>
                  <a:pt x="4428" y="1067"/>
                  <a:pt x="4433" y="1056"/>
                </a:cubicBezTo>
                <a:cubicBezTo>
                  <a:pt x="4469" y="1014"/>
                  <a:pt x="4500" y="972"/>
                  <a:pt x="4531" y="930"/>
                </a:cubicBezTo>
                <a:cubicBezTo>
                  <a:pt x="4542" y="916"/>
                  <a:pt x="4539" y="891"/>
                  <a:pt x="4520" y="877"/>
                </a:cubicBezTo>
                <a:cubicBezTo>
                  <a:pt x="4515" y="873"/>
                  <a:pt x="4509" y="871"/>
                  <a:pt x="4502" y="871"/>
                </a:cubicBezTo>
                <a:close/>
                <a:moveTo>
                  <a:pt x="4938" y="947"/>
                </a:moveTo>
                <a:cubicBezTo>
                  <a:pt x="4927" y="947"/>
                  <a:pt x="4916" y="954"/>
                  <a:pt x="4907" y="964"/>
                </a:cubicBezTo>
                <a:cubicBezTo>
                  <a:pt x="4894" y="983"/>
                  <a:pt x="4902" y="1003"/>
                  <a:pt x="4919" y="1017"/>
                </a:cubicBezTo>
                <a:cubicBezTo>
                  <a:pt x="4958" y="1042"/>
                  <a:pt x="5002" y="1070"/>
                  <a:pt x="5050" y="1098"/>
                </a:cubicBezTo>
                <a:cubicBezTo>
                  <a:pt x="5058" y="1100"/>
                  <a:pt x="5064" y="1103"/>
                  <a:pt x="5072" y="1103"/>
                </a:cubicBezTo>
                <a:cubicBezTo>
                  <a:pt x="5086" y="1103"/>
                  <a:pt x="5100" y="1098"/>
                  <a:pt x="5103" y="1086"/>
                </a:cubicBezTo>
                <a:cubicBezTo>
                  <a:pt x="5114" y="1070"/>
                  <a:pt x="5106" y="1045"/>
                  <a:pt x="5089" y="1033"/>
                </a:cubicBezTo>
                <a:cubicBezTo>
                  <a:pt x="5044" y="1006"/>
                  <a:pt x="5002" y="983"/>
                  <a:pt x="4961" y="955"/>
                </a:cubicBezTo>
                <a:cubicBezTo>
                  <a:pt x="4953" y="950"/>
                  <a:pt x="4945" y="947"/>
                  <a:pt x="4938" y="947"/>
                </a:cubicBezTo>
                <a:close/>
                <a:moveTo>
                  <a:pt x="2313" y="983"/>
                </a:moveTo>
                <a:cubicBezTo>
                  <a:pt x="2291" y="983"/>
                  <a:pt x="2274" y="1000"/>
                  <a:pt x="2274" y="1020"/>
                </a:cubicBezTo>
                <a:cubicBezTo>
                  <a:pt x="2274" y="1061"/>
                  <a:pt x="2266" y="1109"/>
                  <a:pt x="2243" y="1156"/>
                </a:cubicBezTo>
                <a:cubicBezTo>
                  <a:pt x="2238" y="1173"/>
                  <a:pt x="2243" y="1195"/>
                  <a:pt x="2266" y="1206"/>
                </a:cubicBezTo>
                <a:cubicBezTo>
                  <a:pt x="2268" y="1206"/>
                  <a:pt x="2271" y="1209"/>
                  <a:pt x="2280" y="1209"/>
                </a:cubicBezTo>
                <a:cubicBezTo>
                  <a:pt x="2293" y="1209"/>
                  <a:pt x="2307" y="1201"/>
                  <a:pt x="2316" y="1184"/>
                </a:cubicBezTo>
                <a:cubicBezTo>
                  <a:pt x="2338" y="1128"/>
                  <a:pt x="2352" y="1073"/>
                  <a:pt x="2352" y="1020"/>
                </a:cubicBezTo>
                <a:cubicBezTo>
                  <a:pt x="2352" y="1000"/>
                  <a:pt x="2335" y="983"/>
                  <a:pt x="2313" y="983"/>
                </a:cubicBezTo>
                <a:close/>
                <a:moveTo>
                  <a:pt x="1946" y="1025"/>
                </a:moveTo>
                <a:cubicBezTo>
                  <a:pt x="1939" y="1025"/>
                  <a:pt x="1932" y="1027"/>
                  <a:pt x="1925" y="1031"/>
                </a:cubicBezTo>
                <a:cubicBezTo>
                  <a:pt x="1906" y="1042"/>
                  <a:pt x="1903" y="1067"/>
                  <a:pt x="1911" y="1084"/>
                </a:cubicBezTo>
                <a:cubicBezTo>
                  <a:pt x="1939" y="1128"/>
                  <a:pt x="1978" y="1167"/>
                  <a:pt x="2023" y="1209"/>
                </a:cubicBezTo>
                <a:cubicBezTo>
                  <a:pt x="2031" y="1215"/>
                  <a:pt x="2037" y="1220"/>
                  <a:pt x="2048" y="1220"/>
                </a:cubicBezTo>
                <a:cubicBezTo>
                  <a:pt x="2059" y="1220"/>
                  <a:pt x="2070" y="1215"/>
                  <a:pt x="2076" y="1209"/>
                </a:cubicBezTo>
                <a:cubicBezTo>
                  <a:pt x="2090" y="1190"/>
                  <a:pt x="2090" y="1167"/>
                  <a:pt x="2073" y="1153"/>
                </a:cubicBezTo>
                <a:cubicBezTo>
                  <a:pt x="2031" y="1114"/>
                  <a:pt x="2001" y="1081"/>
                  <a:pt x="1978" y="1045"/>
                </a:cubicBezTo>
                <a:cubicBezTo>
                  <a:pt x="1971" y="1032"/>
                  <a:pt x="1959" y="1025"/>
                  <a:pt x="1946" y="1025"/>
                </a:cubicBezTo>
                <a:close/>
                <a:moveTo>
                  <a:pt x="5209" y="1100"/>
                </a:moveTo>
                <a:cubicBezTo>
                  <a:pt x="5195" y="1100"/>
                  <a:pt x="5180" y="1107"/>
                  <a:pt x="5173" y="1123"/>
                </a:cubicBezTo>
                <a:cubicBezTo>
                  <a:pt x="5161" y="1142"/>
                  <a:pt x="5170" y="1165"/>
                  <a:pt x="5189" y="1173"/>
                </a:cubicBezTo>
                <a:cubicBezTo>
                  <a:pt x="5237" y="1195"/>
                  <a:pt x="5284" y="1220"/>
                  <a:pt x="5334" y="1240"/>
                </a:cubicBezTo>
                <a:cubicBezTo>
                  <a:pt x="5340" y="1240"/>
                  <a:pt x="5343" y="1243"/>
                  <a:pt x="5351" y="1243"/>
                </a:cubicBezTo>
                <a:cubicBezTo>
                  <a:pt x="5365" y="1243"/>
                  <a:pt x="5379" y="1234"/>
                  <a:pt x="5385" y="1223"/>
                </a:cubicBezTo>
                <a:cubicBezTo>
                  <a:pt x="5393" y="1201"/>
                  <a:pt x="5385" y="1181"/>
                  <a:pt x="5365" y="1170"/>
                </a:cubicBezTo>
                <a:cubicBezTo>
                  <a:pt x="5315" y="1151"/>
                  <a:pt x="5270" y="1126"/>
                  <a:pt x="5226" y="1103"/>
                </a:cubicBezTo>
                <a:cubicBezTo>
                  <a:pt x="5221" y="1101"/>
                  <a:pt x="5215" y="1100"/>
                  <a:pt x="5209" y="1100"/>
                </a:cubicBezTo>
                <a:close/>
                <a:moveTo>
                  <a:pt x="7378" y="1065"/>
                </a:moveTo>
                <a:cubicBezTo>
                  <a:pt x="7367" y="1065"/>
                  <a:pt x="7356" y="1070"/>
                  <a:pt x="7349" y="1081"/>
                </a:cubicBezTo>
                <a:cubicBezTo>
                  <a:pt x="7315" y="1114"/>
                  <a:pt x="7276" y="1151"/>
                  <a:pt x="7237" y="1181"/>
                </a:cubicBezTo>
                <a:cubicBezTo>
                  <a:pt x="7220" y="1195"/>
                  <a:pt x="7217" y="1220"/>
                  <a:pt x="7231" y="1237"/>
                </a:cubicBezTo>
                <a:cubicBezTo>
                  <a:pt x="7237" y="1243"/>
                  <a:pt x="7251" y="1251"/>
                  <a:pt x="7262" y="1251"/>
                </a:cubicBezTo>
                <a:cubicBezTo>
                  <a:pt x="7273" y="1251"/>
                  <a:pt x="7279" y="1248"/>
                  <a:pt x="7290" y="1240"/>
                </a:cubicBezTo>
                <a:cubicBezTo>
                  <a:pt x="7332" y="1206"/>
                  <a:pt x="7374" y="1170"/>
                  <a:pt x="7407" y="1131"/>
                </a:cubicBezTo>
                <a:cubicBezTo>
                  <a:pt x="7421" y="1114"/>
                  <a:pt x="7421" y="1089"/>
                  <a:pt x="7404" y="1075"/>
                </a:cubicBezTo>
                <a:cubicBezTo>
                  <a:pt x="7397" y="1069"/>
                  <a:pt x="7387" y="1065"/>
                  <a:pt x="7378" y="1065"/>
                </a:cubicBezTo>
                <a:close/>
                <a:moveTo>
                  <a:pt x="39" y="1020"/>
                </a:moveTo>
                <a:cubicBezTo>
                  <a:pt x="23" y="1020"/>
                  <a:pt x="0" y="1039"/>
                  <a:pt x="0" y="1059"/>
                </a:cubicBezTo>
                <a:lnTo>
                  <a:pt x="0" y="1084"/>
                </a:lnTo>
                <a:cubicBezTo>
                  <a:pt x="0" y="1128"/>
                  <a:pt x="9" y="1176"/>
                  <a:pt x="20" y="1223"/>
                </a:cubicBezTo>
                <a:cubicBezTo>
                  <a:pt x="23" y="1240"/>
                  <a:pt x="39" y="1254"/>
                  <a:pt x="56" y="1254"/>
                </a:cubicBezTo>
                <a:cubicBezTo>
                  <a:pt x="56" y="1254"/>
                  <a:pt x="62" y="1254"/>
                  <a:pt x="64" y="1248"/>
                </a:cubicBezTo>
                <a:cubicBezTo>
                  <a:pt x="84" y="1243"/>
                  <a:pt x="98" y="1223"/>
                  <a:pt x="92" y="1201"/>
                </a:cubicBezTo>
                <a:cubicBezTo>
                  <a:pt x="84" y="1165"/>
                  <a:pt x="78" y="1120"/>
                  <a:pt x="78" y="1081"/>
                </a:cubicBezTo>
                <a:lnTo>
                  <a:pt x="78" y="1059"/>
                </a:lnTo>
                <a:cubicBezTo>
                  <a:pt x="78" y="1039"/>
                  <a:pt x="62" y="1020"/>
                  <a:pt x="39" y="1020"/>
                </a:cubicBezTo>
                <a:close/>
                <a:moveTo>
                  <a:pt x="4300" y="1105"/>
                </a:moveTo>
                <a:cubicBezTo>
                  <a:pt x="4290" y="1105"/>
                  <a:pt x="4281" y="1109"/>
                  <a:pt x="4274" y="1117"/>
                </a:cubicBezTo>
                <a:cubicBezTo>
                  <a:pt x="4235" y="1156"/>
                  <a:pt x="4199" y="1193"/>
                  <a:pt x="4163" y="1223"/>
                </a:cubicBezTo>
                <a:cubicBezTo>
                  <a:pt x="4143" y="1237"/>
                  <a:pt x="4143" y="1262"/>
                  <a:pt x="4157" y="1279"/>
                </a:cubicBezTo>
                <a:cubicBezTo>
                  <a:pt x="4168" y="1285"/>
                  <a:pt x="4179" y="1293"/>
                  <a:pt x="4191" y="1293"/>
                </a:cubicBezTo>
                <a:cubicBezTo>
                  <a:pt x="4196" y="1293"/>
                  <a:pt x="4207" y="1290"/>
                  <a:pt x="4213" y="1282"/>
                </a:cubicBezTo>
                <a:cubicBezTo>
                  <a:pt x="4252" y="1248"/>
                  <a:pt x="4291" y="1212"/>
                  <a:pt x="4330" y="1173"/>
                </a:cubicBezTo>
                <a:cubicBezTo>
                  <a:pt x="4347" y="1156"/>
                  <a:pt x="4347" y="1131"/>
                  <a:pt x="4330" y="1117"/>
                </a:cubicBezTo>
                <a:cubicBezTo>
                  <a:pt x="4320" y="1109"/>
                  <a:pt x="4310" y="1105"/>
                  <a:pt x="4300" y="1105"/>
                </a:cubicBezTo>
                <a:close/>
                <a:moveTo>
                  <a:pt x="5488" y="1222"/>
                </a:moveTo>
                <a:cubicBezTo>
                  <a:pt x="5474" y="1222"/>
                  <a:pt x="5460" y="1231"/>
                  <a:pt x="5454" y="1246"/>
                </a:cubicBezTo>
                <a:cubicBezTo>
                  <a:pt x="5446" y="1265"/>
                  <a:pt x="5454" y="1290"/>
                  <a:pt x="5477" y="1296"/>
                </a:cubicBezTo>
                <a:cubicBezTo>
                  <a:pt x="5502" y="1304"/>
                  <a:pt x="5524" y="1312"/>
                  <a:pt x="5549" y="1324"/>
                </a:cubicBezTo>
                <a:cubicBezTo>
                  <a:pt x="5574" y="1335"/>
                  <a:pt x="5599" y="1340"/>
                  <a:pt x="5622" y="1352"/>
                </a:cubicBezTo>
                <a:cubicBezTo>
                  <a:pt x="5627" y="1354"/>
                  <a:pt x="5633" y="1354"/>
                  <a:pt x="5636" y="1354"/>
                </a:cubicBezTo>
                <a:cubicBezTo>
                  <a:pt x="5650" y="1354"/>
                  <a:pt x="5669" y="1349"/>
                  <a:pt x="5672" y="1326"/>
                </a:cubicBezTo>
                <a:cubicBezTo>
                  <a:pt x="5677" y="1307"/>
                  <a:pt x="5669" y="1285"/>
                  <a:pt x="5647" y="1279"/>
                </a:cubicBezTo>
                <a:cubicBezTo>
                  <a:pt x="5624" y="1271"/>
                  <a:pt x="5602" y="1265"/>
                  <a:pt x="5577" y="1254"/>
                </a:cubicBezTo>
                <a:cubicBezTo>
                  <a:pt x="5552" y="1246"/>
                  <a:pt x="5527" y="1237"/>
                  <a:pt x="5505" y="1226"/>
                </a:cubicBezTo>
                <a:cubicBezTo>
                  <a:pt x="5499" y="1223"/>
                  <a:pt x="5494" y="1222"/>
                  <a:pt x="5488" y="1222"/>
                </a:cubicBezTo>
                <a:close/>
                <a:moveTo>
                  <a:pt x="7136" y="1259"/>
                </a:moveTo>
                <a:cubicBezTo>
                  <a:pt x="7129" y="1259"/>
                  <a:pt x="7121" y="1261"/>
                  <a:pt x="7114" y="1265"/>
                </a:cubicBezTo>
                <a:cubicBezTo>
                  <a:pt x="7072" y="1290"/>
                  <a:pt x="7028" y="1310"/>
                  <a:pt x="6983" y="1332"/>
                </a:cubicBezTo>
                <a:cubicBezTo>
                  <a:pt x="6961" y="1340"/>
                  <a:pt x="6952" y="1363"/>
                  <a:pt x="6961" y="1382"/>
                </a:cubicBezTo>
                <a:cubicBezTo>
                  <a:pt x="6969" y="1396"/>
                  <a:pt x="6983" y="1407"/>
                  <a:pt x="6997" y="1407"/>
                </a:cubicBezTo>
                <a:cubicBezTo>
                  <a:pt x="7003" y="1407"/>
                  <a:pt x="7008" y="1407"/>
                  <a:pt x="7011" y="1405"/>
                </a:cubicBezTo>
                <a:cubicBezTo>
                  <a:pt x="7058" y="1382"/>
                  <a:pt x="7109" y="1360"/>
                  <a:pt x="7153" y="1332"/>
                </a:cubicBezTo>
                <a:cubicBezTo>
                  <a:pt x="7176" y="1321"/>
                  <a:pt x="7178" y="1296"/>
                  <a:pt x="7167" y="1279"/>
                </a:cubicBezTo>
                <a:cubicBezTo>
                  <a:pt x="7160" y="1265"/>
                  <a:pt x="7149" y="1259"/>
                  <a:pt x="7136" y="1259"/>
                </a:cubicBezTo>
                <a:close/>
                <a:moveTo>
                  <a:pt x="5786" y="1323"/>
                </a:moveTo>
                <a:cubicBezTo>
                  <a:pt x="5768" y="1323"/>
                  <a:pt x="5749" y="1334"/>
                  <a:pt x="5744" y="1352"/>
                </a:cubicBezTo>
                <a:cubicBezTo>
                  <a:pt x="5742" y="1374"/>
                  <a:pt x="5750" y="1393"/>
                  <a:pt x="5772" y="1402"/>
                </a:cubicBezTo>
                <a:cubicBezTo>
                  <a:pt x="5823" y="1418"/>
                  <a:pt x="5873" y="1430"/>
                  <a:pt x="5923" y="1444"/>
                </a:cubicBezTo>
                <a:cubicBezTo>
                  <a:pt x="5926" y="1446"/>
                  <a:pt x="5929" y="1446"/>
                  <a:pt x="5934" y="1446"/>
                </a:cubicBezTo>
                <a:cubicBezTo>
                  <a:pt x="5951" y="1446"/>
                  <a:pt x="5968" y="1435"/>
                  <a:pt x="5968" y="1410"/>
                </a:cubicBezTo>
                <a:cubicBezTo>
                  <a:pt x="5973" y="1393"/>
                  <a:pt x="5959" y="1371"/>
                  <a:pt x="5940" y="1365"/>
                </a:cubicBezTo>
                <a:cubicBezTo>
                  <a:pt x="5895" y="1352"/>
                  <a:pt x="5842" y="1340"/>
                  <a:pt x="5792" y="1324"/>
                </a:cubicBezTo>
                <a:cubicBezTo>
                  <a:pt x="5790" y="1323"/>
                  <a:pt x="5788" y="1323"/>
                  <a:pt x="5786" y="1323"/>
                </a:cubicBezTo>
                <a:close/>
                <a:moveTo>
                  <a:pt x="2171" y="1229"/>
                </a:moveTo>
                <a:cubicBezTo>
                  <a:pt x="2158" y="1229"/>
                  <a:pt x="2146" y="1235"/>
                  <a:pt x="2140" y="1248"/>
                </a:cubicBezTo>
                <a:cubicBezTo>
                  <a:pt x="2129" y="1265"/>
                  <a:pt x="2132" y="1285"/>
                  <a:pt x="2148" y="1299"/>
                </a:cubicBezTo>
                <a:cubicBezTo>
                  <a:pt x="2126" y="1332"/>
                  <a:pt x="2101" y="1360"/>
                  <a:pt x="2070" y="1388"/>
                </a:cubicBezTo>
                <a:cubicBezTo>
                  <a:pt x="2051" y="1402"/>
                  <a:pt x="2051" y="1424"/>
                  <a:pt x="2065" y="1444"/>
                </a:cubicBezTo>
                <a:cubicBezTo>
                  <a:pt x="2073" y="1452"/>
                  <a:pt x="2084" y="1458"/>
                  <a:pt x="2093" y="1458"/>
                </a:cubicBezTo>
                <a:cubicBezTo>
                  <a:pt x="2104" y="1458"/>
                  <a:pt x="2115" y="1452"/>
                  <a:pt x="2118" y="1444"/>
                </a:cubicBezTo>
                <a:cubicBezTo>
                  <a:pt x="2157" y="1407"/>
                  <a:pt x="2187" y="1374"/>
                  <a:pt x="2215" y="1338"/>
                </a:cubicBezTo>
                <a:cubicBezTo>
                  <a:pt x="2240" y="1352"/>
                  <a:pt x="2266" y="1363"/>
                  <a:pt x="2288" y="1377"/>
                </a:cubicBezTo>
                <a:cubicBezTo>
                  <a:pt x="2294" y="1380"/>
                  <a:pt x="2300" y="1382"/>
                  <a:pt x="2306" y="1382"/>
                </a:cubicBezTo>
                <a:cubicBezTo>
                  <a:pt x="2320" y="1382"/>
                  <a:pt x="2333" y="1373"/>
                  <a:pt x="2341" y="1360"/>
                </a:cubicBezTo>
                <a:cubicBezTo>
                  <a:pt x="2352" y="1338"/>
                  <a:pt x="2344" y="1318"/>
                  <a:pt x="2324" y="1307"/>
                </a:cubicBezTo>
                <a:cubicBezTo>
                  <a:pt x="2274" y="1282"/>
                  <a:pt x="2229" y="1257"/>
                  <a:pt x="2190" y="1234"/>
                </a:cubicBezTo>
                <a:cubicBezTo>
                  <a:pt x="2184" y="1231"/>
                  <a:pt x="2178" y="1229"/>
                  <a:pt x="2171" y="1229"/>
                </a:cubicBezTo>
                <a:close/>
                <a:moveTo>
                  <a:pt x="4066" y="1309"/>
                </a:moveTo>
                <a:cubicBezTo>
                  <a:pt x="4058" y="1309"/>
                  <a:pt x="4050" y="1312"/>
                  <a:pt x="4043" y="1318"/>
                </a:cubicBezTo>
                <a:cubicBezTo>
                  <a:pt x="3998" y="1346"/>
                  <a:pt x="3956" y="1374"/>
                  <a:pt x="3914" y="1396"/>
                </a:cubicBezTo>
                <a:cubicBezTo>
                  <a:pt x="3895" y="1407"/>
                  <a:pt x="3889" y="1432"/>
                  <a:pt x="3900" y="1449"/>
                </a:cubicBezTo>
                <a:cubicBezTo>
                  <a:pt x="3906" y="1463"/>
                  <a:pt x="3920" y="1471"/>
                  <a:pt x="3934" y="1471"/>
                </a:cubicBezTo>
                <a:cubicBezTo>
                  <a:pt x="3942" y="1471"/>
                  <a:pt x="3948" y="1471"/>
                  <a:pt x="3951" y="1463"/>
                </a:cubicBezTo>
                <a:cubicBezTo>
                  <a:pt x="3998" y="1438"/>
                  <a:pt x="4043" y="1410"/>
                  <a:pt x="4085" y="1379"/>
                </a:cubicBezTo>
                <a:cubicBezTo>
                  <a:pt x="4104" y="1368"/>
                  <a:pt x="4110" y="1346"/>
                  <a:pt x="4096" y="1326"/>
                </a:cubicBezTo>
                <a:cubicBezTo>
                  <a:pt x="4089" y="1315"/>
                  <a:pt x="4078" y="1309"/>
                  <a:pt x="4066" y="1309"/>
                </a:cubicBezTo>
                <a:close/>
                <a:moveTo>
                  <a:pt x="6848" y="1381"/>
                </a:moveTo>
                <a:cubicBezTo>
                  <a:pt x="6845" y="1381"/>
                  <a:pt x="6841" y="1381"/>
                  <a:pt x="6838" y="1382"/>
                </a:cubicBezTo>
                <a:cubicBezTo>
                  <a:pt x="6793" y="1393"/>
                  <a:pt x="6740" y="1405"/>
                  <a:pt x="6693" y="1416"/>
                </a:cubicBezTo>
                <a:cubicBezTo>
                  <a:pt x="6673" y="1418"/>
                  <a:pt x="6657" y="1438"/>
                  <a:pt x="6662" y="1460"/>
                </a:cubicBezTo>
                <a:cubicBezTo>
                  <a:pt x="6665" y="1477"/>
                  <a:pt x="6682" y="1491"/>
                  <a:pt x="6701" y="1491"/>
                </a:cubicBezTo>
                <a:cubicBezTo>
                  <a:pt x="6704" y="1491"/>
                  <a:pt x="6704" y="1491"/>
                  <a:pt x="6707" y="1494"/>
                </a:cubicBezTo>
                <a:cubicBezTo>
                  <a:pt x="6754" y="1488"/>
                  <a:pt x="6810" y="1474"/>
                  <a:pt x="6860" y="1460"/>
                </a:cubicBezTo>
                <a:cubicBezTo>
                  <a:pt x="6880" y="1452"/>
                  <a:pt x="6894" y="1432"/>
                  <a:pt x="6888" y="1410"/>
                </a:cubicBezTo>
                <a:cubicBezTo>
                  <a:pt x="6881" y="1394"/>
                  <a:pt x="6866" y="1381"/>
                  <a:pt x="6848" y="1381"/>
                </a:cubicBezTo>
                <a:close/>
                <a:moveTo>
                  <a:pt x="6084" y="1401"/>
                </a:moveTo>
                <a:cubicBezTo>
                  <a:pt x="6067" y="1401"/>
                  <a:pt x="6051" y="1413"/>
                  <a:pt x="6049" y="1432"/>
                </a:cubicBezTo>
                <a:cubicBezTo>
                  <a:pt x="6046" y="1452"/>
                  <a:pt x="6057" y="1474"/>
                  <a:pt x="6079" y="1477"/>
                </a:cubicBezTo>
                <a:cubicBezTo>
                  <a:pt x="6132" y="1488"/>
                  <a:pt x="6185" y="1494"/>
                  <a:pt x="6235" y="1502"/>
                </a:cubicBezTo>
                <a:lnTo>
                  <a:pt x="6241" y="1502"/>
                </a:lnTo>
                <a:cubicBezTo>
                  <a:pt x="6258" y="1502"/>
                  <a:pt x="6274" y="1488"/>
                  <a:pt x="6277" y="1463"/>
                </a:cubicBezTo>
                <a:cubicBezTo>
                  <a:pt x="6283" y="1444"/>
                  <a:pt x="6263" y="1424"/>
                  <a:pt x="6244" y="1421"/>
                </a:cubicBezTo>
                <a:cubicBezTo>
                  <a:pt x="6194" y="1418"/>
                  <a:pt x="6146" y="1410"/>
                  <a:pt x="6093" y="1402"/>
                </a:cubicBezTo>
                <a:cubicBezTo>
                  <a:pt x="6090" y="1401"/>
                  <a:pt x="6087" y="1401"/>
                  <a:pt x="6084" y="1401"/>
                </a:cubicBezTo>
                <a:close/>
                <a:moveTo>
                  <a:pt x="2446" y="1373"/>
                </a:moveTo>
                <a:cubicBezTo>
                  <a:pt x="2432" y="1373"/>
                  <a:pt x="2419" y="1382"/>
                  <a:pt x="2411" y="1396"/>
                </a:cubicBezTo>
                <a:cubicBezTo>
                  <a:pt x="2405" y="1416"/>
                  <a:pt x="2411" y="1435"/>
                  <a:pt x="2433" y="1446"/>
                </a:cubicBezTo>
                <a:cubicBezTo>
                  <a:pt x="2478" y="1463"/>
                  <a:pt x="2525" y="1480"/>
                  <a:pt x="2578" y="1502"/>
                </a:cubicBezTo>
                <a:cubicBezTo>
                  <a:pt x="2581" y="1505"/>
                  <a:pt x="2589" y="1505"/>
                  <a:pt x="2592" y="1505"/>
                </a:cubicBezTo>
                <a:cubicBezTo>
                  <a:pt x="2609" y="1505"/>
                  <a:pt x="2623" y="1494"/>
                  <a:pt x="2628" y="1480"/>
                </a:cubicBezTo>
                <a:cubicBezTo>
                  <a:pt x="2634" y="1460"/>
                  <a:pt x="2623" y="1438"/>
                  <a:pt x="2603" y="1432"/>
                </a:cubicBezTo>
                <a:cubicBezTo>
                  <a:pt x="2553" y="1416"/>
                  <a:pt x="2505" y="1393"/>
                  <a:pt x="2461" y="1377"/>
                </a:cubicBezTo>
                <a:cubicBezTo>
                  <a:pt x="2456" y="1374"/>
                  <a:pt x="2451" y="1373"/>
                  <a:pt x="2446" y="1373"/>
                </a:cubicBezTo>
                <a:close/>
                <a:moveTo>
                  <a:pt x="6540" y="1432"/>
                </a:moveTo>
                <a:cubicBezTo>
                  <a:pt x="6508" y="1434"/>
                  <a:pt x="6472" y="1436"/>
                  <a:pt x="6435" y="1436"/>
                </a:cubicBezTo>
                <a:cubicBezTo>
                  <a:pt x="6420" y="1436"/>
                  <a:pt x="6404" y="1436"/>
                  <a:pt x="6389" y="1435"/>
                </a:cubicBezTo>
                <a:cubicBezTo>
                  <a:pt x="6369" y="1435"/>
                  <a:pt x="6350" y="1452"/>
                  <a:pt x="6350" y="1474"/>
                </a:cubicBezTo>
                <a:cubicBezTo>
                  <a:pt x="6350" y="1494"/>
                  <a:pt x="6369" y="1513"/>
                  <a:pt x="6389" y="1513"/>
                </a:cubicBezTo>
                <a:lnTo>
                  <a:pt x="6445" y="1513"/>
                </a:lnTo>
                <a:cubicBezTo>
                  <a:pt x="6481" y="1513"/>
                  <a:pt x="6514" y="1513"/>
                  <a:pt x="6545" y="1508"/>
                </a:cubicBezTo>
                <a:cubicBezTo>
                  <a:pt x="6567" y="1505"/>
                  <a:pt x="6584" y="1488"/>
                  <a:pt x="6581" y="1466"/>
                </a:cubicBezTo>
                <a:cubicBezTo>
                  <a:pt x="6579" y="1446"/>
                  <a:pt x="6565" y="1432"/>
                  <a:pt x="6540" y="1432"/>
                </a:cubicBezTo>
                <a:close/>
                <a:moveTo>
                  <a:pt x="108" y="1321"/>
                </a:moveTo>
                <a:cubicBezTo>
                  <a:pt x="102" y="1321"/>
                  <a:pt x="95" y="1323"/>
                  <a:pt x="90" y="1326"/>
                </a:cubicBezTo>
                <a:cubicBezTo>
                  <a:pt x="67" y="1338"/>
                  <a:pt x="64" y="1363"/>
                  <a:pt x="76" y="1379"/>
                </a:cubicBezTo>
                <a:cubicBezTo>
                  <a:pt x="106" y="1424"/>
                  <a:pt x="140" y="1466"/>
                  <a:pt x="182" y="1505"/>
                </a:cubicBezTo>
                <a:cubicBezTo>
                  <a:pt x="193" y="1513"/>
                  <a:pt x="201" y="1516"/>
                  <a:pt x="209" y="1516"/>
                </a:cubicBezTo>
                <a:cubicBezTo>
                  <a:pt x="223" y="1516"/>
                  <a:pt x="235" y="1513"/>
                  <a:pt x="237" y="1508"/>
                </a:cubicBezTo>
                <a:cubicBezTo>
                  <a:pt x="251" y="1491"/>
                  <a:pt x="251" y="1466"/>
                  <a:pt x="235" y="1452"/>
                </a:cubicBezTo>
                <a:cubicBezTo>
                  <a:pt x="196" y="1418"/>
                  <a:pt x="165" y="1379"/>
                  <a:pt x="140" y="1340"/>
                </a:cubicBezTo>
                <a:cubicBezTo>
                  <a:pt x="132" y="1328"/>
                  <a:pt x="120" y="1321"/>
                  <a:pt x="108" y="1321"/>
                </a:cubicBezTo>
                <a:close/>
                <a:moveTo>
                  <a:pt x="3795" y="1459"/>
                </a:moveTo>
                <a:cubicBezTo>
                  <a:pt x="3789" y="1459"/>
                  <a:pt x="3784" y="1460"/>
                  <a:pt x="3778" y="1463"/>
                </a:cubicBezTo>
                <a:cubicBezTo>
                  <a:pt x="3733" y="1485"/>
                  <a:pt x="3683" y="1502"/>
                  <a:pt x="3638" y="1516"/>
                </a:cubicBezTo>
                <a:cubicBezTo>
                  <a:pt x="3621" y="1522"/>
                  <a:pt x="3607" y="1544"/>
                  <a:pt x="3613" y="1564"/>
                </a:cubicBezTo>
                <a:cubicBezTo>
                  <a:pt x="3621" y="1583"/>
                  <a:pt x="3635" y="1591"/>
                  <a:pt x="3652" y="1591"/>
                </a:cubicBezTo>
                <a:lnTo>
                  <a:pt x="3658" y="1591"/>
                </a:lnTo>
                <a:cubicBezTo>
                  <a:pt x="3708" y="1575"/>
                  <a:pt x="3761" y="1558"/>
                  <a:pt x="3808" y="1536"/>
                </a:cubicBezTo>
                <a:cubicBezTo>
                  <a:pt x="3831" y="1524"/>
                  <a:pt x="3842" y="1505"/>
                  <a:pt x="3831" y="1485"/>
                </a:cubicBezTo>
                <a:cubicBezTo>
                  <a:pt x="3822" y="1469"/>
                  <a:pt x="3810" y="1459"/>
                  <a:pt x="3795" y="1459"/>
                </a:cubicBezTo>
                <a:close/>
                <a:moveTo>
                  <a:pt x="2741" y="1475"/>
                </a:moveTo>
                <a:cubicBezTo>
                  <a:pt x="2724" y="1475"/>
                  <a:pt x="2710" y="1484"/>
                  <a:pt x="2704" y="1502"/>
                </a:cubicBezTo>
                <a:cubicBezTo>
                  <a:pt x="2698" y="1522"/>
                  <a:pt x="2706" y="1544"/>
                  <a:pt x="2729" y="1550"/>
                </a:cubicBezTo>
                <a:cubicBezTo>
                  <a:pt x="2771" y="1564"/>
                  <a:pt x="2815" y="1577"/>
                  <a:pt x="2865" y="1591"/>
                </a:cubicBezTo>
                <a:lnTo>
                  <a:pt x="2879" y="1597"/>
                </a:lnTo>
                <a:cubicBezTo>
                  <a:pt x="2882" y="1600"/>
                  <a:pt x="2885" y="1600"/>
                  <a:pt x="2888" y="1600"/>
                </a:cubicBezTo>
                <a:cubicBezTo>
                  <a:pt x="2907" y="1600"/>
                  <a:pt x="2924" y="1589"/>
                  <a:pt x="2930" y="1572"/>
                </a:cubicBezTo>
                <a:cubicBezTo>
                  <a:pt x="2938" y="1550"/>
                  <a:pt x="2924" y="1530"/>
                  <a:pt x="2902" y="1522"/>
                </a:cubicBezTo>
                <a:lnTo>
                  <a:pt x="2888" y="1519"/>
                </a:lnTo>
                <a:cubicBezTo>
                  <a:pt x="2840" y="1505"/>
                  <a:pt x="2796" y="1491"/>
                  <a:pt x="2754" y="1477"/>
                </a:cubicBezTo>
                <a:cubicBezTo>
                  <a:pt x="2749" y="1476"/>
                  <a:pt x="2745" y="1475"/>
                  <a:pt x="2741" y="1475"/>
                </a:cubicBezTo>
                <a:close/>
                <a:moveTo>
                  <a:pt x="1972" y="1478"/>
                </a:moveTo>
                <a:cubicBezTo>
                  <a:pt x="1965" y="1478"/>
                  <a:pt x="1957" y="1480"/>
                  <a:pt x="1950" y="1485"/>
                </a:cubicBezTo>
                <a:cubicBezTo>
                  <a:pt x="1908" y="1508"/>
                  <a:pt x="1867" y="1533"/>
                  <a:pt x="1822" y="1558"/>
                </a:cubicBezTo>
                <a:cubicBezTo>
                  <a:pt x="1800" y="1569"/>
                  <a:pt x="1794" y="1589"/>
                  <a:pt x="1805" y="1611"/>
                </a:cubicBezTo>
                <a:cubicBezTo>
                  <a:pt x="1811" y="1625"/>
                  <a:pt x="1825" y="1631"/>
                  <a:pt x="1839" y="1631"/>
                </a:cubicBezTo>
                <a:cubicBezTo>
                  <a:pt x="1847" y="1631"/>
                  <a:pt x="1850" y="1628"/>
                  <a:pt x="1853" y="1628"/>
                </a:cubicBezTo>
                <a:cubicBezTo>
                  <a:pt x="1903" y="1603"/>
                  <a:pt x="1950" y="1575"/>
                  <a:pt x="1992" y="1547"/>
                </a:cubicBezTo>
                <a:cubicBezTo>
                  <a:pt x="2009" y="1536"/>
                  <a:pt x="2017" y="1513"/>
                  <a:pt x="2003" y="1494"/>
                </a:cubicBezTo>
                <a:cubicBezTo>
                  <a:pt x="1997" y="1484"/>
                  <a:pt x="1985" y="1478"/>
                  <a:pt x="1972" y="1478"/>
                </a:cubicBezTo>
                <a:close/>
                <a:moveTo>
                  <a:pt x="3040" y="1554"/>
                </a:moveTo>
                <a:cubicBezTo>
                  <a:pt x="3022" y="1554"/>
                  <a:pt x="3007" y="1567"/>
                  <a:pt x="3005" y="1586"/>
                </a:cubicBezTo>
                <a:cubicBezTo>
                  <a:pt x="2999" y="1605"/>
                  <a:pt x="3013" y="1628"/>
                  <a:pt x="3036" y="1631"/>
                </a:cubicBezTo>
                <a:cubicBezTo>
                  <a:pt x="3089" y="1639"/>
                  <a:pt x="3144" y="1644"/>
                  <a:pt x="3195" y="1647"/>
                </a:cubicBezTo>
                <a:cubicBezTo>
                  <a:pt x="3214" y="1647"/>
                  <a:pt x="3231" y="1631"/>
                  <a:pt x="3236" y="1614"/>
                </a:cubicBezTo>
                <a:cubicBezTo>
                  <a:pt x="3236" y="1591"/>
                  <a:pt x="3220" y="1575"/>
                  <a:pt x="3200" y="1572"/>
                </a:cubicBezTo>
                <a:cubicBezTo>
                  <a:pt x="3150" y="1569"/>
                  <a:pt x="3097" y="1564"/>
                  <a:pt x="3049" y="1555"/>
                </a:cubicBezTo>
                <a:cubicBezTo>
                  <a:pt x="3046" y="1554"/>
                  <a:pt x="3043" y="1554"/>
                  <a:pt x="3040" y="1554"/>
                </a:cubicBezTo>
                <a:close/>
                <a:moveTo>
                  <a:pt x="3505" y="1554"/>
                </a:moveTo>
                <a:cubicBezTo>
                  <a:pt x="3502" y="1554"/>
                  <a:pt x="3499" y="1554"/>
                  <a:pt x="3496" y="1555"/>
                </a:cubicBezTo>
                <a:cubicBezTo>
                  <a:pt x="3446" y="1561"/>
                  <a:pt x="3395" y="1569"/>
                  <a:pt x="3345" y="1572"/>
                </a:cubicBezTo>
                <a:cubicBezTo>
                  <a:pt x="3326" y="1575"/>
                  <a:pt x="3306" y="1591"/>
                  <a:pt x="3312" y="1614"/>
                </a:cubicBezTo>
                <a:cubicBezTo>
                  <a:pt x="3312" y="1631"/>
                  <a:pt x="3328" y="1647"/>
                  <a:pt x="3348" y="1647"/>
                </a:cubicBezTo>
                <a:cubicBezTo>
                  <a:pt x="3401" y="1647"/>
                  <a:pt x="3457" y="1639"/>
                  <a:pt x="3510" y="1631"/>
                </a:cubicBezTo>
                <a:cubicBezTo>
                  <a:pt x="3529" y="1628"/>
                  <a:pt x="3543" y="1605"/>
                  <a:pt x="3540" y="1586"/>
                </a:cubicBezTo>
                <a:cubicBezTo>
                  <a:pt x="3538" y="1567"/>
                  <a:pt x="3522" y="1554"/>
                  <a:pt x="3505" y="1554"/>
                </a:cubicBezTo>
                <a:close/>
                <a:moveTo>
                  <a:pt x="340" y="1532"/>
                </a:moveTo>
                <a:cubicBezTo>
                  <a:pt x="326" y="1532"/>
                  <a:pt x="312" y="1538"/>
                  <a:pt x="304" y="1550"/>
                </a:cubicBezTo>
                <a:cubicBezTo>
                  <a:pt x="293" y="1569"/>
                  <a:pt x="302" y="1591"/>
                  <a:pt x="318" y="1603"/>
                </a:cubicBezTo>
                <a:cubicBezTo>
                  <a:pt x="363" y="1628"/>
                  <a:pt x="413" y="1647"/>
                  <a:pt x="466" y="1670"/>
                </a:cubicBezTo>
                <a:cubicBezTo>
                  <a:pt x="469" y="1672"/>
                  <a:pt x="472" y="1672"/>
                  <a:pt x="480" y="1672"/>
                </a:cubicBezTo>
                <a:cubicBezTo>
                  <a:pt x="497" y="1672"/>
                  <a:pt x="511" y="1661"/>
                  <a:pt x="516" y="1647"/>
                </a:cubicBezTo>
                <a:cubicBezTo>
                  <a:pt x="525" y="1631"/>
                  <a:pt x="514" y="1605"/>
                  <a:pt x="494" y="1600"/>
                </a:cubicBezTo>
                <a:cubicBezTo>
                  <a:pt x="441" y="1583"/>
                  <a:pt x="399" y="1561"/>
                  <a:pt x="357" y="1536"/>
                </a:cubicBezTo>
                <a:cubicBezTo>
                  <a:pt x="352" y="1533"/>
                  <a:pt x="346" y="1532"/>
                  <a:pt x="340" y="1532"/>
                </a:cubicBezTo>
                <a:close/>
                <a:moveTo>
                  <a:pt x="1692" y="1615"/>
                </a:moveTo>
                <a:cubicBezTo>
                  <a:pt x="1688" y="1615"/>
                  <a:pt x="1684" y="1615"/>
                  <a:pt x="1680" y="1617"/>
                </a:cubicBezTo>
                <a:cubicBezTo>
                  <a:pt x="1632" y="1631"/>
                  <a:pt x="1585" y="1644"/>
                  <a:pt x="1535" y="1658"/>
                </a:cubicBezTo>
                <a:cubicBezTo>
                  <a:pt x="1515" y="1661"/>
                  <a:pt x="1501" y="1684"/>
                  <a:pt x="1507" y="1703"/>
                </a:cubicBezTo>
                <a:cubicBezTo>
                  <a:pt x="1512" y="1723"/>
                  <a:pt x="1529" y="1737"/>
                  <a:pt x="1546" y="1737"/>
                </a:cubicBezTo>
                <a:lnTo>
                  <a:pt x="1549" y="1737"/>
                </a:lnTo>
                <a:cubicBezTo>
                  <a:pt x="1602" y="1723"/>
                  <a:pt x="1655" y="1709"/>
                  <a:pt x="1702" y="1689"/>
                </a:cubicBezTo>
                <a:cubicBezTo>
                  <a:pt x="1724" y="1684"/>
                  <a:pt x="1733" y="1661"/>
                  <a:pt x="1727" y="1642"/>
                </a:cubicBezTo>
                <a:cubicBezTo>
                  <a:pt x="1723" y="1624"/>
                  <a:pt x="1707" y="1615"/>
                  <a:pt x="1692" y="1615"/>
                </a:cubicBezTo>
                <a:close/>
                <a:moveTo>
                  <a:pt x="628" y="1643"/>
                </a:moveTo>
                <a:cubicBezTo>
                  <a:pt x="613" y="1643"/>
                  <a:pt x="596" y="1656"/>
                  <a:pt x="592" y="1672"/>
                </a:cubicBezTo>
                <a:cubicBezTo>
                  <a:pt x="583" y="1689"/>
                  <a:pt x="597" y="1711"/>
                  <a:pt x="620" y="1717"/>
                </a:cubicBezTo>
                <a:cubicBezTo>
                  <a:pt x="664" y="1728"/>
                  <a:pt x="720" y="1739"/>
                  <a:pt x="773" y="1750"/>
                </a:cubicBezTo>
                <a:lnTo>
                  <a:pt x="779" y="1750"/>
                </a:lnTo>
                <a:cubicBezTo>
                  <a:pt x="795" y="1750"/>
                  <a:pt x="815" y="1737"/>
                  <a:pt x="815" y="1723"/>
                </a:cubicBezTo>
                <a:cubicBezTo>
                  <a:pt x="818" y="1700"/>
                  <a:pt x="804" y="1678"/>
                  <a:pt x="781" y="1675"/>
                </a:cubicBezTo>
                <a:cubicBezTo>
                  <a:pt x="734" y="1664"/>
                  <a:pt x="681" y="1658"/>
                  <a:pt x="636" y="1644"/>
                </a:cubicBezTo>
                <a:cubicBezTo>
                  <a:pt x="634" y="1644"/>
                  <a:pt x="631" y="1643"/>
                  <a:pt x="628" y="1643"/>
                </a:cubicBezTo>
                <a:close/>
                <a:moveTo>
                  <a:pt x="931" y="1689"/>
                </a:moveTo>
                <a:cubicBezTo>
                  <a:pt x="913" y="1689"/>
                  <a:pt x="898" y="1705"/>
                  <a:pt x="893" y="1725"/>
                </a:cubicBezTo>
                <a:cubicBezTo>
                  <a:pt x="890" y="1745"/>
                  <a:pt x="907" y="1764"/>
                  <a:pt x="929" y="1767"/>
                </a:cubicBezTo>
                <a:lnTo>
                  <a:pt x="1085" y="1778"/>
                </a:lnTo>
                <a:cubicBezTo>
                  <a:pt x="1108" y="1778"/>
                  <a:pt x="1125" y="1764"/>
                  <a:pt x="1125" y="1739"/>
                </a:cubicBezTo>
                <a:cubicBezTo>
                  <a:pt x="1125" y="1717"/>
                  <a:pt x="1108" y="1700"/>
                  <a:pt x="1085" y="1700"/>
                </a:cubicBezTo>
                <a:cubicBezTo>
                  <a:pt x="1035" y="1700"/>
                  <a:pt x="988" y="1697"/>
                  <a:pt x="935" y="1689"/>
                </a:cubicBezTo>
                <a:cubicBezTo>
                  <a:pt x="933" y="1689"/>
                  <a:pt x="932" y="1689"/>
                  <a:pt x="931" y="1689"/>
                </a:cubicBezTo>
                <a:close/>
                <a:moveTo>
                  <a:pt x="1394" y="1683"/>
                </a:moveTo>
                <a:cubicBezTo>
                  <a:pt x="1392" y="1683"/>
                  <a:pt x="1391" y="1683"/>
                  <a:pt x="1390" y="1684"/>
                </a:cubicBezTo>
                <a:cubicBezTo>
                  <a:pt x="1339" y="1689"/>
                  <a:pt x="1292" y="1695"/>
                  <a:pt x="1239" y="1697"/>
                </a:cubicBezTo>
                <a:cubicBezTo>
                  <a:pt x="1219" y="1700"/>
                  <a:pt x="1197" y="1717"/>
                  <a:pt x="1200" y="1739"/>
                </a:cubicBezTo>
                <a:cubicBezTo>
                  <a:pt x="1200" y="1759"/>
                  <a:pt x="1219" y="1778"/>
                  <a:pt x="1239" y="1778"/>
                </a:cubicBezTo>
                <a:cubicBezTo>
                  <a:pt x="1295" y="1773"/>
                  <a:pt x="1348" y="1770"/>
                  <a:pt x="1401" y="1764"/>
                </a:cubicBezTo>
                <a:cubicBezTo>
                  <a:pt x="1420" y="1759"/>
                  <a:pt x="1437" y="1739"/>
                  <a:pt x="1434" y="1717"/>
                </a:cubicBezTo>
                <a:cubicBezTo>
                  <a:pt x="1432" y="1699"/>
                  <a:pt x="1412" y="1683"/>
                  <a:pt x="1394" y="1683"/>
                </a:cubicBezTo>
                <a:close/>
              </a:path>
            </a:pathLst>
          </a:custGeom>
          <a:solidFill>
            <a:srgbClr val="2417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6"/>
          <p:cNvSpPr/>
          <p:nvPr/>
        </p:nvSpPr>
        <p:spPr>
          <a:xfrm rot="-6300033">
            <a:off x="8468829" y="1385641"/>
            <a:ext cx="440040" cy="174912"/>
          </a:xfrm>
          <a:custGeom>
            <a:avLst/>
            <a:gdLst/>
            <a:ahLst/>
            <a:cxnLst/>
            <a:rect l="l" t="t" r="r" b="b"/>
            <a:pathLst>
              <a:path w="4287" h="1704" extrusionOk="0">
                <a:moveTo>
                  <a:pt x="109" y="1"/>
                </a:moveTo>
                <a:cubicBezTo>
                  <a:pt x="91" y="1"/>
                  <a:pt x="72" y="13"/>
                  <a:pt x="65" y="30"/>
                </a:cubicBezTo>
                <a:cubicBezTo>
                  <a:pt x="65" y="33"/>
                  <a:pt x="46" y="94"/>
                  <a:pt x="29" y="195"/>
                </a:cubicBezTo>
                <a:cubicBezTo>
                  <a:pt x="23" y="220"/>
                  <a:pt x="37" y="239"/>
                  <a:pt x="62" y="242"/>
                </a:cubicBezTo>
                <a:lnTo>
                  <a:pt x="71" y="242"/>
                </a:lnTo>
                <a:cubicBezTo>
                  <a:pt x="87" y="242"/>
                  <a:pt x="104" y="228"/>
                  <a:pt x="113" y="208"/>
                </a:cubicBezTo>
                <a:cubicBezTo>
                  <a:pt x="126" y="114"/>
                  <a:pt x="146" y="55"/>
                  <a:pt x="146" y="55"/>
                </a:cubicBezTo>
                <a:cubicBezTo>
                  <a:pt x="154" y="33"/>
                  <a:pt x="140" y="10"/>
                  <a:pt x="118" y="2"/>
                </a:cubicBezTo>
                <a:cubicBezTo>
                  <a:pt x="115" y="1"/>
                  <a:pt x="112" y="1"/>
                  <a:pt x="109" y="1"/>
                </a:cubicBezTo>
                <a:close/>
                <a:moveTo>
                  <a:pt x="4244" y="379"/>
                </a:moveTo>
                <a:cubicBezTo>
                  <a:pt x="4219" y="381"/>
                  <a:pt x="4202" y="395"/>
                  <a:pt x="4202" y="420"/>
                </a:cubicBezTo>
                <a:cubicBezTo>
                  <a:pt x="4202" y="420"/>
                  <a:pt x="4202" y="446"/>
                  <a:pt x="4200" y="487"/>
                </a:cubicBezTo>
                <a:cubicBezTo>
                  <a:pt x="4200" y="513"/>
                  <a:pt x="4214" y="529"/>
                  <a:pt x="4236" y="532"/>
                </a:cubicBezTo>
                <a:lnTo>
                  <a:pt x="4241" y="532"/>
                </a:lnTo>
                <a:cubicBezTo>
                  <a:pt x="4261" y="532"/>
                  <a:pt x="4278" y="515"/>
                  <a:pt x="4283" y="490"/>
                </a:cubicBezTo>
                <a:cubicBezTo>
                  <a:pt x="4286" y="448"/>
                  <a:pt x="4286" y="420"/>
                  <a:pt x="4286" y="420"/>
                </a:cubicBezTo>
                <a:cubicBezTo>
                  <a:pt x="4286" y="398"/>
                  <a:pt x="4269" y="379"/>
                  <a:pt x="4244" y="379"/>
                </a:cubicBezTo>
                <a:close/>
                <a:moveTo>
                  <a:pt x="1992" y="362"/>
                </a:moveTo>
                <a:cubicBezTo>
                  <a:pt x="1991" y="362"/>
                  <a:pt x="1989" y="362"/>
                  <a:pt x="1987" y="362"/>
                </a:cubicBezTo>
                <a:cubicBezTo>
                  <a:pt x="1920" y="367"/>
                  <a:pt x="1862" y="409"/>
                  <a:pt x="1828" y="473"/>
                </a:cubicBezTo>
                <a:cubicBezTo>
                  <a:pt x="1817" y="493"/>
                  <a:pt x="1823" y="518"/>
                  <a:pt x="1845" y="529"/>
                </a:cubicBezTo>
                <a:cubicBezTo>
                  <a:pt x="1851" y="532"/>
                  <a:pt x="1859" y="535"/>
                  <a:pt x="1865" y="535"/>
                </a:cubicBezTo>
                <a:cubicBezTo>
                  <a:pt x="1878" y="535"/>
                  <a:pt x="1892" y="527"/>
                  <a:pt x="1898" y="513"/>
                </a:cubicBezTo>
                <a:cubicBezTo>
                  <a:pt x="1920" y="473"/>
                  <a:pt x="1954" y="448"/>
                  <a:pt x="1996" y="446"/>
                </a:cubicBezTo>
                <a:cubicBezTo>
                  <a:pt x="2018" y="443"/>
                  <a:pt x="2037" y="423"/>
                  <a:pt x="2032" y="401"/>
                </a:cubicBezTo>
                <a:cubicBezTo>
                  <a:pt x="2029" y="378"/>
                  <a:pt x="2012" y="362"/>
                  <a:pt x="1992" y="362"/>
                </a:cubicBezTo>
                <a:close/>
                <a:moveTo>
                  <a:pt x="48" y="323"/>
                </a:moveTo>
                <a:cubicBezTo>
                  <a:pt x="23" y="323"/>
                  <a:pt x="7" y="337"/>
                  <a:pt x="4" y="362"/>
                </a:cubicBezTo>
                <a:cubicBezTo>
                  <a:pt x="4" y="401"/>
                  <a:pt x="1" y="437"/>
                  <a:pt x="1" y="476"/>
                </a:cubicBezTo>
                <a:cubicBezTo>
                  <a:pt x="1" y="499"/>
                  <a:pt x="4" y="515"/>
                  <a:pt x="4" y="532"/>
                </a:cubicBezTo>
                <a:cubicBezTo>
                  <a:pt x="4" y="554"/>
                  <a:pt x="23" y="571"/>
                  <a:pt x="46" y="571"/>
                </a:cubicBezTo>
                <a:cubicBezTo>
                  <a:pt x="71" y="568"/>
                  <a:pt x="87" y="549"/>
                  <a:pt x="87" y="529"/>
                </a:cubicBezTo>
                <a:cubicBezTo>
                  <a:pt x="85" y="513"/>
                  <a:pt x="85" y="493"/>
                  <a:pt x="85" y="476"/>
                </a:cubicBezTo>
                <a:cubicBezTo>
                  <a:pt x="85" y="437"/>
                  <a:pt x="85" y="404"/>
                  <a:pt x="87" y="367"/>
                </a:cubicBezTo>
                <a:cubicBezTo>
                  <a:pt x="87" y="345"/>
                  <a:pt x="73" y="323"/>
                  <a:pt x="48" y="323"/>
                </a:cubicBezTo>
                <a:close/>
                <a:moveTo>
                  <a:pt x="2124" y="438"/>
                </a:moveTo>
                <a:cubicBezTo>
                  <a:pt x="2118" y="438"/>
                  <a:pt x="2113" y="440"/>
                  <a:pt x="2107" y="443"/>
                </a:cubicBezTo>
                <a:cubicBezTo>
                  <a:pt x="2085" y="451"/>
                  <a:pt x="2074" y="476"/>
                  <a:pt x="2085" y="499"/>
                </a:cubicBezTo>
                <a:cubicBezTo>
                  <a:pt x="2099" y="527"/>
                  <a:pt x="2107" y="568"/>
                  <a:pt x="2107" y="613"/>
                </a:cubicBezTo>
                <a:lnTo>
                  <a:pt x="2107" y="641"/>
                </a:lnTo>
                <a:cubicBezTo>
                  <a:pt x="2107" y="660"/>
                  <a:pt x="2124" y="680"/>
                  <a:pt x="2149" y="683"/>
                </a:cubicBezTo>
                <a:cubicBezTo>
                  <a:pt x="2169" y="683"/>
                  <a:pt x="2185" y="666"/>
                  <a:pt x="2185" y="644"/>
                </a:cubicBezTo>
                <a:lnTo>
                  <a:pt x="2185" y="613"/>
                </a:lnTo>
                <a:cubicBezTo>
                  <a:pt x="2185" y="554"/>
                  <a:pt x="2177" y="504"/>
                  <a:pt x="2157" y="462"/>
                </a:cubicBezTo>
                <a:cubicBezTo>
                  <a:pt x="2153" y="448"/>
                  <a:pt x="2139" y="438"/>
                  <a:pt x="2124" y="438"/>
                </a:cubicBezTo>
                <a:close/>
                <a:moveTo>
                  <a:pt x="1828" y="610"/>
                </a:moveTo>
                <a:cubicBezTo>
                  <a:pt x="1803" y="610"/>
                  <a:pt x="1786" y="627"/>
                  <a:pt x="1786" y="652"/>
                </a:cubicBezTo>
                <a:cubicBezTo>
                  <a:pt x="1786" y="702"/>
                  <a:pt x="1795" y="764"/>
                  <a:pt x="1814" y="822"/>
                </a:cubicBezTo>
                <a:cubicBezTo>
                  <a:pt x="1817" y="839"/>
                  <a:pt x="1834" y="853"/>
                  <a:pt x="1851" y="853"/>
                </a:cubicBezTo>
                <a:lnTo>
                  <a:pt x="1865" y="853"/>
                </a:lnTo>
                <a:cubicBezTo>
                  <a:pt x="1887" y="847"/>
                  <a:pt x="1901" y="822"/>
                  <a:pt x="1892" y="800"/>
                </a:cubicBezTo>
                <a:cubicBezTo>
                  <a:pt x="1876" y="750"/>
                  <a:pt x="1870" y="699"/>
                  <a:pt x="1870" y="652"/>
                </a:cubicBezTo>
                <a:cubicBezTo>
                  <a:pt x="1870" y="627"/>
                  <a:pt x="1851" y="610"/>
                  <a:pt x="1828" y="610"/>
                </a:cubicBezTo>
                <a:close/>
                <a:moveTo>
                  <a:pt x="4216" y="613"/>
                </a:moveTo>
                <a:cubicBezTo>
                  <a:pt x="4194" y="613"/>
                  <a:pt x="4177" y="626"/>
                  <a:pt x="4174" y="646"/>
                </a:cubicBezTo>
                <a:cubicBezTo>
                  <a:pt x="4166" y="699"/>
                  <a:pt x="4155" y="755"/>
                  <a:pt x="4141" y="805"/>
                </a:cubicBezTo>
                <a:cubicBezTo>
                  <a:pt x="4138" y="825"/>
                  <a:pt x="4152" y="847"/>
                  <a:pt x="4174" y="853"/>
                </a:cubicBezTo>
                <a:cubicBezTo>
                  <a:pt x="4177" y="856"/>
                  <a:pt x="4180" y="856"/>
                  <a:pt x="4186" y="856"/>
                </a:cubicBezTo>
                <a:cubicBezTo>
                  <a:pt x="4205" y="856"/>
                  <a:pt x="4219" y="842"/>
                  <a:pt x="4222" y="825"/>
                </a:cubicBezTo>
                <a:cubicBezTo>
                  <a:pt x="4236" y="772"/>
                  <a:pt x="4247" y="716"/>
                  <a:pt x="4258" y="660"/>
                </a:cubicBezTo>
                <a:cubicBezTo>
                  <a:pt x="4261" y="638"/>
                  <a:pt x="4247" y="616"/>
                  <a:pt x="4222" y="613"/>
                </a:cubicBezTo>
                <a:cubicBezTo>
                  <a:pt x="4220" y="613"/>
                  <a:pt x="4218" y="613"/>
                  <a:pt x="4216" y="613"/>
                </a:cubicBezTo>
                <a:close/>
                <a:moveTo>
                  <a:pt x="66" y="651"/>
                </a:moveTo>
                <a:cubicBezTo>
                  <a:pt x="63" y="651"/>
                  <a:pt x="60" y="651"/>
                  <a:pt x="57" y="652"/>
                </a:cubicBezTo>
                <a:cubicBezTo>
                  <a:pt x="32" y="658"/>
                  <a:pt x="18" y="674"/>
                  <a:pt x="20" y="699"/>
                </a:cubicBezTo>
                <a:cubicBezTo>
                  <a:pt x="32" y="755"/>
                  <a:pt x="46" y="811"/>
                  <a:pt x="62" y="864"/>
                </a:cubicBezTo>
                <a:cubicBezTo>
                  <a:pt x="65" y="881"/>
                  <a:pt x="85" y="892"/>
                  <a:pt x="101" y="892"/>
                </a:cubicBezTo>
                <a:lnTo>
                  <a:pt x="115" y="892"/>
                </a:lnTo>
                <a:cubicBezTo>
                  <a:pt x="135" y="884"/>
                  <a:pt x="149" y="861"/>
                  <a:pt x="143" y="839"/>
                </a:cubicBezTo>
                <a:cubicBezTo>
                  <a:pt x="126" y="792"/>
                  <a:pt x="115" y="739"/>
                  <a:pt x="104" y="686"/>
                </a:cubicBezTo>
                <a:cubicBezTo>
                  <a:pt x="99" y="664"/>
                  <a:pt x="82" y="651"/>
                  <a:pt x="66" y="651"/>
                </a:cubicBezTo>
                <a:close/>
                <a:moveTo>
                  <a:pt x="2115" y="764"/>
                </a:moveTo>
                <a:cubicBezTo>
                  <a:pt x="2099" y="764"/>
                  <a:pt x="2084" y="776"/>
                  <a:pt x="2079" y="794"/>
                </a:cubicBezTo>
                <a:cubicBezTo>
                  <a:pt x="2065" y="842"/>
                  <a:pt x="2046" y="892"/>
                  <a:pt x="2024" y="939"/>
                </a:cubicBezTo>
                <a:cubicBezTo>
                  <a:pt x="2015" y="962"/>
                  <a:pt x="2024" y="987"/>
                  <a:pt x="2043" y="995"/>
                </a:cubicBezTo>
                <a:cubicBezTo>
                  <a:pt x="2046" y="995"/>
                  <a:pt x="2054" y="1001"/>
                  <a:pt x="2060" y="1001"/>
                </a:cubicBezTo>
                <a:cubicBezTo>
                  <a:pt x="2074" y="1001"/>
                  <a:pt x="2088" y="990"/>
                  <a:pt x="2096" y="976"/>
                </a:cubicBezTo>
                <a:cubicBezTo>
                  <a:pt x="2121" y="923"/>
                  <a:pt x="2138" y="867"/>
                  <a:pt x="2155" y="814"/>
                </a:cubicBezTo>
                <a:cubicBezTo>
                  <a:pt x="2163" y="794"/>
                  <a:pt x="2149" y="772"/>
                  <a:pt x="2127" y="766"/>
                </a:cubicBezTo>
                <a:cubicBezTo>
                  <a:pt x="2123" y="765"/>
                  <a:pt x="2119" y="764"/>
                  <a:pt x="2115" y="764"/>
                </a:cubicBezTo>
                <a:close/>
                <a:moveTo>
                  <a:pt x="4137" y="935"/>
                </a:moveTo>
                <a:cubicBezTo>
                  <a:pt x="4120" y="935"/>
                  <a:pt x="4103" y="944"/>
                  <a:pt x="4096" y="962"/>
                </a:cubicBezTo>
                <a:cubicBezTo>
                  <a:pt x="4080" y="1009"/>
                  <a:pt x="4060" y="1062"/>
                  <a:pt x="4038" y="1107"/>
                </a:cubicBezTo>
                <a:cubicBezTo>
                  <a:pt x="4032" y="1129"/>
                  <a:pt x="4038" y="1154"/>
                  <a:pt x="4060" y="1163"/>
                </a:cubicBezTo>
                <a:cubicBezTo>
                  <a:pt x="4063" y="1163"/>
                  <a:pt x="4068" y="1168"/>
                  <a:pt x="4077" y="1168"/>
                </a:cubicBezTo>
                <a:cubicBezTo>
                  <a:pt x="4094" y="1168"/>
                  <a:pt x="4108" y="1160"/>
                  <a:pt x="4110" y="1146"/>
                </a:cubicBezTo>
                <a:cubicBezTo>
                  <a:pt x="4133" y="1098"/>
                  <a:pt x="4152" y="1045"/>
                  <a:pt x="4174" y="990"/>
                </a:cubicBezTo>
                <a:cubicBezTo>
                  <a:pt x="4180" y="967"/>
                  <a:pt x="4172" y="945"/>
                  <a:pt x="4149" y="937"/>
                </a:cubicBezTo>
                <a:cubicBezTo>
                  <a:pt x="4145" y="935"/>
                  <a:pt x="4141" y="935"/>
                  <a:pt x="4137" y="935"/>
                </a:cubicBezTo>
                <a:close/>
                <a:moveTo>
                  <a:pt x="165" y="959"/>
                </a:moveTo>
                <a:cubicBezTo>
                  <a:pt x="158" y="959"/>
                  <a:pt x="152" y="961"/>
                  <a:pt x="146" y="964"/>
                </a:cubicBezTo>
                <a:cubicBezTo>
                  <a:pt x="126" y="976"/>
                  <a:pt x="118" y="1001"/>
                  <a:pt x="129" y="1020"/>
                </a:cubicBezTo>
                <a:cubicBezTo>
                  <a:pt x="157" y="1071"/>
                  <a:pt x="191" y="1118"/>
                  <a:pt x="227" y="1163"/>
                </a:cubicBezTo>
                <a:cubicBezTo>
                  <a:pt x="232" y="1171"/>
                  <a:pt x="244" y="1177"/>
                  <a:pt x="258" y="1177"/>
                </a:cubicBezTo>
                <a:cubicBezTo>
                  <a:pt x="269" y="1177"/>
                  <a:pt x="274" y="1174"/>
                  <a:pt x="283" y="1165"/>
                </a:cubicBezTo>
                <a:cubicBezTo>
                  <a:pt x="302" y="1151"/>
                  <a:pt x="302" y="1129"/>
                  <a:pt x="288" y="1112"/>
                </a:cubicBezTo>
                <a:cubicBezTo>
                  <a:pt x="258" y="1071"/>
                  <a:pt x="227" y="1029"/>
                  <a:pt x="202" y="981"/>
                </a:cubicBezTo>
                <a:cubicBezTo>
                  <a:pt x="194" y="968"/>
                  <a:pt x="180" y="959"/>
                  <a:pt x="165" y="959"/>
                </a:cubicBezTo>
                <a:close/>
                <a:moveTo>
                  <a:pt x="1916" y="922"/>
                </a:moveTo>
                <a:cubicBezTo>
                  <a:pt x="1910" y="922"/>
                  <a:pt x="1904" y="923"/>
                  <a:pt x="1898" y="925"/>
                </a:cubicBezTo>
                <a:cubicBezTo>
                  <a:pt x="1876" y="937"/>
                  <a:pt x="1870" y="962"/>
                  <a:pt x="1878" y="981"/>
                </a:cubicBezTo>
                <a:cubicBezTo>
                  <a:pt x="1898" y="1018"/>
                  <a:pt x="1915" y="1051"/>
                  <a:pt x="1940" y="1084"/>
                </a:cubicBezTo>
                <a:cubicBezTo>
                  <a:pt x="1912" y="1126"/>
                  <a:pt x="1878" y="1163"/>
                  <a:pt x="1845" y="1199"/>
                </a:cubicBezTo>
                <a:cubicBezTo>
                  <a:pt x="1831" y="1216"/>
                  <a:pt x="1831" y="1241"/>
                  <a:pt x="1848" y="1257"/>
                </a:cubicBezTo>
                <a:cubicBezTo>
                  <a:pt x="1856" y="1266"/>
                  <a:pt x="1865" y="1269"/>
                  <a:pt x="1876" y="1269"/>
                </a:cubicBezTo>
                <a:cubicBezTo>
                  <a:pt x="1887" y="1269"/>
                  <a:pt x="1898" y="1266"/>
                  <a:pt x="1904" y="1255"/>
                </a:cubicBezTo>
                <a:cubicBezTo>
                  <a:pt x="1940" y="1218"/>
                  <a:pt x="1971" y="1182"/>
                  <a:pt x="1998" y="1143"/>
                </a:cubicBezTo>
                <a:cubicBezTo>
                  <a:pt x="2010" y="1143"/>
                  <a:pt x="2018" y="1140"/>
                  <a:pt x="2029" y="1132"/>
                </a:cubicBezTo>
                <a:cubicBezTo>
                  <a:pt x="2046" y="1121"/>
                  <a:pt x="2051" y="1093"/>
                  <a:pt x="2037" y="1076"/>
                </a:cubicBezTo>
                <a:cubicBezTo>
                  <a:pt x="2004" y="1031"/>
                  <a:pt x="1976" y="990"/>
                  <a:pt x="1954" y="945"/>
                </a:cubicBezTo>
                <a:cubicBezTo>
                  <a:pt x="1946" y="929"/>
                  <a:pt x="1931" y="922"/>
                  <a:pt x="1916" y="922"/>
                </a:cubicBezTo>
                <a:close/>
                <a:moveTo>
                  <a:pt x="2114" y="1181"/>
                </a:moveTo>
                <a:cubicBezTo>
                  <a:pt x="2103" y="1181"/>
                  <a:pt x="2091" y="1185"/>
                  <a:pt x="2082" y="1196"/>
                </a:cubicBezTo>
                <a:cubicBezTo>
                  <a:pt x="2068" y="1213"/>
                  <a:pt x="2068" y="1238"/>
                  <a:pt x="2085" y="1255"/>
                </a:cubicBezTo>
                <a:cubicBezTo>
                  <a:pt x="2127" y="1294"/>
                  <a:pt x="2169" y="1327"/>
                  <a:pt x="2213" y="1363"/>
                </a:cubicBezTo>
                <a:cubicBezTo>
                  <a:pt x="2222" y="1369"/>
                  <a:pt x="2227" y="1372"/>
                  <a:pt x="2238" y="1372"/>
                </a:cubicBezTo>
                <a:cubicBezTo>
                  <a:pt x="2250" y="1372"/>
                  <a:pt x="2263" y="1366"/>
                  <a:pt x="2275" y="1352"/>
                </a:cubicBezTo>
                <a:cubicBezTo>
                  <a:pt x="2283" y="1336"/>
                  <a:pt x="2280" y="1310"/>
                  <a:pt x="2263" y="1296"/>
                </a:cubicBezTo>
                <a:cubicBezTo>
                  <a:pt x="2219" y="1260"/>
                  <a:pt x="2180" y="1227"/>
                  <a:pt x="2141" y="1190"/>
                </a:cubicBezTo>
                <a:cubicBezTo>
                  <a:pt x="2133" y="1184"/>
                  <a:pt x="2124" y="1181"/>
                  <a:pt x="2114" y="1181"/>
                </a:cubicBezTo>
                <a:close/>
                <a:moveTo>
                  <a:pt x="376" y="1210"/>
                </a:moveTo>
                <a:cubicBezTo>
                  <a:pt x="364" y="1210"/>
                  <a:pt x="350" y="1217"/>
                  <a:pt x="341" y="1227"/>
                </a:cubicBezTo>
                <a:cubicBezTo>
                  <a:pt x="327" y="1241"/>
                  <a:pt x="330" y="1269"/>
                  <a:pt x="350" y="1283"/>
                </a:cubicBezTo>
                <a:cubicBezTo>
                  <a:pt x="392" y="1316"/>
                  <a:pt x="439" y="1352"/>
                  <a:pt x="489" y="1380"/>
                </a:cubicBezTo>
                <a:cubicBezTo>
                  <a:pt x="495" y="1383"/>
                  <a:pt x="503" y="1386"/>
                  <a:pt x="509" y="1386"/>
                </a:cubicBezTo>
                <a:cubicBezTo>
                  <a:pt x="523" y="1386"/>
                  <a:pt x="537" y="1380"/>
                  <a:pt x="545" y="1363"/>
                </a:cubicBezTo>
                <a:cubicBezTo>
                  <a:pt x="553" y="1341"/>
                  <a:pt x="548" y="1316"/>
                  <a:pt x="525" y="1308"/>
                </a:cubicBezTo>
                <a:cubicBezTo>
                  <a:pt x="478" y="1283"/>
                  <a:pt x="436" y="1252"/>
                  <a:pt x="397" y="1218"/>
                </a:cubicBezTo>
                <a:cubicBezTo>
                  <a:pt x="392" y="1213"/>
                  <a:pt x="384" y="1210"/>
                  <a:pt x="376" y="1210"/>
                </a:cubicBezTo>
                <a:close/>
                <a:moveTo>
                  <a:pt x="3998" y="1224"/>
                </a:moveTo>
                <a:cubicBezTo>
                  <a:pt x="3984" y="1224"/>
                  <a:pt x="3972" y="1231"/>
                  <a:pt x="3962" y="1243"/>
                </a:cubicBezTo>
                <a:cubicBezTo>
                  <a:pt x="3929" y="1294"/>
                  <a:pt x="3898" y="1330"/>
                  <a:pt x="3865" y="1369"/>
                </a:cubicBezTo>
                <a:cubicBezTo>
                  <a:pt x="3851" y="1386"/>
                  <a:pt x="3851" y="1411"/>
                  <a:pt x="3868" y="1428"/>
                </a:cubicBezTo>
                <a:cubicBezTo>
                  <a:pt x="3873" y="1436"/>
                  <a:pt x="3884" y="1439"/>
                  <a:pt x="3895" y="1439"/>
                </a:cubicBezTo>
                <a:cubicBezTo>
                  <a:pt x="3909" y="1439"/>
                  <a:pt x="3921" y="1436"/>
                  <a:pt x="3926" y="1422"/>
                </a:cubicBezTo>
                <a:cubicBezTo>
                  <a:pt x="3965" y="1380"/>
                  <a:pt x="3999" y="1336"/>
                  <a:pt x="4032" y="1285"/>
                </a:cubicBezTo>
                <a:cubicBezTo>
                  <a:pt x="4041" y="1269"/>
                  <a:pt x="4038" y="1243"/>
                  <a:pt x="4018" y="1230"/>
                </a:cubicBezTo>
                <a:cubicBezTo>
                  <a:pt x="4012" y="1226"/>
                  <a:pt x="4005" y="1224"/>
                  <a:pt x="3998" y="1224"/>
                </a:cubicBezTo>
                <a:close/>
                <a:moveTo>
                  <a:pt x="1751" y="1291"/>
                </a:moveTo>
                <a:cubicBezTo>
                  <a:pt x="1742" y="1291"/>
                  <a:pt x="1733" y="1294"/>
                  <a:pt x="1725" y="1299"/>
                </a:cubicBezTo>
                <a:cubicBezTo>
                  <a:pt x="1683" y="1330"/>
                  <a:pt x="1639" y="1355"/>
                  <a:pt x="1594" y="1380"/>
                </a:cubicBezTo>
                <a:cubicBezTo>
                  <a:pt x="1569" y="1391"/>
                  <a:pt x="1563" y="1414"/>
                  <a:pt x="1572" y="1436"/>
                </a:cubicBezTo>
                <a:cubicBezTo>
                  <a:pt x="1580" y="1450"/>
                  <a:pt x="1597" y="1461"/>
                  <a:pt x="1611" y="1461"/>
                </a:cubicBezTo>
                <a:cubicBezTo>
                  <a:pt x="1619" y="1461"/>
                  <a:pt x="1625" y="1461"/>
                  <a:pt x="1625" y="1453"/>
                </a:cubicBezTo>
                <a:cubicBezTo>
                  <a:pt x="1675" y="1428"/>
                  <a:pt x="1725" y="1400"/>
                  <a:pt x="1772" y="1366"/>
                </a:cubicBezTo>
                <a:cubicBezTo>
                  <a:pt x="1792" y="1355"/>
                  <a:pt x="1795" y="1327"/>
                  <a:pt x="1781" y="1310"/>
                </a:cubicBezTo>
                <a:cubicBezTo>
                  <a:pt x="1776" y="1297"/>
                  <a:pt x="1764" y="1291"/>
                  <a:pt x="1751" y="1291"/>
                </a:cubicBezTo>
                <a:close/>
                <a:moveTo>
                  <a:pt x="656" y="1375"/>
                </a:moveTo>
                <a:cubicBezTo>
                  <a:pt x="640" y="1375"/>
                  <a:pt x="626" y="1385"/>
                  <a:pt x="617" y="1400"/>
                </a:cubicBezTo>
                <a:cubicBezTo>
                  <a:pt x="609" y="1422"/>
                  <a:pt x="620" y="1442"/>
                  <a:pt x="643" y="1453"/>
                </a:cubicBezTo>
                <a:cubicBezTo>
                  <a:pt x="690" y="1475"/>
                  <a:pt x="746" y="1492"/>
                  <a:pt x="802" y="1506"/>
                </a:cubicBezTo>
                <a:cubicBezTo>
                  <a:pt x="804" y="1509"/>
                  <a:pt x="810" y="1509"/>
                  <a:pt x="813" y="1509"/>
                </a:cubicBezTo>
                <a:cubicBezTo>
                  <a:pt x="830" y="1509"/>
                  <a:pt x="843" y="1495"/>
                  <a:pt x="846" y="1475"/>
                </a:cubicBezTo>
                <a:cubicBezTo>
                  <a:pt x="855" y="1453"/>
                  <a:pt x="841" y="1433"/>
                  <a:pt x="818" y="1425"/>
                </a:cubicBezTo>
                <a:cubicBezTo>
                  <a:pt x="768" y="1411"/>
                  <a:pt x="718" y="1397"/>
                  <a:pt x="670" y="1377"/>
                </a:cubicBezTo>
                <a:cubicBezTo>
                  <a:pt x="665" y="1375"/>
                  <a:pt x="660" y="1375"/>
                  <a:pt x="656" y="1375"/>
                </a:cubicBezTo>
                <a:close/>
                <a:moveTo>
                  <a:pt x="2372" y="1379"/>
                </a:moveTo>
                <a:cubicBezTo>
                  <a:pt x="2358" y="1379"/>
                  <a:pt x="2343" y="1387"/>
                  <a:pt x="2336" y="1400"/>
                </a:cubicBezTo>
                <a:cubicBezTo>
                  <a:pt x="2325" y="1422"/>
                  <a:pt x="2333" y="1447"/>
                  <a:pt x="2353" y="1455"/>
                </a:cubicBezTo>
                <a:cubicBezTo>
                  <a:pt x="2400" y="1483"/>
                  <a:pt x="2450" y="1509"/>
                  <a:pt x="2503" y="1534"/>
                </a:cubicBezTo>
                <a:cubicBezTo>
                  <a:pt x="2512" y="1534"/>
                  <a:pt x="2515" y="1536"/>
                  <a:pt x="2520" y="1536"/>
                </a:cubicBezTo>
                <a:cubicBezTo>
                  <a:pt x="2534" y="1536"/>
                  <a:pt x="2548" y="1525"/>
                  <a:pt x="2556" y="1511"/>
                </a:cubicBezTo>
                <a:cubicBezTo>
                  <a:pt x="2568" y="1495"/>
                  <a:pt x="2556" y="1469"/>
                  <a:pt x="2534" y="1461"/>
                </a:cubicBezTo>
                <a:cubicBezTo>
                  <a:pt x="2487" y="1436"/>
                  <a:pt x="2436" y="1414"/>
                  <a:pt x="2392" y="1386"/>
                </a:cubicBezTo>
                <a:cubicBezTo>
                  <a:pt x="2386" y="1381"/>
                  <a:pt x="2379" y="1379"/>
                  <a:pt x="2372" y="1379"/>
                </a:cubicBezTo>
                <a:close/>
                <a:moveTo>
                  <a:pt x="1455" y="1437"/>
                </a:moveTo>
                <a:cubicBezTo>
                  <a:pt x="1451" y="1437"/>
                  <a:pt x="1447" y="1438"/>
                  <a:pt x="1443" y="1439"/>
                </a:cubicBezTo>
                <a:cubicBezTo>
                  <a:pt x="1396" y="1453"/>
                  <a:pt x="1343" y="1464"/>
                  <a:pt x="1290" y="1469"/>
                </a:cubicBezTo>
                <a:cubicBezTo>
                  <a:pt x="1270" y="1475"/>
                  <a:pt x="1251" y="1492"/>
                  <a:pt x="1256" y="1517"/>
                </a:cubicBezTo>
                <a:cubicBezTo>
                  <a:pt x="1259" y="1534"/>
                  <a:pt x="1276" y="1550"/>
                  <a:pt x="1298" y="1550"/>
                </a:cubicBezTo>
                <a:cubicBezTo>
                  <a:pt x="1298" y="1550"/>
                  <a:pt x="1301" y="1550"/>
                  <a:pt x="1301" y="1553"/>
                </a:cubicBezTo>
                <a:cubicBezTo>
                  <a:pt x="1357" y="1548"/>
                  <a:pt x="1415" y="1536"/>
                  <a:pt x="1468" y="1520"/>
                </a:cubicBezTo>
                <a:cubicBezTo>
                  <a:pt x="1488" y="1511"/>
                  <a:pt x="1502" y="1489"/>
                  <a:pt x="1496" y="1467"/>
                </a:cubicBezTo>
                <a:cubicBezTo>
                  <a:pt x="1489" y="1448"/>
                  <a:pt x="1473" y="1437"/>
                  <a:pt x="1455" y="1437"/>
                </a:cubicBezTo>
                <a:close/>
                <a:moveTo>
                  <a:pt x="971" y="1460"/>
                </a:moveTo>
                <a:cubicBezTo>
                  <a:pt x="952" y="1460"/>
                  <a:pt x="938" y="1473"/>
                  <a:pt x="936" y="1495"/>
                </a:cubicBezTo>
                <a:cubicBezTo>
                  <a:pt x="930" y="1517"/>
                  <a:pt x="944" y="1536"/>
                  <a:pt x="969" y="1539"/>
                </a:cubicBezTo>
                <a:cubicBezTo>
                  <a:pt x="1025" y="1550"/>
                  <a:pt x="1081" y="1553"/>
                  <a:pt x="1136" y="1559"/>
                </a:cubicBezTo>
                <a:cubicBezTo>
                  <a:pt x="1159" y="1559"/>
                  <a:pt x="1175" y="1539"/>
                  <a:pt x="1175" y="1514"/>
                </a:cubicBezTo>
                <a:cubicBezTo>
                  <a:pt x="1178" y="1495"/>
                  <a:pt x="1161" y="1475"/>
                  <a:pt x="1136" y="1475"/>
                </a:cubicBezTo>
                <a:cubicBezTo>
                  <a:pt x="1089" y="1475"/>
                  <a:pt x="1033" y="1469"/>
                  <a:pt x="980" y="1461"/>
                </a:cubicBezTo>
                <a:cubicBezTo>
                  <a:pt x="977" y="1460"/>
                  <a:pt x="974" y="1460"/>
                  <a:pt x="971" y="1460"/>
                </a:cubicBezTo>
                <a:close/>
                <a:moveTo>
                  <a:pt x="3774" y="1466"/>
                </a:moveTo>
                <a:cubicBezTo>
                  <a:pt x="3765" y="1466"/>
                  <a:pt x="3756" y="1469"/>
                  <a:pt x="3748" y="1475"/>
                </a:cubicBezTo>
                <a:cubicBezTo>
                  <a:pt x="3711" y="1503"/>
                  <a:pt x="3661" y="1531"/>
                  <a:pt x="3617" y="1550"/>
                </a:cubicBezTo>
                <a:cubicBezTo>
                  <a:pt x="3594" y="1562"/>
                  <a:pt x="3586" y="1587"/>
                  <a:pt x="3594" y="1606"/>
                </a:cubicBezTo>
                <a:cubicBezTo>
                  <a:pt x="3603" y="1620"/>
                  <a:pt x="3617" y="1631"/>
                  <a:pt x="3633" y="1631"/>
                </a:cubicBezTo>
                <a:cubicBezTo>
                  <a:pt x="3642" y="1631"/>
                  <a:pt x="3647" y="1631"/>
                  <a:pt x="3647" y="1628"/>
                </a:cubicBezTo>
                <a:cubicBezTo>
                  <a:pt x="3697" y="1603"/>
                  <a:pt x="3748" y="1575"/>
                  <a:pt x="3795" y="1539"/>
                </a:cubicBezTo>
                <a:cubicBezTo>
                  <a:pt x="3815" y="1531"/>
                  <a:pt x="3817" y="1503"/>
                  <a:pt x="3803" y="1483"/>
                </a:cubicBezTo>
                <a:cubicBezTo>
                  <a:pt x="3799" y="1472"/>
                  <a:pt x="3787" y="1466"/>
                  <a:pt x="3774" y="1466"/>
                </a:cubicBezTo>
                <a:close/>
                <a:moveTo>
                  <a:pt x="2677" y="1510"/>
                </a:moveTo>
                <a:cubicBezTo>
                  <a:pt x="2660" y="1510"/>
                  <a:pt x="2642" y="1520"/>
                  <a:pt x="2637" y="1536"/>
                </a:cubicBezTo>
                <a:cubicBezTo>
                  <a:pt x="2626" y="1559"/>
                  <a:pt x="2640" y="1581"/>
                  <a:pt x="2660" y="1589"/>
                </a:cubicBezTo>
                <a:cubicBezTo>
                  <a:pt x="2713" y="1606"/>
                  <a:pt x="2766" y="1623"/>
                  <a:pt x="2821" y="1637"/>
                </a:cubicBezTo>
                <a:cubicBezTo>
                  <a:pt x="2824" y="1642"/>
                  <a:pt x="2827" y="1642"/>
                  <a:pt x="2833" y="1642"/>
                </a:cubicBezTo>
                <a:cubicBezTo>
                  <a:pt x="2849" y="1642"/>
                  <a:pt x="2866" y="1628"/>
                  <a:pt x="2874" y="1606"/>
                </a:cubicBezTo>
                <a:cubicBezTo>
                  <a:pt x="2877" y="1587"/>
                  <a:pt x="2863" y="1564"/>
                  <a:pt x="2841" y="1559"/>
                </a:cubicBezTo>
                <a:cubicBezTo>
                  <a:pt x="2791" y="1545"/>
                  <a:pt x="2738" y="1531"/>
                  <a:pt x="2688" y="1511"/>
                </a:cubicBezTo>
                <a:cubicBezTo>
                  <a:pt x="2684" y="1510"/>
                  <a:pt x="2681" y="1510"/>
                  <a:pt x="2677" y="1510"/>
                </a:cubicBezTo>
                <a:close/>
                <a:moveTo>
                  <a:pt x="2989" y="1592"/>
                </a:moveTo>
                <a:cubicBezTo>
                  <a:pt x="2971" y="1592"/>
                  <a:pt x="2950" y="1605"/>
                  <a:pt x="2947" y="1628"/>
                </a:cubicBezTo>
                <a:cubicBezTo>
                  <a:pt x="2944" y="1651"/>
                  <a:pt x="2958" y="1673"/>
                  <a:pt x="2980" y="1676"/>
                </a:cubicBezTo>
                <a:cubicBezTo>
                  <a:pt x="3028" y="1684"/>
                  <a:pt x="3075" y="1690"/>
                  <a:pt x="3126" y="1698"/>
                </a:cubicBezTo>
                <a:lnTo>
                  <a:pt x="3148" y="1701"/>
                </a:lnTo>
                <a:lnTo>
                  <a:pt x="3153" y="1701"/>
                </a:lnTo>
                <a:cubicBezTo>
                  <a:pt x="3173" y="1701"/>
                  <a:pt x="3195" y="1684"/>
                  <a:pt x="3190" y="1662"/>
                </a:cubicBezTo>
                <a:cubicBezTo>
                  <a:pt x="3190" y="1640"/>
                  <a:pt x="3176" y="1620"/>
                  <a:pt x="3153" y="1617"/>
                </a:cubicBezTo>
                <a:lnTo>
                  <a:pt x="3131" y="1615"/>
                </a:lnTo>
                <a:lnTo>
                  <a:pt x="2994" y="1592"/>
                </a:lnTo>
                <a:cubicBezTo>
                  <a:pt x="2993" y="1592"/>
                  <a:pt x="2991" y="1592"/>
                  <a:pt x="2989" y="1592"/>
                </a:cubicBezTo>
                <a:close/>
                <a:moveTo>
                  <a:pt x="3478" y="1601"/>
                </a:moveTo>
                <a:cubicBezTo>
                  <a:pt x="3474" y="1601"/>
                  <a:pt x="3470" y="1602"/>
                  <a:pt x="3466" y="1603"/>
                </a:cubicBezTo>
                <a:cubicBezTo>
                  <a:pt x="3418" y="1615"/>
                  <a:pt x="3365" y="1620"/>
                  <a:pt x="3312" y="1623"/>
                </a:cubicBezTo>
                <a:cubicBezTo>
                  <a:pt x="3293" y="1623"/>
                  <a:pt x="3271" y="1642"/>
                  <a:pt x="3273" y="1665"/>
                </a:cubicBezTo>
                <a:cubicBezTo>
                  <a:pt x="3273" y="1687"/>
                  <a:pt x="3296" y="1704"/>
                  <a:pt x="3315" y="1704"/>
                </a:cubicBezTo>
                <a:cubicBezTo>
                  <a:pt x="3371" y="1704"/>
                  <a:pt x="3432" y="1698"/>
                  <a:pt x="3483" y="1684"/>
                </a:cubicBezTo>
                <a:cubicBezTo>
                  <a:pt x="3505" y="1679"/>
                  <a:pt x="3522" y="1656"/>
                  <a:pt x="3516" y="1634"/>
                </a:cubicBezTo>
                <a:cubicBezTo>
                  <a:pt x="3511" y="1618"/>
                  <a:pt x="3497" y="1601"/>
                  <a:pt x="3478" y="1601"/>
                </a:cubicBezTo>
                <a:close/>
              </a:path>
            </a:pathLst>
          </a:custGeom>
          <a:solidFill>
            <a:srgbClr val="2417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6"/>
          <p:cNvSpPr/>
          <p:nvPr/>
        </p:nvSpPr>
        <p:spPr>
          <a:xfrm>
            <a:off x="414094" y="1237961"/>
            <a:ext cx="127951" cy="128441"/>
          </a:xfrm>
          <a:custGeom>
            <a:avLst/>
            <a:gdLst/>
            <a:ahLst/>
            <a:cxnLst/>
            <a:rect l="l" t="t" r="r" b="b"/>
            <a:pathLst>
              <a:path w="824" h="827" extrusionOk="0">
                <a:moveTo>
                  <a:pt x="435" y="109"/>
                </a:moveTo>
                <a:cubicBezTo>
                  <a:pt x="447" y="148"/>
                  <a:pt x="460" y="193"/>
                  <a:pt x="466" y="223"/>
                </a:cubicBezTo>
                <a:cubicBezTo>
                  <a:pt x="488" y="307"/>
                  <a:pt x="491" y="324"/>
                  <a:pt x="502" y="338"/>
                </a:cubicBezTo>
                <a:cubicBezTo>
                  <a:pt x="513" y="352"/>
                  <a:pt x="530" y="360"/>
                  <a:pt x="608" y="388"/>
                </a:cubicBezTo>
                <a:cubicBezTo>
                  <a:pt x="636" y="399"/>
                  <a:pt x="684" y="413"/>
                  <a:pt x="714" y="427"/>
                </a:cubicBezTo>
                <a:cubicBezTo>
                  <a:pt x="670" y="444"/>
                  <a:pt x="597" y="472"/>
                  <a:pt x="530" y="497"/>
                </a:cubicBezTo>
                <a:cubicBezTo>
                  <a:pt x="522" y="500"/>
                  <a:pt x="513" y="505"/>
                  <a:pt x="508" y="516"/>
                </a:cubicBezTo>
                <a:cubicBezTo>
                  <a:pt x="474" y="595"/>
                  <a:pt x="435" y="678"/>
                  <a:pt x="407" y="726"/>
                </a:cubicBezTo>
                <a:cubicBezTo>
                  <a:pt x="391" y="673"/>
                  <a:pt x="366" y="586"/>
                  <a:pt x="346" y="505"/>
                </a:cubicBezTo>
                <a:cubicBezTo>
                  <a:pt x="341" y="491"/>
                  <a:pt x="332" y="483"/>
                  <a:pt x="318" y="477"/>
                </a:cubicBezTo>
                <a:cubicBezTo>
                  <a:pt x="240" y="463"/>
                  <a:pt x="154" y="444"/>
                  <a:pt x="103" y="430"/>
                </a:cubicBezTo>
                <a:cubicBezTo>
                  <a:pt x="156" y="399"/>
                  <a:pt x="251" y="357"/>
                  <a:pt x="329" y="321"/>
                </a:cubicBezTo>
                <a:cubicBezTo>
                  <a:pt x="341" y="318"/>
                  <a:pt x="349" y="310"/>
                  <a:pt x="352" y="302"/>
                </a:cubicBezTo>
                <a:cubicBezTo>
                  <a:pt x="380" y="232"/>
                  <a:pt x="410" y="154"/>
                  <a:pt x="435" y="109"/>
                </a:cubicBezTo>
                <a:close/>
                <a:moveTo>
                  <a:pt x="447" y="0"/>
                </a:moveTo>
                <a:cubicBezTo>
                  <a:pt x="424" y="0"/>
                  <a:pt x="394" y="0"/>
                  <a:pt x="293" y="260"/>
                </a:cubicBezTo>
                <a:cubicBezTo>
                  <a:pt x="17" y="366"/>
                  <a:pt x="6" y="402"/>
                  <a:pt x="3" y="419"/>
                </a:cubicBezTo>
                <a:cubicBezTo>
                  <a:pt x="0" y="430"/>
                  <a:pt x="3" y="447"/>
                  <a:pt x="11" y="458"/>
                </a:cubicBezTo>
                <a:cubicBezTo>
                  <a:pt x="17" y="469"/>
                  <a:pt x="39" y="497"/>
                  <a:pt x="279" y="542"/>
                </a:cubicBezTo>
                <a:cubicBezTo>
                  <a:pt x="352" y="826"/>
                  <a:pt x="377" y="826"/>
                  <a:pt x="405" y="826"/>
                </a:cubicBezTo>
                <a:cubicBezTo>
                  <a:pt x="407" y="826"/>
                  <a:pt x="407" y="826"/>
                  <a:pt x="405" y="820"/>
                </a:cubicBezTo>
                <a:cubicBezTo>
                  <a:pt x="430" y="820"/>
                  <a:pt x="452" y="820"/>
                  <a:pt x="569" y="555"/>
                </a:cubicBezTo>
                <a:cubicBezTo>
                  <a:pt x="642" y="530"/>
                  <a:pt x="779" y="477"/>
                  <a:pt x="806" y="455"/>
                </a:cubicBezTo>
                <a:cubicBezTo>
                  <a:pt x="815" y="447"/>
                  <a:pt x="823" y="430"/>
                  <a:pt x="818" y="416"/>
                </a:cubicBezTo>
                <a:cubicBezTo>
                  <a:pt x="812" y="380"/>
                  <a:pt x="773" y="366"/>
                  <a:pt x="633" y="316"/>
                </a:cubicBezTo>
                <a:cubicBezTo>
                  <a:pt x="606" y="304"/>
                  <a:pt x="575" y="293"/>
                  <a:pt x="561" y="288"/>
                </a:cubicBezTo>
                <a:cubicBezTo>
                  <a:pt x="558" y="268"/>
                  <a:pt x="547" y="235"/>
                  <a:pt x="539" y="204"/>
                </a:cubicBezTo>
                <a:cubicBezTo>
                  <a:pt x="516" y="101"/>
                  <a:pt x="497" y="42"/>
                  <a:pt x="480" y="17"/>
                </a:cubicBezTo>
                <a:cubicBezTo>
                  <a:pt x="474" y="11"/>
                  <a:pt x="460" y="0"/>
                  <a:pt x="447" y="0"/>
                </a:cubicBezTo>
                <a:close/>
              </a:path>
            </a:pathLst>
          </a:custGeom>
          <a:solidFill>
            <a:srgbClr val="2417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lt1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7"/>
          <p:cNvSpPr/>
          <p:nvPr/>
        </p:nvSpPr>
        <p:spPr>
          <a:xfrm>
            <a:off x="209375" y="211350"/>
            <a:ext cx="8725035" cy="4720703"/>
          </a:xfrm>
          <a:custGeom>
            <a:avLst/>
            <a:gdLst/>
            <a:ahLst/>
            <a:cxnLst/>
            <a:rect l="l" t="t" r="r" b="b"/>
            <a:pathLst>
              <a:path w="275216" h="156509" extrusionOk="0">
                <a:moveTo>
                  <a:pt x="6251" y="311"/>
                </a:moveTo>
                <a:lnTo>
                  <a:pt x="6251" y="6247"/>
                </a:lnTo>
                <a:lnTo>
                  <a:pt x="315" y="6247"/>
                </a:lnTo>
                <a:lnTo>
                  <a:pt x="315" y="311"/>
                </a:lnTo>
                <a:close/>
                <a:moveTo>
                  <a:pt x="12498" y="311"/>
                </a:moveTo>
                <a:lnTo>
                  <a:pt x="12498" y="6247"/>
                </a:lnTo>
                <a:lnTo>
                  <a:pt x="6562" y="6247"/>
                </a:lnTo>
                <a:lnTo>
                  <a:pt x="6562" y="311"/>
                </a:lnTo>
                <a:close/>
                <a:moveTo>
                  <a:pt x="18745" y="311"/>
                </a:moveTo>
                <a:lnTo>
                  <a:pt x="18745" y="6247"/>
                </a:lnTo>
                <a:lnTo>
                  <a:pt x="12810" y="6247"/>
                </a:lnTo>
                <a:lnTo>
                  <a:pt x="12810" y="311"/>
                </a:lnTo>
                <a:close/>
                <a:moveTo>
                  <a:pt x="24992" y="311"/>
                </a:moveTo>
                <a:lnTo>
                  <a:pt x="24992" y="6247"/>
                </a:lnTo>
                <a:lnTo>
                  <a:pt x="19058" y="6247"/>
                </a:lnTo>
                <a:lnTo>
                  <a:pt x="19058" y="311"/>
                </a:lnTo>
                <a:close/>
                <a:moveTo>
                  <a:pt x="31241" y="311"/>
                </a:moveTo>
                <a:lnTo>
                  <a:pt x="31241" y="6247"/>
                </a:lnTo>
                <a:lnTo>
                  <a:pt x="25305" y="6247"/>
                </a:lnTo>
                <a:lnTo>
                  <a:pt x="25305" y="311"/>
                </a:lnTo>
                <a:close/>
                <a:moveTo>
                  <a:pt x="37489" y="311"/>
                </a:moveTo>
                <a:lnTo>
                  <a:pt x="37489" y="6247"/>
                </a:lnTo>
                <a:lnTo>
                  <a:pt x="31553" y="6247"/>
                </a:lnTo>
                <a:lnTo>
                  <a:pt x="31553" y="311"/>
                </a:lnTo>
                <a:close/>
                <a:moveTo>
                  <a:pt x="43737" y="311"/>
                </a:moveTo>
                <a:lnTo>
                  <a:pt x="43737" y="6247"/>
                </a:lnTo>
                <a:lnTo>
                  <a:pt x="37802" y="6247"/>
                </a:lnTo>
                <a:lnTo>
                  <a:pt x="37802" y="311"/>
                </a:lnTo>
                <a:close/>
                <a:moveTo>
                  <a:pt x="49985" y="311"/>
                </a:moveTo>
                <a:lnTo>
                  <a:pt x="49985" y="6247"/>
                </a:lnTo>
                <a:lnTo>
                  <a:pt x="44049" y="6247"/>
                </a:lnTo>
                <a:lnTo>
                  <a:pt x="44049" y="311"/>
                </a:lnTo>
                <a:close/>
                <a:moveTo>
                  <a:pt x="56232" y="311"/>
                </a:moveTo>
                <a:lnTo>
                  <a:pt x="56232" y="6247"/>
                </a:lnTo>
                <a:lnTo>
                  <a:pt x="50296" y="6247"/>
                </a:lnTo>
                <a:lnTo>
                  <a:pt x="50296" y="311"/>
                </a:lnTo>
                <a:close/>
                <a:moveTo>
                  <a:pt x="62480" y="311"/>
                </a:moveTo>
                <a:lnTo>
                  <a:pt x="62480" y="6247"/>
                </a:lnTo>
                <a:lnTo>
                  <a:pt x="56545" y="6247"/>
                </a:lnTo>
                <a:lnTo>
                  <a:pt x="56545" y="311"/>
                </a:lnTo>
                <a:close/>
                <a:moveTo>
                  <a:pt x="68727" y="311"/>
                </a:moveTo>
                <a:lnTo>
                  <a:pt x="68727" y="6247"/>
                </a:lnTo>
                <a:lnTo>
                  <a:pt x="62792" y="6247"/>
                </a:lnTo>
                <a:lnTo>
                  <a:pt x="62792" y="311"/>
                </a:lnTo>
                <a:close/>
                <a:moveTo>
                  <a:pt x="74975" y="311"/>
                </a:moveTo>
                <a:lnTo>
                  <a:pt x="74975" y="6247"/>
                </a:lnTo>
                <a:lnTo>
                  <a:pt x="69039" y="6247"/>
                </a:lnTo>
                <a:lnTo>
                  <a:pt x="69039" y="311"/>
                </a:lnTo>
                <a:close/>
                <a:moveTo>
                  <a:pt x="81223" y="311"/>
                </a:moveTo>
                <a:lnTo>
                  <a:pt x="81223" y="6247"/>
                </a:lnTo>
                <a:lnTo>
                  <a:pt x="75286" y="6247"/>
                </a:lnTo>
                <a:lnTo>
                  <a:pt x="75286" y="311"/>
                </a:lnTo>
                <a:close/>
                <a:moveTo>
                  <a:pt x="87470" y="311"/>
                </a:moveTo>
                <a:lnTo>
                  <a:pt x="87470" y="6247"/>
                </a:lnTo>
                <a:lnTo>
                  <a:pt x="81535" y="6247"/>
                </a:lnTo>
                <a:lnTo>
                  <a:pt x="81535" y="311"/>
                </a:lnTo>
                <a:close/>
                <a:moveTo>
                  <a:pt x="93720" y="311"/>
                </a:moveTo>
                <a:lnTo>
                  <a:pt x="93720" y="6247"/>
                </a:lnTo>
                <a:lnTo>
                  <a:pt x="87784" y="6247"/>
                </a:lnTo>
                <a:lnTo>
                  <a:pt x="87784" y="311"/>
                </a:lnTo>
                <a:close/>
                <a:moveTo>
                  <a:pt x="99967" y="311"/>
                </a:moveTo>
                <a:lnTo>
                  <a:pt x="99967" y="6247"/>
                </a:lnTo>
                <a:lnTo>
                  <a:pt x="94031" y="6247"/>
                </a:lnTo>
                <a:lnTo>
                  <a:pt x="94031" y="311"/>
                </a:lnTo>
                <a:close/>
                <a:moveTo>
                  <a:pt x="106214" y="311"/>
                </a:moveTo>
                <a:lnTo>
                  <a:pt x="106214" y="6247"/>
                </a:lnTo>
                <a:lnTo>
                  <a:pt x="100280" y="6247"/>
                </a:lnTo>
                <a:lnTo>
                  <a:pt x="100280" y="311"/>
                </a:lnTo>
                <a:close/>
                <a:moveTo>
                  <a:pt x="112461" y="311"/>
                </a:moveTo>
                <a:lnTo>
                  <a:pt x="112461" y="6247"/>
                </a:lnTo>
                <a:lnTo>
                  <a:pt x="106527" y="6247"/>
                </a:lnTo>
                <a:lnTo>
                  <a:pt x="106527" y="311"/>
                </a:lnTo>
                <a:close/>
                <a:moveTo>
                  <a:pt x="118710" y="311"/>
                </a:moveTo>
                <a:lnTo>
                  <a:pt x="118710" y="6247"/>
                </a:lnTo>
                <a:lnTo>
                  <a:pt x="112774" y="6247"/>
                </a:lnTo>
                <a:lnTo>
                  <a:pt x="112774" y="311"/>
                </a:lnTo>
                <a:close/>
                <a:moveTo>
                  <a:pt x="124957" y="311"/>
                </a:moveTo>
                <a:lnTo>
                  <a:pt x="124957" y="6247"/>
                </a:lnTo>
                <a:lnTo>
                  <a:pt x="119021" y="6247"/>
                </a:lnTo>
                <a:lnTo>
                  <a:pt x="119021" y="311"/>
                </a:lnTo>
                <a:close/>
                <a:moveTo>
                  <a:pt x="131204" y="311"/>
                </a:moveTo>
                <a:lnTo>
                  <a:pt x="131204" y="6247"/>
                </a:lnTo>
                <a:lnTo>
                  <a:pt x="125270" y="6247"/>
                </a:lnTo>
                <a:lnTo>
                  <a:pt x="125270" y="311"/>
                </a:lnTo>
                <a:close/>
                <a:moveTo>
                  <a:pt x="137451" y="311"/>
                </a:moveTo>
                <a:lnTo>
                  <a:pt x="137451" y="6247"/>
                </a:lnTo>
                <a:lnTo>
                  <a:pt x="131517" y="6247"/>
                </a:lnTo>
                <a:lnTo>
                  <a:pt x="131517" y="311"/>
                </a:lnTo>
                <a:close/>
                <a:moveTo>
                  <a:pt x="143702" y="311"/>
                </a:moveTo>
                <a:lnTo>
                  <a:pt x="143702" y="6247"/>
                </a:lnTo>
                <a:lnTo>
                  <a:pt x="137766" y="6247"/>
                </a:lnTo>
                <a:lnTo>
                  <a:pt x="137766" y="311"/>
                </a:lnTo>
                <a:close/>
                <a:moveTo>
                  <a:pt x="149949" y="311"/>
                </a:moveTo>
                <a:lnTo>
                  <a:pt x="149949" y="6247"/>
                </a:lnTo>
                <a:lnTo>
                  <a:pt x="144015" y="6247"/>
                </a:lnTo>
                <a:lnTo>
                  <a:pt x="144015" y="311"/>
                </a:lnTo>
                <a:close/>
                <a:moveTo>
                  <a:pt x="156196" y="311"/>
                </a:moveTo>
                <a:lnTo>
                  <a:pt x="156196" y="6247"/>
                </a:lnTo>
                <a:lnTo>
                  <a:pt x="150262" y="6247"/>
                </a:lnTo>
                <a:lnTo>
                  <a:pt x="150262" y="311"/>
                </a:lnTo>
                <a:close/>
                <a:moveTo>
                  <a:pt x="162445" y="311"/>
                </a:moveTo>
                <a:lnTo>
                  <a:pt x="162445" y="6247"/>
                </a:lnTo>
                <a:lnTo>
                  <a:pt x="156509" y="6247"/>
                </a:lnTo>
                <a:lnTo>
                  <a:pt x="156509" y="311"/>
                </a:lnTo>
                <a:close/>
                <a:moveTo>
                  <a:pt x="168692" y="311"/>
                </a:moveTo>
                <a:lnTo>
                  <a:pt x="168692" y="6247"/>
                </a:lnTo>
                <a:lnTo>
                  <a:pt x="162756" y="6247"/>
                </a:lnTo>
                <a:lnTo>
                  <a:pt x="162756" y="311"/>
                </a:lnTo>
                <a:close/>
                <a:moveTo>
                  <a:pt x="174939" y="311"/>
                </a:moveTo>
                <a:lnTo>
                  <a:pt x="174939" y="6247"/>
                </a:lnTo>
                <a:lnTo>
                  <a:pt x="169005" y="6247"/>
                </a:lnTo>
                <a:lnTo>
                  <a:pt x="169005" y="311"/>
                </a:lnTo>
                <a:close/>
                <a:moveTo>
                  <a:pt x="181186" y="311"/>
                </a:moveTo>
                <a:lnTo>
                  <a:pt x="181186" y="6247"/>
                </a:lnTo>
                <a:lnTo>
                  <a:pt x="175252" y="6247"/>
                </a:lnTo>
                <a:lnTo>
                  <a:pt x="175252" y="311"/>
                </a:lnTo>
                <a:close/>
                <a:moveTo>
                  <a:pt x="187435" y="311"/>
                </a:moveTo>
                <a:lnTo>
                  <a:pt x="187435" y="6247"/>
                </a:lnTo>
                <a:lnTo>
                  <a:pt x="181499" y="6247"/>
                </a:lnTo>
                <a:lnTo>
                  <a:pt x="181499" y="311"/>
                </a:lnTo>
                <a:close/>
                <a:moveTo>
                  <a:pt x="193684" y="311"/>
                </a:moveTo>
                <a:lnTo>
                  <a:pt x="193684" y="6247"/>
                </a:lnTo>
                <a:lnTo>
                  <a:pt x="187749" y="6247"/>
                </a:lnTo>
                <a:lnTo>
                  <a:pt x="187749" y="311"/>
                </a:lnTo>
                <a:close/>
                <a:moveTo>
                  <a:pt x="199931" y="311"/>
                </a:moveTo>
                <a:lnTo>
                  <a:pt x="199931" y="6247"/>
                </a:lnTo>
                <a:lnTo>
                  <a:pt x="193996" y="6247"/>
                </a:lnTo>
                <a:lnTo>
                  <a:pt x="193996" y="311"/>
                </a:lnTo>
                <a:close/>
                <a:moveTo>
                  <a:pt x="206180" y="311"/>
                </a:moveTo>
                <a:lnTo>
                  <a:pt x="206180" y="6247"/>
                </a:lnTo>
                <a:lnTo>
                  <a:pt x="200244" y="6247"/>
                </a:lnTo>
                <a:lnTo>
                  <a:pt x="200244" y="311"/>
                </a:lnTo>
                <a:close/>
                <a:moveTo>
                  <a:pt x="212427" y="311"/>
                </a:moveTo>
                <a:lnTo>
                  <a:pt x="212427" y="6247"/>
                </a:lnTo>
                <a:lnTo>
                  <a:pt x="206491" y="6247"/>
                </a:lnTo>
                <a:lnTo>
                  <a:pt x="206491" y="311"/>
                </a:lnTo>
                <a:close/>
                <a:moveTo>
                  <a:pt x="218674" y="311"/>
                </a:moveTo>
                <a:lnTo>
                  <a:pt x="218674" y="6247"/>
                </a:lnTo>
                <a:lnTo>
                  <a:pt x="212739" y="6247"/>
                </a:lnTo>
                <a:lnTo>
                  <a:pt x="212739" y="311"/>
                </a:lnTo>
                <a:close/>
                <a:moveTo>
                  <a:pt x="224921" y="311"/>
                </a:moveTo>
                <a:lnTo>
                  <a:pt x="224921" y="6247"/>
                </a:lnTo>
                <a:lnTo>
                  <a:pt x="218987" y="6247"/>
                </a:lnTo>
                <a:lnTo>
                  <a:pt x="218987" y="311"/>
                </a:lnTo>
                <a:close/>
                <a:moveTo>
                  <a:pt x="231170" y="311"/>
                </a:moveTo>
                <a:lnTo>
                  <a:pt x="231170" y="6247"/>
                </a:lnTo>
                <a:lnTo>
                  <a:pt x="225234" y="6247"/>
                </a:lnTo>
                <a:lnTo>
                  <a:pt x="225234" y="311"/>
                </a:lnTo>
                <a:close/>
                <a:moveTo>
                  <a:pt x="237417" y="311"/>
                </a:moveTo>
                <a:lnTo>
                  <a:pt x="237417" y="6247"/>
                </a:lnTo>
                <a:lnTo>
                  <a:pt x="231481" y="6247"/>
                </a:lnTo>
                <a:lnTo>
                  <a:pt x="231481" y="311"/>
                </a:lnTo>
                <a:close/>
                <a:moveTo>
                  <a:pt x="243664" y="311"/>
                </a:moveTo>
                <a:lnTo>
                  <a:pt x="243664" y="6247"/>
                </a:lnTo>
                <a:lnTo>
                  <a:pt x="237729" y="6247"/>
                </a:lnTo>
                <a:lnTo>
                  <a:pt x="237729" y="311"/>
                </a:lnTo>
                <a:close/>
                <a:moveTo>
                  <a:pt x="249914" y="311"/>
                </a:moveTo>
                <a:lnTo>
                  <a:pt x="249914" y="6247"/>
                </a:lnTo>
                <a:lnTo>
                  <a:pt x="243978" y="6247"/>
                </a:lnTo>
                <a:lnTo>
                  <a:pt x="243978" y="311"/>
                </a:lnTo>
                <a:close/>
                <a:moveTo>
                  <a:pt x="256161" y="311"/>
                </a:moveTo>
                <a:lnTo>
                  <a:pt x="256161" y="6247"/>
                </a:lnTo>
                <a:lnTo>
                  <a:pt x="250225" y="6247"/>
                </a:lnTo>
                <a:lnTo>
                  <a:pt x="250225" y="311"/>
                </a:lnTo>
                <a:close/>
                <a:moveTo>
                  <a:pt x="262409" y="311"/>
                </a:moveTo>
                <a:lnTo>
                  <a:pt x="262409" y="6247"/>
                </a:lnTo>
                <a:lnTo>
                  <a:pt x="256474" y="6247"/>
                </a:lnTo>
                <a:lnTo>
                  <a:pt x="256474" y="311"/>
                </a:lnTo>
                <a:close/>
                <a:moveTo>
                  <a:pt x="268656" y="311"/>
                </a:moveTo>
                <a:lnTo>
                  <a:pt x="268656" y="6247"/>
                </a:lnTo>
                <a:lnTo>
                  <a:pt x="262721" y="6247"/>
                </a:lnTo>
                <a:lnTo>
                  <a:pt x="262721" y="311"/>
                </a:lnTo>
                <a:close/>
                <a:moveTo>
                  <a:pt x="274904" y="311"/>
                </a:moveTo>
                <a:lnTo>
                  <a:pt x="274904" y="6247"/>
                </a:lnTo>
                <a:lnTo>
                  <a:pt x="268968" y="6247"/>
                </a:lnTo>
                <a:lnTo>
                  <a:pt x="268968" y="311"/>
                </a:lnTo>
                <a:close/>
                <a:moveTo>
                  <a:pt x="6251" y="6560"/>
                </a:moveTo>
                <a:lnTo>
                  <a:pt x="6251" y="12494"/>
                </a:lnTo>
                <a:lnTo>
                  <a:pt x="315" y="12494"/>
                </a:lnTo>
                <a:lnTo>
                  <a:pt x="315" y="6560"/>
                </a:lnTo>
                <a:close/>
                <a:moveTo>
                  <a:pt x="12498" y="6560"/>
                </a:moveTo>
                <a:lnTo>
                  <a:pt x="12498" y="12494"/>
                </a:lnTo>
                <a:lnTo>
                  <a:pt x="6562" y="12494"/>
                </a:lnTo>
                <a:lnTo>
                  <a:pt x="6562" y="6560"/>
                </a:lnTo>
                <a:close/>
                <a:moveTo>
                  <a:pt x="18745" y="6560"/>
                </a:moveTo>
                <a:lnTo>
                  <a:pt x="18745" y="12494"/>
                </a:lnTo>
                <a:lnTo>
                  <a:pt x="12810" y="12494"/>
                </a:lnTo>
                <a:lnTo>
                  <a:pt x="12810" y="6560"/>
                </a:lnTo>
                <a:close/>
                <a:moveTo>
                  <a:pt x="24992" y="6560"/>
                </a:moveTo>
                <a:lnTo>
                  <a:pt x="24992" y="12494"/>
                </a:lnTo>
                <a:lnTo>
                  <a:pt x="19058" y="12494"/>
                </a:lnTo>
                <a:lnTo>
                  <a:pt x="19058" y="6560"/>
                </a:lnTo>
                <a:close/>
                <a:moveTo>
                  <a:pt x="31241" y="6560"/>
                </a:moveTo>
                <a:lnTo>
                  <a:pt x="31241" y="12494"/>
                </a:lnTo>
                <a:lnTo>
                  <a:pt x="25305" y="12494"/>
                </a:lnTo>
                <a:lnTo>
                  <a:pt x="25305" y="6560"/>
                </a:lnTo>
                <a:close/>
                <a:moveTo>
                  <a:pt x="37489" y="6560"/>
                </a:moveTo>
                <a:lnTo>
                  <a:pt x="37489" y="12494"/>
                </a:lnTo>
                <a:lnTo>
                  <a:pt x="31553" y="12494"/>
                </a:lnTo>
                <a:lnTo>
                  <a:pt x="31553" y="6560"/>
                </a:lnTo>
                <a:close/>
                <a:moveTo>
                  <a:pt x="43737" y="6560"/>
                </a:moveTo>
                <a:lnTo>
                  <a:pt x="43737" y="12494"/>
                </a:lnTo>
                <a:lnTo>
                  <a:pt x="37802" y="12494"/>
                </a:lnTo>
                <a:lnTo>
                  <a:pt x="37802" y="6560"/>
                </a:lnTo>
                <a:close/>
                <a:moveTo>
                  <a:pt x="49985" y="6560"/>
                </a:moveTo>
                <a:lnTo>
                  <a:pt x="49985" y="12494"/>
                </a:lnTo>
                <a:lnTo>
                  <a:pt x="44049" y="12494"/>
                </a:lnTo>
                <a:lnTo>
                  <a:pt x="44049" y="6560"/>
                </a:lnTo>
                <a:close/>
                <a:moveTo>
                  <a:pt x="56232" y="6560"/>
                </a:moveTo>
                <a:lnTo>
                  <a:pt x="56232" y="12494"/>
                </a:lnTo>
                <a:lnTo>
                  <a:pt x="50296" y="12494"/>
                </a:lnTo>
                <a:lnTo>
                  <a:pt x="50296" y="6560"/>
                </a:lnTo>
                <a:close/>
                <a:moveTo>
                  <a:pt x="62480" y="6560"/>
                </a:moveTo>
                <a:lnTo>
                  <a:pt x="62480" y="12494"/>
                </a:lnTo>
                <a:lnTo>
                  <a:pt x="56545" y="12494"/>
                </a:lnTo>
                <a:lnTo>
                  <a:pt x="56545" y="6560"/>
                </a:lnTo>
                <a:close/>
                <a:moveTo>
                  <a:pt x="68727" y="6560"/>
                </a:moveTo>
                <a:lnTo>
                  <a:pt x="68727" y="12494"/>
                </a:lnTo>
                <a:lnTo>
                  <a:pt x="62792" y="12494"/>
                </a:lnTo>
                <a:lnTo>
                  <a:pt x="62792" y="6560"/>
                </a:lnTo>
                <a:close/>
                <a:moveTo>
                  <a:pt x="74975" y="6560"/>
                </a:moveTo>
                <a:lnTo>
                  <a:pt x="74975" y="12494"/>
                </a:lnTo>
                <a:lnTo>
                  <a:pt x="69039" y="12494"/>
                </a:lnTo>
                <a:lnTo>
                  <a:pt x="69039" y="6560"/>
                </a:lnTo>
                <a:close/>
                <a:moveTo>
                  <a:pt x="81223" y="6560"/>
                </a:moveTo>
                <a:lnTo>
                  <a:pt x="81223" y="12494"/>
                </a:lnTo>
                <a:lnTo>
                  <a:pt x="75286" y="12494"/>
                </a:lnTo>
                <a:lnTo>
                  <a:pt x="75286" y="6560"/>
                </a:lnTo>
                <a:close/>
                <a:moveTo>
                  <a:pt x="87470" y="6560"/>
                </a:moveTo>
                <a:lnTo>
                  <a:pt x="87470" y="12494"/>
                </a:lnTo>
                <a:lnTo>
                  <a:pt x="81535" y="12494"/>
                </a:lnTo>
                <a:lnTo>
                  <a:pt x="81535" y="6560"/>
                </a:lnTo>
                <a:close/>
                <a:moveTo>
                  <a:pt x="93720" y="6560"/>
                </a:moveTo>
                <a:lnTo>
                  <a:pt x="93720" y="12494"/>
                </a:lnTo>
                <a:lnTo>
                  <a:pt x="87784" y="12494"/>
                </a:lnTo>
                <a:lnTo>
                  <a:pt x="87784" y="6560"/>
                </a:lnTo>
                <a:close/>
                <a:moveTo>
                  <a:pt x="99967" y="6560"/>
                </a:moveTo>
                <a:lnTo>
                  <a:pt x="99967" y="12494"/>
                </a:lnTo>
                <a:lnTo>
                  <a:pt x="94031" y="12494"/>
                </a:lnTo>
                <a:lnTo>
                  <a:pt x="94031" y="6560"/>
                </a:lnTo>
                <a:close/>
                <a:moveTo>
                  <a:pt x="106214" y="6560"/>
                </a:moveTo>
                <a:lnTo>
                  <a:pt x="106214" y="12494"/>
                </a:lnTo>
                <a:lnTo>
                  <a:pt x="100280" y="12494"/>
                </a:lnTo>
                <a:lnTo>
                  <a:pt x="100280" y="6560"/>
                </a:lnTo>
                <a:close/>
                <a:moveTo>
                  <a:pt x="112461" y="6560"/>
                </a:moveTo>
                <a:lnTo>
                  <a:pt x="112461" y="12494"/>
                </a:lnTo>
                <a:lnTo>
                  <a:pt x="106527" y="12494"/>
                </a:lnTo>
                <a:lnTo>
                  <a:pt x="106527" y="6560"/>
                </a:lnTo>
                <a:close/>
                <a:moveTo>
                  <a:pt x="118710" y="6560"/>
                </a:moveTo>
                <a:lnTo>
                  <a:pt x="118710" y="12494"/>
                </a:lnTo>
                <a:lnTo>
                  <a:pt x="112774" y="12494"/>
                </a:lnTo>
                <a:lnTo>
                  <a:pt x="112774" y="6560"/>
                </a:lnTo>
                <a:close/>
                <a:moveTo>
                  <a:pt x="124957" y="6560"/>
                </a:moveTo>
                <a:lnTo>
                  <a:pt x="124957" y="12494"/>
                </a:lnTo>
                <a:lnTo>
                  <a:pt x="119021" y="12494"/>
                </a:lnTo>
                <a:lnTo>
                  <a:pt x="119021" y="6560"/>
                </a:lnTo>
                <a:close/>
                <a:moveTo>
                  <a:pt x="131204" y="6560"/>
                </a:moveTo>
                <a:lnTo>
                  <a:pt x="131204" y="12494"/>
                </a:lnTo>
                <a:lnTo>
                  <a:pt x="125270" y="12494"/>
                </a:lnTo>
                <a:lnTo>
                  <a:pt x="125270" y="6560"/>
                </a:lnTo>
                <a:close/>
                <a:moveTo>
                  <a:pt x="137451" y="6560"/>
                </a:moveTo>
                <a:lnTo>
                  <a:pt x="137451" y="12494"/>
                </a:lnTo>
                <a:lnTo>
                  <a:pt x="131517" y="12494"/>
                </a:lnTo>
                <a:lnTo>
                  <a:pt x="131517" y="6560"/>
                </a:lnTo>
                <a:close/>
                <a:moveTo>
                  <a:pt x="143702" y="6560"/>
                </a:moveTo>
                <a:lnTo>
                  <a:pt x="143702" y="12494"/>
                </a:lnTo>
                <a:lnTo>
                  <a:pt x="137766" y="12494"/>
                </a:lnTo>
                <a:lnTo>
                  <a:pt x="137766" y="6560"/>
                </a:lnTo>
                <a:close/>
                <a:moveTo>
                  <a:pt x="149949" y="6560"/>
                </a:moveTo>
                <a:lnTo>
                  <a:pt x="149949" y="12494"/>
                </a:lnTo>
                <a:lnTo>
                  <a:pt x="144015" y="12494"/>
                </a:lnTo>
                <a:lnTo>
                  <a:pt x="144015" y="6560"/>
                </a:lnTo>
                <a:close/>
                <a:moveTo>
                  <a:pt x="156196" y="6560"/>
                </a:moveTo>
                <a:lnTo>
                  <a:pt x="156196" y="12494"/>
                </a:lnTo>
                <a:lnTo>
                  <a:pt x="150262" y="12494"/>
                </a:lnTo>
                <a:lnTo>
                  <a:pt x="150262" y="6560"/>
                </a:lnTo>
                <a:close/>
                <a:moveTo>
                  <a:pt x="162445" y="6560"/>
                </a:moveTo>
                <a:lnTo>
                  <a:pt x="162445" y="12494"/>
                </a:lnTo>
                <a:lnTo>
                  <a:pt x="156509" y="12494"/>
                </a:lnTo>
                <a:lnTo>
                  <a:pt x="156509" y="6560"/>
                </a:lnTo>
                <a:close/>
                <a:moveTo>
                  <a:pt x="168692" y="6560"/>
                </a:moveTo>
                <a:lnTo>
                  <a:pt x="168692" y="12494"/>
                </a:lnTo>
                <a:lnTo>
                  <a:pt x="162756" y="12494"/>
                </a:lnTo>
                <a:lnTo>
                  <a:pt x="162756" y="6560"/>
                </a:lnTo>
                <a:close/>
                <a:moveTo>
                  <a:pt x="174939" y="6560"/>
                </a:moveTo>
                <a:lnTo>
                  <a:pt x="174939" y="12494"/>
                </a:lnTo>
                <a:lnTo>
                  <a:pt x="169005" y="12494"/>
                </a:lnTo>
                <a:lnTo>
                  <a:pt x="169005" y="6560"/>
                </a:lnTo>
                <a:close/>
                <a:moveTo>
                  <a:pt x="181186" y="6560"/>
                </a:moveTo>
                <a:lnTo>
                  <a:pt x="181186" y="12494"/>
                </a:lnTo>
                <a:lnTo>
                  <a:pt x="175252" y="12494"/>
                </a:lnTo>
                <a:lnTo>
                  <a:pt x="175252" y="6560"/>
                </a:lnTo>
                <a:close/>
                <a:moveTo>
                  <a:pt x="187435" y="6560"/>
                </a:moveTo>
                <a:lnTo>
                  <a:pt x="187435" y="12494"/>
                </a:lnTo>
                <a:lnTo>
                  <a:pt x="181499" y="12494"/>
                </a:lnTo>
                <a:lnTo>
                  <a:pt x="181499" y="6560"/>
                </a:lnTo>
                <a:close/>
                <a:moveTo>
                  <a:pt x="193684" y="6560"/>
                </a:moveTo>
                <a:lnTo>
                  <a:pt x="193684" y="12494"/>
                </a:lnTo>
                <a:lnTo>
                  <a:pt x="187749" y="12494"/>
                </a:lnTo>
                <a:lnTo>
                  <a:pt x="187749" y="6560"/>
                </a:lnTo>
                <a:close/>
                <a:moveTo>
                  <a:pt x="199931" y="6560"/>
                </a:moveTo>
                <a:lnTo>
                  <a:pt x="199931" y="12494"/>
                </a:lnTo>
                <a:lnTo>
                  <a:pt x="193996" y="12494"/>
                </a:lnTo>
                <a:lnTo>
                  <a:pt x="193996" y="6560"/>
                </a:lnTo>
                <a:close/>
                <a:moveTo>
                  <a:pt x="206180" y="6560"/>
                </a:moveTo>
                <a:lnTo>
                  <a:pt x="206180" y="12494"/>
                </a:lnTo>
                <a:lnTo>
                  <a:pt x="200244" y="12494"/>
                </a:lnTo>
                <a:lnTo>
                  <a:pt x="200244" y="6560"/>
                </a:lnTo>
                <a:close/>
                <a:moveTo>
                  <a:pt x="212427" y="6560"/>
                </a:moveTo>
                <a:lnTo>
                  <a:pt x="212427" y="12494"/>
                </a:lnTo>
                <a:lnTo>
                  <a:pt x="206491" y="12494"/>
                </a:lnTo>
                <a:lnTo>
                  <a:pt x="206491" y="6560"/>
                </a:lnTo>
                <a:close/>
                <a:moveTo>
                  <a:pt x="218674" y="6560"/>
                </a:moveTo>
                <a:lnTo>
                  <a:pt x="218674" y="12494"/>
                </a:lnTo>
                <a:lnTo>
                  <a:pt x="212739" y="12494"/>
                </a:lnTo>
                <a:lnTo>
                  <a:pt x="212739" y="6560"/>
                </a:lnTo>
                <a:close/>
                <a:moveTo>
                  <a:pt x="224921" y="6560"/>
                </a:moveTo>
                <a:lnTo>
                  <a:pt x="224921" y="12494"/>
                </a:lnTo>
                <a:lnTo>
                  <a:pt x="218987" y="12494"/>
                </a:lnTo>
                <a:lnTo>
                  <a:pt x="218987" y="6560"/>
                </a:lnTo>
                <a:close/>
                <a:moveTo>
                  <a:pt x="231170" y="6560"/>
                </a:moveTo>
                <a:lnTo>
                  <a:pt x="231170" y="12494"/>
                </a:lnTo>
                <a:lnTo>
                  <a:pt x="225234" y="12494"/>
                </a:lnTo>
                <a:lnTo>
                  <a:pt x="225234" y="6560"/>
                </a:lnTo>
                <a:close/>
                <a:moveTo>
                  <a:pt x="237417" y="6560"/>
                </a:moveTo>
                <a:lnTo>
                  <a:pt x="237417" y="12494"/>
                </a:lnTo>
                <a:lnTo>
                  <a:pt x="231481" y="12494"/>
                </a:lnTo>
                <a:lnTo>
                  <a:pt x="231481" y="6560"/>
                </a:lnTo>
                <a:close/>
                <a:moveTo>
                  <a:pt x="243664" y="6560"/>
                </a:moveTo>
                <a:lnTo>
                  <a:pt x="243664" y="12494"/>
                </a:lnTo>
                <a:lnTo>
                  <a:pt x="237729" y="12494"/>
                </a:lnTo>
                <a:lnTo>
                  <a:pt x="237729" y="6560"/>
                </a:lnTo>
                <a:close/>
                <a:moveTo>
                  <a:pt x="249914" y="6560"/>
                </a:moveTo>
                <a:lnTo>
                  <a:pt x="249914" y="12494"/>
                </a:lnTo>
                <a:lnTo>
                  <a:pt x="243978" y="12494"/>
                </a:lnTo>
                <a:lnTo>
                  <a:pt x="243978" y="6560"/>
                </a:lnTo>
                <a:close/>
                <a:moveTo>
                  <a:pt x="256161" y="6560"/>
                </a:moveTo>
                <a:lnTo>
                  <a:pt x="256161" y="12494"/>
                </a:lnTo>
                <a:lnTo>
                  <a:pt x="250225" y="12494"/>
                </a:lnTo>
                <a:lnTo>
                  <a:pt x="250225" y="6560"/>
                </a:lnTo>
                <a:close/>
                <a:moveTo>
                  <a:pt x="262409" y="6560"/>
                </a:moveTo>
                <a:lnTo>
                  <a:pt x="262409" y="12494"/>
                </a:lnTo>
                <a:lnTo>
                  <a:pt x="256474" y="12494"/>
                </a:lnTo>
                <a:lnTo>
                  <a:pt x="256474" y="6560"/>
                </a:lnTo>
                <a:close/>
                <a:moveTo>
                  <a:pt x="268656" y="6560"/>
                </a:moveTo>
                <a:lnTo>
                  <a:pt x="268656" y="12494"/>
                </a:lnTo>
                <a:lnTo>
                  <a:pt x="262721" y="12494"/>
                </a:lnTo>
                <a:lnTo>
                  <a:pt x="262721" y="6560"/>
                </a:lnTo>
                <a:close/>
                <a:moveTo>
                  <a:pt x="274904" y="6560"/>
                </a:moveTo>
                <a:lnTo>
                  <a:pt x="274904" y="12494"/>
                </a:lnTo>
                <a:lnTo>
                  <a:pt x="268968" y="12494"/>
                </a:lnTo>
                <a:lnTo>
                  <a:pt x="268968" y="6560"/>
                </a:lnTo>
                <a:close/>
                <a:moveTo>
                  <a:pt x="6251" y="12807"/>
                </a:moveTo>
                <a:lnTo>
                  <a:pt x="6251" y="18742"/>
                </a:lnTo>
                <a:lnTo>
                  <a:pt x="315" y="18742"/>
                </a:lnTo>
                <a:lnTo>
                  <a:pt x="315" y="12807"/>
                </a:lnTo>
                <a:close/>
                <a:moveTo>
                  <a:pt x="12498" y="12807"/>
                </a:moveTo>
                <a:lnTo>
                  <a:pt x="12498" y="18742"/>
                </a:lnTo>
                <a:lnTo>
                  <a:pt x="6562" y="18742"/>
                </a:lnTo>
                <a:lnTo>
                  <a:pt x="6562" y="12807"/>
                </a:lnTo>
                <a:close/>
                <a:moveTo>
                  <a:pt x="18745" y="12807"/>
                </a:moveTo>
                <a:lnTo>
                  <a:pt x="18745" y="18742"/>
                </a:lnTo>
                <a:lnTo>
                  <a:pt x="12810" y="18742"/>
                </a:lnTo>
                <a:lnTo>
                  <a:pt x="12810" y="12807"/>
                </a:lnTo>
                <a:close/>
                <a:moveTo>
                  <a:pt x="24992" y="12807"/>
                </a:moveTo>
                <a:lnTo>
                  <a:pt x="24992" y="18742"/>
                </a:lnTo>
                <a:lnTo>
                  <a:pt x="19058" y="18742"/>
                </a:lnTo>
                <a:lnTo>
                  <a:pt x="19058" y="12807"/>
                </a:lnTo>
                <a:close/>
                <a:moveTo>
                  <a:pt x="31241" y="12807"/>
                </a:moveTo>
                <a:lnTo>
                  <a:pt x="31241" y="18742"/>
                </a:lnTo>
                <a:lnTo>
                  <a:pt x="25305" y="18742"/>
                </a:lnTo>
                <a:lnTo>
                  <a:pt x="25305" y="12807"/>
                </a:lnTo>
                <a:close/>
                <a:moveTo>
                  <a:pt x="37489" y="12807"/>
                </a:moveTo>
                <a:lnTo>
                  <a:pt x="37489" y="18742"/>
                </a:lnTo>
                <a:lnTo>
                  <a:pt x="31553" y="18742"/>
                </a:lnTo>
                <a:lnTo>
                  <a:pt x="31553" y="12807"/>
                </a:lnTo>
                <a:close/>
                <a:moveTo>
                  <a:pt x="43737" y="12807"/>
                </a:moveTo>
                <a:lnTo>
                  <a:pt x="43737" y="18742"/>
                </a:lnTo>
                <a:lnTo>
                  <a:pt x="37802" y="18742"/>
                </a:lnTo>
                <a:lnTo>
                  <a:pt x="37802" y="12807"/>
                </a:lnTo>
                <a:close/>
                <a:moveTo>
                  <a:pt x="49985" y="12807"/>
                </a:moveTo>
                <a:lnTo>
                  <a:pt x="49985" y="18742"/>
                </a:lnTo>
                <a:lnTo>
                  <a:pt x="44049" y="18742"/>
                </a:lnTo>
                <a:lnTo>
                  <a:pt x="44049" y="12807"/>
                </a:lnTo>
                <a:close/>
                <a:moveTo>
                  <a:pt x="56232" y="12807"/>
                </a:moveTo>
                <a:lnTo>
                  <a:pt x="56232" y="18742"/>
                </a:lnTo>
                <a:lnTo>
                  <a:pt x="50296" y="18742"/>
                </a:lnTo>
                <a:lnTo>
                  <a:pt x="50296" y="12807"/>
                </a:lnTo>
                <a:close/>
                <a:moveTo>
                  <a:pt x="62480" y="12807"/>
                </a:moveTo>
                <a:lnTo>
                  <a:pt x="62480" y="18742"/>
                </a:lnTo>
                <a:lnTo>
                  <a:pt x="56545" y="18742"/>
                </a:lnTo>
                <a:lnTo>
                  <a:pt x="56545" y="12807"/>
                </a:lnTo>
                <a:close/>
                <a:moveTo>
                  <a:pt x="68727" y="12807"/>
                </a:moveTo>
                <a:lnTo>
                  <a:pt x="68727" y="18742"/>
                </a:lnTo>
                <a:lnTo>
                  <a:pt x="62792" y="18742"/>
                </a:lnTo>
                <a:lnTo>
                  <a:pt x="62792" y="12807"/>
                </a:lnTo>
                <a:close/>
                <a:moveTo>
                  <a:pt x="74975" y="12807"/>
                </a:moveTo>
                <a:lnTo>
                  <a:pt x="74975" y="18742"/>
                </a:lnTo>
                <a:lnTo>
                  <a:pt x="69039" y="18742"/>
                </a:lnTo>
                <a:lnTo>
                  <a:pt x="69039" y="12807"/>
                </a:lnTo>
                <a:close/>
                <a:moveTo>
                  <a:pt x="81223" y="12807"/>
                </a:moveTo>
                <a:lnTo>
                  <a:pt x="81223" y="18742"/>
                </a:lnTo>
                <a:lnTo>
                  <a:pt x="75286" y="18742"/>
                </a:lnTo>
                <a:lnTo>
                  <a:pt x="75286" y="12807"/>
                </a:lnTo>
                <a:close/>
                <a:moveTo>
                  <a:pt x="87470" y="12807"/>
                </a:moveTo>
                <a:lnTo>
                  <a:pt x="87470" y="18742"/>
                </a:lnTo>
                <a:lnTo>
                  <a:pt x="81535" y="18742"/>
                </a:lnTo>
                <a:lnTo>
                  <a:pt x="81535" y="12807"/>
                </a:lnTo>
                <a:close/>
                <a:moveTo>
                  <a:pt x="93720" y="12807"/>
                </a:moveTo>
                <a:lnTo>
                  <a:pt x="93720" y="18742"/>
                </a:lnTo>
                <a:lnTo>
                  <a:pt x="87784" y="18742"/>
                </a:lnTo>
                <a:lnTo>
                  <a:pt x="87784" y="12807"/>
                </a:lnTo>
                <a:close/>
                <a:moveTo>
                  <a:pt x="99967" y="12807"/>
                </a:moveTo>
                <a:lnTo>
                  <a:pt x="99967" y="18742"/>
                </a:lnTo>
                <a:lnTo>
                  <a:pt x="94031" y="18742"/>
                </a:lnTo>
                <a:lnTo>
                  <a:pt x="94031" y="12807"/>
                </a:lnTo>
                <a:close/>
                <a:moveTo>
                  <a:pt x="106214" y="12807"/>
                </a:moveTo>
                <a:lnTo>
                  <a:pt x="106214" y="18742"/>
                </a:lnTo>
                <a:lnTo>
                  <a:pt x="100280" y="18742"/>
                </a:lnTo>
                <a:lnTo>
                  <a:pt x="100280" y="12807"/>
                </a:lnTo>
                <a:close/>
                <a:moveTo>
                  <a:pt x="112461" y="12807"/>
                </a:moveTo>
                <a:lnTo>
                  <a:pt x="112461" y="18742"/>
                </a:lnTo>
                <a:lnTo>
                  <a:pt x="106527" y="18742"/>
                </a:lnTo>
                <a:lnTo>
                  <a:pt x="106527" y="12807"/>
                </a:lnTo>
                <a:close/>
                <a:moveTo>
                  <a:pt x="118710" y="12807"/>
                </a:moveTo>
                <a:lnTo>
                  <a:pt x="118710" y="18742"/>
                </a:lnTo>
                <a:lnTo>
                  <a:pt x="112774" y="18742"/>
                </a:lnTo>
                <a:lnTo>
                  <a:pt x="112774" y="12807"/>
                </a:lnTo>
                <a:close/>
                <a:moveTo>
                  <a:pt x="124957" y="12807"/>
                </a:moveTo>
                <a:lnTo>
                  <a:pt x="124957" y="18742"/>
                </a:lnTo>
                <a:lnTo>
                  <a:pt x="119021" y="18742"/>
                </a:lnTo>
                <a:lnTo>
                  <a:pt x="119021" y="12807"/>
                </a:lnTo>
                <a:close/>
                <a:moveTo>
                  <a:pt x="131204" y="12807"/>
                </a:moveTo>
                <a:lnTo>
                  <a:pt x="131204" y="18742"/>
                </a:lnTo>
                <a:lnTo>
                  <a:pt x="125270" y="18742"/>
                </a:lnTo>
                <a:lnTo>
                  <a:pt x="125270" y="12807"/>
                </a:lnTo>
                <a:close/>
                <a:moveTo>
                  <a:pt x="137451" y="12807"/>
                </a:moveTo>
                <a:lnTo>
                  <a:pt x="137451" y="18742"/>
                </a:lnTo>
                <a:lnTo>
                  <a:pt x="131517" y="18742"/>
                </a:lnTo>
                <a:lnTo>
                  <a:pt x="131517" y="12807"/>
                </a:lnTo>
                <a:close/>
                <a:moveTo>
                  <a:pt x="143702" y="12807"/>
                </a:moveTo>
                <a:lnTo>
                  <a:pt x="143702" y="18742"/>
                </a:lnTo>
                <a:lnTo>
                  <a:pt x="137766" y="18742"/>
                </a:lnTo>
                <a:lnTo>
                  <a:pt x="137766" y="12807"/>
                </a:lnTo>
                <a:close/>
                <a:moveTo>
                  <a:pt x="149949" y="12807"/>
                </a:moveTo>
                <a:lnTo>
                  <a:pt x="149949" y="18742"/>
                </a:lnTo>
                <a:lnTo>
                  <a:pt x="144015" y="18742"/>
                </a:lnTo>
                <a:lnTo>
                  <a:pt x="144015" y="12807"/>
                </a:lnTo>
                <a:close/>
                <a:moveTo>
                  <a:pt x="156196" y="12807"/>
                </a:moveTo>
                <a:lnTo>
                  <a:pt x="156196" y="18742"/>
                </a:lnTo>
                <a:lnTo>
                  <a:pt x="150262" y="18742"/>
                </a:lnTo>
                <a:lnTo>
                  <a:pt x="150262" y="12807"/>
                </a:lnTo>
                <a:close/>
                <a:moveTo>
                  <a:pt x="162445" y="12807"/>
                </a:moveTo>
                <a:lnTo>
                  <a:pt x="162445" y="18742"/>
                </a:lnTo>
                <a:lnTo>
                  <a:pt x="156509" y="18742"/>
                </a:lnTo>
                <a:lnTo>
                  <a:pt x="156509" y="12807"/>
                </a:lnTo>
                <a:close/>
                <a:moveTo>
                  <a:pt x="168692" y="12807"/>
                </a:moveTo>
                <a:lnTo>
                  <a:pt x="168692" y="18742"/>
                </a:lnTo>
                <a:lnTo>
                  <a:pt x="162756" y="18742"/>
                </a:lnTo>
                <a:lnTo>
                  <a:pt x="162756" y="12807"/>
                </a:lnTo>
                <a:close/>
                <a:moveTo>
                  <a:pt x="174939" y="12807"/>
                </a:moveTo>
                <a:lnTo>
                  <a:pt x="174939" y="18742"/>
                </a:lnTo>
                <a:lnTo>
                  <a:pt x="169005" y="18742"/>
                </a:lnTo>
                <a:lnTo>
                  <a:pt x="169005" y="12807"/>
                </a:lnTo>
                <a:close/>
                <a:moveTo>
                  <a:pt x="181186" y="12807"/>
                </a:moveTo>
                <a:lnTo>
                  <a:pt x="181186" y="18742"/>
                </a:lnTo>
                <a:lnTo>
                  <a:pt x="175252" y="18742"/>
                </a:lnTo>
                <a:lnTo>
                  <a:pt x="175252" y="12807"/>
                </a:lnTo>
                <a:close/>
                <a:moveTo>
                  <a:pt x="187435" y="12807"/>
                </a:moveTo>
                <a:lnTo>
                  <a:pt x="187435" y="18742"/>
                </a:lnTo>
                <a:lnTo>
                  <a:pt x="181499" y="18742"/>
                </a:lnTo>
                <a:lnTo>
                  <a:pt x="181499" y="12807"/>
                </a:lnTo>
                <a:close/>
                <a:moveTo>
                  <a:pt x="193684" y="12807"/>
                </a:moveTo>
                <a:lnTo>
                  <a:pt x="193684" y="18742"/>
                </a:lnTo>
                <a:lnTo>
                  <a:pt x="187749" y="18742"/>
                </a:lnTo>
                <a:lnTo>
                  <a:pt x="187749" y="12807"/>
                </a:lnTo>
                <a:close/>
                <a:moveTo>
                  <a:pt x="199931" y="12807"/>
                </a:moveTo>
                <a:lnTo>
                  <a:pt x="199931" y="18742"/>
                </a:lnTo>
                <a:lnTo>
                  <a:pt x="193996" y="18742"/>
                </a:lnTo>
                <a:lnTo>
                  <a:pt x="193996" y="12807"/>
                </a:lnTo>
                <a:close/>
                <a:moveTo>
                  <a:pt x="206180" y="12807"/>
                </a:moveTo>
                <a:lnTo>
                  <a:pt x="206180" y="18742"/>
                </a:lnTo>
                <a:lnTo>
                  <a:pt x="200244" y="18742"/>
                </a:lnTo>
                <a:lnTo>
                  <a:pt x="200244" y="12807"/>
                </a:lnTo>
                <a:close/>
                <a:moveTo>
                  <a:pt x="212427" y="12807"/>
                </a:moveTo>
                <a:lnTo>
                  <a:pt x="212427" y="18742"/>
                </a:lnTo>
                <a:lnTo>
                  <a:pt x="206491" y="18742"/>
                </a:lnTo>
                <a:lnTo>
                  <a:pt x="206491" y="12807"/>
                </a:lnTo>
                <a:close/>
                <a:moveTo>
                  <a:pt x="218674" y="12807"/>
                </a:moveTo>
                <a:lnTo>
                  <a:pt x="218674" y="18742"/>
                </a:lnTo>
                <a:lnTo>
                  <a:pt x="212739" y="18742"/>
                </a:lnTo>
                <a:lnTo>
                  <a:pt x="212739" y="12807"/>
                </a:lnTo>
                <a:close/>
                <a:moveTo>
                  <a:pt x="224921" y="12807"/>
                </a:moveTo>
                <a:lnTo>
                  <a:pt x="224921" y="18742"/>
                </a:lnTo>
                <a:lnTo>
                  <a:pt x="218987" y="18742"/>
                </a:lnTo>
                <a:lnTo>
                  <a:pt x="218987" y="12807"/>
                </a:lnTo>
                <a:close/>
                <a:moveTo>
                  <a:pt x="231170" y="12807"/>
                </a:moveTo>
                <a:lnTo>
                  <a:pt x="231170" y="18742"/>
                </a:lnTo>
                <a:lnTo>
                  <a:pt x="225234" y="18742"/>
                </a:lnTo>
                <a:lnTo>
                  <a:pt x="225234" y="12807"/>
                </a:lnTo>
                <a:close/>
                <a:moveTo>
                  <a:pt x="237417" y="12807"/>
                </a:moveTo>
                <a:lnTo>
                  <a:pt x="237417" y="18742"/>
                </a:lnTo>
                <a:lnTo>
                  <a:pt x="231481" y="18742"/>
                </a:lnTo>
                <a:lnTo>
                  <a:pt x="231481" y="12807"/>
                </a:lnTo>
                <a:close/>
                <a:moveTo>
                  <a:pt x="243664" y="12807"/>
                </a:moveTo>
                <a:lnTo>
                  <a:pt x="243664" y="18742"/>
                </a:lnTo>
                <a:lnTo>
                  <a:pt x="237729" y="18742"/>
                </a:lnTo>
                <a:lnTo>
                  <a:pt x="237729" y="12807"/>
                </a:lnTo>
                <a:close/>
                <a:moveTo>
                  <a:pt x="249914" y="12807"/>
                </a:moveTo>
                <a:lnTo>
                  <a:pt x="249914" y="18742"/>
                </a:lnTo>
                <a:lnTo>
                  <a:pt x="243978" y="18742"/>
                </a:lnTo>
                <a:lnTo>
                  <a:pt x="243978" y="12807"/>
                </a:lnTo>
                <a:close/>
                <a:moveTo>
                  <a:pt x="256161" y="12807"/>
                </a:moveTo>
                <a:lnTo>
                  <a:pt x="256161" y="18742"/>
                </a:lnTo>
                <a:lnTo>
                  <a:pt x="250225" y="18742"/>
                </a:lnTo>
                <a:lnTo>
                  <a:pt x="250225" y="12807"/>
                </a:lnTo>
                <a:close/>
                <a:moveTo>
                  <a:pt x="262409" y="12807"/>
                </a:moveTo>
                <a:lnTo>
                  <a:pt x="262409" y="18742"/>
                </a:lnTo>
                <a:lnTo>
                  <a:pt x="256474" y="18742"/>
                </a:lnTo>
                <a:lnTo>
                  <a:pt x="256474" y="12807"/>
                </a:lnTo>
                <a:close/>
                <a:moveTo>
                  <a:pt x="268656" y="12807"/>
                </a:moveTo>
                <a:lnTo>
                  <a:pt x="268656" y="18742"/>
                </a:lnTo>
                <a:lnTo>
                  <a:pt x="262721" y="18742"/>
                </a:lnTo>
                <a:lnTo>
                  <a:pt x="262721" y="12807"/>
                </a:lnTo>
                <a:close/>
                <a:moveTo>
                  <a:pt x="274904" y="12807"/>
                </a:moveTo>
                <a:lnTo>
                  <a:pt x="274904" y="18742"/>
                </a:lnTo>
                <a:lnTo>
                  <a:pt x="268968" y="18742"/>
                </a:lnTo>
                <a:lnTo>
                  <a:pt x="268968" y="12807"/>
                </a:lnTo>
                <a:close/>
                <a:moveTo>
                  <a:pt x="6251" y="19054"/>
                </a:moveTo>
                <a:lnTo>
                  <a:pt x="6251" y="24990"/>
                </a:lnTo>
                <a:lnTo>
                  <a:pt x="315" y="24990"/>
                </a:lnTo>
                <a:lnTo>
                  <a:pt x="315" y="19054"/>
                </a:lnTo>
                <a:close/>
                <a:moveTo>
                  <a:pt x="12498" y="19054"/>
                </a:moveTo>
                <a:lnTo>
                  <a:pt x="12498" y="24990"/>
                </a:lnTo>
                <a:lnTo>
                  <a:pt x="6562" y="24990"/>
                </a:lnTo>
                <a:lnTo>
                  <a:pt x="6562" y="19054"/>
                </a:lnTo>
                <a:close/>
                <a:moveTo>
                  <a:pt x="18745" y="19054"/>
                </a:moveTo>
                <a:lnTo>
                  <a:pt x="18745" y="24990"/>
                </a:lnTo>
                <a:lnTo>
                  <a:pt x="12810" y="24990"/>
                </a:lnTo>
                <a:lnTo>
                  <a:pt x="12810" y="19054"/>
                </a:lnTo>
                <a:close/>
                <a:moveTo>
                  <a:pt x="24992" y="19054"/>
                </a:moveTo>
                <a:lnTo>
                  <a:pt x="24992" y="24990"/>
                </a:lnTo>
                <a:lnTo>
                  <a:pt x="19058" y="24990"/>
                </a:lnTo>
                <a:lnTo>
                  <a:pt x="19058" y="19054"/>
                </a:lnTo>
                <a:close/>
                <a:moveTo>
                  <a:pt x="31241" y="19054"/>
                </a:moveTo>
                <a:lnTo>
                  <a:pt x="31241" y="24990"/>
                </a:lnTo>
                <a:lnTo>
                  <a:pt x="25305" y="24990"/>
                </a:lnTo>
                <a:lnTo>
                  <a:pt x="25305" y="19054"/>
                </a:lnTo>
                <a:close/>
                <a:moveTo>
                  <a:pt x="37489" y="19054"/>
                </a:moveTo>
                <a:lnTo>
                  <a:pt x="37489" y="24990"/>
                </a:lnTo>
                <a:lnTo>
                  <a:pt x="31553" y="24990"/>
                </a:lnTo>
                <a:lnTo>
                  <a:pt x="31553" y="19054"/>
                </a:lnTo>
                <a:close/>
                <a:moveTo>
                  <a:pt x="43737" y="19054"/>
                </a:moveTo>
                <a:lnTo>
                  <a:pt x="43737" y="24990"/>
                </a:lnTo>
                <a:lnTo>
                  <a:pt x="37802" y="24990"/>
                </a:lnTo>
                <a:lnTo>
                  <a:pt x="37802" y="19054"/>
                </a:lnTo>
                <a:close/>
                <a:moveTo>
                  <a:pt x="49985" y="19054"/>
                </a:moveTo>
                <a:lnTo>
                  <a:pt x="49985" y="24990"/>
                </a:lnTo>
                <a:lnTo>
                  <a:pt x="44049" y="24990"/>
                </a:lnTo>
                <a:lnTo>
                  <a:pt x="44049" y="19054"/>
                </a:lnTo>
                <a:close/>
                <a:moveTo>
                  <a:pt x="56232" y="19054"/>
                </a:moveTo>
                <a:lnTo>
                  <a:pt x="56232" y="24990"/>
                </a:lnTo>
                <a:lnTo>
                  <a:pt x="50296" y="24990"/>
                </a:lnTo>
                <a:lnTo>
                  <a:pt x="50296" y="19054"/>
                </a:lnTo>
                <a:close/>
                <a:moveTo>
                  <a:pt x="62480" y="19054"/>
                </a:moveTo>
                <a:lnTo>
                  <a:pt x="62480" y="24990"/>
                </a:lnTo>
                <a:lnTo>
                  <a:pt x="56545" y="24990"/>
                </a:lnTo>
                <a:lnTo>
                  <a:pt x="56545" y="19054"/>
                </a:lnTo>
                <a:close/>
                <a:moveTo>
                  <a:pt x="68727" y="19054"/>
                </a:moveTo>
                <a:lnTo>
                  <a:pt x="68727" y="24990"/>
                </a:lnTo>
                <a:lnTo>
                  <a:pt x="62792" y="24990"/>
                </a:lnTo>
                <a:lnTo>
                  <a:pt x="62792" y="19054"/>
                </a:lnTo>
                <a:close/>
                <a:moveTo>
                  <a:pt x="74975" y="19054"/>
                </a:moveTo>
                <a:lnTo>
                  <a:pt x="74975" y="24990"/>
                </a:lnTo>
                <a:lnTo>
                  <a:pt x="69039" y="24990"/>
                </a:lnTo>
                <a:lnTo>
                  <a:pt x="69039" y="19054"/>
                </a:lnTo>
                <a:close/>
                <a:moveTo>
                  <a:pt x="81223" y="19054"/>
                </a:moveTo>
                <a:lnTo>
                  <a:pt x="81223" y="24990"/>
                </a:lnTo>
                <a:lnTo>
                  <a:pt x="75286" y="24990"/>
                </a:lnTo>
                <a:lnTo>
                  <a:pt x="75286" y="19054"/>
                </a:lnTo>
                <a:close/>
                <a:moveTo>
                  <a:pt x="87470" y="19054"/>
                </a:moveTo>
                <a:lnTo>
                  <a:pt x="87470" y="24990"/>
                </a:lnTo>
                <a:lnTo>
                  <a:pt x="81535" y="24990"/>
                </a:lnTo>
                <a:lnTo>
                  <a:pt x="81535" y="19054"/>
                </a:lnTo>
                <a:close/>
                <a:moveTo>
                  <a:pt x="93720" y="19054"/>
                </a:moveTo>
                <a:lnTo>
                  <a:pt x="93720" y="24990"/>
                </a:lnTo>
                <a:lnTo>
                  <a:pt x="87784" y="24990"/>
                </a:lnTo>
                <a:lnTo>
                  <a:pt x="87784" y="19054"/>
                </a:lnTo>
                <a:close/>
                <a:moveTo>
                  <a:pt x="99967" y="19054"/>
                </a:moveTo>
                <a:lnTo>
                  <a:pt x="99967" y="24990"/>
                </a:lnTo>
                <a:lnTo>
                  <a:pt x="94031" y="24990"/>
                </a:lnTo>
                <a:lnTo>
                  <a:pt x="94031" y="19054"/>
                </a:lnTo>
                <a:close/>
                <a:moveTo>
                  <a:pt x="106214" y="19054"/>
                </a:moveTo>
                <a:lnTo>
                  <a:pt x="106214" y="24990"/>
                </a:lnTo>
                <a:lnTo>
                  <a:pt x="100280" y="24990"/>
                </a:lnTo>
                <a:lnTo>
                  <a:pt x="100280" y="19054"/>
                </a:lnTo>
                <a:close/>
                <a:moveTo>
                  <a:pt x="112461" y="19054"/>
                </a:moveTo>
                <a:lnTo>
                  <a:pt x="112461" y="24990"/>
                </a:lnTo>
                <a:lnTo>
                  <a:pt x="106527" y="24990"/>
                </a:lnTo>
                <a:lnTo>
                  <a:pt x="106527" y="19054"/>
                </a:lnTo>
                <a:close/>
                <a:moveTo>
                  <a:pt x="118710" y="19054"/>
                </a:moveTo>
                <a:lnTo>
                  <a:pt x="118710" y="24990"/>
                </a:lnTo>
                <a:lnTo>
                  <a:pt x="112774" y="24990"/>
                </a:lnTo>
                <a:lnTo>
                  <a:pt x="112774" y="19054"/>
                </a:lnTo>
                <a:close/>
                <a:moveTo>
                  <a:pt x="124957" y="19054"/>
                </a:moveTo>
                <a:lnTo>
                  <a:pt x="124957" y="24990"/>
                </a:lnTo>
                <a:lnTo>
                  <a:pt x="119021" y="24990"/>
                </a:lnTo>
                <a:lnTo>
                  <a:pt x="119021" y="19054"/>
                </a:lnTo>
                <a:close/>
                <a:moveTo>
                  <a:pt x="131204" y="19054"/>
                </a:moveTo>
                <a:lnTo>
                  <a:pt x="131204" y="24990"/>
                </a:lnTo>
                <a:lnTo>
                  <a:pt x="125270" y="24990"/>
                </a:lnTo>
                <a:lnTo>
                  <a:pt x="125270" y="19054"/>
                </a:lnTo>
                <a:close/>
                <a:moveTo>
                  <a:pt x="137451" y="19054"/>
                </a:moveTo>
                <a:lnTo>
                  <a:pt x="137451" y="24990"/>
                </a:lnTo>
                <a:lnTo>
                  <a:pt x="131517" y="24990"/>
                </a:lnTo>
                <a:lnTo>
                  <a:pt x="131517" y="19054"/>
                </a:lnTo>
                <a:close/>
                <a:moveTo>
                  <a:pt x="143702" y="19054"/>
                </a:moveTo>
                <a:lnTo>
                  <a:pt x="143702" y="24990"/>
                </a:lnTo>
                <a:lnTo>
                  <a:pt x="137766" y="24990"/>
                </a:lnTo>
                <a:lnTo>
                  <a:pt x="137766" y="19054"/>
                </a:lnTo>
                <a:close/>
                <a:moveTo>
                  <a:pt x="149949" y="19054"/>
                </a:moveTo>
                <a:lnTo>
                  <a:pt x="149949" y="24990"/>
                </a:lnTo>
                <a:lnTo>
                  <a:pt x="144015" y="24990"/>
                </a:lnTo>
                <a:lnTo>
                  <a:pt x="144015" y="19054"/>
                </a:lnTo>
                <a:close/>
                <a:moveTo>
                  <a:pt x="156196" y="19054"/>
                </a:moveTo>
                <a:lnTo>
                  <a:pt x="156196" y="24990"/>
                </a:lnTo>
                <a:lnTo>
                  <a:pt x="150262" y="24990"/>
                </a:lnTo>
                <a:lnTo>
                  <a:pt x="150262" y="19054"/>
                </a:lnTo>
                <a:close/>
                <a:moveTo>
                  <a:pt x="162445" y="19054"/>
                </a:moveTo>
                <a:lnTo>
                  <a:pt x="162445" y="24990"/>
                </a:lnTo>
                <a:lnTo>
                  <a:pt x="156509" y="24990"/>
                </a:lnTo>
                <a:lnTo>
                  <a:pt x="156509" y="19054"/>
                </a:lnTo>
                <a:close/>
                <a:moveTo>
                  <a:pt x="168692" y="19054"/>
                </a:moveTo>
                <a:lnTo>
                  <a:pt x="168692" y="24990"/>
                </a:lnTo>
                <a:lnTo>
                  <a:pt x="162756" y="24990"/>
                </a:lnTo>
                <a:lnTo>
                  <a:pt x="162756" y="19054"/>
                </a:lnTo>
                <a:close/>
                <a:moveTo>
                  <a:pt x="174939" y="19054"/>
                </a:moveTo>
                <a:lnTo>
                  <a:pt x="174939" y="24990"/>
                </a:lnTo>
                <a:lnTo>
                  <a:pt x="169005" y="24990"/>
                </a:lnTo>
                <a:lnTo>
                  <a:pt x="169005" y="19054"/>
                </a:lnTo>
                <a:close/>
                <a:moveTo>
                  <a:pt x="181186" y="19054"/>
                </a:moveTo>
                <a:lnTo>
                  <a:pt x="181186" y="24990"/>
                </a:lnTo>
                <a:lnTo>
                  <a:pt x="175252" y="24990"/>
                </a:lnTo>
                <a:lnTo>
                  <a:pt x="175252" y="19054"/>
                </a:lnTo>
                <a:close/>
                <a:moveTo>
                  <a:pt x="187435" y="19054"/>
                </a:moveTo>
                <a:lnTo>
                  <a:pt x="187435" y="24990"/>
                </a:lnTo>
                <a:lnTo>
                  <a:pt x="181499" y="24990"/>
                </a:lnTo>
                <a:lnTo>
                  <a:pt x="181499" y="19054"/>
                </a:lnTo>
                <a:close/>
                <a:moveTo>
                  <a:pt x="193684" y="19054"/>
                </a:moveTo>
                <a:lnTo>
                  <a:pt x="193684" y="24990"/>
                </a:lnTo>
                <a:lnTo>
                  <a:pt x="187749" y="24990"/>
                </a:lnTo>
                <a:lnTo>
                  <a:pt x="187749" y="19054"/>
                </a:lnTo>
                <a:close/>
                <a:moveTo>
                  <a:pt x="199931" y="19054"/>
                </a:moveTo>
                <a:lnTo>
                  <a:pt x="199931" y="24990"/>
                </a:lnTo>
                <a:lnTo>
                  <a:pt x="193996" y="24990"/>
                </a:lnTo>
                <a:lnTo>
                  <a:pt x="193996" y="19054"/>
                </a:lnTo>
                <a:close/>
                <a:moveTo>
                  <a:pt x="206180" y="19054"/>
                </a:moveTo>
                <a:lnTo>
                  <a:pt x="206180" y="24990"/>
                </a:lnTo>
                <a:lnTo>
                  <a:pt x="200244" y="24990"/>
                </a:lnTo>
                <a:lnTo>
                  <a:pt x="200244" y="19054"/>
                </a:lnTo>
                <a:close/>
                <a:moveTo>
                  <a:pt x="212427" y="19054"/>
                </a:moveTo>
                <a:lnTo>
                  <a:pt x="212427" y="24990"/>
                </a:lnTo>
                <a:lnTo>
                  <a:pt x="206491" y="24990"/>
                </a:lnTo>
                <a:lnTo>
                  <a:pt x="206491" y="19054"/>
                </a:lnTo>
                <a:close/>
                <a:moveTo>
                  <a:pt x="218674" y="19054"/>
                </a:moveTo>
                <a:lnTo>
                  <a:pt x="218674" y="24990"/>
                </a:lnTo>
                <a:lnTo>
                  <a:pt x="212739" y="24990"/>
                </a:lnTo>
                <a:lnTo>
                  <a:pt x="212739" y="19054"/>
                </a:lnTo>
                <a:close/>
                <a:moveTo>
                  <a:pt x="224921" y="19054"/>
                </a:moveTo>
                <a:lnTo>
                  <a:pt x="224921" y="24990"/>
                </a:lnTo>
                <a:lnTo>
                  <a:pt x="218987" y="24990"/>
                </a:lnTo>
                <a:lnTo>
                  <a:pt x="218987" y="19054"/>
                </a:lnTo>
                <a:close/>
                <a:moveTo>
                  <a:pt x="231170" y="19054"/>
                </a:moveTo>
                <a:lnTo>
                  <a:pt x="231170" y="24990"/>
                </a:lnTo>
                <a:lnTo>
                  <a:pt x="225234" y="24990"/>
                </a:lnTo>
                <a:lnTo>
                  <a:pt x="225234" y="19054"/>
                </a:lnTo>
                <a:close/>
                <a:moveTo>
                  <a:pt x="237417" y="19054"/>
                </a:moveTo>
                <a:lnTo>
                  <a:pt x="237417" y="24990"/>
                </a:lnTo>
                <a:lnTo>
                  <a:pt x="231481" y="24990"/>
                </a:lnTo>
                <a:lnTo>
                  <a:pt x="231481" y="19054"/>
                </a:lnTo>
                <a:close/>
                <a:moveTo>
                  <a:pt x="243664" y="19054"/>
                </a:moveTo>
                <a:lnTo>
                  <a:pt x="243664" y="24990"/>
                </a:lnTo>
                <a:lnTo>
                  <a:pt x="237729" y="24990"/>
                </a:lnTo>
                <a:lnTo>
                  <a:pt x="237729" y="19054"/>
                </a:lnTo>
                <a:close/>
                <a:moveTo>
                  <a:pt x="249911" y="19054"/>
                </a:moveTo>
                <a:lnTo>
                  <a:pt x="249911" y="24990"/>
                </a:lnTo>
                <a:lnTo>
                  <a:pt x="243977" y="24990"/>
                </a:lnTo>
                <a:lnTo>
                  <a:pt x="243977" y="19054"/>
                </a:lnTo>
                <a:close/>
                <a:moveTo>
                  <a:pt x="256161" y="19054"/>
                </a:moveTo>
                <a:lnTo>
                  <a:pt x="256161" y="24990"/>
                </a:lnTo>
                <a:lnTo>
                  <a:pt x="250225" y="24990"/>
                </a:lnTo>
                <a:lnTo>
                  <a:pt x="250225" y="19054"/>
                </a:lnTo>
                <a:close/>
                <a:moveTo>
                  <a:pt x="262409" y="19054"/>
                </a:moveTo>
                <a:lnTo>
                  <a:pt x="262409" y="24990"/>
                </a:lnTo>
                <a:lnTo>
                  <a:pt x="256474" y="24990"/>
                </a:lnTo>
                <a:lnTo>
                  <a:pt x="256474" y="19054"/>
                </a:lnTo>
                <a:close/>
                <a:moveTo>
                  <a:pt x="268656" y="19054"/>
                </a:moveTo>
                <a:lnTo>
                  <a:pt x="268656" y="24990"/>
                </a:lnTo>
                <a:lnTo>
                  <a:pt x="262721" y="24990"/>
                </a:lnTo>
                <a:lnTo>
                  <a:pt x="262721" y="19054"/>
                </a:lnTo>
                <a:close/>
                <a:moveTo>
                  <a:pt x="274904" y="19054"/>
                </a:moveTo>
                <a:lnTo>
                  <a:pt x="274904" y="24990"/>
                </a:lnTo>
                <a:lnTo>
                  <a:pt x="268968" y="24990"/>
                </a:lnTo>
                <a:lnTo>
                  <a:pt x="268968" y="19054"/>
                </a:lnTo>
                <a:close/>
                <a:moveTo>
                  <a:pt x="6251" y="25301"/>
                </a:moveTo>
                <a:lnTo>
                  <a:pt x="6251" y="31237"/>
                </a:lnTo>
                <a:lnTo>
                  <a:pt x="315" y="31237"/>
                </a:lnTo>
                <a:lnTo>
                  <a:pt x="315" y="25301"/>
                </a:lnTo>
                <a:close/>
                <a:moveTo>
                  <a:pt x="12498" y="25301"/>
                </a:moveTo>
                <a:lnTo>
                  <a:pt x="12498" y="31237"/>
                </a:lnTo>
                <a:lnTo>
                  <a:pt x="6562" y="31237"/>
                </a:lnTo>
                <a:lnTo>
                  <a:pt x="6562" y="25301"/>
                </a:lnTo>
                <a:close/>
                <a:moveTo>
                  <a:pt x="18745" y="25301"/>
                </a:moveTo>
                <a:lnTo>
                  <a:pt x="18745" y="31237"/>
                </a:lnTo>
                <a:lnTo>
                  <a:pt x="12810" y="31237"/>
                </a:lnTo>
                <a:lnTo>
                  <a:pt x="12810" y="25301"/>
                </a:lnTo>
                <a:close/>
                <a:moveTo>
                  <a:pt x="24992" y="25301"/>
                </a:moveTo>
                <a:lnTo>
                  <a:pt x="24992" y="31237"/>
                </a:lnTo>
                <a:lnTo>
                  <a:pt x="19058" y="31237"/>
                </a:lnTo>
                <a:lnTo>
                  <a:pt x="19058" y="25301"/>
                </a:lnTo>
                <a:close/>
                <a:moveTo>
                  <a:pt x="31241" y="25301"/>
                </a:moveTo>
                <a:lnTo>
                  <a:pt x="31241" y="31237"/>
                </a:lnTo>
                <a:lnTo>
                  <a:pt x="25305" y="31237"/>
                </a:lnTo>
                <a:lnTo>
                  <a:pt x="25305" y="25301"/>
                </a:lnTo>
                <a:close/>
                <a:moveTo>
                  <a:pt x="37489" y="25301"/>
                </a:moveTo>
                <a:lnTo>
                  <a:pt x="37489" y="31237"/>
                </a:lnTo>
                <a:lnTo>
                  <a:pt x="31553" y="31237"/>
                </a:lnTo>
                <a:lnTo>
                  <a:pt x="31553" y="25301"/>
                </a:lnTo>
                <a:close/>
                <a:moveTo>
                  <a:pt x="43737" y="25301"/>
                </a:moveTo>
                <a:lnTo>
                  <a:pt x="43737" y="31237"/>
                </a:lnTo>
                <a:lnTo>
                  <a:pt x="37802" y="31237"/>
                </a:lnTo>
                <a:lnTo>
                  <a:pt x="37802" y="25301"/>
                </a:lnTo>
                <a:close/>
                <a:moveTo>
                  <a:pt x="49985" y="25301"/>
                </a:moveTo>
                <a:lnTo>
                  <a:pt x="49985" y="31237"/>
                </a:lnTo>
                <a:lnTo>
                  <a:pt x="44049" y="31237"/>
                </a:lnTo>
                <a:lnTo>
                  <a:pt x="44049" y="25301"/>
                </a:lnTo>
                <a:close/>
                <a:moveTo>
                  <a:pt x="56232" y="25301"/>
                </a:moveTo>
                <a:lnTo>
                  <a:pt x="56232" y="31237"/>
                </a:lnTo>
                <a:lnTo>
                  <a:pt x="50296" y="31237"/>
                </a:lnTo>
                <a:lnTo>
                  <a:pt x="50296" y="25301"/>
                </a:lnTo>
                <a:close/>
                <a:moveTo>
                  <a:pt x="62480" y="25301"/>
                </a:moveTo>
                <a:lnTo>
                  <a:pt x="62480" y="31237"/>
                </a:lnTo>
                <a:lnTo>
                  <a:pt x="56545" y="31237"/>
                </a:lnTo>
                <a:lnTo>
                  <a:pt x="56545" y="25301"/>
                </a:lnTo>
                <a:close/>
                <a:moveTo>
                  <a:pt x="68727" y="25301"/>
                </a:moveTo>
                <a:lnTo>
                  <a:pt x="68727" y="31237"/>
                </a:lnTo>
                <a:lnTo>
                  <a:pt x="62792" y="31237"/>
                </a:lnTo>
                <a:lnTo>
                  <a:pt x="62792" y="25301"/>
                </a:lnTo>
                <a:close/>
                <a:moveTo>
                  <a:pt x="74975" y="25301"/>
                </a:moveTo>
                <a:lnTo>
                  <a:pt x="74975" y="31237"/>
                </a:lnTo>
                <a:lnTo>
                  <a:pt x="69039" y="31237"/>
                </a:lnTo>
                <a:lnTo>
                  <a:pt x="69039" y="25301"/>
                </a:lnTo>
                <a:close/>
                <a:moveTo>
                  <a:pt x="81223" y="25301"/>
                </a:moveTo>
                <a:lnTo>
                  <a:pt x="81223" y="31237"/>
                </a:lnTo>
                <a:lnTo>
                  <a:pt x="75286" y="31237"/>
                </a:lnTo>
                <a:lnTo>
                  <a:pt x="75286" y="25301"/>
                </a:lnTo>
                <a:close/>
                <a:moveTo>
                  <a:pt x="87470" y="25301"/>
                </a:moveTo>
                <a:lnTo>
                  <a:pt x="87470" y="31237"/>
                </a:lnTo>
                <a:lnTo>
                  <a:pt x="81535" y="31237"/>
                </a:lnTo>
                <a:lnTo>
                  <a:pt x="81535" y="25301"/>
                </a:lnTo>
                <a:close/>
                <a:moveTo>
                  <a:pt x="93720" y="25301"/>
                </a:moveTo>
                <a:lnTo>
                  <a:pt x="93720" y="31237"/>
                </a:lnTo>
                <a:lnTo>
                  <a:pt x="87784" y="31237"/>
                </a:lnTo>
                <a:lnTo>
                  <a:pt x="87784" y="25301"/>
                </a:lnTo>
                <a:close/>
                <a:moveTo>
                  <a:pt x="99967" y="25301"/>
                </a:moveTo>
                <a:lnTo>
                  <a:pt x="99967" y="31237"/>
                </a:lnTo>
                <a:lnTo>
                  <a:pt x="94031" y="31237"/>
                </a:lnTo>
                <a:lnTo>
                  <a:pt x="94031" y="25301"/>
                </a:lnTo>
                <a:close/>
                <a:moveTo>
                  <a:pt x="106214" y="25301"/>
                </a:moveTo>
                <a:lnTo>
                  <a:pt x="106214" y="31237"/>
                </a:lnTo>
                <a:lnTo>
                  <a:pt x="100280" y="31237"/>
                </a:lnTo>
                <a:lnTo>
                  <a:pt x="100280" y="25301"/>
                </a:lnTo>
                <a:close/>
                <a:moveTo>
                  <a:pt x="112461" y="25301"/>
                </a:moveTo>
                <a:lnTo>
                  <a:pt x="112461" y="31237"/>
                </a:lnTo>
                <a:lnTo>
                  <a:pt x="106527" y="31237"/>
                </a:lnTo>
                <a:lnTo>
                  <a:pt x="106527" y="25301"/>
                </a:lnTo>
                <a:close/>
                <a:moveTo>
                  <a:pt x="118710" y="25301"/>
                </a:moveTo>
                <a:lnTo>
                  <a:pt x="118710" y="31237"/>
                </a:lnTo>
                <a:lnTo>
                  <a:pt x="112774" y="31237"/>
                </a:lnTo>
                <a:lnTo>
                  <a:pt x="112774" y="25301"/>
                </a:lnTo>
                <a:close/>
                <a:moveTo>
                  <a:pt x="124957" y="25301"/>
                </a:moveTo>
                <a:lnTo>
                  <a:pt x="124957" y="31237"/>
                </a:lnTo>
                <a:lnTo>
                  <a:pt x="119021" y="31237"/>
                </a:lnTo>
                <a:lnTo>
                  <a:pt x="119021" y="25301"/>
                </a:lnTo>
                <a:close/>
                <a:moveTo>
                  <a:pt x="131204" y="25301"/>
                </a:moveTo>
                <a:lnTo>
                  <a:pt x="131204" y="31237"/>
                </a:lnTo>
                <a:lnTo>
                  <a:pt x="125270" y="31237"/>
                </a:lnTo>
                <a:lnTo>
                  <a:pt x="125270" y="25301"/>
                </a:lnTo>
                <a:close/>
                <a:moveTo>
                  <a:pt x="137451" y="25301"/>
                </a:moveTo>
                <a:lnTo>
                  <a:pt x="137451" y="31237"/>
                </a:lnTo>
                <a:lnTo>
                  <a:pt x="131517" y="31237"/>
                </a:lnTo>
                <a:lnTo>
                  <a:pt x="131517" y="25301"/>
                </a:lnTo>
                <a:close/>
                <a:moveTo>
                  <a:pt x="143702" y="25301"/>
                </a:moveTo>
                <a:lnTo>
                  <a:pt x="143702" y="31237"/>
                </a:lnTo>
                <a:lnTo>
                  <a:pt x="137766" y="31237"/>
                </a:lnTo>
                <a:lnTo>
                  <a:pt x="137766" y="25301"/>
                </a:lnTo>
                <a:close/>
                <a:moveTo>
                  <a:pt x="149949" y="25301"/>
                </a:moveTo>
                <a:lnTo>
                  <a:pt x="149949" y="31237"/>
                </a:lnTo>
                <a:lnTo>
                  <a:pt x="144015" y="31237"/>
                </a:lnTo>
                <a:lnTo>
                  <a:pt x="144015" y="25301"/>
                </a:lnTo>
                <a:close/>
                <a:moveTo>
                  <a:pt x="156196" y="25301"/>
                </a:moveTo>
                <a:lnTo>
                  <a:pt x="156196" y="31237"/>
                </a:lnTo>
                <a:lnTo>
                  <a:pt x="150262" y="31237"/>
                </a:lnTo>
                <a:lnTo>
                  <a:pt x="150262" y="25301"/>
                </a:lnTo>
                <a:close/>
                <a:moveTo>
                  <a:pt x="162445" y="25301"/>
                </a:moveTo>
                <a:lnTo>
                  <a:pt x="162445" y="31237"/>
                </a:lnTo>
                <a:lnTo>
                  <a:pt x="156509" y="31237"/>
                </a:lnTo>
                <a:lnTo>
                  <a:pt x="156509" y="25301"/>
                </a:lnTo>
                <a:close/>
                <a:moveTo>
                  <a:pt x="168692" y="25301"/>
                </a:moveTo>
                <a:lnTo>
                  <a:pt x="168692" y="31237"/>
                </a:lnTo>
                <a:lnTo>
                  <a:pt x="162756" y="31237"/>
                </a:lnTo>
                <a:lnTo>
                  <a:pt x="162756" y="25301"/>
                </a:lnTo>
                <a:close/>
                <a:moveTo>
                  <a:pt x="174939" y="25301"/>
                </a:moveTo>
                <a:lnTo>
                  <a:pt x="174939" y="31237"/>
                </a:lnTo>
                <a:lnTo>
                  <a:pt x="169005" y="31237"/>
                </a:lnTo>
                <a:lnTo>
                  <a:pt x="169005" y="25301"/>
                </a:lnTo>
                <a:close/>
                <a:moveTo>
                  <a:pt x="181186" y="25301"/>
                </a:moveTo>
                <a:lnTo>
                  <a:pt x="181186" y="31237"/>
                </a:lnTo>
                <a:lnTo>
                  <a:pt x="175252" y="31237"/>
                </a:lnTo>
                <a:lnTo>
                  <a:pt x="175252" y="25301"/>
                </a:lnTo>
                <a:close/>
                <a:moveTo>
                  <a:pt x="187435" y="25301"/>
                </a:moveTo>
                <a:lnTo>
                  <a:pt x="187435" y="31237"/>
                </a:lnTo>
                <a:lnTo>
                  <a:pt x="181499" y="31237"/>
                </a:lnTo>
                <a:lnTo>
                  <a:pt x="181499" y="25301"/>
                </a:lnTo>
                <a:close/>
                <a:moveTo>
                  <a:pt x="193684" y="25301"/>
                </a:moveTo>
                <a:lnTo>
                  <a:pt x="193684" y="31237"/>
                </a:lnTo>
                <a:lnTo>
                  <a:pt x="187749" y="31237"/>
                </a:lnTo>
                <a:lnTo>
                  <a:pt x="187749" y="25301"/>
                </a:lnTo>
                <a:close/>
                <a:moveTo>
                  <a:pt x="199931" y="25301"/>
                </a:moveTo>
                <a:lnTo>
                  <a:pt x="199931" y="31237"/>
                </a:lnTo>
                <a:lnTo>
                  <a:pt x="193996" y="31237"/>
                </a:lnTo>
                <a:lnTo>
                  <a:pt x="193996" y="25301"/>
                </a:lnTo>
                <a:close/>
                <a:moveTo>
                  <a:pt x="206180" y="25301"/>
                </a:moveTo>
                <a:lnTo>
                  <a:pt x="206180" y="31237"/>
                </a:lnTo>
                <a:lnTo>
                  <a:pt x="200244" y="31237"/>
                </a:lnTo>
                <a:lnTo>
                  <a:pt x="200244" y="25301"/>
                </a:lnTo>
                <a:close/>
                <a:moveTo>
                  <a:pt x="212427" y="25301"/>
                </a:moveTo>
                <a:lnTo>
                  <a:pt x="212427" y="31237"/>
                </a:lnTo>
                <a:lnTo>
                  <a:pt x="206491" y="31237"/>
                </a:lnTo>
                <a:lnTo>
                  <a:pt x="206491" y="25301"/>
                </a:lnTo>
                <a:close/>
                <a:moveTo>
                  <a:pt x="218674" y="25301"/>
                </a:moveTo>
                <a:lnTo>
                  <a:pt x="218674" y="31237"/>
                </a:lnTo>
                <a:lnTo>
                  <a:pt x="212739" y="31237"/>
                </a:lnTo>
                <a:lnTo>
                  <a:pt x="212739" y="25301"/>
                </a:lnTo>
                <a:close/>
                <a:moveTo>
                  <a:pt x="224921" y="25301"/>
                </a:moveTo>
                <a:lnTo>
                  <a:pt x="224921" y="31237"/>
                </a:lnTo>
                <a:lnTo>
                  <a:pt x="218987" y="31237"/>
                </a:lnTo>
                <a:lnTo>
                  <a:pt x="218987" y="25301"/>
                </a:lnTo>
                <a:close/>
                <a:moveTo>
                  <a:pt x="231170" y="25301"/>
                </a:moveTo>
                <a:lnTo>
                  <a:pt x="231170" y="31237"/>
                </a:lnTo>
                <a:lnTo>
                  <a:pt x="225234" y="31237"/>
                </a:lnTo>
                <a:lnTo>
                  <a:pt x="225234" y="25301"/>
                </a:lnTo>
                <a:close/>
                <a:moveTo>
                  <a:pt x="237417" y="25301"/>
                </a:moveTo>
                <a:lnTo>
                  <a:pt x="237417" y="31237"/>
                </a:lnTo>
                <a:lnTo>
                  <a:pt x="231481" y="31237"/>
                </a:lnTo>
                <a:lnTo>
                  <a:pt x="231481" y="25301"/>
                </a:lnTo>
                <a:close/>
                <a:moveTo>
                  <a:pt x="243664" y="25301"/>
                </a:moveTo>
                <a:lnTo>
                  <a:pt x="243664" y="31237"/>
                </a:lnTo>
                <a:lnTo>
                  <a:pt x="237729" y="31237"/>
                </a:lnTo>
                <a:lnTo>
                  <a:pt x="237729" y="25301"/>
                </a:lnTo>
                <a:close/>
                <a:moveTo>
                  <a:pt x="249911" y="25301"/>
                </a:moveTo>
                <a:lnTo>
                  <a:pt x="249911" y="31237"/>
                </a:lnTo>
                <a:lnTo>
                  <a:pt x="243977" y="31237"/>
                </a:lnTo>
                <a:lnTo>
                  <a:pt x="243977" y="25301"/>
                </a:lnTo>
                <a:close/>
                <a:moveTo>
                  <a:pt x="256161" y="25301"/>
                </a:moveTo>
                <a:lnTo>
                  <a:pt x="256161" y="31237"/>
                </a:lnTo>
                <a:lnTo>
                  <a:pt x="250225" y="31237"/>
                </a:lnTo>
                <a:lnTo>
                  <a:pt x="250225" y="25301"/>
                </a:lnTo>
                <a:close/>
                <a:moveTo>
                  <a:pt x="262409" y="25301"/>
                </a:moveTo>
                <a:lnTo>
                  <a:pt x="262409" y="31237"/>
                </a:lnTo>
                <a:lnTo>
                  <a:pt x="256474" y="31237"/>
                </a:lnTo>
                <a:lnTo>
                  <a:pt x="256474" y="25301"/>
                </a:lnTo>
                <a:close/>
                <a:moveTo>
                  <a:pt x="268656" y="25301"/>
                </a:moveTo>
                <a:lnTo>
                  <a:pt x="268656" y="31237"/>
                </a:lnTo>
                <a:lnTo>
                  <a:pt x="262721" y="31237"/>
                </a:lnTo>
                <a:lnTo>
                  <a:pt x="262721" y="25301"/>
                </a:lnTo>
                <a:close/>
                <a:moveTo>
                  <a:pt x="274904" y="25301"/>
                </a:moveTo>
                <a:lnTo>
                  <a:pt x="274904" y="31237"/>
                </a:lnTo>
                <a:lnTo>
                  <a:pt x="268968" y="31237"/>
                </a:lnTo>
                <a:lnTo>
                  <a:pt x="268968" y="25301"/>
                </a:lnTo>
                <a:close/>
                <a:moveTo>
                  <a:pt x="6251" y="31548"/>
                </a:moveTo>
                <a:lnTo>
                  <a:pt x="6251" y="31550"/>
                </a:lnTo>
                <a:lnTo>
                  <a:pt x="6251" y="37484"/>
                </a:lnTo>
                <a:lnTo>
                  <a:pt x="315" y="37484"/>
                </a:lnTo>
                <a:lnTo>
                  <a:pt x="315" y="31548"/>
                </a:lnTo>
                <a:close/>
                <a:moveTo>
                  <a:pt x="12498" y="31548"/>
                </a:moveTo>
                <a:lnTo>
                  <a:pt x="12498" y="31550"/>
                </a:lnTo>
                <a:lnTo>
                  <a:pt x="12498" y="37484"/>
                </a:lnTo>
                <a:lnTo>
                  <a:pt x="6562" y="37484"/>
                </a:lnTo>
                <a:lnTo>
                  <a:pt x="6562" y="31548"/>
                </a:lnTo>
                <a:close/>
                <a:moveTo>
                  <a:pt x="18745" y="31548"/>
                </a:moveTo>
                <a:lnTo>
                  <a:pt x="18745" y="31550"/>
                </a:lnTo>
                <a:lnTo>
                  <a:pt x="18745" y="37484"/>
                </a:lnTo>
                <a:lnTo>
                  <a:pt x="12810" y="37484"/>
                </a:lnTo>
                <a:lnTo>
                  <a:pt x="12810" y="31548"/>
                </a:lnTo>
                <a:close/>
                <a:moveTo>
                  <a:pt x="24992" y="31548"/>
                </a:moveTo>
                <a:lnTo>
                  <a:pt x="24992" y="31550"/>
                </a:lnTo>
                <a:lnTo>
                  <a:pt x="24992" y="37484"/>
                </a:lnTo>
                <a:lnTo>
                  <a:pt x="19058" y="37484"/>
                </a:lnTo>
                <a:lnTo>
                  <a:pt x="19058" y="31548"/>
                </a:lnTo>
                <a:close/>
                <a:moveTo>
                  <a:pt x="31242" y="31548"/>
                </a:moveTo>
                <a:lnTo>
                  <a:pt x="31242" y="31550"/>
                </a:lnTo>
                <a:lnTo>
                  <a:pt x="31242" y="37484"/>
                </a:lnTo>
                <a:lnTo>
                  <a:pt x="25305" y="37484"/>
                </a:lnTo>
                <a:lnTo>
                  <a:pt x="25305" y="31548"/>
                </a:lnTo>
                <a:close/>
                <a:moveTo>
                  <a:pt x="162445" y="31548"/>
                </a:moveTo>
                <a:lnTo>
                  <a:pt x="162445" y="31550"/>
                </a:lnTo>
                <a:lnTo>
                  <a:pt x="162445" y="37484"/>
                </a:lnTo>
                <a:lnTo>
                  <a:pt x="156509" y="37484"/>
                </a:lnTo>
                <a:lnTo>
                  <a:pt x="156509" y="31548"/>
                </a:lnTo>
                <a:close/>
                <a:moveTo>
                  <a:pt x="168692" y="31548"/>
                </a:moveTo>
                <a:lnTo>
                  <a:pt x="168692" y="31550"/>
                </a:lnTo>
                <a:lnTo>
                  <a:pt x="168692" y="37484"/>
                </a:lnTo>
                <a:lnTo>
                  <a:pt x="162756" y="37484"/>
                </a:lnTo>
                <a:lnTo>
                  <a:pt x="162756" y="31548"/>
                </a:lnTo>
                <a:close/>
                <a:moveTo>
                  <a:pt x="174939" y="31548"/>
                </a:moveTo>
                <a:lnTo>
                  <a:pt x="174939" y="31550"/>
                </a:lnTo>
                <a:lnTo>
                  <a:pt x="174939" y="37484"/>
                </a:lnTo>
                <a:lnTo>
                  <a:pt x="169005" y="37484"/>
                </a:lnTo>
                <a:lnTo>
                  <a:pt x="169005" y="31548"/>
                </a:lnTo>
                <a:close/>
                <a:moveTo>
                  <a:pt x="181186" y="31548"/>
                </a:moveTo>
                <a:lnTo>
                  <a:pt x="181186" y="31550"/>
                </a:lnTo>
                <a:lnTo>
                  <a:pt x="181186" y="37484"/>
                </a:lnTo>
                <a:lnTo>
                  <a:pt x="175252" y="37484"/>
                </a:lnTo>
                <a:lnTo>
                  <a:pt x="175252" y="31548"/>
                </a:lnTo>
                <a:close/>
                <a:moveTo>
                  <a:pt x="187435" y="31548"/>
                </a:moveTo>
                <a:lnTo>
                  <a:pt x="187435" y="31550"/>
                </a:lnTo>
                <a:lnTo>
                  <a:pt x="187435" y="37484"/>
                </a:lnTo>
                <a:lnTo>
                  <a:pt x="181499" y="37484"/>
                </a:lnTo>
                <a:lnTo>
                  <a:pt x="181499" y="31548"/>
                </a:lnTo>
                <a:close/>
                <a:moveTo>
                  <a:pt x="37489" y="31552"/>
                </a:moveTo>
                <a:lnTo>
                  <a:pt x="37489" y="37486"/>
                </a:lnTo>
                <a:lnTo>
                  <a:pt x="31553" y="37486"/>
                </a:lnTo>
                <a:lnTo>
                  <a:pt x="31553" y="31552"/>
                </a:lnTo>
                <a:close/>
                <a:moveTo>
                  <a:pt x="43737" y="31552"/>
                </a:moveTo>
                <a:lnTo>
                  <a:pt x="43737" y="37486"/>
                </a:lnTo>
                <a:lnTo>
                  <a:pt x="37802" y="37486"/>
                </a:lnTo>
                <a:lnTo>
                  <a:pt x="37802" y="31552"/>
                </a:lnTo>
                <a:close/>
                <a:moveTo>
                  <a:pt x="49985" y="31552"/>
                </a:moveTo>
                <a:lnTo>
                  <a:pt x="49985" y="37486"/>
                </a:lnTo>
                <a:lnTo>
                  <a:pt x="44049" y="37486"/>
                </a:lnTo>
                <a:lnTo>
                  <a:pt x="44049" y="31552"/>
                </a:lnTo>
                <a:close/>
                <a:moveTo>
                  <a:pt x="56232" y="31552"/>
                </a:moveTo>
                <a:lnTo>
                  <a:pt x="56232" y="37486"/>
                </a:lnTo>
                <a:lnTo>
                  <a:pt x="50296" y="37486"/>
                </a:lnTo>
                <a:lnTo>
                  <a:pt x="50296" y="31552"/>
                </a:lnTo>
                <a:close/>
                <a:moveTo>
                  <a:pt x="62480" y="31552"/>
                </a:moveTo>
                <a:lnTo>
                  <a:pt x="62480" y="37486"/>
                </a:lnTo>
                <a:lnTo>
                  <a:pt x="56545" y="37486"/>
                </a:lnTo>
                <a:lnTo>
                  <a:pt x="56545" y="31552"/>
                </a:lnTo>
                <a:close/>
                <a:moveTo>
                  <a:pt x="68727" y="31552"/>
                </a:moveTo>
                <a:lnTo>
                  <a:pt x="68727" y="37486"/>
                </a:lnTo>
                <a:lnTo>
                  <a:pt x="62792" y="37486"/>
                </a:lnTo>
                <a:lnTo>
                  <a:pt x="62792" y="31552"/>
                </a:lnTo>
                <a:close/>
                <a:moveTo>
                  <a:pt x="74975" y="31552"/>
                </a:moveTo>
                <a:lnTo>
                  <a:pt x="74975" y="37486"/>
                </a:lnTo>
                <a:lnTo>
                  <a:pt x="69039" y="37486"/>
                </a:lnTo>
                <a:lnTo>
                  <a:pt x="69039" y="31552"/>
                </a:lnTo>
                <a:close/>
                <a:moveTo>
                  <a:pt x="81223" y="31552"/>
                </a:moveTo>
                <a:lnTo>
                  <a:pt x="81223" y="37486"/>
                </a:lnTo>
                <a:lnTo>
                  <a:pt x="75286" y="37486"/>
                </a:lnTo>
                <a:lnTo>
                  <a:pt x="75286" y="31552"/>
                </a:lnTo>
                <a:close/>
                <a:moveTo>
                  <a:pt x="87470" y="31552"/>
                </a:moveTo>
                <a:lnTo>
                  <a:pt x="87470" y="37486"/>
                </a:lnTo>
                <a:lnTo>
                  <a:pt x="81535" y="37486"/>
                </a:lnTo>
                <a:lnTo>
                  <a:pt x="81535" y="31552"/>
                </a:lnTo>
                <a:close/>
                <a:moveTo>
                  <a:pt x="93720" y="31552"/>
                </a:moveTo>
                <a:lnTo>
                  <a:pt x="93720" y="37486"/>
                </a:lnTo>
                <a:lnTo>
                  <a:pt x="87784" y="37486"/>
                </a:lnTo>
                <a:lnTo>
                  <a:pt x="87784" y="31552"/>
                </a:lnTo>
                <a:close/>
                <a:moveTo>
                  <a:pt x="99967" y="31552"/>
                </a:moveTo>
                <a:lnTo>
                  <a:pt x="99967" y="37486"/>
                </a:lnTo>
                <a:lnTo>
                  <a:pt x="94031" y="37486"/>
                </a:lnTo>
                <a:lnTo>
                  <a:pt x="94031" y="31552"/>
                </a:lnTo>
                <a:close/>
                <a:moveTo>
                  <a:pt x="106214" y="31552"/>
                </a:moveTo>
                <a:lnTo>
                  <a:pt x="106214" y="37486"/>
                </a:lnTo>
                <a:lnTo>
                  <a:pt x="100280" y="37486"/>
                </a:lnTo>
                <a:lnTo>
                  <a:pt x="100280" y="31552"/>
                </a:lnTo>
                <a:close/>
                <a:moveTo>
                  <a:pt x="112461" y="31552"/>
                </a:moveTo>
                <a:lnTo>
                  <a:pt x="112461" y="37486"/>
                </a:lnTo>
                <a:lnTo>
                  <a:pt x="106527" y="37486"/>
                </a:lnTo>
                <a:lnTo>
                  <a:pt x="106527" y="31552"/>
                </a:lnTo>
                <a:close/>
                <a:moveTo>
                  <a:pt x="118710" y="31552"/>
                </a:moveTo>
                <a:lnTo>
                  <a:pt x="118710" y="37486"/>
                </a:lnTo>
                <a:lnTo>
                  <a:pt x="112774" y="37486"/>
                </a:lnTo>
                <a:lnTo>
                  <a:pt x="112774" y="31552"/>
                </a:lnTo>
                <a:close/>
                <a:moveTo>
                  <a:pt x="124957" y="31552"/>
                </a:moveTo>
                <a:lnTo>
                  <a:pt x="124957" y="37486"/>
                </a:lnTo>
                <a:lnTo>
                  <a:pt x="119021" y="37486"/>
                </a:lnTo>
                <a:lnTo>
                  <a:pt x="119021" y="31552"/>
                </a:lnTo>
                <a:close/>
                <a:moveTo>
                  <a:pt x="131204" y="31552"/>
                </a:moveTo>
                <a:lnTo>
                  <a:pt x="131204" y="37486"/>
                </a:lnTo>
                <a:lnTo>
                  <a:pt x="125270" y="37486"/>
                </a:lnTo>
                <a:lnTo>
                  <a:pt x="125270" y="31552"/>
                </a:lnTo>
                <a:close/>
                <a:moveTo>
                  <a:pt x="137451" y="31552"/>
                </a:moveTo>
                <a:lnTo>
                  <a:pt x="137451" y="37486"/>
                </a:lnTo>
                <a:lnTo>
                  <a:pt x="131517" y="37486"/>
                </a:lnTo>
                <a:lnTo>
                  <a:pt x="131517" y="31552"/>
                </a:lnTo>
                <a:close/>
                <a:moveTo>
                  <a:pt x="143702" y="31552"/>
                </a:moveTo>
                <a:lnTo>
                  <a:pt x="143702" y="37486"/>
                </a:lnTo>
                <a:lnTo>
                  <a:pt x="137766" y="37486"/>
                </a:lnTo>
                <a:lnTo>
                  <a:pt x="137766" y="31552"/>
                </a:lnTo>
                <a:close/>
                <a:moveTo>
                  <a:pt x="149949" y="31552"/>
                </a:moveTo>
                <a:lnTo>
                  <a:pt x="149949" y="37486"/>
                </a:lnTo>
                <a:lnTo>
                  <a:pt x="144015" y="37486"/>
                </a:lnTo>
                <a:lnTo>
                  <a:pt x="144015" y="31552"/>
                </a:lnTo>
                <a:close/>
                <a:moveTo>
                  <a:pt x="156196" y="31552"/>
                </a:moveTo>
                <a:lnTo>
                  <a:pt x="156196" y="37486"/>
                </a:lnTo>
                <a:lnTo>
                  <a:pt x="150262" y="37486"/>
                </a:lnTo>
                <a:lnTo>
                  <a:pt x="150262" y="31552"/>
                </a:lnTo>
                <a:close/>
                <a:moveTo>
                  <a:pt x="193684" y="31552"/>
                </a:moveTo>
                <a:lnTo>
                  <a:pt x="193684" y="37486"/>
                </a:lnTo>
                <a:lnTo>
                  <a:pt x="187749" y="37486"/>
                </a:lnTo>
                <a:lnTo>
                  <a:pt x="187749" y="31552"/>
                </a:lnTo>
                <a:close/>
                <a:moveTo>
                  <a:pt x="199931" y="31552"/>
                </a:moveTo>
                <a:lnTo>
                  <a:pt x="199931" y="37486"/>
                </a:lnTo>
                <a:lnTo>
                  <a:pt x="193996" y="37486"/>
                </a:lnTo>
                <a:lnTo>
                  <a:pt x="193996" y="31552"/>
                </a:lnTo>
                <a:close/>
                <a:moveTo>
                  <a:pt x="206180" y="31552"/>
                </a:moveTo>
                <a:lnTo>
                  <a:pt x="206180" y="37486"/>
                </a:lnTo>
                <a:lnTo>
                  <a:pt x="200244" y="37486"/>
                </a:lnTo>
                <a:lnTo>
                  <a:pt x="200244" y="31552"/>
                </a:lnTo>
                <a:close/>
                <a:moveTo>
                  <a:pt x="212427" y="31552"/>
                </a:moveTo>
                <a:lnTo>
                  <a:pt x="212427" y="37486"/>
                </a:lnTo>
                <a:lnTo>
                  <a:pt x="206491" y="37486"/>
                </a:lnTo>
                <a:lnTo>
                  <a:pt x="206491" y="31552"/>
                </a:lnTo>
                <a:close/>
                <a:moveTo>
                  <a:pt x="218674" y="31552"/>
                </a:moveTo>
                <a:lnTo>
                  <a:pt x="218674" y="37486"/>
                </a:lnTo>
                <a:lnTo>
                  <a:pt x="212739" y="37486"/>
                </a:lnTo>
                <a:lnTo>
                  <a:pt x="212739" y="31552"/>
                </a:lnTo>
                <a:close/>
                <a:moveTo>
                  <a:pt x="224921" y="31552"/>
                </a:moveTo>
                <a:lnTo>
                  <a:pt x="224921" y="37486"/>
                </a:lnTo>
                <a:lnTo>
                  <a:pt x="218987" y="37486"/>
                </a:lnTo>
                <a:lnTo>
                  <a:pt x="218987" y="31552"/>
                </a:lnTo>
                <a:close/>
                <a:moveTo>
                  <a:pt x="231170" y="31552"/>
                </a:moveTo>
                <a:lnTo>
                  <a:pt x="231170" y="37486"/>
                </a:lnTo>
                <a:lnTo>
                  <a:pt x="225234" y="37486"/>
                </a:lnTo>
                <a:lnTo>
                  <a:pt x="225234" y="31552"/>
                </a:lnTo>
                <a:close/>
                <a:moveTo>
                  <a:pt x="237417" y="31552"/>
                </a:moveTo>
                <a:lnTo>
                  <a:pt x="237417" y="37486"/>
                </a:lnTo>
                <a:lnTo>
                  <a:pt x="231481" y="37486"/>
                </a:lnTo>
                <a:lnTo>
                  <a:pt x="231481" y="31552"/>
                </a:lnTo>
                <a:close/>
                <a:moveTo>
                  <a:pt x="243664" y="31552"/>
                </a:moveTo>
                <a:lnTo>
                  <a:pt x="243664" y="37486"/>
                </a:lnTo>
                <a:lnTo>
                  <a:pt x="237729" y="37486"/>
                </a:lnTo>
                <a:lnTo>
                  <a:pt x="237729" y="31552"/>
                </a:lnTo>
                <a:close/>
                <a:moveTo>
                  <a:pt x="249911" y="31552"/>
                </a:moveTo>
                <a:lnTo>
                  <a:pt x="249911" y="37486"/>
                </a:lnTo>
                <a:lnTo>
                  <a:pt x="243977" y="37486"/>
                </a:lnTo>
                <a:lnTo>
                  <a:pt x="243977" y="31552"/>
                </a:lnTo>
                <a:close/>
                <a:moveTo>
                  <a:pt x="256161" y="31552"/>
                </a:moveTo>
                <a:lnTo>
                  <a:pt x="256161" y="37486"/>
                </a:lnTo>
                <a:lnTo>
                  <a:pt x="250225" y="37486"/>
                </a:lnTo>
                <a:lnTo>
                  <a:pt x="250225" y="31552"/>
                </a:lnTo>
                <a:close/>
                <a:moveTo>
                  <a:pt x="262409" y="31552"/>
                </a:moveTo>
                <a:lnTo>
                  <a:pt x="262409" y="37486"/>
                </a:lnTo>
                <a:lnTo>
                  <a:pt x="256474" y="37486"/>
                </a:lnTo>
                <a:lnTo>
                  <a:pt x="256474" y="31552"/>
                </a:lnTo>
                <a:close/>
                <a:moveTo>
                  <a:pt x="268656" y="31552"/>
                </a:moveTo>
                <a:lnTo>
                  <a:pt x="268656" y="37486"/>
                </a:lnTo>
                <a:lnTo>
                  <a:pt x="262721" y="37486"/>
                </a:lnTo>
                <a:lnTo>
                  <a:pt x="262721" y="31552"/>
                </a:lnTo>
                <a:close/>
                <a:moveTo>
                  <a:pt x="274904" y="31552"/>
                </a:moveTo>
                <a:lnTo>
                  <a:pt x="274904" y="37486"/>
                </a:lnTo>
                <a:lnTo>
                  <a:pt x="268968" y="37486"/>
                </a:lnTo>
                <a:lnTo>
                  <a:pt x="268968" y="31552"/>
                </a:lnTo>
                <a:close/>
                <a:moveTo>
                  <a:pt x="6251" y="37799"/>
                </a:moveTo>
                <a:lnTo>
                  <a:pt x="6251" y="43735"/>
                </a:lnTo>
                <a:lnTo>
                  <a:pt x="315" y="43735"/>
                </a:lnTo>
                <a:lnTo>
                  <a:pt x="315" y="37799"/>
                </a:lnTo>
                <a:close/>
                <a:moveTo>
                  <a:pt x="12498" y="37799"/>
                </a:moveTo>
                <a:lnTo>
                  <a:pt x="12498" y="43735"/>
                </a:lnTo>
                <a:lnTo>
                  <a:pt x="6562" y="43735"/>
                </a:lnTo>
                <a:lnTo>
                  <a:pt x="6562" y="37799"/>
                </a:lnTo>
                <a:close/>
                <a:moveTo>
                  <a:pt x="18745" y="37799"/>
                </a:moveTo>
                <a:lnTo>
                  <a:pt x="18745" y="43735"/>
                </a:lnTo>
                <a:lnTo>
                  <a:pt x="12810" y="43735"/>
                </a:lnTo>
                <a:lnTo>
                  <a:pt x="12810" y="37799"/>
                </a:lnTo>
                <a:close/>
                <a:moveTo>
                  <a:pt x="24992" y="37799"/>
                </a:moveTo>
                <a:lnTo>
                  <a:pt x="24992" y="43735"/>
                </a:lnTo>
                <a:lnTo>
                  <a:pt x="19058" y="43735"/>
                </a:lnTo>
                <a:lnTo>
                  <a:pt x="19058" y="37799"/>
                </a:lnTo>
                <a:close/>
                <a:moveTo>
                  <a:pt x="31242" y="37799"/>
                </a:moveTo>
                <a:lnTo>
                  <a:pt x="31242" y="43735"/>
                </a:lnTo>
                <a:lnTo>
                  <a:pt x="25305" y="43735"/>
                </a:lnTo>
                <a:lnTo>
                  <a:pt x="25305" y="37799"/>
                </a:lnTo>
                <a:close/>
                <a:moveTo>
                  <a:pt x="37489" y="37799"/>
                </a:moveTo>
                <a:lnTo>
                  <a:pt x="37489" y="43735"/>
                </a:lnTo>
                <a:lnTo>
                  <a:pt x="31553" y="43735"/>
                </a:lnTo>
                <a:lnTo>
                  <a:pt x="31553" y="37799"/>
                </a:lnTo>
                <a:close/>
                <a:moveTo>
                  <a:pt x="43737" y="37799"/>
                </a:moveTo>
                <a:lnTo>
                  <a:pt x="43737" y="43735"/>
                </a:lnTo>
                <a:lnTo>
                  <a:pt x="37802" y="43735"/>
                </a:lnTo>
                <a:lnTo>
                  <a:pt x="37802" y="37799"/>
                </a:lnTo>
                <a:close/>
                <a:moveTo>
                  <a:pt x="49985" y="37799"/>
                </a:moveTo>
                <a:lnTo>
                  <a:pt x="49985" y="43735"/>
                </a:lnTo>
                <a:lnTo>
                  <a:pt x="44049" y="43735"/>
                </a:lnTo>
                <a:lnTo>
                  <a:pt x="44049" y="37799"/>
                </a:lnTo>
                <a:close/>
                <a:moveTo>
                  <a:pt x="56232" y="37799"/>
                </a:moveTo>
                <a:lnTo>
                  <a:pt x="56232" y="43735"/>
                </a:lnTo>
                <a:lnTo>
                  <a:pt x="50296" y="43735"/>
                </a:lnTo>
                <a:lnTo>
                  <a:pt x="50296" y="37799"/>
                </a:lnTo>
                <a:close/>
                <a:moveTo>
                  <a:pt x="62480" y="37799"/>
                </a:moveTo>
                <a:lnTo>
                  <a:pt x="62480" y="43735"/>
                </a:lnTo>
                <a:lnTo>
                  <a:pt x="56545" y="43735"/>
                </a:lnTo>
                <a:lnTo>
                  <a:pt x="56545" y="37799"/>
                </a:lnTo>
                <a:close/>
                <a:moveTo>
                  <a:pt x="68727" y="37799"/>
                </a:moveTo>
                <a:lnTo>
                  <a:pt x="68727" y="43735"/>
                </a:lnTo>
                <a:lnTo>
                  <a:pt x="62792" y="43735"/>
                </a:lnTo>
                <a:lnTo>
                  <a:pt x="62792" y="37799"/>
                </a:lnTo>
                <a:close/>
                <a:moveTo>
                  <a:pt x="74975" y="37799"/>
                </a:moveTo>
                <a:lnTo>
                  <a:pt x="74975" y="43735"/>
                </a:lnTo>
                <a:lnTo>
                  <a:pt x="69039" y="43735"/>
                </a:lnTo>
                <a:lnTo>
                  <a:pt x="69039" y="37799"/>
                </a:lnTo>
                <a:close/>
                <a:moveTo>
                  <a:pt x="81223" y="37799"/>
                </a:moveTo>
                <a:lnTo>
                  <a:pt x="81223" y="43735"/>
                </a:lnTo>
                <a:lnTo>
                  <a:pt x="75286" y="43735"/>
                </a:lnTo>
                <a:lnTo>
                  <a:pt x="75286" y="37799"/>
                </a:lnTo>
                <a:close/>
                <a:moveTo>
                  <a:pt x="87470" y="37799"/>
                </a:moveTo>
                <a:lnTo>
                  <a:pt x="87470" y="43735"/>
                </a:lnTo>
                <a:lnTo>
                  <a:pt x="81535" y="43735"/>
                </a:lnTo>
                <a:lnTo>
                  <a:pt x="81535" y="37799"/>
                </a:lnTo>
                <a:close/>
                <a:moveTo>
                  <a:pt x="93720" y="37799"/>
                </a:moveTo>
                <a:lnTo>
                  <a:pt x="93720" y="43735"/>
                </a:lnTo>
                <a:lnTo>
                  <a:pt x="87784" y="43735"/>
                </a:lnTo>
                <a:lnTo>
                  <a:pt x="87784" y="37799"/>
                </a:lnTo>
                <a:close/>
                <a:moveTo>
                  <a:pt x="99967" y="37799"/>
                </a:moveTo>
                <a:lnTo>
                  <a:pt x="99967" y="43735"/>
                </a:lnTo>
                <a:lnTo>
                  <a:pt x="94031" y="43735"/>
                </a:lnTo>
                <a:lnTo>
                  <a:pt x="94031" y="37799"/>
                </a:lnTo>
                <a:close/>
                <a:moveTo>
                  <a:pt x="106214" y="37799"/>
                </a:moveTo>
                <a:lnTo>
                  <a:pt x="106214" y="43735"/>
                </a:lnTo>
                <a:lnTo>
                  <a:pt x="100280" y="43735"/>
                </a:lnTo>
                <a:lnTo>
                  <a:pt x="100280" y="37799"/>
                </a:lnTo>
                <a:close/>
                <a:moveTo>
                  <a:pt x="112461" y="37799"/>
                </a:moveTo>
                <a:lnTo>
                  <a:pt x="112461" y="43735"/>
                </a:lnTo>
                <a:lnTo>
                  <a:pt x="106527" y="43735"/>
                </a:lnTo>
                <a:lnTo>
                  <a:pt x="106527" y="37799"/>
                </a:lnTo>
                <a:close/>
                <a:moveTo>
                  <a:pt x="118710" y="37799"/>
                </a:moveTo>
                <a:lnTo>
                  <a:pt x="118710" y="43735"/>
                </a:lnTo>
                <a:lnTo>
                  <a:pt x="112774" y="43735"/>
                </a:lnTo>
                <a:lnTo>
                  <a:pt x="112774" y="37799"/>
                </a:lnTo>
                <a:close/>
                <a:moveTo>
                  <a:pt x="124957" y="37799"/>
                </a:moveTo>
                <a:lnTo>
                  <a:pt x="124957" y="43735"/>
                </a:lnTo>
                <a:lnTo>
                  <a:pt x="119021" y="43735"/>
                </a:lnTo>
                <a:lnTo>
                  <a:pt x="119021" y="37799"/>
                </a:lnTo>
                <a:close/>
                <a:moveTo>
                  <a:pt x="131204" y="37799"/>
                </a:moveTo>
                <a:lnTo>
                  <a:pt x="131204" y="43735"/>
                </a:lnTo>
                <a:lnTo>
                  <a:pt x="125270" y="43735"/>
                </a:lnTo>
                <a:lnTo>
                  <a:pt x="125270" y="37799"/>
                </a:lnTo>
                <a:close/>
                <a:moveTo>
                  <a:pt x="137451" y="37799"/>
                </a:moveTo>
                <a:lnTo>
                  <a:pt x="137451" y="43735"/>
                </a:lnTo>
                <a:lnTo>
                  <a:pt x="131517" y="43735"/>
                </a:lnTo>
                <a:lnTo>
                  <a:pt x="131517" y="37799"/>
                </a:lnTo>
                <a:close/>
                <a:moveTo>
                  <a:pt x="143702" y="37799"/>
                </a:moveTo>
                <a:lnTo>
                  <a:pt x="143702" y="43735"/>
                </a:lnTo>
                <a:lnTo>
                  <a:pt x="137766" y="43735"/>
                </a:lnTo>
                <a:lnTo>
                  <a:pt x="137766" y="37799"/>
                </a:lnTo>
                <a:close/>
                <a:moveTo>
                  <a:pt x="149949" y="37799"/>
                </a:moveTo>
                <a:lnTo>
                  <a:pt x="149949" y="43735"/>
                </a:lnTo>
                <a:lnTo>
                  <a:pt x="144015" y="43735"/>
                </a:lnTo>
                <a:lnTo>
                  <a:pt x="144015" y="37799"/>
                </a:lnTo>
                <a:close/>
                <a:moveTo>
                  <a:pt x="156196" y="37799"/>
                </a:moveTo>
                <a:lnTo>
                  <a:pt x="156196" y="43735"/>
                </a:lnTo>
                <a:lnTo>
                  <a:pt x="150262" y="43735"/>
                </a:lnTo>
                <a:lnTo>
                  <a:pt x="150262" y="37799"/>
                </a:lnTo>
                <a:close/>
                <a:moveTo>
                  <a:pt x="162445" y="37799"/>
                </a:moveTo>
                <a:lnTo>
                  <a:pt x="162445" y="43735"/>
                </a:lnTo>
                <a:lnTo>
                  <a:pt x="156509" y="43735"/>
                </a:lnTo>
                <a:lnTo>
                  <a:pt x="156509" y="37799"/>
                </a:lnTo>
                <a:close/>
                <a:moveTo>
                  <a:pt x="168692" y="37799"/>
                </a:moveTo>
                <a:lnTo>
                  <a:pt x="168692" y="43735"/>
                </a:lnTo>
                <a:lnTo>
                  <a:pt x="162756" y="43735"/>
                </a:lnTo>
                <a:lnTo>
                  <a:pt x="162756" y="37799"/>
                </a:lnTo>
                <a:close/>
                <a:moveTo>
                  <a:pt x="174939" y="37799"/>
                </a:moveTo>
                <a:lnTo>
                  <a:pt x="174939" y="43735"/>
                </a:lnTo>
                <a:lnTo>
                  <a:pt x="169005" y="43735"/>
                </a:lnTo>
                <a:lnTo>
                  <a:pt x="169005" y="37799"/>
                </a:lnTo>
                <a:close/>
                <a:moveTo>
                  <a:pt x="181186" y="37799"/>
                </a:moveTo>
                <a:lnTo>
                  <a:pt x="181186" y="43735"/>
                </a:lnTo>
                <a:lnTo>
                  <a:pt x="175252" y="43735"/>
                </a:lnTo>
                <a:lnTo>
                  <a:pt x="175252" y="37799"/>
                </a:lnTo>
                <a:close/>
                <a:moveTo>
                  <a:pt x="187435" y="37799"/>
                </a:moveTo>
                <a:lnTo>
                  <a:pt x="187435" y="43735"/>
                </a:lnTo>
                <a:lnTo>
                  <a:pt x="181499" y="43735"/>
                </a:lnTo>
                <a:lnTo>
                  <a:pt x="181499" y="37799"/>
                </a:lnTo>
                <a:close/>
                <a:moveTo>
                  <a:pt x="193684" y="37799"/>
                </a:moveTo>
                <a:lnTo>
                  <a:pt x="193684" y="43735"/>
                </a:lnTo>
                <a:lnTo>
                  <a:pt x="187749" y="43735"/>
                </a:lnTo>
                <a:lnTo>
                  <a:pt x="187749" y="37799"/>
                </a:lnTo>
                <a:close/>
                <a:moveTo>
                  <a:pt x="199931" y="37799"/>
                </a:moveTo>
                <a:lnTo>
                  <a:pt x="199931" y="43735"/>
                </a:lnTo>
                <a:lnTo>
                  <a:pt x="193996" y="43735"/>
                </a:lnTo>
                <a:lnTo>
                  <a:pt x="193996" y="37799"/>
                </a:lnTo>
                <a:close/>
                <a:moveTo>
                  <a:pt x="206180" y="37799"/>
                </a:moveTo>
                <a:lnTo>
                  <a:pt x="206180" y="43735"/>
                </a:lnTo>
                <a:lnTo>
                  <a:pt x="200244" y="43735"/>
                </a:lnTo>
                <a:lnTo>
                  <a:pt x="200244" y="37799"/>
                </a:lnTo>
                <a:close/>
                <a:moveTo>
                  <a:pt x="212427" y="37799"/>
                </a:moveTo>
                <a:lnTo>
                  <a:pt x="212427" y="43735"/>
                </a:lnTo>
                <a:lnTo>
                  <a:pt x="206491" y="43735"/>
                </a:lnTo>
                <a:lnTo>
                  <a:pt x="206491" y="37799"/>
                </a:lnTo>
                <a:close/>
                <a:moveTo>
                  <a:pt x="218674" y="37799"/>
                </a:moveTo>
                <a:lnTo>
                  <a:pt x="218674" y="43735"/>
                </a:lnTo>
                <a:lnTo>
                  <a:pt x="212739" y="43735"/>
                </a:lnTo>
                <a:lnTo>
                  <a:pt x="212739" y="37799"/>
                </a:lnTo>
                <a:close/>
                <a:moveTo>
                  <a:pt x="224921" y="37799"/>
                </a:moveTo>
                <a:lnTo>
                  <a:pt x="224921" y="43735"/>
                </a:lnTo>
                <a:lnTo>
                  <a:pt x="218987" y="43735"/>
                </a:lnTo>
                <a:lnTo>
                  <a:pt x="218987" y="37799"/>
                </a:lnTo>
                <a:close/>
                <a:moveTo>
                  <a:pt x="231170" y="37799"/>
                </a:moveTo>
                <a:lnTo>
                  <a:pt x="231170" y="43735"/>
                </a:lnTo>
                <a:lnTo>
                  <a:pt x="225234" y="43735"/>
                </a:lnTo>
                <a:lnTo>
                  <a:pt x="225234" y="37799"/>
                </a:lnTo>
                <a:close/>
                <a:moveTo>
                  <a:pt x="237417" y="37799"/>
                </a:moveTo>
                <a:lnTo>
                  <a:pt x="237417" y="43735"/>
                </a:lnTo>
                <a:lnTo>
                  <a:pt x="231481" y="43735"/>
                </a:lnTo>
                <a:lnTo>
                  <a:pt x="231481" y="37799"/>
                </a:lnTo>
                <a:close/>
                <a:moveTo>
                  <a:pt x="243664" y="37799"/>
                </a:moveTo>
                <a:lnTo>
                  <a:pt x="243664" y="43735"/>
                </a:lnTo>
                <a:lnTo>
                  <a:pt x="237729" y="43735"/>
                </a:lnTo>
                <a:lnTo>
                  <a:pt x="237729" y="37799"/>
                </a:lnTo>
                <a:close/>
                <a:moveTo>
                  <a:pt x="249911" y="37799"/>
                </a:moveTo>
                <a:lnTo>
                  <a:pt x="249911" y="43735"/>
                </a:lnTo>
                <a:lnTo>
                  <a:pt x="243977" y="43735"/>
                </a:lnTo>
                <a:lnTo>
                  <a:pt x="243977" y="37799"/>
                </a:lnTo>
                <a:close/>
                <a:moveTo>
                  <a:pt x="256161" y="37799"/>
                </a:moveTo>
                <a:lnTo>
                  <a:pt x="256161" y="43735"/>
                </a:lnTo>
                <a:lnTo>
                  <a:pt x="250225" y="43735"/>
                </a:lnTo>
                <a:lnTo>
                  <a:pt x="250225" y="37799"/>
                </a:lnTo>
                <a:close/>
                <a:moveTo>
                  <a:pt x="262409" y="37799"/>
                </a:moveTo>
                <a:lnTo>
                  <a:pt x="262409" y="43735"/>
                </a:lnTo>
                <a:lnTo>
                  <a:pt x="256474" y="43735"/>
                </a:lnTo>
                <a:lnTo>
                  <a:pt x="256474" y="37799"/>
                </a:lnTo>
                <a:close/>
                <a:moveTo>
                  <a:pt x="268656" y="37799"/>
                </a:moveTo>
                <a:lnTo>
                  <a:pt x="268656" y="43735"/>
                </a:lnTo>
                <a:lnTo>
                  <a:pt x="262721" y="43735"/>
                </a:lnTo>
                <a:lnTo>
                  <a:pt x="262721" y="37799"/>
                </a:lnTo>
                <a:close/>
                <a:moveTo>
                  <a:pt x="274904" y="37799"/>
                </a:moveTo>
                <a:lnTo>
                  <a:pt x="274904" y="43735"/>
                </a:lnTo>
                <a:lnTo>
                  <a:pt x="268968" y="43735"/>
                </a:lnTo>
                <a:lnTo>
                  <a:pt x="268968" y="37799"/>
                </a:lnTo>
                <a:close/>
                <a:moveTo>
                  <a:pt x="6251" y="44046"/>
                </a:moveTo>
                <a:lnTo>
                  <a:pt x="6251" y="49982"/>
                </a:lnTo>
                <a:lnTo>
                  <a:pt x="315" y="49982"/>
                </a:lnTo>
                <a:lnTo>
                  <a:pt x="315" y="44046"/>
                </a:lnTo>
                <a:close/>
                <a:moveTo>
                  <a:pt x="12498" y="44046"/>
                </a:moveTo>
                <a:lnTo>
                  <a:pt x="12498" y="49982"/>
                </a:lnTo>
                <a:lnTo>
                  <a:pt x="6562" y="49982"/>
                </a:lnTo>
                <a:lnTo>
                  <a:pt x="6562" y="44046"/>
                </a:lnTo>
                <a:close/>
                <a:moveTo>
                  <a:pt x="18745" y="44046"/>
                </a:moveTo>
                <a:lnTo>
                  <a:pt x="18745" y="49982"/>
                </a:lnTo>
                <a:lnTo>
                  <a:pt x="12810" y="49982"/>
                </a:lnTo>
                <a:lnTo>
                  <a:pt x="12810" y="44046"/>
                </a:lnTo>
                <a:close/>
                <a:moveTo>
                  <a:pt x="24992" y="44046"/>
                </a:moveTo>
                <a:lnTo>
                  <a:pt x="24992" y="49982"/>
                </a:lnTo>
                <a:lnTo>
                  <a:pt x="19058" y="49982"/>
                </a:lnTo>
                <a:lnTo>
                  <a:pt x="19058" y="44046"/>
                </a:lnTo>
                <a:close/>
                <a:moveTo>
                  <a:pt x="31242" y="44046"/>
                </a:moveTo>
                <a:lnTo>
                  <a:pt x="31242" y="49982"/>
                </a:lnTo>
                <a:lnTo>
                  <a:pt x="25305" y="49982"/>
                </a:lnTo>
                <a:lnTo>
                  <a:pt x="25305" y="44046"/>
                </a:lnTo>
                <a:close/>
                <a:moveTo>
                  <a:pt x="37489" y="44046"/>
                </a:moveTo>
                <a:lnTo>
                  <a:pt x="37489" y="49982"/>
                </a:lnTo>
                <a:lnTo>
                  <a:pt x="31553" y="49982"/>
                </a:lnTo>
                <a:lnTo>
                  <a:pt x="31553" y="44046"/>
                </a:lnTo>
                <a:close/>
                <a:moveTo>
                  <a:pt x="43737" y="44046"/>
                </a:moveTo>
                <a:lnTo>
                  <a:pt x="43737" y="49982"/>
                </a:lnTo>
                <a:lnTo>
                  <a:pt x="37802" y="49982"/>
                </a:lnTo>
                <a:lnTo>
                  <a:pt x="37802" y="44046"/>
                </a:lnTo>
                <a:close/>
                <a:moveTo>
                  <a:pt x="49985" y="44046"/>
                </a:moveTo>
                <a:lnTo>
                  <a:pt x="49985" y="49982"/>
                </a:lnTo>
                <a:lnTo>
                  <a:pt x="44049" y="49982"/>
                </a:lnTo>
                <a:lnTo>
                  <a:pt x="44049" y="44046"/>
                </a:lnTo>
                <a:close/>
                <a:moveTo>
                  <a:pt x="56232" y="44046"/>
                </a:moveTo>
                <a:lnTo>
                  <a:pt x="56232" y="49982"/>
                </a:lnTo>
                <a:lnTo>
                  <a:pt x="50296" y="49982"/>
                </a:lnTo>
                <a:lnTo>
                  <a:pt x="50296" y="44046"/>
                </a:lnTo>
                <a:close/>
                <a:moveTo>
                  <a:pt x="62480" y="44046"/>
                </a:moveTo>
                <a:lnTo>
                  <a:pt x="62480" y="49982"/>
                </a:lnTo>
                <a:lnTo>
                  <a:pt x="56545" y="49982"/>
                </a:lnTo>
                <a:lnTo>
                  <a:pt x="56545" y="44046"/>
                </a:lnTo>
                <a:close/>
                <a:moveTo>
                  <a:pt x="68727" y="44046"/>
                </a:moveTo>
                <a:lnTo>
                  <a:pt x="68727" y="49982"/>
                </a:lnTo>
                <a:lnTo>
                  <a:pt x="62792" y="49982"/>
                </a:lnTo>
                <a:lnTo>
                  <a:pt x="62792" y="44046"/>
                </a:lnTo>
                <a:close/>
                <a:moveTo>
                  <a:pt x="74975" y="44046"/>
                </a:moveTo>
                <a:lnTo>
                  <a:pt x="74975" y="49982"/>
                </a:lnTo>
                <a:lnTo>
                  <a:pt x="69039" y="49982"/>
                </a:lnTo>
                <a:lnTo>
                  <a:pt x="69039" y="44046"/>
                </a:lnTo>
                <a:close/>
                <a:moveTo>
                  <a:pt x="81223" y="44046"/>
                </a:moveTo>
                <a:lnTo>
                  <a:pt x="81223" y="49982"/>
                </a:lnTo>
                <a:lnTo>
                  <a:pt x="75286" y="49982"/>
                </a:lnTo>
                <a:lnTo>
                  <a:pt x="75286" y="44046"/>
                </a:lnTo>
                <a:close/>
                <a:moveTo>
                  <a:pt x="87470" y="44046"/>
                </a:moveTo>
                <a:lnTo>
                  <a:pt x="87470" y="49982"/>
                </a:lnTo>
                <a:lnTo>
                  <a:pt x="81535" y="49982"/>
                </a:lnTo>
                <a:lnTo>
                  <a:pt x="81535" y="44046"/>
                </a:lnTo>
                <a:close/>
                <a:moveTo>
                  <a:pt x="93720" y="44046"/>
                </a:moveTo>
                <a:lnTo>
                  <a:pt x="93720" y="49982"/>
                </a:lnTo>
                <a:lnTo>
                  <a:pt x="87784" y="49982"/>
                </a:lnTo>
                <a:lnTo>
                  <a:pt x="87784" y="44046"/>
                </a:lnTo>
                <a:close/>
                <a:moveTo>
                  <a:pt x="99967" y="44046"/>
                </a:moveTo>
                <a:lnTo>
                  <a:pt x="99967" y="49982"/>
                </a:lnTo>
                <a:lnTo>
                  <a:pt x="94031" y="49982"/>
                </a:lnTo>
                <a:lnTo>
                  <a:pt x="94031" y="44046"/>
                </a:lnTo>
                <a:close/>
                <a:moveTo>
                  <a:pt x="106214" y="44046"/>
                </a:moveTo>
                <a:lnTo>
                  <a:pt x="106214" y="49982"/>
                </a:lnTo>
                <a:lnTo>
                  <a:pt x="100278" y="49982"/>
                </a:lnTo>
                <a:lnTo>
                  <a:pt x="100278" y="44046"/>
                </a:lnTo>
                <a:close/>
                <a:moveTo>
                  <a:pt x="112461" y="44046"/>
                </a:moveTo>
                <a:lnTo>
                  <a:pt x="112461" y="49982"/>
                </a:lnTo>
                <a:lnTo>
                  <a:pt x="106527" y="49982"/>
                </a:lnTo>
                <a:lnTo>
                  <a:pt x="106527" y="44046"/>
                </a:lnTo>
                <a:close/>
                <a:moveTo>
                  <a:pt x="118710" y="44046"/>
                </a:moveTo>
                <a:lnTo>
                  <a:pt x="118710" y="49982"/>
                </a:lnTo>
                <a:lnTo>
                  <a:pt x="112774" y="49982"/>
                </a:lnTo>
                <a:lnTo>
                  <a:pt x="112774" y="44046"/>
                </a:lnTo>
                <a:close/>
                <a:moveTo>
                  <a:pt x="124957" y="44046"/>
                </a:moveTo>
                <a:lnTo>
                  <a:pt x="124957" y="49982"/>
                </a:lnTo>
                <a:lnTo>
                  <a:pt x="119021" y="49982"/>
                </a:lnTo>
                <a:lnTo>
                  <a:pt x="119021" y="44046"/>
                </a:lnTo>
                <a:close/>
                <a:moveTo>
                  <a:pt x="131204" y="44046"/>
                </a:moveTo>
                <a:lnTo>
                  <a:pt x="131204" y="49982"/>
                </a:lnTo>
                <a:lnTo>
                  <a:pt x="125270" y="49982"/>
                </a:lnTo>
                <a:lnTo>
                  <a:pt x="125270" y="44046"/>
                </a:lnTo>
                <a:close/>
                <a:moveTo>
                  <a:pt x="137451" y="44046"/>
                </a:moveTo>
                <a:lnTo>
                  <a:pt x="137451" y="49982"/>
                </a:lnTo>
                <a:lnTo>
                  <a:pt x="131517" y="49982"/>
                </a:lnTo>
                <a:lnTo>
                  <a:pt x="131517" y="44046"/>
                </a:lnTo>
                <a:close/>
                <a:moveTo>
                  <a:pt x="143702" y="44046"/>
                </a:moveTo>
                <a:lnTo>
                  <a:pt x="143702" y="49982"/>
                </a:lnTo>
                <a:lnTo>
                  <a:pt x="137766" y="49982"/>
                </a:lnTo>
                <a:lnTo>
                  <a:pt x="137766" y="44046"/>
                </a:lnTo>
                <a:close/>
                <a:moveTo>
                  <a:pt x="149949" y="44046"/>
                </a:moveTo>
                <a:lnTo>
                  <a:pt x="149949" y="49982"/>
                </a:lnTo>
                <a:lnTo>
                  <a:pt x="144015" y="49982"/>
                </a:lnTo>
                <a:lnTo>
                  <a:pt x="144015" y="44046"/>
                </a:lnTo>
                <a:close/>
                <a:moveTo>
                  <a:pt x="156196" y="44046"/>
                </a:moveTo>
                <a:lnTo>
                  <a:pt x="156196" y="49982"/>
                </a:lnTo>
                <a:lnTo>
                  <a:pt x="150262" y="49982"/>
                </a:lnTo>
                <a:lnTo>
                  <a:pt x="150262" y="44046"/>
                </a:lnTo>
                <a:close/>
                <a:moveTo>
                  <a:pt x="162445" y="44046"/>
                </a:moveTo>
                <a:lnTo>
                  <a:pt x="162445" y="49982"/>
                </a:lnTo>
                <a:lnTo>
                  <a:pt x="156509" y="49982"/>
                </a:lnTo>
                <a:lnTo>
                  <a:pt x="156509" y="44046"/>
                </a:lnTo>
                <a:close/>
                <a:moveTo>
                  <a:pt x="168692" y="44046"/>
                </a:moveTo>
                <a:lnTo>
                  <a:pt x="168692" y="49982"/>
                </a:lnTo>
                <a:lnTo>
                  <a:pt x="162756" y="49982"/>
                </a:lnTo>
                <a:lnTo>
                  <a:pt x="162756" y="44046"/>
                </a:lnTo>
                <a:close/>
                <a:moveTo>
                  <a:pt x="174939" y="44046"/>
                </a:moveTo>
                <a:lnTo>
                  <a:pt x="174939" y="49982"/>
                </a:lnTo>
                <a:lnTo>
                  <a:pt x="169005" y="49982"/>
                </a:lnTo>
                <a:lnTo>
                  <a:pt x="169005" y="44046"/>
                </a:lnTo>
                <a:close/>
                <a:moveTo>
                  <a:pt x="181186" y="44046"/>
                </a:moveTo>
                <a:lnTo>
                  <a:pt x="181186" y="49982"/>
                </a:lnTo>
                <a:lnTo>
                  <a:pt x="175252" y="49982"/>
                </a:lnTo>
                <a:lnTo>
                  <a:pt x="175252" y="44046"/>
                </a:lnTo>
                <a:close/>
                <a:moveTo>
                  <a:pt x="187435" y="44046"/>
                </a:moveTo>
                <a:lnTo>
                  <a:pt x="187435" y="49982"/>
                </a:lnTo>
                <a:lnTo>
                  <a:pt x="181499" y="49982"/>
                </a:lnTo>
                <a:lnTo>
                  <a:pt x="181499" y="44046"/>
                </a:lnTo>
                <a:close/>
                <a:moveTo>
                  <a:pt x="193684" y="44046"/>
                </a:moveTo>
                <a:lnTo>
                  <a:pt x="193684" y="49982"/>
                </a:lnTo>
                <a:lnTo>
                  <a:pt x="187749" y="49982"/>
                </a:lnTo>
                <a:lnTo>
                  <a:pt x="187749" y="44046"/>
                </a:lnTo>
                <a:close/>
                <a:moveTo>
                  <a:pt x="199931" y="44046"/>
                </a:moveTo>
                <a:lnTo>
                  <a:pt x="199931" y="49982"/>
                </a:lnTo>
                <a:lnTo>
                  <a:pt x="193996" y="49982"/>
                </a:lnTo>
                <a:lnTo>
                  <a:pt x="193996" y="44046"/>
                </a:lnTo>
                <a:close/>
                <a:moveTo>
                  <a:pt x="206180" y="44046"/>
                </a:moveTo>
                <a:lnTo>
                  <a:pt x="206180" y="49982"/>
                </a:lnTo>
                <a:lnTo>
                  <a:pt x="200244" y="49982"/>
                </a:lnTo>
                <a:lnTo>
                  <a:pt x="200244" y="44046"/>
                </a:lnTo>
                <a:close/>
                <a:moveTo>
                  <a:pt x="212427" y="44046"/>
                </a:moveTo>
                <a:lnTo>
                  <a:pt x="212427" y="49982"/>
                </a:lnTo>
                <a:lnTo>
                  <a:pt x="206491" y="49982"/>
                </a:lnTo>
                <a:lnTo>
                  <a:pt x="206491" y="44046"/>
                </a:lnTo>
                <a:close/>
                <a:moveTo>
                  <a:pt x="218674" y="44046"/>
                </a:moveTo>
                <a:lnTo>
                  <a:pt x="218674" y="49982"/>
                </a:lnTo>
                <a:lnTo>
                  <a:pt x="212739" y="49982"/>
                </a:lnTo>
                <a:lnTo>
                  <a:pt x="212739" y="44046"/>
                </a:lnTo>
                <a:close/>
                <a:moveTo>
                  <a:pt x="224921" y="44046"/>
                </a:moveTo>
                <a:lnTo>
                  <a:pt x="224921" y="49982"/>
                </a:lnTo>
                <a:lnTo>
                  <a:pt x="218987" y="49982"/>
                </a:lnTo>
                <a:lnTo>
                  <a:pt x="218987" y="44046"/>
                </a:lnTo>
                <a:close/>
                <a:moveTo>
                  <a:pt x="231170" y="44046"/>
                </a:moveTo>
                <a:lnTo>
                  <a:pt x="231170" y="49982"/>
                </a:lnTo>
                <a:lnTo>
                  <a:pt x="225234" y="49982"/>
                </a:lnTo>
                <a:lnTo>
                  <a:pt x="225234" y="44046"/>
                </a:lnTo>
                <a:close/>
                <a:moveTo>
                  <a:pt x="237417" y="44046"/>
                </a:moveTo>
                <a:lnTo>
                  <a:pt x="237417" y="49982"/>
                </a:lnTo>
                <a:lnTo>
                  <a:pt x="231481" y="49982"/>
                </a:lnTo>
                <a:lnTo>
                  <a:pt x="231481" y="44046"/>
                </a:lnTo>
                <a:close/>
                <a:moveTo>
                  <a:pt x="243664" y="44046"/>
                </a:moveTo>
                <a:lnTo>
                  <a:pt x="243664" y="49982"/>
                </a:lnTo>
                <a:lnTo>
                  <a:pt x="237729" y="49982"/>
                </a:lnTo>
                <a:lnTo>
                  <a:pt x="237729" y="44046"/>
                </a:lnTo>
                <a:close/>
                <a:moveTo>
                  <a:pt x="249911" y="44046"/>
                </a:moveTo>
                <a:lnTo>
                  <a:pt x="249911" y="49982"/>
                </a:lnTo>
                <a:lnTo>
                  <a:pt x="243977" y="49982"/>
                </a:lnTo>
                <a:lnTo>
                  <a:pt x="243977" y="44046"/>
                </a:lnTo>
                <a:close/>
                <a:moveTo>
                  <a:pt x="256161" y="44046"/>
                </a:moveTo>
                <a:lnTo>
                  <a:pt x="256161" y="49982"/>
                </a:lnTo>
                <a:lnTo>
                  <a:pt x="250225" y="49982"/>
                </a:lnTo>
                <a:lnTo>
                  <a:pt x="250225" y="44046"/>
                </a:lnTo>
                <a:close/>
                <a:moveTo>
                  <a:pt x="262409" y="44046"/>
                </a:moveTo>
                <a:lnTo>
                  <a:pt x="262409" y="49982"/>
                </a:lnTo>
                <a:lnTo>
                  <a:pt x="256474" y="49982"/>
                </a:lnTo>
                <a:lnTo>
                  <a:pt x="256474" y="44046"/>
                </a:lnTo>
                <a:close/>
                <a:moveTo>
                  <a:pt x="268656" y="44046"/>
                </a:moveTo>
                <a:lnTo>
                  <a:pt x="268656" y="49982"/>
                </a:lnTo>
                <a:lnTo>
                  <a:pt x="262721" y="49982"/>
                </a:lnTo>
                <a:lnTo>
                  <a:pt x="262721" y="44046"/>
                </a:lnTo>
                <a:close/>
                <a:moveTo>
                  <a:pt x="274904" y="44046"/>
                </a:moveTo>
                <a:lnTo>
                  <a:pt x="274904" y="49982"/>
                </a:lnTo>
                <a:lnTo>
                  <a:pt x="268968" y="49982"/>
                </a:lnTo>
                <a:lnTo>
                  <a:pt x="268968" y="44046"/>
                </a:lnTo>
                <a:close/>
                <a:moveTo>
                  <a:pt x="6251" y="50295"/>
                </a:moveTo>
                <a:lnTo>
                  <a:pt x="6251" y="56229"/>
                </a:lnTo>
                <a:lnTo>
                  <a:pt x="315" y="56229"/>
                </a:lnTo>
                <a:lnTo>
                  <a:pt x="315" y="50295"/>
                </a:lnTo>
                <a:close/>
                <a:moveTo>
                  <a:pt x="12498" y="50295"/>
                </a:moveTo>
                <a:lnTo>
                  <a:pt x="12498" y="56229"/>
                </a:lnTo>
                <a:lnTo>
                  <a:pt x="6562" y="56229"/>
                </a:lnTo>
                <a:lnTo>
                  <a:pt x="6562" y="50295"/>
                </a:lnTo>
                <a:close/>
                <a:moveTo>
                  <a:pt x="18745" y="50295"/>
                </a:moveTo>
                <a:lnTo>
                  <a:pt x="18745" y="56229"/>
                </a:lnTo>
                <a:lnTo>
                  <a:pt x="12810" y="56229"/>
                </a:lnTo>
                <a:lnTo>
                  <a:pt x="12810" y="50295"/>
                </a:lnTo>
                <a:close/>
                <a:moveTo>
                  <a:pt x="24992" y="50295"/>
                </a:moveTo>
                <a:lnTo>
                  <a:pt x="24992" y="56229"/>
                </a:lnTo>
                <a:lnTo>
                  <a:pt x="19058" y="56229"/>
                </a:lnTo>
                <a:lnTo>
                  <a:pt x="19058" y="50295"/>
                </a:lnTo>
                <a:close/>
                <a:moveTo>
                  <a:pt x="31242" y="50295"/>
                </a:moveTo>
                <a:lnTo>
                  <a:pt x="31242" y="56229"/>
                </a:lnTo>
                <a:lnTo>
                  <a:pt x="25305" y="56229"/>
                </a:lnTo>
                <a:lnTo>
                  <a:pt x="25305" y="50295"/>
                </a:lnTo>
                <a:close/>
                <a:moveTo>
                  <a:pt x="37489" y="50295"/>
                </a:moveTo>
                <a:lnTo>
                  <a:pt x="37489" y="56229"/>
                </a:lnTo>
                <a:lnTo>
                  <a:pt x="31553" y="56229"/>
                </a:lnTo>
                <a:lnTo>
                  <a:pt x="31553" y="50295"/>
                </a:lnTo>
                <a:close/>
                <a:moveTo>
                  <a:pt x="43737" y="50295"/>
                </a:moveTo>
                <a:lnTo>
                  <a:pt x="43737" y="56229"/>
                </a:lnTo>
                <a:lnTo>
                  <a:pt x="37802" y="56229"/>
                </a:lnTo>
                <a:lnTo>
                  <a:pt x="37802" y="50295"/>
                </a:lnTo>
                <a:close/>
                <a:moveTo>
                  <a:pt x="49985" y="50295"/>
                </a:moveTo>
                <a:lnTo>
                  <a:pt x="49985" y="56229"/>
                </a:lnTo>
                <a:lnTo>
                  <a:pt x="44049" y="56229"/>
                </a:lnTo>
                <a:lnTo>
                  <a:pt x="44049" y="50295"/>
                </a:lnTo>
                <a:close/>
                <a:moveTo>
                  <a:pt x="56232" y="50295"/>
                </a:moveTo>
                <a:lnTo>
                  <a:pt x="56232" y="56229"/>
                </a:lnTo>
                <a:lnTo>
                  <a:pt x="50296" y="56229"/>
                </a:lnTo>
                <a:lnTo>
                  <a:pt x="50296" y="50295"/>
                </a:lnTo>
                <a:close/>
                <a:moveTo>
                  <a:pt x="62480" y="50295"/>
                </a:moveTo>
                <a:lnTo>
                  <a:pt x="62480" y="56229"/>
                </a:lnTo>
                <a:lnTo>
                  <a:pt x="56545" y="56229"/>
                </a:lnTo>
                <a:lnTo>
                  <a:pt x="56545" y="50295"/>
                </a:lnTo>
                <a:close/>
                <a:moveTo>
                  <a:pt x="68727" y="50295"/>
                </a:moveTo>
                <a:lnTo>
                  <a:pt x="68727" y="56229"/>
                </a:lnTo>
                <a:lnTo>
                  <a:pt x="62792" y="56229"/>
                </a:lnTo>
                <a:lnTo>
                  <a:pt x="62792" y="50295"/>
                </a:lnTo>
                <a:close/>
                <a:moveTo>
                  <a:pt x="74975" y="50295"/>
                </a:moveTo>
                <a:lnTo>
                  <a:pt x="74975" y="56229"/>
                </a:lnTo>
                <a:lnTo>
                  <a:pt x="69039" y="56229"/>
                </a:lnTo>
                <a:lnTo>
                  <a:pt x="69039" y="50295"/>
                </a:lnTo>
                <a:close/>
                <a:moveTo>
                  <a:pt x="81223" y="50295"/>
                </a:moveTo>
                <a:lnTo>
                  <a:pt x="81223" y="56229"/>
                </a:lnTo>
                <a:lnTo>
                  <a:pt x="75286" y="56229"/>
                </a:lnTo>
                <a:lnTo>
                  <a:pt x="75286" y="50295"/>
                </a:lnTo>
                <a:close/>
                <a:moveTo>
                  <a:pt x="87470" y="50295"/>
                </a:moveTo>
                <a:lnTo>
                  <a:pt x="87470" y="56229"/>
                </a:lnTo>
                <a:lnTo>
                  <a:pt x="81535" y="56229"/>
                </a:lnTo>
                <a:lnTo>
                  <a:pt x="81535" y="50295"/>
                </a:lnTo>
                <a:close/>
                <a:moveTo>
                  <a:pt x="93720" y="50295"/>
                </a:moveTo>
                <a:lnTo>
                  <a:pt x="93720" y="56229"/>
                </a:lnTo>
                <a:lnTo>
                  <a:pt x="87784" y="56229"/>
                </a:lnTo>
                <a:lnTo>
                  <a:pt x="87784" y="50295"/>
                </a:lnTo>
                <a:close/>
                <a:moveTo>
                  <a:pt x="99967" y="50295"/>
                </a:moveTo>
                <a:lnTo>
                  <a:pt x="99967" y="56229"/>
                </a:lnTo>
                <a:lnTo>
                  <a:pt x="94031" y="56229"/>
                </a:lnTo>
                <a:lnTo>
                  <a:pt x="94031" y="50295"/>
                </a:lnTo>
                <a:close/>
                <a:moveTo>
                  <a:pt x="106214" y="50295"/>
                </a:moveTo>
                <a:lnTo>
                  <a:pt x="106214" y="56229"/>
                </a:lnTo>
                <a:lnTo>
                  <a:pt x="100278" y="56229"/>
                </a:lnTo>
                <a:lnTo>
                  <a:pt x="100278" y="50295"/>
                </a:lnTo>
                <a:close/>
                <a:moveTo>
                  <a:pt x="112461" y="50295"/>
                </a:moveTo>
                <a:lnTo>
                  <a:pt x="112461" y="56229"/>
                </a:lnTo>
                <a:lnTo>
                  <a:pt x="106527" y="56229"/>
                </a:lnTo>
                <a:lnTo>
                  <a:pt x="106527" y="50295"/>
                </a:lnTo>
                <a:close/>
                <a:moveTo>
                  <a:pt x="118710" y="50295"/>
                </a:moveTo>
                <a:lnTo>
                  <a:pt x="118710" y="56229"/>
                </a:lnTo>
                <a:lnTo>
                  <a:pt x="112774" y="56229"/>
                </a:lnTo>
                <a:lnTo>
                  <a:pt x="112774" y="50295"/>
                </a:lnTo>
                <a:close/>
                <a:moveTo>
                  <a:pt x="124957" y="50295"/>
                </a:moveTo>
                <a:lnTo>
                  <a:pt x="124957" y="56229"/>
                </a:lnTo>
                <a:lnTo>
                  <a:pt x="119021" y="56229"/>
                </a:lnTo>
                <a:lnTo>
                  <a:pt x="119021" y="50295"/>
                </a:lnTo>
                <a:close/>
                <a:moveTo>
                  <a:pt x="131204" y="50295"/>
                </a:moveTo>
                <a:lnTo>
                  <a:pt x="131204" y="56229"/>
                </a:lnTo>
                <a:lnTo>
                  <a:pt x="125270" y="56229"/>
                </a:lnTo>
                <a:lnTo>
                  <a:pt x="125270" y="50295"/>
                </a:lnTo>
                <a:close/>
                <a:moveTo>
                  <a:pt x="137451" y="50295"/>
                </a:moveTo>
                <a:lnTo>
                  <a:pt x="137451" y="56229"/>
                </a:lnTo>
                <a:lnTo>
                  <a:pt x="131517" y="56229"/>
                </a:lnTo>
                <a:lnTo>
                  <a:pt x="131517" y="50295"/>
                </a:lnTo>
                <a:close/>
                <a:moveTo>
                  <a:pt x="143702" y="50295"/>
                </a:moveTo>
                <a:lnTo>
                  <a:pt x="143702" y="56229"/>
                </a:lnTo>
                <a:lnTo>
                  <a:pt x="137766" y="56229"/>
                </a:lnTo>
                <a:lnTo>
                  <a:pt x="137766" y="50295"/>
                </a:lnTo>
                <a:close/>
                <a:moveTo>
                  <a:pt x="149949" y="50295"/>
                </a:moveTo>
                <a:lnTo>
                  <a:pt x="149949" y="56229"/>
                </a:lnTo>
                <a:lnTo>
                  <a:pt x="144015" y="56229"/>
                </a:lnTo>
                <a:lnTo>
                  <a:pt x="144015" y="50295"/>
                </a:lnTo>
                <a:close/>
                <a:moveTo>
                  <a:pt x="156196" y="50295"/>
                </a:moveTo>
                <a:lnTo>
                  <a:pt x="156196" y="56229"/>
                </a:lnTo>
                <a:lnTo>
                  <a:pt x="150262" y="56229"/>
                </a:lnTo>
                <a:lnTo>
                  <a:pt x="150262" y="50295"/>
                </a:lnTo>
                <a:close/>
                <a:moveTo>
                  <a:pt x="162445" y="50295"/>
                </a:moveTo>
                <a:lnTo>
                  <a:pt x="162445" y="56229"/>
                </a:lnTo>
                <a:lnTo>
                  <a:pt x="156509" y="56229"/>
                </a:lnTo>
                <a:lnTo>
                  <a:pt x="156509" y="50295"/>
                </a:lnTo>
                <a:close/>
                <a:moveTo>
                  <a:pt x="168692" y="50295"/>
                </a:moveTo>
                <a:lnTo>
                  <a:pt x="168692" y="56229"/>
                </a:lnTo>
                <a:lnTo>
                  <a:pt x="162756" y="56229"/>
                </a:lnTo>
                <a:lnTo>
                  <a:pt x="162756" y="50295"/>
                </a:lnTo>
                <a:close/>
                <a:moveTo>
                  <a:pt x="174939" y="50295"/>
                </a:moveTo>
                <a:lnTo>
                  <a:pt x="174939" y="56229"/>
                </a:lnTo>
                <a:lnTo>
                  <a:pt x="169005" y="56229"/>
                </a:lnTo>
                <a:lnTo>
                  <a:pt x="169005" y="50295"/>
                </a:lnTo>
                <a:close/>
                <a:moveTo>
                  <a:pt x="181186" y="50295"/>
                </a:moveTo>
                <a:lnTo>
                  <a:pt x="181186" y="56229"/>
                </a:lnTo>
                <a:lnTo>
                  <a:pt x="175252" y="56229"/>
                </a:lnTo>
                <a:lnTo>
                  <a:pt x="175252" y="50295"/>
                </a:lnTo>
                <a:close/>
                <a:moveTo>
                  <a:pt x="187435" y="50295"/>
                </a:moveTo>
                <a:lnTo>
                  <a:pt x="187435" y="56229"/>
                </a:lnTo>
                <a:lnTo>
                  <a:pt x="181499" y="56229"/>
                </a:lnTo>
                <a:lnTo>
                  <a:pt x="181499" y="50295"/>
                </a:lnTo>
                <a:close/>
                <a:moveTo>
                  <a:pt x="193684" y="50295"/>
                </a:moveTo>
                <a:lnTo>
                  <a:pt x="193684" y="56229"/>
                </a:lnTo>
                <a:lnTo>
                  <a:pt x="187749" y="56229"/>
                </a:lnTo>
                <a:lnTo>
                  <a:pt x="187749" y="50295"/>
                </a:lnTo>
                <a:close/>
                <a:moveTo>
                  <a:pt x="199931" y="50295"/>
                </a:moveTo>
                <a:lnTo>
                  <a:pt x="199931" y="56229"/>
                </a:lnTo>
                <a:lnTo>
                  <a:pt x="193996" y="56229"/>
                </a:lnTo>
                <a:lnTo>
                  <a:pt x="193996" y="50295"/>
                </a:lnTo>
                <a:close/>
                <a:moveTo>
                  <a:pt x="206180" y="50295"/>
                </a:moveTo>
                <a:lnTo>
                  <a:pt x="206180" y="56229"/>
                </a:lnTo>
                <a:lnTo>
                  <a:pt x="200244" y="56229"/>
                </a:lnTo>
                <a:lnTo>
                  <a:pt x="200244" y="50295"/>
                </a:lnTo>
                <a:close/>
                <a:moveTo>
                  <a:pt x="212427" y="50295"/>
                </a:moveTo>
                <a:lnTo>
                  <a:pt x="212427" y="56229"/>
                </a:lnTo>
                <a:lnTo>
                  <a:pt x="206491" y="56229"/>
                </a:lnTo>
                <a:lnTo>
                  <a:pt x="206491" y="50295"/>
                </a:lnTo>
                <a:close/>
                <a:moveTo>
                  <a:pt x="218674" y="50295"/>
                </a:moveTo>
                <a:lnTo>
                  <a:pt x="218674" y="56229"/>
                </a:lnTo>
                <a:lnTo>
                  <a:pt x="212739" y="56229"/>
                </a:lnTo>
                <a:lnTo>
                  <a:pt x="212739" y="50295"/>
                </a:lnTo>
                <a:close/>
                <a:moveTo>
                  <a:pt x="224921" y="50295"/>
                </a:moveTo>
                <a:lnTo>
                  <a:pt x="224921" y="56229"/>
                </a:lnTo>
                <a:lnTo>
                  <a:pt x="218987" y="56229"/>
                </a:lnTo>
                <a:lnTo>
                  <a:pt x="218987" y="50295"/>
                </a:lnTo>
                <a:close/>
                <a:moveTo>
                  <a:pt x="231170" y="50295"/>
                </a:moveTo>
                <a:lnTo>
                  <a:pt x="231170" y="56229"/>
                </a:lnTo>
                <a:lnTo>
                  <a:pt x="225234" y="56229"/>
                </a:lnTo>
                <a:lnTo>
                  <a:pt x="225234" y="50295"/>
                </a:lnTo>
                <a:close/>
                <a:moveTo>
                  <a:pt x="237417" y="50295"/>
                </a:moveTo>
                <a:lnTo>
                  <a:pt x="237417" y="56229"/>
                </a:lnTo>
                <a:lnTo>
                  <a:pt x="231481" y="56229"/>
                </a:lnTo>
                <a:lnTo>
                  <a:pt x="231481" y="50295"/>
                </a:lnTo>
                <a:close/>
                <a:moveTo>
                  <a:pt x="243664" y="50295"/>
                </a:moveTo>
                <a:lnTo>
                  <a:pt x="243664" y="56229"/>
                </a:lnTo>
                <a:lnTo>
                  <a:pt x="237729" y="56229"/>
                </a:lnTo>
                <a:lnTo>
                  <a:pt x="237729" y="50295"/>
                </a:lnTo>
                <a:close/>
                <a:moveTo>
                  <a:pt x="249911" y="50295"/>
                </a:moveTo>
                <a:lnTo>
                  <a:pt x="249911" y="56229"/>
                </a:lnTo>
                <a:lnTo>
                  <a:pt x="243977" y="56229"/>
                </a:lnTo>
                <a:lnTo>
                  <a:pt x="243977" y="50295"/>
                </a:lnTo>
                <a:close/>
                <a:moveTo>
                  <a:pt x="256161" y="50295"/>
                </a:moveTo>
                <a:lnTo>
                  <a:pt x="256161" y="56229"/>
                </a:lnTo>
                <a:lnTo>
                  <a:pt x="250225" y="56229"/>
                </a:lnTo>
                <a:lnTo>
                  <a:pt x="250225" y="50295"/>
                </a:lnTo>
                <a:close/>
                <a:moveTo>
                  <a:pt x="262409" y="50295"/>
                </a:moveTo>
                <a:lnTo>
                  <a:pt x="262409" y="56229"/>
                </a:lnTo>
                <a:lnTo>
                  <a:pt x="256474" y="56229"/>
                </a:lnTo>
                <a:lnTo>
                  <a:pt x="256474" y="50295"/>
                </a:lnTo>
                <a:close/>
                <a:moveTo>
                  <a:pt x="268656" y="50295"/>
                </a:moveTo>
                <a:lnTo>
                  <a:pt x="268656" y="56229"/>
                </a:lnTo>
                <a:lnTo>
                  <a:pt x="262721" y="56229"/>
                </a:lnTo>
                <a:lnTo>
                  <a:pt x="262721" y="50295"/>
                </a:lnTo>
                <a:close/>
                <a:moveTo>
                  <a:pt x="274904" y="50295"/>
                </a:moveTo>
                <a:lnTo>
                  <a:pt x="274904" y="56229"/>
                </a:lnTo>
                <a:lnTo>
                  <a:pt x="268968" y="56229"/>
                </a:lnTo>
                <a:lnTo>
                  <a:pt x="268968" y="50295"/>
                </a:lnTo>
                <a:close/>
                <a:moveTo>
                  <a:pt x="6251" y="56542"/>
                </a:moveTo>
                <a:lnTo>
                  <a:pt x="6251" y="62476"/>
                </a:lnTo>
                <a:lnTo>
                  <a:pt x="315" y="62476"/>
                </a:lnTo>
                <a:lnTo>
                  <a:pt x="315" y="56542"/>
                </a:lnTo>
                <a:close/>
                <a:moveTo>
                  <a:pt x="12498" y="56542"/>
                </a:moveTo>
                <a:lnTo>
                  <a:pt x="12498" y="62476"/>
                </a:lnTo>
                <a:lnTo>
                  <a:pt x="6562" y="62476"/>
                </a:lnTo>
                <a:lnTo>
                  <a:pt x="6562" y="56542"/>
                </a:lnTo>
                <a:close/>
                <a:moveTo>
                  <a:pt x="18745" y="56542"/>
                </a:moveTo>
                <a:lnTo>
                  <a:pt x="18745" y="62476"/>
                </a:lnTo>
                <a:lnTo>
                  <a:pt x="12810" y="62476"/>
                </a:lnTo>
                <a:lnTo>
                  <a:pt x="12810" y="56542"/>
                </a:lnTo>
                <a:close/>
                <a:moveTo>
                  <a:pt x="24992" y="56542"/>
                </a:moveTo>
                <a:lnTo>
                  <a:pt x="24992" y="62476"/>
                </a:lnTo>
                <a:lnTo>
                  <a:pt x="19058" y="62476"/>
                </a:lnTo>
                <a:lnTo>
                  <a:pt x="19058" y="56542"/>
                </a:lnTo>
                <a:close/>
                <a:moveTo>
                  <a:pt x="31242" y="56542"/>
                </a:moveTo>
                <a:lnTo>
                  <a:pt x="31242" y="62476"/>
                </a:lnTo>
                <a:lnTo>
                  <a:pt x="25305" y="62476"/>
                </a:lnTo>
                <a:lnTo>
                  <a:pt x="25305" y="56542"/>
                </a:lnTo>
                <a:close/>
                <a:moveTo>
                  <a:pt x="37489" y="56542"/>
                </a:moveTo>
                <a:lnTo>
                  <a:pt x="37489" y="62476"/>
                </a:lnTo>
                <a:lnTo>
                  <a:pt x="31553" y="62476"/>
                </a:lnTo>
                <a:lnTo>
                  <a:pt x="31553" y="56542"/>
                </a:lnTo>
                <a:close/>
                <a:moveTo>
                  <a:pt x="43737" y="56542"/>
                </a:moveTo>
                <a:lnTo>
                  <a:pt x="43737" y="62476"/>
                </a:lnTo>
                <a:lnTo>
                  <a:pt x="37802" y="62476"/>
                </a:lnTo>
                <a:lnTo>
                  <a:pt x="37802" y="56542"/>
                </a:lnTo>
                <a:close/>
                <a:moveTo>
                  <a:pt x="49985" y="56542"/>
                </a:moveTo>
                <a:lnTo>
                  <a:pt x="49985" y="62476"/>
                </a:lnTo>
                <a:lnTo>
                  <a:pt x="44049" y="62476"/>
                </a:lnTo>
                <a:lnTo>
                  <a:pt x="44049" y="56542"/>
                </a:lnTo>
                <a:close/>
                <a:moveTo>
                  <a:pt x="56232" y="56542"/>
                </a:moveTo>
                <a:lnTo>
                  <a:pt x="56232" y="62476"/>
                </a:lnTo>
                <a:lnTo>
                  <a:pt x="50296" y="62476"/>
                </a:lnTo>
                <a:lnTo>
                  <a:pt x="50296" y="56542"/>
                </a:lnTo>
                <a:close/>
                <a:moveTo>
                  <a:pt x="62480" y="56542"/>
                </a:moveTo>
                <a:lnTo>
                  <a:pt x="62480" y="62476"/>
                </a:lnTo>
                <a:lnTo>
                  <a:pt x="56545" y="62476"/>
                </a:lnTo>
                <a:lnTo>
                  <a:pt x="56545" y="56542"/>
                </a:lnTo>
                <a:close/>
                <a:moveTo>
                  <a:pt x="68727" y="56542"/>
                </a:moveTo>
                <a:lnTo>
                  <a:pt x="68727" y="62476"/>
                </a:lnTo>
                <a:lnTo>
                  <a:pt x="62792" y="62476"/>
                </a:lnTo>
                <a:lnTo>
                  <a:pt x="62792" y="56542"/>
                </a:lnTo>
                <a:close/>
                <a:moveTo>
                  <a:pt x="74975" y="56542"/>
                </a:moveTo>
                <a:lnTo>
                  <a:pt x="74975" y="62476"/>
                </a:lnTo>
                <a:lnTo>
                  <a:pt x="69039" y="62476"/>
                </a:lnTo>
                <a:lnTo>
                  <a:pt x="69039" y="56542"/>
                </a:lnTo>
                <a:close/>
                <a:moveTo>
                  <a:pt x="81223" y="56542"/>
                </a:moveTo>
                <a:lnTo>
                  <a:pt x="81223" y="62476"/>
                </a:lnTo>
                <a:lnTo>
                  <a:pt x="75286" y="62476"/>
                </a:lnTo>
                <a:lnTo>
                  <a:pt x="75286" y="56542"/>
                </a:lnTo>
                <a:close/>
                <a:moveTo>
                  <a:pt x="87470" y="56542"/>
                </a:moveTo>
                <a:lnTo>
                  <a:pt x="87470" y="62476"/>
                </a:lnTo>
                <a:lnTo>
                  <a:pt x="81535" y="62476"/>
                </a:lnTo>
                <a:lnTo>
                  <a:pt x="81535" y="56542"/>
                </a:lnTo>
                <a:close/>
                <a:moveTo>
                  <a:pt x="93718" y="56542"/>
                </a:moveTo>
                <a:lnTo>
                  <a:pt x="93718" y="62476"/>
                </a:lnTo>
                <a:lnTo>
                  <a:pt x="87784" y="62476"/>
                </a:lnTo>
                <a:lnTo>
                  <a:pt x="87784" y="56542"/>
                </a:lnTo>
                <a:close/>
                <a:moveTo>
                  <a:pt x="99967" y="56542"/>
                </a:moveTo>
                <a:lnTo>
                  <a:pt x="99967" y="62476"/>
                </a:lnTo>
                <a:lnTo>
                  <a:pt x="94031" y="62476"/>
                </a:lnTo>
                <a:lnTo>
                  <a:pt x="94031" y="56542"/>
                </a:lnTo>
                <a:close/>
                <a:moveTo>
                  <a:pt x="106214" y="56542"/>
                </a:moveTo>
                <a:lnTo>
                  <a:pt x="106214" y="62476"/>
                </a:lnTo>
                <a:lnTo>
                  <a:pt x="100278" y="62476"/>
                </a:lnTo>
                <a:lnTo>
                  <a:pt x="100278" y="56542"/>
                </a:lnTo>
                <a:close/>
                <a:moveTo>
                  <a:pt x="112461" y="56542"/>
                </a:moveTo>
                <a:lnTo>
                  <a:pt x="112461" y="62476"/>
                </a:lnTo>
                <a:lnTo>
                  <a:pt x="106527" y="62476"/>
                </a:lnTo>
                <a:lnTo>
                  <a:pt x="106527" y="56542"/>
                </a:lnTo>
                <a:close/>
                <a:moveTo>
                  <a:pt x="118710" y="56542"/>
                </a:moveTo>
                <a:lnTo>
                  <a:pt x="118710" y="62476"/>
                </a:lnTo>
                <a:lnTo>
                  <a:pt x="112774" y="62476"/>
                </a:lnTo>
                <a:lnTo>
                  <a:pt x="112774" y="56542"/>
                </a:lnTo>
                <a:close/>
                <a:moveTo>
                  <a:pt x="124957" y="56542"/>
                </a:moveTo>
                <a:lnTo>
                  <a:pt x="124957" y="62476"/>
                </a:lnTo>
                <a:lnTo>
                  <a:pt x="119021" y="62476"/>
                </a:lnTo>
                <a:lnTo>
                  <a:pt x="119021" y="56542"/>
                </a:lnTo>
                <a:close/>
                <a:moveTo>
                  <a:pt x="131204" y="56542"/>
                </a:moveTo>
                <a:lnTo>
                  <a:pt x="131204" y="62476"/>
                </a:lnTo>
                <a:lnTo>
                  <a:pt x="125270" y="62476"/>
                </a:lnTo>
                <a:lnTo>
                  <a:pt x="125270" y="56542"/>
                </a:lnTo>
                <a:close/>
                <a:moveTo>
                  <a:pt x="137451" y="56542"/>
                </a:moveTo>
                <a:lnTo>
                  <a:pt x="137451" y="62476"/>
                </a:lnTo>
                <a:lnTo>
                  <a:pt x="131517" y="62476"/>
                </a:lnTo>
                <a:lnTo>
                  <a:pt x="131517" y="56542"/>
                </a:lnTo>
                <a:close/>
                <a:moveTo>
                  <a:pt x="143702" y="56542"/>
                </a:moveTo>
                <a:lnTo>
                  <a:pt x="143702" y="62476"/>
                </a:lnTo>
                <a:lnTo>
                  <a:pt x="137766" y="62476"/>
                </a:lnTo>
                <a:lnTo>
                  <a:pt x="137766" y="56542"/>
                </a:lnTo>
                <a:close/>
                <a:moveTo>
                  <a:pt x="149949" y="56542"/>
                </a:moveTo>
                <a:lnTo>
                  <a:pt x="149949" y="62476"/>
                </a:lnTo>
                <a:lnTo>
                  <a:pt x="144015" y="62476"/>
                </a:lnTo>
                <a:lnTo>
                  <a:pt x="144015" y="56542"/>
                </a:lnTo>
                <a:close/>
                <a:moveTo>
                  <a:pt x="156196" y="56542"/>
                </a:moveTo>
                <a:lnTo>
                  <a:pt x="156196" y="62476"/>
                </a:lnTo>
                <a:lnTo>
                  <a:pt x="150262" y="62476"/>
                </a:lnTo>
                <a:lnTo>
                  <a:pt x="150262" y="56542"/>
                </a:lnTo>
                <a:close/>
                <a:moveTo>
                  <a:pt x="162445" y="56542"/>
                </a:moveTo>
                <a:lnTo>
                  <a:pt x="162445" y="62476"/>
                </a:lnTo>
                <a:lnTo>
                  <a:pt x="156509" y="62476"/>
                </a:lnTo>
                <a:lnTo>
                  <a:pt x="156509" y="56542"/>
                </a:lnTo>
                <a:close/>
                <a:moveTo>
                  <a:pt x="168692" y="56542"/>
                </a:moveTo>
                <a:lnTo>
                  <a:pt x="168692" y="62476"/>
                </a:lnTo>
                <a:lnTo>
                  <a:pt x="162756" y="62476"/>
                </a:lnTo>
                <a:lnTo>
                  <a:pt x="162756" y="56542"/>
                </a:lnTo>
                <a:close/>
                <a:moveTo>
                  <a:pt x="174939" y="56542"/>
                </a:moveTo>
                <a:lnTo>
                  <a:pt x="174939" y="62476"/>
                </a:lnTo>
                <a:lnTo>
                  <a:pt x="169005" y="62476"/>
                </a:lnTo>
                <a:lnTo>
                  <a:pt x="169005" y="56542"/>
                </a:lnTo>
                <a:close/>
                <a:moveTo>
                  <a:pt x="181186" y="56542"/>
                </a:moveTo>
                <a:lnTo>
                  <a:pt x="181186" y="62476"/>
                </a:lnTo>
                <a:lnTo>
                  <a:pt x="175252" y="62476"/>
                </a:lnTo>
                <a:lnTo>
                  <a:pt x="175252" y="56542"/>
                </a:lnTo>
                <a:close/>
                <a:moveTo>
                  <a:pt x="187435" y="56542"/>
                </a:moveTo>
                <a:lnTo>
                  <a:pt x="187435" y="62476"/>
                </a:lnTo>
                <a:lnTo>
                  <a:pt x="181499" y="62476"/>
                </a:lnTo>
                <a:lnTo>
                  <a:pt x="181499" y="56542"/>
                </a:lnTo>
                <a:close/>
                <a:moveTo>
                  <a:pt x="193684" y="56542"/>
                </a:moveTo>
                <a:lnTo>
                  <a:pt x="193684" y="62476"/>
                </a:lnTo>
                <a:lnTo>
                  <a:pt x="187749" y="62476"/>
                </a:lnTo>
                <a:lnTo>
                  <a:pt x="187749" y="56542"/>
                </a:lnTo>
                <a:close/>
                <a:moveTo>
                  <a:pt x="199931" y="56542"/>
                </a:moveTo>
                <a:lnTo>
                  <a:pt x="199931" y="62476"/>
                </a:lnTo>
                <a:lnTo>
                  <a:pt x="193996" y="62476"/>
                </a:lnTo>
                <a:lnTo>
                  <a:pt x="193996" y="56542"/>
                </a:lnTo>
                <a:close/>
                <a:moveTo>
                  <a:pt x="206180" y="56542"/>
                </a:moveTo>
                <a:lnTo>
                  <a:pt x="206180" y="62476"/>
                </a:lnTo>
                <a:lnTo>
                  <a:pt x="200244" y="62476"/>
                </a:lnTo>
                <a:lnTo>
                  <a:pt x="200244" y="56542"/>
                </a:lnTo>
                <a:close/>
                <a:moveTo>
                  <a:pt x="212427" y="56542"/>
                </a:moveTo>
                <a:lnTo>
                  <a:pt x="212427" y="62476"/>
                </a:lnTo>
                <a:lnTo>
                  <a:pt x="206491" y="62476"/>
                </a:lnTo>
                <a:lnTo>
                  <a:pt x="206491" y="56542"/>
                </a:lnTo>
                <a:close/>
                <a:moveTo>
                  <a:pt x="218674" y="56542"/>
                </a:moveTo>
                <a:lnTo>
                  <a:pt x="218674" y="62476"/>
                </a:lnTo>
                <a:lnTo>
                  <a:pt x="212739" y="62476"/>
                </a:lnTo>
                <a:lnTo>
                  <a:pt x="212739" y="56542"/>
                </a:lnTo>
                <a:close/>
                <a:moveTo>
                  <a:pt x="224921" y="56542"/>
                </a:moveTo>
                <a:lnTo>
                  <a:pt x="224921" y="62476"/>
                </a:lnTo>
                <a:lnTo>
                  <a:pt x="218987" y="62476"/>
                </a:lnTo>
                <a:lnTo>
                  <a:pt x="218987" y="56542"/>
                </a:lnTo>
                <a:close/>
                <a:moveTo>
                  <a:pt x="231170" y="56542"/>
                </a:moveTo>
                <a:lnTo>
                  <a:pt x="231170" y="62476"/>
                </a:lnTo>
                <a:lnTo>
                  <a:pt x="225234" y="62476"/>
                </a:lnTo>
                <a:lnTo>
                  <a:pt x="225234" y="56542"/>
                </a:lnTo>
                <a:close/>
                <a:moveTo>
                  <a:pt x="237417" y="56542"/>
                </a:moveTo>
                <a:lnTo>
                  <a:pt x="237417" y="62476"/>
                </a:lnTo>
                <a:lnTo>
                  <a:pt x="231481" y="62476"/>
                </a:lnTo>
                <a:lnTo>
                  <a:pt x="231481" y="56542"/>
                </a:lnTo>
                <a:close/>
                <a:moveTo>
                  <a:pt x="243664" y="56542"/>
                </a:moveTo>
                <a:lnTo>
                  <a:pt x="243664" y="62476"/>
                </a:lnTo>
                <a:lnTo>
                  <a:pt x="237729" y="62476"/>
                </a:lnTo>
                <a:lnTo>
                  <a:pt x="237729" y="56542"/>
                </a:lnTo>
                <a:close/>
                <a:moveTo>
                  <a:pt x="249911" y="56542"/>
                </a:moveTo>
                <a:lnTo>
                  <a:pt x="249911" y="62476"/>
                </a:lnTo>
                <a:lnTo>
                  <a:pt x="243977" y="62476"/>
                </a:lnTo>
                <a:lnTo>
                  <a:pt x="243977" y="56542"/>
                </a:lnTo>
                <a:close/>
                <a:moveTo>
                  <a:pt x="256161" y="56542"/>
                </a:moveTo>
                <a:lnTo>
                  <a:pt x="256161" y="62476"/>
                </a:lnTo>
                <a:lnTo>
                  <a:pt x="250225" y="62476"/>
                </a:lnTo>
                <a:lnTo>
                  <a:pt x="250225" y="56542"/>
                </a:lnTo>
                <a:close/>
                <a:moveTo>
                  <a:pt x="262409" y="56542"/>
                </a:moveTo>
                <a:lnTo>
                  <a:pt x="262409" y="62476"/>
                </a:lnTo>
                <a:lnTo>
                  <a:pt x="256474" y="62476"/>
                </a:lnTo>
                <a:lnTo>
                  <a:pt x="256474" y="56542"/>
                </a:lnTo>
                <a:close/>
                <a:moveTo>
                  <a:pt x="268656" y="56542"/>
                </a:moveTo>
                <a:lnTo>
                  <a:pt x="268656" y="62476"/>
                </a:lnTo>
                <a:lnTo>
                  <a:pt x="262721" y="62476"/>
                </a:lnTo>
                <a:lnTo>
                  <a:pt x="262721" y="56542"/>
                </a:lnTo>
                <a:close/>
                <a:moveTo>
                  <a:pt x="274904" y="56542"/>
                </a:moveTo>
                <a:lnTo>
                  <a:pt x="274904" y="62476"/>
                </a:lnTo>
                <a:lnTo>
                  <a:pt x="268968" y="62476"/>
                </a:lnTo>
                <a:lnTo>
                  <a:pt x="268968" y="56542"/>
                </a:lnTo>
                <a:close/>
                <a:moveTo>
                  <a:pt x="6251" y="62789"/>
                </a:moveTo>
                <a:lnTo>
                  <a:pt x="6251" y="68725"/>
                </a:lnTo>
                <a:lnTo>
                  <a:pt x="315" y="68725"/>
                </a:lnTo>
                <a:lnTo>
                  <a:pt x="315" y="62789"/>
                </a:lnTo>
                <a:close/>
                <a:moveTo>
                  <a:pt x="12498" y="62789"/>
                </a:moveTo>
                <a:lnTo>
                  <a:pt x="12498" y="68725"/>
                </a:lnTo>
                <a:lnTo>
                  <a:pt x="6562" y="68725"/>
                </a:lnTo>
                <a:lnTo>
                  <a:pt x="6562" y="62789"/>
                </a:lnTo>
                <a:close/>
                <a:moveTo>
                  <a:pt x="18745" y="62789"/>
                </a:moveTo>
                <a:lnTo>
                  <a:pt x="18745" y="68725"/>
                </a:lnTo>
                <a:lnTo>
                  <a:pt x="12810" y="68725"/>
                </a:lnTo>
                <a:lnTo>
                  <a:pt x="12810" y="62789"/>
                </a:lnTo>
                <a:close/>
                <a:moveTo>
                  <a:pt x="24992" y="62789"/>
                </a:moveTo>
                <a:lnTo>
                  <a:pt x="24992" y="68725"/>
                </a:lnTo>
                <a:lnTo>
                  <a:pt x="19058" y="68725"/>
                </a:lnTo>
                <a:lnTo>
                  <a:pt x="19058" y="62789"/>
                </a:lnTo>
                <a:close/>
                <a:moveTo>
                  <a:pt x="31242" y="62789"/>
                </a:moveTo>
                <a:lnTo>
                  <a:pt x="31242" y="68725"/>
                </a:lnTo>
                <a:lnTo>
                  <a:pt x="25305" y="68725"/>
                </a:lnTo>
                <a:lnTo>
                  <a:pt x="25305" y="62789"/>
                </a:lnTo>
                <a:close/>
                <a:moveTo>
                  <a:pt x="37489" y="62789"/>
                </a:moveTo>
                <a:lnTo>
                  <a:pt x="37489" y="68725"/>
                </a:lnTo>
                <a:lnTo>
                  <a:pt x="31553" y="68725"/>
                </a:lnTo>
                <a:lnTo>
                  <a:pt x="31553" y="62789"/>
                </a:lnTo>
                <a:close/>
                <a:moveTo>
                  <a:pt x="43737" y="62789"/>
                </a:moveTo>
                <a:lnTo>
                  <a:pt x="43737" y="68725"/>
                </a:lnTo>
                <a:lnTo>
                  <a:pt x="37802" y="68725"/>
                </a:lnTo>
                <a:lnTo>
                  <a:pt x="37802" y="62789"/>
                </a:lnTo>
                <a:close/>
                <a:moveTo>
                  <a:pt x="49985" y="62789"/>
                </a:moveTo>
                <a:lnTo>
                  <a:pt x="49985" y="68725"/>
                </a:lnTo>
                <a:lnTo>
                  <a:pt x="44049" y="68725"/>
                </a:lnTo>
                <a:lnTo>
                  <a:pt x="44049" y="62789"/>
                </a:lnTo>
                <a:close/>
                <a:moveTo>
                  <a:pt x="56232" y="62789"/>
                </a:moveTo>
                <a:lnTo>
                  <a:pt x="56232" y="68725"/>
                </a:lnTo>
                <a:lnTo>
                  <a:pt x="50296" y="68725"/>
                </a:lnTo>
                <a:lnTo>
                  <a:pt x="50296" y="62789"/>
                </a:lnTo>
                <a:close/>
                <a:moveTo>
                  <a:pt x="62480" y="62789"/>
                </a:moveTo>
                <a:lnTo>
                  <a:pt x="62480" y="68725"/>
                </a:lnTo>
                <a:lnTo>
                  <a:pt x="56545" y="68725"/>
                </a:lnTo>
                <a:lnTo>
                  <a:pt x="56545" y="62789"/>
                </a:lnTo>
                <a:close/>
                <a:moveTo>
                  <a:pt x="68727" y="62789"/>
                </a:moveTo>
                <a:lnTo>
                  <a:pt x="68727" y="68725"/>
                </a:lnTo>
                <a:lnTo>
                  <a:pt x="62792" y="68725"/>
                </a:lnTo>
                <a:lnTo>
                  <a:pt x="62792" y="62789"/>
                </a:lnTo>
                <a:close/>
                <a:moveTo>
                  <a:pt x="74975" y="62789"/>
                </a:moveTo>
                <a:lnTo>
                  <a:pt x="74975" y="68725"/>
                </a:lnTo>
                <a:lnTo>
                  <a:pt x="69039" y="68725"/>
                </a:lnTo>
                <a:lnTo>
                  <a:pt x="69039" y="62789"/>
                </a:lnTo>
                <a:close/>
                <a:moveTo>
                  <a:pt x="81223" y="62789"/>
                </a:moveTo>
                <a:lnTo>
                  <a:pt x="81223" y="68725"/>
                </a:lnTo>
                <a:lnTo>
                  <a:pt x="75286" y="68725"/>
                </a:lnTo>
                <a:lnTo>
                  <a:pt x="75286" y="62789"/>
                </a:lnTo>
                <a:close/>
                <a:moveTo>
                  <a:pt x="87470" y="62789"/>
                </a:moveTo>
                <a:lnTo>
                  <a:pt x="87470" y="68725"/>
                </a:lnTo>
                <a:lnTo>
                  <a:pt x="81535" y="68725"/>
                </a:lnTo>
                <a:lnTo>
                  <a:pt x="81535" y="62789"/>
                </a:lnTo>
                <a:close/>
                <a:moveTo>
                  <a:pt x="93718" y="62789"/>
                </a:moveTo>
                <a:lnTo>
                  <a:pt x="93718" y="68725"/>
                </a:lnTo>
                <a:lnTo>
                  <a:pt x="87784" y="68725"/>
                </a:lnTo>
                <a:lnTo>
                  <a:pt x="87784" y="62789"/>
                </a:lnTo>
                <a:close/>
                <a:moveTo>
                  <a:pt x="99967" y="62789"/>
                </a:moveTo>
                <a:lnTo>
                  <a:pt x="99967" y="68725"/>
                </a:lnTo>
                <a:lnTo>
                  <a:pt x="94031" y="68725"/>
                </a:lnTo>
                <a:lnTo>
                  <a:pt x="94031" y="62789"/>
                </a:lnTo>
                <a:close/>
                <a:moveTo>
                  <a:pt x="106214" y="62789"/>
                </a:moveTo>
                <a:lnTo>
                  <a:pt x="106214" y="68725"/>
                </a:lnTo>
                <a:lnTo>
                  <a:pt x="100278" y="68725"/>
                </a:lnTo>
                <a:lnTo>
                  <a:pt x="100278" y="62789"/>
                </a:lnTo>
                <a:close/>
                <a:moveTo>
                  <a:pt x="112461" y="62789"/>
                </a:moveTo>
                <a:lnTo>
                  <a:pt x="112461" y="68725"/>
                </a:lnTo>
                <a:lnTo>
                  <a:pt x="106527" y="68725"/>
                </a:lnTo>
                <a:lnTo>
                  <a:pt x="106527" y="62789"/>
                </a:lnTo>
                <a:close/>
                <a:moveTo>
                  <a:pt x="118710" y="62789"/>
                </a:moveTo>
                <a:lnTo>
                  <a:pt x="118710" y="68725"/>
                </a:lnTo>
                <a:lnTo>
                  <a:pt x="112774" y="68725"/>
                </a:lnTo>
                <a:lnTo>
                  <a:pt x="112774" y="62789"/>
                </a:lnTo>
                <a:close/>
                <a:moveTo>
                  <a:pt x="124957" y="62789"/>
                </a:moveTo>
                <a:lnTo>
                  <a:pt x="124957" y="68725"/>
                </a:lnTo>
                <a:lnTo>
                  <a:pt x="119021" y="68725"/>
                </a:lnTo>
                <a:lnTo>
                  <a:pt x="119021" y="62789"/>
                </a:lnTo>
                <a:close/>
                <a:moveTo>
                  <a:pt x="131204" y="62789"/>
                </a:moveTo>
                <a:lnTo>
                  <a:pt x="131204" y="68725"/>
                </a:lnTo>
                <a:lnTo>
                  <a:pt x="125270" y="68725"/>
                </a:lnTo>
                <a:lnTo>
                  <a:pt x="125270" y="62789"/>
                </a:lnTo>
                <a:close/>
                <a:moveTo>
                  <a:pt x="137451" y="62789"/>
                </a:moveTo>
                <a:lnTo>
                  <a:pt x="137451" y="68725"/>
                </a:lnTo>
                <a:lnTo>
                  <a:pt x="131517" y="68725"/>
                </a:lnTo>
                <a:lnTo>
                  <a:pt x="131517" y="62789"/>
                </a:lnTo>
                <a:close/>
                <a:moveTo>
                  <a:pt x="143702" y="62789"/>
                </a:moveTo>
                <a:lnTo>
                  <a:pt x="143702" y="68725"/>
                </a:lnTo>
                <a:lnTo>
                  <a:pt x="137766" y="68725"/>
                </a:lnTo>
                <a:lnTo>
                  <a:pt x="137766" y="62789"/>
                </a:lnTo>
                <a:close/>
                <a:moveTo>
                  <a:pt x="149949" y="62789"/>
                </a:moveTo>
                <a:lnTo>
                  <a:pt x="149949" y="68725"/>
                </a:lnTo>
                <a:lnTo>
                  <a:pt x="144015" y="68725"/>
                </a:lnTo>
                <a:lnTo>
                  <a:pt x="144015" y="62789"/>
                </a:lnTo>
                <a:close/>
                <a:moveTo>
                  <a:pt x="156196" y="62789"/>
                </a:moveTo>
                <a:lnTo>
                  <a:pt x="156196" y="68725"/>
                </a:lnTo>
                <a:lnTo>
                  <a:pt x="150262" y="68725"/>
                </a:lnTo>
                <a:lnTo>
                  <a:pt x="150262" y="62789"/>
                </a:lnTo>
                <a:close/>
                <a:moveTo>
                  <a:pt x="162445" y="62789"/>
                </a:moveTo>
                <a:lnTo>
                  <a:pt x="162445" y="68725"/>
                </a:lnTo>
                <a:lnTo>
                  <a:pt x="156509" y="68725"/>
                </a:lnTo>
                <a:lnTo>
                  <a:pt x="156509" y="62789"/>
                </a:lnTo>
                <a:close/>
                <a:moveTo>
                  <a:pt x="168692" y="62789"/>
                </a:moveTo>
                <a:lnTo>
                  <a:pt x="168692" y="68725"/>
                </a:lnTo>
                <a:lnTo>
                  <a:pt x="162756" y="68725"/>
                </a:lnTo>
                <a:lnTo>
                  <a:pt x="162756" y="62789"/>
                </a:lnTo>
                <a:close/>
                <a:moveTo>
                  <a:pt x="174939" y="62789"/>
                </a:moveTo>
                <a:lnTo>
                  <a:pt x="174939" y="68725"/>
                </a:lnTo>
                <a:lnTo>
                  <a:pt x="169005" y="68725"/>
                </a:lnTo>
                <a:lnTo>
                  <a:pt x="169005" y="62789"/>
                </a:lnTo>
                <a:close/>
                <a:moveTo>
                  <a:pt x="181186" y="62789"/>
                </a:moveTo>
                <a:lnTo>
                  <a:pt x="181186" y="68725"/>
                </a:lnTo>
                <a:lnTo>
                  <a:pt x="175252" y="68725"/>
                </a:lnTo>
                <a:lnTo>
                  <a:pt x="175252" y="62789"/>
                </a:lnTo>
                <a:close/>
                <a:moveTo>
                  <a:pt x="187435" y="62789"/>
                </a:moveTo>
                <a:lnTo>
                  <a:pt x="187435" y="68725"/>
                </a:lnTo>
                <a:lnTo>
                  <a:pt x="181499" y="68725"/>
                </a:lnTo>
                <a:lnTo>
                  <a:pt x="181499" y="62789"/>
                </a:lnTo>
                <a:close/>
                <a:moveTo>
                  <a:pt x="193684" y="62789"/>
                </a:moveTo>
                <a:lnTo>
                  <a:pt x="193684" y="68725"/>
                </a:lnTo>
                <a:lnTo>
                  <a:pt x="187749" y="68725"/>
                </a:lnTo>
                <a:lnTo>
                  <a:pt x="187749" y="62789"/>
                </a:lnTo>
                <a:close/>
                <a:moveTo>
                  <a:pt x="199931" y="62789"/>
                </a:moveTo>
                <a:lnTo>
                  <a:pt x="199931" y="68725"/>
                </a:lnTo>
                <a:lnTo>
                  <a:pt x="193996" y="68725"/>
                </a:lnTo>
                <a:lnTo>
                  <a:pt x="193996" y="62789"/>
                </a:lnTo>
                <a:close/>
                <a:moveTo>
                  <a:pt x="206180" y="62789"/>
                </a:moveTo>
                <a:lnTo>
                  <a:pt x="206180" y="68725"/>
                </a:lnTo>
                <a:lnTo>
                  <a:pt x="200244" y="68725"/>
                </a:lnTo>
                <a:lnTo>
                  <a:pt x="200244" y="62789"/>
                </a:lnTo>
                <a:close/>
                <a:moveTo>
                  <a:pt x="212427" y="62789"/>
                </a:moveTo>
                <a:lnTo>
                  <a:pt x="212427" y="68725"/>
                </a:lnTo>
                <a:lnTo>
                  <a:pt x="206491" y="68725"/>
                </a:lnTo>
                <a:lnTo>
                  <a:pt x="206491" y="62789"/>
                </a:lnTo>
                <a:close/>
                <a:moveTo>
                  <a:pt x="218674" y="62789"/>
                </a:moveTo>
                <a:lnTo>
                  <a:pt x="218674" y="68725"/>
                </a:lnTo>
                <a:lnTo>
                  <a:pt x="212739" y="68725"/>
                </a:lnTo>
                <a:lnTo>
                  <a:pt x="212739" y="62789"/>
                </a:lnTo>
                <a:close/>
                <a:moveTo>
                  <a:pt x="224921" y="62789"/>
                </a:moveTo>
                <a:lnTo>
                  <a:pt x="224921" y="68725"/>
                </a:lnTo>
                <a:lnTo>
                  <a:pt x="218987" y="68725"/>
                </a:lnTo>
                <a:lnTo>
                  <a:pt x="218987" y="62789"/>
                </a:lnTo>
                <a:close/>
                <a:moveTo>
                  <a:pt x="231170" y="62789"/>
                </a:moveTo>
                <a:lnTo>
                  <a:pt x="231170" y="68725"/>
                </a:lnTo>
                <a:lnTo>
                  <a:pt x="225234" y="68725"/>
                </a:lnTo>
                <a:lnTo>
                  <a:pt x="225234" y="62789"/>
                </a:lnTo>
                <a:close/>
                <a:moveTo>
                  <a:pt x="237417" y="62789"/>
                </a:moveTo>
                <a:lnTo>
                  <a:pt x="237417" y="68725"/>
                </a:lnTo>
                <a:lnTo>
                  <a:pt x="231481" y="68725"/>
                </a:lnTo>
                <a:lnTo>
                  <a:pt x="231481" y="62789"/>
                </a:lnTo>
                <a:close/>
                <a:moveTo>
                  <a:pt x="243664" y="62789"/>
                </a:moveTo>
                <a:lnTo>
                  <a:pt x="243664" y="68725"/>
                </a:lnTo>
                <a:lnTo>
                  <a:pt x="237729" y="68725"/>
                </a:lnTo>
                <a:lnTo>
                  <a:pt x="237729" y="62789"/>
                </a:lnTo>
                <a:close/>
                <a:moveTo>
                  <a:pt x="249911" y="62789"/>
                </a:moveTo>
                <a:lnTo>
                  <a:pt x="249911" y="68725"/>
                </a:lnTo>
                <a:lnTo>
                  <a:pt x="243977" y="68725"/>
                </a:lnTo>
                <a:lnTo>
                  <a:pt x="243977" y="62789"/>
                </a:lnTo>
                <a:close/>
                <a:moveTo>
                  <a:pt x="256161" y="62789"/>
                </a:moveTo>
                <a:lnTo>
                  <a:pt x="256161" y="68725"/>
                </a:lnTo>
                <a:lnTo>
                  <a:pt x="250225" y="68725"/>
                </a:lnTo>
                <a:lnTo>
                  <a:pt x="250225" y="62789"/>
                </a:lnTo>
                <a:close/>
                <a:moveTo>
                  <a:pt x="262409" y="62789"/>
                </a:moveTo>
                <a:lnTo>
                  <a:pt x="262409" y="68725"/>
                </a:lnTo>
                <a:lnTo>
                  <a:pt x="256474" y="68725"/>
                </a:lnTo>
                <a:lnTo>
                  <a:pt x="256474" y="62789"/>
                </a:lnTo>
                <a:close/>
                <a:moveTo>
                  <a:pt x="268656" y="62789"/>
                </a:moveTo>
                <a:lnTo>
                  <a:pt x="268656" y="68725"/>
                </a:lnTo>
                <a:lnTo>
                  <a:pt x="262721" y="68725"/>
                </a:lnTo>
                <a:lnTo>
                  <a:pt x="262721" y="62789"/>
                </a:lnTo>
                <a:close/>
                <a:moveTo>
                  <a:pt x="274904" y="62789"/>
                </a:moveTo>
                <a:lnTo>
                  <a:pt x="274904" y="68725"/>
                </a:lnTo>
                <a:lnTo>
                  <a:pt x="268968" y="68725"/>
                </a:lnTo>
                <a:lnTo>
                  <a:pt x="268968" y="62789"/>
                </a:lnTo>
                <a:close/>
                <a:moveTo>
                  <a:pt x="6251" y="69036"/>
                </a:moveTo>
                <a:lnTo>
                  <a:pt x="6251" y="74972"/>
                </a:lnTo>
                <a:lnTo>
                  <a:pt x="315" y="74972"/>
                </a:lnTo>
                <a:lnTo>
                  <a:pt x="315" y="69036"/>
                </a:lnTo>
                <a:close/>
                <a:moveTo>
                  <a:pt x="12498" y="69036"/>
                </a:moveTo>
                <a:lnTo>
                  <a:pt x="12498" y="74972"/>
                </a:lnTo>
                <a:lnTo>
                  <a:pt x="6562" y="74972"/>
                </a:lnTo>
                <a:lnTo>
                  <a:pt x="6562" y="69036"/>
                </a:lnTo>
                <a:close/>
                <a:moveTo>
                  <a:pt x="18745" y="69036"/>
                </a:moveTo>
                <a:lnTo>
                  <a:pt x="18745" y="74972"/>
                </a:lnTo>
                <a:lnTo>
                  <a:pt x="12810" y="74972"/>
                </a:lnTo>
                <a:lnTo>
                  <a:pt x="12810" y="69036"/>
                </a:lnTo>
                <a:close/>
                <a:moveTo>
                  <a:pt x="24992" y="69036"/>
                </a:moveTo>
                <a:lnTo>
                  <a:pt x="24992" y="74972"/>
                </a:lnTo>
                <a:lnTo>
                  <a:pt x="19058" y="74972"/>
                </a:lnTo>
                <a:lnTo>
                  <a:pt x="19058" y="69036"/>
                </a:lnTo>
                <a:close/>
                <a:moveTo>
                  <a:pt x="31242" y="69036"/>
                </a:moveTo>
                <a:lnTo>
                  <a:pt x="31242" y="74972"/>
                </a:lnTo>
                <a:lnTo>
                  <a:pt x="25305" y="74972"/>
                </a:lnTo>
                <a:lnTo>
                  <a:pt x="25305" y="69036"/>
                </a:lnTo>
                <a:close/>
                <a:moveTo>
                  <a:pt x="37489" y="69036"/>
                </a:moveTo>
                <a:lnTo>
                  <a:pt x="37489" y="74972"/>
                </a:lnTo>
                <a:lnTo>
                  <a:pt x="31553" y="74972"/>
                </a:lnTo>
                <a:lnTo>
                  <a:pt x="31553" y="69036"/>
                </a:lnTo>
                <a:close/>
                <a:moveTo>
                  <a:pt x="43737" y="69036"/>
                </a:moveTo>
                <a:lnTo>
                  <a:pt x="43737" y="74972"/>
                </a:lnTo>
                <a:lnTo>
                  <a:pt x="37802" y="74972"/>
                </a:lnTo>
                <a:lnTo>
                  <a:pt x="37802" y="69036"/>
                </a:lnTo>
                <a:close/>
                <a:moveTo>
                  <a:pt x="49985" y="69036"/>
                </a:moveTo>
                <a:lnTo>
                  <a:pt x="49985" y="74972"/>
                </a:lnTo>
                <a:lnTo>
                  <a:pt x="44049" y="74972"/>
                </a:lnTo>
                <a:lnTo>
                  <a:pt x="44049" y="69036"/>
                </a:lnTo>
                <a:close/>
                <a:moveTo>
                  <a:pt x="56232" y="69036"/>
                </a:moveTo>
                <a:lnTo>
                  <a:pt x="56232" y="74972"/>
                </a:lnTo>
                <a:lnTo>
                  <a:pt x="50296" y="74972"/>
                </a:lnTo>
                <a:lnTo>
                  <a:pt x="50296" y="69036"/>
                </a:lnTo>
                <a:close/>
                <a:moveTo>
                  <a:pt x="62480" y="69036"/>
                </a:moveTo>
                <a:lnTo>
                  <a:pt x="62480" y="74972"/>
                </a:lnTo>
                <a:lnTo>
                  <a:pt x="56545" y="74972"/>
                </a:lnTo>
                <a:lnTo>
                  <a:pt x="56545" y="69036"/>
                </a:lnTo>
                <a:close/>
                <a:moveTo>
                  <a:pt x="68727" y="69036"/>
                </a:moveTo>
                <a:lnTo>
                  <a:pt x="68727" y="74972"/>
                </a:lnTo>
                <a:lnTo>
                  <a:pt x="62792" y="74972"/>
                </a:lnTo>
                <a:lnTo>
                  <a:pt x="62792" y="69036"/>
                </a:lnTo>
                <a:close/>
                <a:moveTo>
                  <a:pt x="74975" y="69036"/>
                </a:moveTo>
                <a:lnTo>
                  <a:pt x="74975" y="74972"/>
                </a:lnTo>
                <a:lnTo>
                  <a:pt x="69039" y="74972"/>
                </a:lnTo>
                <a:lnTo>
                  <a:pt x="69039" y="69036"/>
                </a:lnTo>
                <a:close/>
                <a:moveTo>
                  <a:pt x="81223" y="69036"/>
                </a:moveTo>
                <a:lnTo>
                  <a:pt x="81223" y="74972"/>
                </a:lnTo>
                <a:lnTo>
                  <a:pt x="75286" y="74972"/>
                </a:lnTo>
                <a:lnTo>
                  <a:pt x="75286" y="69036"/>
                </a:lnTo>
                <a:close/>
                <a:moveTo>
                  <a:pt x="87470" y="69036"/>
                </a:moveTo>
                <a:lnTo>
                  <a:pt x="87470" y="74972"/>
                </a:lnTo>
                <a:lnTo>
                  <a:pt x="81535" y="74972"/>
                </a:lnTo>
                <a:lnTo>
                  <a:pt x="81535" y="69036"/>
                </a:lnTo>
                <a:close/>
                <a:moveTo>
                  <a:pt x="93718" y="69036"/>
                </a:moveTo>
                <a:lnTo>
                  <a:pt x="93718" y="74972"/>
                </a:lnTo>
                <a:lnTo>
                  <a:pt x="87784" y="74972"/>
                </a:lnTo>
                <a:lnTo>
                  <a:pt x="87784" y="69036"/>
                </a:lnTo>
                <a:close/>
                <a:moveTo>
                  <a:pt x="99967" y="69036"/>
                </a:moveTo>
                <a:lnTo>
                  <a:pt x="99967" y="74972"/>
                </a:lnTo>
                <a:lnTo>
                  <a:pt x="94031" y="74972"/>
                </a:lnTo>
                <a:lnTo>
                  <a:pt x="94031" y="69036"/>
                </a:lnTo>
                <a:close/>
                <a:moveTo>
                  <a:pt x="106214" y="69036"/>
                </a:moveTo>
                <a:lnTo>
                  <a:pt x="106214" y="74972"/>
                </a:lnTo>
                <a:lnTo>
                  <a:pt x="100278" y="74972"/>
                </a:lnTo>
                <a:lnTo>
                  <a:pt x="100278" y="69036"/>
                </a:lnTo>
                <a:close/>
                <a:moveTo>
                  <a:pt x="112461" y="69036"/>
                </a:moveTo>
                <a:lnTo>
                  <a:pt x="112461" y="74972"/>
                </a:lnTo>
                <a:lnTo>
                  <a:pt x="106527" y="74972"/>
                </a:lnTo>
                <a:lnTo>
                  <a:pt x="106527" y="69036"/>
                </a:lnTo>
                <a:close/>
                <a:moveTo>
                  <a:pt x="118710" y="69036"/>
                </a:moveTo>
                <a:lnTo>
                  <a:pt x="118710" y="74972"/>
                </a:lnTo>
                <a:lnTo>
                  <a:pt x="112774" y="74972"/>
                </a:lnTo>
                <a:lnTo>
                  <a:pt x="112774" y="69036"/>
                </a:lnTo>
                <a:close/>
                <a:moveTo>
                  <a:pt x="124957" y="69036"/>
                </a:moveTo>
                <a:lnTo>
                  <a:pt x="124957" y="74972"/>
                </a:lnTo>
                <a:lnTo>
                  <a:pt x="119021" y="74972"/>
                </a:lnTo>
                <a:lnTo>
                  <a:pt x="119021" y="69036"/>
                </a:lnTo>
                <a:close/>
                <a:moveTo>
                  <a:pt x="131204" y="69036"/>
                </a:moveTo>
                <a:lnTo>
                  <a:pt x="131204" y="74972"/>
                </a:lnTo>
                <a:lnTo>
                  <a:pt x="125270" y="74972"/>
                </a:lnTo>
                <a:lnTo>
                  <a:pt x="125270" y="69036"/>
                </a:lnTo>
                <a:close/>
                <a:moveTo>
                  <a:pt x="137451" y="69036"/>
                </a:moveTo>
                <a:lnTo>
                  <a:pt x="137451" y="74972"/>
                </a:lnTo>
                <a:lnTo>
                  <a:pt x="131517" y="74972"/>
                </a:lnTo>
                <a:lnTo>
                  <a:pt x="131517" y="69036"/>
                </a:lnTo>
                <a:close/>
                <a:moveTo>
                  <a:pt x="143702" y="69036"/>
                </a:moveTo>
                <a:lnTo>
                  <a:pt x="143702" y="74972"/>
                </a:lnTo>
                <a:lnTo>
                  <a:pt x="137766" y="74972"/>
                </a:lnTo>
                <a:lnTo>
                  <a:pt x="137766" y="69036"/>
                </a:lnTo>
                <a:close/>
                <a:moveTo>
                  <a:pt x="149949" y="69036"/>
                </a:moveTo>
                <a:lnTo>
                  <a:pt x="149949" y="74972"/>
                </a:lnTo>
                <a:lnTo>
                  <a:pt x="144015" y="74972"/>
                </a:lnTo>
                <a:lnTo>
                  <a:pt x="144015" y="69036"/>
                </a:lnTo>
                <a:close/>
                <a:moveTo>
                  <a:pt x="156196" y="69036"/>
                </a:moveTo>
                <a:lnTo>
                  <a:pt x="156196" y="74972"/>
                </a:lnTo>
                <a:lnTo>
                  <a:pt x="150262" y="74972"/>
                </a:lnTo>
                <a:lnTo>
                  <a:pt x="150262" y="69036"/>
                </a:lnTo>
                <a:close/>
                <a:moveTo>
                  <a:pt x="162445" y="69036"/>
                </a:moveTo>
                <a:lnTo>
                  <a:pt x="162445" y="74972"/>
                </a:lnTo>
                <a:lnTo>
                  <a:pt x="156509" y="74972"/>
                </a:lnTo>
                <a:lnTo>
                  <a:pt x="156509" y="69036"/>
                </a:lnTo>
                <a:close/>
                <a:moveTo>
                  <a:pt x="168692" y="69036"/>
                </a:moveTo>
                <a:lnTo>
                  <a:pt x="168692" y="74972"/>
                </a:lnTo>
                <a:lnTo>
                  <a:pt x="162756" y="74972"/>
                </a:lnTo>
                <a:lnTo>
                  <a:pt x="162756" y="69036"/>
                </a:lnTo>
                <a:close/>
                <a:moveTo>
                  <a:pt x="174939" y="69036"/>
                </a:moveTo>
                <a:lnTo>
                  <a:pt x="174939" y="74972"/>
                </a:lnTo>
                <a:lnTo>
                  <a:pt x="169005" y="74972"/>
                </a:lnTo>
                <a:lnTo>
                  <a:pt x="169005" y="69036"/>
                </a:lnTo>
                <a:close/>
                <a:moveTo>
                  <a:pt x="181186" y="69036"/>
                </a:moveTo>
                <a:lnTo>
                  <a:pt x="181186" y="74972"/>
                </a:lnTo>
                <a:lnTo>
                  <a:pt x="175252" y="74972"/>
                </a:lnTo>
                <a:lnTo>
                  <a:pt x="175252" y="69036"/>
                </a:lnTo>
                <a:close/>
                <a:moveTo>
                  <a:pt x="187435" y="69036"/>
                </a:moveTo>
                <a:lnTo>
                  <a:pt x="187435" y="74972"/>
                </a:lnTo>
                <a:lnTo>
                  <a:pt x="181499" y="74972"/>
                </a:lnTo>
                <a:lnTo>
                  <a:pt x="181499" y="69036"/>
                </a:lnTo>
                <a:close/>
                <a:moveTo>
                  <a:pt x="193684" y="69036"/>
                </a:moveTo>
                <a:lnTo>
                  <a:pt x="193684" y="74972"/>
                </a:lnTo>
                <a:lnTo>
                  <a:pt x="187749" y="74972"/>
                </a:lnTo>
                <a:lnTo>
                  <a:pt x="187749" y="69036"/>
                </a:lnTo>
                <a:close/>
                <a:moveTo>
                  <a:pt x="199931" y="69036"/>
                </a:moveTo>
                <a:lnTo>
                  <a:pt x="199931" y="74972"/>
                </a:lnTo>
                <a:lnTo>
                  <a:pt x="193996" y="74972"/>
                </a:lnTo>
                <a:lnTo>
                  <a:pt x="193996" y="69036"/>
                </a:lnTo>
                <a:close/>
                <a:moveTo>
                  <a:pt x="206180" y="69036"/>
                </a:moveTo>
                <a:lnTo>
                  <a:pt x="206180" y="74972"/>
                </a:lnTo>
                <a:lnTo>
                  <a:pt x="200244" y="74972"/>
                </a:lnTo>
                <a:lnTo>
                  <a:pt x="200244" y="69036"/>
                </a:lnTo>
                <a:close/>
                <a:moveTo>
                  <a:pt x="212427" y="69036"/>
                </a:moveTo>
                <a:lnTo>
                  <a:pt x="212427" y="74972"/>
                </a:lnTo>
                <a:lnTo>
                  <a:pt x="206491" y="74972"/>
                </a:lnTo>
                <a:lnTo>
                  <a:pt x="206491" y="69036"/>
                </a:lnTo>
                <a:close/>
                <a:moveTo>
                  <a:pt x="218674" y="69036"/>
                </a:moveTo>
                <a:lnTo>
                  <a:pt x="218674" y="74972"/>
                </a:lnTo>
                <a:lnTo>
                  <a:pt x="212739" y="74972"/>
                </a:lnTo>
                <a:lnTo>
                  <a:pt x="212739" y="69036"/>
                </a:lnTo>
                <a:close/>
                <a:moveTo>
                  <a:pt x="224921" y="69036"/>
                </a:moveTo>
                <a:lnTo>
                  <a:pt x="224921" y="74972"/>
                </a:lnTo>
                <a:lnTo>
                  <a:pt x="218987" y="74972"/>
                </a:lnTo>
                <a:lnTo>
                  <a:pt x="218987" y="69036"/>
                </a:lnTo>
                <a:close/>
                <a:moveTo>
                  <a:pt x="231170" y="69036"/>
                </a:moveTo>
                <a:lnTo>
                  <a:pt x="231170" y="74972"/>
                </a:lnTo>
                <a:lnTo>
                  <a:pt x="225234" y="74972"/>
                </a:lnTo>
                <a:lnTo>
                  <a:pt x="225234" y="69036"/>
                </a:lnTo>
                <a:close/>
                <a:moveTo>
                  <a:pt x="237417" y="69036"/>
                </a:moveTo>
                <a:lnTo>
                  <a:pt x="237417" y="74972"/>
                </a:lnTo>
                <a:lnTo>
                  <a:pt x="231481" y="74972"/>
                </a:lnTo>
                <a:lnTo>
                  <a:pt x="231481" y="69036"/>
                </a:lnTo>
                <a:close/>
                <a:moveTo>
                  <a:pt x="243664" y="69036"/>
                </a:moveTo>
                <a:lnTo>
                  <a:pt x="243664" y="74972"/>
                </a:lnTo>
                <a:lnTo>
                  <a:pt x="237729" y="74972"/>
                </a:lnTo>
                <a:lnTo>
                  <a:pt x="237729" y="69036"/>
                </a:lnTo>
                <a:close/>
                <a:moveTo>
                  <a:pt x="249911" y="69036"/>
                </a:moveTo>
                <a:lnTo>
                  <a:pt x="249911" y="74972"/>
                </a:lnTo>
                <a:lnTo>
                  <a:pt x="243977" y="74972"/>
                </a:lnTo>
                <a:lnTo>
                  <a:pt x="243977" y="69036"/>
                </a:lnTo>
                <a:close/>
                <a:moveTo>
                  <a:pt x="256161" y="69036"/>
                </a:moveTo>
                <a:lnTo>
                  <a:pt x="256161" y="74972"/>
                </a:lnTo>
                <a:lnTo>
                  <a:pt x="250225" y="74972"/>
                </a:lnTo>
                <a:lnTo>
                  <a:pt x="250225" y="69036"/>
                </a:lnTo>
                <a:close/>
                <a:moveTo>
                  <a:pt x="262409" y="69036"/>
                </a:moveTo>
                <a:lnTo>
                  <a:pt x="262409" y="74972"/>
                </a:lnTo>
                <a:lnTo>
                  <a:pt x="256474" y="74972"/>
                </a:lnTo>
                <a:lnTo>
                  <a:pt x="256474" y="69036"/>
                </a:lnTo>
                <a:close/>
                <a:moveTo>
                  <a:pt x="268656" y="69036"/>
                </a:moveTo>
                <a:lnTo>
                  <a:pt x="268656" y="74972"/>
                </a:lnTo>
                <a:lnTo>
                  <a:pt x="262721" y="74972"/>
                </a:lnTo>
                <a:lnTo>
                  <a:pt x="262721" y="69036"/>
                </a:lnTo>
                <a:close/>
                <a:moveTo>
                  <a:pt x="274904" y="69036"/>
                </a:moveTo>
                <a:lnTo>
                  <a:pt x="274904" y="74972"/>
                </a:lnTo>
                <a:lnTo>
                  <a:pt x="268968" y="74972"/>
                </a:lnTo>
                <a:lnTo>
                  <a:pt x="268968" y="69036"/>
                </a:lnTo>
                <a:close/>
                <a:moveTo>
                  <a:pt x="6251" y="75285"/>
                </a:moveTo>
                <a:lnTo>
                  <a:pt x="6251" y="81219"/>
                </a:lnTo>
                <a:lnTo>
                  <a:pt x="315" y="81219"/>
                </a:lnTo>
                <a:lnTo>
                  <a:pt x="315" y="75285"/>
                </a:lnTo>
                <a:close/>
                <a:moveTo>
                  <a:pt x="12498" y="75285"/>
                </a:moveTo>
                <a:lnTo>
                  <a:pt x="12498" y="81219"/>
                </a:lnTo>
                <a:lnTo>
                  <a:pt x="6562" y="81219"/>
                </a:lnTo>
                <a:lnTo>
                  <a:pt x="6562" y="75285"/>
                </a:lnTo>
                <a:close/>
                <a:moveTo>
                  <a:pt x="18745" y="75285"/>
                </a:moveTo>
                <a:lnTo>
                  <a:pt x="18745" y="81219"/>
                </a:lnTo>
                <a:lnTo>
                  <a:pt x="12810" y="81219"/>
                </a:lnTo>
                <a:lnTo>
                  <a:pt x="12810" y="75285"/>
                </a:lnTo>
                <a:close/>
                <a:moveTo>
                  <a:pt x="24992" y="75285"/>
                </a:moveTo>
                <a:lnTo>
                  <a:pt x="24992" y="81219"/>
                </a:lnTo>
                <a:lnTo>
                  <a:pt x="19058" y="81219"/>
                </a:lnTo>
                <a:lnTo>
                  <a:pt x="19058" y="75285"/>
                </a:lnTo>
                <a:close/>
                <a:moveTo>
                  <a:pt x="31242" y="75285"/>
                </a:moveTo>
                <a:lnTo>
                  <a:pt x="31242" y="81219"/>
                </a:lnTo>
                <a:lnTo>
                  <a:pt x="25305" y="81219"/>
                </a:lnTo>
                <a:lnTo>
                  <a:pt x="25305" y="75285"/>
                </a:lnTo>
                <a:close/>
                <a:moveTo>
                  <a:pt x="37489" y="75285"/>
                </a:moveTo>
                <a:lnTo>
                  <a:pt x="37489" y="81219"/>
                </a:lnTo>
                <a:lnTo>
                  <a:pt x="31553" y="81219"/>
                </a:lnTo>
                <a:lnTo>
                  <a:pt x="31553" y="75285"/>
                </a:lnTo>
                <a:close/>
                <a:moveTo>
                  <a:pt x="43737" y="75285"/>
                </a:moveTo>
                <a:lnTo>
                  <a:pt x="43737" y="81219"/>
                </a:lnTo>
                <a:lnTo>
                  <a:pt x="37802" y="81219"/>
                </a:lnTo>
                <a:lnTo>
                  <a:pt x="37802" y="75285"/>
                </a:lnTo>
                <a:close/>
                <a:moveTo>
                  <a:pt x="49985" y="75285"/>
                </a:moveTo>
                <a:lnTo>
                  <a:pt x="49985" y="81219"/>
                </a:lnTo>
                <a:lnTo>
                  <a:pt x="44049" y="81219"/>
                </a:lnTo>
                <a:lnTo>
                  <a:pt x="44049" y="75285"/>
                </a:lnTo>
                <a:close/>
                <a:moveTo>
                  <a:pt x="56232" y="75285"/>
                </a:moveTo>
                <a:lnTo>
                  <a:pt x="56232" y="81219"/>
                </a:lnTo>
                <a:lnTo>
                  <a:pt x="50296" y="81219"/>
                </a:lnTo>
                <a:lnTo>
                  <a:pt x="50296" y="75285"/>
                </a:lnTo>
                <a:close/>
                <a:moveTo>
                  <a:pt x="62480" y="75285"/>
                </a:moveTo>
                <a:lnTo>
                  <a:pt x="62480" y="81219"/>
                </a:lnTo>
                <a:lnTo>
                  <a:pt x="56545" y="81219"/>
                </a:lnTo>
                <a:lnTo>
                  <a:pt x="56545" y="75285"/>
                </a:lnTo>
                <a:close/>
                <a:moveTo>
                  <a:pt x="68727" y="75285"/>
                </a:moveTo>
                <a:lnTo>
                  <a:pt x="68727" y="81219"/>
                </a:lnTo>
                <a:lnTo>
                  <a:pt x="62792" y="81219"/>
                </a:lnTo>
                <a:lnTo>
                  <a:pt x="62792" y="75285"/>
                </a:lnTo>
                <a:close/>
                <a:moveTo>
                  <a:pt x="74975" y="75285"/>
                </a:moveTo>
                <a:lnTo>
                  <a:pt x="74975" y="81219"/>
                </a:lnTo>
                <a:lnTo>
                  <a:pt x="69039" y="81219"/>
                </a:lnTo>
                <a:lnTo>
                  <a:pt x="69039" y="75285"/>
                </a:lnTo>
                <a:close/>
                <a:moveTo>
                  <a:pt x="81223" y="75285"/>
                </a:moveTo>
                <a:lnTo>
                  <a:pt x="81223" y="81219"/>
                </a:lnTo>
                <a:lnTo>
                  <a:pt x="75286" y="81219"/>
                </a:lnTo>
                <a:lnTo>
                  <a:pt x="75286" y="75285"/>
                </a:lnTo>
                <a:close/>
                <a:moveTo>
                  <a:pt x="87470" y="75285"/>
                </a:moveTo>
                <a:lnTo>
                  <a:pt x="87470" y="81219"/>
                </a:lnTo>
                <a:lnTo>
                  <a:pt x="81535" y="81219"/>
                </a:lnTo>
                <a:lnTo>
                  <a:pt x="81535" y="75285"/>
                </a:lnTo>
                <a:close/>
                <a:moveTo>
                  <a:pt x="93718" y="75285"/>
                </a:moveTo>
                <a:lnTo>
                  <a:pt x="93718" y="81219"/>
                </a:lnTo>
                <a:lnTo>
                  <a:pt x="87784" y="81219"/>
                </a:lnTo>
                <a:lnTo>
                  <a:pt x="87784" y="75285"/>
                </a:lnTo>
                <a:close/>
                <a:moveTo>
                  <a:pt x="99967" y="75285"/>
                </a:moveTo>
                <a:lnTo>
                  <a:pt x="99967" y="81219"/>
                </a:lnTo>
                <a:lnTo>
                  <a:pt x="94031" y="81219"/>
                </a:lnTo>
                <a:lnTo>
                  <a:pt x="94031" y="75285"/>
                </a:lnTo>
                <a:close/>
                <a:moveTo>
                  <a:pt x="106214" y="75285"/>
                </a:moveTo>
                <a:lnTo>
                  <a:pt x="106214" y="81219"/>
                </a:lnTo>
                <a:lnTo>
                  <a:pt x="100278" y="81219"/>
                </a:lnTo>
                <a:lnTo>
                  <a:pt x="100278" y="75285"/>
                </a:lnTo>
                <a:close/>
                <a:moveTo>
                  <a:pt x="112461" y="75285"/>
                </a:moveTo>
                <a:lnTo>
                  <a:pt x="112461" y="81219"/>
                </a:lnTo>
                <a:lnTo>
                  <a:pt x="106527" y="81219"/>
                </a:lnTo>
                <a:lnTo>
                  <a:pt x="106527" y="75285"/>
                </a:lnTo>
                <a:close/>
                <a:moveTo>
                  <a:pt x="118710" y="75285"/>
                </a:moveTo>
                <a:lnTo>
                  <a:pt x="118710" y="81219"/>
                </a:lnTo>
                <a:lnTo>
                  <a:pt x="112774" y="81219"/>
                </a:lnTo>
                <a:lnTo>
                  <a:pt x="112774" y="75285"/>
                </a:lnTo>
                <a:close/>
                <a:moveTo>
                  <a:pt x="124957" y="75285"/>
                </a:moveTo>
                <a:lnTo>
                  <a:pt x="124957" y="81219"/>
                </a:lnTo>
                <a:lnTo>
                  <a:pt x="119021" y="81219"/>
                </a:lnTo>
                <a:lnTo>
                  <a:pt x="119021" y="75285"/>
                </a:lnTo>
                <a:close/>
                <a:moveTo>
                  <a:pt x="131204" y="75285"/>
                </a:moveTo>
                <a:lnTo>
                  <a:pt x="131204" y="81219"/>
                </a:lnTo>
                <a:lnTo>
                  <a:pt x="125270" y="81219"/>
                </a:lnTo>
                <a:lnTo>
                  <a:pt x="125270" y="75285"/>
                </a:lnTo>
                <a:close/>
                <a:moveTo>
                  <a:pt x="137451" y="75285"/>
                </a:moveTo>
                <a:lnTo>
                  <a:pt x="137451" y="81219"/>
                </a:lnTo>
                <a:lnTo>
                  <a:pt x="131517" y="81219"/>
                </a:lnTo>
                <a:lnTo>
                  <a:pt x="131517" y="75285"/>
                </a:lnTo>
                <a:close/>
                <a:moveTo>
                  <a:pt x="143702" y="75285"/>
                </a:moveTo>
                <a:lnTo>
                  <a:pt x="143702" y="81219"/>
                </a:lnTo>
                <a:lnTo>
                  <a:pt x="137766" y="81219"/>
                </a:lnTo>
                <a:lnTo>
                  <a:pt x="137766" y="75285"/>
                </a:lnTo>
                <a:close/>
                <a:moveTo>
                  <a:pt x="149949" y="75285"/>
                </a:moveTo>
                <a:lnTo>
                  <a:pt x="149949" y="81219"/>
                </a:lnTo>
                <a:lnTo>
                  <a:pt x="144015" y="81219"/>
                </a:lnTo>
                <a:lnTo>
                  <a:pt x="144015" y="75285"/>
                </a:lnTo>
                <a:close/>
                <a:moveTo>
                  <a:pt x="156196" y="75285"/>
                </a:moveTo>
                <a:lnTo>
                  <a:pt x="156196" y="81219"/>
                </a:lnTo>
                <a:lnTo>
                  <a:pt x="150262" y="81219"/>
                </a:lnTo>
                <a:lnTo>
                  <a:pt x="150262" y="75285"/>
                </a:lnTo>
                <a:close/>
                <a:moveTo>
                  <a:pt x="162445" y="75285"/>
                </a:moveTo>
                <a:lnTo>
                  <a:pt x="162445" y="81219"/>
                </a:lnTo>
                <a:lnTo>
                  <a:pt x="156509" y="81219"/>
                </a:lnTo>
                <a:lnTo>
                  <a:pt x="156509" y="75285"/>
                </a:lnTo>
                <a:close/>
                <a:moveTo>
                  <a:pt x="168692" y="75285"/>
                </a:moveTo>
                <a:lnTo>
                  <a:pt x="168692" y="81219"/>
                </a:lnTo>
                <a:lnTo>
                  <a:pt x="162756" y="81219"/>
                </a:lnTo>
                <a:lnTo>
                  <a:pt x="162756" y="75285"/>
                </a:lnTo>
                <a:close/>
                <a:moveTo>
                  <a:pt x="174939" y="75285"/>
                </a:moveTo>
                <a:lnTo>
                  <a:pt x="174939" y="81219"/>
                </a:lnTo>
                <a:lnTo>
                  <a:pt x="169005" y="81219"/>
                </a:lnTo>
                <a:lnTo>
                  <a:pt x="169005" y="75285"/>
                </a:lnTo>
                <a:close/>
                <a:moveTo>
                  <a:pt x="181186" y="75285"/>
                </a:moveTo>
                <a:lnTo>
                  <a:pt x="181186" y="81219"/>
                </a:lnTo>
                <a:lnTo>
                  <a:pt x="175252" y="81219"/>
                </a:lnTo>
                <a:lnTo>
                  <a:pt x="175252" y="75285"/>
                </a:lnTo>
                <a:close/>
                <a:moveTo>
                  <a:pt x="187435" y="75285"/>
                </a:moveTo>
                <a:lnTo>
                  <a:pt x="187435" y="81219"/>
                </a:lnTo>
                <a:lnTo>
                  <a:pt x="181499" y="81219"/>
                </a:lnTo>
                <a:lnTo>
                  <a:pt x="181499" y="75285"/>
                </a:lnTo>
                <a:close/>
                <a:moveTo>
                  <a:pt x="193684" y="75285"/>
                </a:moveTo>
                <a:lnTo>
                  <a:pt x="193684" y="81219"/>
                </a:lnTo>
                <a:lnTo>
                  <a:pt x="187749" y="81219"/>
                </a:lnTo>
                <a:lnTo>
                  <a:pt x="187749" y="75285"/>
                </a:lnTo>
                <a:close/>
                <a:moveTo>
                  <a:pt x="199931" y="75285"/>
                </a:moveTo>
                <a:lnTo>
                  <a:pt x="199931" y="81219"/>
                </a:lnTo>
                <a:lnTo>
                  <a:pt x="193996" y="81219"/>
                </a:lnTo>
                <a:lnTo>
                  <a:pt x="193996" y="75285"/>
                </a:lnTo>
                <a:close/>
                <a:moveTo>
                  <a:pt x="206180" y="75285"/>
                </a:moveTo>
                <a:lnTo>
                  <a:pt x="206180" y="81219"/>
                </a:lnTo>
                <a:lnTo>
                  <a:pt x="200244" y="81219"/>
                </a:lnTo>
                <a:lnTo>
                  <a:pt x="200244" y="75285"/>
                </a:lnTo>
                <a:close/>
                <a:moveTo>
                  <a:pt x="212427" y="75285"/>
                </a:moveTo>
                <a:lnTo>
                  <a:pt x="212427" y="81219"/>
                </a:lnTo>
                <a:lnTo>
                  <a:pt x="206491" y="81219"/>
                </a:lnTo>
                <a:lnTo>
                  <a:pt x="206491" y="75285"/>
                </a:lnTo>
                <a:close/>
                <a:moveTo>
                  <a:pt x="218674" y="75285"/>
                </a:moveTo>
                <a:lnTo>
                  <a:pt x="218674" y="81219"/>
                </a:lnTo>
                <a:lnTo>
                  <a:pt x="212739" y="81219"/>
                </a:lnTo>
                <a:lnTo>
                  <a:pt x="212739" y="75285"/>
                </a:lnTo>
                <a:close/>
                <a:moveTo>
                  <a:pt x="224921" y="75285"/>
                </a:moveTo>
                <a:lnTo>
                  <a:pt x="224921" y="81219"/>
                </a:lnTo>
                <a:lnTo>
                  <a:pt x="218987" y="81219"/>
                </a:lnTo>
                <a:lnTo>
                  <a:pt x="218987" y="75285"/>
                </a:lnTo>
                <a:close/>
                <a:moveTo>
                  <a:pt x="231170" y="75285"/>
                </a:moveTo>
                <a:lnTo>
                  <a:pt x="231170" y="81219"/>
                </a:lnTo>
                <a:lnTo>
                  <a:pt x="225234" y="81219"/>
                </a:lnTo>
                <a:lnTo>
                  <a:pt x="225234" y="75285"/>
                </a:lnTo>
                <a:close/>
                <a:moveTo>
                  <a:pt x="237417" y="75285"/>
                </a:moveTo>
                <a:lnTo>
                  <a:pt x="237417" y="81219"/>
                </a:lnTo>
                <a:lnTo>
                  <a:pt x="231481" y="81219"/>
                </a:lnTo>
                <a:lnTo>
                  <a:pt x="231481" y="75285"/>
                </a:lnTo>
                <a:close/>
                <a:moveTo>
                  <a:pt x="243664" y="75285"/>
                </a:moveTo>
                <a:lnTo>
                  <a:pt x="243664" y="81219"/>
                </a:lnTo>
                <a:lnTo>
                  <a:pt x="237729" y="81219"/>
                </a:lnTo>
                <a:lnTo>
                  <a:pt x="237729" y="75285"/>
                </a:lnTo>
                <a:close/>
                <a:moveTo>
                  <a:pt x="249911" y="75285"/>
                </a:moveTo>
                <a:lnTo>
                  <a:pt x="249911" y="81219"/>
                </a:lnTo>
                <a:lnTo>
                  <a:pt x="243977" y="81219"/>
                </a:lnTo>
                <a:lnTo>
                  <a:pt x="243977" y="75285"/>
                </a:lnTo>
                <a:close/>
                <a:moveTo>
                  <a:pt x="256161" y="75285"/>
                </a:moveTo>
                <a:lnTo>
                  <a:pt x="256161" y="81219"/>
                </a:lnTo>
                <a:lnTo>
                  <a:pt x="250225" y="81219"/>
                </a:lnTo>
                <a:lnTo>
                  <a:pt x="250225" y="75285"/>
                </a:lnTo>
                <a:close/>
                <a:moveTo>
                  <a:pt x="262409" y="75285"/>
                </a:moveTo>
                <a:lnTo>
                  <a:pt x="262409" y="81219"/>
                </a:lnTo>
                <a:lnTo>
                  <a:pt x="256474" y="81219"/>
                </a:lnTo>
                <a:lnTo>
                  <a:pt x="256474" y="75285"/>
                </a:lnTo>
                <a:close/>
                <a:moveTo>
                  <a:pt x="268656" y="75285"/>
                </a:moveTo>
                <a:lnTo>
                  <a:pt x="268656" y="81219"/>
                </a:lnTo>
                <a:lnTo>
                  <a:pt x="262721" y="81219"/>
                </a:lnTo>
                <a:lnTo>
                  <a:pt x="262721" y="75285"/>
                </a:lnTo>
                <a:close/>
                <a:moveTo>
                  <a:pt x="274904" y="75285"/>
                </a:moveTo>
                <a:lnTo>
                  <a:pt x="274904" y="81219"/>
                </a:lnTo>
                <a:lnTo>
                  <a:pt x="268968" y="81219"/>
                </a:lnTo>
                <a:lnTo>
                  <a:pt x="268968" y="75285"/>
                </a:lnTo>
                <a:close/>
                <a:moveTo>
                  <a:pt x="6251" y="81532"/>
                </a:moveTo>
                <a:lnTo>
                  <a:pt x="6251" y="87466"/>
                </a:lnTo>
                <a:lnTo>
                  <a:pt x="315" y="87466"/>
                </a:lnTo>
                <a:lnTo>
                  <a:pt x="315" y="81532"/>
                </a:lnTo>
                <a:close/>
                <a:moveTo>
                  <a:pt x="12498" y="81532"/>
                </a:moveTo>
                <a:lnTo>
                  <a:pt x="12498" y="87466"/>
                </a:lnTo>
                <a:lnTo>
                  <a:pt x="6562" y="87466"/>
                </a:lnTo>
                <a:lnTo>
                  <a:pt x="6562" y="81532"/>
                </a:lnTo>
                <a:close/>
                <a:moveTo>
                  <a:pt x="18745" y="81532"/>
                </a:moveTo>
                <a:lnTo>
                  <a:pt x="18745" y="87466"/>
                </a:lnTo>
                <a:lnTo>
                  <a:pt x="12810" y="87466"/>
                </a:lnTo>
                <a:lnTo>
                  <a:pt x="12810" y="81532"/>
                </a:lnTo>
                <a:close/>
                <a:moveTo>
                  <a:pt x="24992" y="81532"/>
                </a:moveTo>
                <a:lnTo>
                  <a:pt x="24992" y="87466"/>
                </a:lnTo>
                <a:lnTo>
                  <a:pt x="19058" y="87466"/>
                </a:lnTo>
                <a:lnTo>
                  <a:pt x="19058" y="81532"/>
                </a:lnTo>
                <a:close/>
                <a:moveTo>
                  <a:pt x="31242" y="81532"/>
                </a:moveTo>
                <a:lnTo>
                  <a:pt x="31242" y="87466"/>
                </a:lnTo>
                <a:lnTo>
                  <a:pt x="25305" y="87466"/>
                </a:lnTo>
                <a:lnTo>
                  <a:pt x="25305" y="81532"/>
                </a:lnTo>
                <a:close/>
                <a:moveTo>
                  <a:pt x="37489" y="81532"/>
                </a:moveTo>
                <a:lnTo>
                  <a:pt x="37489" y="87466"/>
                </a:lnTo>
                <a:lnTo>
                  <a:pt x="31553" y="87466"/>
                </a:lnTo>
                <a:lnTo>
                  <a:pt x="31553" y="81532"/>
                </a:lnTo>
                <a:close/>
                <a:moveTo>
                  <a:pt x="43737" y="81532"/>
                </a:moveTo>
                <a:lnTo>
                  <a:pt x="43737" y="87466"/>
                </a:lnTo>
                <a:lnTo>
                  <a:pt x="37802" y="87466"/>
                </a:lnTo>
                <a:lnTo>
                  <a:pt x="37802" y="81532"/>
                </a:lnTo>
                <a:close/>
                <a:moveTo>
                  <a:pt x="49985" y="81532"/>
                </a:moveTo>
                <a:lnTo>
                  <a:pt x="49985" y="87466"/>
                </a:lnTo>
                <a:lnTo>
                  <a:pt x="44049" y="87466"/>
                </a:lnTo>
                <a:lnTo>
                  <a:pt x="44049" y="81532"/>
                </a:lnTo>
                <a:close/>
                <a:moveTo>
                  <a:pt x="56232" y="81532"/>
                </a:moveTo>
                <a:lnTo>
                  <a:pt x="56232" y="87466"/>
                </a:lnTo>
                <a:lnTo>
                  <a:pt x="50296" y="87466"/>
                </a:lnTo>
                <a:lnTo>
                  <a:pt x="50296" y="81532"/>
                </a:lnTo>
                <a:close/>
                <a:moveTo>
                  <a:pt x="62480" y="81532"/>
                </a:moveTo>
                <a:lnTo>
                  <a:pt x="62480" y="87466"/>
                </a:lnTo>
                <a:lnTo>
                  <a:pt x="56545" y="87466"/>
                </a:lnTo>
                <a:lnTo>
                  <a:pt x="56545" y="81532"/>
                </a:lnTo>
                <a:close/>
                <a:moveTo>
                  <a:pt x="68727" y="81532"/>
                </a:moveTo>
                <a:lnTo>
                  <a:pt x="68727" y="87466"/>
                </a:lnTo>
                <a:lnTo>
                  <a:pt x="62792" y="87466"/>
                </a:lnTo>
                <a:lnTo>
                  <a:pt x="62792" y="81532"/>
                </a:lnTo>
                <a:close/>
                <a:moveTo>
                  <a:pt x="74975" y="81532"/>
                </a:moveTo>
                <a:lnTo>
                  <a:pt x="74975" y="87466"/>
                </a:lnTo>
                <a:lnTo>
                  <a:pt x="69039" y="87466"/>
                </a:lnTo>
                <a:lnTo>
                  <a:pt x="69039" y="81532"/>
                </a:lnTo>
                <a:close/>
                <a:moveTo>
                  <a:pt x="81223" y="81532"/>
                </a:moveTo>
                <a:lnTo>
                  <a:pt x="81223" y="87466"/>
                </a:lnTo>
                <a:lnTo>
                  <a:pt x="75286" y="87466"/>
                </a:lnTo>
                <a:lnTo>
                  <a:pt x="75286" y="81532"/>
                </a:lnTo>
                <a:close/>
                <a:moveTo>
                  <a:pt x="87470" y="81532"/>
                </a:moveTo>
                <a:lnTo>
                  <a:pt x="87470" y="87466"/>
                </a:lnTo>
                <a:lnTo>
                  <a:pt x="81535" y="87466"/>
                </a:lnTo>
                <a:lnTo>
                  <a:pt x="81535" y="81532"/>
                </a:lnTo>
                <a:close/>
                <a:moveTo>
                  <a:pt x="93718" y="81532"/>
                </a:moveTo>
                <a:lnTo>
                  <a:pt x="93718" y="87466"/>
                </a:lnTo>
                <a:lnTo>
                  <a:pt x="87784" y="87466"/>
                </a:lnTo>
                <a:lnTo>
                  <a:pt x="87784" y="81532"/>
                </a:lnTo>
                <a:close/>
                <a:moveTo>
                  <a:pt x="99967" y="81532"/>
                </a:moveTo>
                <a:lnTo>
                  <a:pt x="99967" y="87466"/>
                </a:lnTo>
                <a:lnTo>
                  <a:pt x="94031" y="87466"/>
                </a:lnTo>
                <a:lnTo>
                  <a:pt x="94031" y="81532"/>
                </a:lnTo>
                <a:close/>
                <a:moveTo>
                  <a:pt x="106214" y="81532"/>
                </a:moveTo>
                <a:lnTo>
                  <a:pt x="106214" y="87466"/>
                </a:lnTo>
                <a:lnTo>
                  <a:pt x="100278" y="87466"/>
                </a:lnTo>
                <a:lnTo>
                  <a:pt x="100278" y="81532"/>
                </a:lnTo>
                <a:close/>
                <a:moveTo>
                  <a:pt x="112461" y="81532"/>
                </a:moveTo>
                <a:lnTo>
                  <a:pt x="112461" y="87466"/>
                </a:lnTo>
                <a:lnTo>
                  <a:pt x="106527" y="87466"/>
                </a:lnTo>
                <a:lnTo>
                  <a:pt x="106527" y="81532"/>
                </a:lnTo>
                <a:close/>
                <a:moveTo>
                  <a:pt x="118710" y="81532"/>
                </a:moveTo>
                <a:lnTo>
                  <a:pt x="118710" y="87466"/>
                </a:lnTo>
                <a:lnTo>
                  <a:pt x="112774" y="87466"/>
                </a:lnTo>
                <a:lnTo>
                  <a:pt x="112774" y="81532"/>
                </a:lnTo>
                <a:close/>
                <a:moveTo>
                  <a:pt x="124957" y="81532"/>
                </a:moveTo>
                <a:lnTo>
                  <a:pt x="124957" y="87466"/>
                </a:lnTo>
                <a:lnTo>
                  <a:pt x="119021" y="87466"/>
                </a:lnTo>
                <a:lnTo>
                  <a:pt x="119021" y="81532"/>
                </a:lnTo>
                <a:close/>
                <a:moveTo>
                  <a:pt x="131204" y="81532"/>
                </a:moveTo>
                <a:lnTo>
                  <a:pt x="131204" y="87466"/>
                </a:lnTo>
                <a:lnTo>
                  <a:pt x="125270" y="87466"/>
                </a:lnTo>
                <a:lnTo>
                  <a:pt x="125270" y="81532"/>
                </a:lnTo>
                <a:close/>
                <a:moveTo>
                  <a:pt x="137451" y="81532"/>
                </a:moveTo>
                <a:lnTo>
                  <a:pt x="137451" y="87466"/>
                </a:lnTo>
                <a:lnTo>
                  <a:pt x="131517" y="87466"/>
                </a:lnTo>
                <a:lnTo>
                  <a:pt x="131517" y="81532"/>
                </a:lnTo>
                <a:close/>
                <a:moveTo>
                  <a:pt x="143702" y="81532"/>
                </a:moveTo>
                <a:lnTo>
                  <a:pt x="143702" y="87466"/>
                </a:lnTo>
                <a:lnTo>
                  <a:pt x="137766" y="87466"/>
                </a:lnTo>
                <a:lnTo>
                  <a:pt x="137766" y="81532"/>
                </a:lnTo>
                <a:close/>
                <a:moveTo>
                  <a:pt x="149949" y="81532"/>
                </a:moveTo>
                <a:lnTo>
                  <a:pt x="149949" y="87466"/>
                </a:lnTo>
                <a:lnTo>
                  <a:pt x="144015" y="87466"/>
                </a:lnTo>
                <a:lnTo>
                  <a:pt x="144015" y="81532"/>
                </a:lnTo>
                <a:close/>
                <a:moveTo>
                  <a:pt x="156196" y="81532"/>
                </a:moveTo>
                <a:lnTo>
                  <a:pt x="156196" y="87466"/>
                </a:lnTo>
                <a:lnTo>
                  <a:pt x="150262" y="87466"/>
                </a:lnTo>
                <a:lnTo>
                  <a:pt x="150262" y="81532"/>
                </a:lnTo>
                <a:close/>
                <a:moveTo>
                  <a:pt x="162445" y="81532"/>
                </a:moveTo>
                <a:lnTo>
                  <a:pt x="162445" y="87466"/>
                </a:lnTo>
                <a:lnTo>
                  <a:pt x="156509" y="87466"/>
                </a:lnTo>
                <a:lnTo>
                  <a:pt x="156509" y="81532"/>
                </a:lnTo>
                <a:close/>
                <a:moveTo>
                  <a:pt x="168692" y="81532"/>
                </a:moveTo>
                <a:lnTo>
                  <a:pt x="168692" y="87466"/>
                </a:lnTo>
                <a:lnTo>
                  <a:pt x="162756" y="87466"/>
                </a:lnTo>
                <a:lnTo>
                  <a:pt x="162756" y="81532"/>
                </a:lnTo>
                <a:close/>
                <a:moveTo>
                  <a:pt x="174939" y="81532"/>
                </a:moveTo>
                <a:lnTo>
                  <a:pt x="174939" y="87466"/>
                </a:lnTo>
                <a:lnTo>
                  <a:pt x="169005" y="87466"/>
                </a:lnTo>
                <a:lnTo>
                  <a:pt x="169005" y="81532"/>
                </a:lnTo>
                <a:close/>
                <a:moveTo>
                  <a:pt x="181186" y="81532"/>
                </a:moveTo>
                <a:lnTo>
                  <a:pt x="181186" y="87466"/>
                </a:lnTo>
                <a:lnTo>
                  <a:pt x="175252" y="87466"/>
                </a:lnTo>
                <a:lnTo>
                  <a:pt x="175252" y="81532"/>
                </a:lnTo>
                <a:close/>
                <a:moveTo>
                  <a:pt x="187435" y="81532"/>
                </a:moveTo>
                <a:lnTo>
                  <a:pt x="187435" y="87466"/>
                </a:lnTo>
                <a:lnTo>
                  <a:pt x="181499" y="87466"/>
                </a:lnTo>
                <a:lnTo>
                  <a:pt x="181499" y="81532"/>
                </a:lnTo>
                <a:close/>
                <a:moveTo>
                  <a:pt x="193684" y="81532"/>
                </a:moveTo>
                <a:lnTo>
                  <a:pt x="193684" y="87466"/>
                </a:lnTo>
                <a:lnTo>
                  <a:pt x="187749" y="87466"/>
                </a:lnTo>
                <a:lnTo>
                  <a:pt x="187749" y="81532"/>
                </a:lnTo>
                <a:close/>
                <a:moveTo>
                  <a:pt x="199931" y="81532"/>
                </a:moveTo>
                <a:lnTo>
                  <a:pt x="199931" y="87466"/>
                </a:lnTo>
                <a:lnTo>
                  <a:pt x="193996" y="87466"/>
                </a:lnTo>
                <a:lnTo>
                  <a:pt x="193996" y="81532"/>
                </a:lnTo>
                <a:close/>
                <a:moveTo>
                  <a:pt x="206180" y="81532"/>
                </a:moveTo>
                <a:lnTo>
                  <a:pt x="206180" y="87466"/>
                </a:lnTo>
                <a:lnTo>
                  <a:pt x="200244" y="87466"/>
                </a:lnTo>
                <a:lnTo>
                  <a:pt x="200244" y="81532"/>
                </a:lnTo>
                <a:close/>
                <a:moveTo>
                  <a:pt x="212427" y="81532"/>
                </a:moveTo>
                <a:lnTo>
                  <a:pt x="212427" y="87466"/>
                </a:lnTo>
                <a:lnTo>
                  <a:pt x="206491" y="87466"/>
                </a:lnTo>
                <a:lnTo>
                  <a:pt x="206491" y="81532"/>
                </a:lnTo>
                <a:close/>
                <a:moveTo>
                  <a:pt x="218674" y="81532"/>
                </a:moveTo>
                <a:lnTo>
                  <a:pt x="218674" y="87466"/>
                </a:lnTo>
                <a:lnTo>
                  <a:pt x="212739" y="87466"/>
                </a:lnTo>
                <a:lnTo>
                  <a:pt x="212739" y="81532"/>
                </a:lnTo>
                <a:close/>
                <a:moveTo>
                  <a:pt x="224921" y="81532"/>
                </a:moveTo>
                <a:lnTo>
                  <a:pt x="224921" y="87466"/>
                </a:lnTo>
                <a:lnTo>
                  <a:pt x="218987" y="87466"/>
                </a:lnTo>
                <a:lnTo>
                  <a:pt x="218987" y="81532"/>
                </a:lnTo>
                <a:close/>
                <a:moveTo>
                  <a:pt x="231170" y="81532"/>
                </a:moveTo>
                <a:lnTo>
                  <a:pt x="231170" y="87466"/>
                </a:lnTo>
                <a:lnTo>
                  <a:pt x="225234" y="87466"/>
                </a:lnTo>
                <a:lnTo>
                  <a:pt x="225234" y="81532"/>
                </a:lnTo>
                <a:close/>
                <a:moveTo>
                  <a:pt x="237417" y="81532"/>
                </a:moveTo>
                <a:lnTo>
                  <a:pt x="237417" y="87466"/>
                </a:lnTo>
                <a:lnTo>
                  <a:pt x="231481" y="87466"/>
                </a:lnTo>
                <a:lnTo>
                  <a:pt x="231481" y="81532"/>
                </a:lnTo>
                <a:close/>
                <a:moveTo>
                  <a:pt x="243664" y="81532"/>
                </a:moveTo>
                <a:lnTo>
                  <a:pt x="243664" y="87466"/>
                </a:lnTo>
                <a:lnTo>
                  <a:pt x="237729" y="87466"/>
                </a:lnTo>
                <a:lnTo>
                  <a:pt x="237729" y="81532"/>
                </a:lnTo>
                <a:close/>
                <a:moveTo>
                  <a:pt x="249911" y="81532"/>
                </a:moveTo>
                <a:lnTo>
                  <a:pt x="249911" y="87466"/>
                </a:lnTo>
                <a:lnTo>
                  <a:pt x="243977" y="87466"/>
                </a:lnTo>
                <a:lnTo>
                  <a:pt x="243977" y="81532"/>
                </a:lnTo>
                <a:close/>
                <a:moveTo>
                  <a:pt x="256161" y="81532"/>
                </a:moveTo>
                <a:lnTo>
                  <a:pt x="256161" y="87466"/>
                </a:lnTo>
                <a:lnTo>
                  <a:pt x="250225" y="87466"/>
                </a:lnTo>
                <a:lnTo>
                  <a:pt x="250225" y="81532"/>
                </a:lnTo>
                <a:close/>
                <a:moveTo>
                  <a:pt x="262409" y="81532"/>
                </a:moveTo>
                <a:lnTo>
                  <a:pt x="262409" y="87466"/>
                </a:lnTo>
                <a:lnTo>
                  <a:pt x="256474" y="87466"/>
                </a:lnTo>
                <a:lnTo>
                  <a:pt x="256474" y="81532"/>
                </a:lnTo>
                <a:close/>
                <a:moveTo>
                  <a:pt x="268656" y="81532"/>
                </a:moveTo>
                <a:lnTo>
                  <a:pt x="268656" y="87466"/>
                </a:lnTo>
                <a:lnTo>
                  <a:pt x="262721" y="87466"/>
                </a:lnTo>
                <a:lnTo>
                  <a:pt x="262721" y="81532"/>
                </a:lnTo>
                <a:close/>
                <a:moveTo>
                  <a:pt x="274904" y="81532"/>
                </a:moveTo>
                <a:lnTo>
                  <a:pt x="274904" y="87466"/>
                </a:lnTo>
                <a:lnTo>
                  <a:pt x="268968" y="87466"/>
                </a:lnTo>
                <a:lnTo>
                  <a:pt x="268968" y="81532"/>
                </a:lnTo>
                <a:close/>
                <a:moveTo>
                  <a:pt x="6251" y="87779"/>
                </a:moveTo>
                <a:lnTo>
                  <a:pt x="6251" y="93713"/>
                </a:lnTo>
                <a:lnTo>
                  <a:pt x="315" y="93713"/>
                </a:lnTo>
                <a:lnTo>
                  <a:pt x="315" y="87779"/>
                </a:lnTo>
                <a:close/>
                <a:moveTo>
                  <a:pt x="12498" y="87779"/>
                </a:moveTo>
                <a:lnTo>
                  <a:pt x="12498" y="93713"/>
                </a:lnTo>
                <a:lnTo>
                  <a:pt x="6562" y="93713"/>
                </a:lnTo>
                <a:lnTo>
                  <a:pt x="6562" y="87779"/>
                </a:lnTo>
                <a:close/>
                <a:moveTo>
                  <a:pt x="18745" y="87779"/>
                </a:moveTo>
                <a:lnTo>
                  <a:pt x="18745" y="93713"/>
                </a:lnTo>
                <a:lnTo>
                  <a:pt x="12810" y="93713"/>
                </a:lnTo>
                <a:lnTo>
                  <a:pt x="12810" y="87779"/>
                </a:lnTo>
                <a:close/>
                <a:moveTo>
                  <a:pt x="24992" y="87779"/>
                </a:moveTo>
                <a:lnTo>
                  <a:pt x="24992" y="93713"/>
                </a:lnTo>
                <a:lnTo>
                  <a:pt x="19058" y="93713"/>
                </a:lnTo>
                <a:lnTo>
                  <a:pt x="19058" y="87779"/>
                </a:lnTo>
                <a:close/>
                <a:moveTo>
                  <a:pt x="31242" y="87779"/>
                </a:moveTo>
                <a:lnTo>
                  <a:pt x="31242" y="93713"/>
                </a:lnTo>
                <a:lnTo>
                  <a:pt x="25305" y="93713"/>
                </a:lnTo>
                <a:lnTo>
                  <a:pt x="25305" y="87779"/>
                </a:lnTo>
                <a:close/>
                <a:moveTo>
                  <a:pt x="37489" y="87779"/>
                </a:moveTo>
                <a:lnTo>
                  <a:pt x="37489" y="93713"/>
                </a:lnTo>
                <a:lnTo>
                  <a:pt x="31553" y="93713"/>
                </a:lnTo>
                <a:lnTo>
                  <a:pt x="31553" y="87779"/>
                </a:lnTo>
                <a:close/>
                <a:moveTo>
                  <a:pt x="43737" y="87779"/>
                </a:moveTo>
                <a:lnTo>
                  <a:pt x="43737" y="93713"/>
                </a:lnTo>
                <a:lnTo>
                  <a:pt x="37802" y="93713"/>
                </a:lnTo>
                <a:lnTo>
                  <a:pt x="37802" y="87779"/>
                </a:lnTo>
                <a:close/>
                <a:moveTo>
                  <a:pt x="49985" y="87779"/>
                </a:moveTo>
                <a:lnTo>
                  <a:pt x="49985" y="93713"/>
                </a:lnTo>
                <a:lnTo>
                  <a:pt x="44049" y="93713"/>
                </a:lnTo>
                <a:lnTo>
                  <a:pt x="44049" y="87779"/>
                </a:lnTo>
                <a:close/>
                <a:moveTo>
                  <a:pt x="56232" y="87779"/>
                </a:moveTo>
                <a:lnTo>
                  <a:pt x="56232" y="93713"/>
                </a:lnTo>
                <a:lnTo>
                  <a:pt x="50296" y="93713"/>
                </a:lnTo>
                <a:lnTo>
                  <a:pt x="50296" y="87779"/>
                </a:lnTo>
                <a:close/>
                <a:moveTo>
                  <a:pt x="62480" y="87779"/>
                </a:moveTo>
                <a:lnTo>
                  <a:pt x="62480" y="93713"/>
                </a:lnTo>
                <a:lnTo>
                  <a:pt x="56545" y="93713"/>
                </a:lnTo>
                <a:lnTo>
                  <a:pt x="56545" y="87779"/>
                </a:lnTo>
                <a:close/>
                <a:moveTo>
                  <a:pt x="68727" y="87779"/>
                </a:moveTo>
                <a:lnTo>
                  <a:pt x="68727" y="93713"/>
                </a:lnTo>
                <a:lnTo>
                  <a:pt x="62792" y="93713"/>
                </a:lnTo>
                <a:lnTo>
                  <a:pt x="62792" y="87779"/>
                </a:lnTo>
                <a:close/>
                <a:moveTo>
                  <a:pt x="74975" y="87779"/>
                </a:moveTo>
                <a:lnTo>
                  <a:pt x="74975" y="93713"/>
                </a:lnTo>
                <a:lnTo>
                  <a:pt x="69039" y="93713"/>
                </a:lnTo>
                <a:lnTo>
                  <a:pt x="69039" y="87779"/>
                </a:lnTo>
                <a:close/>
                <a:moveTo>
                  <a:pt x="81223" y="87779"/>
                </a:moveTo>
                <a:lnTo>
                  <a:pt x="81223" y="93713"/>
                </a:lnTo>
                <a:lnTo>
                  <a:pt x="75286" y="93713"/>
                </a:lnTo>
                <a:lnTo>
                  <a:pt x="75286" y="87779"/>
                </a:lnTo>
                <a:close/>
                <a:moveTo>
                  <a:pt x="87470" y="87779"/>
                </a:moveTo>
                <a:lnTo>
                  <a:pt x="87470" y="93713"/>
                </a:lnTo>
                <a:lnTo>
                  <a:pt x="81535" y="93713"/>
                </a:lnTo>
                <a:lnTo>
                  <a:pt x="81535" y="87779"/>
                </a:lnTo>
                <a:close/>
                <a:moveTo>
                  <a:pt x="93718" y="87779"/>
                </a:moveTo>
                <a:lnTo>
                  <a:pt x="93718" y="93713"/>
                </a:lnTo>
                <a:lnTo>
                  <a:pt x="87784" y="93713"/>
                </a:lnTo>
                <a:lnTo>
                  <a:pt x="87784" y="87779"/>
                </a:lnTo>
                <a:close/>
                <a:moveTo>
                  <a:pt x="162445" y="87779"/>
                </a:moveTo>
                <a:lnTo>
                  <a:pt x="162445" y="93713"/>
                </a:lnTo>
                <a:lnTo>
                  <a:pt x="156509" y="93713"/>
                </a:lnTo>
                <a:lnTo>
                  <a:pt x="156509" y="87779"/>
                </a:lnTo>
                <a:close/>
                <a:moveTo>
                  <a:pt x="168692" y="87779"/>
                </a:moveTo>
                <a:lnTo>
                  <a:pt x="168692" y="93713"/>
                </a:lnTo>
                <a:lnTo>
                  <a:pt x="162756" y="93713"/>
                </a:lnTo>
                <a:lnTo>
                  <a:pt x="162756" y="87779"/>
                </a:lnTo>
                <a:close/>
                <a:moveTo>
                  <a:pt x="174939" y="87779"/>
                </a:moveTo>
                <a:lnTo>
                  <a:pt x="174939" y="93713"/>
                </a:lnTo>
                <a:lnTo>
                  <a:pt x="169005" y="93713"/>
                </a:lnTo>
                <a:lnTo>
                  <a:pt x="169005" y="87779"/>
                </a:lnTo>
                <a:close/>
                <a:moveTo>
                  <a:pt x="181186" y="87779"/>
                </a:moveTo>
                <a:lnTo>
                  <a:pt x="181186" y="93713"/>
                </a:lnTo>
                <a:lnTo>
                  <a:pt x="175252" y="93713"/>
                </a:lnTo>
                <a:lnTo>
                  <a:pt x="175252" y="87779"/>
                </a:lnTo>
                <a:close/>
                <a:moveTo>
                  <a:pt x="187435" y="87779"/>
                </a:moveTo>
                <a:lnTo>
                  <a:pt x="187435" y="93713"/>
                </a:lnTo>
                <a:lnTo>
                  <a:pt x="181499" y="93713"/>
                </a:lnTo>
                <a:lnTo>
                  <a:pt x="181499" y="87779"/>
                </a:lnTo>
                <a:close/>
                <a:moveTo>
                  <a:pt x="193684" y="87779"/>
                </a:moveTo>
                <a:lnTo>
                  <a:pt x="193684" y="93713"/>
                </a:lnTo>
                <a:lnTo>
                  <a:pt x="187749" y="93713"/>
                </a:lnTo>
                <a:lnTo>
                  <a:pt x="187749" y="87779"/>
                </a:lnTo>
                <a:close/>
                <a:moveTo>
                  <a:pt x="199931" y="87779"/>
                </a:moveTo>
                <a:lnTo>
                  <a:pt x="199931" y="93713"/>
                </a:lnTo>
                <a:lnTo>
                  <a:pt x="193996" y="93713"/>
                </a:lnTo>
                <a:lnTo>
                  <a:pt x="193996" y="87779"/>
                </a:lnTo>
                <a:close/>
                <a:moveTo>
                  <a:pt x="206180" y="87779"/>
                </a:moveTo>
                <a:lnTo>
                  <a:pt x="206180" y="93713"/>
                </a:lnTo>
                <a:lnTo>
                  <a:pt x="200244" y="93713"/>
                </a:lnTo>
                <a:lnTo>
                  <a:pt x="200244" y="87779"/>
                </a:lnTo>
                <a:close/>
                <a:moveTo>
                  <a:pt x="212427" y="87779"/>
                </a:moveTo>
                <a:lnTo>
                  <a:pt x="212427" y="93713"/>
                </a:lnTo>
                <a:lnTo>
                  <a:pt x="206491" y="93713"/>
                </a:lnTo>
                <a:lnTo>
                  <a:pt x="206491" y="87779"/>
                </a:lnTo>
                <a:close/>
                <a:moveTo>
                  <a:pt x="99967" y="87781"/>
                </a:moveTo>
                <a:lnTo>
                  <a:pt x="99967" y="93717"/>
                </a:lnTo>
                <a:lnTo>
                  <a:pt x="94031" y="93717"/>
                </a:lnTo>
                <a:lnTo>
                  <a:pt x="94031" y="87781"/>
                </a:lnTo>
                <a:close/>
                <a:moveTo>
                  <a:pt x="106214" y="87781"/>
                </a:moveTo>
                <a:lnTo>
                  <a:pt x="106214" y="93717"/>
                </a:lnTo>
                <a:lnTo>
                  <a:pt x="100278" y="93717"/>
                </a:lnTo>
                <a:lnTo>
                  <a:pt x="100278" y="87781"/>
                </a:lnTo>
                <a:close/>
                <a:moveTo>
                  <a:pt x="112461" y="87781"/>
                </a:moveTo>
                <a:lnTo>
                  <a:pt x="112461" y="93717"/>
                </a:lnTo>
                <a:lnTo>
                  <a:pt x="106527" y="93717"/>
                </a:lnTo>
                <a:lnTo>
                  <a:pt x="106527" y="87781"/>
                </a:lnTo>
                <a:close/>
                <a:moveTo>
                  <a:pt x="118710" y="87781"/>
                </a:moveTo>
                <a:lnTo>
                  <a:pt x="118710" y="93717"/>
                </a:lnTo>
                <a:lnTo>
                  <a:pt x="112774" y="93717"/>
                </a:lnTo>
                <a:lnTo>
                  <a:pt x="112774" y="87781"/>
                </a:lnTo>
                <a:close/>
                <a:moveTo>
                  <a:pt x="124957" y="87781"/>
                </a:moveTo>
                <a:lnTo>
                  <a:pt x="124957" y="93717"/>
                </a:lnTo>
                <a:lnTo>
                  <a:pt x="119021" y="93717"/>
                </a:lnTo>
                <a:lnTo>
                  <a:pt x="119021" y="87781"/>
                </a:lnTo>
                <a:close/>
                <a:moveTo>
                  <a:pt x="131204" y="87781"/>
                </a:moveTo>
                <a:lnTo>
                  <a:pt x="131204" y="93717"/>
                </a:lnTo>
                <a:lnTo>
                  <a:pt x="125270" y="93717"/>
                </a:lnTo>
                <a:lnTo>
                  <a:pt x="125270" y="87781"/>
                </a:lnTo>
                <a:close/>
                <a:moveTo>
                  <a:pt x="137451" y="87781"/>
                </a:moveTo>
                <a:lnTo>
                  <a:pt x="137451" y="93717"/>
                </a:lnTo>
                <a:lnTo>
                  <a:pt x="131517" y="93717"/>
                </a:lnTo>
                <a:lnTo>
                  <a:pt x="131517" y="87781"/>
                </a:lnTo>
                <a:close/>
                <a:moveTo>
                  <a:pt x="143702" y="87781"/>
                </a:moveTo>
                <a:lnTo>
                  <a:pt x="143702" y="93717"/>
                </a:lnTo>
                <a:lnTo>
                  <a:pt x="137766" y="93717"/>
                </a:lnTo>
                <a:lnTo>
                  <a:pt x="137766" y="87781"/>
                </a:lnTo>
                <a:close/>
                <a:moveTo>
                  <a:pt x="149949" y="87781"/>
                </a:moveTo>
                <a:lnTo>
                  <a:pt x="149949" y="93717"/>
                </a:lnTo>
                <a:lnTo>
                  <a:pt x="144015" y="93717"/>
                </a:lnTo>
                <a:lnTo>
                  <a:pt x="144015" y="87781"/>
                </a:lnTo>
                <a:close/>
                <a:moveTo>
                  <a:pt x="156196" y="87781"/>
                </a:moveTo>
                <a:lnTo>
                  <a:pt x="156196" y="93717"/>
                </a:lnTo>
                <a:lnTo>
                  <a:pt x="150262" y="93717"/>
                </a:lnTo>
                <a:lnTo>
                  <a:pt x="150262" y="87781"/>
                </a:lnTo>
                <a:close/>
                <a:moveTo>
                  <a:pt x="218674" y="87781"/>
                </a:moveTo>
                <a:lnTo>
                  <a:pt x="218674" y="93717"/>
                </a:lnTo>
                <a:lnTo>
                  <a:pt x="212739" y="93717"/>
                </a:lnTo>
                <a:lnTo>
                  <a:pt x="212739" y="87781"/>
                </a:lnTo>
                <a:close/>
                <a:moveTo>
                  <a:pt x="224921" y="87781"/>
                </a:moveTo>
                <a:lnTo>
                  <a:pt x="224921" y="93717"/>
                </a:lnTo>
                <a:lnTo>
                  <a:pt x="218987" y="93717"/>
                </a:lnTo>
                <a:lnTo>
                  <a:pt x="218987" y="87781"/>
                </a:lnTo>
                <a:close/>
                <a:moveTo>
                  <a:pt x="231170" y="87781"/>
                </a:moveTo>
                <a:lnTo>
                  <a:pt x="231170" y="93717"/>
                </a:lnTo>
                <a:lnTo>
                  <a:pt x="225234" y="93717"/>
                </a:lnTo>
                <a:lnTo>
                  <a:pt x="225234" y="87781"/>
                </a:lnTo>
                <a:close/>
                <a:moveTo>
                  <a:pt x="237417" y="87781"/>
                </a:moveTo>
                <a:lnTo>
                  <a:pt x="237417" y="93717"/>
                </a:lnTo>
                <a:lnTo>
                  <a:pt x="231481" y="93717"/>
                </a:lnTo>
                <a:lnTo>
                  <a:pt x="231481" y="87781"/>
                </a:lnTo>
                <a:close/>
                <a:moveTo>
                  <a:pt x="243664" y="87781"/>
                </a:moveTo>
                <a:lnTo>
                  <a:pt x="243664" y="93717"/>
                </a:lnTo>
                <a:lnTo>
                  <a:pt x="237729" y="93717"/>
                </a:lnTo>
                <a:lnTo>
                  <a:pt x="237729" y="87781"/>
                </a:lnTo>
                <a:close/>
                <a:moveTo>
                  <a:pt x="249911" y="87781"/>
                </a:moveTo>
                <a:lnTo>
                  <a:pt x="249911" y="93717"/>
                </a:lnTo>
                <a:lnTo>
                  <a:pt x="243977" y="93717"/>
                </a:lnTo>
                <a:lnTo>
                  <a:pt x="243977" y="87781"/>
                </a:lnTo>
                <a:close/>
                <a:moveTo>
                  <a:pt x="256161" y="87781"/>
                </a:moveTo>
                <a:lnTo>
                  <a:pt x="256161" y="93717"/>
                </a:lnTo>
                <a:lnTo>
                  <a:pt x="250225" y="93717"/>
                </a:lnTo>
                <a:lnTo>
                  <a:pt x="250225" y="87781"/>
                </a:lnTo>
                <a:close/>
                <a:moveTo>
                  <a:pt x="262409" y="87781"/>
                </a:moveTo>
                <a:lnTo>
                  <a:pt x="262409" y="93717"/>
                </a:lnTo>
                <a:lnTo>
                  <a:pt x="256474" y="93717"/>
                </a:lnTo>
                <a:lnTo>
                  <a:pt x="256474" y="87781"/>
                </a:lnTo>
                <a:close/>
                <a:moveTo>
                  <a:pt x="268656" y="87781"/>
                </a:moveTo>
                <a:lnTo>
                  <a:pt x="268656" y="93717"/>
                </a:lnTo>
                <a:lnTo>
                  <a:pt x="262721" y="93717"/>
                </a:lnTo>
                <a:lnTo>
                  <a:pt x="262721" y="87781"/>
                </a:lnTo>
                <a:close/>
                <a:moveTo>
                  <a:pt x="274904" y="87781"/>
                </a:moveTo>
                <a:lnTo>
                  <a:pt x="274904" y="93717"/>
                </a:lnTo>
                <a:lnTo>
                  <a:pt x="268968" y="93717"/>
                </a:lnTo>
                <a:lnTo>
                  <a:pt x="268968" y="87781"/>
                </a:lnTo>
                <a:close/>
                <a:moveTo>
                  <a:pt x="6251" y="94028"/>
                </a:moveTo>
                <a:lnTo>
                  <a:pt x="6251" y="99964"/>
                </a:lnTo>
                <a:lnTo>
                  <a:pt x="315" y="99964"/>
                </a:lnTo>
                <a:lnTo>
                  <a:pt x="315" y="94028"/>
                </a:lnTo>
                <a:close/>
                <a:moveTo>
                  <a:pt x="12498" y="94028"/>
                </a:moveTo>
                <a:lnTo>
                  <a:pt x="12498" y="99964"/>
                </a:lnTo>
                <a:lnTo>
                  <a:pt x="6562" y="99964"/>
                </a:lnTo>
                <a:lnTo>
                  <a:pt x="6562" y="94028"/>
                </a:lnTo>
                <a:close/>
                <a:moveTo>
                  <a:pt x="18745" y="94028"/>
                </a:moveTo>
                <a:lnTo>
                  <a:pt x="18745" y="99964"/>
                </a:lnTo>
                <a:lnTo>
                  <a:pt x="12810" y="99964"/>
                </a:lnTo>
                <a:lnTo>
                  <a:pt x="12810" y="94028"/>
                </a:lnTo>
                <a:close/>
                <a:moveTo>
                  <a:pt x="24992" y="94028"/>
                </a:moveTo>
                <a:lnTo>
                  <a:pt x="24992" y="99964"/>
                </a:lnTo>
                <a:lnTo>
                  <a:pt x="19058" y="99964"/>
                </a:lnTo>
                <a:lnTo>
                  <a:pt x="19058" y="94028"/>
                </a:lnTo>
                <a:close/>
                <a:moveTo>
                  <a:pt x="31242" y="94028"/>
                </a:moveTo>
                <a:lnTo>
                  <a:pt x="31242" y="99964"/>
                </a:lnTo>
                <a:lnTo>
                  <a:pt x="25305" y="99964"/>
                </a:lnTo>
                <a:lnTo>
                  <a:pt x="25305" y="94028"/>
                </a:lnTo>
                <a:close/>
                <a:moveTo>
                  <a:pt x="37489" y="94028"/>
                </a:moveTo>
                <a:lnTo>
                  <a:pt x="37489" y="99964"/>
                </a:lnTo>
                <a:lnTo>
                  <a:pt x="31553" y="99964"/>
                </a:lnTo>
                <a:lnTo>
                  <a:pt x="31553" y="94028"/>
                </a:lnTo>
                <a:close/>
                <a:moveTo>
                  <a:pt x="43737" y="94028"/>
                </a:moveTo>
                <a:lnTo>
                  <a:pt x="43737" y="99964"/>
                </a:lnTo>
                <a:lnTo>
                  <a:pt x="37802" y="99964"/>
                </a:lnTo>
                <a:lnTo>
                  <a:pt x="37802" y="94028"/>
                </a:lnTo>
                <a:close/>
                <a:moveTo>
                  <a:pt x="49985" y="94028"/>
                </a:moveTo>
                <a:lnTo>
                  <a:pt x="49985" y="99964"/>
                </a:lnTo>
                <a:lnTo>
                  <a:pt x="44049" y="99964"/>
                </a:lnTo>
                <a:lnTo>
                  <a:pt x="44049" y="94028"/>
                </a:lnTo>
                <a:close/>
                <a:moveTo>
                  <a:pt x="56232" y="94028"/>
                </a:moveTo>
                <a:lnTo>
                  <a:pt x="56232" y="99964"/>
                </a:lnTo>
                <a:lnTo>
                  <a:pt x="50296" y="99964"/>
                </a:lnTo>
                <a:lnTo>
                  <a:pt x="50296" y="94028"/>
                </a:lnTo>
                <a:close/>
                <a:moveTo>
                  <a:pt x="62480" y="94028"/>
                </a:moveTo>
                <a:lnTo>
                  <a:pt x="62480" y="99964"/>
                </a:lnTo>
                <a:lnTo>
                  <a:pt x="56545" y="99964"/>
                </a:lnTo>
                <a:lnTo>
                  <a:pt x="56545" y="94028"/>
                </a:lnTo>
                <a:close/>
                <a:moveTo>
                  <a:pt x="68727" y="94028"/>
                </a:moveTo>
                <a:lnTo>
                  <a:pt x="68727" y="99964"/>
                </a:lnTo>
                <a:lnTo>
                  <a:pt x="62792" y="99964"/>
                </a:lnTo>
                <a:lnTo>
                  <a:pt x="62792" y="94028"/>
                </a:lnTo>
                <a:close/>
                <a:moveTo>
                  <a:pt x="74975" y="94028"/>
                </a:moveTo>
                <a:lnTo>
                  <a:pt x="74975" y="99964"/>
                </a:lnTo>
                <a:lnTo>
                  <a:pt x="69039" y="99964"/>
                </a:lnTo>
                <a:lnTo>
                  <a:pt x="69039" y="94028"/>
                </a:lnTo>
                <a:close/>
                <a:moveTo>
                  <a:pt x="81223" y="94028"/>
                </a:moveTo>
                <a:lnTo>
                  <a:pt x="81223" y="99964"/>
                </a:lnTo>
                <a:lnTo>
                  <a:pt x="75286" y="99964"/>
                </a:lnTo>
                <a:lnTo>
                  <a:pt x="75286" y="94028"/>
                </a:lnTo>
                <a:close/>
                <a:moveTo>
                  <a:pt x="87470" y="94028"/>
                </a:moveTo>
                <a:lnTo>
                  <a:pt x="87470" y="99964"/>
                </a:lnTo>
                <a:lnTo>
                  <a:pt x="81535" y="99964"/>
                </a:lnTo>
                <a:lnTo>
                  <a:pt x="81535" y="94028"/>
                </a:lnTo>
                <a:close/>
                <a:moveTo>
                  <a:pt x="93718" y="94028"/>
                </a:moveTo>
                <a:lnTo>
                  <a:pt x="93718" y="99964"/>
                </a:lnTo>
                <a:lnTo>
                  <a:pt x="87784" y="99964"/>
                </a:lnTo>
                <a:lnTo>
                  <a:pt x="87784" y="94028"/>
                </a:lnTo>
                <a:close/>
                <a:moveTo>
                  <a:pt x="99967" y="94028"/>
                </a:moveTo>
                <a:lnTo>
                  <a:pt x="99967" y="99964"/>
                </a:lnTo>
                <a:lnTo>
                  <a:pt x="94031" y="99964"/>
                </a:lnTo>
                <a:lnTo>
                  <a:pt x="94031" y="94028"/>
                </a:lnTo>
                <a:close/>
                <a:moveTo>
                  <a:pt x="106214" y="94029"/>
                </a:moveTo>
                <a:lnTo>
                  <a:pt x="106214" y="99964"/>
                </a:lnTo>
                <a:lnTo>
                  <a:pt x="100278" y="99964"/>
                </a:lnTo>
                <a:lnTo>
                  <a:pt x="100278" y="94029"/>
                </a:lnTo>
                <a:close/>
                <a:moveTo>
                  <a:pt x="112461" y="94029"/>
                </a:moveTo>
                <a:lnTo>
                  <a:pt x="112461" y="99964"/>
                </a:lnTo>
                <a:lnTo>
                  <a:pt x="106527" y="99964"/>
                </a:lnTo>
                <a:lnTo>
                  <a:pt x="106527" y="94029"/>
                </a:lnTo>
                <a:close/>
                <a:moveTo>
                  <a:pt x="118710" y="94029"/>
                </a:moveTo>
                <a:lnTo>
                  <a:pt x="118710" y="99964"/>
                </a:lnTo>
                <a:lnTo>
                  <a:pt x="112774" y="99964"/>
                </a:lnTo>
                <a:lnTo>
                  <a:pt x="112774" y="94029"/>
                </a:lnTo>
                <a:close/>
                <a:moveTo>
                  <a:pt x="124957" y="94029"/>
                </a:moveTo>
                <a:lnTo>
                  <a:pt x="124957" y="99964"/>
                </a:lnTo>
                <a:lnTo>
                  <a:pt x="119021" y="99964"/>
                </a:lnTo>
                <a:lnTo>
                  <a:pt x="119021" y="94029"/>
                </a:lnTo>
                <a:close/>
                <a:moveTo>
                  <a:pt x="131204" y="94029"/>
                </a:moveTo>
                <a:lnTo>
                  <a:pt x="131204" y="99964"/>
                </a:lnTo>
                <a:lnTo>
                  <a:pt x="125270" y="99964"/>
                </a:lnTo>
                <a:lnTo>
                  <a:pt x="125270" y="94029"/>
                </a:lnTo>
                <a:close/>
                <a:moveTo>
                  <a:pt x="137451" y="94029"/>
                </a:moveTo>
                <a:lnTo>
                  <a:pt x="137451" y="99964"/>
                </a:lnTo>
                <a:lnTo>
                  <a:pt x="131517" y="99964"/>
                </a:lnTo>
                <a:lnTo>
                  <a:pt x="131517" y="94029"/>
                </a:lnTo>
                <a:close/>
                <a:moveTo>
                  <a:pt x="143702" y="94029"/>
                </a:moveTo>
                <a:lnTo>
                  <a:pt x="143702" y="99964"/>
                </a:lnTo>
                <a:lnTo>
                  <a:pt x="137766" y="99964"/>
                </a:lnTo>
                <a:lnTo>
                  <a:pt x="137766" y="94029"/>
                </a:lnTo>
                <a:close/>
                <a:moveTo>
                  <a:pt x="149949" y="94029"/>
                </a:moveTo>
                <a:lnTo>
                  <a:pt x="149949" y="99964"/>
                </a:lnTo>
                <a:lnTo>
                  <a:pt x="144015" y="99964"/>
                </a:lnTo>
                <a:lnTo>
                  <a:pt x="144015" y="94029"/>
                </a:lnTo>
                <a:close/>
                <a:moveTo>
                  <a:pt x="156196" y="94029"/>
                </a:moveTo>
                <a:lnTo>
                  <a:pt x="156196" y="99964"/>
                </a:lnTo>
                <a:lnTo>
                  <a:pt x="150262" y="99964"/>
                </a:lnTo>
                <a:lnTo>
                  <a:pt x="150262" y="94029"/>
                </a:lnTo>
                <a:close/>
                <a:moveTo>
                  <a:pt x="162445" y="94028"/>
                </a:moveTo>
                <a:lnTo>
                  <a:pt x="162445" y="99964"/>
                </a:lnTo>
                <a:lnTo>
                  <a:pt x="156509" y="99964"/>
                </a:lnTo>
                <a:lnTo>
                  <a:pt x="156509" y="94028"/>
                </a:lnTo>
                <a:close/>
                <a:moveTo>
                  <a:pt x="168692" y="94028"/>
                </a:moveTo>
                <a:lnTo>
                  <a:pt x="168692" y="99964"/>
                </a:lnTo>
                <a:lnTo>
                  <a:pt x="162756" y="99964"/>
                </a:lnTo>
                <a:lnTo>
                  <a:pt x="162756" y="94028"/>
                </a:lnTo>
                <a:close/>
                <a:moveTo>
                  <a:pt x="174939" y="94028"/>
                </a:moveTo>
                <a:lnTo>
                  <a:pt x="174939" y="99964"/>
                </a:lnTo>
                <a:lnTo>
                  <a:pt x="169005" y="99964"/>
                </a:lnTo>
                <a:lnTo>
                  <a:pt x="169005" y="94028"/>
                </a:lnTo>
                <a:close/>
                <a:moveTo>
                  <a:pt x="181186" y="94028"/>
                </a:moveTo>
                <a:lnTo>
                  <a:pt x="181186" y="99964"/>
                </a:lnTo>
                <a:lnTo>
                  <a:pt x="175252" y="99964"/>
                </a:lnTo>
                <a:lnTo>
                  <a:pt x="175252" y="94028"/>
                </a:lnTo>
                <a:close/>
                <a:moveTo>
                  <a:pt x="187435" y="94028"/>
                </a:moveTo>
                <a:lnTo>
                  <a:pt x="187435" y="99964"/>
                </a:lnTo>
                <a:lnTo>
                  <a:pt x="181499" y="99964"/>
                </a:lnTo>
                <a:lnTo>
                  <a:pt x="181499" y="94028"/>
                </a:lnTo>
                <a:close/>
                <a:moveTo>
                  <a:pt x="193684" y="94028"/>
                </a:moveTo>
                <a:lnTo>
                  <a:pt x="193684" y="99964"/>
                </a:lnTo>
                <a:lnTo>
                  <a:pt x="187749" y="99964"/>
                </a:lnTo>
                <a:lnTo>
                  <a:pt x="187749" y="94028"/>
                </a:lnTo>
                <a:close/>
                <a:moveTo>
                  <a:pt x="199931" y="94028"/>
                </a:moveTo>
                <a:lnTo>
                  <a:pt x="199931" y="99964"/>
                </a:lnTo>
                <a:lnTo>
                  <a:pt x="193996" y="99964"/>
                </a:lnTo>
                <a:lnTo>
                  <a:pt x="193996" y="94028"/>
                </a:lnTo>
                <a:close/>
                <a:moveTo>
                  <a:pt x="206180" y="94028"/>
                </a:moveTo>
                <a:lnTo>
                  <a:pt x="206180" y="99964"/>
                </a:lnTo>
                <a:lnTo>
                  <a:pt x="200244" y="99964"/>
                </a:lnTo>
                <a:lnTo>
                  <a:pt x="200244" y="94028"/>
                </a:lnTo>
                <a:close/>
                <a:moveTo>
                  <a:pt x="212427" y="94028"/>
                </a:moveTo>
                <a:lnTo>
                  <a:pt x="212427" y="99964"/>
                </a:lnTo>
                <a:lnTo>
                  <a:pt x="206491" y="99964"/>
                </a:lnTo>
                <a:lnTo>
                  <a:pt x="206491" y="94028"/>
                </a:lnTo>
                <a:close/>
                <a:moveTo>
                  <a:pt x="218674" y="94028"/>
                </a:moveTo>
                <a:lnTo>
                  <a:pt x="218674" y="99964"/>
                </a:lnTo>
                <a:lnTo>
                  <a:pt x="212739" y="99964"/>
                </a:lnTo>
                <a:lnTo>
                  <a:pt x="212739" y="94028"/>
                </a:lnTo>
                <a:close/>
                <a:moveTo>
                  <a:pt x="224921" y="94029"/>
                </a:moveTo>
                <a:lnTo>
                  <a:pt x="224921" y="99964"/>
                </a:lnTo>
                <a:lnTo>
                  <a:pt x="218987" y="99964"/>
                </a:lnTo>
                <a:lnTo>
                  <a:pt x="218987" y="94029"/>
                </a:lnTo>
                <a:close/>
                <a:moveTo>
                  <a:pt x="231170" y="94029"/>
                </a:moveTo>
                <a:lnTo>
                  <a:pt x="231170" y="99964"/>
                </a:lnTo>
                <a:lnTo>
                  <a:pt x="225234" y="99964"/>
                </a:lnTo>
                <a:lnTo>
                  <a:pt x="225234" y="94029"/>
                </a:lnTo>
                <a:close/>
                <a:moveTo>
                  <a:pt x="237417" y="94029"/>
                </a:moveTo>
                <a:lnTo>
                  <a:pt x="237417" y="99964"/>
                </a:lnTo>
                <a:lnTo>
                  <a:pt x="231481" y="99964"/>
                </a:lnTo>
                <a:lnTo>
                  <a:pt x="231481" y="94029"/>
                </a:lnTo>
                <a:close/>
                <a:moveTo>
                  <a:pt x="243664" y="94029"/>
                </a:moveTo>
                <a:lnTo>
                  <a:pt x="243664" y="99964"/>
                </a:lnTo>
                <a:lnTo>
                  <a:pt x="237729" y="99964"/>
                </a:lnTo>
                <a:lnTo>
                  <a:pt x="237729" y="94029"/>
                </a:lnTo>
                <a:close/>
                <a:moveTo>
                  <a:pt x="249911" y="94029"/>
                </a:moveTo>
                <a:lnTo>
                  <a:pt x="249911" y="99964"/>
                </a:lnTo>
                <a:lnTo>
                  <a:pt x="243977" y="99964"/>
                </a:lnTo>
                <a:lnTo>
                  <a:pt x="243977" y="94029"/>
                </a:lnTo>
                <a:close/>
                <a:moveTo>
                  <a:pt x="256161" y="94029"/>
                </a:moveTo>
                <a:lnTo>
                  <a:pt x="256161" y="99964"/>
                </a:lnTo>
                <a:lnTo>
                  <a:pt x="250225" y="99964"/>
                </a:lnTo>
                <a:lnTo>
                  <a:pt x="250225" y="94029"/>
                </a:lnTo>
                <a:close/>
                <a:moveTo>
                  <a:pt x="262409" y="94029"/>
                </a:moveTo>
                <a:lnTo>
                  <a:pt x="262409" y="99964"/>
                </a:lnTo>
                <a:lnTo>
                  <a:pt x="256474" y="99964"/>
                </a:lnTo>
                <a:lnTo>
                  <a:pt x="256474" y="94029"/>
                </a:lnTo>
                <a:close/>
                <a:moveTo>
                  <a:pt x="268656" y="94029"/>
                </a:moveTo>
                <a:lnTo>
                  <a:pt x="268656" y="99964"/>
                </a:lnTo>
                <a:lnTo>
                  <a:pt x="262721" y="99964"/>
                </a:lnTo>
                <a:lnTo>
                  <a:pt x="262721" y="94029"/>
                </a:lnTo>
                <a:close/>
                <a:moveTo>
                  <a:pt x="274904" y="94029"/>
                </a:moveTo>
                <a:lnTo>
                  <a:pt x="274904" y="99964"/>
                </a:lnTo>
                <a:lnTo>
                  <a:pt x="268968" y="99964"/>
                </a:lnTo>
                <a:lnTo>
                  <a:pt x="268968" y="94029"/>
                </a:lnTo>
                <a:close/>
                <a:moveTo>
                  <a:pt x="6251" y="100276"/>
                </a:moveTo>
                <a:lnTo>
                  <a:pt x="6251" y="106211"/>
                </a:lnTo>
                <a:lnTo>
                  <a:pt x="315" y="106211"/>
                </a:lnTo>
                <a:lnTo>
                  <a:pt x="315" y="100276"/>
                </a:lnTo>
                <a:close/>
                <a:moveTo>
                  <a:pt x="12498" y="100276"/>
                </a:moveTo>
                <a:lnTo>
                  <a:pt x="12498" y="106211"/>
                </a:lnTo>
                <a:lnTo>
                  <a:pt x="6562" y="106211"/>
                </a:lnTo>
                <a:lnTo>
                  <a:pt x="6562" y="100276"/>
                </a:lnTo>
                <a:close/>
                <a:moveTo>
                  <a:pt x="18745" y="100276"/>
                </a:moveTo>
                <a:lnTo>
                  <a:pt x="18745" y="106211"/>
                </a:lnTo>
                <a:lnTo>
                  <a:pt x="12810" y="106211"/>
                </a:lnTo>
                <a:lnTo>
                  <a:pt x="12810" y="100276"/>
                </a:lnTo>
                <a:close/>
                <a:moveTo>
                  <a:pt x="24992" y="100276"/>
                </a:moveTo>
                <a:lnTo>
                  <a:pt x="24992" y="106211"/>
                </a:lnTo>
                <a:lnTo>
                  <a:pt x="19058" y="106211"/>
                </a:lnTo>
                <a:lnTo>
                  <a:pt x="19058" y="100276"/>
                </a:lnTo>
                <a:close/>
                <a:moveTo>
                  <a:pt x="31242" y="100276"/>
                </a:moveTo>
                <a:lnTo>
                  <a:pt x="31242" y="106211"/>
                </a:lnTo>
                <a:lnTo>
                  <a:pt x="25305" y="106211"/>
                </a:lnTo>
                <a:lnTo>
                  <a:pt x="25305" y="100276"/>
                </a:lnTo>
                <a:close/>
                <a:moveTo>
                  <a:pt x="37489" y="100276"/>
                </a:moveTo>
                <a:lnTo>
                  <a:pt x="37489" y="106211"/>
                </a:lnTo>
                <a:lnTo>
                  <a:pt x="31553" y="106211"/>
                </a:lnTo>
                <a:lnTo>
                  <a:pt x="31553" y="100276"/>
                </a:lnTo>
                <a:close/>
                <a:moveTo>
                  <a:pt x="43737" y="100276"/>
                </a:moveTo>
                <a:lnTo>
                  <a:pt x="43737" y="106211"/>
                </a:lnTo>
                <a:lnTo>
                  <a:pt x="37802" y="106211"/>
                </a:lnTo>
                <a:lnTo>
                  <a:pt x="37802" y="100276"/>
                </a:lnTo>
                <a:close/>
                <a:moveTo>
                  <a:pt x="49985" y="100276"/>
                </a:moveTo>
                <a:lnTo>
                  <a:pt x="49985" y="106211"/>
                </a:lnTo>
                <a:lnTo>
                  <a:pt x="44049" y="106211"/>
                </a:lnTo>
                <a:lnTo>
                  <a:pt x="44049" y="100276"/>
                </a:lnTo>
                <a:close/>
                <a:moveTo>
                  <a:pt x="56232" y="100276"/>
                </a:moveTo>
                <a:lnTo>
                  <a:pt x="56232" y="106211"/>
                </a:lnTo>
                <a:lnTo>
                  <a:pt x="50296" y="106211"/>
                </a:lnTo>
                <a:lnTo>
                  <a:pt x="50296" y="100276"/>
                </a:lnTo>
                <a:close/>
                <a:moveTo>
                  <a:pt x="62480" y="100276"/>
                </a:moveTo>
                <a:lnTo>
                  <a:pt x="62480" y="106211"/>
                </a:lnTo>
                <a:lnTo>
                  <a:pt x="56545" y="106211"/>
                </a:lnTo>
                <a:lnTo>
                  <a:pt x="56545" y="100276"/>
                </a:lnTo>
                <a:close/>
                <a:moveTo>
                  <a:pt x="68727" y="100276"/>
                </a:moveTo>
                <a:lnTo>
                  <a:pt x="68727" y="106211"/>
                </a:lnTo>
                <a:lnTo>
                  <a:pt x="62792" y="106211"/>
                </a:lnTo>
                <a:lnTo>
                  <a:pt x="62792" y="100276"/>
                </a:lnTo>
                <a:close/>
                <a:moveTo>
                  <a:pt x="74975" y="100276"/>
                </a:moveTo>
                <a:lnTo>
                  <a:pt x="74975" y="106211"/>
                </a:lnTo>
                <a:lnTo>
                  <a:pt x="69039" y="106211"/>
                </a:lnTo>
                <a:lnTo>
                  <a:pt x="69039" y="100276"/>
                </a:lnTo>
                <a:close/>
                <a:moveTo>
                  <a:pt x="81223" y="100276"/>
                </a:moveTo>
                <a:lnTo>
                  <a:pt x="81223" y="106211"/>
                </a:lnTo>
                <a:lnTo>
                  <a:pt x="75286" y="106211"/>
                </a:lnTo>
                <a:lnTo>
                  <a:pt x="75286" y="100276"/>
                </a:lnTo>
                <a:close/>
                <a:moveTo>
                  <a:pt x="87470" y="100276"/>
                </a:moveTo>
                <a:lnTo>
                  <a:pt x="87470" y="106211"/>
                </a:lnTo>
                <a:lnTo>
                  <a:pt x="81535" y="106211"/>
                </a:lnTo>
                <a:lnTo>
                  <a:pt x="81535" y="100276"/>
                </a:lnTo>
                <a:close/>
                <a:moveTo>
                  <a:pt x="93718" y="100276"/>
                </a:moveTo>
                <a:lnTo>
                  <a:pt x="93718" y="106211"/>
                </a:lnTo>
                <a:lnTo>
                  <a:pt x="87784" y="106211"/>
                </a:lnTo>
                <a:lnTo>
                  <a:pt x="87784" y="100276"/>
                </a:lnTo>
                <a:close/>
                <a:moveTo>
                  <a:pt x="99967" y="100276"/>
                </a:moveTo>
                <a:lnTo>
                  <a:pt x="99967" y="106211"/>
                </a:lnTo>
                <a:lnTo>
                  <a:pt x="94031" y="106211"/>
                </a:lnTo>
                <a:lnTo>
                  <a:pt x="94031" y="100276"/>
                </a:lnTo>
                <a:close/>
                <a:moveTo>
                  <a:pt x="106214" y="100276"/>
                </a:moveTo>
                <a:lnTo>
                  <a:pt x="106214" y="106211"/>
                </a:lnTo>
                <a:lnTo>
                  <a:pt x="100278" y="106211"/>
                </a:lnTo>
                <a:lnTo>
                  <a:pt x="100278" y="100276"/>
                </a:lnTo>
                <a:close/>
                <a:moveTo>
                  <a:pt x="112461" y="100276"/>
                </a:moveTo>
                <a:lnTo>
                  <a:pt x="112461" y="106211"/>
                </a:lnTo>
                <a:lnTo>
                  <a:pt x="106527" y="106211"/>
                </a:lnTo>
                <a:lnTo>
                  <a:pt x="106527" y="100276"/>
                </a:lnTo>
                <a:close/>
                <a:moveTo>
                  <a:pt x="118710" y="100276"/>
                </a:moveTo>
                <a:lnTo>
                  <a:pt x="118710" y="106211"/>
                </a:lnTo>
                <a:lnTo>
                  <a:pt x="112774" y="106211"/>
                </a:lnTo>
                <a:lnTo>
                  <a:pt x="112774" y="100276"/>
                </a:lnTo>
                <a:close/>
                <a:moveTo>
                  <a:pt x="124957" y="100276"/>
                </a:moveTo>
                <a:lnTo>
                  <a:pt x="124957" y="106211"/>
                </a:lnTo>
                <a:lnTo>
                  <a:pt x="119021" y="106211"/>
                </a:lnTo>
                <a:lnTo>
                  <a:pt x="119021" y="100276"/>
                </a:lnTo>
                <a:close/>
                <a:moveTo>
                  <a:pt x="131204" y="100276"/>
                </a:moveTo>
                <a:lnTo>
                  <a:pt x="131204" y="106211"/>
                </a:lnTo>
                <a:lnTo>
                  <a:pt x="125270" y="106211"/>
                </a:lnTo>
                <a:lnTo>
                  <a:pt x="125270" y="100276"/>
                </a:lnTo>
                <a:close/>
                <a:moveTo>
                  <a:pt x="137451" y="100276"/>
                </a:moveTo>
                <a:lnTo>
                  <a:pt x="137451" y="106211"/>
                </a:lnTo>
                <a:lnTo>
                  <a:pt x="131517" y="106211"/>
                </a:lnTo>
                <a:lnTo>
                  <a:pt x="131517" y="100276"/>
                </a:lnTo>
                <a:close/>
                <a:moveTo>
                  <a:pt x="143702" y="100276"/>
                </a:moveTo>
                <a:lnTo>
                  <a:pt x="143702" y="106211"/>
                </a:lnTo>
                <a:lnTo>
                  <a:pt x="137766" y="106211"/>
                </a:lnTo>
                <a:lnTo>
                  <a:pt x="137766" y="100276"/>
                </a:lnTo>
                <a:close/>
                <a:moveTo>
                  <a:pt x="149949" y="100276"/>
                </a:moveTo>
                <a:lnTo>
                  <a:pt x="149949" y="106211"/>
                </a:lnTo>
                <a:lnTo>
                  <a:pt x="144015" y="106211"/>
                </a:lnTo>
                <a:lnTo>
                  <a:pt x="144015" y="100276"/>
                </a:lnTo>
                <a:close/>
                <a:moveTo>
                  <a:pt x="156196" y="100276"/>
                </a:moveTo>
                <a:lnTo>
                  <a:pt x="156196" y="106211"/>
                </a:lnTo>
                <a:lnTo>
                  <a:pt x="150262" y="106211"/>
                </a:lnTo>
                <a:lnTo>
                  <a:pt x="150262" y="100276"/>
                </a:lnTo>
                <a:close/>
                <a:moveTo>
                  <a:pt x="162445" y="100276"/>
                </a:moveTo>
                <a:lnTo>
                  <a:pt x="162445" y="106211"/>
                </a:lnTo>
                <a:lnTo>
                  <a:pt x="156509" y="106211"/>
                </a:lnTo>
                <a:lnTo>
                  <a:pt x="156509" y="100276"/>
                </a:lnTo>
                <a:close/>
                <a:moveTo>
                  <a:pt x="168692" y="100276"/>
                </a:moveTo>
                <a:lnTo>
                  <a:pt x="168692" y="106211"/>
                </a:lnTo>
                <a:lnTo>
                  <a:pt x="162756" y="106211"/>
                </a:lnTo>
                <a:lnTo>
                  <a:pt x="162756" y="100276"/>
                </a:lnTo>
                <a:close/>
                <a:moveTo>
                  <a:pt x="174939" y="100276"/>
                </a:moveTo>
                <a:lnTo>
                  <a:pt x="174939" y="106211"/>
                </a:lnTo>
                <a:lnTo>
                  <a:pt x="169005" y="106211"/>
                </a:lnTo>
                <a:lnTo>
                  <a:pt x="169005" y="100276"/>
                </a:lnTo>
                <a:close/>
                <a:moveTo>
                  <a:pt x="181186" y="100276"/>
                </a:moveTo>
                <a:lnTo>
                  <a:pt x="181186" y="106211"/>
                </a:lnTo>
                <a:lnTo>
                  <a:pt x="175252" y="106211"/>
                </a:lnTo>
                <a:lnTo>
                  <a:pt x="175252" y="100276"/>
                </a:lnTo>
                <a:close/>
                <a:moveTo>
                  <a:pt x="187435" y="100276"/>
                </a:moveTo>
                <a:lnTo>
                  <a:pt x="187435" y="106211"/>
                </a:lnTo>
                <a:lnTo>
                  <a:pt x="181499" y="106211"/>
                </a:lnTo>
                <a:lnTo>
                  <a:pt x="181499" y="100276"/>
                </a:lnTo>
                <a:close/>
                <a:moveTo>
                  <a:pt x="193684" y="100276"/>
                </a:moveTo>
                <a:lnTo>
                  <a:pt x="193684" y="106211"/>
                </a:lnTo>
                <a:lnTo>
                  <a:pt x="187749" y="106211"/>
                </a:lnTo>
                <a:lnTo>
                  <a:pt x="187749" y="100276"/>
                </a:lnTo>
                <a:close/>
                <a:moveTo>
                  <a:pt x="199931" y="100276"/>
                </a:moveTo>
                <a:lnTo>
                  <a:pt x="199931" y="106211"/>
                </a:lnTo>
                <a:lnTo>
                  <a:pt x="193996" y="106211"/>
                </a:lnTo>
                <a:lnTo>
                  <a:pt x="193996" y="100276"/>
                </a:lnTo>
                <a:close/>
                <a:moveTo>
                  <a:pt x="206180" y="100276"/>
                </a:moveTo>
                <a:lnTo>
                  <a:pt x="206180" y="106211"/>
                </a:lnTo>
                <a:lnTo>
                  <a:pt x="200244" y="106211"/>
                </a:lnTo>
                <a:lnTo>
                  <a:pt x="200244" y="100276"/>
                </a:lnTo>
                <a:close/>
                <a:moveTo>
                  <a:pt x="212427" y="100276"/>
                </a:moveTo>
                <a:lnTo>
                  <a:pt x="212427" y="106211"/>
                </a:lnTo>
                <a:lnTo>
                  <a:pt x="206491" y="106211"/>
                </a:lnTo>
                <a:lnTo>
                  <a:pt x="206491" y="100276"/>
                </a:lnTo>
                <a:close/>
                <a:moveTo>
                  <a:pt x="218674" y="100276"/>
                </a:moveTo>
                <a:lnTo>
                  <a:pt x="218674" y="106211"/>
                </a:lnTo>
                <a:lnTo>
                  <a:pt x="212739" y="106211"/>
                </a:lnTo>
                <a:lnTo>
                  <a:pt x="212739" y="100276"/>
                </a:lnTo>
                <a:close/>
                <a:moveTo>
                  <a:pt x="224921" y="100276"/>
                </a:moveTo>
                <a:lnTo>
                  <a:pt x="224921" y="106211"/>
                </a:lnTo>
                <a:lnTo>
                  <a:pt x="218987" y="106211"/>
                </a:lnTo>
                <a:lnTo>
                  <a:pt x="218987" y="100276"/>
                </a:lnTo>
                <a:close/>
                <a:moveTo>
                  <a:pt x="231170" y="100276"/>
                </a:moveTo>
                <a:lnTo>
                  <a:pt x="231170" y="106211"/>
                </a:lnTo>
                <a:lnTo>
                  <a:pt x="225234" y="106211"/>
                </a:lnTo>
                <a:lnTo>
                  <a:pt x="225234" y="100276"/>
                </a:lnTo>
                <a:close/>
                <a:moveTo>
                  <a:pt x="237417" y="100276"/>
                </a:moveTo>
                <a:lnTo>
                  <a:pt x="237417" y="106211"/>
                </a:lnTo>
                <a:lnTo>
                  <a:pt x="231481" y="106211"/>
                </a:lnTo>
                <a:lnTo>
                  <a:pt x="231481" y="100276"/>
                </a:lnTo>
                <a:close/>
                <a:moveTo>
                  <a:pt x="243664" y="100276"/>
                </a:moveTo>
                <a:lnTo>
                  <a:pt x="243664" y="106211"/>
                </a:lnTo>
                <a:lnTo>
                  <a:pt x="237729" y="106211"/>
                </a:lnTo>
                <a:lnTo>
                  <a:pt x="237729" y="100276"/>
                </a:lnTo>
                <a:close/>
                <a:moveTo>
                  <a:pt x="249911" y="100276"/>
                </a:moveTo>
                <a:lnTo>
                  <a:pt x="249911" y="106211"/>
                </a:lnTo>
                <a:lnTo>
                  <a:pt x="243977" y="106211"/>
                </a:lnTo>
                <a:lnTo>
                  <a:pt x="243977" y="100276"/>
                </a:lnTo>
                <a:close/>
                <a:moveTo>
                  <a:pt x="256161" y="100276"/>
                </a:moveTo>
                <a:lnTo>
                  <a:pt x="256161" y="106211"/>
                </a:lnTo>
                <a:lnTo>
                  <a:pt x="250225" y="106211"/>
                </a:lnTo>
                <a:lnTo>
                  <a:pt x="250225" y="100276"/>
                </a:lnTo>
                <a:close/>
                <a:moveTo>
                  <a:pt x="262409" y="100276"/>
                </a:moveTo>
                <a:lnTo>
                  <a:pt x="262409" y="106211"/>
                </a:lnTo>
                <a:lnTo>
                  <a:pt x="256474" y="106211"/>
                </a:lnTo>
                <a:lnTo>
                  <a:pt x="256474" y="100276"/>
                </a:lnTo>
                <a:close/>
                <a:moveTo>
                  <a:pt x="268656" y="100276"/>
                </a:moveTo>
                <a:lnTo>
                  <a:pt x="268656" y="106211"/>
                </a:lnTo>
                <a:lnTo>
                  <a:pt x="262721" y="106211"/>
                </a:lnTo>
                <a:lnTo>
                  <a:pt x="262721" y="100276"/>
                </a:lnTo>
                <a:close/>
                <a:moveTo>
                  <a:pt x="274904" y="100276"/>
                </a:moveTo>
                <a:lnTo>
                  <a:pt x="274904" y="106211"/>
                </a:lnTo>
                <a:lnTo>
                  <a:pt x="268968" y="106211"/>
                </a:lnTo>
                <a:lnTo>
                  <a:pt x="268968" y="100276"/>
                </a:lnTo>
                <a:close/>
                <a:moveTo>
                  <a:pt x="6251" y="106523"/>
                </a:moveTo>
                <a:lnTo>
                  <a:pt x="6251" y="112460"/>
                </a:lnTo>
                <a:lnTo>
                  <a:pt x="315" y="112460"/>
                </a:lnTo>
                <a:lnTo>
                  <a:pt x="315" y="106523"/>
                </a:lnTo>
                <a:close/>
                <a:moveTo>
                  <a:pt x="12498" y="106523"/>
                </a:moveTo>
                <a:lnTo>
                  <a:pt x="12498" y="112460"/>
                </a:lnTo>
                <a:lnTo>
                  <a:pt x="6562" y="112460"/>
                </a:lnTo>
                <a:lnTo>
                  <a:pt x="6562" y="106523"/>
                </a:lnTo>
                <a:close/>
                <a:moveTo>
                  <a:pt x="18745" y="106523"/>
                </a:moveTo>
                <a:lnTo>
                  <a:pt x="18745" y="112460"/>
                </a:lnTo>
                <a:lnTo>
                  <a:pt x="12810" y="112460"/>
                </a:lnTo>
                <a:lnTo>
                  <a:pt x="12810" y="106523"/>
                </a:lnTo>
                <a:close/>
                <a:moveTo>
                  <a:pt x="24992" y="106523"/>
                </a:moveTo>
                <a:lnTo>
                  <a:pt x="24992" y="112460"/>
                </a:lnTo>
                <a:lnTo>
                  <a:pt x="19058" y="112460"/>
                </a:lnTo>
                <a:lnTo>
                  <a:pt x="19058" y="106523"/>
                </a:lnTo>
                <a:close/>
                <a:moveTo>
                  <a:pt x="31242" y="106523"/>
                </a:moveTo>
                <a:lnTo>
                  <a:pt x="31242" y="112460"/>
                </a:lnTo>
                <a:lnTo>
                  <a:pt x="25305" y="112460"/>
                </a:lnTo>
                <a:lnTo>
                  <a:pt x="25305" y="106523"/>
                </a:lnTo>
                <a:close/>
                <a:moveTo>
                  <a:pt x="37489" y="106523"/>
                </a:moveTo>
                <a:lnTo>
                  <a:pt x="37489" y="112460"/>
                </a:lnTo>
                <a:lnTo>
                  <a:pt x="31553" y="112460"/>
                </a:lnTo>
                <a:lnTo>
                  <a:pt x="31553" y="106523"/>
                </a:lnTo>
                <a:close/>
                <a:moveTo>
                  <a:pt x="43737" y="106523"/>
                </a:moveTo>
                <a:lnTo>
                  <a:pt x="43737" y="112460"/>
                </a:lnTo>
                <a:lnTo>
                  <a:pt x="37802" y="112460"/>
                </a:lnTo>
                <a:lnTo>
                  <a:pt x="37802" y="106523"/>
                </a:lnTo>
                <a:close/>
                <a:moveTo>
                  <a:pt x="49985" y="106523"/>
                </a:moveTo>
                <a:lnTo>
                  <a:pt x="49985" y="112460"/>
                </a:lnTo>
                <a:lnTo>
                  <a:pt x="44049" y="112460"/>
                </a:lnTo>
                <a:lnTo>
                  <a:pt x="44049" y="106523"/>
                </a:lnTo>
                <a:close/>
                <a:moveTo>
                  <a:pt x="56232" y="106523"/>
                </a:moveTo>
                <a:lnTo>
                  <a:pt x="56232" y="112460"/>
                </a:lnTo>
                <a:lnTo>
                  <a:pt x="50296" y="112460"/>
                </a:lnTo>
                <a:lnTo>
                  <a:pt x="50296" y="106523"/>
                </a:lnTo>
                <a:close/>
                <a:moveTo>
                  <a:pt x="62480" y="106523"/>
                </a:moveTo>
                <a:lnTo>
                  <a:pt x="62480" y="112460"/>
                </a:lnTo>
                <a:lnTo>
                  <a:pt x="56545" y="112460"/>
                </a:lnTo>
                <a:lnTo>
                  <a:pt x="56545" y="106523"/>
                </a:lnTo>
                <a:close/>
                <a:moveTo>
                  <a:pt x="68727" y="106523"/>
                </a:moveTo>
                <a:lnTo>
                  <a:pt x="68727" y="112460"/>
                </a:lnTo>
                <a:lnTo>
                  <a:pt x="62792" y="112460"/>
                </a:lnTo>
                <a:lnTo>
                  <a:pt x="62792" y="106523"/>
                </a:lnTo>
                <a:close/>
                <a:moveTo>
                  <a:pt x="74975" y="106523"/>
                </a:moveTo>
                <a:lnTo>
                  <a:pt x="74975" y="112460"/>
                </a:lnTo>
                <a:lnTo>
                  <a:pt x="69039" y="112460"/>
                </a:lnTo>
                <a:lnTo>
                  <a:pt x="69039" y="106523"/>
                </a:lnTo>
                <a:close/>
                <a:moveTo>
                  <a:pt x="81223" y="106523"/>
                </a:moveTo>
                <a:lnTo>
                  <a:pt x="81223" y="112460"/>
                </a:lnTo>
                <a:lnTo>
                  <a:pt x="75286" y="112460"/>
                </a:lnTo>
                <a:lnTo>
                  <a:pt x="75286" y="106523"/>
                </a:lnTo>
                <a:close/>
                <a:moveTo>
                  <a:pt x="87470" y="106523"/>
                </a:moveTo>
                <a:lnTo>
                  <a:pt x="87470" y="112460"/>
                </a:lnTo>
                <a:lnTo>
                  <a:pt x="81535" y="112460"/>
                </a:lnTo>
                <a:lnTo>
                  <a:pt x="81535" y="106523"/>
                </a:lnTo>
                <a:close/>
                <a:moveTo>
                  <a:pt x="93718" y="106523"/>
                </a:moveTo>
                <a:lnTo>
                  <a:pt x="93718" y="112460"/>
                </a:lnTo>
                <a:lnTo>
                  <a:pt x="87784" y="112460"/>
                </a:lnTo>
                <a:lnTo>
                  <a:pt x="87784" y="106523"/>
                </a:lnTo>
                <a:close/>
                <a:moveTo>
                  <a:pt x="99967" y="106523"/>
                </a:moveTo>
                <a:lnTo>
                  <a:pt x="99967" y="112460"/>
                </a:lnTo>
                <a:lnTo>
                  <a:pt x="94031" y="112460"/>
                </a:lnTo>
                <a:lnTo>
                  <a:pt x="94031" y="106523"/>
                </a:lnTo>
                <a:close/>
                <a:moveTo>
                  <a:pt x="106214" y="106523"/>
                </a:moveTo>
                <a:lnTo>
                  <a:pt x="106214" y="112460"/>
                </a:lnTo>
                <a:lnTo>
                  <a:pt x="100278" y="112460"/>
                </a:lnTo>
                <a:lnTo>
                  <a:pt x="100278" y="106523"/>
                </a:lnTo>
                <a:close/>
                <a:moveTo>
                  <a:pt x="112461" y="106523"/>
                </a:moveTo>
                <a:lnTo>
                  <a:pt x="112461" y="112460"/>
                </a:lnTo>
                <a:lnTo>
                  <a:pt x="106527" y="112460"/>
                </a:lnTo>
                <a:lnTo>
                  <a:pt x="106527" y="106523"/>
                </a:lnTo>
                <a:close/>
                <a:moveTo>
                  <a:pt x="118710" y="106523"/>
                </a:moveTo>
                <a:lnTo>
                  <a:pt x="118710" y="112460"/>
                </a:lnTo>
                <a:lnTo>
                  <a:pt x="112774" y="112460"/>
                </a:lnTo>
                <a:lnTo>
                  <a:pt x="112774" y="106523"/>
                </a:lnTo>
                <a:close/>
                <a:moveTo>
                  <a:pt x="124957" y="106523"/>
                </a:moveTo>
                <a:lnTo>
                  <a:pt x="124957" y="112460"/>
                </a:lnTo>
                <a:lnTo>
                  <a:pt x="119021" y="112460"/>
                </a:lnTo>
                <a:lnTo>
                  <a:pt x="119021" y="106523"/>
                </a:lnTo>
                <a:close/>
                <a:moveTo>
                  <a:pt x="131204" y="106523"/>
                </a:moveTo>
                <a:lnTo>
                  <a:pt x="131204" y="112460"/>
                </a:lnTo>
                <a:lnTo>
                  <a:pt x="125270" y="112460"/>
                </a:lnTo>
                <a:lnTo>
                  <a:pt x="125270" y="106523"/>
                </a:lnTo>
                <a:close/>
                <a:moveTo>
                  <a:pt x="137451" y="106523"/>
                </a:moveTo>
                <a:lnTo>
                  <a:pt x="137451" y="112460"/>
                </a:lnTo>
                <a:lnTo>
                  <a:pt x="131517" y="112460"/>
                </a:lnTo>
                <a:lnTo>
                  <a:pt x="131517" y="106523"/>
                </a:lnTo>
                <a:close/>
                <a:moveTo>
                  <a:pt x="143702" y="106523"/>
                </a:moveTo>
                <a:lnTo>
                  <a:pt x="143702" y="112460"/>
                </a:lnTo>
                <a:lnTo>
                  <a:pt x="137766" y="112460"/>
                </a:lnTo>
                <a:lnTo>
                  <a:pt x="137766" y="106523"/>
                </a:lnTo>
                <a:close/>
                <a:moveTo>
                  <a:pt x="149949" y="106523"/>
                </a:moveTo>
                <a:lnTo>
                  <a:pt x="149949" y="112460"/>
                </a:lnTo>
                <a:lnTo>
                  <a:pt x="144015" y="112460"/>
                </a:lnTo>
                <a:lnTo>
                  <a:pt x="144015" y="106523"/>
                </a:lnTo>
                <a:close/>
                <a:moveTo>
                  <a:pt x="156196" y="106523"/>
                </a:moveTo>
                <a:lnTo>
                  <a:pt x="156196" y="112460"/>
                </a:lnTo>
                <a:lnTo>
                  <a:pt x="150262" y="112460"/>
                </a:lnTo>
                <a:lnTo>
                  <a:pt x="150262" y="106523"/>
                </a:lnTo>
                <a:close/>
                <a:moveTo>
                  <a:pt x="162445" y="106523"/>
                </a:moveTo>
                <a:lnTo>
                  <a:pt x="162445" y="112460"/>
                </a:lnTo>
                <a:lnTo>
                  <a:pt x="156509" y="112460"/>
                </a:lnTo>
                <a:lnTo>
                  <a:pt x="156509" y="106523"/>
                </a:lnTo>
                <a:close/>
                <a:moveTo>
                  <a:pt x="168692" y="106523"/>
                </a:moveTo>
                <a:lnTo>
                  <a:pt x="168692" y="112460"/>
                </a:lnTo>
                <a:lnTo>
                  <a:pt x="162756" y="112460"/>
                </a:lnTo>
                <a:lnTo>
                  <a:pt x="162756" y="106523"/>
                </a:lnTo>
                <a:close/>
                <a:moveTo>
                  <a:pt x="174939" y="106523"/>
                </a:moveTo>
                <a:lnTo>
                  <a:pt x="174939" y="112460"/>
                </a:lnTo>
                <a:lnTo>
                  <a:pt x="169005" y="112460"/>
                </a:lnTo>
                <a:lnTo>
                  <a:pt x="169005" y="106523"/>
                </a:lnTo>
                <a:close/>
                <a:moveTo>
                  <a:pt x="181186" y="106523"/>
                </a:moveTo>
                <a:lnTo>
                  <a:pt x="181186" y="112460"/>
                </a:lnTo>
                <a:lnTo>
                  <a:pt x="175252" y="112460"/>
                </a:lnTo>
                <a:lnTo>
                  <a:pt x="175252" y="106523"/>
                </a:lnTo>
                <a:close/>
                <a:moveTo>
                  <a:pt x="187435" y="106523"/>
                </a:moveTo>
                <a:lnTo>
                  <a:pt x="187435" y="112460"/>
                </a:lnTo>
                <a:lnTo>
                  <a:pt x="181499" y="112460"/>
                </a:lnTo>
                <a:lnTo>
                  <a:pt x="181499" y="106523"/>
                </a:lnTo>
                <a:close/>
                <a:moveTo>
                  <a:pt x="193684" y="106523"/>
                </a:moveTo>
                <a:lnTo>
                  <a:pt x="193684" y="112460"/>
                </a:lnTo>
                <a:lnTo>
                  <a:pt x="187749" y="112460"/>
                </a:lnTo>
                <a:lnTo>
                  <a:pt x="187749" y="106523"/>
                </a:lnTo>
                <a:close/>
                <a:moveTo>
                  <a:pt x="199931" y="106523"/>
                </a:moveTo>
                <a:lnTo>
                  <a:pt x="199931" y="112460"/>
                </a:lnTo>
                <a:lnTo>
                  <a:pt x="193996" y="112460"/>
                </a:lnTo>
                <a:lnTo>
                  <a:pt x="193996" y="106523"/>
                </a:lnTo>
                <a:close/>
                <a:moveTo>
                  <a:pt x="206180" y="106523"/>
                </a:moveTo>
                <a:lnTo>
                  <a:pt x="206180" y="112460"/>
                </a:lnTo>
                <a:lnTo>
                  <a:pt x="200244" y="112460"/>
                </a:lnTo>
                <a:lnTo>
                  <a:pt x="200244" y="106523"/>
                </a:lnTo>
                <a:close/>
                <a:moveTo>
                  <a:pt x="212427" y="106523"/>
                </a:moveTo>
                <a:lnTo>
                  <a:pt x="212427" y="112460"/>
                </a:lnTo>
                <a:lnTo>
                  <a:pt x="206491" y="112460"/>
                </a:lnTo>
                <a:lnTo>
                  <a:pt x="206491" y="106523"/>
                </a:lnTo>
                <a:close/>
                <a:moveTo>
                  <a:pt x="218674" y="106523"/>
                </a:moveTo>
                <a:lnTo>
                  <a:pt x="218674" y="112460"/>
                </a:lnTo>
                <a:lnTo>
                  <a:pt x="212739" y="112460"/>
                </a:lnTo>
                <a:lnTo>
                  <a:pt x="212739" y="106523"/>
                </a:lnTo>
                <a:close/>
                <a:moveTo>
                  <a:pt x="224921" y="106523"/>
                </a:moveTo>
                <a:lnTo>
                  <a:pt x="224921" y="112460"/>
                </a:lnTo>
                <a:lnTo>
                  <a:pt x="218987" y="112460"/>
                </a:lnTo>
                <a:lnTo>
                  <a:pt x="218987" y="106523"/>
                </a:lnTo>
                <a:close/>
                <a:moveTo>
                  <a:pt x="231170" y="106523"/>
                </a:moveTo>
                <a:lnTo>
                  <a:pt x="231170" y="112460"/>
                </a:lnTo>
                <a:lnTo>
                  <a:pt x="225234" y="112460"/>
                </a:lnTo>
                <a:lnTo>
                  <a:pt x="225234" y="106523"/>
                </a:lnTo>
                <a:close/>
                <a:moveTo>
                  <a:pt x="237417" y="106523"/>
                </a:moveTo>
                <a:lnTo>
                  <a:pt x="237417" y="112460"/>
                </a:lnTo>
                <a:lnTo>
                  <a:pt x="231481" y="112460"/>
                </a:lnTo>
                <a:lnTo>
                  <a:pt x="231481" y="106523"/>
                </a:lnTo>
                <a:close/>
                <a:moveTo>
                  <a:pt x="243664" y="106523"/>
                </a:moveTo>
                <a:lnTo>
                  <a:pt x="243664" y="112460"/>
                </a:lnTo>
                <a:lnTo>
                  <a:pt x="237729" y="112460"/>
                </a:lnTo>
                <a:lnTo>
                  <a:pt x="237729" y="106523"/>
                </a:lnTo>
                <a:close/>
                <a:moveTo>
                  <a:pt x="249911" y="106523"/>
                </a:moveTo>
                <a:lnTo>
                  <a:pt x="249911" y="112460"/>
                </a:lnTo>
                <a:lnTo>
                  <a:pt x="243977" y="112460"/>
                </a:lnTo>
                <a:lnTo>
                  <a:pt x="243977" y="106523"/>
                </a:lnTo>
                <a:close/>
                <a:moveTo>
                  <a:pt x="256161" y="106523"/>
                </a:moveTo>
                <a:lnTo>
                  <a:pt x="256161" y="112460"/>
                </a:lnTo>
                <a:lnTo>
                  <a:pt x="250225" y="112460"/>
                </a:lnTo>
                <a:lnTo>
                  <a:pt x="250225" y="106523"/>
                </a:lnTo>
                <a:close/>
                <a:moveTo>
                  <a:pt x="262409" y="106523"/>
                </a:moveTo>
                <a:lnTo>
                  <a:pt x="262409" y="112460"/>
                </a:lnTo>
                <a:lnTo>
                  <a:pt x="256474" y="112460"/>
                </a:lnTo>
                <a:lnTo>
                  <a:pt x="256474" y="106523"/>
                </a:lnTo>
                <a:close/>
                <a:moveTo>
                  <a:pt x="268656" y="106523"/>
                </a:moveTo>
                <a:lnTo>
                  <a:pt x="268656" y="112460"/>
                </a:lnTo>
                <a:lnTo>
                  <a:pt x="262721" y="112460"/>
                </a:lnTo>
                <a:lnTo>
                  <a:pt x="262721" y="106523"/>
                </a:lnTo>
                <a:close/>
                <a:moveTo>
                  <a:pt x="274904" y="106523"/>
                </a:moveTo>
                <a:lnTo>
                  <a:pt x="274904" y="112460"/>
                </a:lnTo>
                <a:lnTo>
                  <a:pt x="268968" y="112460"/>
                </a:lnTo>
                <a:lnTo>
                  <a:pt x="268968" y="106523"/>
                </a:lnTo>
                <a:close/>
                <a:moveTo>
                  <a:pt x="6251" y="112771"/>
                </a:moveTo>
                <a:lnTo>
                  <a:pt x="6251" y="118707"/>
                </a:lnTo>
                <a:lnTo>
                  <a:pt x="315" y="118707"/>
                </a:lnTo>
                <a:lnTo>
                  <a:pt x="315" y="112771"/>
                </a:lnTo>
                <a:close/>
                <a:moveTo>
                  <a:pt x="12498" y="112771"/>
                </a:moveTo>
                <a:lnTo>
                  <a:pt x="12498" y="118707"/>
                </a:lnTo>
                <a:lnTo>
                  <a:pt x="6562" y="118707"/>
                </a:lnTo>
                <a:lnTo>
                  <a:pt x="6562" y="112771"/>
                </a:lnTo>
                <a:close/>
                <a:moveTo>
                  <a:pt x="18745" y="112771"/>
                </a:moveTo>
                <a:lnTo>
                  <a:pt x="18745" y="118707"/>
                </a:lnTo>
                <a:lnTo>
                  <a:pt x="12810" y="118707"/>
                </a:lnTo>
                <a:lnTo>
                  <a:pt x="12810" y="112771"/>
                </a:lnTo>
                <a:close/>
                <a:moveTo>
                  <a:pt x="24992" y="112771"/>
                </a:moveTo>
                <a:lnTo>
                  <a:pt x="24992" y="118707"/>
                </a:lnTo>
                <a:lnTo>
                  <a:pt x="19058" y="118707"/>
                </a:lnTo>
                <a:lnTo>
                  <a:pt x="19058" y="112771"/>
                </a:lnTo>
                <a:close/>
                <a:moveTo>
                  <a:pt x="31242" y="112771"/>
                </a:moveTo>
                <a:lnTo>
                  <a:pt x="31242" y="118707"/>
                </a:lnTo>
                <a:lnTo>
                  <a:pt x="25305" y="118707"/>
                </a:lnTo>
                <a:lnTo>
                  <a:pt x="25305" y="112771"/>
                </a:lnTo>
                <a:close/>
                <a:moveTo>
                  <a:pt x="37489" y="112771"/>
                </a:moveTo>
                <a:lnTo>
                  <a:pt x="37489" y="118707"/>
                </a:lnTo>
                <a:lnTo>
                  <a:pt x="31553" y="118707"/>
                </a:lnTo>
                <a:lnTo>
                  <a:pt x="31553" y="112771"/>
                </a:lnTo>
                <a:close/>
                <a:moveTo>
                  <a:pt x="43737" y="112771"/>
                </a:moveTo>
                <a:lnTo>
                  <a:pt x="43737" y="118707"/>
                </a:lnTo>
                <a:lnTo>
                  <a:pt x="37802" y="118707"/>
                </a:lnTo>
                <a:lnTo>
                  <a:pt x="37802" y="112771"/>
                </a:lnTo>
                <a:close/>
                <a:moveTo>
                  <a:pt x="49985" y="112771"/>
                </a:moveTo>
                <a:lnTo>
                  <a:pt x="49985" y="118707"/>
                </a:lnTo>
                <a:lnTo>
                  <a:pt x="44049" y="118707"/>
                </a:lnTo>
                <a:lnTo>
                  <a:pt x="44049" y="112771"/>
                </a:lnTo>
                <a:close/>
                <a:moveTo>
                  <a:pt x="56232" y="112771"/>
                </a:moveTo>
                <a:lnTo>
                  <a:pt x="56232" y="118707"/>
                </a:lnTo>
                <a:lnTo>
                  <a:pt x="50296" y="118707"/>
                </a:lnTo>
                <a:lnTo>
                  <a:pt x="50296" y="112771"/>
                </a:lnTo>
                <a:close/>
                <a:moveTo>
                  <a:pt x="62480" y="112771"/>
                </a:moveTo>
                <a:lnTo>
                  <a:pt x="62480" y="118707"/>
                </a:lnTo>
                <a:lnTo>
                  <a:pt x="56545" y="118707"/>
                </a:lnTo>
                <a:lnTo>
                  <a:pt x="56545" y="112771"/>
                </a:lnTo>
                <a:close/>
                <a:moveTo>
                  <a:pt x="68727" y="112771"/>
                </a:moveTo>
                <a:lnTo>
                  <a:pt x="68727" y="118707"/>
                </a:lnTo>
                <a:lnTo>
                  <a:pt x="62792" y="118707"/>
                </a:lnTo>
                <a:lnTo>
                  <a:pt x="62792" y="112771"/>
                </a:lnTo>
                <a:close/>
                <a:moveTo>
                  <a:pt x="74975" y="112771"/>
                </a:moveTo>
                <a:lnTo>
                  <a:pt x="74975" y="118707"/>
                </a:lnTo>
                <a:lnTo>
                  <a:pt x="69039" y="118707"/>
                </a:lnTo>
                <a:lnTo>
                  <a:pt x="69039" y="112771"/>
                </a:lnTo>
                <a:close/>
                <a:moveTo>
                  <a:pt x="81223" y="112771"/>
                </a:moveTo>
                <a:lnTo>
                  <a:pt x="81223" y="118707"/>
                </a:lnTo>
                <a:lnTo>
                  <a:pt x="75286" y="118707"/>
                </a:lnTo>
                <a:lnTo>
                  <a:pt x="75286" y="112771"/>
                </a:lnTo>
                <a:close/>
                <a:moveTo>
                  <a:pt x="87470" y="112771"/>
                </a:moveTo>
                <a:lnTo>
                  <a:pt x="87470" y="118707"/>
                </a:lnTo>
                <a:lnTo>
                  <a:pt x="81535" y="118707"/>
                </a:lnTo>
                <a:lnTo>
                  <a:pt x="81535" y="112771"/>
                </a:lnTo>
                <a:close/>
                <a:moveTo>
                  <a:pt x="93718" y="112771"/>
                </a:moveTo>
                <a:lnTo>
                  <a:pt x="93718" y="118707"/>
                </a:lnTo>
                <a:lnTo>
                  <a:pt x="87784" y="118707"/>
                </a:lnTo>
                <a:lnTo>
                  <a:pt x="87784" y="112771"/>
                </a:lnTo>
                <a:close/>
                <a:moveTo>
                  <a:pt x="99967" y="112771"/>
                </a:moveTo>
                <a:lnTo>
                  <a:pt x="99967" y="118707"/>
                </a:lnTo>
                <a:lnTo>
                  <a:pt x="94031" y="118707"/>
                </a:lnTo>
                <a:lnTo>
                  <a:pt x="94031" y="112771"/>
                </a:lnTo>
                <a:close/>
                <a:moveTo>
                  <a:pt x="106214" y="112771"/>
                </a:moveTo>
                <a:lnTo>
                  <a:pt x="106214" y="118707"/>
                </a:lnTo>
                <a:lnTo>
                  <a:pt x="100278" y="118707"/>
                </a:lnTo>
                <a:lnTo>
                  <a:pt x="100278" y="112771"/>
                </a:lnTo>
                <a:close/>
                <a:moveTo>
                  <a:pt x="112461" y="112771"/>
                </a:moveTo>
                <a:lnTo>
                  <a:pt x="112461" y="118707"/>
                </a:lnTo>
                <a:lnTo>
                  <a:pt x="106527" y="118707"/>
                </a:lnTo>
                <a:lnTo>
                  <a:pt x="106527" y="112771"/>
                </a:lnTo>
                <a:close/>
                <a:moveTo>
                  <a:pt x="118710" y="112771"/>
                </a:moveTo>
                <a:lnTo>
                  <a:pt x="118710" y="118707"/>
                </a:lnTo>
                <a:lnTo>
                  <a:pt x="112774" y="118707"/>
                </a:lnTo>
                <a:lnTo>
                  <a:pt x="112774" y="112771"/>
                </a:lnTo>
                <a:close/>
                <a:moveTo>
                  <a:pt x="124957" y="112771"/>
                </a:moveTo>
                <a:lnTo>
                  <a:pt x="124957" y="118707"/>
                </a:lnTo>
                <a:lnTo>
                  <a:pt x="119021" y="118707"/>
                </a:lnTo>
                <a:lnTo>
                  <a:pt x="119021" y="112771"/>
                </a:lnTo>
                <a:close/>
                <a:moveTo>
                  <a:pt x="131204" y="112771"/>
                </a:moveTo>
                <a:lnTo>
                  <a:pt x="131204" y="118707"/>
                </a:lnTo>
                <a:lnTo>
                  <a:pt x="125270" y="118707"/>
                </a:lnTo>
                <a:lnTo>
                  <a:pt x="125270" y="112771"/>
                </a:lnTo>
                <a:close/>
                <a:moveTo>
                  <a:pt x="137451" y="112771"/>
                </a:moveTo>
                <a:lnTo>
                  <a:pt x="137451" y="118707"/>
                </a:lnTo>
                <a:lnTo>
                  <a:pt x="131517" y="118707"/>
                </a:lnTo>
                <a:lnTo>
                  <a:pt x="131517" y="112771"/>
                </a:lnTo>
                <a:close/>
                <a:moveTo>
                  <a:pt x="143702" y="112771"/>
                </a:moveTo>
                <a:lnTo>
                  <a:pt x="143702" y="118707"/>
                </a:lnTo>
                <a:lnTo>
                  <a:pt x="137766" y="118707"/>
                </a:lnTo>
                <a:lnTo>
                  <a:pt x="137766" y="112771"/>
                </a:lnTo>
                <a:close/>
                <a:moveTo>
                  <a:pt x="149949" y="112771"/>
                </a:moveTo>
                <a:lnTo>
                  <a:pt x="149949" y="118707"/>
                </a:lnTo>
                <a:lnTo>
                  <a:pt x="144015" y="118707"/>
                </a:lnTo>
                <a:lnTo>
                  <a:pt x="144015" y="112771"/>
                </a:lnTo>
                <a:close/>
                <a:moveTo>
                  <a:pt x="156196" y="112771"/>
                </a:moveTo>
                <a:lnTo>
                  <a:pt x="156196" y="118707"/>
                </a:lnTo>
                <a:lnTo>
                  <a:pt x="150262" y="118707"/>
                </a:lnTo>
                <a:lnTo>
                  <a:pt x="150262" y="112771"/>
                </a:lnTo>
                <a:close/>
                <a:moveTo>
                  <a:pt x="162445" y="112771"/>
                </a:moveTo>
                <a:lnTo>
                  <a:pt x="162445" y="118707"/>
                </a:lnTo>
                <a:lnTo>
                  <a:pt x="156509" y="118707"/>
                </a:lnTo>
                <a:lnTo>
                  <a:pt x="156509" y="112771"/>
                </a:lnTo>
                <a:close/>
                <a:moveTo>
                  <a:pt x="168692" y="112771"/>
                </a:moveTo>
                <a:lnTo>
                  <a:pt x="168692" y="118707"/>
                </a:lnTo>
                <a:lnTo>
                  <a:pt x="162756" y="118707"/>
                </a:lnTo>
                <a:lnTo>
                  <a:pt x="162756" y="112771"/>
                </a:lnTo>
                <a:close/>
                <a:moveTo>
                  <a:pt x="174939" y="112771"/>
                </a:moveTo>
                <a:lnTo>
                  <a:pt x="174939" y="118707"/>
                </a:lnTo>
                <a:lnTo>
                  <a:pt x="169005" y="118707"/>
                </a:lnTo>
                <a:lnTo>
                  <a:pt x="169005" y="112771"/>
                </a:lnTo>
                <a:close/>
                <a:moveTo>
                  <a:pt x="181186" y="112771"/>
                </a:moveTo>
                <a:lnTo>
                  <a:pt x="181186" y="118707"/>
                </a:lnTo>
                <a:lnTo>
                  <a:pt x="175252" y="118707"/>
                </a:lnTo>
                <a:lnTo>
                  <a:pt x="175252" y="112771"/>
                </a:lnTo>
                <a:close/>
                <a:moveTo>
                  <a:pt x="187435" y="112771"/>
                </a:moveTo>
                <a:lnTo>
                  <a:pt x="187435" y="118707"/>
                </a:lnTo>
                <a:lnTo>
                  <a:pt x="181499" y="118707"/>
                </a:lnTo>
                <a:lnTo>
                  <a:pt x="181499" y="112771"/>
                </a:lnTo>
                <a:close/>
                <a:moveTo>
                  <a:pt x="193684" y="112771"/>
                </a:moveTo>
                <a:lnTo>
                  <a:pt x="193684" y="118707"/>
                </a:lnTo>
                <a:lnTo>
                  <a:pt x="187749" y="118707"/>
                </a:lnTo>
                <a:lnTo>
                  <a:pt x="187749" y="112771"/>
                </a:lnTo>
                <a:close/>
                <a:moveTo>
                  <a:pt x="199931" y="112771"/>
                </a:moveTo>
                <a:lnTo>
                  <a:pt x="199931" y="118707"/>
                </a:lnTo>
                <a:lnTo>
                  <a:pt x="193996" y="118707"/>
                </a:lnTo>
                <a:lnTo>
                  <a:pt x="193996" y="112771"/>
                </a:lnTo>
                <a:close/>
                <a:moveTo>
                  <a:pt x="206180" y="112771"/>
                </a:moveTo>
                <a:lnTo>
                  <a:pt x="206180" y="118707"/>
                </a:lnTo>
                <a:lnTo>
                  <a:pt x="200244" y="118707"/>
                </a:lnTo>
                <a:lnTo>
                  <a:pt x="200244" y="112771"/>
                </a:lnTo>
                <a:close/>
                <a:moveTo>
                  <a:pt x="212427" y="112771"/>
                </a:moveTo>
                <a:lnTo>
                  <a:pt x="212427" y="118707"/>
                </a:lnTo>
                <a:lnTo>
                  <a:pt x="206491" y="118707"/>
                </a:lnTo>
                <a:lnTo>
                  <a:pt x="206491" y="112771"/>
                </a:lnTo>
                <a:close/>
                <a:moveTo>
                  <a:pt x="218674" y="112771"/>
                </a:moveTo>
                <a:lnTo>
                  <a:pt x="218674" y="118707"/>
                </a:lnTo>
                <a:lnTo>
                  <a:pt x="212739" y="118707"/>
                </a:lnTo>
                <a:lnTo>
                  <a:pt x="212739" y="112771"/>
                </a:lnTo>
                <a:close/>
                <a:moveTo>
                  <a:pt x="224921" y="112771"/>
                </a:moveTo>
                <a:lnTo>
                  <a:pt x="224921" y="118707"/>
                </a:lnTo>
                <a:lnTo>
                  <a:pt x="218987" y="118707"/>
                </a:lnTo>
                <a:lnTo>
                  <a:pt x="218987" y="112771"/>
                </a:lnTo>
                <a:close/>
                <a:moveTo>
                  <a:pt x="231170" y="112771"/>
                </a:moveTo>
                <a:lnTo>
                  <a:pt x="231170" y="118707"/>
                </a:lnTo>
                <a:lnTo>
                  <a:pt x="225234" y="118707"/>
                </a:lnTo>
                <a:lnTo>
                  <a:pt x="225234" y="112771"/>
                </a:lnTo>
                <a:close/>
                <a:moveTo>
                  <a:pt x="237417" y="112771"/>
                </a:moveTo>
                <a:lnTo>
                  <a:pt x="237417" y="118707"/>
                </a:lnTo>
                <a:lnTo>
                  <a:pt x="231481" y="118707"/>
                </a:lnTo>
                <a:lnTo>
                  <a:pt x="231481" y="112771"/>
                </a:lnTo>
                <a:close/>
                <a:moveTo>
                  <a:pt x="243664" y="112771"/>
                </a:moveTo>
                <a:lnTo>
                  <a:pt x="243664" y="118707"/>
                </a:lnTo>
                <a:lnTo>
                  <a:pt x="237729" y="118707"/>
                </a:lnTo>
                <a:lnTo>
                  <a:pt x="237729" y="112771"/>
                </a:lnTo>
                <a:close/>
                <a:moveTo>
                  <a:pt x="249911" y="112771"/>
                </a:moveTo>
                <a:lnTo>
                  <a:pt x="249911" y="118707"/>
                </a:lnTo>
                <a:lnTo>
                  <a:pt x="243977" y="118707"/>
                </a:lnTo>
                <a:lnTo>
                  <a:pt x="243977" y="112771"/>
                </a:lnTo>
                <a:close/>
                <a:moveTo>
                  <a:pt x="256161" y="112771"/>
                </a:moveTo>
                <a:lnTo>
                  <a:pt x="256161" y="118707"/>
                </a:lnTo>
                <a:lnTo>
                  <a:pt x="250225" y="118707"/>
                </a:lnTo>
                <a:lnTo>
                  <a:pt x="250225" y="112771"/>
                </a:lnTo>
                <a:close/>
                <a:moveTo>
                  <a:pt x="262409" y="112771"/>
                </a:moveTo>
                <a:lnTo>
                  <a:pt x="262409" y="118707"/>
                </a:lnTo>
                <a:lnTo>
                  <a:pt x="256474" y="118707"/>
                </a:lnTo>
                <a:lnTo>
                  <a:pt x="256474" y="112771"/>
                </a:lnTo>
                <a:close/>
                <a:moveTo>
                  <a:pt x="268656" y="112771"/>
                </a:moveTo>
                <a:lnTo>
                  <a:pt x="268656" y="118707"/>
                </a:lnTo>
                <a:lnTo>
                  <a:pt x="262721" y="118707"/>
                </a:lnTo>
                <a:lnTo>
                  <a:pt x="262721" y="112771"/>
                </a:lnTo>
                <a:close/>
                <a:moveTo>
                  <a:pt x="274904" y="112771"/>
                </a:moveTo>
                <a:lnTo>
                  <a:pt x="274904" y="118707"/>
                </a:lnTo>
                <a:lnTo>
                  <a:pt x="268968" y="118707"/>
                </a:lnTo>
                <a:lnTo>
                  <a:pt x="268968" y="112771"/>
                </a:lnTo>
                <a:close/>
                <a:moveTo>
                  <a:pt x="6251" y="119019"/>
                </a:moveTo>
                <a:lnTo>
                  <a:pt x="6251" y="124954"/>
                </a:lnTo>
                <a:lnTo>
                  <a:pt x="315" y="124954"/>
                </a:lnTo>
                <a:lnTo>
                  <a:pt x="315" y="119019"/>
                </a:lnTo>
                <a:close/>
                <a:moveTo>
                  <a:pt x="12498" y="119019"/>
                </a:moveTo>
                <a:lnTo>
                  <a:pt x="12498" y="124954"/>
                </a:lnTo>
                <a:lnTo>
                  <a:pt x="6562" y="124954"/>
                </a:lnTo>
                <a:lnTo>
                  <a:pt x="6562" y="119019"/>
                </a:lnTo>
                <a:close/>
                <a:moveTo>
                  <a:pt x="18745" y="119019"/>
                </a:moveTo>
                <a:lnTo>
                  <a:pt x="18745" y="124954"/>
                </a:lnTo>
                <a:lnTo>
                  <a:pt x="12810" y="124954"/>
                </a:lnTo>
                <a:lnTo>
                  <a:pt x="12810" y="119019"/>
                </a:lnTo>
                <a:close/>
                <a:moveTo>
                  <a:pt x="24992" y="119019"/>
                </a:moveTo>
                <a:lnTo>
                  <a:pt x="24992" y="124954"/>
                </a:lnTo>
                <a:lnTo>
                  <a:pt x="19058" y="124954"/>
                </a:lnTo>
                <a:lnTo>
                  <a:pt x="19058" y="119019"/>
                </a:lnTo>
                <a:close/>
                <a:moveTo>
                  <a:pt x="31242" y="119019"/>
                </a:moveTo>
                <a:lnTo>
                  <a:pt x="31242" y="124954"/>
                </a:lnTo>
                <a:lnTo>
                  <a:pt x="25305" y="124954"/>
                </a:lnTo>
                <a:lnTo>
                  <a:pt x="25305" y="119019"/>
                </a:lnTo>
                <a:close/>
                <a:moveTo>
                  <a:pt x="37489" y="119019"/>
                </a:moveTo>
                <a:lnTo>
                  <a:pt x="37489" y="124954"/>
                </a:lnTo>
                <a:lnTo>
                  <a:pt x="31553" y="124954"/>
                </a:lnTo>
                <a:lnTo>
                  <a:pt x="31553" y="119019"/>
                </a:lnTo>
                <a:close/>
                <a:moveTo>
                  <a:pt x="43737" y="119019"/>
                </a:moveTo>
                <a:lnTo>
                  <a:pt x="43737" y="124954"/>
                </a:lnTo>
                <a:lnTo>
                  <a:pt x="37802" y="124954"/>
                </a:lnTo>
                <a:lnTo>
                  <a:pt x="37802" y="119019"/>
                </a:lnTo>
                <a:close/>
                <a:moveTo>
                  <a:pt x="49985" y="119019"/>
                </a:moveTo>
                <a:lnTo>
                  <a:pt x="49985" y="124954"/>
                </a:lnTo>
                <a:lnTo>
                  <a:pt x="44049" y="124954"/>
                </a:lnTo>
                <a:lnTo>
                  <a:pt x="44049" y="119019"/>
                </a:lnTo>
                <a:close/>
                <a:moveTo>
                  <a:pt x="56232" y="119019"/>
                </a:moveTo>
                <a:lnTo>
                  <a:pt x="56232" y="124954"/>
                </a:lnTo>
                <a:lnTo>
                  <a:pt x="50296" y="124954"/>
                </a:lnTo>
                <a:lnTo>
                  <a:pt x="50296" y="119019"/>
                </a:lnTo>
                <a:close/>
                <a:moveTo>
                  <a:pt x="62480" y="119019"/>
                </a:moveTo>
                <a:lnTo>
                  <a:pt x="62480" y="124954"/>
                </a:lnTo>
                <a:lnTo>
                  <a:pt x="56545" y="124954"/>
                </a:lnTo>
                <a:lnTo>
                  <a:pt x="56545" y="119019"/>
                </a:lnTo>
                <a:close/>
                <a:moveTo>
                  <a:pt x="68727" y="119019"/>
                </a:moveTo>
                <a:lnTo>
                  <a:pt x="68727" y="124954"/>
                </a:lnTo>
                <a:lnTo>
                  <a:pt x="62792" y="124954"/>
                </a:lnTo>
                <a:lnTo>
                  <a:pt x="62792" y="119019"/>
                </a:lnTo>
                <a:close/>
                <a:moveTo>
                  <a:pt x="74975" y="119019"/>
                </a:moveTo>
                <a:lnTo>
                  <a:pt x="74975" y="124954"/>
                </a:lnTo>
                <a:lnTo>
                  <a:pt x="69039" y="124954"/>
                </a:lnTo>
                <a:lnTo>
                  <a:pt x="69039" y="119019"/>
                </a:lnTo>
                <a:close/>
                <a:moveTo>
                  <a:pt x="81223" y="119019"/>
                </a:moveTo>
                <a:lnTo>
                  <a:pt x="81223" y="124954"/>
                </a:lnTo>
                <a:lnTo>
                  <a:pt x="75286" y="124954"/>
                </a:lnTo>
                <a:lnTo>
                  <a:pt x="75286" y="119019"/>
                </a:lnTo>
                <a:close/>
                <a:moveTo>
                  <a:pt x="87470" y="119019"/>
                </a:moveTo>
                <a:lnTo>
                  <a:pt x="87470" y="124954"/>
                </a:lnTo>
                <a:lnTo>
                  <a:pt x="81535" y="124954"/>
                </a:lnTo>
                <a:lnTo>
                  <a:pt x="81535" y="119019"/>
                </a:lnTo>
                <a:close/>
                <a:moveTo>
                  <a:pt x="93718" y="119019"/>
                </a:moveTo>
                <a:lnTo>
                  <a:pt x="93718" y="124954"/>
                </a:lnTo>
                <a:lnTo>
                  <a:pt x="87784" y="124954"/>
                </a:lnTo>
                <a:lnTo>
                  <a:pt x="87784" y="119019"/>
                </a:lnTo>
                <a:close/>
                <a:moveTo>
                  <a:pt x="99967" y="119019"/>
                </a:moveTo>
                <a:lnTo>
                  <a:pt x="99967" y="124954"/>
                </a:lnTo>
                <a:lnTo>
                  <a:pt x="94031" y="124954"/>
                </a:lnTo>
                <a:lnTo>
                  <a:pt x="94031" y="119019"/>
                </a:lnTo>
                <a:close/>
                <a:moveTo>
                  <a:pt x="106214" y="119019"/>
                </a:moveTo>
                <a:lnTo>
                  <a:pt x="106214" y="124954"/>
                </a:lnTo>
                <a:lnTo>
                  <a:pt x="100278" y="124954"/>
                </a:lnTo>
                <a:lnTo>
                  <a:pt x="100278" y="119019"/>
                </a:lnTo>
                <a:close/>
                <a:moveTo>
                  <a:pt x="112461" y="119019"/>
                </a:moveTo>
                <a:lnTo>
                  <a:pt x="112461" y="124954"/>
                </a:lnTo>
                <a:lnTo>
                  <a:pt x="106527" y="124954"/>
                </a:lnTo>
                <a:lnTo>
                  <a:pt x="106527" y="119019"/>
                </a:lnTo>
                <a:close/>
                <a:moveTo>
                  <a:pt x="118710" y="119019"/>
                </a:moveTo>
                <a:lnTo>
                  <a:pt x="118710" y="124954"/>
                </a:lnTo>
                <a:lnTo>
                  <a:pt x="112774" y="124954"/>
                </a:lnTo>
                <a:lnTo>
                  <a:pt x="112774" y="119019"/>
                </a:lnTo>
                <a:close/>
                <a:moveTo>
                  <a:pt x="124957" y="119019"/>
                </a:moveTo>
                <a:lnTo>
                  <a:pt x="124957" y="124954"/>
                </a:lnTo>
                <a:lnTo>
                  <a:pt x="119021" y="124954"/>
                </a:lnTo>
                <a:lnTo>
                  <a:pt x="119021" y="119019"/>
                </a:lnTo>
                <a:close/>
                <a:moveTo>
                  <a:pt x="131204" y="119019"/>
                </a:moveTo>
                <a:lnTo>
                  <a:pt x="131204" y="124954"/>
                </a:lnTo>
                <a:lnTo>
                  <a:pt x="125270" y="124954"/>
                </a:lnTo>
                <a:lnTo>
                  <a:pt x="125270" y="119019"/>
                </a:lnTo>
                <a:close/>
                <a:moveTo>
                  <a:pt x="137451" y="119019"/>
                </a:moveTo>
                <a:lnTo>
                  <a:pt x="137451" y="124954"/>
                </a:lnTo>
                <a:lnTo>
                  <a:pt x="131517" y="124954"/>
                </a:lnTo>
                <a:lnTo>
                  <a:pt x="131517" y="119019"/>
                </a:lnTo>
                <a:close/>
                <a:moveTo>
                  <a:pt x="143702" y="119019"/>
                </a:moveTo>
                <a:lnTo>
                  <a:pt x="143702" y="124954"/>
                </a:lnTo>
                <a:lnTo>
                  <a:pt x="137766" y="124954"/>
                </a:lnTo>
                <a:lnTo>
                  <a:pt x="137766" y="119019"/>
                </a:lnTo>
                <a:close/>
                <a:moveTo>
                  <a:pt x="149949" y="119019"/>
                </a:moveTo>
                <a:lnTo>
                  <a:pt x="149949" y="124954"/>
                </a:lnTo>
                <a:lnTo>
                  <a:pt x="144015" y="124954"/>
                </a:lnTo>
                <a:lnTo>
                  <a:pt x="144015" y="119019"/>
                </a:lnTo>
                <a:close/>
                <a:moveTo>
                  <a:pt x="156196" y="119019"/>
                </a:moveTo>
                <a:lnTo>
                  <a:pt x="156196" y="124954"/>
                </a:lnTo>
                <a:lnTo>
                  <a:pt x="150262" y="124954"/>
                </a:lnTo>
                <a:lnTo>
                  <a:pt x="150262" y="119019"/>
                </a:lnTo>
                <a:close/>
                <a:moveTo>
                  <a:pt x="162445" y="119019"/>
                </a:moveTo>
                <a:lnTo>
                  <a:pt x="162445" y="124954"/>
                </a:lnTo>
                <a:lnTo>
                  <a:pt x="156509" y="124954"/>
                </a:lnTo>
                <a:lnTo>
                  <a:pt x="156509" y="119019"/>
                </a:lnTo>
                <a:close/>
                <a:moveTo>
                  <a:pt x="168692" y="119019"/>
                </a:moveTo>
                <a:lnTo>
                  <a:pt x="168692" y="124954"/>
                </a:lnTo>
                <a:lnTo>
                  <a:pt x="162756" y="124954"/>
                </a:lnTo>
                <a:lnTo>
                  <a:pt x="162756" y="119019"/>
                </a:lnTo>
                <a:close/>
                <a:moveTo>
                  <a:pt x="174939" y="119019"/>
                </a:moveTo>
                <a:lnTo>
                  <a:pt x="174939" y="124954"/>
                </a:lnTo>
                <a:lnTo>
                  <a:pt x="169005" y="124954"/>
                </a:lnTo>
                <a:lnTo>
                  <a:pt x="169005" y="119019"/>
                </a:lnTo>
                <a:close/>
                <a:moveTo>
                  <a:pt x="181186" y="119019"/>
                </a:moveTo>
                <a:lnTo>
                  <a:pt x="181186" y="124954"/>
                </a:lnTo>
                <a:lnTo>
                  <a:pt x="175252" y="124954"/>
                </a:lnTo>
                <a:lnTo>
                  <a:pt x="175252" y="119019"/>
                </a:lnTo>
                <a:close/>
                <a:moveTo>
                  <a:pt x="187435" y="119019"/>
                </a:moveTo>
                <a:lnTo>
                  <a:pt x="187435" y="124954"/>
                </a:lnTo>
                <a:lnTo>
                  <a:pt x="181499" y="124954"/>
                </a:lnTo>
                <a:lnTo>
                  <a:pt x="181499" y="119019"/>
                </a:lnTo>
                <a:close/>
                <a:moveTo>
                  <a:pt x="193684" y="119019"/>
                </a:moveTo>
                <a:lnTo>
                  <a:pt x="193684" y="124954"/>
                </a:lnTo>
                <a:lnTo>
                  <a:pt x="187749" y="124954"/>
                </a:lnTo>
                <a:lnTo>
                  <a:pt x="187749" y="119019"/>
                </a:lnTo>
                <a:close/>
                <a:moveTo>
                  <a:pt x="199931" y="119019"/>
                </a:moveTo>
                <a:lnTo>
                  <a:pt x="199931" y="124954"/>
                </a:lnTo>
                <a:lnTo>
                  <a:pt x="193996" y="124954"/>
                </a:lnTo>
                <a:lnTo>
                  <a:pt x="193996" y="119019"/>
                </a:lnTo>
                <a:close/>
                <a:moveTo>
                  <a:pt x="206180" y="119019"/>
                </a:moveTo>
                <a:lnTo>
                  <a:pt x="206180" y="124954"/>
                </a:lnTo>
                <a:lnTo>
                  <a:pt x="200244" y="124954"/>
                </a:lnTo>
                <a:lnTo>
                  <a:pt x="200244" y="119019"/>
                </a:lnTo>
                <a:close/>
                <a:moveTo>
                  <a:pt x="212427" y="119019"/>
                </a:moveTo>
                <a:lnTo>
                  <a:pt x="212427" y="124954"/>
                </a:lnTo>
                <a:lnTo>
                  <a:pt x="206491" y="124954"/>
                </a:lnTo>
                <a:lnTo>
                  <a:pt x="206491" y="119019"/>
                </a:lnTo>
                <a:close/>
                <a:moveTo>
                  <a:pt x="218674" y="119019"/>
                </a:moveTo>
                <a:lnTo>
                  <a:pt x="218674" y="124954"/>
                </a:lnTo>
                <a:lnTo>
                  <a:pt x="212739" y="124954"/>
                </a:lnTo>
                <a:lnTo>
                  <a:pt x="212739" y="119019"/>
                </a:lnTo>
                <a:close/>
                <a:moveTo>
                  <a:pt x="224921" y="119019"/>
                </a:moveTo>
                <a:lnTo>
                  <a:pt x="224921" y="124954"/>
                </a:lnTo>
                <a:lnTo>
                  <a:pt x="218987" y="124954"/>
                </a:lnTo>
                <a:lnTo>
                  <a:pt x="218987" y="119019"/>
                </a:lnTo>
                <a:close/>
                <a:moveTo>
                  <a:pt x="231170" y="119019"/>
                </a:moveTo>
                <a:lnTo>
                  <a:pt x="231170" y="124954"/>
                </a:lnTo>
                <a:lnTo>
                  <a:pt x="225234" y="124954"/>
                </a:lnTo>
                <a:lnTo>
                  <a:pt x="225234" y="119019"/>
                </a:lnTo>
                <a:close/>
                <a:moveTo>
                  <a:pt x="237417" y="119019"/>
                </a:moveTo>
                <a:lnTo>
                  <a:pt x="237417" y="124954"/>
                </a:lnTo>
                <a:lnTo>
                  <a:pt x="231481" y="124954"/>
                </a:lnTo>
                <a:lnTo>
                  <a:pt x="231481" y="119019"/>
                </a:lnTo>
                <a:close/>
                <a:moveTo>
                  <a:pt x="243664" y="119019"/>
                </a:moveTo>
                <a:lnTo>
                  <a:pt x="243664" y="124954"/>
                </a:lnTo>
                <a:lnTo>
                  <a:pt x="237729" y="124954"/>
                </a:lnTo>
                <a:lnTo>
                  <a:pt x="237729" y="119019"/>
                </a:lnTo>
                <a:close/>
                <a:moveTo>
                  <a:pt x="249911" y="119019"/>
                </a:moveTo>
                <a:lnTo>
                  <a:pt x="249911" y="124954"/>
                </a:lnTo>
                <a:lnTo>
                  <a:pt x="243977" y="124954"/>
                </a:lnTo>
                <a:lnTo>
                  <a:pt x="243977" y="119019"/>
                </a:lnTo>
                <a:close/>
                <a:moveTo>
                  <a:pt x="256161" y="119019"/>
                </a:moveTo>
                <a:lnTo>
                  <a:pt x="256161" y="124954"/>
                </a:lnTo>
                <a:lnTo>
                  <a:pt x="250225" y="124954"/>
                </a:lnTo>
                <a:lnTo>
                  <a:pt x="250225" y="119019"/>
                </a:lnTo>
                <a:close/>
                <a:moveTo>
                  <a:pt x="262409" y="119019"/>
                </a:moveTo>
                <a:lnTo>
                  <a:pt x="262409" y="124954"/>
                </a:lnTo>
                <a:lnTo>
                  <a:pt x="256474" y="124954"/>
                </a:lnTo>
                <a:lnTo>
                  <a:pt x="256474" y="119019"/>
                </a:lnTo>
                <a:close/>
                <a:moveTo>
                  <a:pt x="268656" y="119019"/>
                </a:moveTo>
                <a:lnTo>
                  <a:pt x="268656" y="124954"/>
                </a:lnTo>
                <a:lnTo>
                  <a:pt x="262721" y="124954"/>
                </a:lnTo>
                <a:lnTo>
                  <a:pt x="262721" y="119019"/>
                </a:lnTo>
                <a:close/>
                <a:moveTo>
                  <a:pt x="274904" y="119019"/>
                </a:moveTo>
                <a:lnTo>
                  <a:pt x="274904" y="124954"/>
                </a:lnTo>
                <a:lnTo>
                  <a:pt x="268968" y="124954"/>
                </a:lnTo>
                <a:lnTo>
                  <a:pt x="268968" y="119019"/>
                </a:lnTo>
                <a:close/>
                <a:moveTo>
                  <a:pt x="6251" y="125266"/>
                </a:moveTo>
                <a:lnTo>
                  <a:pt x="6251" y="131201"/>
                </a:lnTo>
                <a:lnTo>
                  <a:pt x="315" y="131201"/>
                </a:lnTo>
                <a:lnTo>
                  <a:pt x="315" y="125266"/>
                </a:lnTo>
                <a:close/>
                <a:moveTo>
                  <a:pt x="12498" y="125266"/>
                </a:moveTo>
                <a:lnTo>
                  <a:pt x="12498" y="131201"/>
                </a:lnTo>
                <a:lnTo>
                  <a:pt x="6562" y="131201"/>
                </a:lnTo>
                <a:lnTo>
                  <a:pt x="6562" y="125266"/>
                </a:lnTo>
                <a:close/>
                <a:moveTo>
                  <a:pt x="18745" y="125266"/>
                </a:moveTo>
                <a:lnTo>
                  <a:pt x="18745" y="131201"/>
                </a:lnTo>
                <a:lnTo>
                  <a:pt x="12810" y="131201"/>
                </a:lnTo>
                <a:lnTo>
                  <a:pt x="12810" y="125266"/>
                </a:lnTo>
                <a:close/>
                <a:moveTo>
                  <a:pt x="24992" y="125266"/>
                </a:moveTo>
                <a:lnTo>
                  <a:pt x="24992" y="131201"/>
                </a:lnTo>
                <a:lnTo>
                  <a:pt x="19058" y="131201"/>
                </a:lnTo>
                <a:lnTo>
                  <a:pt x="19058" y="125266"/>
                </a:lnTo>
                <a:close/>
                <a:moveTo>
                  <a:pt x="31242" y="125266"/>
                </a:moveTo>
                <a:lnTo>
                  <a:pt x="31242" y="131201"/>
                </a:lnTo>
                <a:lnTo>
                  <a:pt x="25305" y="131201"/>
                </a:lnTo>
                <a:lnTo>
                  <a:pt x="25305" y="125266"/>
                </a:lnTo>
                <a:close/>
                <a:moveTo>
                  <a:pt x="37489" y="125266"/>
                </a:moveTo>
                <a:lnTo>
                  <a:pt x="37489" y="131201"/>
                </a:lnTo>
                <a:lnTo>
                  <a:pt x="31553" y="131201"/>
                </a:lnTo>
                <a:lnTo>
                  <a:pt x="31553" y="125266"/>
                </a:lnTo>
                <a:close/>
                <a:moveTo>
                  <a:pt x="43737" y="125266"/>
                </a:moveTo>
                <a:lnTo>
                  <a:pt x="43737" y="131201"/>
                </a:lnTo>
                <a:lnTo>
                  <a:pt x="37802" y="131201"/>
                </a:lnTo>
                <a:lnTo>
                  <a:pt x="37802" y="125266"/>
                </a:lnTo>
                <a:close/>
                <a:moveTo>
                  <a:pt x="49985" y="125266"/>
                </a:moveTo>
                <a:lnTo>
                  <a:pt x="49985" y="131201"/>
                </a:lnTo>
                <a:lnTo>
                  <a:pt x="44049" y="131201"/>
                </a:lnTo>
                <a:lnTo>
                  <a:pt x="44049" y="125266"/>
                </a:lnTo>
                <a:close/>
                <a:moveTo>
                  <a:pt x="56232" y="125266"/>
                </a:moveTo>
                <a:lnTo>
                  <a:pt x="56232" y="131201"/>
                </a:lnTo>
                <a:lnTo>
                  <a:pt x="50296" y="131201"/>
                </a:lnTo>
                <a:lnTo>
                  <a:pt x="50296" y="125266"/>
                </a:lnTo>
                <a:close/>
                <a:moveTo>
                  <a:pt x="62480" y="125266"/>
                </a:moveTo>
                <a:lnTo>
                  <a:pt x="62480" y="131201"/>
                </a:lnTo>
                <a:lnTo>
                  <a:pt x="56545" y="131201"/>
                </a:lnTo>
                <a:lnTo>
                  <a:pt x="56545" y="125266"/>
                </a:lnTo>
                <a:close/>
                <a:moveTo>
                  <a:pt x="68727" y="125266"/>
                </a:moveTo>
                <a:lnTo>
                  <a:pt x="68727" y="131201"/>
                </a:lnTo>
                <a:lnTo>
                  <a:pt x="62792" y="131201"/>
                </a:lnTo>
                <a:lnTo>
                  <a:pt x="62792" y="125266"/>
                </a:lnTo>
                <a:close/>
                <a:moveTo>
                  <a:pt x="74975" y="125266"/>
                </a:moveTo>
                <a:lnTo>
                  <a:pt x="74975" y="131201"/>
                </a:lnTo>
                <a:lnTo>
                  <a:pt x="69039" y="131201"/>
                </a:lnTo>
                <a:lnTo>
                  <a:pt x="69039" y="125266"/>
                </a:lnTo>
                <a:close/>
                <a:moveTo>
                  <a:pt x="81223" y="125266"/>
                </a:moveTo>
                <a:lnTo>
                  <a:pt x="81223" y="131201"/>
                </a:lnTo>
                <a:lnTo>
                  <a:pt x="75286" y="131201"/>
                </a:lnTo>
                <a:lnTo>
                  <a:pt x="75286" y="125266"/>
                </a:lnTo>
                <a:close/>
                <a:moveTo>
                  <a:pt x="87470" y="125266"/>
                </a:moveTo>
                <a:lnTo>
                  <a:pt x="87470" y="131201"/>
                </a:lnTo>
                <a:lnTo>
                  <a:pt x="81535" y="131201"/>
                </a:lnTo>
                <a:lnTo>
                  <a:pt x="81535" y="125266"/>
                </a:lnTo>
                <a:close/>
                <a:moveTo>
                  <a:pt x="93718" y="125266"/>
                </a:moveTo>
                <a:lnTo>
                  <a:pt x="93718" y="131201"/>
                </a:lnTo>
                <a:lnTo>
                  <a:pt x="87784" y="131201"/>
                </a:lnTo>
                <a:lnTo>
                  <a:pt x="87784" y="125266"/>
                </a:lnTo>
                <a:close/>
                <a:moveTo>
                  <a:pt x="99967" y="125266"/>
                </a:moveTo>
                <a:lnTo>
                  <a:pt x="99967" y="131201"/>
                </a:lnTo>
                <a:lnTo>
                  <a:pt x="94031" y="131201"/>
                </a:lnTo>
                <a:lnTo>
                  <a:pt x="94031" y="125266"/>
                </a:lnTo>
                <a:close/>
                <a:moveTo>
                  <a:pt x="106214" y="125266"/>
                </a:moveTo>
                <a:lnTo>
                  <a:pt x="106214" y="131201"/>
                </a:lnTo>
                <a:lnTo>
                  <a:pt x="100278" y="131201"/>
                </a:lnTo>
                <a:lnTo>
                  <a:pt x="100278" y="125266"/>
                </a:lnTo>
                <a:close/>
                <a:moveTo>
                  <a:pt x="112461" y="125266"/>
                </a:moveTo>
                <a:lnTo>
                  <a:pt x="112461" y="131201"/>
                </a:lnTo>
                <a:lnTo>
                  <a:pt x="106527" y="131201"/>
                </a:lnTo>
                <a:lnTo>
                  <a:pt x="106527" y="125266"/>
                </a:lnTo>
                <a:close/>
                <a:moveTo>
                  <a:pt x="118710" y="125266"/>
                </a:moveTo>
                <a:lnTo>
                  <a:pt x="118710" y="131201"/>
                </a:lnTo>
                <a:lnTo>
                  <a:pt x="112774" y="131201"/>
                </a:lnTo>
                <a:lnTo>
                  <a:pt x="112774" y="125266"/>
                </a:lnTo>
                <a:close/>
                <a:moveTo>
                  <a:pt x="124957" y="125266"/>
                </a:moveTo>
                <a:lnTo>
                  <a:pt x="124957" y="131201"/>
                </a:lnTo>
                <a:lnTo>
                  <a:pt x="119021" y="131201"/>
                </a:lnTo>
                <a:lnTo>
                  <a:pt x="119021" y="125266"/>
                </a:lnTo>
                <a:close/>
                <a:moveTo>
                  <a:pt x="131204" y="125266"/>
                </a:moveTo>
                <a:lnTo>
                  <a:pt x="131204" y="131201"/>
                </a:lnTo>
                <a:lnTo>
                  <a:pt x="125270" y="131201"/>
                </a:lnTo>
                <a:lnTo>
                  <a:pt x="125270" y="125266"/>
                </a:lnTo>
                <a:close/>
                <a:moveTo>
                  <a:pt x="137451" y="125266"/>
                </a:moveTo>
                <a:lnTo>
                  <a:pt x="137451" y="131201"/>
                </a:lnTo>
                <a:lnTo>
                  <a:pt x="131517" y="131201"/>
                </a:lnTo>
                <a:lnTo>
                  <a:pt x="131517" y="125266"/>
                </a:lnTo>
                <a:close/>
                <a:moveTo>
                  <a:pt x="143702" y="125266"/>
                </a:moveTo>
                <a:lnTo>
                  <a:pt x="143702" y="131201"/>
                </a:lnTo>
                <a:lnTo>
                  <a:pt x="137766" y="131201"/>
                </a:lnTo>
                <a:lnTo>
                  <a:pt x="137766" y="125266"/>
                </a:lnTo>
                <a:close/>
                <a:moveTo>
                  <a:pt x="149949" y="125266"/>
                </a:moveTo>
                <a:lnTo>
                  <a:pt x="149949" y="131201"/>
                </a:lnTo>
                <a:lnTo>
                  <a:pt x="144015" y="131201"/>
                </a:lnTo>
                <a:lnTo>
                  <a:pt x="144015" y="125266"/>
                </a:lnTo>
                <a:close/>
                <a:moveTo>
                  <a:pt x="156196" y="125266"/>
                </a:moveTo>
                <a:lnTo>
                  <a:pt x="156196" y="131201"/>
                </a:lnTo>
                <a:lnTo>
                  <a:pt x="150262" y="131201"/>
                </a:lnTo>
                <a:lnTo>
                  <a:pt x="150262" y="125266"/>
                </a:lnTo>
                <a:close/>
                <a:moveTo>
                  <a:pt x="162445" y="125266"/>
                </a:moveTo>
                <a:lnTo>
                  <a:pt x="162445" y="131201"/>
                </a:lnTo>
                <a:lnTo>
                  <a:pt x="156509" y="131201"/>
                </a:lnTo>
                <a:lnTo>
                  <a:pt x="156509" y="125266"/>
                </a:lnTo>
                <a:close/>
                <a:moveTo>
                  <a:pt x="168692" y="125266"/>
                </a:moveTo>
                <a:lnTo>
                  <a:pt x="168692" y="131201"/>
                </a:lnTo>
                <a:lnTo>
                  <a:pt x="162756" y="131201"/>
                </a:lnTo>
                <a:lnTo>
                  <a:pt x="162756" y="125266"/>
                </a:lnTo>
                <a:close/>
                <a:moveTo>
                  <a:pt x="174939" y="125266"/>
                </a:moveTo>
                <a:lnTo>
                  <a:pt x="174939" y="131201"/>
                </a:lnTo>
                <a:lnTo>
                  <a:pt x="169005" y="131201"/>
                </a:lnTo>
                <a:lnTo>
                  <a:pt x="169005" y="125266"/>
                </a:lnTo>
                <a:close/>
                <a:moveTo>
                  <a:pt x="181186" y="125266"/>
                </a:moveTo>
                <a:lnTo>
                  <a:pt x="181186" y="131201"/>
                </a:lnTo>
                <a:lnTo>
                  <a:pt x="175252" y="131201"/>
                </a:lnTo>
                <a:lnTo>
                  <a:pt x="175252" y="125266"/>
                </a:lnTo>
                <a:close/>
                <a:moveTo>
                  <a:pt x="187435" y="125266"/>
                </a:moveTo>
                <a:lnTo>
                  <a:pt x="187435" y="131201"/>
                </a:lnTo>
                <a:lnTo>
                  <a:pt x="181499" y="131201"/>
                </a:lnTo>
                <a:lnTo>
                  <a:pt x="181499" y="125266"/>
                </a:lnTo>
                <a:close/>
                <a:moveTo>
                  <a:pt x="193682" y="125266"/>
                </a:moveTo>
                <a:lnTo>
                  <a:pt x="193682" y="131201"/>
                </a:lnTo>
                <a:lnTo>
                  <a:pt x="187746" y="131201"/>
                </a:lnTo>
                <a:lnTo>
                  <a:pt x="187746" y="125266"/>
                </a:lnTo>
                <a:close/>
                <a:moveTo>
                  <a:pt x="199931" y="125266"/>
                </a:moveTo>
                <a:lnTo>
                  <a:pt x="199931" y="131201"/>
                </a:lnTo>
                <a:lnTo>
                  <a:pt x="193996" y="131201"/>
                </a:lnTo>
                <a:lnTo>
                  <a:pt x="193996" y="125266"/>
                </a:lnTo>
                <a:close/>
                <a:moveTo>
                  <a:pt x="206180" y="125266"/>
                </a:moveTo>
                <a:lnTo>
                  <a:pt x="206180" y="131201"/>
                </a:lnTo>
                <a:lnTo>
                  <a:pt x="200244" y="131201"/>
                </a:lnTo>
                <a:lnTo>
                  <a:pt x="200244" y="125266"/>
                </a:lnTo>
                <a:close/>
                <a:moveTo>
                  <a:pt x="212427" y="125266"/>
                </a:moveTo>
                <a:lnTo>
                  <a:pt x="212427" y="131201"/>
                </a:lnTo>
                <a:lnTo>
                  <a:pt x="206491" y="131201"/>
                </a:lnTo>
                <a:lnTo>
                  <a:pt x="206491" y="125266"/>
                </a:lnTo>
                <a:close/>
                <a:moveTo>
                  <a:pt x="218674" y="125266"/>
                </a:moveTo>
                <a:lnTo>
                  <a:pt x="218674" y="131201"/>
                </a:lnTo>
                <a:lnTo>
                  <a:pt x="212739" y="131201"/>
                </a:lnTo>
                <a:lnTo>
                  <a:pt x="212739" y="125266"/>
                </a:lnTo>
                <a:close/>
                <a:moveTo>
                  <a:pt x="224921" y="125266"/>
                </a:moveTo>
                <a:lnTo>
                  <a:pt x="224921" y="131201"/>
                </a:lnTo>
                <a:lnTo>
                  <a:pt x="218987" y="131201"/>
                </a:lnTo>
                <a:lnTo>
                  <a:pt x="218987" y="125266"/>
                </a:lnTo>
                <a:close/>
                <a:moveTo>
                  <a:pt x="231170" y="125266"/>
                </a:moveTo>
                <a:lnTo>
                  <a:pt x="231170" y="131201"/>
                </a:lnTo>
                <a:lnTo>
                  <a:pt x="225234" y="131201"/>
                </a:lnTo>
                <a:lnTo>
                  <a:pt x="225234" y="125266"/>
                </a:lnTo>
                <a:close/>
                <a:moveTo>
                  <a:pt x="237417" y="125266"/>
                </a:moveTo>
                <a:lnTo>
                  <a:pt x="237417" y="131201"/>
                </a:lnTo>
                <a:lnTo>
                  <a:pt x="231481" y="131201"/>
                </a:lnTo>
                <a:lnTo>
                  <a:pt x="231481" y="125266"/>
                </a:lnTo>
                <a:close/>
                <a:moveTo>
                  <a:pt x="243664" y="125266"/>
                </a:moveTo>
                <a:lnTo>
                  <a:pt x="243664" y="131201"/>
                </a:lnTo>
                <a:lnTo>
                  <a:pt x="237729" y="131201"/>
                </a:lnTo>
                <a:lnTo>
                  <a:pt x="237729" y="125266"/>
                </a:lnTo>
                <a:close/>
                <a:moveTo>
                  <a:pt x="249911" y="125266"/>
                </a:moveTo>
                <a:lnTo>
                  <a:pt x="249911" y="131201"/>
                </a:lnTo>
                <a:lnTo>
                  <a:pt x="243977" y="131201"/>
                </a:lnTo>
                <a:lnTo>
                  <a:pt x="243977" y="125266"/>
                </a:lnTo>
                <a:close/>
                <a:moveTo>
                  <a:pt x="256161" y="125266"/>
                </a:moveTo>
                <a:lnTo>
                  <a:pt x="256161" y="131201"/>
                </a:lnTo>
                <a:lnTo>
                  <a:pt x="250225" y="131201"/>
                </a:lnTo>
                <a:lnTo>
                  <a:pt x="250225" y="125266"/>
                </a:lnTo>
                <a:close/>
                <a:moveTo>
                  <a:pt x="262409" y="125266"/>
                </a:moveTo>
                <a:lnTo>
                  <a:pt x="262409" y="131201"/>
                </a:lnTo>
                <a:lnTo>
                  <a:pt x="256474" y="131201"/>
                </a:lnTo>
                <a:lnTo>
                  <a:pt x="256474" y="125266"/>
                </a:lnTo>
                <a:close/>
                <a:moveTo>
                  <a:pt x="268656" y="125266"/>
                </a:moveTo>
                <a:lnTo>
                  <a:pt x="268656" y="131201"/>
                </a:lnTo>
                <a:lnTo>
                  <a:pt x="262721" y="131201"/>
                </a:lnTo>
                <a:lnTo>
                  <a:pt x="262721" y="125266"/>
                </a:lnTo>
                <a:close/>
                <a:moveTo>
                  <a:pt x="274904" y="125266"/>
                </a:moveTo>
                <a:lnTo>
                  <a:pt x="274904" y="131201"/>
                </a:lnTo>
                <a:lnTo>
                  <a:pt x="268968" y="131201"/>
                </a:lnTo>
                <a:lnTo>
                  <a:pt x="268968" y="125266"/>
                </a:lnTo>
                <a:close/>
                <a:moveTo>
                  <a:pt x="6251" y="131513"/>
                </a:moveTo>
                <a:lnTo>
                  <a:pt x="6251" y="137449"/>
                </a:lnTo>
                <a:lnTo>
                  <a:pt x="315" y="137449"/>
                </a:lnTo>
                <a:lnTo>
                  <a:pt x="315" y="131513"/>
                </a:lnTo>
                <a:close/>
                <a:moveTo>
                  <a:pt x="12498" y="131513"/>
                </a:moveTo>
                <a:lnTo>
                  <a:pt x="12498" y="137449"/>
                </a:lnTo>
                <a:lnTo>
                  <a:pt x="6562" y="137449"/>
                </a:lnTo>
                <a:lnTo>
                  <a:pt x="6562" y="131513"/>
                </a:lnTo>
                <a:close/>
                <a:moveTo>
                  <a:pt x="18745" y="131513"/>
                </a:moveTo>
                <a:lnTo>
                  <a:pt x="18745" y="137449"/>
                </a:lnTo>
                <a:lnTo>
                  <a:pt x="12810" y="137449"/>
                </a:lnTo>
                <a:lnTo>
                  <a:pt x="12810" y="131513"/>
                </a:lnTo>
                <a:close/>
                <a:moveTo>
                  <a:pt x="24992" y="131513"/>
                </a:moveTo>
                <a:lnTo>
                  <a:pt x="24992" y="137449"/>
                </a:lnTo>
                <a:lnTo>
                  <a:pt x="19058" y="137449"/>
                </a:lnTo>
                <a:lnTo>
                  <a:pt x="19058" y="131513"/>
                </a:lnTo>
                <a:close/>
                <a:moveTo>
                  <a:pt x="31241" y="131513"/>
                </a:moveTo>
                <a:lnTo>
                  <a:pt x="31241" y="137449"/>
                </a:lnTo>
                <a:lnTo>
                  <a:pt x="25305" y="137449"/>
                </a:lnTo>
                <a:lnTo>
                  <a:pt x="25305" y="131513"/>
                </a:lnTo>
                <a:close/>
                <a:moveTo>
                  <a:pt x="37489" y="131513"/>
                </a:moveTo>
                <a:lnTo>
                  <a:pt x="37489" y="137449"/>
                </a:lnTo>
                <a:lnTo>
                  <a:pt x="31553" y="137449"/>
                </a:lnTo>
                <a:lnTo>
                  <a:pt x="31553" y="131513"/>
                </a:lnTo>
                <a:close/>
                <a:moveTo>
                  <a:pt x="43737" y="131513"/>
                </a:moveTo>
                <a:lnTo>
                  <a:pt x="43737" y="137449"/>
                </a:lnTo>
                <a:lnTo>
                  <a:pt x="37802" y="137449"/>
                </a:lnTo>
                <a:lnTo>
                  <a:pt x="37802" y="131513"/>
                </a:lnTo>
                <a:close/>
                <a:moveTo>
                  <a:pt x="49985" y="131513"/>
                </a:moveTo>
                <a:lnTo>
                  <a:pt x="49985" y="137449"/>
                </a:lnTo>
                <a:lnTo>
                  <a:pt x="44049" y="137449"/>
                </a:lnTo>
                <a:lnTo>
                  <a:pt x="44049" y="131513"/>
                </a:lnTo>
                <a:close/>
                <a:moveTo>
                  <a:pt x="56232" y="131513"/>
                </a:moveTo>
                <a:lnTo>
                  <a:pt x="56232" y="137449"/>
                </a:lnTo>
                <a:lnTo>
                  <a:pt x="50296" y="137449"/>
                </a:lnTo>
                <a:lnTo>
                  <a:pt x="50296" y="131513"/>
                </a:lnTo>
                <a:close/>
                <a:moveTo>
                  <a:pt x="62480" y="131513"/>
                </a:moveTo>
                <a:lnTo>
                  <a:pt x="62480" y="137449"/>
                </a:lnTo>
                <a:lnTo>
                  <a:pt x="56545" y="137449"/>
                </a:lnTo>
                <a:lnTo>
                  <a:pt x="56545" y="131513"/>
                </a:lnTo>
                <a:close/>
                <a:moveTo>
                  <a:pt x="68727" y="131513"/>
                </a:moveTo>
                <a:lnTo>
                  <a:pt x="68727" y="137449"/>
                </a:lnTo>
                <a:lnTo>
                  <a:pt x="62792" y="137449"/>
                </a:lnTo>
                <a:lnTo>
                  <a:pt x="62792" y="131513"/>
                </a:lnTo>
                <a:close/>
                <a:moveTo>
                  <a:pt x="74975" y="131513"/>
                </a:moveTo>
                <a:lnTo>
                  <a:pt x="74975" y="137449"/>
                </a:lnTo>
                <a:lnTo>
                  <a:pt x="69039" y="137449"/>
                </a:lnTo>
                <a:lnTo>
                  <a:pt x="69039" y="131513"/>
                </a:lnTo>
                <a:close/>
                <a:moveTo>
                  <a:pt x="81223" y="131513"/>
                </a:moveTo>
                <a:lnTo>
                  <a:pt x="81223" y="137449"/>
                </a:lnTo>
                <a:lnTo>
                  <a:pt x="75286" y="137449"/>
                </a:lnTo>
                <a:lnTo>
                  <a:pt x="75286" y="131513"/>
                </a:lnTo>
                <a:close/>
                <a:moveTo>
                  <a:pt x="87470" y="131513"/>
                </a:moveTo>
                <a:lnTo>
                  <a:pt x="87470" y="137449"/>
                </a:lnTo>
                <a:lnTo>
                  <a:pt x="81535" y="137449"/>
                </a:lnTo>
                <a:lnTo>
                  <a:pt x="81535" y="131513"/>
                </a:lnTo>
                <a:close/>
                <a:moveTo>
                  <a:pt x="93718" y="131513"/>
                </a:moveTo>
                <a:lnTo>
                  <a:pt x="93718" y="137449"/>
                </a:lnTo>
                <a:lnTo>
                  <a:pt x="87784" y="137449"/>
                </a:lnTo>
                <a:lnTo>
                  <a:pt x="87784" y="131513"/>
                </a:lnTo>
                <a:close/>
                <a:moveTo>
                  <a:pt x="99967" y="131513"/>
                </a:moveTo>
                <a:lnTo>
                  <a:pt x="99967" y="137449"/>
                </a:lnTo>
                <a:lnTo>
                  <a:pt x="94031" y="137449"/>
                </a:lnTo>
                <a:lnTo>
                  <a:pt x="94031" y="131513"/>
                </a:lnTo>
                <a:close/>
                <a:moveTo>
                  <a:pt x="106214" y="131513"/>
                </a:moveTo>
                <a:lnTo>
                  <a:pt x="106214" y="137449"/>
                </a:lnTo>
                <a:lnTo>
                  <a:pt x="100278" y="137449"/>
                </a:lnTo>
                <a:lnTo>
                  <a:pt x="100278" y="131513"/>
                </a:lnTo>
                <a:close/>
                <a:moveTo>
                  <a:pt x="112461" y="131513"/>
                </a:moveTo>
                <a:lnTo>
                  <a:pt x="112461" y="137449"/>
                </a:lnTo>
                <a:lnTo>
                  <a:pt x="106527" y="137449"/>
                </a:lnTo>
                <a:lnTo>
                  <a:pt x="106527" y="131513"/>
                </a:lnTo>
                <a:close/>
                <a:moveTo>
                  <a:pt x="118710" y="131513"/>
                </a:moveTo>
                <a:lnTo>
                  <a:pt x="118710" y="137449"/>
                </a:lnTo>
                <a:lnTo>
                  <a:pt x="112774" y="137449"/>
                </a:lnTo>
                <a:lnTo>
                  <a:pt x="112774" y="131513"/>
                </a:lnTo>
                <a:close/>
                <a:moveTo>
                  <a:pt x="124957" y="131513"/>
                </a:moveTo>
                <a:lnTo>
                  <a:pt x="124957" y="137449"/>
                </a:lnTo>
                <a:lnTo>
                  <a:pt x="119021" y="137449"/>
                </a:lnTo>
                <a:lnTo>
                  <a:pt x="119021" y="131513"/>
                </a:lnTo>
                <a:close/>
                <a:moveTo>
                  <a:pt x="131204" y="131513"/>
                </a:moveTo>
                <a:lnTo>
                  <a:pt x="131204" y="137449"/>
                </a:lnTo>
                <a:lnTo>
                  <a:pt x="125270" y="137449"/>
                </a:lnTo>
                <a:lnTo>
                  <a:pt x="125270" y="131513"/>
                </a:lnTo>
                <a:close/>
                <a:moveTo>
                  <a:pt x="137451" y="131513"/>
                </a:moveTo>
                <a:lnTo>
                  <a:pt x="137451" y="137449"/>
                </a:lnTo>
                <a:lnTo>
                  <a:pt x="131517" y="137449"/>
                </a:lnTo>
                <a:lnTo>
                  <a:pt x="131517" y="131513"/>
                </a:lnTo>
                <a:close/>
                <a:moveTo>
                  <a:pt x="143702" y="131513"/>
                </a:moveTo>
                <a:lnTo>
                  <a:pt x="143702" y="137449"/>
                </a:lnTo>
                <a:lnTo>
                  <a:pt x="137766" y="137449"/>
                </a:lnTo>
                <a:lnTo>
                  <a:pt x="137766" y="131513"/>
                </a:lnTo>
                <a:close/>
                <a:moveTo>
                  <a:pt x="149949" y="131513"/>
                </a:moveTo>
                <a:lnTo>
                  <a:pt x="149949" y="137449"/>
                </a:lnTo>
                <a:lnTo>
                  <a:pt x="144015" y="137449"/>
                </a:lnTo>
                <a:lnTo>
                  <a:pt x="144015" y="131513"/>
                </a:lnTo>
                <a:close/>
                <a:moveTo>
                  <a:pt x="156196" y="131513"/>
                </a:moveTo>
                <a:lnTo>
                  <a:pt x="156196" y="137449"/>
                </a:lnTo>
                <a:lnTo>
                  <a:pt x="150262" y="137449"/>
                </a:lnTo>
                <a:lnTo>
                  <a:pt x="150262" y="131513"/>
                </a:lnTo>
                <a:close/>
                <a:moveTo>
                  <a:pt x="162445" y="131513"/>
                </a:moveTo>
                <a:lnTo>
                  <a:pt x="162445" y="137449"/>
                </a:lnTo>
                <a:lnTo>
                  <a:pt x="156509" y="137449"/>
                </a:lnTo>
                <a:lnTo>
                  <a:pt x="156509" y="131513"/>
                </a:lnTo>
                <a:close/>
                <a:moveTo>
                  <a:pt x="168692" y="131513"/>
                </a:moveTo>
                <a:lnTo>
                  <a:pt x="168692" y="137449"/>
                </a:lnTo>
                <a:lnTo>
                  <a:pt x="162756" y="137449"/>
                </a:lnTo>
                <a:lnTo>
                  <a:pt x="162756" y="131513"/>
                </a:lnTo>
                <a:close/>
                <a:moveTo>
                  <a:pt x="174939" y="131513"/>
                </a:moveTo>
                <a:lnTo>
                  <a:pt x="174939" y="137449"/>
                </a:lnTo>
                <a:lnTo>
                  <a:pt x="169005" y="137449"/>
                </a:lnTo>
                <a:lnTo>
                  <a:pt x="169005" y="131513"/>
                </a:lnTo>
                <a:close/>
                <a:moveTo>
                  <a:pt x="181186" y="131513"/>
                </a:moveTo>
                <a:lnTo>
                  <a:pt x="181186" y="137449"/>
                </a:lnTo>
                <a:lnTo>
                  <a:pt x="175252" y="137449"/>
                </a:lnTo>
                <a:lnTo>
                  <a:pt x="175252" y="131513"/>
                </a:lnTo>
                <a:close/>
                <a:moveTo>
                  <a:pt x="187433" y="131513"/>
                </a:moveTo>
                <a:lnTo>
                  <a:pt x="187433" y="137449"/>
                </a:lnTo>
                <a:lnTo>
                  <a:pt x="181499" y="137449"/>
                </a:lnTo>
                <a:lnTo>
                  <a:pt x="181499" y="131513"/>
                </a:lnTo>
                <a:close/>
                <a:moveTo>
                  <a:pt x="193682" y="131513"/>
                </a:moveTo>
                <a:lnTo>
                  <a:pt x="193682" y="137449"/>
                </a:lnTo>
                <a:lnTo>
                  <a:pt x="187746" y="137449"/>
                </a:lnTo>
                <a:lnTo>
                  <a:pt x="187746" y="131513"/>
                </a:lnTo>
                <a:close/>
                <a:moveTo>
                  <a:pt x="199931" y="131513"/>
                </a:moveTo>
                <a:lnTo>
                  <a:pt x="199931" y="137449"/>
                </a:lnTo>
                <a:lnTo>
                  <a:pt x="193996" y="137449"/>
                </a:lnTo>
                <a:lnTo>
                  <a:pt x="193996" y="131513"/>
                </a:lnTo>
                <a:close/>
                <a:moveTo>
                  <a:pt x="206180" y="131513"/>
                </a:moveTo>
                <a:lnTo>
                  <a:pt x="206180" y="137449"/>
                </a:lnTo>
                <a:lnTo>
                  <a:pt x="200244" y="137449"/>
                </a:lnTo>
                <a:lnTo>
                  <a:pt x="200244" y="131513"/>
                </a:lnTo>
                <a:close/>
                <a:moveTo>
                  <a:pt x="212427" y="131513"/>
                </a:moveTo>
                <a:lnTo>
                  <a:pt x="212427" y="137449"/>
                </a:lnTo>
                <a:lnTo>
                  <a:pt x="206491" y="137449"/>
                </a:lnTo>
                <a:lnTo>
                  <a:pt x="206491" y="131513"/>
                </a:lnTo>
                <a:close/>
                <a:moveTo>
                  <a:pt x="218674" y="131513"/>
                </a:moveTo>
                <a:lnTo>
                  <a:pt x="218674" y="137449"/>
                </a:lnTo>
                <a:lnTo>
                  <a:pt x="212739" y="137449"/>
                </a:lnTo>
                <a:lnTo>
                  <a:pt x="212739" y="131513"/>
                </a:lnTo>
                <a:close/>
                <a:moveTo>
                  <a:pt x="224921" y="131513"/>
                </a:moveTo>
                <a:lnTo>
                  <a:pt x="224921" y="137449"/>
                </a:lnTo>
                <a:lnTo>
                  <a:pt x="218987" y="137449"/>
                </a:lnTo>
                <a:lnTo>
                  <a:pt x="218987" y="131513"/>
                </a:lnTo>
                <a:close/>
                <a:moveTo>
                  <a:pt x="231170" y="131513"/>
                </a:moveTo>
                <a:lnTo>
                  <a:pt x="231170" y="137449"/>
                </a:lnTo>
                <a:lnTo>
                  <a:pt x="225234" y="137449"/>
                </a:lnTo>
                <a:lnTo>
                  <a:pt x="225234" y="131513"/>
                </a:lnTo>
                <a:close/>
                <a:moveTo>
                  <a:pt x="237417" y="131513"/>
                </a:moveTo>
                <a:lnTo>
                  <a:pt x="237417" y="137449"/>
                </a:lnTo>
                <a:lnTo>
                  <a:pt x="231481" y="137449"/>
                </a:lnTo>
                <a:lnTo>
                  <a:pt x="231481" y="131513"/>
                </a:lnTo>
                <a:close/>
                <a:moveTo>
                  <a:pt x="243664" y="131513"/>
                </a:moveTo>
                <a:lnTo>
                  <a:pt x="243664" y="137449"/>
                </a:lnTo>
                <a:lnTo>
                  <a:pt x="237729" y="137449"/>
                </a:lnTo>
                <a:lnTo>
                  <a:pt x="237729" y="131513"/>
                </a:lnTo>
                <a:close/>
                <a:moveTo>
                  <a:pt x="249911" y="131513"/>
                </a:moveTo>
                <a:lnTo>
                  <a:pt x="249911" y="137449"/>
                </a:lnTo>
                <a:lnTo>
                  <a:pt x="243977" y="137449"/>
                </a:lnTo>
                <a:lnTo>
                  <a:pt x="243977" y="131513"/>
                </a:lnTo>
                <a:close/>
                <a:moveTo>
                  <a:pt x="256161" y="131513"/>
                </a:moveTo>
                <a:lnTo>
                  <a:pt x="256161" y="137449"/>
                </a:lnTo>
                <a:lnTo>
                  <a:pt x="250225" y="137449"/>
                </a:lnTo>
                <a:lnTo>
                  <a:pt x="250225" y="131513"/>
                </a:lnTo>
                <a:close/>
                <a:moveTo>
                  <a:pt x="262409" y="131513"/>
                </a:moveTo>
                <a:lnTo>
                  <a:pt x="262409" y="137449"/>
                </a:lnTo>
                <a:lnTo>
                  <a:pt x="256474" y="137449"/>
                </a:lnTo>
                <a:lnTo>
                  <a:pt x="256474" y="131513"/>
                </a:lnTo>
                <a:close/>
                <a:moveTo>
                  <a:pt x="268656" y="131513"/>
                </a:moveTo>
                <a:lnTo>
                  <a:pt x="268656" y="137449"/>
                </a:lnTo>
                <a:lnTo>
                  <a:pt x="262721" y="137449"/>
                </a:lnTo>
                <a:lnTo>
                  <a:pt x="262721" y="131513"/>
                </a:lnTo>
                <a:close/>
                <a:moveTo>
                  <a:pt x="274904" y="131513"/>
                </a:moveTo>
                <a:lnTo>
                  <a:pt x="274904" y="137449"/>
                </a:lnTo>
                <a:lnTo>
                  <a:pt x="268968" y="137449"/>
                </a:lnTo>
                <a:lnTo>
                  <a:pt x="268968" y="131513"/>
                </a:lnTo>
                <a:close/>
                <a:moveTo>
                  <a:pt x="6251" y="137760"/>
                </a:moveTo>
                <a:lnTo>
                  <a:pt x="6251" y="143697"/>
                </a:lnTo>
                <a:lnTo>
                  <a:pt x="315" y="143697"/>
                </a:lnTo>
                <a:lnTo>
                  <a:pt x="315" y="137760"/>
                </a:lnTo>
                <a:close/>
                <a:moveTo>
                  <a:pt x="12498" y="137760"/>
                </a:moveTo>
                <a:lnTo>
                  <a:pt x="12498" y="143697"/>
                </a:lnTo>
                <a:lnTo>
                  <a:pt x="6562" y="143697"/>
                </a:lnTo>
                <a:lnTo>
                  <a:pt x="6562" y="137760"/>
                </a:lnTo>
                <a:close/>
                <a:moveTo>
                  <a:pt x="18745" y="137760"/>
                </a:moveTo>
                <a:lnTo>
                  <a:pt x="18745" y="143697"/>
                </a:lnTo>
                <a:lnTo>
                  <a:pt x="12810" y="143697"/>
                </a:lnTo>
                <a:lnTo>
                  <a:pt x="12810" y="137760"/>
                </a:lnTo>
                <a:close/>
                <a:moveTo>
                  <a:pt x="24992" y="137760"/>
                </a:moveTo>
                <a:lnTo>
                  <a:pt x="24992" y="143697"/>
                </a:lnTo>
                <a:lnTo>
                  <a:pt x="19058" y="143697"/>
                </a:lnTo>
                <a:lnTo>
                  <a:pt x="19058" y="137760"/>
                </a:lnTo>
                <a:close/>
                <a:moveTo>
                  <a:pt x="31241" y="137760"/>
                </a:moveTo>
                <a:lnTo>
                  <a:pt x="31241" y="143697"/>
                </a:lnTo>
                <a:lnTo>
                  <a:pt x="25305" y="143697"/>
                </a:lnTo>
                <a:lnTo>
                  <a:pt x="25305" y="137760"/>
                </a:lnTo>
                <a:close/>
                <a:moveTo>
                  <a:pt x="37489" y="137760"/>
                </a:moveTo>
                <a:lnTo>
                  <a:pt x="37489" y="143697"/>
                </a:lnTo>
                <a:lnTo>
                  <a:pt x="31553" y="143697"/>
                </a:lnTo>
                <a:lnTo>
                  <a:pt x="31553" y="137760"/>
                </a:lnTo>
                <a:close/>
                <a:moveTo>
                  <a:pt x="43737" y="137760"/>
                </a:moveTo>
                <a:lnTo>
                  <a:pt x="43737" y="143697"/>
                </a:lnTo>
                <a:lnTo>
                  <a:pt x="37802" y="143697"/>
                </a:lnTo>
                <a:lnTo>
                  <a:pt x="37802" y="137760"/>
                </a:lnTo>
                <a:close/>
                <a:moveTo>
                  <a:pt x="49985" y="137760"/>
                </a:moveTo>
                <a:lnTo>
                  <a:pt x="49985" y="143697"/>
                </a:lnTo>
                <a:lnTo>
                  <a:pt x="44049" y="143697"/>
                </a:lnTo>
                <a:lnTo>
                  <a:pt x="44049" y="137760"/>
                </a:lnTo>
                <a:close/>
                <a:moveTo>
                  <a:pt x="56232" y="137760"/>
                </a:moveTo>
                <a:lnTo>
                  <a:pt x="56232" y="143697"/>
                </a:lnTo>
                <a:lnTo>
                  <a:pt x="50296" y="143697"/>
                </a:lnTo>
                <a:lnTo>
                  <a:pt x="50296" y="137760"/>
                </a:lnTo>
                <a:close/>
                <a:moveTo>
                  <a:pt x="62480" y="137760"/>
                </a:moveTo>
                <a:lnTo>
                  <a:pt x="62480" y="143697"/>
                </a:lnTo>
                <a:lnTo>
                  <a:pt x="56545" y="143697"/>
                </a:lnTo>
                <a:lnTo>
                  <a:pt x="56545" y="137760"/>
                </a:lnTo>
                <a:close/>
                <a:moveTo>
                  <a:pt x="68727" y="137760"/>
                </a:moveTo>
                <a:lnTo>
                  <a:pt x="68727" y="143697"/>
                </a:lnTo>
                <a:lnTo>
                  <a:pt x="62792" y="143697"/>
                </a:lnTo>
                <a:lnTo>
                  <a:pt x="62792" y="137760"/>
                </a:lnTo>
                <a:close/>
                <a:moveTo>
                  <a:pt x="74975" y="137760"/>
                </a:moveTo>
                <a:lnTo>
                  <a:pt x="74975" y="143697"/>
                </a:lnTo>
                <a:lnTo>
                  <a:pt x="69039" y="143697"/>
                </a:lnTo>
                <a:lnTo>
                  <a:pt x="69039" y="137760"/>
                </a:lnTo>
                <a:close/>
                <a:moveTo>
                  <a:pt x="81223" y="137760"/>
                </a:moveTo>
                <a:lnTo>
                  <a:pt x="81223" y="143697"/>
                </a:lnTo>
                <a:lnTo>
                  <a:pt x="75286" y="143697"/>
                </a:lnTo>
                <a:lnTo>
                  <a:pt x="75286" y="137760"/>
                </a:lnTo>
                <a:close/>
                <a:moveTo>
                  <a:pt x="87470" y="137760"/>
                </a:moveTo>
                <a:lnTo>
                  <a:pt x="87470" y="143697"/>
                </a:lnTo>
                <a:lnTo>
                  <a:pt x="81535" y="143697"/>
                </a:lnTo>
                <a:lnTo>
                  <a:pt x="81535" y="137760"/>
                </a:lnTo>
                <a:close/>
                <a:moveTo>
                  <a:pt x="93718" y="137760"/>
                </a:moveTo>
                <a:lnTo>
                  <a:pt x="93718" y="143697"/>
                </a:lnTo>
                <a:lnTo>
                  <a:pt x="87784" y="143697"/>
                </a:lnTo>
                <a:lnTo>
                  <a:pt x="87784" y="137760"/>
                </a:lnTo>
                <a:close/>
                <a:moveTo>
                  <a:pt x="99967" y="137760"/>
                </a:moveTo>
                <a:lnTo>
                  <a:pt x="99967" y="143697"/>
                </a:lnTo>
                <a:lnTo>
                  <a:pt x="94031" y="143697"/>
                </a:lnTo>
                <a:lnTo>
                  <a:pt x="94031" y="137760"/>
                </a:lnTo>
                <a:close/>
                <a:moveTo>
                  <a:pt x="106214" y="137760"/>
                </a:moveTo>
                <a:lnTo>
                  <a:pt x="106214" y="143697"/>
                </a:lnTo>
                <a:lnTo>
                  <a:pt x="100278" y="143697"/>
                </a:lnTo>
                <a:lnTo>
                  <a:pt x="100278" y="137760"/>
                </a:lnTo>
                <a:close/>
                <a:moveTo>
                  <a:pt x="112461" y="137760"/>
                </a:moveTo>
                <a:lnTo>
                  <a:pt x="112461" y="143697"/>
                </a:lnTo>
                <a:lnTo>
                  <a:pt x="106527" y="143697"/>
                </a:lnTo>
                <a:lnTo>
                  <a:pt x="106527" y="137760"/>
                </a:lnTo>
                <a:close/>
                <a:moveTo>
                  <a:pt x="118710" y="137760"/>
                </a:moveTo>
                <a:lnTo>
                  <a:pt x="118710" y="143697"/>
                </a:lnTo>
                <a:lnTo>
                  <a:pt x="112774" y="143697"/>
                </a:lnTo>
                <a:lnTo>
                  <a:pt x="112774" y="137760"/>
                </a:lnTo>
                <a:close/>
                <a:moveTo>
                  <a:pt x="124957" y="137760"/>
                </a:moveTo>
                <a:lnTo>
                  <a:pt x="124957" y="143697"/>
                </a:lnTo>
                <a:lnTo>
                  <a:pt x="119021" y="143697"/>
                </a:lnTo>
                <a:lnTo>
                  <a:pt x="119021" y="137760"/>
                </a:lnTo>
                <a:close/>
                <a:moveTo>
                  <a:pt x="131204" y="137760"/>
                </a:moveTo>
                <a:lnTo>
                  <a:pt x="131204" y="143697"/>
                </a:lnTo>
                <a:lnTo>
                  <a:pt x="125270" y="143697"/>
                </a:lnTo>
                <a:lnTo>
                  <a:pt x="125270" y="137760"/>
                </a:lnTo>
                <a:close/>
                <a:moveTo>
                  <a:pt x="137451" y="137760"/>
                </a:moveTo>
                <a:lnTo>
                  <a:pt x="137451" y="143697"/>
                </a:lnTo>
                <a:lnTo>
                  <a:pt x="131517" y="143697"/>
                </a:lnTo>
                <a:lnTo>
                  <a:pt x="131517" y="137760"/>
                </a:lnTo>
                <a:close/>
                <a:moveTo>
                  <a:pt x="143702" y="137760"/>
                </a:moveTo>
                <a:lnTo>
                  <a:pt x="143702" y="143697"/>
                </a:lnTo>
                <a:lnTo>
                  <a:pt x="137766" y="143697"/>
                </a:lnTo>
                <a:lnTo>
                  <a:pt x="137766" y="137760"/>
                </a:lnTo>
                <a:close/>
                <a:moveTo>
                  <a:pt x="149949" y="137760"/>
                </a:moveTo>
                <a:lnTo>
                  <a:pt x="149949" y="143697"/>
                </a:lnTo>
                <a:lnTo>
                  <a:pt x="144015" y="143697"/>
                </a:lnTo>
                <a:lnTo>
                  <a:pt x="144015" y="137760"/>
                </a:lnTo>
                <a:close/>
                <a:moveTo>
                  <a:pt x="156196" y="137760"/>
                </a:moveTo>
                <a:lnTo>
                  <a:pt x="156196" y="143697"/>
                </a:lnTo>
                <a:lnTo>
                  <a:pt x="150262" y="143697"/>
                </a:lnTo>
                <a:lnTo>
                  <a:pt x="150262" y="137760"/>
                </a:lnTo>
                <a:close/>
                <a:moveTo>
                  <a:pt x="162445" y="137760"/>
                </a:moveTo>
                <a:lnTo>
                  <a:pt x="162445" y="143697"/>
                </a:lnTo>
                <a:lnTo>
                  <a:pt x="156509" y="143697"/>
                </a:lnTo>
                <a:lnTo>
                  <a:pt x="156509" y="137760"/>
                </a:lnTo>
                <a:close/>
                <a:moveTo>
                  <a:pt x="168692" y="137760"/>
                </a:moveTo>
                <a:lnTo>
                  <a:pt x="168692" y="143697"/>
                </a:lnTo>
                <a:lnTo>
                  <a:pt x="162756" y="143697"/>
                </a:lnTo>
                <a:lnTo>
                  <a:pt x="162756" y="137760"/>
                </a:lnTo>
                <a:close/>
                <a:moveTo>
                  <a:pt x="174939" y="137760"/>
                </a:moveTo>
                <a:lnTo>
                  <a:pt x="174939" y="143697"/>
                </a:lnTo>
                <a:lnTo>
                  <a:pt x="169005" y="143697"/>
                </a:lnTo>
                <a:lnTo>
                  <a:pt x="169005" y="137760"/>
                </a:lnTo>
                <a:close/>
                <a:moveTo>
                  <a:pt x="181186" y="137760"/>
                </a:moveTo>
                <a:lnTo>
                  <a:pt x="181186" y="143697"/>
                </a:lnTo>
                <a:lnTo>
                  <a:pt x="175252" y="143697"/>
                </a:lnTo>
                <a:lnTo>
                  <a:pt x="175252" y="137760"/>
                </a:lnTo>
                <a:close/>
                <a:moveTo>
                  <a:pt x="187433" y="137760"/>
                </a:moveTo>
                <a:lnTo>
                  <a:pt x="187433" y="143697"/>
                </a:lnTo>
                <a:lnTo>
                  <a:pt x="181499" y="143697"/>
                </a:lnTo>
                <a:lnTo>
                  <a:pt x="181499" y="137760"/>
                </a:lnTo>
                <a:close/>
                <a:moveTo>
                  <a:pt x="193682" y="137760"/>
                </a:moveTo>
                <a:lnTo>
                  <a:pt x="193682" y="143697"/>
                </a:lnTo>
                <a:lnTo>
                  <a:pt x="187746" y="143697"/>
                </a:lnTo>
                <a:lnTo>
                  <a:pt x="187746" y="137760"/>
                </a:lnTo>
                <a:close/>
                <a:moveTo>
                  <a:pt x="199931" y="137760"/>
                </a:moveTo>
                <a:lnTo>
                  <a:pt x="199931" y="143697"/>
                </a:lnTo>
                <a:lnTo>
                  <a:pt x="193996" y="143697"/>
                </a:lnTo>
                <a:lnTo>
                  <a:pt x="193996" y="137760"/>
                </a:lnTo>
                <a:close/>
                <a:moveTo>
                  <a:pt x="206180" y="137760"/>
                </a:moveTo>
                <a:lnTo>
                  <a:pt x="206180" y="143697"/>
                </a:lnTo>
                <a:lnTo>
                  <a:pt x="200244" y="143697"/>
                </a:lnTo>
                <a:lnTo>
                  <a:pt x="200244" y="137760"/>
                </a:lnTo>
                <a:close/>
                <a:moveTo>
                  <a:pt x="212427" y="137760"/>
                </a:moveTo>
                <a:lnTo>
                  <a:pt x="212427" y="143697"/>
                </a:lnTo>
                <a:lnTo>
                  <a:pt x="206491" y="143697"/>
                </a:lnTo>
                <a:lnTo>
                  <a:pt x="206491" y="137760"/>
                </a:lnTo>
                <a:close/>
                <a:moveTo>
                  <a:pt x="218674" y="137760"/>
                </a:moveTo>
                <a:lnTo>
                  <a:pt x="218674" y="143697"/>
                </a:lnTo>
                <a:lnTo>
                  <a:pt x="212739" y="143697"/>
                </a:lnTo>
                <a:lnTo>
                  <a:pt x="212739" y="137760"/>
                </a:lnTo>
                <a:close/>
                <a:moveTo>
                  <a:pt x="224921" y="137760"/>
                </a:moveTo>
                <a:lnTo>
                  <a:pt x="224921" y="143697"/>
                </a:lnTo>
                <a:lnTo>
                  <a:pt x="218987" y="143697"/>
                </a:lnTo>
                <a:lnTo>
                  <a:pt x="218987" y="137760"/>
                </a:lnTo>
                <a:close/>
                <a:moveTo>
                  <a:pt x="231170" y="137760"/>
                </a:moveTo>
                <a:lnTo>
                  <a:pt x="231170" y="143697"/>
                </a:lnTo>
                <a:lnTo>
                  <a:pt x="225234" y="143697"/>
                </a:lnTo>
                <a:lnTo>
                  <a:pt x="225234" y="137760"/>
                </a:lnTo>
                <a:close/>
                <a:moveTo>
                  <a:pt x="237417" y="137760"/>
                </a:moveTo>
                <a:lnTo>
                  <a:pt x="237417" y="143697"/>
                </a:lnTo>
                <a:lnTo>
                  <a:pt x="231481" y="143697"/>
                </a:lnTo>
                <a:lnTo>
                  <a:pt x="231481" y="137760"/>
                </a:lnTo>
                <a:close/>
                <a:moveTo>
                  <a:pt x="243664" y="137760"/>
                </a:moveTo>
                <a:lnTo>
                  <a:pt x="243664" y="143697"/>
                </a:lnTo>
                <a:lnTo>
                  <a:pt x="237729" y="143697"/>
                </a:lnTo>
                <a:lnTo>
                  <a:pt x="237729" y="137760"/>
                </a:lnTo>
                <a:close/>
                <a:moveTo>
                  <a:pt x="249911" y="137760"/>
                </a:moveTo>
                <a:lnTo>
                  <a:pt x="249911" y="143697"/>
                </a:lnTo>
                <a:lnTo>
                  <a:pt x="243977" y="143697"/>
                </a:lnTo>
                <a:lnTo>
                  <a:pt x="243977" y="137760"/>
                </a:lnTo>
                <a:close/>
                <a:moveTo>
                  <a:pt x="256161" y="137760"/>
                </a:moveTo>
                <a:lnTo>
                  <a:pt x="256161" y="143697"/>
                </a:lnTo>
                <a:lnTo>
                  <a:pt x="250225" y="143697"/>
                </a:lnTo>
                <a:lnTo>
                  <a:pt x="250225" y="137760"/>
                </a:lnTo>
                <a:close/>
                <a:moveTo>
                  <a:pt x="262409" y="137760"/>
                </a:moveTo>
                <a:lnTo>
                  <a:pt x="262409" y="143697"/>
                </a:lnTo>
                <a:lnTo>
                  <a:pt x="256474" y="143697"/>
                </a:lnTo>
                <a:lnTo>
                  <a:pt x="256474" y="137760"/>
                </a:lnTo>
                <a:close/>
                <a:moveTo>
                  <a:pt x="268656" y="137760"/>
                </a:moveTo>
                <a:lnTo>
                  <a:pt x="268656" y="143697"/>
                </a:lnTo>
                <a:lnTo>
                  <a:pt x="262721" y="143697"/>
                </a:lnTo>
                <a:lnTo>
                  <a:pt x="262721" y="137760"/>
                </a:lnTo>
                <a:close/>
                <a:moveTo>
                  <a:pt x="274904" y="137760"/>
                </a:moveTo>
                <a:lnTo>
                  <a:pt x="274904" y="143697"/>
                </a:lnTo>
                <a:lnTo>
                  <a:pt x="268968" y="143697"/>
                </a:lnTo>
                <a:lnTo>
                  <a:pt x="268968" y="137760"/>
                </a:lnTo>
                <a:close/>
                <a:moveTo>
                  <a:pt x="6251" y="144011"/>
                </a:moveTo>
                <a:lnTo>
                  <a:pt x="6251" y="149945"/>
                </a:lnTo>
                <a:lnTo>
                  <a:pt x="315" y="149945"/>
                </a:lnTo>
                <a:lnTo>
                  <a:pt x="315" y="144011"/>
                </a:lnTo>
                <a:close/>
                <a:moveTo>
                  <a:pt x="12498" y="144011"/>
                </a:moveTo>
                <a:lnTo>
                  <a:pt x="12498" y="149945"/>
                </a:lnTo>
                <a:lnTo>
                  <a:pt x="6562" y="149945"/>
                </a:lnTo>
                <a:lnTo>
                  <a:pt x="6562" y="144011"/>
                </a:lnTo>
                <a:close/>
                <a:moveTo>
                  <a:pt x="18745" y="144011"/>
                </a:moveTo>
                <a:lnTo>
                  <a:pt x="18745" y="149945"/>
                </a:lnTo>
                <a:lnTo>
                  <a:pt x="12810" y="149945"/>
                </a:lnTo>
                <a:lnTo>
                  <a:pt x="12810" y="144011"/>
                </a:lnTo>
                <a:close/>
                <a:moveTo>
                  <a:pt x="24992" y="144011"/>
                </a:moveTo>
                <a:lnTo>
                  <a:pt x="24992" y="149945"/>
                </a:lnTo>
                <a:lnTo>
                  <a:pt x="19058" y="149945"/>
                </a:lnTo>
                <a:lnTo>
                  <a:pt x="19058" y="144011"/>
                </a:lnTo>
                <a:close/>
                <a:moveTo>
                  <a:pt x="31241" y="144011"/>
                </a:moveTo>
                <a:lnTo>
                  <a:pt x="31241" y="149945"/>
                </a:lnTo>
                <a:lnTo>
                  <a:pt x="25305" y="149945"/>
                </a:lnTo>
                <a:lnTo>
                  <a:pt x="25305" y="144011"/>
                </a:lnTo>
                <a:close/>
                <a:moveTo>
                  <a:pt x="37489" y="144011"/>
                </a:moveTo>
                <a:lnTo>
                  <a:pt x="37489" y="149945"/>
                </a:lnTo>
                <a:lnTo>
                  <a:pt x="31553" y="149945"/>
                </a:lnTo>
                <a:lnTo>
                  <a:pt x="31553" y="144011"/>
                </a:lnTo>
                <a:close/>
                <a:moveTo>
                  <a:pt x="43737" y="144011"/>
                </a:moveTo>
                <a:lnTo>
                  <a:pt x="43737" y="149945"/>
                </a:lnTo>
                <a:lnTo>
                  <a:pt x="37802" y="149945"/>
                </a:lnTo>
                <a:lnTo>
                  <a:pt x="37802" y="144011"/>
                </a:lnTo>
                <a:close/>
                <a:moveTo>
                  <a:pt x="49985" y="144011"/>
                </a:moveTo>
                <a:lnTo>
                  <a:pt x="49985" y="149945"/>
                </a:lnTo>
                <a:lnTo>
                  <a:pt x="44049" y="149945"/>
                </a:lnTo>
                <a:lnTo>
                  <a:pt x="44049" y="144011"/>
                </a:lnTo>
                <a:close/>
                <a:moveTo>
                  <a:pt x="56232" y="144011"/>
                </a:moveTo>
                <a:lnTo>
                  <a:pt x="56232" y="149945"/>
                </a:lnTo>
                <a:lnTo>
                  <a:pt x="50296" y="149945"/>
                </a:lnTo>
                <a:lnTo>
                  <a:pt x="50296" y="144011"/>
                </a:lnTo>
                <a:close/>
                <a:moveTo>
                  <a:pt x="62480" y="144011"/>
                </a:moveTo>
                <a:lnTo>
                  <a:pt x="62480" y="149945"/>
                </a:lnTo>
                <a:lnTo>
                  <a:pt x="56545" y="149945"/>
                </a:lnTo>
                <a:lnTo>
                  <a:pt x="56545" y="144011"/>
                </a:lnTo>
                <a:close/>
                <a:moveTo>
                  <a:pt x="68727" y="144011"/>
                </a:moveTo>
                <a:lnTo>
                  <a:pt x="68727" y="149945"/>
                </a:lnTo>
                <a:lnTo>
                  <a:pt x="62792" y="149945"/>
                </a:lnTo>
                <a:lnTo>
                  <a:pt x="62792" y="144011"/>
                </a:lnTo>
                <a:close/>
                <a:moveTo>
                  <a:pt x="74975" y="144011"/>
                </a:moveTo>
                <a:lnTo>
                  <a:pt x="74975" y="149945"/>
                </a:lnTo>
                <a:lnTo>
                  <a:pt x="69039" y="149945"/>
                </a:lnTo>
                <a:lnTo>
                  <a:pt x="69039" y="144011"/>
                </a:lnTo>
                <a:close/>
                <a:moveTo>
                  <a:pt x="81223" y="144011"/>
                </a:moveTo>
                <a:lnTo>
                  <a:pt x="81223" y="149945"/>
                </a:lnTo>
                <a:lnTo>
                  <a:pt x="75286" y="149945"/>
                </a:lnTo>
                <a:lnTo>
                  <a:pt x="75286" y="144011"/>
                </a:lnTo>
                <a:close/>
                <a:moveTo>
                  <a:pt x="87470" y="144011"/>
                </a:moveTo>
                <a:lnTo>
                  <a:pt x="87470" y="149945"/>
                </a:lnTo>
                <a:lnTo>
                  <a:pt x="81535" y="149945"/>
                </a:lnTo>
                <a:lnTo>
                  <a:pt x="81535" y="144011"/>
                </a:lnTo>
                <a:close/>
                <a:moveTo>
                  <a:pt x="93718" y="144011"/>
                </a:moveTo>
                <a:lnTo>
                  <a:pt x="93718" y="149945"/>
                </a:lnTo>
                <a:lnTo>
                  <a:pt x="87784" y="149945"/>
                </a:lnTo>
                <a:lnTo>
                  <a:pt x="87784" y="144011"/>
                </a:lnTo>
                <a:close/>
                <a:moveTo>
                  <a:pt x="99967" y="144011"/>
                </a:moveTo>
                <a:lnTo>
                  <a:pt x="99967" y="149945"/>
                </a:lnTo>
                <a:lnTo>
                  <a:pt x="94031" y="149945"/>
                </a:lnTo>
                <a:lnTo>
                  <a:pt x="94031" y="144011"/>
                </a:lnTo>
                <a:close/>
                <a:moveTo>
                  <a:pt x="106214" y="144011"/>
                </a:moveTo>
                <a:lnTo>
                  <a:pt x="106214" y="149945"/>
                </a:lnTo>
                <a:lnTo>
                  <a:pt x="100278" y="149945"/>
                </a:lnTo>
                <a:lnTo>
                  <a:pt x="100278" y="144011"/>
                </a:lnTo>
                <a:close/>
                <a:moveTo>
                  <a:pt x="112461" y="144011"/>
                </a:moveTo>
                <a:lnTo>
                  <a:pt x="112461" y="149945"/>
                </a:lnTo>
                <a:lnTo>
                  <a:pt x="106527" y="149945"/>
                </a:lnTo>
                <a:lnTo>
                  <a:pt x="106527" y="144011"/>
                </a:lnTo>
                <a:close/>
                <a:moveTo>
                  <a:pt x="118710" y="144011"/>
                </a:moveTo>
                <a:lnTo>
                  <a:pt x="118710" y="149945"/>
                </a:lnTo>
                <a:lnTo>
                  <a:pt x="112774" y="149945"/>
                </a:lnTo>
                <a:lnTo>
                  <a:pt x="112774" y="144011"/>
                </a:lnTo>
                <a:close/>
                <a:moveTo>
                  <a:pt x="124957" y="144011"/>
                </a:moveTo>
                <a:lnTo>
                  <a:pt x="124957" y="149945"/>
                </a:lnTo>
                <a:lnTo>
                  <a:pt x="119021" y="149945"/>
                </a:lnTo>
                <a:lnTo>
                  <a:pt x="119021" y="144011"/>
                </a:lnTo>
                <a:close/>
                <a:moveTo>
                  <a:pt x="131204" y="144011"/>
                </a:moveTo>
                <a:lnTo>
                  <a:pt x="131204" y="149945"/>
                </a:lnTo>
                <a:lnTo>
                  <a:pt x="125270" y="149945"/>
                </a:lnTo>
                <a:lnTo>
                  <a:pt x="125270" y="144011"/>
                </a:lnTo>
                <a:close/>
                <a:moveTo>
                  <a:pt x="137451" y="144011"/>
                </a:moveTo>
                <a:lnTo>
                  <a:pt x="137451" y="149945"/>
                </a:lnTo>
                <a:lnTo>
                  <a:pt x="131517" y="149945"/>
                </a:lnTo>
                <a:lnTo>
                  <a:pt x="131517" y="144011"/>
                </a:lnTo>
                <a:close/>
                <a:moveTo>
                  <a:pt x="143702" y="144011"/>
                </a:moveTo>
                <a:lnTo>
                  <a:pt x="143702" y="149945"/>
                </a:lnTo>
                <a:lnTo>
                  <a:pt x="137766" y="149945"/>
                </a:lnTo>
                <a:lnTo>
                  <a:pt x="137766" y="144011"/>
                </a:lnTo>
                <a:close/>
                <a:moveTo>
                  <a:pt x="149949" y="144011"/>
                </a:moveTo>
                <a:lnTo>
                  <a:pt x="149949" y="149945"/>
                </a:lnTo>
                <a:lnTo>
                  <a:pt x="144015" y="149945"/>
                </a:lnTo>
                <a:lnTo>
                  <a:pt x="144015" y="144011"/>
                </a:lnTo>
                <a:close/>
                <a:moveTo>
                  <a:pt x="156196" y="144011"/>
                </a:moveTo>
                <a:lnTo>
                  <a:pt x="156196" y="149945"/>
                </a:lnTo>
                <a:lnTo>
                  <a:pt x="150262" y="149945"/>
                </a:lnTo>
                <a:lnTo>
                  <a:pt x="150262" y="144011"/>
                </a:lnTo>
                <a:close/>
                <a:moveTo>
                  <a:pt x="162445" y="144011"/>
                </a:moveTo>
                <a:lnTo>
                  <a:pt x="162445" y="149945"/>
                </a:lnTo>
                <a:lnTo>
                  <a:pt x="156509" y="149945"/>
                </a:lnTo>
                <a:lnTo>
                  <a:pt x="156509" y="144011"/>
                </a:lnTo>
                <a:close/>
                <a:moveTo>
                  <a:pt x="168692" y="144011"/>
                </a:moveTo>
                <a:lnTo>
                  <a:pt x="168692" y="149945"/>
                </a:lnTo>
                <a:lnTo>
                  <a:pt x="162756" y="149945"/>
                </a:lnTo>
                <a:lnTo>
                  <a:pt x="162756" y="144011"/>
                </a:lnTo>
                <a:close/>
                <a:moveTo>
                  <a:pt x="174939" y="144011"/>
                </a:moveTo>
                <a:lnTo>
                  <a:pt x="174939" y="149945"/>
                </a:lnTo>
                <a:lnTo>
                  <a:pt x="169005" y="149945"/>
                </a:lnTo>
                <a:lnTo>
                  <a:pt x="169005" y="144011"/>
                </a:lnTo>
                <a:close/>
                <a:moveTo>
                  <a:pt x="181186" y="144011"/>
                </a:moveTo>
                <a:lnTo>
                  <a:pt x="181186" y="149945"/>
                </a:lnTo>
                <a:lnTo>
                  <a:pt x="175252" y="149945"/>
                </a:lnTo>
                <a:lnTo>
                  <a:pt x="175252" y="144011"/>
                </a:lnTo>
                <a:close/>
                <a:moveTo>
                  <a:pt x="187433" y="144011"/>
                </a:moveTo>
                <a:lnTo>
                  <a:pt x="187433" y="149945"/>
                </a:lnTo>
                <a:lnTo>
                  <a:pt x="181499" y="149945"/>
                </a:lnTo>
                <a:lnTo>
                  <a:pt x="181499" y="144011"/>
                </a:lnTo>
                <a:close/>
                <a:moveTo>
                  <a:pt x="193682" y="144011"/>
                </a:moveTo>
                <a:lnTo>
                  <a:pt x="193682" y="149945"/>
                </a:lnTo>
                <a:lnTo>
                  <a:pt x="187746" y="149945"/>
                </a:lnTo>
                <a:lnTo>
                  <a:pt x="187746" y="144011"/>
                </a:lnTo>
                <a:close/>
                <a:moveTo>
                  <a:pt x="199931" y="144011"/>
                </a:moveTo>
                <a:lnTo>
                  <a:pt x="199931" y="149945"/>
                </a:lnTo>
                <a:lnTo>
                  <a:pt x="193996" y="149945"/>
                </a:lnTo>
                <a:lnTo>
                  <a:pt x="193996" y="144011"/>
                </a:lnTo>
                <a:close/>
                <a:moveTo>
                  <a:pt x="206180" y="144011"/>
                </a:moveTo>
                <a:lnTo>
                  <a:pt x="206180" y="149945"/>
                </a:lnTo>
                <a:lnTo>
                  <a:pt x="200244" y="149945"/>
                </a:lnTo>
                <a:lnTo>
                  <a:pt x="200244" y="144011"/>
                </a:lnTo>
                <a:close/>
                <a:moveTo>
                  <a:pt x="212427" y="144011"/>
                </a:moveTo>
                <a:lnTo>
                  <a:pt x="212427" y="149945"/>
                </a:lnTo>
                <a:lnTo>
                  <a:pt x="206491" y="149945"/>
                </a:lnTo>
                <a:lnTo>
                  <a:pt x="206491" y="144011"/>
                </a:lnTo>
                <a:close/>
                <a:moveTo>
                  <a:pt x="218674" y="144011"/>
                </a:moveTo>
                <a:lnTo>
                  <a:pt x="218674" y="149945"/>
                </a:lnTo>
                <a:lnTo>
                  <a:pt x="212739" y="149945"/>
                </a:lnTo>
                <a:lnTo>
                  <a:pt x="212739" y="144011"/>
                </a:lnTo>
                <a:close/>
                <a:moveTo>
                  <a:pt x="224921" y="144011"/>
                </a:moveTo>
                <a:lnTo>
                  <a:pt x="224921" y="149945"/>
                </a:lnTo>
                <a:lnTo>
                  <a:pt x="218987" y="149945"/>
                </a:lnTo>
                <a:lnTo>
                  <a:pt x="218987" y="144011"/>
                </a:lnTo>
                <a:close/>
                <a:moveTo>
                  <a:pt x="231170" y="144011"/>
                </a:moveTo>
                <a:lnTo>
                  <a:pt x="231170" y="149945"/>
                </a:lnTo>
                <a:lnTo>
                  <a:pt x="225234" y="149945"/>
                </a:lnTo>
                <a:lnTo>
                  <a:pt x="225234" y="144011"/>
                </a:lnTo>
                <a:close/>
                <a:moveTo>
                  <a:pt x="237417" y="144011"/>
                </a:moveTo>
                <a:lnTo>
                  <a:pt x="237417" y="149945"/>
                </a:lnTo>
                <a:lnTo>
                  <a:pt x="231481" y="149945"/>
                </a:lnTo>
                <a:lnTo>
                  <a:pt x="231481" y="144011"/>
                </a:lnTo>
                <a:close/>
                <a:moveTo>
                  <a:pt x="243664" y="144011"/>
                </a:moveTo>
                <a:lnTo>
                  <a:pt x="243664" y="149945"/>
                </a:lnTo>
                <a:lnTo>
                  <a:pt x="237729" y="149945"/>
                </a:lnTo>
                <a:lnTo>
                  <a:pt x="237729" y="144011"/>
                </a:lnTo>
                <a:close/>
                <a:moveTo>
                  <a:pt x="249911" y="144011"/>
                </a:moveTo>
                <a:lnTo>
                  <a:pt x="249911" y="149945"/>
                </a:lnTo>
                <a:lnTo>
                  <a:pt x="243977" y="149945"/>
                </a:lnTo>
                <a:lnTo>
                  <a:pt x="243977" y="144011"/>
                </a:lnTo>
                <a:close/>
                <a:moveTo>
                  <a:pt x="256161" y="144011"/>
                </a:moveTo>
                <a:lnTo>
                  <a:pt x="256161" y="149945"/>
                </a:lnTo>
                <a:lnTo>
                  <a:pt x="250225" y="149945"/>
                </a:lnTo>
                <a:lnTo>
                  <a:pt x="250225" y="144011"/>
                </a:lnTo>
                <a:close/>
                <a:moveTo>
                  <a:pt x="262409" y="144011"/>
                </a:moveTo>
                <a:lnTo>
                  <a:pt x="262409" y="149945"/>
                </a:lnTo>
                <a:lnTo>
                  <a:pt x="256474" y="149945"/>
                </a:lnTo>
                <a:lnTo>
                  <a:pt x="256474" y="144011"/>
                </a:lnTo>
                <a:close/>
                <a:moveTo>
                  <a:pt x="268656" y="144011"/>
                </a:moveTo>
                <a:lnTo>
                  <a:pt x="268656" y="149945"/>
                </a:lnTo>
                <a:lnTo>
                  <a:pt x="262721" y="149945"/>
                </a:lnTo>
                <a:lnTo>
                  <a:pt x="262721" y="144011"/>
                </a:lnTo>
                <a:close/>
                <a:moveTo>
                  <a:pt x="274904" y="144011"/>
                </a:moveTo>
                <a:lnTo>
                  <a:pt x="274904" y="149945"/>
                </a:lnTo>
                <a:lnTo>
                  <a:pt x="268968" y="149945"/>
                </a:lnTo>
                <a:lnTo>
                  <a:pt x="268968" y="144011"/>
                </a:lnTo>
                <a:close/>
                <a:moveTo>
                  <a:pt x="6251" y="150258"/>
                </a:moveTo>
                <a:lnTo>
                  <a:pt x="6251" y="156192"/>
                </a:lnTo>
                <a:lnTo>
                  <a:pt x="315" y="156192"/>
                </a:lnTo>
                <a:lnTo>
                  <a:pt x="315" y="150258"/>
                </a:lnTo>
                <a:close/>
                <a:moveTo>
                  <a:pt x="12498" y="150258"/>
                </a:moveTo>
                <a:lnTo>
                  <a:pt x="12498" y="156192"/>
                </a:lnTo>
                <a:lnTo>
                  <a:pt x="6562" y="156192"/>
                </a:lnTo>
                <a:lnTo>
                  <a:pt x="6562" y="150258"/>
                </a:lnTo>
                <a:close/>
                <a:moveTo>
                  <a:pt x="18745" y="150258"/>
                </a:moveTo>
                <a:lnTo>
                  <a:pt x="18745" y="156192"/>
                </a:lnTo>
                <a:lnTo>
                  <a:pt x="12810" y="156192"/>
                </a:lnTo>
                <a:lnTo>
                  <a:pt x="12810" y="150258"/>
                </a:lnTo>
                <a:close/>
                <a:moveTo>
                  <a:pt x="24992" y="150258"/>
                </a:moveTo>
                <a:lnTo>
                  <a:pt x="24992" y="156192"/>
                </a:lnTo>
                <a:lnTo>
                  <a:pt x="19058" y="156192"/>
                </a:lnTo>
                <a:lnTo>
                  <a:pt x="19058" y="150258"/>
                </a:lnTo>
                <a:close/>
                <a:moveTo>
                  <a:pt x="31241" y="150258"/>
                </a:moveTo>
                <a:lnTo>
                  <a:pt x="31241" y="156192"/>
                </a:lnTo>
                <a:lnTo>
                  <a:pt x="25305" y="156192"/>
                </a:lnTo>
                <a:lnTo>
                  <a:pt x="25305" y="150258"/>
                </a:lnTo>
                <a:close/>
                <a:moveTo>
                  <a:pt x="37489" y="150258"/>
                </a:moveTo>
                <a:lnTo>
                  <a:pt x="37489" y="156192"/>
                </a:lnTo>
                <a:lnTo>
                  <a:pt x="31553" y="156192"/>
                </a:lnTo>
                <a:lnTo>
                  <a:pt x="31553" y="150258"/>
                </a:lnTo>
                <a:close/>
                <a:moveTo>
                  <a:pt x="43737" y="150258"/>
                </a:moveTo>
                <a:lnTo>
                  <a:pt x="43737" y="156192"/>
                </a:lnTo>
                <a:lnTo>
                  <a:pt x="37802" y="156192"/>
                </a:lnTo>
                <a:lnTo>
                  <a:pt x="37802" y="150258"/>
                </a:lnTo>
                <a:close/>
                <a:moveTo>
                  <a:pt x="49985" y="150258"/>
                </a:moveTo>
                <a:lnTo>
                  <a:pt x="49985" y="156192"/>
                </a:lnTo>
                <a:lnTo>
                  <a:pt x="44049" y="156192"/>
                </a:lnTo>
                <a:lnTo>
                  <a:pt x="44049" y="150258"/>
                </a:lnTo>
                <a:close/>
                <a:moveTo>
                  <a:pt x="56232" y="150258"/>
                </a:moveTo>
                <a:lnTo>
                  <a:pt x="56232" y="156192"/>
                </a:lnTo>
                <a:lnTo>
                  <a:pt x="50296" y="156192"/>
                </a:lnTo>
                <a:lnTo>
                  <a:pt x="50296" y="150258"/>
                </a:lnTo>
                <a:close/>
                <a:moveTo>
                  <a:pt x="62480" y="150258"/>
                </a:moveTo>
                <a:lnTo>
                  <a:pt x="62480" y="156192"/>
                </a:lnTo>
                <a:lnTo>
                  <a:pt x="56545" y="156192"/>
                </a:lnTo>
                <a:lnTo>
                  <a:pt x="56545" y="150258"/>
                </a:lnTo>
                <a:close/>
                <a:moveTo>
                  <a:pt x="68727" y="150258"/>
                </a:moveTo>
                <a:lnTo>
                  <a:pt x="68727" y="156192"/>
                </a:lnTo>
                <a:lnTo>
                  <a:pt x="62792" y="156192"/>
                </a:lnTo>
                <a:lnTo>
                  <a:pt x="62792" y="150258"/>
                </a:lnTo>
                <a:close/>
                <a:moveTo>
                  <a:pt x="74975" y="150258"/>
                </a:moveTo>
                <a:lnTo>
                  <a:pt x="74975" y="156192"/>
                </a:lnTo>
                <a:lnTo>
                  <a:pt x="69039" y="156192"/>
                </a:lnTo>
                <a:lnTo>
                  <a:pt x="69039" y="150258"/>
                </a:lnTo>
                <a:close/>
                <a:moveTo>
                  <a:pt x="81223" y="150258"/>
                </a:moveTo>
                <a:lnTo>
                  <a:pt x="81223" y="156192"/>
                </a:lnTo>
                <a:lnTo>
                  <a:pt x="75286" y="156192"/>
                </a:lnTo>
                <a:lnTo>
                  <a:pt x="75286" y="150258"/>
                </a:lnTo>
                <a:close/>
                <a:moveTo>
                  <a:pt x="87470" y="150258"/>
                </a:moveTo>
                <a:lnTo>
                  <a:pt x="87470" y="156192"/>
                </a:lnTo>
                <a:lnTo>
                  <a:pt x="81535" y="156192"/>
                </a:lnTo>
                <a:lnTo>
                  <a:pt x="81535" y="150258"/>
                </a:lnTo>
                <a:close/>
                <a:moveTo>
                  <a:pt x="93718" y="150258"/>
                </a:moveTo>
                <a:lnTo>
                  <a:pt x="93718" y="156192"/>
                </a:lnTo>
                <a:lnTo>
                  <a:pt x="87784" y="156192"/>
                </a:lnTo>
                <a:lnTo>
                  <a:pt x="87784" y="150258"/>
                </a:lnTo>
                <a:close/>
                <a:moveTo>
                  <a:pt x="99967" y="150258"/>
                </a:moveTo>
                <a:lnTo>
                  <a:pt x="99967" y="156192"/>
                </a:lnTo>
                <a:lnTo>
                  <a:pt x="94031" y="156192"/>
                </a:lnTo>
                <a:lnTo>
                  <a:pt x="94031" y="150258"/>
                </a:lnTo>
                <a:close/>
                <a:moveTo>
                  <a:pt x="106214" y="150258"/>
                </a:moveTo>
                <a:lnTo>
                  <a:pt x="106214" y="156192"/>
                </a:lnTo>
                <a:lnTo>
                  <a:pt x="100278" y="156192"/>
                </a:lnTo>
                <a:lnTo>
                  <a:pt x="100278" y="150258"/>
                </a:lnTo>
                <a:close/>
                <a:moveTo>
                  <a:pt x="112461" y="150258"/>
                </a:moveTo>
                <a:lnTo>
                  <a:pt x="112461" y="156192"/>
                </a:lnTo>
                <a:lnTo>
                  <a:pt x="106527" y="156192"/>
                </a:lnTo>
                <a:lnTo>
                  <a:pt x="106527" y="150258"/>
                </a:lnTo>
                <a:close/>
                <a:moveTo>
                  <a:pt x="118710" y="150258"/>
                </a:moveTo>
                <a:lnTo>
                  <a:pt x="118710" y="156192"/>
                </a:lnTo>
                <a:lnTo>
                  <a:pt x="112774" y="156192"/>
                </a:lnTo>
                <a:lnTo>
                  <a:pt x="112774" y="150258"/>
                </a:lnTo>
                <a:close/>
                <a:moveTo>
                  <a:pt x="124957" y="150258"/>
                </a:moveTo>
                <a:lnTo>
                  <a:pt x="124957" y="156192"/>
                </a:lnTo>
                <a:lnTo>
                  <a:pt x="119021" y="156192"/>
                </a:lnTo>
                <a:lnTo>
                  <a:pt x="119021" y="150258"/>
                </a:lnTo>
                <a:close/>
                <a:moveTo>
                  <a:pt x="131204" y="150258"/>
                </a:moveTo>
                <a:lnTo>
                  <a:pt x="131204" y="156192"/>
                </a:lnTo>
                <a:lnTo>
                  <a:pt x="125270" y="156192"/>
                </a:lnTo>
                <a:lnTo>
                  <a:pt x="125270" y="150258"/>
                </a:lnTo>
                <a:close/>
                <a:moveTo>
                  <a:pt x="137451" y="150258"/>
                </a:moveTo>
                <a:lnTo>
                  <a:pt x="137451" y="156192"/>
                </a:lnTo>
                <a:lnTo>
                  <a:pt x="131517" y="156192"/>
                </a:lnTo>
                <a:lnTo>
                  <a:pt x="131517" y="150258"/>
                </a:lnTo>
                <a:close/>
                <a:moveTo>
                  <a:pt x="143702" y="150258"/>
                </a:moveTo>
                <a:lnTo>
                  <a:pt x="143702" y="156192"/>
                </a:lnTo>
                <a:lnTo>
                  <a:pt x="137766" y="156192"/>
                </a:lnTo>
                <a:lnTo>
                  <a:pt x="137766" y="150258"/>
                </a:lnTo>
                <a:close/>
                <a:moveTo>
                  <a:pt x="149949" y="150258"/>
                </a:moveTo>
                <a:lnTo>
                  <a:pt x="149949" y="156192"/>
                </a:lnTo>
                <a:lnTo>
                  <a:pt x="144015" y="156192"/>
                </a:lnTo>
                <a:lnTo>
                  <a:pt x="144015" y="150258"/>
                </a:lnTo>
                <a:close/>
                <a:moveTo>
                  <a:pt x="156196" y="150258"/>
                </a:moveTo>
                <a:lnTo>
                  <a:pt x="156196" y="156192"/>
                </a:lnTo>
                <a:lnTo>
                  <a:pt x="150262" y="156192"/>
                </a:lnTo>
                <a:lnTo>
                  <a:pt x="150262" y="150258"/>
                </a:lnTo>
                <a:close/>
                <a:moveTo>
                  <a:pt x="162445" y="150258"/>
                </a:moveTo>
                <a:lnTo>
                  <a:pt x="162445" y="156192"/>
                </a:lnTo>
                <a:lnTo>
                  <a:pt x="156509" y="156192"/>
                </a:lnTo>
                <a:lnTo>
                  <a:pt x="156509" y="150258"/>
                </a:lnTo>
                <a:close/>
                <a:moveTo>
                  <a:pt x="168692" y="150258"/>
                </a:moveTo>
                <a:lnTo>
                  <a:pt x="168692" y="156192"/>
                </a:lnTo>
                <a:lnTo>
                  <a:pt x="162756" y="156192"/>
                </a:lnTo>
                <a:lnTo>
                  <a:pt x="162756" y="150258"/>
                </a:lnTo>
                <a:close/>
                <a:moveTo>
                  <a:pt x="174939" y="150258"/>
                </a:moveTo>
                <a:lnTo>
                  <a:pt x="174939" y="156192"/>
                </a:lnTo>
                <a:lnTo>
                  <a:pt x="169005" y="156192"/>
                </a:lnTo>
                <a:lnTo>
                  <a:pt x="169005" y="150258"/>
                </a:lnTo>
                <a:close/>
                <a:moveTo>
                  <a:pt x="181186" y="150258"/>
                </a:moveTo>
                <a:lnTo>
                  <a:pt x="181186" y="156192"/>
                </a:lnTo>
                <a:lnTo>
                  <a:pt x="175252" y="156192"/>
                </a:lnTo>
                <a:lnTo>
                  <a:pt x="175252" y="150258"/>
                </a:lnTo>
                <a:close/>
                <a:moveTo>
                  <a:pt x="187433" y="150258"/>
                </a:moveTo>
                <a:lnTo>
                  <a:pt x="187433" y="156192"/>
                </a:lnTo>
                <a:lnTo>
                  <a:pt x="181499" y="156192"/>
                </a:lnTo>
                <a:lnTo>
                  <a:pt x="181499" y="150258"/>
                </a:lnTo>
                <a:close/>
                <a:moveTo>
                  <a:pt x="193682" y="150258"/>
                </a:moveTo>
                <a:lnTo>
                  <a:pt x="193682" y="156192"/>
                </a:lnTo>
                <a:lnTo>
                  <a:pt x="187746" y="156192"/>
                </a:lnTo>
                <a:lnTo>
                  <a:pt x="187746" y="150258"/>
                </a:lnTo>
                <a:close/>
                <a:moveTo>
                  <a:pt x="199931" y="150258"/>
                </a:moveTo>
                <a:lnTo>
                  <a:pt x="199931" y="156192"/>
                </a:lnTo>
                <a:lnTo>
                  <a:pt x="193996" y="156192"/>
                </a:lnTo>
                <a:lnTo>
                  <a:pt x="193996" y="150258"/>
                </a:lnTo>
                <a:close/>
                <a:moveTo>
                  <a:pt x="206180" y="150258"/>
                </a:moveTo>
                <a:lnTo>
                  <a:pt x="206180" y="156192"/>
                </a:lnTo>
                <a:lnTo>
                  <a:pt x="200244" y="156192"/>
                </a:lnTo>
                <a:lnTo>
                  <a:pt x="200244" y="150258"/>
                </a:lnTo>
                <a:close/>
                <a:moveTo>
                  <a:pt x="212427" y="150258"/>
                </a:moveTo>
                <a:lnTo>
                  <a:pt x="212427" y="156192"/>
                </a:lnTo>
                <a:lnTo>
                  <a:pt x="206491" y="156192"/>
                </a:lnTo>
                <a:lnTo>
                  <a:pt x="206491" y="150258"/>
                </a:lnTo>
                <a:close/>
                <a:moveTo>
                  <a:pt x="218674" y="150258"/>
                </a:moveTo>
                <a:lnTo>
                  <a:pt x="218674" y="156192"/>
                </a:lnTo>
                <a:lnTo>
                  <a:pt x="212739" y="156192"/>
                </a:lnTo>
                <a:lnTo>
                  <a:pt x="212739" y="150258"/>
                </a:lnTo>
                <a:close/>
                <a:moveTo>
                  <a:pt x="224921" y="150258"/>
                </a:moveTo>
                <a:lnTo>
                  <a:pt x="224921" y="156192"/>
                </a:lnTo>
                <a:lnTo>
                  <a:pt x="218987" y="156192"/>
                </a:lnTo>
                <a:lnTo>
                  <a:pt x="218987" y="150258"/>
                </a:lnTo>
                <a:close/>
                <a:moveTo>
                  <a:pt x="231170" y="150258"/>
                </a:moveTo>
                <a:lnTo>
                  <a:pt x="231170" y="156192"/>
                </a:lnTo>
                <a:lnTo>
                  <a:pt x="225234" y="156192"/>
                </a:lnTo>
                <a:lnTo>
                  <a:pt x="225234" y="150258"/>
                </a:lnTo>
                <a:close/>
                <a:moveTo>
                  <a:pt x="237417" y="150258"/>
                </a:moveTo>
                <a:lnTo>
                  <a:pt x="237417" y="156192"/>
                </a:lnTo>
                <a:lnTo>
                  <a:pt x="231481" y="156192"/>
                </a:lnTo>
                <a:lnTo>
                  <a:pt x="231481" y="150258"/>
                </a:lnTo>
                <a:close/>
                <a:moveTo>
                  <a:pt x="243664" y="150258"/>
                </a:moveTo>
                <a:lnTo>
                  <a:pt x="243664" y="156192"/>
                </a:lnTo>
                <a:lnTo>
                  <a:pt x="237729" y="156192"/>
                </a:lnTo>
                <a:lnTo>
                  <a:pt x="237729" y="150258"/>
                </a:lnTo>
                <a:close/>
                <a:moveTo>
                  <a:pt x="249911" y="150258"/>
                </a:moveTo>
                <a:lnTo>
                  <a:pt x="249911" y="156192"/>
                </a:lnTo>
                <a:lnTo>
                  <a:pt x="243977" y="156192"/>
                </a:lnTo>
                <a:lnTo>
                  <a:pt x="243977" y="150258"/>
                </a:lnTo>
                <a:close/>
                <a:moveTo>
                  <a:pt x="256161" y="150258"/>
                </a:moveTo>
                <a:lnTo>
                  <a:pt x="256161" y="156192"/>
                </a:lnTo>
                <a:lnTo>
                  <a:pt x="250225" y="156192"/>
                </a:lnTo>
                <a:lnTo>
                  <a:pt x="250225" y="150258"/>
                </a:lnTo>
                <a:close/>
                <a:moveTo>
                  <a:pt x="262409" y="150258"/>
                </a:moveTo>
                <a:lnTo>
                  <a:pt x="262409" y="156192"/>
                </a:lnTo>
                <a:lnTo>
                  <a:pt x="256474" y="156192"/>
                </a:lnTo>
                <a:lnTo>
                  <a:pt x="256474" y="150258"/>
                </a:lnTo>
                <a:close/>
                <a:moveTo>
                  <a:pt x="268656" y="150258"/>
                </a:moveTo>
                <a:lnTo>
                  <a:pt x="268656" y="156192"/>
                </a:lnTo>
                <a:lnTo>
                  <a:pt x="262721" y="156192"/>
                </a:lnTo>
                <a:lnTo>
                  <a:pt x="262721" y="150258"/>
                </a:lnTo>
                <a:close/>
                <a:moveTo>
                  <a:pt x="274904" y="150258"/>
                </a:moveTo>
                <a:lnTo>
                  <a:pt x="274904" y="156192"/>
                </a:lnTo>
                <a:lnTo>
                  <a:pt x="268968" y="156192"/>
                </a:lnTo>
                <a:lnTo>
                  <a:pt x="268968" y="150258"/>
                </a:lnTo>
                <a:close/>
                <a:moveTo>
                  <a:pt x="158" y="0"/>
                </a:moveTo>
                <a:lnTo>
                  <a:pt x="158" y="157"/>
                </a:lnTo>
                <a:lnTo>
                  <a:pt x="0" y="157"/>
                </a:lnTo>
                <a:lnTo>
                  <a:pt x="0" y="156350"/>
                </a:lnTo>
                <a:lnTo>
                  <a:pt x="158" y="156350"/>
                </a:lnTo>
                <a:lnTo>
                  <a:pt x="158" y="156508"/>
                </a:lnTo>
                <a:lnTo>
                  <a:pt x="275059" y="156508"/>
                </a:lnTo>
                <a:lnTo>
                  <a:pt x="275059" y="156350"/>
                </a:lnTo>
                <a:lnTo>
                  <a:pt x="275215" y="156350"/>
                </a:lnTo>
                <a:lnTo>
                  <a:pt x="275215" y="155"/>
                </a:lnTo>
                <a:lnTo>
                  <a:pt x="275059" y="155"/>
                </a:lnTo>
                <a:lnTo>
                  <a:pt x="275059" y="0"/>
                </a:lnTo>
                <a:close/>
              </a:path>
            </a:pathLst>
          </a:custGeom>
          <a:solidFill>
            <a:srgbClr val="E9CED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7"/>
          <p:cNvSpPr txBox="1">
            <a:spLocks noGrp="1"/>
          </p:cNvSpPr>
          <p:nvPr>
            <p:ph type="subTitle" idx="1"/>
          </p:nvPr>
        </p:nvSpPr>
        <p:spPr>
          <a:xfrm rot="-272">
            <a:off x="2674050" y="1989875"/>
            <a:ext cx="3795900" cy="21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2" name="Google Shape;72;p7"/>
          <p:cNvSpPr/>
          <p:nvPr/>
        </p:nvSpPr>
        <p:spPr>
          <a:xfrm>
            <a:off x="7821779" y="3760747"/>
            <a:ext cx="176549" cy="195133"/>
          </a:xfrm>
          <a:custGeom>
            <a:avLst/>
            <a:gdLst/>
            <a:ahLst/>
            <a:cxnLst/>
            <a:rect l="l" t="t" r="r" b="b"/>
            <a:pathLst>
              <a:path w="1720" h="1901" extrusionOk="0">
                <a:moveTo>
                  <a:pt x="916" y="737"/>
                </a:moveTo>
                <a:cubicBezTo>
                  <a:pt x="865" y="1005"/>
                  <a:pt x="746" y="1200"/>
                  <a:pt x="684" y="1200"/>
                </a:cubicBezTo>
                <a:cubicBezTo>
                  <a:pt x="670" y="1200"/>
                  <a:pt x="653" y="1175"/>
                  <a:pt x="645" y="1161"/>
                </a:cubicBezTo>
                <a:cubicBezTo>
                  <a:pt x="617" y="1117"/>
                  <a:pt x="614" y="1064"/>
                  <a:pt x="634" y="1008"/>
                </a:cubicBezTo>
                <a:cubicBezTo>
                  <a:pt x="673" y="907"/>
                  <a:pt x="776" y="807"/>
                  <a:pt x="916" y="737"/>
                </a:cubicBezTo>
                <a:close/>
                <a:moveTo>
                  <a:pt x="620" y="84"/>
                </a:moveTo>
                <a:cubicBezTo>
                  <a:pt x="715" y="84"/>
                  <a:pt x="793" y="112"/>
                  <a:pt x="838" y="182"/>
                </a:cubicBezTo>
                <a:cubicBezTo>
                  <a:pt x="918" y="277"/>
                  <a:pt x="949" y="439"/>
                  <a:pt x="924" y="648"/>
                </a:cubicBezTo>
                <a:cubicBezTo>
                  <a:pt x="740" y="726"/>
                  <a:pt x="600" y="854"/>
                  <a:pt x="550" y="986"/>
                </a:cubicBezTo>
                <a:cubicBezTo>
                  <a:pt x="522" y="1064"/>
                  <a:pt x="531" y="1139"/>
                  <a:pt x="564" y="1206"/>
                </a:cubicBezTo>
                <a:cubicBezTo>
                  <a:pt x="603" y="1273"/>
                  <a:pt x="645" y="1287"/>
                  <a:pt x="676" y="1287"/>
                </a:cubicBezTo>
                <a:cubicBezTo>
                  <a:pt x="815" y="1287"/>
                  <a:pt x="952" y="991"/>
                  <a:pt x="997" y="704"/>
                </a:cubicBezTo>
                <a:cubicBezTo>
                  <a:pt x="1086" y="673"/>
                  <a:pt x="1170" y="656"/>
                  <a:pt x="1245" y="656"/>
                </a:cubicBezTo>
                <a:cubicBezTo>
                  <a:pt x="1373" y="656"/>
                  <a:pt x="1538" y="698"/>
                  <a:pt x="1599" y="910"/>
                </a:cubicBezTo>
                <a:cubicBezTo>
                  <a:pt x="1630" y="1008"/>
                  <a:pt x="1599" y="1108"/>
                  <a:pt x="1524" y="1214"/>
                </a:cubicBezTo>
                <a:cubicBezTo>
                  <a:pt x="1281" y="1541"/>
                  <a:pt x="561" y="1828"/>
                  <a:pt x="257" y="1828"/>
                </a:cubicBezTo>
                <a:cubicBezTo>
                  <a:pt x="199" y="1828"/>
                  <a:pt x="176" y="1814"/>
                  <a:pt x="171" y="1806"/>
                </a:cubicBezTo>
                <a:cubicBezTo>
                  <a:pt x="171" y="1800"/>
                  <a:pt x="171" y="1792"/>
                  <a:pt x="176" y="1778"/>
                </a:cubicBezTo>
                <a:cubicBezTo>
                  <a:pt x="182" y="1772"/>
                  <a:pt x="182" y="1764"/>
                  <a:pt x="182" y="1758"/>
                </a:cubicBezTo>
                <a:cubicBezTo>
                  <a:pt x="148" y="1309"/>
                  <a:pt x="157" y="126"/>
                  <a:pt x="575" y="87"/>
                </a:cubicBezTo>
                <a:cubicBezTo>
                  <a:pt x="589" y="84"/>
                  <a:pt x="606" y="84"/>
                  <a:pt x="620" y="84"/>
                </a:cubicBezTo>
                <a:close/>
                <a:moveTo>
                  <a:pt x="623" y="1"/>
                </a:moveTo>
                <a:cubicBezTo>
                  <a:pt x="606" y="1"/>
                  <a:pt x="588" y="2"/>
                  <a:pt x="570" y="4"/>
                </a:cubicBezTo>
                <a:cubicBezTo>
                  <a:pt x="1" y="54"/>
                  <a:pt x="90" y="1602"/>
                  <a:pt x="101" y="1750"/>
                </a:cubicBezTo>
                <a:cubicBezTo>
                  <a:pt x="87" y="1797"/>
                  <a:pt x="95" y="1828"/>
                  <a:pt x="109" y="1845"/>
                </a:cubicBezTo>
                <a:cubicBezTo>
                  <a:pt x="132" y="1884"/>
                  <a:pt x="185" y="1901"/>
                  <a:pt x="266" y="1901"/>
                </a:cubicBezTo>
                <a:cubicBezTo>
                  <a:pt x="589" y="1901"/>
                  <a:pt x="1331" y="1608"/>
                  <a:pt x="1594" y="1256"/>
                </a:cubicBezTo>
                <a:cubicBezTo>
                  <a:pt x="1691" y="1131"/>
                  <a:pt x="1719" y="1005"/>
                  <a:pt x="1686" y="882"/>
                </a:cubicBezTo>
                <a:cubicBezTo>
                  <a:pt x="1624" y="681"/>
                  <a:pt x="1471" y="570"/>
                  <a:pt x="1253" y="570"/>
                </a:cubicBezTo>
                <a:cubicBezTo>
                  <a:pt x="1175" y="570"/>
                  <a:pt x="1094" y="578"/>
                  <a:pt x="1016" y="606"/>
                </a:cubicBezTo>
                <a:cubicBezTo>
                  <a:pt x="1024" y="461"/>
                  <a:pt x="1019" y="252"/>
                  <a:pt x="905" y="118"/>
                </a:cubicBezTo>
                <a:cubicBezTo>
                  <a:pt x="836" y="42"/>
                  <a:pt x="743" y="1"/>
                  <a:pt x="623" y="1"/>
                </a:cubicBezTo>
                <a:close/>
              </a:path>
            </a:pathLst>
          </a:custGeom>
          <a:solidFill>
            <a:srgbClr val="2417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7"/>
          <p:cNvSpPr/>
          <p:nvPr/>
        </p:nvSpPr>
        <p:spPr>
          <a:xfrm>
            <a:off x="1304919" y="1817698"/>
            <a:ext cx="127951" cy="128441"/>
          </a:xfrm>
          <a:custGeom>
            <a:avLst/>
            <a:gdLst/>
            <a:ahLst/>
            <a:cxnLst/>
            <a:rect l="l" t="t" r="r" b="b"/>
            <a:pathLst>
              <a:path w="824" h="827" extrusionOk="0">
                <a:moveTo>
                  <a:pt x="435" y="109"/>
                </a:moveTo>
                <a:cubicBezTo>
                  <a:pt x="447" y="148"/>
                  <a:pt x="460" y="193"/>
                  <a:pt x="466" y="223"/>
                </a:cubicBezTo>
                <a:cubicBezTo>
                  <a:pt x="488" y="307"/>
                  <a:pt x="491" y="324"/>
                  <a:pt x="502" y="338"/>
                </a:cubicBezTo>
                <a:cubicBezTo>
                  <a:pt x="513" y="352"/>
                  <a:pt x="530" y="360"/>
                  <a:pt x="608" y="388"/>
                </a:cubicBezTo>
                <a:cubicBezTo>
                  <a:pt x="636" y="399"/>
                  <a:pt x="684" y="413"/>
                  <a:pt x="714" y="427"/>
                </a:cubicBezTo>
                <a:cubicBezTo>
                  <a:pt x="670" y="444"/>
                  <a:pt x="597" y="472"/>
                  <a:pt x="530" y="497"/>
                </a:cubicBezTo>
                <a:cubicBezTo>
                  <a:pt x="522" y="500"/>
                  <a:pt x="513" y="505"/>
                  <a:pt x="508" y="516"/>
                </a:cubicBezTo>
                <a:cubicBezTo>
                  <a:pt x="474" y="595"/>
                  <a:pt x="435" y="678"/>
                  <a:pt x="407" y="726"/>
                </a:cubicBezTo>
                <a:cubicBezTo>
                  <a:pt x="391" y="673"/>
                  <a:pt x="366" y="586"/>
                  <a:pt x="346" y="505"/>
                </a:cubicBezTo>
                <a:cubicBezTo>
                  <a:pt x="341" y="491"/>
                  <a:pt x="332" y="483"/>
                  <a:pt x="318" y="477"/>
                </a:cubicBezTo>
                <a:cubicBezTo>
                  <a:pt x="240" y="463"/>
                  <a:pt x="154" y="444"/>
                  <a:pt x="103" y="430"/>
                </a:cubicBezTo>
                <a:cubicBezTo>
                  <a:pt x="156" y="399"/>
                  <a:pt x="251" y="357"/>
                  <a:pt x="329" y="321"/>
                </a:cubicBezTo>
                <a:cubicBezTo>
                  <a:pt x="341" y="318"/>
                  <a:pt x="349" y="310"/>
                  <a:pt x="352" y="302"/>
                </a:cubicBezTo>
                <a:cubicBezTo>
                  <a:pt x="380" y="232"/>
                  <a:pt x="410" y="154"/>
                  <a:pt x="435" y="109"/>
                </a:cubicBezTo>
                <a:close/>
                <a:moveTo>
                  <a:pt x="447" y="0"/>
                </a:moveTo>
                <a:cubicBezTo>
                  <a:pt x="424" y="0"/>
                  <a:pt x="394" y="0"/>
                  <a:pt x="293" y="260"/>
                </a:cubicBezTo>
                <a:cubicBezTo>
                  <a:pt x="17" y="366"/>
                  <a:pt x="6" y="402"/>
                  <a:pt x="3" y="419"/>
                </a:cubicBezTo>
                <a:cubicBezTo>
                  <a:pt x="0" y="430"/>
                  <a:pt x="3" y="447"/>
                  <a:pt x="11" y="458"/>
                </a:cubicBezTo>
                <a:cubicBezTo>
                  <a:pt x="17" y="469"/>
                  <a:pt x="39" y="497"/>
                  <a:pt x="279" y="542"/>
                </a:cubicBezTo>
                <a:cubicBezTo>
                  <a:pt x="352" y="826"/>
                  <a:pt x="377" y="826"/>
                  <a:pt x="405" y="826"/>
                </a:cubicBezTo>
                <a:cubicBezTo>
                  <a:pt x="407" y="826"/>
                  <a:pt x="407" y="826"/>
                  <a:pt x="405" y="820"/>
                </a:cubicBezTo>
                <a:cubicBezTo>
                  <a:pt x="430" y="820"/>
                  <a:pt x="452" y="820"/>
                  <a:pt x="569" y="555"/>
                </a:cubicBezTo>
                <a:cubicBezTo>
                  <a:pt x="642" y="530"/>
                  <a:pt x="779" y="477"/>
                  <a:pt x="806" y="455"/>
                </a:cubicBezTo>
                <a:cubicBezTo>
                  <a:pt x="815" y="447"/>
                  <a:pt x="823" y="430"/>
                  <a:pt x="818" y="416"/>
                </a:cubicBezTo>
                <a:cubicBezTo>
                  <a:pt x="812" y="380"/>
                  <a:pt x="773" y="366"/>
                  <a:pt x="633" y="316"/>
                </a:cubicBezTo>
                <a:cubicBezTo>
                  <a:pt x="606" y="304"/>
                  <a:pt x="575" y="293"/>
                  <a:pt x="561" y="288"/>
                </a:cubicBezTo>
                <a:cubicBezTo>
                  <a:pt x="558" y="268"/>
                  <a:pt x="547" y="235"/>
                  <a:pt x="539" y="204"/>
                </a:cubicBezTo>
                <a:cubicBezTo>
                  <a:pt x="516" y="101"/>
                  <a:pt x="497" y="42"/>
                  <a:pt x="480" y="17"/>
                </a:cubicBezTo>
                <a:cubicBezTo>
                  <a:pt x="474" y="11"/>
                  <a:pt x="460" y="0"/>
                  <a:pt x="447" y="0"/>
                </a:cubicBezTo>
                <a:close/>
              </a:path>
            </a:pathLst>
          </a:custGeom>
          <a:solidFill>
            <a:srgbClr val="2417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7"/>
          <p:cNvSpPr/>
          <p:nvPr/>
        </p:nvSpPr>
        <p:spPr>
          <a:xfrm>
            <a:off x="7821775" y="1174509"/>
            <a:ext cx="254970" cy="167726"/>
          </a:xfrm>
          <a:custGeom>
            <a:avLst/>
            <a:gdLst/>
            <a:ahLst/>
            <a:cxnLst/>
            <a:rect l="l" t="t" r="r" b="b"/>
            <a:pathLst>
              <a:path w="2484" h="1634" extrusionOk="0">
                <a:moveTo>
                  <a:pt x="1244" y="250"/>
                </a:moveTo>
                <a:cubicBezTo>
                  <a:pt x="1342" y="342"/>
                  <a:pt x="1362" y="453"/>
                  <a:pt x="1337" y="531"/>
                </a:cubicBezTo>
                <a:cubicBezTo>
                  <a:pt x="1323" y="569"/>
                  <a:pt x="1297" y="591"/>
                  <a:pt x="1268" y="591"/>
                </a:cubicBezTo>
                <a:cubicBezTo>
                  <a:pt x="1250" y="591"/>
                  <a:pt x="1230" y="583"/>
                  <a:pt x="1211" y="565"/>
                </a:cubicBezTo>
                <a:cubicBezTo>
                  <a:pt x="1141" y="506"/>
                  <a:pt x="1158" y="370"/>
                  <a:pt x="1244" y="250"/>
                </a:cubicBezTo>
                <a:close/>
                <a:moveTo>
                  <a:pt x="1998" y="615"/>
                </a:moveTo>
                <a:lnTo>
                  <a:pt x="1998" y="615"/>
                </a:lnTo>
                <a:cubicBezTo>
                  <a:pt x="1981" y="746"/>
                  <a:pt x="1900" y="844"/>
                  <a:pt x="1788" y="858"/>
                </a:cubicBezTo>
                <a:cubicBezTo>
                  <a:pt x="1786" y="863"/>
                  <a:pt x="1777" y="863"/>
                  <a:pt x="1772" y="863"/>
                </a:cubicBezTo>
                <a:cubicBezTo>
                  <a:pt x="1738" y="863"/>
                  <a:pt x="1738" y="852"/>
                  <a:pt x="1738" y="844"/>
                </a:cubicBezTo>
                <a:cubicBezTo>
                  <a:pt x="1735" y="788"/>
                  <a:pt x="1844" y="649"/>
                  <a:pt x="1998" y="615"/>
                </a:cubicBezTo>
                <a:close/>
                <a:moveTo>
                  <a:pt x="698" y="953"/>
                </a:moveTo>
                <a:cubicBezTo>
                  <a:pt x="714" y="953"/>
                  <a:pt x="731" y="969"/>
                  <a:pt x="745" y="989"/>
                </a:cubicBezTo>
                <a:cubicBezTo>
                  <a:pt x="798" y="1059"/>
                  <a:pt x="812" y="1131"/>
                  <a:pt x="781" y="1193"/>
                </a:cubicBezTo>
                <a:cubicBezTo>
                  <a:pt x="745" y="1260"/>
                  <a:pt x="673" y="1299"/>
                  <a:pt x="578" y="1301"/>
                </a:cubicBezTo>
                <a:cubicBezTo>
                  <a:pt x="561" y="1179"/>
                  <a:pt x="594" y="1048"/>
                  <a:pt x="645" y="989"/>
                </a:cubicBezTo>
                <a:cubicBezTo>
                  <a:pt x="661" y="967"/>
                  <a:pt x="681" y="953"/>
                  <a:pt x="698" y="953"/>
                </a:cubicBezTo>
                <a:close/>
                <a:moveTo>
                  <a:pt x="1521" y="1061"/>
                </a:moveTo>
                <a:cubicBezTo>
                  <a:pt x="1523" y="1061"/>
                  <a:pt x="1540" y="1075"/>
                  <a:pt x="1554" y="1114"/>
                </a:cubicBezTo>
                <a:cubicBezTo>
                  <a:pt x="1582" y="1212"/>
                  <a:pt x="1565" y="1301"/>
                  <a:pt x="1501" y="1374"/>
                </a:cubicBezTo>
                <a:cubicBezTo>
                  <a:pt x="1443" y="1274"/>
                  <a:pt x="1451" y="1162"/>
                  <a:pt x="1482" y="1101"/>
                </a:cubicBezTo>
                <a:cubicBezTo>
                  <a:pt x="1496" y="1073"/>
                  <a:pt x="1512" y="1061"/>
                  <a:pt x="1521" y="1061"/>
                </a:cubicBezTo>
                <a:close/>
                <a:moveTo>
                  <a:pt x="1555" y="69"/>
                </a:moveTo>
                <a:cubicBezTo>
                  <a:pt x="1619" y="69"/>
                  <a:pt x="1685" y="88"/>
                  <a:pt x="1747" y="127"/>
                </a:cubicBezTo>
                <a:cubicBezTo>
                  <a:pt x="1900" y="227"/>
                  <a:pt x="1995" y="378"/>
                  <a:pt x="2000" y="537"/>
                </a:cubicBezTo>
                <a:cubicBezTo>
                  <a:pt x="1808" y="568"/>
                  <a:pt x="1663" y="743"/>
                  <a:pt x="1666" y="847"/>
                </a:cubicBezTo>
                <a:cubicBezTo>
                  <a:pt x="1668" y="889"/>
                  <a:pt x="1695" y="935"/>
                  <a:pt x="1769" y="935"/>
                </a:cubicBezTo>
                <a:cubicBezTo>
                  <a:pt x="1779" y="935"/>
                  <a:pt x="1789" y="935"/>
                  <a:pt x="1800" y="933"/>
                </a:cubicBezTo>
                <a:cubicBezTo>
                  <a:pt x="1947" y="911"/>
                  <a:pt x="2056" y="777"/>
                  <a:pt x="2073" y="604"/>
                </a:cubicBezTo>
                <a:cubicBezTo>
                  <a:pt x="2154" y="607"/>
                  <a:pt x="2232" y="646"/>
                  <a:pt x="2302" y="718"/>
                </a:cubicBezTo>
                <a:cubicBezTo>
                  <a:pt x="2419" y="844"/>
                  <a:pt x="2391" y="992"/>
                  <a:pt x="2346" y="1092"/>
                </a:cubicBezTo>
                <a:cubicBezTo>
                  <a:pt x="2246" y="1327"/>
                  <a:pt x="1961" y="1539"/>
                  <a:pt x="1749" y="1539"/>
                </a:cubicBezTo>
                <a:cubicBezTo>
                  <a:pt x="1691" y="1539"/>
                  <a:pt x="1641" y="1522"/>
                  <a:pt x="1604" y="1491"/>
                </a:cubicBezTo>
                <a:cubicBezTo>
                  <a:pt x="1582" y="1472"/>
                  <a:pt x="1563" y="1455"/>
                  <a:pt x="1543" y="1435"/>
                </a:cubicBezTo>
                <a:cubicBezTo>
                  <a:pt x="1632" y="1340"/>
                  <a:pt x="1660" y="1215"/>
                  <a:pt x="1621" y="1089"/>
                </a:cubicBezTo>
                <a:cubicBezTo>
                  <a:pt x="1590" y="997"/>
                  <a:pt x="1543" y="983"/>
                  <a:pt x="1515" y="983"/>
                </a:cubicBezTo>
                <a:cubicBezTo>
                  <a:pt x="1473" y="983"/>
                  <a:pt x="1440" y="1011"/>
                  <a:pt x="1412" y="1064"/>
                </a:cubicBezTo>
                <a:cubicBezTo>
                  <a:pt x="1370" y="1156"/>
                  <a:pt x="1362" y="1299"/>
                  <a:pt x="1443" y="1427"/>
                </a:cubicBezTo>
                <a:cubicBezTo>
                  <a:pt x="1359" y="1494"/>
                  <a:pt x="1205" y="1561"/>
                  <a:pt x="918" y="1561"/>
                </a:cubicBezTo>
                <a:lnTo>
                  <a:pt x="885" y="1561"/>
                </a:lnTo>
                <a:cubicBezTo>
                  <a:pt x="709" y="1555"/>
                  <a:pt x="628" y="1466"/>
                  <a:pt x="594" y="1371"/>
                </a:cubicBezTo>
                <a:cubicBezTo>
                  <a:pt x="709" y="1366"/>
                  <a:pt x="804" y="1310"/>
                  <a:pt x="851" y="1226"/>
                </a:cubicBezTo>
                <a:cubicBezTo>
                  <a:pt x="893" y="1137"/>
                  <a:pt x="873" y="1034"/>
                  <a:pt x="804" y="942"/>
                </a:cubicBezTo>
                <a:cubicBezTo>
                  <a:pt x="762" y="894"/>
                  <a:pt x="726" y="883"/>
                  <a:pt x="698" y="883"/>
                </a:cubicBezTo>
                <a:cubicBezTo>
                  <a:pt x="659" y="883"/>
                  <a:pt x="620" y="905"/>
                  <a:pt x="589" y="942"/>
                </a:cubicBezTo>
                <a:cubicBezTo>
                  <a:pt x="533" y="1011"/>
                  <a:pt x="488" y="1151"/>
                  <a:pt x="505" y="1296"/>
                </a:cubicBezTo>
                <a:cubicBezTo>
                  <a:pt x="424" y="1282"/>
                  <a:pt x="341" y="1237"/>
                  <a:pt x="260" y="1179"/>
                </a:cubicBezTo>
                <a:cubicBezTo>
                  <a:pt x="73" y="1039"/>
                  <a:pt x="115" y="844"/>
                  <a:pt x="140" y="769"/>
                </a:cubicBezTo>
                <a:cubicBezTo>
                  <a:pt x="196" y="596"/>
                  <a:pt x="341" y="462"/>
                  <a:pt x="469" y="462"/>
                </a:cubicBezTo>
                <a:cubicBezTo>
                  <a:pt x="502" y="462"/>
                  <a:pt x="530" y="467"/>
                  <a:pt x="558" y="484"/>
                </a:cubicBezTo>
                <a:cubicBezTo>
                  <a:pt x="562" y="488"/>
                  <a:pt x="568" y="490"/>
                  <a:pt x="574" y="490"/>
                </a:cubicBezTo>
                <a:cubicBezTo>
                  <a:pt x="580" y="490"/>
                  <a:pt x="587" y="488"/>
                  <a:pt x="594" y="484"/>
                </a:cubicBezTo>
                <a:cubicBezTo>
                  <a:pt x="606" y="478"/>
                  <a:pt x="617" y="464"/>
                  <a:pt x="614" y="451"/>
                </a:cubicBezTo>
                <a:cubicBezTo>
                  <a:pt x="614" y="448"/>
                  <a:pt x="589" y="255"/>
                  <a:pt x="678" y="149"/>
                </a:cubicBezTo>
                <a:cubicBezTo>
                  <a:pt x="716" y="107"/>
                  <a:pt x="770" y="86"/>
                  <a:pt x="841" y="86"/>
                </a:cubicBezTo>
                <a:cubicBezTo>
                  <a:pt x="892" y="86"/>
                  <a:pt x="951" y="96"/>
                  <a:pt x="1018" y="119"/>
                </a:cubicBezTo>
                <a:cubicBezTo>
                  <a:pt x="1080" y="141"/>
                  <a:pt x="1138" y="163"/>
                  <a:pt x="1186" y="199"/>
                </a:cubicBezTo>
                <a:cubicBezTo>
                  <a:pt x="1088" y="339"/>
                  <a:pt x="1049" y="523"/>
                  <a:pt x="1161" y="618"/>
                </a:cubicBezTo>
                <a:cubicBezTo>
                  <a:pt x="1194" y="646"/>
                  <a:pt x="1233" y="663"/>
                  <a:pt x="1270" y="663"/>
                </a:cubicBezTo>
                <a:cubicBezTo>
                  <a:pt x="1328" y="663"/>
                  <a:pt x="1381" y="618"/>
                  <a:pt x="1403" y="551"/>
                </a:cubicBezTo>
                <a:cubicBezTo>
                  <a:pt x="1437" y="453"/>
                  <a:pt x="1415" y="308"/>
                  <a:pt x="1289" y="188"/>
                </a:cubicBezTo>
                <a:cubicBezTo>
                  <a:pt x="1366" y="110"/>
                  <a:pt x="1459" y="69"/>
                  <a:pt x="1555" y="69"/>
                </a:cubicBezTo>
                <a:close/>
                <a:moveTo>
                  <a:pt x="1552" y="0"/>
                </a:moveTo>
                <a:cubicBezTo>
                  <a:pt x="1436" y="0"/>
                  <a:pt x="1322" y="51"/>
                  <a:pt x="1231" y="146"/>
                </a:cubicBezTo>
                <a:cubicBezTo>
                  <a:pt x="1175" y="105"/>
                  <a:pt x="1111" y="74"/>
                  <a:pt x="1038" y="49"/>
                </a:cubicBezTo>
                <a:cubicBezTo>
                  <a:pt x="965" y="24"/>
                  <a:pt x="900" y="12"/>
                  <a:pt x="841" y="12"/>
                </a:cubicBezTo>
                <a:cubicBezTo>
                  <a:pt x="749" y="12"/>
                  <a:pt x="674" y="42"/>
                  <a:pt x="620" y="102"/>
                </a:cubicBezTo>
                <a:cubicBezTo>
                  <a:pt x="544" y="194"/>
                  <a:pt x="533" y="322"/>
                  <a:pt x="533" y="398"/>
                </a:cubicBezTo>
                <a:cubicBezTo>
                  <a:pt x="511" y="392"/>
                  <a:pt x="491" y="389"/>
                  <a:pt x="466" y="389"/>
                </a:cubicBezTo>
                <a:cubicBezTo>
                  <a:pt x="310" y="389"/>
                  <a:pt x="131" y="545"/>
                  <a:pt x="64" y="743"/>
                </a:cubicBezTo>
                <a:cubicBezTo>
                  <a:pt x="0" y="939"/>
                  <a:pt x="56" y="1117"/>
                  <a:pt x="212" y="1234"/>
                </a:cubicBezTo>
                <a:cubicBezTo>
                  <a:pt x="313" y="1310"/>
                  <a:pt x="419" y="1354"/>
                  <a:pt x="516" y="1368"/>
                </a:cubicBezTo>
                <a:cubicBezTo>
                  <a:pt x="564" y="1533"/>
                  <a:pt x="692" y="1631"/>
                  <a:pt x="882" y="1633"/>
                </a:cubicBezTo>
                <a:lnTo>
                  <a:pt x="918" y="1633"/>
                </a:lnTo>
                <a:cubicBezTo>
                  <a:pt x="1169" y="1633"/>
                  <a:pt x="1362" y="1583"/>
                  <a:pt x="1487" y="1491"/>
                </a:cubicBezTo>
                <a:cubicBezTo>
                  <a:pt x="1507" y="1513"/>
                  <a:pt x="1529" y="1536"/>
                  <a:pt x="1554" y="1555"/>
                </a:cubicBezTo>
                <a:cubicBezTo>
                  <a:pt x="1607" y="1597"/>
                  <a:pt x="1674" y="1619"/>
                  <a:pt x="1747" y="1619"/>
                </a:cubicBezTo>
                <a:cubicBezTo>
                  <a:pt x="1987" y="1619"/>
                  <a:pt x="2293" y="1388"/>
                  <a:pt x="2408" y="1128"/>
                </a:cubicBezTo>
                <a:cubicBezTo>
                  <a:pt x="2483" y="955"/>
                  <a:pt x="2461" y="794"/>
                  <a:pt x="2349" y="674"/>
                </a:cubicBezTo>
                <a:cubicBezTo>
                  <a:pt x="2266" y="587"/>
                  <a:pt x="2176" y="543"/>
                  <a:pt x="2070" y="537"/>
                </a:cubicBezTo>
                <a:cubicBezTo>
                  <a:pt x="2065" y="356"/>
                  <a:pt x="1956" y="183"/>
                  <a:pt x="1780" y="71"/>
                </a:cubicBezTo>
                <a:cubicBezTo>
                  <a:pt x="1707" y="23"/>
                  <a:pt x="1629" y="0"/>
                  <a:pt x="1552" y="0"/>
                </a:cubicBezTo>
                <a:close/>
              </a:path>
            </a:pathLst>
          </a:custGeom>
          <a:solidFill>
            <a:srgbClr val="2417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7"/>
          <p:cNvSpPr/>
          <p:nvPr/>
        </p:nvSpPr>
        <p:spPr>
          <a:xfrm rot="-1717496">
            <a:off x="1453895" y="3698185"/>
            <a:ext cx="778159" cy="182609"/>
          </a:xfrm>
          <a:custGeom>
            <a:avLst/>
            <a:gdLst/>
            <a:ahLst/>
            <a:cxnLst/>
            <a:rect l="l" t="t" r="r" b="b"/>
            <a:pathLst>
              <a:path w="7581" h="1779" extrusionOk="0">
                <a:moveTo>
                  <a:pt x="4594" y="1"/>
                </a:moveTo>
                <a:cubicBezTo>
                  <a:pt x="4593" y="1"/>
                  <a:pt x="4591" y="1"/>
                  <a:pt x="4589" y="1"/>
                </a:cubicBezTo>
                <a:cubicBezTo>
                  <a:pt x="4531" y="12"/>
                  <a:pt x="4475" y="43"/>
                  <a:pt x="4436" y="96"/>
                </a:cubicBezTo>
                <a:cubicBezTo>
                  <a:pt x="4428" y="110"/>
                  <a:pt x="4430" y="135"/>
                  <a:pt x="4447" y="149"/>
                </a:cubicBezTo>
                <a:cubicBezTo>
                  <a:pt x="4456" y="152"/>
                  <a:pt x="4464" y="155"/>
                  <a:pt x="4472" y="155"/>
                </a:cubicBezTo>
                <a:cubicBezTo>
                  <a:pt x="4483" y="155"/>
                  <a:pt x="4492" y="149"/>
                  <a:pt x="4497" y="146"/>
                </a:cubicBezTo>
                <a:cubicBezTo>
                  <a:pt x="4525" y="110"/>
                  <a:pt x="4559" y="91"/>
                  <a:pt x="4601" y="82"/>
                </a:cubicBezTo>
                <a:cubicBezTo>
                  <a:pt x="4623" y="79"/>
                  <a:pt x="4640" y="57"/>
                  <a:pt x="4637" y="38"/>
                </a:cubicBezTo>
                <a:cubicBezTo>
                  <a:pt x="4632" y="17"/>
                  <a:pt x="4615" y="1"/>
                  <a:pt x="4594" y="1"/>
                </a:cubicBezTo>
                <a:close/>
                <a:moveTo>
                  <a:pt x="4746" y="33"/>
                </a:moveTo>
                <a:cubicBezTo>
                  <a:pt x="4732" y="33"/>
                  <a:pt x="4720" y="41"/>
                  <a:pt x="4712" y="54"/>
                </a:cubicBezTo>
                <a:cubicBezTo>
                  <a:pt x="4701" y="71"/>
                  <a:pt x="4712" y="96"/>
                  <a:pt x="4729" y="107"/>
                </a:cubicBezTo>
                <a:cubicBezTo>
                  <a:pt x="4751" y="118"/>
                  <a:pt x="4762" y="152"/>
                  <a:pt x="4762" y="205"/>
                </a:cubicBezTo>
                <a:lnTo>
                  <a:pt x="4799" y="211"/>
                </a:lnTo>
                <a:lnTo>
                  <a:pt x="4799" y="211"/>
                </a:lnTo>
                <a:lnTo>
                  <a:pt x="4762" y="208"/>
                </a:lnTo>
                <a:lnTo>
                  <a:pt x="4762" y="208"/>
                </a:lnTo>
                <a:cubicBezTo>
                  <a:pt x="4762" y="230"/>
                  <a:pt x="4776" y="247"/>
                  <a:pt x="4799" y="247"/>
                </a:cubicBezTo>
                <a:cubicBezTo>
                  <a:pt x="4821" y="247"/>
                  <a:pt x="4838" y="230"/>
                  <a:pt x="4838" y="211"/>
                </a:cubicBezTo>
                <a:lnTo>
                  <a:pt x="4838" y="202"/>
                </a:lnTo>
                <a:cubicBezTo>
                  <a:pt x="4838" y="99"/>
                  <a:pt x="4799" y="57"/>
                  <a:pt x="4765" y="38"/>
                </a:cubicBezTo>
                <a:cubicBezTo>
                  <a:pt x="4758" y="34"/>
                  <a:pt x="4752" y="33"/>
                  <a:pt x="4746" y="33"/>
                </a:cubicBezTo>
                <a:close/>
                <a:moveTo>
                  <a:pt x="4421" y="221"/>
                </a:moveTo>
                <a:cubicBezTo>
                  <a:pt x="4403" y="221"/>
                  <a:pt x="4388" y="237"/>
                  <a:pt x="4383" y="255"/>
                </a:cubicBezTo>
                <a:cubicBezTo>
                  <a:pt x="4380" y="266"/>
                  <a:pt x="4380" y="275"/>
                  <a:pt x="4380" y="283"/>
                </a:cubicBezTo>
                <a:cubicBezTo>
                  <a:pt x="4380" y="330"/>
                  <a:pt x="4389" y="375"/>
                  <a:pt x="4403" y="423"/>
                </a:cubicBezTo>
                <a:cubicBezTo>
                  <a:pt x="4408" y="442"/>
                  <a:pt x="4422" y="453"/>
                  <a:pt x="4442" y="453"/>
                </a:cubicBezTo>
                <a:lnTo>
                  <a:pt x="4450" y="450"/>
                </a:lnTo>
                <a:cubicBezTo>
                  <a:pt x="4472" y="445"/>
                  <a:pt x="4486" y="423"/>
                  <a:pt x="4478" y="403"/>
                </a:cubicBezTo>
                <a:cubicBezTo>
                  <a:pt x="4467" y="361"/>
                  <a:pt x="4461" y="322"/>
                  <a:pt x="4461" y="283"/>
                </a:cubicBezTo>
                <a:lnTo>
                  <a:pt x="4461" y="264"/>
                </a:lnTo>
                <a:cubicBezTo>
                  <a:pt x="4464" y="241"/>
                  <a:pt x="4447" y="224"/>
                  <a:pt x="4425" y="222"/>
                </a:cubicBezTo>
                <a:cubicBezTo>
                  <a:pt x="4423" y="221"/>
                  <a:pt x="4422" y="221"/>
                  <a:pt x="4421" y="221"/>
                </a:cubicBezTo>
                <a:close/>
                <a:moveTo>
                  <a:pt x="4780" y="318"/>
                </a:moveTo>
                <a:cubicBezTo>
                  <a:pt x="4762" y="318"/>
                  <a:pt x="4747" y="331"/>
                  <a:pt x="4740" y="347"/>
                </a:cubicBezTo>
                <a:cubicBezTo>
                  <a:pt x="4726" y="392"/>
                  <a:pt x="4712" y="442"/>
                  <a:pt x="4693" y="489"/>
                </a:cubicBezTo>
                <a:cubicBezTo>
                  <a:pt x="4682" y="509"/>
                  <a:pt x="4693" y="531"/>
                  <a:pt x="4712" y="540"/>
                </a:cubicBezTo>
                <a:cubicBezTo>
                  <a:pt x="4715" y="542"/>
                  <a:pt x="4721" y="542"/>
                  <a:pt x="4726" y="542"/>
                </a:cubicBezTo>
                <a:cubicBezTo>
                  <a:pt x="4743" y="542"/>
                  <a:pt x="4757" y="537"/>
                  <a:pt x="4768" y="517"/>
                </a:cubicBezTo>
                <a:cubicBezTo>
                  <a:pt x="4785" y="470"/>
                  <a:pt x="4804" y="417"/>
                  <a:pt x="4818" y="370"/>
                </a:cubicBezTo>
                <a:cubicBezTo>
                  <a:pt x="4824" y="347"/>
                  <a:pt x="4810" y="328"/>
                  <a:pt x="4790" y="319"/>
                </a:cubicBezTo>
                <a:cubicBezTo>
                  <a:pt x="4787" y="318"/>
                  <a:pt x="4784" y="318"/>
                  <a:pt x="4780" y="318"/>
                </a:cubicBezTo>
                <a:close/>
                <a:moveTo>
                  <a:pt x="4494" y="517"/>
                </a:moveTo>
                <a:cubicBezTo>
                  <a:pt x="4488" y="517"/>
                  <a:pt x="4481" y="519"/>
                  <a:pt x="4475" y="523"/>
                </a:cubicBezTo>
                <a:cubicBezTo>
                  <a:pt x="4458" y="531"/>
                  <a:pt x="4450" y="556"/>
                  <a:pt x="4461" y="573"/>
                </a:cubicBezTo>
                <a:cubicBezTo>
                  <a:pt x="4489" y="621"/>
                  <a:pt x="4520" y="662"/>
                  <a:pt x="4556" y="707"/>
                </a:cubicBezTo>
                <a:cubicBezTo>
                  <a:pt x="4562" y="713"/>
                  <a:pt x="4570" y="718"/>
                  <a:pt x="4576" y="721"/>
                </a:cubicBezTo>
                <a:cubicBezTo>
                  <a:pt x="4570" y="735"/>
                  <a:pt x="4562" y="749"/>
                  <a:pt x="4553" y="763"/>
                </a:cubicBezTo>
                <a:cubicBezTo>
                  <a:pt x="4542" y="780"/>
                  <a:pt x="4548" y="805"/>
                  <a:pt x="4567" y="816"/>
                </a:cubicBezTo>
                <a:cubicBezTo>
                  <a:pt x="4573" y="819"/>
                  <a:pt x="4581" y="821"/>
                  <a:pt x="4587" y="821"/>
                </a:cubicBezTo>
                <a:cubicBezTo>
                  <a:pt x="4601" y="821"/>
                  <a:pt x="4615" y="816"/>
                  <a:pt x="4615" y="802"/>
                </a:cubicBezTo>
                <a:cubicBezTo>
                  <a:pt x="4642" y="760"/>
                  <a:pt x="4668" y="710"/>
                  <a:pt x="4693" y="665"/>
                </a:cubicBezTo>
                <a:cubicBezTo>
                  <a:pt x="4701" y="649"/>
                  <a:pt x="4695" y="623"/>
                  <a:pt x="4673" y="612"/>
                </a:cubicBezTo>
                <a:cubicBezTo>
                  <a:pt x="4668" y="609"/>
                  <a:pt x="4662" y="607"/>
                  <a:pt x="4656" y="607"/>
                </a:cubicBezTo>
                <a:cubicBezTo>
                  <a:pt x="4643" y="607"/>
                  <a:pt x="4629" y="615"/>
                  <a:pt x="4623" y="629"/>
                </a:cubicBezTo>
                <a:cubicBezTo>
                  <a:pt x="4617" y="637"/>
                  <a:pt x="4612" y="649"/>
                  <a:pt x="4609" y="654"/>
                </a:cubicBezTo>
                <a:cubicBezTo>
                  <a:pt x="4576" y="612"/>
                  <a:pt x="4553" y="573"/>
                  <a:pt x="4528" y="537"/>
                </a:cubicBezTo>
                <a:cubicBezTo>
                  <a:pt x="4521" y="524"/>
                  <a:pt x="4507" y="517"/>
                  <a:pt x="4494" y="517"/>
                </a:cubicBezTo>
                <a:close/>
                <a:moveTo>
                  <a:pt x="2140" y="743"/>
                </a:moveTo>
                <a:cubicBezTo>
                  <a:pt x="2125" y="743"/>
                  <a:pt x="2110" y="753"/>
                  <a:pt x="2104" y="768"/>
                </a:cubicBezTo>
                <a:cubicBezTo>
                  <a:pt x="2098" y="791"/>
                  <a:pt x="2107" y="810"/>
                  <a:pt x="2129" y="819"/>
                </a:cubicBezTo>
                <a:cubicBezTo>
                  <a:pt x="2132" y="819"/>
                  <a:pt x="2134" y="819"/>
                  <a:pt x="2140" y="821"/>
                </a:cubicBezTo>
                <a:cubicBezTo>
                  <a:pt x="2182" y="838"/>
                  <a:pt x="2213" y="863"/>
                  <a:pt x="2232" y="894"/>
                </a:cubicBezTo>
                <a:cubicBezTo>
                  <a:pt x="2240" y="905"/>
                  <a:pt x="2252" y="914"/>
                  <a:pt x="2266" y="914"/>
                </a:cubicBezTo>
                <a:cubicBezTo>
                  <a:pt x="2271" y="914"/>
                  <a:pt x="2282" y="914"/>
                  <a:pt x="2285" y="905"/>
                </a:cubicBezTo>
                <a:cubicBezTo>
                  <a:pt x="2307" y="894"/>
                  <a:pt x="2310" y="872"/>
                  <a:pt x="2296" y="852"/>
                </a:cubicBezTo>
                <a:cubicBezTo>
                  <a:pt x="2266" y="808"/>
                  <a:pt x="2224" y="777"/>
                  <a:pt x="2171" y="752"/>
                </a:cubicBezTo>
                <a:cubicBezTo>
                  <a:pt x="2162" y="749"/>
                  <a:pt x="2160" y="749"/>
                  <a:pt x="2154" y="746"/>
                </a:cubicBezTo>
                <a:cubicBezTo>
                  <a:pt x="2149" y="744"/>
                  <a:pt x="2145" y="743"/>
                  <a:pt x="2140" y="743"/>
                </a:cubicBezTo>
                <a:close/>
                <a:moveTo>
                  <a:pt x="4692" y="750"/>
                </a:moveTo>
                <a:cubicBezTo>
                  <a:pt x="4682" y="750"/>
                  <a:pt x="4672" y="754"/>
                  <a:pt x="4665" y="763"/>
                </a:cubicBezTo>
                <a:cubicBezTo>
                  <a:pt x="4651" y="780"/>
                  <a:pt x="4651" y="805"/>
                  <a:pt x="4668" y="819"/>
                </a:cubicBezTo>
                <a:cubicBezTo>
                  <a:pt x="4707" y="858"/>
                  <a:pt x="4748" y="888"/>
                  <a:pt x="4790" y="922"/>
                </a:cubicBezTo>
                <a:cubicBezTo>
                  <a:pt x="4796" y="930"/>
                  <a:pt x="4804" y="933"/>
                  <a:pt x="4813" y="933"/>
                </a:cubicBezTo>
                <a:cubicBezTo>
                  <a:pt x="4824" y="933"/>
                  <a:pt x="4838" y="930"/>
                  <a:pt x="4841" y="914"/>
                </a:cubicBezTo>
                <a:cubicBezTo>
                  <a:pt x="4854" y="894"/>
                  <a:pt x="4852" y="872"/>
                  <a:pt x="4835" y="858"/>
                </a:cubicBezTo>
                <a:cubicBezTo>
                  <a:pt x="4793" y="824"/>
                  <a:pt x="4754" y="794"/>
                  <a:pt x="4721" y="760"/>
                </a:cubicBezTo>
                <a:cubicBezTo>
                  <a:pt x="4711" y="753"/>
                  <a:pt x="4701" y="750"/>
                  <a:pt x="4692" y="750"/>
                </a:cubicBezTo>
                <a:close/>
                <a:moveTo>
                  <a:pt x="115" y="727"/>
                </a:moveTo>
                <a:cubicBezTo>
                  <a:pt x="102" y="727"/>
                  <a:pt x="89" y="734"/>
                  <a:pt x="81" y="749"/>
                </a:cubicBezTo>
                <a:cubicBezTo>
                  <a:pt x="81" y="752"/>
                  <a:pt x="50" y="810"/>
                  <a:pt x="25" y="902"/>
                </a:cubicBezTo>
                <a:cubicBezTo>
                  <a:pt x="20" y="919"/>
                  <a:pt x="31" y="941"/>
                  <a:pt x="53" y="947"/>
                </a:cubicBezTo>
                <a:cubicBezTo>
                  <a:pt x="56" y="950"/>
                  <a:pt x="59" y="950"/>
                  <a:pt x="64" y="950"/>
                </a:cubicBezTo>
                <a:cubicBezTo>
                  <a:pt x="81" y="950"/>
                  <a:pt x="95" y="936"/>
                  <a:pt x="103" y="919"/>
                </a:cubicBezTo>
                <a:cubicBezTo>
                  <a:pt x="123" y="838"/>
                  <a:pt x="151" y="782"/>
                  <a:pt x="151" y="782"/>
                </a:cubicBezTo>
                <a:cubicBezTo>
                  <a:pt x="162" y="766"/>
                  <a:pt x="154" y="741"/>
                  <a:pt x="134" y="732"/>
                </a:cubicBezTo>
                <a:cubicBezTo>
                  <a:pt x="129" y="728"/>
                  <a:pt x="122" y="727"/>
                  <a:pt x="115" y="727"/>
                </a:cubicBezTo>
                <a:close/>
                <a:moveTo>
                  <a:pt x="1985" y="761"/>
                </a:moveTo>
                <a:cubicBezTo>
                  <a:pt x="1979" y="761"/>
                  <a:pt x="1973" y="762"/>
                  <a:pt x="1967" y="766"/>
                </a:cubicBezTo>
                <a:cubicBezTo>
                  <a:pt x="1908" y="796"/>
                  <a:pt x="1875" y="852"/>
                  <a:pt x="1864" y="916"/>
                </a:cubicBezTo>
                <a:cubicBezTo>
                  <a:pt x="1864" y="936"/>
                  <a:pt x="1878" y="955"/>
                  <a:pt x="1897" y="958"/>
                </a:cubicBezTo>
                <a:lnTo>
                  <a:pt x="1906" y="958"/>
                </a:lnTo>
                <a:cubicBezTo>
                  <a:pt x="1925" y="958"/>
                  <a:pt x="1945" y="944"/>
                  <a:pt x="1936" y="930"/>
                </a:cubicBezTo>
                <a:cubicBezTo>
                  <a:pt x="1945" y="891"/>
                  <a:pt x="1964" y="858"/>
                  <a:pt x="2003" y="835"/>
                </a:cubicBezTo>
                <a:cubicBezTo>
                  <a:pt x="2023" y="824"/>
                  <a:pt x="2031" y="805"/>
                  <a:pt x="2020" y="782"/>
                </a:cubicBezTo>
                <a:cubicBezTo>
                  <a:pt x="2012" y="769"/>
                  <a:pt x="1999" y="761"/>
                  <a:pt x="1985" y="761"/>
                </a:cubicBezTo>
                <a:close/>
                <a:moveTo>
                  <a:pt x="7537" y="847"/>
                </a:moveTo>
                <a:cubicBezTo>
                  <a:pt x="7521" y="847"/>
                  <a:pt x="7508" y="855"/>
                  <a:pt x="7499" y="872"/>
                </a:cubicBezTo>
                <a:cubicBezTo>
                  <a:pt x="7499" y="872"/>
                  <a:pt x="7482" y="908"/>
                  <a:pt x="7443" y="964"/>
                </a:cubicBezTo>
                <a:cubicBezTo>
                  <a:pt x="7432" y="983"/>
                  <a:pt x="7435" y="1003"/>
                  <a:pt x="7452" y="1017"/>
                </a:cubicBezTo>
                <a:cubicBezTo>
                  <a:pt x="7457" y="1020"/>
                  <a:pt x="7469" y="1025"/>
                  <a:pt x="7474" y="1025"/>
                </a:cubicBezTo>
                <a:cubicBezTo>
                  <a:pt x="7488" y="1025"/>
                  <a:pt x="7499" y="1020"/>
                  <a:pt x="7510" y="1011"/>
                </a:cubicBezTo>
                <a:cubicBezTo>
                  <a:pt x="7552" y="947"/>
                  <a:pt x="7572" y="905"/>
                  <a:pt x="7572" y="902"/>
                </a:cubicBezTo>
                <a:cubicBezTo>
                  <a:pt x="7580" y="880"/>
                  <a:pt x="7572" y="861"/>
                  <a:pt x="7552" y="849"/>
                </a:cubicBezTo>
                <a:cubicBezTo>
                  <a:pt x="7547" y="848"/>
                  <a:pt x="7542" y="847"/>
                  <a:pt x="7537" y="847"/>
                </a:cubicBezTo>
                <a:close/>
                <a:moveTo>
                  <a:pt x="4502" y="871"/>
                </a:moveTo>
                <a:cubicBezTo>
                  <a:pt x="4491" y="871"/>
                  <a:pt x="4479" y="878"/>
                  <a:pt x="4469" y="888"/>
                </a:cubicBezTo>
                <a:cubicBezTo>
                  <a:pt x="4436" y="930"/>
                  <a:pt x="4405" y="969"/>
                  <a:pt x="4375" y="1006"/>
                </a:cubicBezTo>
                <a:cubicBezTo>
                  <a:pt x="4363" y="1025"/>
                  <a:pt x="4363" y="1047"/>
                  <a:pt x="4380" y="1061"/>
                </a:cubicBezTo>
                <a:cubicBezTo>
                  <a:pt x="4389" y="1070"/>
                  <a:pt x="4394" y="1073"/>
                  <a:pt x="4405" y="1073"/>
                </a:cubicBezTo>
                <a:cubicBezTo>
                  <a:pt x="4416" y="1073"/>
                  <a:pt x="4428" y="1067"/>
                  <a:pt x="4433" y="1056"/>
                </a:cubicBezTo>
                <a:cubicBezTo>
                  <a:pt x="4469" y="1014"/>
                  <a:pt x="4500" y="972"/>
                  <a:pt x="4531" y="930"/>
                </a:cubicBezTo>
                <a:cubicBezTo>
                  <a:pt x="4542" y="916"/>
                  <a:pt x="4539" y="891"/>
                  <a:pt x="4520" y="877"/>
                </a:cubicBezTo>
                <a:cubicBezTo>
                  <a:pt x="4515" y="873"/>
                  <a:pt x="4509" y="871"/>
                  <a:pt x="4502" y="871"/>
                </a:cubicBezTo>
                <a:close/>
                <a:moveTo>
                  <a:pt x="4938" y="947"/>
                </a:moveTo>
                <a:cubicBezTo>
                  <a:pt x="4927" y="947"/>
                  <a:pt x="4916" y="954"/>
                  <a:pt x="4907" y="964"/>
                </a:cubicBezTo>
                <a:cubicBezTo>
                  <a:pt x="4894" y="983"/>
                  <a:pt x="4902" y="1003"/>
                  <a:pt x="4919" y="1017"/>
                </a:cubicBezTo>
                <a:cubicBezTo>
                  <a:pt x="4958" y="1042"/>
                  <a:pt x="5002" y="1070"/>
                  <a:pt x="5050" y="1098"/>
                </a:cubicBezTo>
                <a:cubicBezTo>
                  <a:pt x="5058" y="1100"/>
                  <a:pt x="5064" y="1103"/>
                  <a:pt x="5072" y="1103"/>
                </a:cubicBezTo>
                <a:cubicBezTo>
                  <a:pt x="5086" y="1103"/>
                  <a:pt x="5100" y="1098"/>
                  <a:pt x="5103" y="1086"/>
                </a:cubicBezTo>
                <a:cubicBezTo>
                  <a:pt x="5114" y="1070"/>
                  <a:pt x="5106" y="1045"/>
                  <a:pt x="5089" y="1033"/>
                </a:cubicBezTo>
                <a:cubicBezTo>
                  <a:pt x="5044" y="1006"/>
                  <a:pt x="5002" y="983"/>
                  <a:pt x="4961" y="955"/>
                </a:cubicBezTo>
                <a:cubicBezTo>
                  <a:pt x="4953" y="950"/>
                  <a:pt x="4945" y="947"/>
                  <a:pt x="4938" y="947"/>
                </a:cubicBezTo>
                <a:close/>
                <a:moveTo>
                  <a:pt x="2313" y="983"/>
                </a:moveTo>
                <a:cubicBezTo>
                  <a:pt x="2291" y="983"/>
                  <a:pt x="2274" y="1000"/>
                  <a:pt x="2274" y="1020"/>
                </a:cubicBezTo>
                <a:cubicBezTo>
                  <a:pt x="2274" y="1061"/>
                  <a:pt x="2266" y="1109"/>
                  <a:pt x="2243" y="1156"/>
                </a:cubicBezTo>
                <a:cubicBezTo>
                  <a:pt x="2238" y="1173"/>
                  <a:pt x="2243" y="1195"/>
                  <a:pt x="2266" y="1206"/>
                </a:cubicBezTo>
                <a:cubicBezTo>
                  <a:pt x="2268" y="1206"/>
                  <a:pt x="2271" y="1209"/>
                  <a:pt x="2280" y="1209"/>
                </a:cubicBezTo>
                <a:cubicBezTo>
                  <a:pt x="2293" y="1209"/>
                  <a:pt x="2307" y="1201"/>
                  <a:pt x="2316" y="1184"/>
                </a:cubicBezTo>
                <a:cubicBezTo>
                  <a:pt x="2338" y="1128"/>
                  <a:pt x="2352" y="1073"/>
                  <a:pt x="2352" y="1020"/>
                </a:cubicBezTo>
                <a:cubicBezTo>
                  <a:pt x="2352" y="1000"/>
                  <a:pt x="2335" y="983"/>
                  <a:pt x="2313" y="983"/>
                </a:cubicBezTo>
                <a:close/>
                <a:moveTo>
                  <a:pt x="1946" y="1025"/>
                </a:moveTo>
                <a:cubicBezTo>
                  <a:pt x="1939" y="1025"/>
                  <a:pt x="1932" y="1027"/>
                  <a:pt x="1925" y="1031"/>
                </a:cubicBezTo>
                <a:cubicBezTo>
                  <a:pt x="1906" y="1042"/>
                  <a:pt x="1903" y="1067"/>
                  <a:pt x="1911" y="1084"/>
                </a:cubicBezTo>
                <a:cubicBezTo>
                  <a:pt x="1939" y="1128"/>
                  <a:pt x="1978" y="1167"/>
                  <a:pt x="2023" y="1209"/>
                </a:cubicBezTo>
                <a:cubicBezTo>
                  <a:pt x="2031" y="1215"/>
                  <a:pt x="2037" y="1220"/>
                  <a:pt x="2048" y="1220"/>
                </a:cubicBezTo>
                <a:cubicBezTo>
                  <a:pt x="2059" y="1220"/>
                  <a:pt x="2070" y="1215"/>
                  <a:pt x="2076" y="1209"/>
                </a:cubicBezTo>
                <a:cubicBezTo>
                  <a:pt x="2090" y="1190"/>
                  <a:pt x="2090" y="1167"/>
                  <a:pt x="2073" y="1153"/>
                </a:cubicBezTo>
                <a:cubicBezTo>
                  <a:pt x="2031" y="1114"/>
                  <a:pt x="2001" y="1081"/>
                  <a:pt x="1978" y="1045"/>
                </a:cubicBezTo>
                <a:cubicBezTo>
                  <a:pt x="1971" y="1032"/>
                  <a:pt x="1959" y="1025"/>
                  <a:pt x="1946" y="1025"/>
                </a:cubicBezTo>
                <a:close/>
                <a:moveTo>
                  <a:pt x="5209" y="1100"/>
                </a:moveTo>
                <a:cubicBezTo>
                  <a:pt x="5195" y="1100"/>
                  <a:pt x="5180" y="1107"/>
                  <a:pt x="5173" y="1123"/>
                </a:cubicBezTo>
                <a:cubicBezTo>
                  <a:pt x="5161" y="1142"/>
                  <a:pt x="5170" y="1165"/>
                  <a:pt x="5189" y="1173"/>
                </a:cubicBezTo>
                <a:cubicBezTo>
                  <a:pt x="5237" y="1195"/>
                  <a:pt x="5284" y="1220"/>
                  <a:pt x="5334" y="1240"/>
                </a:cubicBezTo>
                <a:cubicBezTo>
                  <a:pt x="5340" y="1240"/>
                  <a:pt x="5343" y="1243"/>
                  <a:pt x="5351" y="1243"/>
                </a:cubicBezTo>
                <a:cubicBezTo>
                  <a:pt x="5365" y="1243"/>
                  <a:pt x="5379" y="1234"/>
                  <a:pt x="5385" y="1223"/>
                </a:cubicBezTo>
                <a:cubicBezTo>
                  <a:pt x="5393" y="1201"/>
                  <a:pt x="5385" y="1181"/>
                  <a:pt x="5365" y="1170"/>
                </a:cubicBezTo>
                <a:cubicBezTo>
                  <a:pt x="5315" y="1151"/>
                  <a:pt x="5270" y="1126"/>
                  <a:pt x="5226" y="1103"/>
                </a:cubicBezTo>
                <a:cubicBezTo>
                  <a:pt x="5221" y="1101"/>
                  <a:pt x="5215" y="1100"/>
                  <a:pt x="5209" y="1100"/>
                </a:cubicBezTo>
                <a:close/>
                <a:moveTo>
                  <a:pt x="7378" y="1065"/>
                </a:moveTo>
                <a:cubicBezTo>
                  <a:pt x="7367" y="1065"/>
                  <a:pt x="7356" y="1070"/>
                  <a:pt x="7349" y="1081"/>
                </a:cubicBezTo>
                <a:cubicBezTo>
                  <a:pt x="7315" y="1114"/>
                  <a:pt x="7276" y="1151"/>
                  <a:pt x="7237" y="1181"/>
                </a:cubicBezTo>
                <a:cubicBezTo>
                  <a:pt x="7220" y="1195"/>
                  <a:pt x="7217" y="1220"/>
                  <a:pt x="7231" y="1237"/>
                </a:cubicBezTo>
                <a:cubicBezTo>
                  <a:pt x="7237" y="1243"/>
                  <a:pt x="7251" y="1251"/>
                  <a:pt x="7262" y="1251"/>
                </a:cubicBezTo>
                <a:cubicBezTo>
                  <a:pt x="7273" y="1251"/>
                  <a:pt x="7279" y="1248"/>
                  <a:pt x="7290" y="1240"/>
                </a:cubicBezTo>
                <a:cubicBezTo>
                  <a:pt x="7332" y="1206"/>
                  <a:pt x="7374" y="1170"/>
                  <a:pt x="7407" y="1131"/>
                </a:cubicBezTo>
                <a:cubicBezTo>
                  <a:pt x="7421" y="1114"/>
                  <a:pt x="7421" y="1089"/>
                  <a:pt x="7404" y="1075"/>
                </a:cubicBezTo>
                <a:cubicBezTo>
                  <a:pt x="7397" y="1069"/>
                  <a:pt x="7387" y="1065"/>
                  <a:pt x="7378" y="1065"/>
                </a:cubicBezTo>
                <a:close/>
                <a:moveTo>
                  <a:pt x="39" y="1020"/>
                </a:moveTo>
                <a:cubicBezTo>
                  <a:pt x="23" y="1020"/>
                  <a:pt x="0" y="1039"/>
                  <a:pt x="0" y="1059"/>
                </a:cubicBezTo>
                <a:lnTo>
                  <a:pt x="0" y="1084"/>
                </a:lnTo>
                <a:cubicBezTo>
                  <a:pt x="0" y="1128"/>
                  <a:pt x="9" y="1176"/>
                  <a:pt x="20" y="1223"/>
                </a:cubicBezTo>
                <a:cubicBezTo>
                  <a:pt x="23" y="1240"/>
                  <a:pt x="39" y="1254"/>
                  <a:pt x="56" y="1254"/>
                </a:cubicBezTo>
                <a:cubicBezTo>
                  <a:pt x="56" y="1254"/>
                  <a:pt x="62" y="1254"/>
                  <a:pt x="64" y="1248"/>
                </a:cubicBezTo>
                <a:cubicBezTo>
                  <a:pt x="84" y="1243"/>
                  <a:pt x="98" y="1223"/>
                  <a:pt x="92" y="1201"/>
                </a:cubicBezTo>
                <a:cubicBezTo>
                  <a:pt x="84" y="1165"/>
                  <a:pt x="78" y="1120"/>
                  <a:pt x="78" y="1081"/>
                </a:cubicBezTo>
                <a:lnTo>
                  <a:pt x="78" y="1059"/>
                </a:lnTo>
                <a:cubicBezTo>
                  <a:pt x="78" y="1039"/>
                  <a:pt x="62" y="1020"/>
                  <a:pt x="39" y="1020"/>
                </a:cubicBezTo>
                <a:close/>
                <a:moveTo>
                  <a:pt x="4300" y="1105"/>
                </a:moveTo>
                <a:cubicBezTo>
                  <a:pt x="4290" y="1105"/>
                  <a:pt x="4281" y="1109"/>
                  <a:pt x="4274" y="1117"/>
                </a:cubicBezTo>
                <a:cubicBezTo>
                  <a:pt x="4235" y="1156"/>
                  <a:pt x="4199" y="1193"/>
                  <a:pt x="4163" y="1223"/>
                </a:cubicBezTo>
                <a:cubicBezTo>
                  <a:pt x="4143" y="1237"/>
                  <a:pt x="4143" y="1262"/>
                  <a:pt x="4157" y="1279"/>
                </a:cubicBezTo>
                <a:cubicBezTo>
                  <a:pt x="4168" y="1285"/>
                  <a:pt x="4179" y="1293"/>
                  <a:pt x="4191" y="1293"/>
                </a:cubicBezTo>
                <a:cubicBezTo>
                  <a:pt x="4196" y="1293"/>
                  <a:pt x="4207" y="1290"/>
                  <a:pt x="4213" y="1282"/>
                </a:cubicBezTo>
                <a:cubicBezTo>
                  <a:pt x="4252" y="1248"/>
                  <a:pt x="4291" y="1212"/>
                  <a:pt x="4330" y="1173"/>
                </a:cubicBezTo>
                <a:cubicBezTo>
                  <a:pt x="4347" y="1156"/>
                  <a:pt x="4347" y="1131"/>
                  <a:pt x="4330" y="1117"/>
                </a:cubicBezTo>
                <a:cubicBezTo>
                  <a:pt x="4320" y="1109"/>
                  <a:pt x="4310" y="1105"/>
                  <a:pt x="4300" y="1105"/>
                </a:cubicBezTo>
                <a:close/>
                <a:moveTo>
                  <a:pt x="5488" y="1222"/>
                </a:moveTo>
                <a:cubicBezTo>
                  <a:pt x="5474" y="1222"/>
                  <a:pt x="5460" y="1231"/>
                  <a:pt x="5454" y="1246"/>
                </a:cubicBezTo>
                <a:cubicBezTo>
                  <a:pt x="5446" y="1265"/>
                  <a:pt x="5454" y="1290"/>
                  <a:pt x="5477" y="1296"/>
                </a:cubicBezTo>
                <a:cubicBezTo>
                  <a:pt x="5502" y="1304"/>
                  <a:pt x="5524" y="1312"/>
                  <a:pt x="5549" y="1324"/>
                </a:cubicBezTo>
                <a:cubicBezTo>
                  <a:pt x="5574" y="1335"/>
                  <a:pt x="5599" y="1340"/>
                  <a:pt x="5622" y="1352"/>
                </a:cubicBezTo>
                <a:cubicBezTo>
                  <a:pt x="5627" y="1354"/>
                  <a:pt x="5633" y="1354"/>
                  <a:pt x="5636" y="1354"/>
                </a:cubicBezTo>
                <a:cubicBezTo>
                  <a:pt x="5650" y="1354"/>
                  <a:pt x="5669" y="1349"/>
                  <a:pt x="5672" y="1326"/>
                </a:cubicBezTo>
                <a:cubicBezTo>
                  <a:pt x="5677" y="1307"/>
                  <a:pt x="5669" y="1285"/>
                  <a:pt x="5647" y="1279"/>
                </a:cubicBezTo>
                <a:cubicBezTo>
                  <a:pt x="5624" y="1271"/>
                  <a:pt x="5602" y="1265"/>
                  <a:pt x="5577" y="1254"/>
                </a:cubicBezTo>
                <a:cubicBezTo>
                  <a:pt x="5552" y="1246"/>
                  <a:pt x="5527" y="1237"/>
                  <a:pt x="5505" y="1226"/>
                </a:cubicBezTo>
                <a:cubicBezTo>
                  <a:pt x="5499" y="1223"/>
                  <a:pt x="5494" y="1222"/>
                  <a:pt x="5488" y="1222"/>
                </a:cubicBezTo>
                <a:close/>
                <a:moveTo>
                  <a:pt x="7136" y="1259"/>
                </a:moveTo>
                <a:cubicBezTo>
                  <a:pt x="7129" y="1259"/>
                  <a:pt x="7121" y="1261"/>
                  <a:pt x="7114" y="1265"/>
                </a:cubicBezTo>
                <a:cubicBezTo>
                  <a:pt x="7072" y="1290"/>
                  <a:pt x="7028" y="1310"/>
                  <a:pt x="6983" y="1332"/>
                </a:cubicBezTo>
                <a:cubicBezTo>
                  <a:pt x="6961" y="1340"/>
                  <a:pt x="6952" y="1363"/>
                  <a:pt x="6961" y="1382"/>
                </a:cubicBezTo>
                <a:cubicBezTo>
                  <a:pt x="6969" y="1396"/>
                  <a:pt x="6983" y="1407"/>
                  <a:pt x="6997" y="1407"/>
                </a:cubicBezTo>
                <a:cubicBezTo>
                  <a:pt x="7003" y="1407"/>
                  <a:pt x="7008" y="1407"/>
                  <a:pt x="7011" y="1405"/>
                </a:cubicBezTo>
                <a:cubicBezTo>
                  <a:pt x="7058" y="1382"/>
                  <a:pt x="7109" y="1360"/>
                  <a:pt x="7153" y="1332"/>
                </a:cubicBezTo>
                <a:cubicBezTo>
                  <a:pt x="7176" y="1321"/>
                  <a:pt x="7178" y="1296"/>
                  <a:pt x="7167" y="1279"/>
                </a:cubicBezTo>
                <a:cubicBezTo>
                  <a:pt x="7160" y="1265"/>
                  <a:pt x="7149" y="1259"/>
                  <a:pt x="7136" y="1259"/>
                </a:cubicBezTo>
                <a:close/>
                <a:moveTo>
                  <a:pt x="5786" y="1323"/>
                </a:moveTo>
                <a:cubicBezTo>
                  <a:pt x="5768" y="1323"/>
                  <a:pt x="5749" y="1334"/>
                  <a:pt x="5744" y="1352"/>
                </a:cubicBezTo>
                <a:cubicBezTo>
                  <a:pt x="5742" y="1374"/>
                  <a:pt x="5750" y="1393"/>
                  <a:pt x="5772" y="1402"/>
                </a:cubicBezTo>
                <a:cubicBezTo>
                  <a:pt x="5823" y="1418"/>
                  <a:pt x="5873" y="1430"/>
                  <a:pt x="5923" y="1444"/>
                </a:cubicBezTo>
                <a:cubicBezTo>
                  <a:pt x="5926" y="1446"/>
                  <a:pt x="5929" y="1446"/>
                  <a:pt x="5934" y="1446"/>
                </a:cubicBezTo>
                <a:cubicBezTo>
                  <a:pt x="5951" y="1446"/>
                  <a:pt x="5968" y="1435"/>
                  <a:pt x="5968" y="1410"/>
                </a:cubicBezTo>
                <a:cubicBezTo>
                  <a:pt x="5973" y="1393"/>
                  <a:pt x="5959" y="1371"/>
                  <a:pt x="5940" y="1365"/>
                </a:cubicBezTo>
                <a:cubicBezTo>
                  <a:pt x="5895" y="1352"/>
                  <a:pt x="5842" y="1340"/>
                  <a:pt x="5792" y="1324"/>
                </a:cubicBezTo>
                <a:cubicBezTo>
                  <a:pt x="5790" y="1323"/>
                  <a:pt x="5788" y="1323"/>
                  <a:pt x="5786" y="1323"/>
                </a:cubicBezTo>
                <a:close/>
                <a:moveTo>
                  <a:pt x="2171" y="1229"/>
                </a:moveTo>
                <a:cubicBezTo>
                  <a:pt x="2158" y="1229"/>
                  <a:pt x="2146" y="1235"/>
                  <a:pt x="2140" y="1248"/>
                </a:cubicBezTo>
                <a:cubicBezTo>
                  <a:pt x="2129" y="1265"/>
                  <a:pt x="2132" y="1285"/>
                  <a:pt x="2148" y="1299"/>
                </a:cubicBezTo>
                <a:cubicBezTo>
                  <a:pt x="2126" y="1332"/>
                  <a:pt x="2101" y="1360"/>
                  <a:pt x="2070" y="1388"/>
                </a:cubicBezTo>
                <a:cubicBezTo>
                  <a:pt x="2051" y="1402"/>
                  <a:pt x="2051" y="1424"/>
                  <a:pt x="2065" y="1444"/>
                </a:cubicBezTo>
                <a:cubicBezTo>
                  <a:pt x="2073" y="1452"/>
                  <a:pt x="2084" y="1458"/>
                  <a:pt x="2093" y="1458"/>
                </a:cubicBezTo>
                <a:cubicBezTo>
                  <a:pt x="2104" y="1458"/>
                  <a:pt x="2115" y="1452"/>
                  <a:pt x="2118" y="1444"/>
                </a:cubicBezTo>
                <a:cubicBezTo>
                  <a:pt x="2157" y="1407"/>
                  <a:pt x="2187" y="1374"/>
                  <a:pt x="2215" y="1338"/>
                </a:cubicBezTo>
                <a:cubicBezTo>
                  <a:pt x="2240" y="1352"/>
                  <a:pt x="2266" y="1363"/>
                  <a:pt x="2288" y="1377"/>
                </a:cubicBezTo>
                <a:cubicBezTo>
                  <a:pt x="2294" y="1380"/>
                  <a:pt x="2300" y="1382"/>
                  <a:pt x="2306" y="1382"/>
                </a:cubicBezTo>
                <a:cubicBezTo>
                  <a:pt x="2320" y="1382"/>
                  <a:pt x="2333" y="1373"/>
                  <a:pt x="2341" y="1360"/>
                </a:cubicBezTo>
                <a:cubicBezTo>
                  <a:pt x="2352" y="1338"/>
                  <a:pt x="2344" y="1318"/>
                  <a:pt x="2324" y="1307"/>
                </a:cubicBezTo>
                <a:cubicBezTo>
                  <a:pt x="2274" y="1282"/>
                  <a:pt x="2229" y="1257"/>
                  <a:pt x="2190" y="1234"/>
                </a:cubicBezTo>
                <a:cubicBezTo>
                  <a:pt x="2184" y="1231"/>
                  <a:pt x="2178" y="1229"/>
                  <a:pt x="2171" y="1229"/>
                </a:cubicBezTo>
                <a:close/>
                <a:moveTo>
                  <a:pt x="4066" y="1309"/>
                </a:moveTo>
                <a:cubicBezTo>
                  <a:pt x="4058" y="1309"/>
                  <a:pt x="4050" y="1312"/>
                  <a:pt x="4043" y="1318"/>
                </a:cubicBezTo>
                <a:cubicBezTo>
                  <a:pt x="3998" y="1346"/>
                  <a:pt x="3956" y="1374"/>
                  <a:pt x="3914" y="1396"/>
                </a:cubicBezTo>
                <a:cubicBezTo>
                  <a:pt x="3895" y="1407"/>
                  <a:pt x="3889" y="1432"/>
                  <a:pt x="3900" y="1449"/>
                </a:cubicBezTo>
                <a:cubicBezTo>
                  <a:pt x="3906" y="1463"/>
                  <a:pt x="3920" y="1471"/>
                  <a:pt x="3934" y="1471"/>
                </a:cubicBezTo>
                <a:cubicBezTo>
                  <a:pt x="3942" y="1471"/>
                  <a:pt x="3948" y="1471"/>
                  <a:pt x="3951" y="1463"/>
                </a:cubicBezTo>
                <a:cubicBezTo>
                  <a:pt x="3998" y="1438"/>
                  <a:pt x="4043" y="1410"/>
                  <a:pt x="4085" y="1379"/>
                </a:cubicBezTo>
                <a:cubicBezTo>
                  <a:pt x="4104" y="1368"/>
                  <a:pt x="4110" y="1346"/>
                  <a:pt x="4096" y="1326"/>
                </a:cubicBezTo>
                <a:cubicBezTo>
                  <a:pt x="4089" y="1315"/>
                  <a:pt x="4078" y="1309"/>
                  <a:pt x="4066" y="1309"/>
                </a:cubicBezTo>
                <a:close/>
                <a:moveTo>
                  <a:pt x="6848" y="1381"/>
                </a:moveTo>
                <a:cubicBezTo>
                  <a:pt x="6845" y="1381"/>
                  <a:pt x="6841" y="1381"/>
                  <a:pt x="6838" y="1382"/>
                </a:cubicBezTo>
                <a:cubicBezTo>
                  <a:pt x="6793" y="1393"/>
                  <a:pt x="6740" y="1405"/>
                  <a:pt x="6693" y="1416"/>
                </a:cubicBezTo>
                <a:cubicBezTo>
                  <a:pt x="6673" y="1418"/>
                  <a:pt x="6657" y="1438"/>
                  <a:pt x="6662" y="1460"/>
                </a:cubicBezTo>
                <a:cubicBezTo>
                  <a:pt x="6665" y="1477"/>
                  <a:pt x="6682" y="1491"/>
                  <a:pt x="6701" y="1491"/>
                </a:cubicBezTo>
                <a:cubicBezTo>
                  <a:pt x="6704" y="1491"/>
                  <a:pt x="6704" y="1491"/>
                  <a:pt x="6707" y="1494"/>
                </a:cubicBezTo>
                <a:cubicBezTo>
                  <a:pt x="6754" y="1488"/>
                  <a:pt x="6810" y="1474"/>
                  <a:pt x="6860" y="1460"/>
                </a:cubicBezTo>
                <a:cubicBezTo>
                  <a:pt x="6880" y="1452"/>
                  <a:pt x="6894" y="1432"/>
                  <a:pt x="6888" y="1410"/>
                </a:cubicBezTo>
                <a:cubicBezTo>
                  <a:pt x="6881" y="1394"/>
                  <a:pt x="6866" y="1381"/>
                  <a:pt x="6848" y="1381"/>
                </a:cubicBezTo>
                <a:close/>
                <a:moveTo>
                  <a:pt x="6084" y="1401"/>
                </a:moveTo>
                <a:cubicBezTo>
                  <a:pt x="6067" y="1401"/>
                  <a:pt x="6051" y="1413"/>
                  <a:pt x="6049" y="1432"/>
                </a:cubicBezTo>
                <a:cubicBezTo>
                  <a:pt x="6046" y="1452"/>
                  <a:pt x="6057" y="1474"/>
                  <a:pt x="6079" y="1477"/>
                </a:cubicBezTo>
                <a:cubicBezTo>
                  <a:pt x="6132" y="1488"/>
                  <a:pt x="6185" y="1494"/>
                  <a:pt x="6235" y="1502"/>
                </a:cubicBezTo>
                <a:lnTo>
                  <a:pt x="6241" y="1502"/>
                </a:lnTo>
                <a:cubicBezTo>
                  <a:pt x="6258" y="1502"/>
                  <a:pt x="6274" y="1488"/>
                  <a:pt x="6277" y="1463"/>
                </a:cubicBezTo>
                <a:cubicBezTo>
                  <a:pt x="6283" y="1444"/>
                  <a:pt x="6263" y="1424"/>
                  <a:pt x="6244" y="1421"/>
                </a:cubicBezTo>
                <a:cubicBezTo>
                  <a:pt x="6194" y="1418"/>
                  <a:pt x="6146" y="1410"/>
                  <a:pt x="6093" y="1402"/>
                </a:cubicBezTo>
                <a:cubicBezTo>
                  <a:pt x="6090" y="1401"/>
                  <a:pt x="6087" y="1401"/>
                  <a:pt x="6084" y="1401"/>
                </a:cubicBezTo>
                <a:close/>
                <a:moveTo>
                  <a:pt x="2446" y="1373"/>
                </a:moveTo>
                <a:cubicBezTo>
                  <a:pt x="2432" y="1373"/>
                  <a:pt x="2419" y="1382"/>
                  <a:pt x="2411" y="1396"/>
                </a:cubicBezTo>
                <a:cubicBezTo>
                  <a:pt x="2405" y="1416"/>
                  <a:pt x="2411" y="1435"/>
                  <a:pt x="2433" y="1446"/>
                </a:cubicBezTo>
                <a:cubicBezTo>
                  <a:pt x="2478" y="1463"/>
                  <a:pt x="2525" y="1480"/>
                  <a:pt x="2578" y="1502"/>
                </a:cubicBezTo>
                <a:cubicBezTo>
                  <a:pt x="2581" y="1505"/>
                  <a:pt x="2589" y="1505"/>
                  <a:pt x="2592" y="1505"/>
                </a:cubicBezTo>
                <a:cubicBezTo>
                  <a:pt x="2609" y="1505"/>
                  <a:pt x="2623" y="1494"/>
                  <a:pt x="2628" y="1480"/>
                </a:cubicBezTo>
                <a:cubicBezTo>
                  <a:pt x="2634" y="1460"/>
                  <a:pt x="2623" y="1438"/>
                  <a:pt x="2603" y="1432"/>
                </a:cubicBezTo>
                <a:cubicBezTo>
                  <a:pt x="2553" y="1416"/>
                  <a:pt x="2505" y="1393"/>
                  <a:pt x="2461" y="1377"/>
                </a:cubicBezTo>
                <a:cubicBezTo>
                  <a:pt x="2456" y="1374"/>
                  <a:pt x="2451" y="1373"/>
                  <a:pt x="2446" y="1373"/>
                </a:cubicBezTo>
                <a:close/>
                <a:moveTo>
                  <a:pt x="6540" y="1432"/>
                </a:moveTo>
                <a:cubicBezTo>
                  <a:pt x="6508" y="1434"/>
                  <a:pt x="6472" y="1436"/>
                  <a:pt x="6435" y="1436"/>
                </a:cubicBezTo>
                <a:cubicBezTo>
                  <a:pt x="6420" y="1436"/>
                  <a:pt x="6404" y="1436"/>
                  <a:pt x="6389" y="1435"/>
                </a:cubicBezTo>
                <a:cubicBezTo>
                  <a:pt x="6369" y="1435"/>
                  <a:pt x="6350" y="1452"/>
                  <a:pt x="6350" y="1474"/>
                </a:cubicBezTo>
                <a:cubicBezTo>
                  <a:pt x="6350" y="1494"/>
                  <a:pt x="6369" y="1513"/>
                  <a:pt x="6389" y="1513"/>
                </a:cubicBezTo>
                <a:lnTo>
                  <a:pt x="6445" y="1513"/>
                </a:lnTo>
                <a:cubicBezTo>
                  <a:pt x="6481" y="1513"/>
                  <a:pt x="6514" y="1513"/>
                  <a:pt x="6545" y="1508"/>
                </a:cubicBezTo>
                <a:cubicBezTo>
                  <a:pt x="6567" y="1505"/>
                  <a:pt x="6584" y="1488"/>
                  <a:pt x="6581" y="1466"/>
                </a:cubicBezTo>
                <a:cubicBezTo>
                  <a:pt x="6579" y="1446"/>
                  <a:pt x="6565" y="1432"/>
                  <a:pt x="6540" y="1432"/>
                </a:cubicBezTo>
                <a:close/>
                <a:moveTo>
                  <a:pt x="108" y="1321"/>
                </a:moveTo>
                <a:cubicBezTo>
                  <a:pt x="102" y="1321"/>
                  <a:pt x="95" y="1323"/>
                  <a:pt x="90" y="1326"/>
                </a:cubicBezTo>
                <a:cubicBezTo>
                  <a:pt x="67" y="1338"/>
                  <a:pt x="64" y="1363"/>
                  <a:pt x="76" y="1379"/>
                </a:cubicBezTo>
                <a:cubicBezTo>
                  <a:pt x="106" y="1424"/>
                  <a:pt x="140" y="1466"/>
                  <a:pt x="182" y="1505"/>
                </a:cubicBezTo>
                <a:cubicBezTo>
                  <a:pt x="193" y="1513"/>
                  <a:pt x="201" y="1516"/>
                  <a:pt x="209" y="1516"/>
                </a:cubicBezTo>
                <a:cubicBezTo>
                  <a:pt x="223" y="1516"/>
                  <a:pt x="235" y="1513"/>
                  <a:pt x="237" y="1508"/>
                </a:cubicBezTo>
                <a:cubicBezTo>
                  <a:pt x="251" y="1491"/>
                  <a:pt x="251" y="1466"/>
                  <a:pt x="235" y="1452"/>
                </a:cubicBezTo>
                <a:cubicBezTo>
                  <a:pt x="196" y="1418"/>
                  <a:pt x="165" y="1379"/>
                  <a:pt x="140" y="1340"/>
                </a:cubicBezTo>
                <a:cubicBezTo>
                  <a:pt x="132" y="1328"/>
                  <a:pt x="120" y="1321"/>
                  <a:pt x="108" y="1321"/>
                </a:cubicBezTo>
                <a:close/>
                <a:moveTo>
                  <a:pt x="3795" y="1459"/>
                </a:moveTo>
                <a:cubicBezTo>
                  <a:pt x="3789" y="1459"/>
                  <a:pt x="3784" y="1460"/>
                  <a:pt x="3778" y="1463"/>
                </a:cubicBezTo>
                <a:cubicBezTo>
                  <a:pt x="3733" y="1485"/>
                  <a:pt x="3683" y="1502"/>
                  <a:pt x="3638" y="1516"/>
                </a:cubicBezTo>
                <a:cubicBezTo>
                  <a:pt x="3621" y="1522"/>
                  <a:pt x="3607" y="1544"/>
                  <a:pt x="3613" y="1564"/>
                </a:cubicBezTo>
                <a:cubicBezTo>
                  <a:pt x="3621" y="1583"/>
                  <a:pt x="3635" y="1591"/>
                  <a:pt x="3652" y="1591"/>
                </a:cubicBezTo>
                <a:lnTo>
                  <a:pt x="3658" y="1591"/>
                </a:lnTo>
                <a:cubicBezTo>
                  <a:pt x="3708" y="1575"/>
                  <a:pt x="3761" y="1558"/>
                  <a:pt x="3808" y="1536"/>
                </a:cubicBezTo>
                <a:cubicBezTo>
                  <a:pt x="3831" y="1524"/>
                  <a:pt x="3842" y="1505"/>
                  <a:pt x="3831" y="1485"/>
                </a:cubicBezTo>
                <a:cubicBezTo>
                  <a:pt x="3822" y="1469"/>
                  <a:pt x="3810" y="1459"/>
                  <a:pt x="3795" y="1459"/>
                </a:cubicBezTo>
                <a:close/>
                <a:moveTo>
                  <a:pt x="2741" y="1475"/>
                </a:moveTo>
                <a:cubicBezTo>
                  <a:pt x="2724" y="1475"/>
                  <a:pt x="2710" y="1484"/>
                  <a:pt x="2704" y="1502"/>
                </a:cubicBezTo>
                <a:cubicBezTo>
                  <a:pt x="2698" y="1522"/>
                  <a:pt x="2706" y="1544"/>
                  <a:pt x="2729" y="1550"/>
                </a:cubicBezTo>
                <a:cubicBezTo>
                  <a:pt x="2771" y="1564"/>
                  <a:pt x="2815" y="1577"/>
                  <a:pt x="2865" y="1591"/>
                </a:cubicBezTo>
                <a:lnTo>
                  <a:pt x="2879" y="1597"/>
                </a:lnTo>
                <a:cubicBezTo>
                  <a:pt x="2882" y="1600"/>
                  <a:pt x="2885" y="1600"/>
                  <a:pt x="2888" y="1600"/>
                </a:cubicBezTo>
                <a:cubicBezTo>
                  <a:pt x="2907" y="1600"/>
                  <a:pt x="2924" y="1589"/>
                  <a:pt x="2930" y="1572"/>
                </a:cubicBezTo>
                <a:cubicBezTo>
                  <a:pt x="2938" y="1550"/>
                  <a:pt x="2924" y="1530"/>
                  <a:pt x="2902" y="1522"/>
                </a:cubicBezTo>
                <a:lnTo>
                  <a:pt x="2888" y="1519"/>
                </a:lnTo>
                <a:cubicBezTo>
                  <a:pt x="2840" y="1505"/>
                  <a:pt x="2796" y="1491"/>
                  <a:pt x="2754" y="1477"/>
                </a:cubicBezTo>
                <a:cubicBezTo>
                  <a:pt x="2749" y="1476"/>
                  <a:pt x="2745" y="1475"/>
                  <a:pt x="2741" y="1475"/>
                </a:cubicBezTo>
                <a:close/>
                <a:moveTo>
                  <a:pt x="1972" y="1478"/>
                </a:moveTo>
                <a:cubicBezTo>
                  <a:pt x="1965" y="1478"/>
                  <a:pt x="1957" y="1480"/>
                  <a:pt x="1950" y="1485"/>
                </a:cubicBezTo>
                <a:cubicBezTo>
                  <a:pt x="1908" y="1508"/>
                  <a:pt x="1867" y="1533"/>
                  <a:pt x="1822" y="1558"/>
                </a:cubicBezTo>
                <a:cubicBezTo>
                  <a:pt x="1800" y="1569"/>
                  <a:pt x="1794" y="1589"/>
                  <a:pt x="1805" y="1611"/>
                </a:cubicBezTo>
                <a:cubicBezTo>
                  <a:pt x="1811" y="1625"/>
                  <a:pt x="1825" y="1631"/>
                  <a:pt x="1839" y="1631"/>
                </a:cubicBezTo>
                <a:cubicBezTo>
                  <a:pt x="1847" y="1631"/>
                  <a:pt x="1850" y="1628"/>
                  <a:pt x="1853" y="1628"/>
                </a:cubicBezTo>
                <a:cubicBezTo>
                  <a:pt x="1903" y="1603"/>
                  <a:pt x="1950" y="1575"/>
                  <a:pt x="1992" y="1547"/>
                </a:cubicBezTo>
                <a:cubicBezTo>
                  <a:pt x="2009" y="1536"/>
                  <a:pt x="2017" y="1513"/>
                  <a:pt x="2003" y="1494"/>
                </a:cubicBezTo>
                <a:cubicBezTo>
                  <a:pt x="1997" y="1484"/>
                  <a:pt x="1985" y="1478"/>
                  <a:pt x="1972" y="1478"/>
                </a:cubicBezTo>
                <a:close/>
                <a:moveTo>
                  <a:pt x="3040" y="1554"/>
                </a:moveTo>
                <a:cubicBezTo>
                  <a:pt x="3022" y="1554"/>
                  <a:pt x="3007" y="1567"/>
                  <a:pt x="3005" y="1586"/>
                </a:cubicBezTo>
                <a:cubicBezTo>
                  <a:pt x="2999" y="1605"/>
                  <a:pt x="3013" y="1628"/>
                  <a:pt x="3036" y="1631"/>
                </a:cubicBezTo>
                <a:cubicBezTo>
                  <a:pt x="3089" y="1639"/>
                  <a:pt x="3144" y="1644"/>
                  <a:pt x="3195" y="1647"/>
                </a:cubicBezTo>
                <a:cubicBezTo>
                  <a:pt x="3214" y="1647"/>
                  <a:pt x="3231" y="1631"/>
                  <a:pt x="3236" y="1614"/>
                </a:cubicBezTo>
                <a:cubicBezTo>
                  <a:pt x="3236" y="1591"/>
                  <a:pt x="3220" y="1575"/>
                  <a:pt x="3200" y="1572"/>
                </a:cubicBezTo>
                <a:cubicBezTo>
                  <a:pt x="3150" y="1569"/>
                  <a:pt x="3097" y="1564"/>
                  <a:pt x="3049" y="1555"/>
                </a:cubicBezTo>
                <a:cubicBezTo>
                  <a:pt x="3046" y="1554"/>
                  <a:pt x="3043" y="1554"/>
                  <a:pt x="3040" y="1554"/>
                </a:cubicBezTo>
                <a:close/>
                <a:moveTo>
                  <a:pt x="3505" y="1554"/>
                </a:moveTo>
                <a:cubicBezTo>
                  <a:pt x="3502" y="1554"/>
                  <a:pt x="3499" y="1554"/>
                  <a:pt x="3496" y="1555"/>
                </a:cubicBezTo>
                <a:cubicBezTo>
                  <a:pt x="3446" y="1561"/>
                  <a:pt x="3395" y="1569"/>
                  <a:pt x="3345" y="1572"/>
                </a:cubicBezTo>
                <a:cubicBezTo>
                  <a:pt x="3326" y="1575"/>
                  <a:pt x="3306" y="1591"/>
                  <a:pt x="3312" y="1614"/>
                </a:cubicBezTo>
                <a:cubicBezTo>
                  <a:pt x="3312" y="1631"/>
                  <a:pt x="3328" y="1647"/>
                  <a:pt x="3348" y="1647"/>
                </a:cubicBezTo>
                <a:cubicBezTo>
                  <a:pt x="3401" y="1647"/>
                  <a:pt x="3457" y="1639"/>
                  <a:pt x="3510" y="1631"/>
                </a:cubicBezTo>
                <a:cubicBezTo>
                  <a:pt x="3529" y="1628"/>
                  <a:pt x="3543" y="1605"/>
                  <a:pt x="3540" y="1586"/>
                </a:cubicBezTo>
                <a:cubicBezTo>
                  <a:pt x="3538" y="1567"/>
                  <a:pt x="3522" y="1554"/>
                  <a:pt x="3505" y="1554"/>
                </a:cubicBezTo>
                <a:close/>
                <a:moveTo>
                  <a:pt x="340" y="1532"/>
                </a:moveTo>
                <a:cubicBezTo>
                  <a:pt x="326" y="1532"/>
                  <a:pt x="312" y="1538"/>
                  <a:pt x="304" y="1550"/>
                </a:cubicBezTo>
                <a:cubicBezTo>
                  <a:pt x="293" y="1569"/>
                  <a:pt x="302" y="1591"/>
                  <a:pt x="318" y="1603"/>
                </a:cubicBezTo>
                <a:cubicBezTo>
                  <a:pt x="363" y="1628"/>
                  <a:pt x="413" y="1647"/>
                  <a:pt x="466" y="1670"/>
                </a:cubicBezTo>
                <a:cubicBezTo>
                  <a:pt x="469" y="1672"/>
                  <a:pt x="472" y="1672"/>
                  <a:pt x="480" y="1672"/>
                </a:cubicBezTo>
                <a:cubicBezTo>
                  <a:pt x="497" y="1672"/>
                  <a:pt x="511" y="1661"/>
                  <a:pt x="516" y="1647"/>
                </a:cubicBezTo>
                <a:cubicBezTo>
                  <a:pt x="525" y="1631"/>
                  <a:pt x="514" y="1605"/>
                  <a:pt x="494" y="1600"/>
                </a:cubicBezTo>
                <a:cubicBezTo>
                  <a:pt x="441" y="1583"/>
                  <a:pt x="399" y="1561"/>
                  <a:pt x="357" y="1536"/>
                </a:cubicBezTo>
                <a:cubicBezTo>
                  <a:pt x="352" y="1533"/>
                  <a:pt x="346" y="1532"/>
                  <a:pt x="340" y="1532"/>
                </a:cubicBezTo>
                <a:close/>
                <a:moveTo>
                  <a:pt x="1692" y="1615"/>
                </a:moveTo>
                <a:cubicBezTo>
                  <a:pt x="1688" y="1615"/>
                  <a:pt x="1684" y="1615"/>
                  <a:pt x="1680" y="1617"/>
                </a:cubicBezTo>
                <a:cubicBezTo>
                  <a:pt x="1632" y="1631"/>
                  <a:pt x="1585" y="1644"/>
                  <a:pt x="1535" y="1658"/>
                </a:cubicBezTo>
                <a:cubicBezTo>
                  <a:pt x="1515" y="1661"/>
                  <a:pt x="1501" y="1684"/>
                  <a:pt x="1507" y="1703"/>
                </a:cubicBezTo>
                <a:cubicBezTo>
                  <a:pt x="1512" y="1723"/>
                  <a:pt x="1529" y="1737"/>
                  <a:pt x="1546" y="1737"/>
                </a:cubicBezTo>
                <a:lnTo>
                  <a:pt x="1549" y="1737"/>
                </a:lnTo>
                <a:cubicBezTo>
                  <a:pt x="1602" y="1723"/>
                  <a:pt x="1655" y="1709"/>
                  <a:pt x="1702" y="1689"/>
                </a:cubicBezTo>
                <a:cubicBezTo>
                  <a:pt x="1724" y="1684"/>
                  <a:pt x="1733" y="1661"/>
                  <a:pt x="1727" y="1642"/>
                </a:cubicBezTo>
                <a:cubicBezTo>
                  <a:pt x="1723" y="1624"/>
                  <a:pt x="1707" y="1615"/>
                  <a:pt x="1692" y="1615"/>
                </a:cubicBezTo>
                <a:close/>
                <a:moveTo>
                  <a:pt x="628" y="1643"/>
                </a:moveTo>
                <a:cubicBezTo>
                  <a:pt x="613" y="1643"/>
                  <a:pt x="596" y="1656"/>
                  <a:pt x="592" y="1672"/>
                </a:cubicBezTo>
                <a:cubicBezTo>
                  <a:pt x="583" y="1689"/>
                  <a:pt x="597" y="1711"/>
                  <a:pt x="620" y="1717"/>
                </a:cubicBezTo>
                <a:cubicBezTo>
                  <a:pt x="664" y="1728"/>
                  <a:pt x="720" y="1739"/>
                  <a:pt x="773" y="1750"/>
                </a:cubicBezTo>
                <a:lnTo>
                  <a:pt x="779" y="1750"/>
                </a:lnTo>
                <a:cubicBezTo>
                  <a:pt x="795" y="1750"/>
                  <a:pt x="815" y="1737"/>
                  <a:pt x="815" y="1723"/>
                </a:cubicBezTo>
                <a:cubicBezTo>
                  <a:pt x="818" y="1700"/>
                  <a:pt x="804" y="1678"/>
                  <a:pt x="781" y="1675"/>
                </a:cubicBezTo>
                <a:cubicBezTo>
                  <a:pt x="734" y="1664"/>
                  <a:pt x="681" y="1658"/>
                  <a:pt x="636" y="1644"/>
                </a:cubicBezTo>
                <a:cubicBezTo>
                  <a:pt x="634" y="1644"/>
                  <a:pt x="631" y="1643"/>
                  <a:pt x="628" y="1643"/>
                </a:cubicBezTo>
                <a:close/>
                <a:moveTo>
                  <a:pt x="931" y="1689"/>
                </a:moveTo>
                <a:cubicBezTo>
                  <a:pt x="913" y="1689"/>
                  <a:pt x="898" y="1705"/>
                  <a:pt x="893" y="1725"/>
                </a:cubicBezTo>
                <a:cubicBezTo>
                  <a:pt x="890" y="1745"/>
                  <a:pt x="907" y="1764"/>
                  <a:pt x="929" y="1767"/>
                </a:cubicBezTo>
                <a:lnTo>
                  <a:pt x="1085" y="1778"/>
                </a:lnTo>
                <a:cubicBezTo>
                  <a:pt x="1108" y="1778"/>
                  <a:pt x="1125" y="1764"/>
                  <a:pt x="1125" y="1739"/>
                </a:cubicBezTo>
                <a:cubicBezTo>
                  <a:pt x="1125" y="1717"/>
                  <a:pt x="1108" y="1700"/>
                  <a:pt x="1085" y="1700"/>
                </a:cubicBezTo>
                <a:cubicBezTo>
                  <a:pt x="1035" y="1700"/>
                  <a:pt x="988" y="1697"/>
                  <a:pt x="935" y="1689"/>
                </a:cubicBezTo>
                <a:cubicBezTo>
                  <a:pt x="933" y="1689"/>
                  <a:pt x="932" y="1689"/>
                  <a:pt x="931" y="1689"/>
                </a:cubicBezTo>
                <a:close/>
                <a:moveTo>
                  <a:pt x="1394" y="1683"/>
                </a:moveTo>
                <a:cubicBezTo>
                  <a:pt x="1392" y="1683"/>
                  <a:pt x="1391" y="1683"/>
                  <a:pt x="1390" y="1684"/>
                </a:cubicBezTo>
                <a:cubicBezTo>
                  <a:pt x="1339" y="1689"/>
                  <a:pt x="1292" y="1695"/>
                  <a:pt x="1239" y="1697"/>
                </a:cubicBezTo>
                <a:cubicBezTo>
                  <a:pt x="1219" y="1700"/>
                  <a:pt x="1197" y="1717"/>
                  <a:pt x="1200" y="1739"/>
                </a:cubicBezTo>
                <a:cubicBezTo>
                  <a:pt x="1200" y="1759"/>
                  <a:pt x="1219" y="1778"/>
                  <a:pt x="1239" y="1778"/>
                </a:cubicBezTo>
                <a:cubicBezTo>
                  <a:pt x="1295" y="1773"/>
                  <a:pt x="1348" y="1770"/>
                  <a:pt x="1401" y="1764"/>
                </a:cubicBezTo>
                <a:cubicBezTo>
                  <a:pt x="1420" y="1759"/>
                  <a:pt x="1437" y="1739"/>
                  <a:pt x="1434" y="1717"/>
                </a:cubicBezTo>
                <a:cubicBezTo>
                  <a:pt x="1432" y="1699"/>
                  <a:pt x="1412" y="1683"/>
                  <a:pt x="1394" y="1683"/>
                </a:cubicBezTo>
                <a:close/>
              </a:path>
            </a:pathLst>
          </a:custGeom>
          <a:solidFill>
            <a:srgbClr val="2417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7"/>
          <p:cNvSpPr/>
          <p:nvPr/>
        </p:nvSpPr>
        <p:spPr>
          <a:xfrm>
            <a:off x="5218445" y="4129266"/>
            <a:ext cx="440039" cy="174911"/>
          </a:xfrm>
          <a:custGeom>
            <a:avLst/>
            <a:gdLst/>
            <a:ahLst/>
            <a:cxnLst/>
            <a:rect l="l" t="t" r="r" b="b"/>
            <a:pathLst>
              <a:path w="4287" h="1704" extrusionOk="0">
                <a:moveTo>
                  <a:pt x="109" y="1"/>
                </a:moveTo>
                <a:cubicBezTo>
                  <a:pt x="91" y="1"/>
                  <a:pt x="72" y="13"/>
                  <a:pt x="65" y="30"/>
                </a:cubicBezTo>
                <a:cubicBezTo>
                  <a:pt x="65" y="33"/>
                  <a:pt x="46" y="94"/>
                  <a:pt x="29" y="195"/>
                </a:cubicBezTo>
                <a:cubicBezTo>
                  <a:pt x="23" y="220"/>
                  <a:pt x="37" y="239"/>
                  <a:pt x="62" y="242"/>
                </a:cubicBezTo>
                <a:lnTo>
                  <a:pt x="71" y="242"/>
                </a:lnTo>
                <a:cubicBezTo>
                  <a:pt x="87" y="242"/>
                  <a:pt x="104" y="228"/>
                  <a:pt x="113" y="208"/>
                </a:cubicBezTo>
                <a:cubicBezTo>
                  <a:pt x="126" y="114"/>
                  <a:pt x="146" y="55"/>
                  <a:pt x="146" y="55"/>
                </a:cubicBezTo>
                <a:cubicBezTo>
                  <a:pt x="154" y="33"/>
                  <a:pt x="140" y="10"/>
                  <a:pt x="118" y="2"/>
                </a:cubicBezTo>
                <a:cubicBezTo>
                  <a:pt x="115" y="1"/>
                  <a:pt x="112" y="1"/>
                  <a:pt x="109" y="1"/>
                </a:cubicBezTo>
                <a:close/>
                <a:moveTo>
                  <a:pt x="4244" y="379"/>
                </a:moveTo>
                <a:cubicBezTo>
                  <a:pt x="4219" y="381"/>
                  <a:pt x="4202" y="395"/>
                  <a:pt x="4202" y="420"/>
                </a:cubicBezTo>
                <a:cubicBezTo>
                  <a:pt x="4202" y="420"/>
                  <a:pt x="4202" y="446"/>
                  <a:pt x="4200" y="487"/>
                </a:cubicBezTo>
                <a:cubicBezTo>
                  <a:pt x="4200" y="513"/>
                  <a:pt x="4214" y="529"/>
                  <a:pt x="4236" y="532"/>
                </a:cubicBezTo>
                <a:lnTo>
                  <a:pt x="4241" y="532"/>
                </a:lnTo>
                <a:cubicBezTo>
                  <a:pt x="4261" y="532"/>
                  <a:pt x="4278" y="515"/>
                  <a:pt x="4283" y="490"/>
                </a:cubicBezTo>
                <a:cubicBezTo>
                  <a:pt x="4286" y="448"/>
                  <a:pt x="4286" y="420"/>
                  <a:pt x="4286" y="420"/>
                </a:cubicBezTo>
                <a:cubicBezTo>
                  <a:pt x="4286" y="398"/>
                  <a:pt x="4269" y="379"/>
                  <a:pt x="4244" y="379"/>
                </a:cubicBezTo>
                <a:close/>
                <a:moveTo>
                  <a:pt x="1992" y="362"/>
                </a:moveTo>
                <a:cubicBezTo>
                  <a:pt x="1991" y="362"/>
                  <a:pt x="1989" y="362"/>
                  <a:pt x="1987" y="362"/>
                </a:cubicBezTo>
                <a:cubicBezTo>
                  <a:pt x="1920" y="367"/>
                  <a:pt x="1862" y="409"/>
                  <a:pt x="1828" y="473"/>
                </a:cubicBezTo>
                <a:cubicBezTo>
                  <a:pt x="1817" y="493"/>
                  <a:pt x="1823" y="518"/>
                  <a:pt x="1845" y="529"/>
                </a:cubicBezTo>
                <a:cubicBezTo>
                  <a:pt x="1851" y="532"/>
                  <a:pt x="1859" y="535"/>
                  <a:pt x="1865" y="535"/>
                </a:cubicBezTo>
                <a:cubicBezTo>
                  <a:pt x="1878" y="535"/>
                  <a:pt x="1892" y="527"/>
                  <a:pt x="1898" y="513"/>
                </a:cubicBezTo>
                <a:cubicBezTo>
                  <a:pt x="1920" y="473"/>
                  <a:pt x="1954" y="448"/>
                  <a:pt x="1996" y="446"/>
                </a:cubicBezTo>
                <a:cubicBezTo>
                  <a:pt x="2018" y="443"/>
                  <a:pt x="2037" y="423"/>
                  <a:pt x="2032" y="401"/>
                </a:cubicBezTo>
                <a:cubicBezTo>
                  <a:pt x="2029" y="378"/>
                  <a:pt x="2012" y="362"/>
                  <a:pt x="1992" y="362"/>
                </a:cubicBezTo>
                <a:close/>
                <a:moveTo>
                  <a:pt x="48" y="323"/>
                </a:moveTo>
                <a:cubicBezTo>
                  <a:pt x="23" y="323"/>
                  <a:pt x="7" y="337"/>
                  <a:pt x="4" y="362"/>
                </a:cubicBezTo>
                <a:cubicBezTo>
                  <a:pt x="4" y="401"/>
                  <a:pt x="1" y="437"/>
                  <a:pt x="1" y="476"/>
                </a:cubicBezTo>
                <a:cubicBezTo>
                  <a:pt x="1" y="499"/>
                  <a:pt x="4" y="515"/>
                  <a:pt x="4" y="532"/>
                </a:cubicBezTo>
                <a:cubicBezTo>
                  <a:pt x="4" y="554"/>
                  <a:pt x="23" y="571"/>
                  <a:pt x="46" y="571"/>
                </a:cubicBezTo>
                <a:cubicBezTo>
                  <a:pt x="71" y="568"/>
                  <a:pt x="87" y="549"/>
                  <a:pt x="87" y="529"/>
                </a:cubicBezTo>
                <a:cubicBezTo>
                  <a:pt x="85" y="513"/>
                  <a:pt x="85" y="493"/>
                  <a:pt x="85" y="476"/>
                </a:cubicBezTo>
                <a:cubicBezTo>
                  <a:pt x="85" y="437"/>
                  <a:pt x="85" y="404"/>
                  <a:pt x="87" y="367"/>
                </a:cubicBezTo>
                <a:cubicBezTo>
                  <a:pt x="87" y="345"/>
                  <a:pt x="73" y="323"/>
                  <a:pt x="48" y="323"/>
                </a:cubicBezTo>
                <a:close/>
                <a:moveTo>
                  <a:pt x="2124" y="438"/>
                </a:moveTo>
                <a:cubicBezTo>
                  <a:pt x="2118" y="438"/>
                  <a:pt x="2113" y="440"/>
                  <a:pt x="2107" y="443"/>
                </a:cubicBezTo>
                <a:cubicBezTo>
                  <a:pt x="2085" y="451"/>
                  <a:pt x="2074" y="476"/>
                  <a:pt x="2085" y="499"/>
                </a:cubicBezTo>
                <a:cubicBezTo>
                  <a:pt x="2099" y="527"/>
                  <a:pt x="2107" y="568"/>
                  <a:pt x="2107" y="613"/>
                </a:cubicBezTo>
                <a:lnTo>
                  <a:pt x="2107" y="641"/>
                </a:lnTo>
                <a:cubicBezTo>
                  <a:pt x="2107" y="660"/>
                  <a:pt x="2124" y="680"/>
                  <a:pt x="2149" y="683"/>
                </a:cubicBezTo>
                <a:cubicBezTo>
                  <a:pt x="2169" y="683"/>
                  <a:pt x="2185" y="666"/>
                  <a:pt x="2185" y="644"/>
                </a:cubicBezTo>
                <a:lnTo>
                  <a:pt x="2185" y="613"/>
                </a:lnTo>
                <a:cubicBezTo>
                  <a:pt x="2185" y="554"/>
                  <a:pt x="2177" y="504"/>
                  <a:pt x="2157" y="462"/>
                </a:cubicBezTo>
                <a:cubicBezTo>
                  <a:pt x="2153" y="448"/>
                  <a:pt x="2139" y="438"/>
                  <a:pt x="2124" y="438"/>
                </a:cubicBezTo>
                <a:close/>
                <a:moveTo>
                  <a:pt x="1828" y="610"/>
                </a:moveTo>
                <a:cubicBezTo>
                  <a:pt x="1803" y="610"/>
                  <a:pt x="1786" y="627"/>
                  <a:pt x="1786" y="652"/>
                </a:cubicBezTo>
                <a:cubicBezTo>
                  <a:pt x="1786" y="702"/>
                  <a:pt x="1795" y="764"/>
                  <a:pt x="1814" y="822"/>
                </a:cubicBezTo>
                <a:cubicBezTo>
                  <a:pt x="1817" y="839"/>
                  <a:pt x="1834" y="853"/>
                  <a:pt x="1851" y="853"/>
                </a:cubicBezTo>
                <a:lnTo>
                  <a:pt x="1865" y="853"/>
                </a:lnTo>
                <a:cubicBezTo>
                  <a:pt x="1887" y="847"/>
                  <a:pt x="1901" y="822"/>
                  <a:pt x="1892" y="800"/>
                </a:cubicBezTo>
                <a:cubicBezTo>
                  <a:pt x="1876" y="750"/>
                  <a:pt x="1870" y="699"/>
                  <a:pt x="1870" y="652"/>
                </a:cubicBezTo>
                <a:cubicBezTo>
                  <a:pt x="1870" y="627"/>
                  <a:pt x="1851" y="610"/>
                  <a:pt x="1828" y="610"/>
                </a:cubicBezTo>
                <a:close/>
                <a:moveTo>
                  <a:pt x="4216" y="613"/>
                </a:moveTo>
                <a:cubicBezTo>
                  <a:pt x="4194" y="613"/>
                  <a:pt x="4177" y="626"/>
                  <a:pt x="4174" y="646"/>
                </a:cubicBezTo>
                <a:cubicBezTo>
                  <a:pt x="4166" y="699"/>
                  <a:pt x="4155" y="755"/>
                  <a:pt x="4141" y="805"/>
                </a:cubicBezTo>
                <a:cubicBezTo>
                  <a:pt x="4138" y="825"/>
                  <a:pt x="4152" y="847"/>
                  <a:pt x="4174" y="853"/>
                </a:cubicBezTo>
                <a:cubicBezTo>
                  <a:pt x="4177" y="856"/>
                  <a:pt x="4180" y="856"/>
                  <a:pt x="4186" y="856"/>
                </a:cubicBezTo>
                <a:cubicBezTo>
                  <a:pt x="4205" y="856"/>
                  <a:pt x="4219" y="842"/>
                  <a:pt x="4222" y="825"/>
                </a:cubicBezTo>
                <a:cubicBezTo>
                  <a:pt x="4236" y="772"/>
                  <a:pt x="4247" y="716"/>
                  <a:pt x="4258" y="660"/>
                </a:cubicBezTo>
                <a:cubicBezTo>
                  <a:pt x="4261" y="638"/>
                  <a:pt x="4247" y="616"/>
                  <a:pt x="4222" y="613"/>
                </a:cubicBezTo>
                <a:cubicBezTo>
                  <a:pt x="4220" y="613"/>
                  <a:pt x="4218" y="613"/>
                  <a:pt x="4216" y="613"/>
                </a:cubicBezTo>
                <a:close/>
                <a:moveTo>
                  <a:pt x="66" y="651"/>
                </a:moveTo>
                <a:cubicBezTo>
                  <a:pt x="63" y="651"/>
                  <a:pt x="60" y="651"/>
                  <a:pt x="57" y="652"/>
                </a:cubicBezTo>
                <a:cubicBezTo>
                  <a:pt x="32" y="658"/>
                  <a:pt x="18" y="674"/>
                  <a:pt x="20" y="699"/>
                </a:cubicBezTo>
                <a:cubicBezTo>
                  <a:pt x="32" y="755"/>
                  <a:pt x="46" y="811"/>
                  <a:pt x="62" y="864"/>
                </a:cubicBezTo>
                <a:cubicBezTo>
                  <a:pt x="65" y="881"/>
                  <a:pt x="85" y="892"/>
                  <a:pt x="101" y="892"/>
                </a:cubicBezTo>
                <a:lnTo>
                  <a:pt x="115" y="892"/>
                </a:lnTo>
                <a:cubicBezTo>
                  <a:pt x="135" y="884"/>
                  <a:pt x="149" y="861"/>
                  <a:pt x="143" y="839"/>
                </a:cubicBezTo>
                <a:cubicBezTo>
                  <a:pt x="126" y="792"/>
                  <a:pt x="115" y="739"/>
                  <a:pt x="104" y="686"/>
                </a:cubicBezTo>
                <a:cubicBezTo>
                  <a:pt x="99" y="664"/>
                  <a:pt x="82" y="651"/>
                  <a:pt x="66" y="651"/>
                </a:cubicBezTo>
                <a:close/>
                <a:moveTo>
                  <a:pt x="2115" y="764"/>
                </a:moveTo>
                <a:cubicBezTo>
                  <a:pt x="2099" y="764"/>
                  <a:pt x="2084" y="776"/>
                  <a:pt x="2079" y="794"/>
                </a:cubicBezTo>
                <a:cubicBezTo>
                  <a:pt x="2065" y="842"/>
                  <a:pt x="2046" y="892"/>
                  <a:pt x="2024" y="939"/>
                </a:cubicBezTo>
                <a:cubicBezTo>
                  <a:pt x="2015" y="962"/>
                  <a:pt x="2024" y="987"/>
                  <a:pt x="2043" y="995"/>
                </a:cubicBezTo>
                <a:cubicBezTo>
                  <a:pt x="2046" y="995"/>
                  <a:pt x="2054" y="1001"/>
                  <a:pt x="2060" y="1001"/>
                </a:cubicBezTo>
                <a:cubicBezTo>
                  <a:pt x="2074" y="1001"/>
                  <a:pt x="2088" y="990"/>
                  <a:pt x="2096" y="976"/>
                </a:cubicBezTo>
                <a:cubicBezTo>
                  <a:pt x="2121" y="923"/>
                  <a:pt x="2138" y="867"/>
                  <a:pt x="2155" y="814"/>
                </a:cubicBezTo>
                <a:cubicBezTo>
                  <a:pt x="2163" y="794"/>
                  <a:pt x="2149" y="772"/>
                  <a:pt x="2127" y="766"/>
                </a:cubicBezTo>
                <a:cubicBezTo>
                  <a:pt x="2123" y="765"/>
                  <a:pt x="2119" y="764"/>
                  <a:pt x="2115" y="764"/>
                </a:cubicBezTo>
                <a:close/>
                <a:moveTo>
                  <a:pt x="4137" y="935"/>
                </a:moveTo>
                <a:cubicBezTo>
                  <a:pt x="4120" y="935"/>
                  <a:pt x="4103" y="944"/>
                  <a:pt x="4096" y="962"/>
                </a:cubicBezTo>
                <a:cubicBezTo>
                  <a:pt x="4080" y="1009"/>
                  <a:pt x="4060" y="1062"/>
                  <a:pt x="4038" y="1107"/>
                </a:cubicBezTo>
                <a:cubicBezTo>
                  <a:pt x="4032" y="1129"/>
                  <a:pt x="4038" y="1154"/>
                  <a:pt x="4060" y="1163"/>
                </a:cubicBezTo>
                <a:cubicBezTo>
                  <a:pt x="4063" y="1163"/>
                  <a:pt x="4068" y="1168"/>
                  <a:pt x="4077" y="1168"/>
                </a:cubicBezTo>
                <a:cubicBezTo>
                  <a:pt x="4094" y="1168"/>
                  <a:pt x="4108" y="1160"/>
                  <a:pt x="4110" y="1146"/>
                </a:cubicBezTo>
                <a:cubicBezTo>
                  <a:pt x="4133" y="1098"/>
                  <a:pt x="4152" y="1045"/>
                  <a:pt x="4174" y="990"/>
                </a:cubicBezTo>
                <a:cubicBezTo>
                  <a:pt x="4180" y="967"/>
                  <a:pt x="4172" y="945"/>
                  <a:pt x="4149" y="937"/>
                </a:cubicBezTo>
                <a:cubicBezTo>
                  <a:pt x="4145" y="935"/>
                  <a:pt x="4141" y="935"/>
                  <a:pt x="4137" y="935"/>
                </a:cubicBezTo>
                <a:close/>
                <a:moveTo>
                  <a:pt x="165" y="959"/>
                </a:moveTo>
                <a:cubicBezTo>
                  <a:pt x="158" y="959"/>
                  <a:pt x="152" y="961"/>
                  <a:pt x="146" y="964"/>
                </a:cubicBezTo>
                <a:cubicBezTo>
                  <a:pt x="126" y="976"/>
                  <a:pt x="118" y="1001"/>
                  <a:pt x="129" y="1020"/>
                </a:cubicBezTo>
                <a:cubicBezTo>
                  <a:pt x="157" y="1071"/>
                  <a:pt x="191" y="1118"/>
                  <a:pt x="227" y="1163"/>
                </a:cubicBezTo>
                <a:cubicBezTo>
                  <a:pt x="232" y="1171"/>
                  <a:pt x="244" y="1177"/>
                  <a:pt x="258" y="1177"/>
                </a:cubicBezTo>
                <a:cubicBezTo>
                  <a:pt x="269" y="1177"/>
                  <a:pt x="274" y="1174"/>
                  <a:pt x="283" y="1165"/>
                </a:cubicBezTo>
                <a:cubicBezTo>
                  <a:pt x="302" y="1151"/>
                  <a:pt x="302" y="1129"/>
                  <a:pt x="288" y="1112"/>
                </a:cubicBezTo>
                <a:cubicBezTo>
                  <a:pt x="258" y="1071"/>
                  <a:pt x="227" y="1029"/>
                  <a:pt x="202" y="981"/>
                </a:cubicBezTo>
                <a:cubicBezTo>
                  <a:pt x="194" y="968"/>
                  <a:pt x="180" y="959"/>
                  <a:pt x="165" y="959"/>
                </a:cubicBezTo>
                <a:close/>
                <a:moveTo>
                  <a:pt x="1916" y="922"/>
                </a:moveTo>
                <a:cubicBezTo>
                  <a:pt x="1910" y="922"/>
                  <a:pt x="1904" y="923"/>
                  <a:pt x="1898" y="925"/>
                </a:cubicBezTo>
                <a:cubicBezTo>
                  <a:pt x="1876" y="937"/>
                  <a:pt x="1870" y="962"/>
                  <a:pt x="1878" y="981"/>
                </a:cubicBezTo>
                <a:cubicBezTo>
                  <a:pt x="1898" y="1018"/>
                  <a:pt x="1915" y="1051"/>
                  <a:pt x="1940" y="1084"/>
                </a:cubicBezTo>
                <a:cubicBezTo>
                  <a:pt x="1912" y="1126"/>
                  <a:pt x="1878" y="1163"/>
                  <a:pt x="1845" y="1199"/>
                </a:cubicBezTo>
                <a:cubicBezTo>
                  <a:pt x="1831" y="1216"/>
                  <a:pt x="1831" y="1241"/>
                  <a:pt x="1848" y="1257"/>
                </a:cubicBezTo>
                <a:cubicBezTo>
                  <a:pt x="1856" y="1266"/>
                  <a:pt x="1865" y="1269"/>
                  <a:pt x="1876" y="1269"/>
                </a:cubicBezTo>
                <a:cubicBezTo>
                  <a:pt x="1887" y="1269"/>
                  <a:pt x="1898" y="1266"/>
                  <a:pt x="1904" y="1255"/>
                </a:cubicBezTo>
                <a:cubicBezTo>
                  <a:pt x="1940" y="1218"/>
                  <a:pt x="1971" y="1182"/>
                  <a:pt x="1998" y="1143"/>
                </a:cubicBezTo>
                <a:cubicBezTo>
                  <a:pt x="2010" y="1143"/>
                  <a:pt x="2018" y="1140"/>
                  <a:pt x="2029" y="1132"/>
                </a:cubicBezTo>
                <a:cubicBezTo>
                  <a:pt x="2046" y="1121"/>
                  <a:pt x="2051" y="1093"/>
                  <a:pt x="2037" y="1076"/>
                </a:cubicBezTo>
                <a:cubicBezTo>
                  <a:pt x="2004" y="1031"/>
                  <a:pt x="1976" y="990"/>
                  <a:pt x="1954" y="945"/>
                </a:cubicBezTo>
                <a:cubicBezTo>
                  <a:pt x="1946" y="929"/>
                  <a:pt x="1931" y="922"/>
                  <a:pt x="1916" y="922"/>
                </a:cubicBezTo>
                <a:close/>
                <a:moveTo>
                  <a:pt x="2114" y="1181"/>
                </a:moveTo>
                <a:cubicBezTo>
                  <a:pt x="2103" y="1181"/>
                  <a:pt x="2091" y="1185"/>
                  <a:pt x="2082" y="1196"/>
                </a:cubicBezTo>
                <a:cubicBezTo>
                  <a:pt x="2068" y="1213"/>
                  <a:pt x="2068" y="1238"/>
                  <a:pt x="2085" y="1255"/>
                </a:cubicBezTo>
                <a:cubicBezTo>
                  <a:pt x="2127" y="1294"/>
                  <a:pt x="2169" y="1327"/>
                  <a:pt x="2213" y="1363"/>
                </a:cubicBezTo>
                <a:cubicBezTo>
                  <a:pt x="2222" y="1369"/>
                  <a:pt x="2227" y="1372"/>
                  <a:pt x="2238" y="1372"/>
                </a:cubicBezTo>
                <a:cubicBezTo>
                  <a:pt x="2250" y="1372"/>
                  <a:pt x="2263" y="1366"/>
                  <a:pt x="2275" y="1352"/>
                </a:cubicBezTo>
                <a:cubicBezTo>
                  <a:pt x="2283" y="1336"/>
                  <a:pt x="2280" y="1310"/>
                  <a:pt x="2263" y="1296"/>
                </a:cubicBezTo>
                <a:cubicBezTo>
                  <a:pt x="2219" y="1260"/>
                  <a:pt x="2180" y="1227"/>
                  <a:pt x="2141" y="1190"/>
                </a:cubicBezTo>
                <a:cubicBezTo>
                  <a:pt x="2133" y="1184"/>
                  <a:pt x="2124" y="1181"/>
                  <a:pt x="2114" y="1181"/>
                </a:cubicBezTo>
                <a:close/>
                <a:moveTo>
                  <a:pt x="376" y="1210"/>
                </a:moveTo>
                <a:cubicBezTo>
                  <a:pt x="364" y="1210"/>
                  <a:pt x="350" y="1217"/>
                  <a:pt x="341" y="1227"/>
                </a:cubicBezTo>
                <a:cubicBezTo>
                  <a:pt x="327" y="1241"/>
                  <a:pt x="330" y="1269"/>
                  <a:pt x="350" y="1283"/>
                </a:cubicBezTo>
                <a:cubicBezTo>
                  <a:pt x="392" y="1316"/>
                  <a:pt x="439" y="1352"/>
                  <a:pt x="489" y="1380"/>
                </a:cubicBezTo>
                <a:cubicBezTo>
                  <a:pt x="495" y="1383"/>
                  <a:pt x="503" y="1386"/>
                  <a:pt x="509" y="1386"/>
                </a:cubicBezTo>
                <a:cubicBezTo>
                  <a:pt x="523" y="1386"/>
                  <a:pt x="537" y="1380"/>
                  <a:pt x="545" y="1363"/>
                </a:cubicBezTo>
                <a:cubicBezTo>
                  <a:pt x="553" y="1341"/>
                  <a:pt x="548" y="1316"/>
                  <a:pt x="525" y="1308"/>
                </a:cubicBezTo>
                <a:cubicBezTo>
                  <a:pt x="478" y="1283"/>
                  <a:pt x="436" y="1252"/>
                  <a:pt x="397" y="1218"/>
                </a:cubicBezTo>
                <a:cubicBezTo>
                  <a:pt x="392" y="1213"/>
                  <a:pt x="384" y="1210"/>
                  <a:pt x="376" y="1210"/>
                </a:cubicBezTo>
                <a:close/>
                <a:moveTo>
                  <a:pt x="3998" y="1224"/>
                </a:moveTo>
                <a:cubicBezTo>
                  <a:pt x="3984" y="1224"/>
                  <a:pt x="3972" y="1231"/>
                  <a:pt x="3962" y="1243"/>
                </a:cubicBezTo>
                <a:cubicBezTo>
                  <a:pt x="3929" y="1294"/>
                  <a:pt x="3898" y="1330"/>
                  <a:pt x="3865" y="1369"/>
                </a:cubicBezTo>
                <a:cubicBezTo>
                  <a:pt x="3851" y="1386"/>
                  <a:pt x="3851" y="1411"/>
                  <a:pt x="3868" y="1428"/>
                </a:cubicBezTo>
                <a:cubicBezTo>
                  <a:pt x="3873" y="1436"/>
                  <a:pt x="3884" y="1439"/>
                  <a:pt x="3895" y="1439"/>
                </a:cubicBezTo>
                <a:cubicBezTo>
                  <a:pt x="3909" y="1439"/>
                  <a:pt x="3921" y="1436"/>
                  <a:pt x="3926" y="1422"/>
                </a:cubicBezTo>
                <a:cubicBezTo>
                  <a:pt x="3965" y="1380"/>
                  <a:pt x="3999" y="1336"/>
                  <a:pt x="4032" y="1285"/>
                </a:cubicBezTo>
                <a:cubicBezTo>
                  <a:pt x="4041" y="1269"/>
                  <a:pt x="4038" y="1243"/>
                  <a:pt x="4018" y="1230"/>
                </a:cubicBezTo>
                <a:cubicBezTo>
                  <a:pt x="4012" y="1226"/>
                  <a:pt x="4005" y="1224"/>
                  <a:pt x="3998" y="1224"/>
                </a:cubicBezTo>
                <a:close/>
                <a:moveTo>
                  <a:pt x="1751" y="1291"/>
                </a:moveTo>
                <a:cubicBezTo>
                  <a:pt x="1742" y="1291"/>
                  <a:pt x="1733" y="1294"/>
                  <a:pt x="1725" y="1299"/>
                </a:cubicBezTo>
                <a:cubicBezTo>
                  <a:pt x="1683" y="1330"/>
                  <a:pt x="1639" y="1355"/>
                  <a:pt x="1594" y="1380"/>
                </a:cubicBezTo>
                <a:cubicBezTo>
                  <a:pt x="1569" y="1391"/>
                  <a:pt x="1563" y="1414"/>
                  <a:pt x="1572" y="1436"/>
                </a:cubicBezTo>
                <a:cubicBezTo>
                  <a:pt x="1580" y="1450"/>
                  <a:pt x="1597" y="1461"/>
                  <a:pt x="1611" y="1461"/>
                </a:cubicBezTo>
                <a:cubicBezTo>
                  <a:pt x="1619" y="1461"/>
                  <a:pt x="1625" y="1461"/>
                  <a:pt x="1625" y="1453"/>
                </a:cubicBezTo>
                <a:cubicBezTo>
                  <a:pt x="1675" y="1428"/>
                  <a:pt x="1725" y="1400"/>
                  <a:pt x="1772" y="1366"/>
                </a:cubicBezTo>
                <a:cubicBezTo>
                  <a:pt x="1792" y="1355"/>
                  <a:pt x="1795" y="1327"/>
                  <a:pt x="1781" y="1310"/>
                </a:cubicBezTo>
                <a:cubicBezTo>
                  <a:pt x="1776" y="1297"/>
                  <a:pt x="1764" y="1291"/>
                  <a:pt x="1751" y="1291"/>
                </a:cubicBezTo>
                <a:close/>
                <a:moveTo>
                  <a:pt x="656" y="1375"/>
                </a:moveTo>
                <a:cubicBezTo>
                  <a:pt x="640" y="1375"/>
                  <a:pt x="626" y="1385"/>
                  <a:pt x="617" y="1400"/>
                </a:cubicBezTo>
                <a:cubicBezTo>
                  <a:pt x="609" y="1422"/>
                  <a:pt x="620" y="1442"/>
                  <a:pt x="643" y="1453"/>
                </a:cubicBezTo>
                <a:cubicBezTo>
                  <a:pt x="690" y="1475"/>
                  <a:pt x="746" y="1492"/>
                  <a:pt x="802" y="1506"/>
                </a:cubicBezTo>
                <a:cubicBezTo>
                  <a:pt x="804" y="1509"/>
                  <a:pt x="810" y="1509"/>
                  <a:pt x="813" y="1509"/>
                </a:cubicBezTo>
                <a:cubicBezTo>
                  <a:pt x="830" y="1509"/>
                  <a:pt x="843" y="1495"/>
                  <a:pt x="846" y="1475"/>
                </a:cubicBezTo>
                <a:cubicBezTo>
                  <a:pt x="855" y="1453"/>
                  <a:pt x="841" y="1433"/>
                  <a:pt x="818" y="1425"/>
                </a:cubicBezTo>
                <a:cubicBezTo>
                  <a:pt x="768" y="1411"/>
                  <a:pt x="718" y="1397"/>
                  <a:pt x="670" y="1377"/>
                </a:cubicBezTo>
                <a:cubicBezTo>
                  <a:pt x="665" y="1375"/>
                  <a:pt x="660" y="1375"/>
                  <a:pt x="656" y="1375"/>
                </a:cubicBezTo>
                <a:close/>
                <a:moveTo>
                  <a:pt x="2372" y="1379"/>
                </a:moveTo>
                <a:cubicBezTo>
                  <a:pt x="2358" y="1379"/>
                  <a:pt x="2343" y="1387"/>
                  <a:pt x="2336" y="1400"/>
                </a:cubicBezTo>
                <a:cubicBezTo>
                  <a:pt x="2325" y="1422"/>
                  <a:pt x="2333" y="1447"/>
                  <a:pt x="2353" y="1455"/>
                </a:cubicBezTo>
                <a:cubicBezTo>
                  <a:pt x="2400" y="1483"/>
                  <a:pt x="2450" y="1509"/>
                  <a:pt x="2503" y="1534"/>
                </a:cubicBezTo>
                <a:cubicBezTo>
                  <a:pt x="2512" y="1534"/>
                  <a:pt x="2515" y="1536"/>
                  <a:pt x="2520" y="1536"/>
                </a:cubicBezTo>
                <a:cubicBezTo>
                  <a:pt x="2534" y="1536"/>
                  <a:pt x="2548" y="1525"/>
                  <a:pt x="2556" y="1511"/>
                </a:cubicBezTo>
                <a:cubicBezTo>
                  <a:pt x="2568" y="1495"/>
                  <a:pt x="2556" y="1469"/>
                  <a:pt x="2534" y="1461"/>
                </a:cubicBezTo>
                <a:cubicBezTo>
                  <a:pt x="2487" y="1436"/>
                  <a:pt x="2436" y="1414"/>
                  <a:pt x="2392" y="1386"/>
                </a:cubicBezTo>
                <a:cubicBezTo>
                  <a:pt x="2386" y="1381"/>
                  <a:pt x="2379" y="1379"/>
                  <a:pt x="2372" y="1379"/>
                </a:cubicBezTo>
                <a:close/>
                <a:moveTo>
                  <a:pt x="1455" y="1437"/>
                </a:moveTo>
                <a:cubicBezTo>
                  <a:pt x="1451" y="1437"/>
                  <a:pt x="1447" y="1438"/>
                  <a:pt x="1443" y="1439"/>
                </a:cubicBezTo>
                <a:cubicBezTo>
                  <a:pt x="1396" y="1453"/>
                  <a:pt x="1343" y="1464"/>
                  <a:pt x="1290" y="1469"/>
                </a:cubicBezTo>
                <a:cubicBezTo>
                  <a:pt x="1270" y="1475"/>
                  <a:pt x="1251" y="1492"/>
                  <a:pt x="1256" y="1517"/>
                </a:cubicBezTo>
                <a:cubicBezTo>
                  <a:pt x="1259" y="1534"/>
                  <a:pt x="1276" y="1550"/>
                  <a:pt x="1298" y="1550"/>
                </a:cubicBezTo>
                <a:cubicBezTo>
                  <a:pt x="1298" y="1550"/>
                  <a:pt x="1301" y="1550"/>
                  <a:pt x="1301" y="1553"/>
                </a:cubicBezTo>
                <a:cubicBezTo>
                  <a:pt x="1357" y="1548"/>
                  <a:pt x="1415" y="1536"/>
                  <a:pt x="1468" y="1520"/>
                </a:cubicBezTo>
                <a:cubicBezTo>
                  <a:pt x="1488" y="1511"/>
                  <a:pt x="1502" y="1489"/>
                  <a:pt x="1496" y="1467"/>
                </a:cubicBezTo>
                <a:cubicBezTo>
                  <a:pt x="1489" y="1448"/>
                  <a:pt x="1473" y="1437"/>
                  <a:pt x="1455" y="1437"/>
                </a:cubicBezTo>
                <a:close/>
                <a:moveTo>
                  <a:pt x="971" y="1460"/>
                </a:moveTo>
                <a:cubicBezTo>
                  <a:pt x="952" y="1460"/>
                  <a:pt x="938" y="1473"/>
                  <a:pt x="936" y="1495"/>
                </a:cubicBezTo>
                <a:cubicBezTo>
                  <a:pt x="930" y="1517"/>
                  <a:pt x="944" y="1536"/>
                  <a:pt x="969" y="1539"/>
                </a:cubicBezTo>
                <a:cubicBezTo>
                  <a:pt x="1025" y="1550"/>
                  <a:pt x="1081" y="1553"/>
                  <a:pt x="1136" y="1559"/>
                </a:cubicBezTo>
                <a:cubicBezTo>
                  <a:pt x="1159" y="1559"/>
                  <a:pt x="1175" y="1539"/>
                  <a:pt x="1175" y="1514"/>
                </a:cubicBezTo>
                <a:cubicBezTo>
                  <a:pt x="1178" y="1495"/>
                  <a:pt x="1161" y="1475"/>
                  <a:pt x="1136" y="1475"/>
                </a:cubicBezTo>
                <a:cubicBezTo>
                  <a:pt x="1089" y="1475"/>
                  <a:pt x="1033" y="1469"/>
                  <a:pt x="980" y="1461"/>
                </a:cubicBezTo>
                <a:cubicBezTo>
                  <a:pt x="977" y="1460"/>
                  <a:pt x="974" y="1460"/>
                  <a:pt x="971" y="1460"/>
                </a:cubicBezTo>
                <a:close/>
                <a:moveTo>
                  <a:pt x="3774" y="1466"/>
                </a:moveTo>
                <a:cubicBezTo>
                  <a:pt x="3765" y="1466"/>
                  <a:pt x="3756" y="1469"/>
                  <a:pt x="3748" y="1475"/>
                </a:cubicBezTo>
                <a:cubicBezTo>
                  <a:pt x="3711" y="1503"/>
                  <a:pt x="3661" y="1531"/>
                  <a:pt x="3617" y="1550"/>
                </a:cubicBezTo>
                <a:cubicBezTo>
                  <a:pt x="3594" y="1562"/>
                  <a:pt x="3586" y="1587"/>
                  <a:pt x="3594" y="1606"/>
                </a:cubicBezTo>
                <a:cubicBezTo>
                  <a:pt x="3603" y="1620"/>
                  <a:pt x="3617" y="1631"/>
                  <a:pt x="3633" y="1631"/>
                </a:cubicBezTo>
                <a:cubicBezTo>
                  <a:pt x="3642" y="1631"/>
                  <a:pt x="3647" y="1631"/>
                  <a:pt x="3647" y="1628"/>
                </a:cubicBezTo>
                <a:cubicBezTo>
                  <a:pt x="3697" y="1603"/>
                  <a:pt x="3748" y="1575"/>
                  <a:pt x="3795" y="1539"/>
                </a:cubicBezTo>
                <a:cubicBezTo>
                  <a:pt x="3815" y="1531"/>
                  <a:pt x="3817" y="1503"/>
                  <a:pt x="3803" y="1483"/>
                </a:cubicBezTo>
                <a:cubicBezTo>
                  <a:pt x="3799" y="1472"/>
                  <a:pt x="3787" y="1466"/>
                  <a:pt x="3774" y="1466"/>
                </a:cubicBezTo>
                <a:close/>
                <a:moveTo>
                  <a:pt x="2677" y="1510"/>
                </a:moveTo>
                <a:cubicBezTo>
                  <a:pt x="2660" y="1510"/>
                  <a:pt x="2642" y="1520"/>
                  <a:pt x="2637" y="1536"/>
                </a:cubicBezTo>
                <a:cubicBezTo>
                  <a:pt x="2626" y="1559"/>
                  <a:pt x="2640" y="1581"/>
                  <a:pt x="2660" y="1589"/>
                </a:cubicBezTo>
                <a:cubicBezTo>
                  <a:pt x="2713" y="1606"/>
                  <a:pt x="2766" y="1623"/>
                  <a:pt x="2821" y="1637"/>
                </a:cubicBezTo>
                <a:cubicBezTo>
                  <a:pt x="2824" y="1642"/>
                  <a:pt x="2827" y="1642"/>
                  <a:pt x="2833" y="1642"/>
                </a:cubicBezTo>
                <a:cubicBezTo>
                  <a:pt x="2849" y="1642"/>
                  <a:pt x="2866" y="1628"/>
                  <a:pt x="2874" y="1606"/>
                </a:cubicBezTo>
                <a:cubicBezTo>
                  <a:pt x="2877" y="1587"/>
                  <a:pt x="2863" y="1564"/>
                  <a:pt x="2841" y="1559"/>
                </a:cubicBezTo>
                <a:cubicBezTo>
                  <a:pt x="2791" y="1545"/>
                  <a:pt x="2738" y="1531"/>
                  <a:pt x="2688" y="1511"/>
                </a:cubicBezTo>
                <a:cubicBezTo>
                  <a:pt x="2684" y="1510"/>
                  <a:pt x="2681" y="1510"/>
                  <a:pt x="2677" y="1510"/>
                </a:cubicBezTo>
                <a:close/>
                <a:moveTo>
                  <a:pt x="2989" y="1592"/>
                </a:moveTo>
                <a:cubicBezTo>
                  <a:pt x="2971" y="1592"/>
                  <a:pt x="2950" y="1605"/>
                  <a:pt x="2947" y="1628"/>
                </a:cubicBezTo>
                <a:cubicBezTo>
                  <a:pt x="2944" y="1651"/>
                  <a:pt x="2958" y="1673"/>
                  <a:pt x="2980" y="1676"/>
                </a:cubicBezTo>
                <a:cubicBezTo>
                  <a:pt x="3028" y="1684"/>
                  <a:pt x="3075" y="1690"/>
                  <a:pt x="3126" y="1698"/>
                </a:cubicBezTo>
                <a:lnTo>
                  <a:pt x="3148" y="1701"/>
                </a:lnTo>
                <a:lnTo>
                  <a:pt x="3153" y="1701"/>
                </a:lnTo>
                <a:cubicBezTo>
                  <a:pt x="3173" y="1701"/>
                  <a:pt x="3195" y="1684"/>
                  <a:pt x="3190" y="1662"/>
                </a:cubicBezTo>
                <a:cubicBezTo>
                  <a:pt x="3190" y="1640"/>
                  <a:pt x="3176" y="1620"/>
                  <a:pt x="3153" y="1617"/>
                </a:cubicBezTo>
                <a:lnTo>
                  <a:pt x="3131" y="1615"/>
                </a:lnTo>
                <a:lnTo>
                  <a:pt x="2994" y="1592"/>
                </a:lnTo>
                <a:cubicBezTo>
                  <a:pt x="2993" y="1592"/>
                  <a:pt x="2991" y="1592"/>
                  <a:pt x="2989" y="1592"/>
                </a:cubicBezTo>
                <a:close/>
                <a:moveTo>
                  <a:pt x="3478" y="1601"/>
                </a:moveTo>
                <a:cubicBezTo>
                  <a:pt x="3474" y="1601"/>
                  <a:pt x="3470" y="1602"/>
                  <a:pt x="3466" y="1603"/>
                </a:cubicBezTo>
                <a:cubicBezTo>
                  <a:pt x="3418" y="1615"/>
                  <a:pt x="3365" y="1620"/>
                  <a:pt x="3312" y="1623"/>
                </a:cubicBezTo>
                <a:cubicBezTo>
                  <a:pt x="3293" y="1623"/>
                  <a:pt x="3271" y="1642"/>
                  <a:pt x="3273" y="1665"/>
                </a:cubicBezTo>
                <a:cubicBezTo>
                  <a:pt x="3273" y="1687"/>
                  <a:pt x="3296" y="1704"/>
                  <a:pt x="3315" y="1704"/>
                </a:cubicBezTo>
                <a:cubicBezTo>
                  <a:pt x="3371" y="1704"/>
                  <a:pt x="3432" y="1698"/>
                  <a:pt x="3483" y="1684"/>
                </a:cubicBezTo>
                <a:cubicBezTo>
                  <a:pt x="3505" y="1679"/>
                  <a:pt x="3522" y="1656"/>
                  <a:pt x="3516" y="1634"/>
                </a:cubicBezTo>
                <a:cubicBezTo>
                  <a:pt x="3511" y="1618"/>
                  <a:pt x="3497" y="1601"/>
                  <a:pt x="3478" y="1601"/>
                </a:cubicBezTo>
                <a:close/>
              </a:path>
            </a:pathLst>
          </a:custGeom>
          <a:solidFill>
            <a:srgbClr val="2417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7"/>
          <p:cNvSpPr/>
          <p:nvPr/>
        </p:nvSpPr>
        <p:spPr>
          <a:xfrm>
            <a:off x="7043980" y="1727148"/>
            <a:ext cx="218326" cy="462427"/>
          </a:xfrm>
          <a:custGeom>
            <a:avLst/>
            <a:gdLst/>
            <a:ahLst/>
            <a:cxnLst/>
            <a:rect l="l" t="t" r="r" b="b"/>
            <a:pathLst>
              <a:path w="2127" h="4505" extrusionOk="0">
                <a:moveTo>
                  <a:pt x="417" y="1"/>
                </a:moveTo>
                <a:cubicBezTo>
                  <a:pt x="407" y="1"/>
                  <a:pt x="396" y="5"/>
                  <a:pt x="388" y="13"/>
                </a:cubicBezTo>
                <a:cubicBezTo>
                  <a:pt x="382" y="16"/>
                  <a:pt x="335" y="66"/>
                  <a:pt x="276" y="144"/>
                </a:cubicBezTo>
                <a:cubicBezTo>
                  <a:pt x="262" y="161"/>
                  <a:pt x="265" y="186"/>
                  <a:pt x="282" y="200"/>
                </a:cubicBezTo>
                <a:cubicBezTo>
                  <a:pt x="290" y="206"/>
                  <a:pt x="296" y="208"/>
                  <a:pt x="307" y="208"/>
                </a:cubicBezTo>
                <a:cubicBezTo>
                  <a:pt x="321" y="208"/>
                  <a:pt x="332" y="206"/>
                  <a:pt x="341" y="194"/>
                </a:cubicBezTo>
                <a:cubicBezTo>
                  <a:pt x="402" y="119"/>
                  <a:pt x="447" y="74"/>
                  <a:pt x="447" y="74"/>
                </a:cubicBezTo>
                <a:cubicBezTo>
                  <a:pt x="463" y="55"/>
                  <a:pt x="463" y="33"/>
                  <a:pt x="447" y="13"/>
                </a:cubicBezTo>
                <a:cubicBezTo>
                  <a:pt x="438" y="5"/>
                  <a:pt x="428" y="1"/>
                  <a:pt x="417" y="1"/>
                </a:cubicBezTo>
                <a:close/>
                <a:moveTo>
                  <a:pt x="208" y="263"/>
                </a:moveTo>
                <a:cubicBezTo>
                  <a:pt x="195" y="263"/>
                  <a:pt x="182" y="270"/>
                  <a:pt x="173" y="284"/>
                </a:cubicBezTo>
                <a:cubicBezTo>
                  <a:pt x="145" y="331"/>
                  <a:pt x="117" y="381"/>
                  <a:pt x="95" y="429"/>
                </a:cubicBezTo>
                <a:cubicBezTo>
                  <a:pt x="87" y="451"/>
                  <a:pt x="95" y="473"/>
                  <a:pt x="115" y="485"/>
                </a:cubicBezTo>
                <a:cubicBezTo>
                  <a:pt x="117" y="485"/>
                  <a:pt x="126" y="487"/>
                  <a:pt x="131" y="487"/>
                </a:cubicBezTo>
                <a:cubicBezTo>
                  <a:pt x="151" y="487"/>
                  <a:pt x="165" y="479"/>
                  <a:pt x="168" y="465"/>
                </a:cubicBezTo>
                <a:cubicBezTo>
                  <a:pt x="187" y="418"/>
                  <a:pt x="212" y="370"/>
                  <a:pt x="243" y="326"/>
                </a:cubicBezTo>
                <a:cubicBezTo>
                  <a:pt x="254" y="306"/>
                  <a:pt x="251" y="284"/>
                  <a:pt x="229" y="270"/>
                </a:cubicBezTo>
                <a:cubicBezTo>
                  <a:pt x="223" y="266"/>
                  <a:pt x="215" y="263"/>
                  <a:pt x="208" y="263"/>
                </a:cubicBezTo>
                <a:close/>
                <a:moveTo>
                  <a:pt x="76" y="556"/>
                </a:moveTo>
                <a:cubicBezTo>
                  <a:pt x="56" y="556"/>
                  <a:pt x="41" y="568"/>
                  <a:pt x="34" y="585"/>
                </a:cubicBezTo>
                <a:cubicBezTo>
                  <a:pt x="17" y="641"/>
                  <a:pt x="6" y="697"/>
                  <a:pt x="0" y="752"/>
                </a:cubicBezTo>
                <a:cubicBezTo>
                  <a:pt x="0" y="778"/>
                  <a:pt x="14" y="794"/>
                  <a:pt x="39" y="800"/>
                </a:cubicBezTo>
                <a:lnTo>
                  <a:pt x="42" y="800"/>
                </a:lnTo>
                <a:cubicBezTo>
                  <a:pt x="62" y="800"/>
                  <a:pt x="81" y="780"/>
                  <a:pt x="84" y="761"/>
                </a:cubicBezTo>
                <a:cubicBezTo>
                  <a:pt x="87" y="713"/>
                  <a:pt x="98" y="663"/>
                  <a:pt x="115" y="610"/>
                </a:cubicBezTo>
                <a:cubicBezTo>
                  <a:pt x="123" y="588"/>
                  <a:pt x="109" y="565"/>
                  <a:pt x="87" y="557"/>
                </a:cubicBezTo>
                <a:cubicBezTo>
                  <a:pt x="83" y="556"/>
                  <a:pt x="79" y="556"/>
                  <a:pt x="76" y="556"/>
                </a:cubicBezTo>
                <a:close/>
                <a:moveTo>
                  <a:pt x="55" y="882"/>
                </a:moveTo>
                <a:cubicBezTo>
                  <a:pt x="51" y="882"/>
                  <a:pt x="48" y="883"/>
                  <a:pt x="45" y="884"/>
                </a:cubicBezTo>
                <a:cubicBezTo>
                  <a:pt x="20" y="886"/>
                  <a:pt x="6" y="906"/>
                  <a:pt x="11" y="931"/>
                </a:cubicBezTo>
                <a:cubicBezTo>
                  <a:pt x="20" y="987"/>
                  <a:pt x="39" y="1043"/>
                  <a:pt x="67" y="1096"/>
                </a:cubicBezTo>
                <a:cubicBezTo>
                  <a:pt x="73" y="1107"/>
                  <a:pt x="87" y="1115"/>
                  <a:pt x="101" y="1115"/>
                </a:cubicBezTo>
                <a:cubicBezTo>
                  <a:pt x="109" y="1115"/>
                  <a:pt x="112" y="1115"/>
                  <a:pt x="126" y="1112"/>
                </a:cubicBezTo>
                <a:cubicBezTo>
                  <a:pt x="145" y="1101"/>
                  <a:pt x="154" y="1079"/>
                  <a:pt x="143" y="1056"/>
                </a:cubicBezTo>
                <a:cubicBezTo>
                  <a:pt x="117" y="1012"/>
                  <a:pt x="103" y="962"/>
                  <a:pt x="95" y="914"/>
                </a:cubicBezTo>
                <a:cubicBezTo>
                  <a:pt x="88" y="895"/>
                  <a:pt x="73" y="882"/>
                  <a:pt x="55" y="882"/>
                </a:cubicBezTo>
                <a:close/>
                <a:moveTo>
                  <a:pt x="1011" y="1119"/>
                </a:moveTo>
                <a:cubicBezTo>
                  <a:pt x="1008" y="1119"/>
                  <a:pt x="1005" y="1120"/>
                  <a:pt x="1002" y="1121"/>
                </a:cubicBezTo>
                <a:cubicBezTo>
                  <a:pt x="949" y="1129"/>
                  <a:pt x="893" y="1151"/>
                  <a:pt x="837" y="1185"/>
                </a:cubicBezTo>
                <a:cubicBezTo>
                  <a:pt x="815" y="1196"/>
                  <a:pt x="809" y="1221"/>
                  <a:pt x="823" y="1241"/>
                </a:cubicBezTo>
                <a:cubicBezTo>
                  <a:pt x="829" y="1255"/>
                  <a:pt x="843" y="1263"/>
                  <a:pt x="857" y="1263"/>
                </a:cubicBezTo>
                <a:cubicBezTo>
                  <a:pt x="865" y="1263"/>
                  <a:pt x="871" y="1260"/>
                  <a:pt x="879" y="1255"/>
                </a:cubicBezTo>
                <a:cubicBezTo>
                  <a:pt x="924" y="1227"/>
                  <a:pt x="968" y="1210"/>
                  <a:pt x="1016" y="1199"/>
                </a:cubicBezTo>
                <a:cubicBezTo>
                  <a:pt x="1038" y="1196"/>
                  <a:pt x="1052" y="1171"/>
                  <a:pt x="1049" y="1151"/>
                </a:cubicBezTo>
                <a:cubicBezTo>
                  <a:pt x="1047" y="1132"/>
                  <a:pt x="1028" y="1119"/>
                  <a:pt x="1011" y="1119"/>
                </a:cubicBezTo>
                <a:close/>
                <a:moveTo>
                  <a:pt x="1162" y="1136"/>
                </a:moveTo>
                <a:cubicBezTo>
                  <a:pt x="1148" y="1136"/>
                  <a:pt x="1133" y="1146"/>
                  <a:pt x="1127" y="1160"/>
                </a:cubicBezTo>
                <a:cubicBezTo>
                  <a:pt x="1116" y="1179"/>
                  <a:pt x="1127" y="1202"/>
                  <a:pt x="1147" y="1213"/>
                </a:cubicBezTo>
                <a:lnTo>
                  <a:pt x="1169" y="1224"/>
                </a:lnTo>
                <a:cubicBezTo>
                  <a:pt x="1197" y="1241"/>
                  <a:pt x="1217" y="1269"/>
                  <a:pt x="1219" y="1305"/>
                </a:cubicBezTo>
                <a:cubicBezTo>
                  <a:pt x="1225" y="1322"/>
                  <a:pt x="1242" y="1338"/>
                  <a:pt x="1261" y="1338"/>
                </a:cubicBezTo>
                <a:cubicBezTo>
                  <a:pt x="1267" y="1338"/>
                  <a:pt x="1267" y="1338"/>
                  <a:pt x="1261" y="1341"/>
                </a:cubicBezTo>
                <a:cubicBezTo>
                  <a:pt x="1284" y="1338"/>
                  <a:pt x="1300" y="1322"/>
                  <a:pt x="1297" y="1296"/>
                </a:cubicBezTo>
                <a:cubicBezTo>
                  <a:pt x="1289" y="1238"/>
                  <a:pt x="1258" y="1188"/>
                  <a:pt x="1205" y="1157"/>
                </a:cubicBezTo>
                <a:cubicBezTo>
                  <a:pt x="1200" y="1151"/>
                  <a:pt x="1189" y="1143"/>
                  <a:pt x="1178" y="1140"/>
                </a:cubicBezTo>
                <a:cubicBezTo>
                  <a:pt x="1173" y="1137"/>
                  <a:pt x="1168" y="1136"/>
                  <a:pt x="1162" y="1136"/>
                </a:cubicBezTo>
                <a:close/>
                <a:moveTo>
                  <a:pt x="193" y="1164"/>
                </a:moveTo>
                <a:cubicBezTo>
                  <a:pt x="184" y="1164"/>
                  <a:pt x="175" y="1168"/>
                  <a:pt x="168" y="1176"/>
                </a:cubicBezTo>
                <a:cubicBezTo>
                  <a:pt x="151" y="1193"/>
                  <a:pt x="145" y="1218"/>
                  <a:pt x="165" y="1235"/>
                </a:cubicBezTo>
                <a:cubicBezTo>
                  <a:pt x="198" y="1277"/>
                  <a:pt x="243" y="1316"/>
                  <a:pt x="293" y="1349"/>
                </a:cubicBezTo>
                <a:cubicBezTo>
                  <a:pt x="299" y="1352"/>
                  <a:pt x="307" y="1358"/>
                  <a:pt x="318" y="1358"/>
                </a:cubicBezTo>
                <a:cubicBezTo>
                  <a:pt x="332" y="1358"/>
                  <a:pt x="341" y="1352"/>
                  <a:pt x="355" y="1338"/>
                </a:cubicBezTo>
                <a:cubicBezTo>
                  <a:pt x="368" y="1322"/>
                  <a:pt x="363" y="1296"/>
                  <a:pt x="346" y="1282"/>
                </a:cubicBezTo>
                <a:cubicBezTo>
                  <a:pt x="299" y="1249"/>
                  <a:pt x="262" y="1213"/>
                  <a:pt x="226" y="1179"/>
                </a:cubicBezTo>
                <a:cubicBezTo>
                  <a:pt x="217" y="1170"/>
                  <a:pt x="205" y="1164"/>
                  <a:pt x="193" y="1164"/>
                </a:cubicBezTo>
                <a:close/>
                <a:moveTo>
                  <a:pt x="728" y="1283"/>
                </a:moveTo>
                <a:cubicBezTo>
                  <a:pt x="717" y="1283"/>
                  <a:pt x="706" y="1288"/>
                  <a:pt x="698" y="1296"/>
                </a:cubicBezTo>
                <a:cubicBezTo>
                  <a:pt x="659" y="1335"/>
                  <a:pt x="625" y="1380"/>
                  <a:pt x="592" y="1430"/>
                </a:cubicBezTo>
                <a:cubicBezTo>
                  <a:pt x="555" y="1411"/>
                  <a:pt x="516" y="1391"/>
                  <a:pt x="475" y="1366"/>
                </a:cubicBezTo>
                <a:cubicBezTo>
                  <a:pt x="468" y="1363"/>
                  <a:pt x="461" y="1361"/>
                  <a:pt x="454" y="1361"/>
                </a:cubicBezTo>
                <a:cubicBezTo>
                  <a:pt x="440" y="1361"/>
                  <a:pt x="426" y="1369"/>
                  <a:pt x="419" y="1383"/>
                </a:cubicBezTo>
                <a:cubicBezTo>
                  <a:pt x="408" y="1405"/>
                  <a:pt x="416" y="1430"/>
                  <a:pt x="435" y="1439"/>
                </a:cubicBezTo>
                <a:cubicBezTo>
                  <a:pt x="486" y="1469"/>
                  <a:pt x="536" y="1492"/>
                  <a:pt x="586" y="1514"/>
                </a:cubicBezTo>
                <a:cubicBezTo>
                  <a:pt x="592" y="1514"/>
                  <a:pt x="597" y="1517"/>
                  <a:pt x="603" y="1517"/>
                </a:cubicBezTo>
                <a:cubicBezTo>
                  <a:pt x="617" y="1517"/>
                  <a:pt x="631" y="1508"/>
                  <a:pt x="639" y="1492"/>
                </a:cubicBezTo>
                <a:cubicBezTo>
                  <a:pt x="647" y="1492"/>
                  <a:pt x="656" y="1486"/>
                  <a:pt x="661" y="1475"/>
                </a:cubicBezTo>
                <a:cubicBezTo>
                  <a:pt x="692" y="1430"/>
                  <a:pt x="726" y="1391"/>
                  <a:pt x="759" y="1352"/>
                </a:cubicBezTo>
                <a:cubicBezTo>
                  <a:pt x="773" y="1335"/>
                  <a:pt x="773" y="1310"/>
                  <a:pt x="756" y="1294"/>
                </a:cubicBezTo>
                <a:cubicBezTo>
                  <a:pt x="748" y="1287"/>
                  <a:pt x="738" y="1283"/>
                  <a:pt x="728" y="1283"/>
                </a:cubicBezTo>
                <a:close/>
                <a:moveTo>
                  <a:pt x="1215" y="1410"/>
                </a:moveTo>
                <a:cubicBezTo>
                  <a:pt x="1203" y="1410"/>
                  <a:pt x="1191" y="1415"/>
                  <a:pt x="1183" y="1425"/>
                </a:cubicBezTo>
                <a:cubicBezTo>
                  <a:pt x="1155" y="1458"/>
                  <a:pt x="1116" y="1481"/>
                  <a:pt x="1066" y="1500"/>
                </a:cubicBezTo>
                <a:cubicBezTo>
                  <a:pt x="1046" y="1506"/>
                  <a:pt x="1032" y="1531"/>
                  <a:pt x="1038" y="1550"/>
                </a:cubicBezTo>
                <a:cubicBezTo>
                  <a:pt x="1044" y="1570"/>
                  <a:pt x="1060" y="1578"/>
                  <a:pt x="1077" y="1578"/>
                </a:cubicBezTo>
                <a:cubicBezTo>
                  <a:pt x="1085" y="1578"/>
                  <a:pt x="1088" y="1578"/>
                  <a:pt x="1091" y="1575"/>
                </a:cubicBezTo>
                <a:cubicBezTo>
                  <a:pt x="1155" y="1556"/>
                  <a:pt x="1205" y="1520"/>
                  <a:pt x="1244" y="1475"/>
                </a:cubicBezTo>
                <a:cubicBezTo>
                  <a:pt x="1258" y="1461"/>
                  <a:pt x="1256" y="1433"/>
                  <a:pt x="1239" y="1419"/>
                </a:cubicBezTo>
                <a:cubicBezTo>
                  <a:pt x="1233" y="1413"/>
                  <a:pt x="1224" y="1410"/>
                  <a:pt x="1215" y="1410"/>
                </a:cubicBezTo>
                <a:close/>
                <a:moveTo>
                  <a:pt x="754" y="1495"/>
                </a:moveTo>
                <a:cubicBezTo>
                  <a:pt x="738" y="1495"/>
                  <a:pt x="724" y="1507"/>
                  <a:pt x="717" y="1525"/>
                </a:cubicBezTo>
                <a:cubicBezTo>
                  <a:pt x="712" y="1545"/>
                  <a:pt x="726" y="1567"/>
                  <a:pt x="745" y="1573"/>
                </a:cubicBezTo>
                <a:cubicBezTo>
                  <a:pt x="806" y="1587"/>
                  <a:pt x="862" y="1598"/>
                  <a:pt x="918" y="1601"/>
                </a:cubicBezTo>
                <a:cubicBezTo>
                  <a:pt x="938" y="1601"/>
                  <a:pt x="960" y="1584"/>
                  <a:pt x="960" y="1561"/>
                </a:cubicBezTo>
                <a:cubicBezTo>
                  <a:pt x="963" y="1542"/>
                  <a:pt x="946" y="1525"/>
                  <a:pt x="921" y="1520"/>
                </a:cubicBezTo>
                <a:cubicBezTo>
                  <a:pt x="871" y="1520"/>
                  <a:pt x="820" y="1508"/>
                  <a:pt x="767" y="1497"/>
                </a:cubicBezTo>
                <a:cubicBezTo>
                  <a:pt x="763" y="1496"/>
                  <a:pt x="759" y="1495"/>
                  <a:pt x="754" y="1495"/>
                </a:cubicBezTo>
                <a:close/>
                <a:moveTo>
                  <a:pt x="559" y="1560"/>
                </a:moveTo>
                <a:cubicBezTo>
                  <a:pt x="541" y="1560"/>
                  <a:pt x="526" y="1569"/>
                  <a:pt x="519" y="1587"/>
                </a:cubicBezTo>
                <a:cubicBezTo>
                  <a:pt x="500" y="1642"/>
                  <a:pt x="486" y="1698"/>
                  <a:pt x="477" y="1754"/>
                </a:cubicBezTo>
                <a:cubicBezTo>
                  <a:pt x="475" y="1776"/>
                  <a:pt x="488" y="1796"/>
                  <a:pt x="514" y="1799"/>
                </a:cubicBezTo>
                <a:lnTo>
                  <a:pt x="519" y="1799"/>
                </a:lnTo>
                <a:cubicBezTo>
                  <a:pt x="536" y="1799"/>
                  <a:pt x="555" y="1785"/>
                  <a:pt x="558" y="1765"/>
                </a:cubicBezTo>
                <a:cubicBezTo>
                  <a:pt x="564" y="1715"/>
                  <a:pt x="578" y="1662"/>
                  <a:pt x="597" y="1614"/>
                </a:cubicBezTo>
                <a:cubicBezTo>
                  <a:pt x="603" y="1592"/>
                  <a:pt x="592" y="1570"/>
                  <a:pt x="572" y="1561"/>
                </a:cubicBezTo>
                <a:cubicBezTo>
                  <a:pt x="568" y="1560"/>
                  <a:pt x="563" y="1560"/>
                  <a:pt x="559" y="1560"/>
                </a:cubicBezTo>
                <a:close/>
                <a:moveTo>
                  <a:pt x="513" y="1882"/>
                </a:moveTo>
                <a:cubicBezTo>
                  <a:pt x="511" y="1882"/>
                  <a:pt x="510" y="1882"/>
                  <a:pt x="508" y="1882"/>
                </a:cubicBezTo>
                <a:cubicBezTo>
                  <a:pt x="488" y="1888"/>
                  <a:pt x="472" y="1905"/>
                  <a:pt x="475" y="1927"/>
                </a:cubicBezTo>
                <a:cubicBezTo>
                  <a:pt x="480" y="1985"/>
                  <a:pt x="491" y="2038"/>
                  <a:pt x="514" y="2097"/>
                </a:cubicBezTo>
                <a:cubicBezTo>
                  <a:pt x="519" y="2114"/>
                  <a:pt x="533" y="2125"/>
                  <a:pt x="550" y="2125"/>
                </a:cubicBezTo>
                <a:cubicBezTo>
                  <a:pt x="554" y="2125"/>
                  <a:pt x="557" y="2123"/>
                  <a:pt x="560" y="2123"/>
                </a:cubicBezTo>
                <a:cubicBezTo>
                  <a:pt x="562" y="2123"/>
                  <a:pt x="563" y="2123"/>
                  <a:pt x="564" y="2125"/>
                </a:cubicBezTo>
                <a:cubicBezTo>
                  <a:pt x="586" y="2117"/>
                  <a:pt x="597" y="2092"/>
                  <a:pt x="589" y="2072"/>
                </a:cubicBezTo>
                <a:cubicBezTo>
                  <a:pt x="572" y="2022"/>
                  <a:pt x="561" y="1969"/>
                  <a:pt x="555" y="1921"/>
                </a:cubicBezTo>
                <a:cubicBezTo>
                  <a:pt x="550" y="1898"/>
                  <a:pt x="533" y="1882"/>
                  <a:pt x="513" y="1882"/>
                </a:cubicBezTo>
                <a:close/>
                <a:moveTo>
                  <a:pt x="623" y="2187"/>
                </a:moveTo>
                <a:cubicBezTo>
                  <a:pt x="616" y="2187"/>
                  <a:pt x="607" y="2189"/>
                  <a:pt x="600" y="2195"/>
                </a:cubicBezTo>
                <a:cubicBezTo>
                  <a:pt x="578" y="2203"/>
                  <a:pt x="572" y="2228"/>
                  <a:pt x="586" y="2251"/>
                </a:cubicBezTo>
                <a:cubicBezTo>
                  <a:pt x="617" y="2295"/>
                  <a:pt x="653" y="2340"/>
                  <a:pt x="695" y="2382"/>
                </a:cubicBezTo>
                <a:cubicBezTo>
                  <a:pt x="703" y="2393"/>
                  <a:pt x="714" y="2396"/>
                  <a:pt x="726" y="2396"/>
                </a:cubicBezTo>
                <a:cubicBezTo>
                  <a:pt x="737" y="2396"/>
                  <a:pt x="745" y="2393"/>
                  <a:pt x="751" y="2387"/>
                </a:cubicBezTo>
                <a:cubicBezTo>
                  <a:pt x="767" y="2370"/>
                  <a:pt x="770" y="2345"/>
                  <a:pt x="753" y="2329"/>
                </a:cubicBezTo>
                <a:cubicBezTo>
                  <a:pt x="714" y="2290"/>
                  <a:pt x="684" y="2248"/>
                  <a:pt x="656" y="2206"/>
                </a:cubicBezTo>
                <a:cubicBezTo>
                  <a:pt x="649" y="2194"/>
                  <a:pt x="637" y="2187"/>
                  <a:pt x="623" y="2187"/>
                </a:cubicBezTo>
                <a:close/>
                <a:moveTo>
                  <a:pt x="847" y="2422"/>
                </a:moveTo>
                <a:cubicBezTo>
                  <a:pt x="835" y="2422"/>
                  <a:pt x="823" y="2428"/>
                  <a:pt x="815" y="2437"/>
                </a:cubicBezTo>
                <a:cubicBezTo>
                  <a:pt x="801" y="2454"/>
                  <a:pt x="806" y="2479"/>
                  <a:pt x="823" y="2493"/>
                </a:cubicBezTo>
                <a:cubicBezTo>
                  <a:pt x="865" y="2530"/>
                  <a:pt x="913" y="2557"/>
                  <a:pt x="963" y="2588"/>
                </a:cubicBezTo>
                <a:cubicBezTo>
                  <a:pt x="968" y="2591"/>
                  <a:pt x="977" y="2594"/>
                  <a:pt x="982" y="2594"/>
                </a:cubicBezTo>
                <a:cubicBezTo>
                  <a:pt x="996" y="2594"/>
                  <a:pt x="1010" y="2588"/>
                  <a:pt x="1019" y="2574"/>
                </a:cubicBezTo>
                <a:cubicBezTo>
                  <a:pt x="1032" y="2557"/>
                  <a:pt x="1024" y="2530"/>
                  <a:pt x="1005" y="2518"/>
                </a:cubicBezTo>
                <a:cubicBezTo>
                  <a:pt x="954" y="2490"/>
                  <a:pt x="913" y="2463"/>
                  <a:pt x="871" y="2432"/>
                </a:cubicBezTo>
                <a:cubicBezTo>
                  <a:pt x="864" y="2425"/>
                  <a:pt x="855" y="2422"/>
                  <a:pt x="847" y="2422"/>
                </a:cubicBezTo>
                <a:close/>
                <a:moveTo>
                  <a:pt x="1124" y="2585"/>
                </a:moveTo>
                <a:cubicBezTo>
                  <a:pt x="1107" y="2585"/>
                  <a:pt x="1092" y="2593"/>
                  <a:pt x="1085" y="2608"/>
                </a:cubicBezTo>
                <a:cubicBezTo>
                  <a:pt x="1077" y="2630"/>
                  <a:pt x="1085" y="2655"/>
                  <a:pt x="1105" y="2663"/>
                </a:cubicBezTo>
                <a:cubicBezTo>
                  <a:pt x="1158" y="2689"/>
                  <a:pt x="1205" y="2714"/>
                  <a:pt x="1253" y="2739"/>
                </a:cubicBezTo>
                <a:cubicBezTo>
                  <a:pt x="1258" y="2742"/>
                  <a:pt x="1267" y="2744"/>
                  <a:pt x="1272" y="2744"/>
                </a:cubicBezTo>
                <a:cubicBezTo>
                  <a:pt x="1289" y="2744"/>
                  <a:pt x="1303" y="2739"/>
                  <a:pt x="1303" y="2716"/>
                </a:cubicBezTo>
                <a:cubicBezTo>
                  <a:pt x="1314" y="2694"/>
                  <a:pt x="1309" y="2672"/>
                  <a:pt x="1286" y="2661"/>
                </a:cubicBezTo>
                <a:cubicBezTo>
                  <a:pt x="1242" y="2636"/>
                  <a:pt x="1191" y="2610"/>
                  <a:pt x="1141" y="2588"/>
                </a:cubicBezTo>
                <a:cubicBezTo>
                  <a:pt x="1135" y="2586"/>
                  <a:pt x="1129" y="2585"/>
                  <a:pt x="1124" y="2585"/>
                </a:cubicBezTo>
                <a:close/>
                <a:moveTo>
                  <a:pt x="1417" y="2745"/>
                </a:moveTo>
                <a:cubicBezTo>
                  <a:pt x="1404" y="2745"/>
                  <a:pt x="1391" y="2752"/>
                  <a:pt x="1384" y="2767"/>
                </a:cubicBezTo>
                <a:cubicBezTo>
                  <a:pt x="1370" y="2786"/>
                  <a:pt x="1378" y="2811"/>
                  <a:pt x="1398" y="2822"/>
                </a:cubicBezTo>
                <a:cubicBezTo>
                  <a:pt x="1448" y="2850"/>
                  <a:pt x="1493" y="2878"/>
                  <a:pt x="1535" y="2906"/>
                </a:cubicBezTo>
                <a:cubicBezTo>
                  <a:pt x="1540" y="2909"/>
                  <a:pt x="1551" y="2912"/>
                  <a:pt x="1560" y="2912"/>
                </a:cubicBezTo>
                <a:cubicBezTo>
                  <a:pt x="1568" y="2912"/>
                  <a:pt x="1582" y="2903"/>
                  <a:pt x="1596" y="2895"/>
                </a:cubicBezTo>
                <a:cubicBezTo>
                  <a:pt x="1607" y="2878"/>
                  <a:pt x="1604" y="2853"/>
                  <a:pt x="1582" y="2839"/>
                </a:cubicBezTo>
                <a:cubicBezTo>
                  <a:pt x="1537" y="2808"/>
                  <a:pt x="1490" y="2781"/>
                  <a:pt x="1440" y="2753"/>
                </a:cubicBezTo>
                <a:cubicBezTo>
                  <a:pt x="1433" y="2748"/>
                  <a:pt x="1425" y="2745"/>
                  <a:pt x="1417" y="2745"/>
                </a:cubicBezTo>
                <a:close/>
                <a:moveTo>
                  <a:pt x="1692" y="2924"/>
                </a:moveTo>
                <a:cubicBezTo>
                  <a:pt x="1680" y="2924"/>
                  <a:pt x="1668" y="2930"/>
                  <a:pt x="1660" y="2940"/>
                </a:cubicBezTo>
                <a:cubicBezTo>
                  <a:pt x="1646" y="2956"/>
                  <a:pt x="1649" y="2981"/>
                  <a:pt x="1666" y="2995"/>
                </a:cubicBezTo>
                <a:cubicBezTo>
                  <a:pt x="1713" y="3034"/>
                  <a:pt x="1755" y="3065"/>
                  <a:pt x="1788" y="3101"/>
                </a:cubicBezTo>
                <a:cubicBezTo>
                  <a:pt x="1797" y="3107"/>
                  <a:pt x="1805" y="3110"/>
                  <a:pt x="1816" y="3110"/>
                </a:cubicBezTo>
                <a:cubicBezTo>
                  <a:pt x="1828" y="3110"/>
                  <a:pt x="1839" y="3104"/>
                  <a:pt x="1847" y="3101"/>
                </a:cubicBezTo>
                <a:cubicBezTo>
                  <a:pt x="1861" y="3082"/>
                  <a:pt x="1861" y="3060"/>
                  <a:pt x="1844" y="3040"/>
                </a:cubicBezTo>
                <a:cubicBezTo>
                  <a:pt x="1805" y="3007"/>
                  <a:pt x="1761" y="2967"/>
                  <a:pt x="1716" y="2934"/>
                </a:cubicBezTo>
                <a:cubicBezTo>
                  <a:pt x="1709" y="2927"/>
                  <a:pt x="1700" y="2924"/>
                  <a:pt x="1692" y="2924"/>
                </a:cubicBezTo>
                <a:close/>
                <a:moveTo>
                  <a:pt x="1925" y="3148"/>
                </a:moveTo>
                <a:cubicBezTo>
                  <a:pt x="1916" y="3148"/>
                  <a:pt x="1907" y="3151"/>
                  <a:pt x="1900" y="3157"/>
                </a:cubicBezTo>
                <a:cubicBezTo>
                  <a:pt x="1883" y="3171"/>
                  <a:pt x="1881" y="3193"/>
                  <a:pt x="1895" y="3213"/>
                </a:cubicBezTo>
                <a:cubicBezTo>
                  <a:pt x="1928" y="3255"/>
                  <a:pt x="1956" y="3297"/>
                  <a:pt x="1978" y="3341"/>
                </a:cubicBezTo>
                <a:cubicBezTo>
                  <a:pt x="1984" y="3355"/>
                  <a:pt x="2001" y="3366"/>
                  <a:pt x="2014" y="3366"/>
                </a:cubicBezTo>
                <a:cubicBezTo>
                  <a:pt x="2026" y="3366"/>
                  <a:pt x="2028" y="3366"/>
                  <a:pt x="2034" y="3361"/>
                </a:cubicBezTo>
                <a:cubicBezTo>
                  <a:pt x="2054" y="3352"/>
                  <a:pt x="2062" y="3327"/>
                  <a:pt x="2051" y="3305"/>
                </a:cubicBezTo>
                <a:cubicBezTo>
                  <a:pt x="2026" y="3260"/>
                  <a:pt x="1995" y="3207"/>
                  <a:pt x="1956" y="3163"/>
                </a:cubicBezTo>
                <a:cubicBezTo>
                  <a:pt x="1948" y="3153"/>
                  <a:pt x="1936" y="3148"/>
                  <a:pt x="1925" y="3148"/>
                </a:cubicBezTo>
                <a:close/>
                <a:moveTo>
                  <a:pt x="2072" y="3437"/>
                </a:moveTo>
                <a:cubicBezTo>
                  <a:pt x="2068" y="3437"/>
                  <a:pt x="2065" y="3438"/>
                  <a:pt x="2062" y="3439"/>
                </a:cubicBezTo>
                <a:cubicBezTo>
                  <a:pt x="2040" y="3442"/>
                  <a:pt x="2023" y="3467"/>
                  <a:pt x="2028" y="3486"/>
                </a:cubicBezTo>
                <a:cubicBezTo>
                  <a:pt x="2040" y="3528"/>
                  <a:pt x="2042" y="3567"/>
                  <a:pt x="2042" y="3609"/>
                </a:cubicBezTo>
                <a:lnTo>
                  <a:pt x="2042" y="3640"/>
                </a:lnTo>
                <a:cubicBezTo>
                  <a:pt x="2042" y="3662"/>
                  <a:pt x="2062" y="3679"/>
                  <a:pt x="2084" y="3682"/>
                </a:cubicBezTo>
                <a:cubicBezTo>
                  <a:pt x="2107" y="3682"/>
                  <a:pt x="2126" y="3665"/>
                  <a:pt x="2120" y="3645"/>
                </a:cubicBezTo>
                <a:cubicBezTo>
                  <a:pt x="2123" y="3634"/>
                  <a:pt x="2123" y="3623"/>
                  <a:pt x="2123" y="3609"/>
                </a:cubicBezTo>
                <a:cubicBezTo>
                  <a:pt x="2123" y="3562"/>
                  <a:pt x="2120" y="3514"/>
                  <a:pt x="2109" y="3470"/>
                </a:cubicBezTo>
                <a:cubicBezTo>
                  <a:pt x="2107" y="3453"/>
                  <a:pt x="2089" y="3437"/>
                  <a:pt x="2072" y="3437"/>
                </a:cubicBezTo>
                <a:close/>
                <a:moveTo>
                  <a:pt x="2056" y="3760"/>
                </a:moveTo>
                <a:cubicBezTo>
                  <a:pt x="2040" y="3760"/>
                  <a:pt x="2025" y="3773"/>
                  <a:pt x="2020" y="3790"/>
                </a:cubicBezTo>
                <a:cubicBezTo>
                  <a:pt x="2006" y="3835"/>
                  <a:pt x="1987" y="3888"/>
                  <a:pt x="1964" y="3936"/>
                </a:cubicBezTo>
                <a:cubicBezTo>
                  <a:pt x="1953" y="3958"/>
                  <a:pt x="1964" y="3983"/>
                  <a:pt x="1984" y="3991"/>
                </a:cubicBezTo>
                <a:cubicBezTo>
                  <a:pt x="1987" y="3991"/>
                  <a:pt x="1995" y="3997"/>
                  <a:pt x="2001" y="3997"/>
                </a:cubicBezTo>
                <a:cubicBezTo>
                  <a:pt x="2014" y="3997"/>
                  <a:pt x="2034" y="3989"/>
                  <a:pt x="2037" y="3972"/>
                </a:cubicBezTo>
                <a:cubicBezTo>
                  <a:pt x="2062" y="3916"/>
                  <a:pt x="2081" y="3863"/>
                  <a:pt x="2095" y="3810"/>
                </a:cubicBezTo>
                <a:cubicBezTo>
                  <a:pt x="2104" y="3790"/>
                  <a:pt x="2090" y="3768"/>
                  <a:pt x="2067" y="3763"/>
                </a:cubicBezTo>
                <a:cubicBezTo>
                  <a:pt x="2064" y="3761"/>
                  <a:pt x="2060" y="3760"/>
                  <a:pt x="2056" y="3760"/>
                </a:cubicBezTo>
                <a:close/>
                <a:moveTo>
                  <a:pt x="1918" y="4060"/>
                </a:moveTo>
                <a:cubicBezTo>
                  <a:pt x="1905" y="4060"/>
                  <a:pt x="1892" y="4067"/>
                  <a:pt x="1883" y="4081"/>
                </a:cubicBezTo>
                <a:cubicBezTo>
                  <a:pt x="1858" y="4122"/>
                  <a:pt x="1830" y="4167"/>
                  <a:pt x="1797" y="4212"/>
                </a:cubicBezTo>
                <a:cubicBezTo>
                  <a:pt x="1786" y="4228"/>
                  <a:pt x="1788" y="4254"/>
                  <a:pt x="1805" y="4268"/>
                </a:cubicBezTo>
                <a:cubicBezTo>
                  <a:pt x="1814" y="4270"/>
                  <a:pt x="1819" y="4276"/>
                  <a:pt x="1830" y="4276"/>
                </a:cubicBezTo>
                <a:cubicBezTo>
                  <a:pt x="1844" y="4276"/>
                  <a:pt x="1858" y="4268"/>
                  <a:pt x="1858" y="4262"/>
                </a:cubicBezTo>
                <a:cubicBezTo>
                  <a:pt x="1895" y="4212"/>
                  <a:pt x="1925" y="4167"/>
                  <a:pt x="1953" y="4122"/>
                </a:cubicBezTo>
                <a:cubicBezTo>
                  <a:pt x="1964" y="4106"/>
                  <a:pt x="1959" y="4081"/>
                  <a:pt x="1939" y="4067"/>
                </a:cubicBezTo>
                <a:cubicBezTo>
                  <a:pt x="1933" y="4063"/>
                  <a:pt x="1926" y="4060"/>
                  <a:pt x="1918" y="4060"/>
                </a:cubicBezTo>
                <a:close/>
                <a:moveTo>
                  <a:pt x="1730" y="4323"/>
                </a:moveTo>
                <a:cubicBezTo>
                  <a:pt x="1719" y="4323"/>
                  <a:pt x="1707" y="4328"/>
                  <a:pt x="1699" y="4337"/>
                </a:cubicBezTo>
                <a:cubicBezTo>
                  <a:pt x="1669" y="4374"/>
                  <a:pt x="1643" y="4404"/>
                  <a:pt x="1610" y="4438"/>
                </a:cubicBezTo>
                <a:cubicBezTo>
                  <a:pt x="1596" y="4454"/>
                  <a:pt x="1596" y="4477"/>
                  <a:pt x="1616" y="4496"/>
                </a:cubicBezTo>
                <a:cubicBezTo>
                  <a:pt x="1621" y="4502"/>
                  <a:pt x="1632" y="4505"/>
                  <a:pt x="1643" y="4505"/>
                </a:cubicBezTo>
                <a:cubicBezTo>
                  <a:pt x="1652" y="4505"/>
                  <a:pt x="1666" y="4502"/>
                  <a:pt x="1674" y="4488"/>
                </a:cubicBezTo>
                <a:cubicBezTo>
                  <a:pt x="1705" y="4454"/>
                  <a:pt x="1733" y="4421"/>
                  <a:pt x="1761" y="4387"/>
                </a:cubicBezTo>
                <a:cubicBezTo>
                  <a:pt x="1775" y="4374"/>
                  <a:pt x="1772" y="4346"/>
                  <a:pt x="1755" y="4332"/>
                </a:cubicBezTo>
                <a:cubicBezTo>
                  <a:pt x="1748" y="4326"/>
                  <a:pt x="1739" y="4323"/>
                  <a:pt x="1730" y="4323"/>
                </a:cubicBezTo>
                <a:close/>
              </a:path>
            </a:pathLst>
          </a:custGeom>
          <a:solidFill>
            <a:srgbClr val="2417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7"/>
          <p:cNvSpPr/>
          <p:nvPr/>
        </p:nvSpPr>
        <p:spPr>
          <a:xfrm>
            <a:off x="1649469" y="1569648"/>
            <a:ext cx="127951" cy="128441"/>
          </a:xfrm>
          <a:custGeom>
            <a:avLst/>
            <a:gdLst/>
            <a:ahLst/>
            <a:cxnLst/>
            <a:rect l="l" t="t" r="r" b="b"/>
            <a:pathLst>
              <a:path w="824" h="827" extrusionOk="0">
                <a:moveTo>
                  <a:pt x="435" y="109"/>
                </a:moveTo>
                <a:cubicBezTo>
                  <a:pt x="447" y="148"/>
                  <a:pt x="460" y="193"/>
                  <a:pt x="466" y="223"/>
                </a:cubicBezTo>
                <a:cubicBezTo>
                  <a:pt x="488" y="307"/>
                  <a:pt x="491" y="324"/>
                  <a:pt x="502" y="338"/>
                </a:cubicBezTo>
                <a:cubicBezTo>
                  <a:pt x="513" y="352"/>
                  <a:pt x="530" y="360"/>
                  <a:pt x="608" y="388"/>
                </a:cubicBezTo>
                <a:cubicBezTo>
                  <a:pt x="636" y="399"/>
                  <a:pt x="684" y="413"/>
                  <a:pt x="714" y="427"/>
                </a:cubicBezTo>
                <a:cubicBezTo>
                  <a:pt x="670" y="444"/>
                  <a:pt x="597" y="472"/>
                  <a:pt x="530" y="497"/>
                </a:cubicBezTo>
                <a:cubicBezTo>
                  <a:pt x="522" y="500"/>
                  <a:pt x="513" y="505"/>
                  <a:pt x="508" y="516"/>
                </a:cubicBezTo>
                <a:cubicBezTo>
                  <a:pt x="474" y="595"/>
                  <a:pt x="435" y="678"/>
                  <a:pt x="407" y="726"/>
                </a:cubicBezTo>
                <a:cubicBezTo>
                  <a:pt x="391" y="673"/>
                  <a:pt x="366" y="586"/>
                  <a:pt x="346" y="505"/>
                </a:cubicBezTo>
                <a:cubicBezTo>
                  <a:pt x="341" y="491"/>
                  <a:pt x="332" y="483"/>
                  <a:pt x="318" y="477"/>
                </a:cubicBezTo>
                <a:cubicBezTo>
                  <a:pt x="240" y="463"/>
                  <a:pt x="154" y="444"/>
                  <a:pt x="103" y="430"/>
                </a:cubicBezTo>
                <a:cubicBezTo>
                  <a:pt x="156" y="399"/>
                  <a:pt x="251" y="357"/>
                  <a:pt x="329" y="321"/>
                </a:cubicBezTo>
                <a:cubicBezTo>
                  <a:pt x="341" y="318"/>
                  <a:pt x="349" y="310"/>
                  <a:pt x="352" y="302"/>
                </a:cubicBezTo>
                <a:cubicBezTo>
                  <a:pt x="380" y="232"/>
                  <a:pt x="410" y="154"/>
                  <a:pt x="435" y="109"/>
                </a:cubicBezTo>
                <a:close/>
                <a:moveTo>
                  <a:pt x="447" y="0"/>
                </a:moveTo>
                <a:cubicBezTo>
                  <a:pt x="424" y="0"/>
                  <a:pt x="394" y="0"/>
                  <a:pt x="293" y="260"/>
                </a:cubicBezTo>
                <a:cubicBezTo>
                  <a:pt x="17" y="366"/>
                  <a:pt x="6" y="402"/>
                  <a:pt x="3" y="419"/>
                </a:cubicBezTo>
                <a:cubicBezTo>
                  <a:pt x="0" y="430"/>
                  <a:pt x="3" y="447"/>
                  <a:pt x="11" y="458"/>
                </a:cubicBezTo>
                <a:cubicBezTo>
                  <a:pt x="17" y="469"/>
                  <a:pt x="39" y="497"/>
                  <a:pt x="279" y="542"/>
                </a:cubicBezTo>
                <a:cubicBezTo>
                  <a:pt x="352" y="826"/>
                  <a:pt x="377" y="826"/>
                  <a:pt x="405" y="826"/>
                </a:cubicBezTo>
                <a:cubicBezTo>
                  <a:pt x="407" y="826"/>
                  <a:pt x="407" y="826"/>
                  <a:pt x="405" y="820"/>
                </a:cubicBezTo>
                <a:cubicBezTo>
                  <a:pt x="430" y="820"/>
                  <a:pt x="452" y="820"/>
                  <a:pt x="569" y="555"/>
                </a:cubicBezTo>
                <a:cubicBezTo>
                  <a:pt x="642" y="530"/>
                  <a:pt x="779" y="477"/>
                  <a:pt x="806" y="455"/>
                </a:cubicBezTo>
                <a:cubicBezTo>
                  <a:pt x="815" y="447"/>
                  <a:pt x="823" y="430"/>
                  <a:pt x="818" y="416"/>
                </a:cubicBezTo>
                <a:cubicBezTo>
                  <a:pt x="812" y="380"/>
                  <a:pt x="773" y="366"/>
                  <a:pt x="633" y="316"/>
                </a:cubicBezTo>
                <a:cubicBezTo>
                  <a:pt x="606" y="304"/>
                  <a:pt x="575" y="293"/>
                  <a:pt x="561" y="288"/>
                </a:cubicBezTo>
                <a:cubicBezTo>
                  <a:pt x="558" y="268"/>
                  <a:pt x="547" y="235"/>
                  <a:pt x="539" y="204"/>
                </a:cubicBezTo>
                <a:cubicBezTo>
                  <a:pt x="516" y="101"/>
                  <a:pt x="497" y="42"/>
                  <a:pt x="480" y="17"/>
                </a:cubicBezTo>
                <a:cubicBezTo>
                  <a:pt x="474" y="11"/>
                  <a:pt x="460" y="0"/>
                  <a:pt x="447" y="0"/>
                </a:cubicBezTo>
                <a:close/>
              </a:path>
            </a:pathLst>
          </a:custGeom>
          <a:solidFill>
            <a:srgbClr val="2417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7"/>
          <p:cNvSpPr/>
          <p:nvPr/>
        </p:nvSpPr>
        <p:spPr>
          <a:xfrm>
            <a:off x="3756250" y="1448484"/>
            <a:ext cx="254970" cy="167726"/>
          </a:xfrm>
          <a:custGeom>
            <a:avLst/>
            <a:gdLst/>
            <a:ahLst/>
            <a:cxnLst/>
            <a:rect l="l" t="t" r="r" b="b"/>
            <a:pathLst>
              <a:path w="2484" h="1634" extrusionOk="0">
                <a:moveTo>
                  <a:pt x="1244" y="250"/>
                </a:moveTo>
                <a:cubicBezTo>
                  <a:pt x="1342" y="342"/>
                  <a:pt x="1362" y="453"/>
                  <a:pt x="1337" y="531"/>
                </a:cubicBezTo>
                <a:cubicBezTo>
                  <a:pt x="1323" y="569"/>
                  <a:pt x="1297" y="591"/>
                  <a:pt x="1268" y="591"/>
                </a:cubicBezTo>
                <a:cubicBezTo>
                  <a:pt x="1250" y="591"/>
                  <a:pt x="1230" y="583"/>
                  <a:pt x="1211" y="565"/>
                </a:cubicBezTo>
                <a:cubicBezTo>
                  <a:pt x="1141" y="506"/>
                  <a:pt x="1158" y="370"/>
                  <a:pt x="1244" y="250"/>
                </a:cubicBezTo>
                <a:close/>
                <a:moveTo>
                  <a:pt x="1998" y="615"/>
                </a:moveTo>
                <a:lnTo>
                  <a:pt x="1998" y="615"/>
                </a:lnTo>
                <a:cubicBezTo>
                  <a:pt x="1981" y="746"/>
                  <a:pt x="1900" y="844"/>
                  <a:pt x="1788" y="858"/>
                </a:cubicBezTo>
                <a:cubicBezTo>
                  <a:pt x="1786" y="863"/>
                  <a:pt x="1777" y="863"/>
                  <a:pt x="1772" y="863"/>
                </a:cubicBezTo>
                <a:cubicBezTo>
                  <a:pt x="1738" y="863"/>
                  <a:pt x="1738" y="852"/>
                  <a:pt x="1738" y="844"/>
                </a:cubicBezTo>
                <a:cubicBezTo>
                  <a:pt x="1735" y="788"/>
                  <a:pt x="1844" y="649"/>
                  <a:pt x="1998" y="615"/>
                </a:cubicBezTo>
                <a:close/>
                <a:moveTo>
                  <a:pt x="698" y="953"/>
                </a:moveTo>
                <a:cubicBezTo>
                  <a:pt x="714" y="953"/>
                  <a:pt x="731" y="969"/>
                  <a:pt x="745" y="989"/>
                </a:cubicBezTo>
                <a:cubicBezTo>
                  <a:pt x="798" y="1059"/>
                  <a:pt x="812" y="1131"/>
                  <a:pt x="781" y="1193"/>
                </a:cubicBezTo>
                <a:cubicBezTo>
                  <a:pt x="745" y="1260"/>
                  <a:pt x="673" y="1299"/>
                  <a:pt x="578" y="1301"/>
                </a:cubicBezTo>
                <a:cubicBezTo>
                  <a:pt x="561" y="1179"/>
                  <a:pt x="594" y="1048"/>
                  <a:pt x="645" y="989"/>
                </a:cubicBezTo>
                <a:cubicBezTo>
                  <a:pt x="661" y="967"/>
                  <a:pt x="681" y="953"/>
                  <a:pt x="698" y="953"/>
                </a:cubicBezTo>
                <a:close/>
                <a:moveTo>
                  <a:pt x="1521" y="1061"/>
                </a:moveTo>
                <a:cubicBezTo>
                  <a:pt x="1523" y="1061"/>
                  <a:pt x="1540" y="1075"/>
                  <a:pt x="1554" y="1114"/>
                </a:cubicBezTo>
                <a:cubicBezTo>
                  <a:pt x="1582" y="1212"/>
                  <a:pt x="1565" y="1301"/>
                  <a:pt x="1501" y="1374"/>
                </a:cubicBezTo>
                <a:cubicBezTo>
                  <a:pt x="1443" y="1274"/>
                  <a:pt x="1451" y="1162"/>
                  <a:pt x="1482" y="1101"/>
                </a:cubicBezTo>
                <a:cubicBezTo>
                  <a:pt x="1496" y="1073"/>
                  <a:pt x="1512" y="1061"/>
                  <a:pt x="1521" y="1061"/>
                </a:cubicBezTo>
                <a:close/>
                <a:moveTo>
                  <a:pt x="1555" y="69"/>
                </a:moveTo>
                <a:cubicBezTo>
                  <a:pt x="1619" y="69"/>
                  <a:pt x="1685" y="88"/>
                  <a:pt x="1747" y="127"/>
                </a:cubicBezTo>
                <a:cubicBezTo>
                  <a:pt x="1900" y="227"/>
                  <a:pt x="1995" y="378"/>
                  <a:pt x="2000" y="537"/>
                </a:cubicBezTo>
                <a:cubicBezTo>
                  <a:pt x="1808" y="568"/>
                  <a:pt x="1663" y="743"/>
                  <a:pt x="1666" y="847"/>
                </a:cubicBezTo>
                <a:cubicBezTo>
                  <a:pt x="1668" y="889"/>
                  <a:pt x="1695" y="935"/>
                  <a:pt x="1769" y="935"/>
                </a:cubicBezTo>
                <a:cubicBezTo>
                  <a:pt x="1779" y="935"/>
                  <a:pt x="1789" y="935"/>
                  <a:pt x="1800" y="933"/>
                </a:cubicBezTo>
                <a:cubicBezTo>
                  <a:pt x="1947" y="911"/>
                  <a:pt x="2056" y="777"/>
                  <a:pt x="2073" y="604"/>
                </a:cubicBezTo>
                <a:cubicBezTo>
                  <a:pt x="2154" y="607"/>
                  <a:pt x="2232" y="646"/>
                  <a:pt x="2302" y="718"/>
                </a:cubicBezTo>
                <a:cubicBezTo>
                  <a:pt x="2419" y="844"/>
                  <a:pt x="2391" y="992"/>
                  <a:pt x="2346" y="1092"/>
                </a:cubicBezTo>
                <a:cubicBezTo>
                  <a:pt x="2246" y="1327"/>
                  <a:pt x="1961" y="1539"/>
                  <a:pt x="1749" y="1539"/>
                </a:cubicBezTo>
                <a:cubicBezTo>
                  <a:pt x="1691" y="1539"/>
                  <a:pt x="1641" y="1522"/>
                  <a:pt x="1604" y="1491"/>
                </a:cubicBezTo>
                <a:cubicBezTo>
                  <a:pt x="1582" y="1472"/>
                  <a:pt x="1563" y="1455"/>
                  <a:pt x="1543" y="1435"/>
                </a:cubicBezTo>
                <a:cubicBezTo>
                  <a:pt x="1632" y="1340"/>
                  <a:pt x="1660" y="1215"/>
                  <a:pt x="1621" y="1089"/>
                </a:cubicBezTo>
                <a:cubicBezTo>
                  <a:pt x="1590" y="997"/>
                  <a:pt x="1543" y="983"/>
                  <a:pt x="1515" y="983"/>
                </a:cubicBezTo>
                <a:cubicBezTo>
                  <a:pt x="1473" y="983"/>
                  <a:pt x="1440" y="1011"/>
                  <a:pt x="1412" y="1064"/>
                </a:cubicBezTo>
                <a:cubicBezTo>
                  <a:pt x="1370" y="1156"/>
                  <a:pt x="1362" y="1299"/>
                  <a:pt x="1443" y="1427"/>
                </a:cubicBezTo>
                <a:cubicBezTo>
                  <a:pt x="1359" y="1494"/>
                  <a:pt x="1205" y="1561"/>
                  <a:pt x="918" y="1561"/>
                </a:cubicBezTo>
                <a:lnTo>
                  <a:pt x="885" y="1561"/>
                </a:lnTo>
                <a:cubicBezTo>
                  <a:pt x="709" y="1555"/>
                  <a:pt x="628" y="1466"/>
                  <a:pt x="594" y="1371"/>
                </a:cubicBezTo>
                <a:cubicBezTo>
                  <a:pt x="709" y="1366"/>
                  <a:pt x="804" y="1310"/>
                  <a:pt x="851" y="1226"/>
                </a:cubicBezTo>
                <a:cubicBezTo>
                  <a:pt x="893" y="1137"/>
                  <a:pt x="873" y="1034"/>
                  <a:pt x="804" y="942"/>
                </a:cubicBezTo>
                <a:cubicBezTo>
                  <a:pt x="762" y="894"/>
                  <a:pt x="726" y="883"/>
                  <a:pt x="698" y="883"/>
                </a:cubicBezTo>
                <a:cubicBezTo>
                  <a:pt x="659" y="883"/>
                  <a:pt x="620" y="905"/>
                  <a:pt x="589" y="942"/>
                </a:cubicBezTo>
                <a:cubicBezTo>
                  <a:pt x="533" y="1011"/>
                  <a:pt x="488" y="1151"/>
                  <a:pt x="505" y="1296"/>
                </a:cubicBezTo>
                <a:cubicBezTo>
                  <a:pt x="424" y="1282"/>
                  <a:pt x="341" y="1237"/>
                  <a:pt x="260" y="1179"/>
                </a:cubicBezTo>
                <a:cubicBezTo>
                  <a:pt x="73" y="1039"/>
                  <a:pt x="115" y="844"/>
                  <a:pt x="140" y="769"/>
                </a:cubicBezTo>
                <a:cubicBezTo>
                  <a:pt x="196" y="596"/>
                  <a:pt x="341" y="462"/>
                  <a:pt x="469" y="462"/>
                </a:cubicBezTo>
                <a:cubicBezTo>
                  <a:pt x="502" y="462"/>
                  <a:pt x="530" y="467"/>
                  <a:pt x="558" y="484"/>
                </a:cubicBezTo>
                <a:cubicBezTo>
                  <a:pt x="562" y="488"/>
                  <a:pt x="568" y="490"/>
                  <a:pt x="574" y="490"/>
                </a:cubicBezTo>
                <a:cubicBezTo>
                  <a:pt x="580" y="490"/>
                  <a:pt x="587" y="488"/>
                  <a:pt x="594" y="484"/>
                </a:cubicBezTo>
                <a:cubicBezTo>
                  <a:pt x="606" y="478"/>
                  <a:pt x="617" y="464"/>
                  <a:pt x="614" y="451"/>
                </a:cubicBezTo>
                <a:cubicBezTo>
                  <a:pt x="614" y="448"/>
                  <a:pt x="589" y="255"/>
                  <a:pt x="678" y="149"/>
                </a:cubicBezTo>
                <a:cubicBezTo>
                  <a:pt x="716" y="107"/>
                  <a:pt x="770" y="86"/>
                  <a:pt x="841" y="86"/>
                </a:cubicBezTo>
                <a:cubicBezTo>
                  <a:pt x="892" y="86"/>
                  <a:pt x="951" y="96"/>
                  <a:pt x="1018" y="119"/>
                </a:cubicBezTo>
                <a:cubicBezTo>
                  <a:pt x="1080" y="141"/>
                  <a:pt x="1138" y="163"/>
                  <a:pt x="1186" y="199"/>
                </a:cubicBezTo>
                <a:cubicBezTo>
                  <a:pt x="1088" y="339"/>
                  <a:pt x="1049" y="523"/>
                  <a:pt x="1161" y="618"/>
                </a:cubicBezTo>
                <a:cubicBezTo>
                  <a:pt x="1194" y="646"/>
                  <a:pt x="1233" y="663"/>
                  <a:pt x="1270" y="663"/>
                </a:cubicBezTo>
                <a:cubicBezTo>
                  <a:pt x="1328" y="663"/>
                  <a:pt x="1381" y="618"/>
                  <a:pt x="1403" y="551"/>
                </a:cubicBezTo>
                <a:cubicBezTo>
                  <a:pt x="1437" y="453"/>
                  <a:pt x="1415" y="308"/>
                  <a:pt x="1289" y="188"/>
                </a:cubicBezTo>
                <a:cubicBezTo>
                  <a:pt x="1366" y="110"/>
                  <a:pt x="1459" y="69"/>
                  <a:pt x="1555" y="69"/>
                </a:cubicBezTo>
                <a:close/>
                <a:moveTo>
                  <a:pt x="1552" y="0"/>
                </a:moveTo>
                <a:cubicBezTo>
                  <a:pt x="1436" y="0"/>
                  <a:pt x="1322" y="51"/>
                  <a:pt x="1231" y="146"/>
                </a:cubicBezTo>
                <a:cubicBezTo>
                  <a:pt x="1175" y="105"/>
                  <a:pt x="1111" y="74"/>
                  <a:pt x="1038" y="49"/>
                </a:cubicBezTo>
                <a:cubicBezTo>
                  <a:pt x="965" y="24"/>
                  <a:pt x="900" y="12"/>
                  <a:pt x="841" y="12"/>
                </a:cubicBezTo>
                <a:cubicBezTo>
                  <a:pt x="749" y="12"/>
                  <a:pt x="674" y="42"/>
                  <a:pt x="620" y="102"/>
                </a:cubicBezTo>
                <a:cubicBezTo>
                  <a:pt x="544" y="194"/>
                  <a:pt x="533" y="322"/>
                  <a:pt x="533" y="398"/>
                </a:cubicBezTo>
                <a:cubicBezTo>
                  <a:pt x="511" y="392"/>
                  <a:pt x="491" y="389"/>
                  <a:pt x="466" y="389"/>
                </a:cubicBezTo>
                <a:cubicBezTo>
                  <a:pt x="310" y="389"/>
                  <a:pt x="131" y="545"/>
                  <a:pt x="64" y="743"/>
                </a:cubicBezTo>
                <a:cubicBezTo>
                  <a:pt x="0" y="939"/>
                  <a:pt x="56" y="1117"/>
                  <a:pt x="212" y="1234"/>
                </a:cubicBezTo>
                <a:cubicBezTo>
                  <a:pt x="313" y="1310"/>
                  <a:pt x="419" y="1354"/>
                  <a:pt x="516" y="1368"/>
                </a:cubicBezTo>
                <a:cubicBezTo>
                  <a:pt x="564" y="1533"/>
                  <a:pt x="692" y="1631"/>
                  <a:pt x="882" y="1633"/>
                </a:cubicBezTo>
                <a:lnTo>
                  <a:pt x="918" y="1633"/>
                </a:lnTo>
                <a:cubicBezTo>
                  <a:pt x="1169" y="1633"/>
                  <a:pt x="1362" y="1583"/>
                  <a:pt x="1487" y="1491"/>
                </a:cubicBezTo>
                <a:cubicBezTo>
                  <a:pt x="1507" y="1513"/>
                  <a:pt x="1529" y="1536"/>
                  <a:pt x="1554" y="1555"/>
                </a:cubicBezTo>
                <a:cubicBezTo>
                  <a:pt x="1607" y="1597"/>
                  <a:pt x="1674" y="1619"/>
                  <a:pt x="1747" y="1619"/>
                </a:cubicBezTo>
                <a:cubicBezTo>
                  <a:pt x="1987" y="1619"/>
                  <a:pt x="2293" y="1388"/>
                  <a:pt x="2408" y="1128"/>
                </a:cubicBezTo>
                <a:cubicBezTo>
                  <a:pt x="2483" y="955"/>
                  <a:pt x="2461" y="794"/>
                  <a:pt x="2349" y="674"/>
                </a:cubicBezTo>
                <a:cubicBezTo>
                  <a:pt x="2266" y="587"/>
                  <a:pt x="2176" y="543"/>
                  <a:pt x="2070" y="537"/>
                </a:cubicBezTo>
                <a:cubicBezTo>
                  <a:pt x="2065" y="356"/>
                  <a:pt x="1956" y="183"/>
                  <a:pt x="1780" y="71"/>
                </a:cubicBezTo>
                <a:cubicBezTo>
                  <a:pt x="1707" y="23"/>
                  <a:pt x="1629" y="0"/>
                  <a:pt x="1552" y="0"/>
                </a:cubicBezTo>
                <a:close/>
              </a:path>
            </a:pathLst>
          </a:custGeom>
          <a:solidFill>
            <a:srgbClr val="2417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7"/>
          <p:cNvSpPr/>
          <p:nvPr/>
        </p:nvSpPr>
        <p:spPr>
          <a:xfrm>
            <a:off x="4205944" y="1689248"/>
            <a:ext cx="127951" cy="128441"/>
          </a:xfrm>
          <a:custGeom>
            <a:avLst/>
            <a:gdLst/>
            <a:ahLst/>
            <a:cxnLst/>
            <a:rect l="l" t="t" r="r" b="b"/>
            <a:pathLst>
              <a:path w="824" h="827" extrusionOk="0">
                <a:moveTo>
                  <a:pt x="435" y="109"/>
                </a:moveTo>
                <a:cubicBezTo>
                  <a:pt x="447" y="148"/>
                  <a:pt x="460" y="193"/>
                  <a:pt x="466" y="223"/>
                </a:cubicBezTo>
                <a:cubicBezTo>
                  <a:pt x="488" y="307"/>
                  <a:pt x="491" y="324"/>
                  <a:pt x="502" y="338"/>
                </a:cubicBezTo>
                <a:cubicBezTo>
                  <a:pt x="513" y="352"/>
                  <a:pt x="530" y="360"/>
                  <a:pt x="608" y="388"/>
                </a:cubicBezTo>
                <a:cubicBezTo>
                  <a:pt x="636" y="399"/>
                  <a:pt x="684" y="413"/>
                  <a:pt x="714" y="427"/>
                </a:cubicBezTo>
                <a:cubicBezTo>
                  <a:pt x="670" y="444"/>
                  <a:pt x="597" y="472"/>
                  <a:pt x="530" y="497"/>
                </a:cubicBezTo>
                <a:cubicBezTo>
                  <a:pt x="522" y="500"/>
                  <a:pt x="513" y="505"/>
                  <a:pt x="508" y="516"/>
                </a:cubicBezTo>
                <a:cubicBezTo>
                  <a:pt x="474" y="595"/>
                  <a:pt x="435" y="678"/>
                  <a:pt x="407" y="726"/>
                </a:cubicBezTo>
                <a:cubicBezTo>
                  <a:pt x="391" y="673"/>
                  <a:pt x="366" y="586"/>
                  <a:pt x="346" y="505"/>
                </a:cubicBezTo>
                <a:cubicBezTo>
                  <a:pt x="341" y="491"/>
                  <a:pt x="332" y="483"/>
                  <a:pt x="318" y="477"/>
                </a:cubicBezTo>
                <a:cubicBezTo>
                  <a:pt x="240" y="463"/>
                  <a:pt x="154" y="444"/>
                  <a:pt x="103" y="430"/>
                </a:cubicBezTo>
                <a:cubicBezTo>
                  <a:pt x="156" y="399"/>
                  <a:pt x="251" y="357"/>
                  <a:pt x="329" y="321"/>
                </a:cubicBezTo>
                <a:cubicBezTo>
                  <a:pt x="341" y="318"/>
                  <a:pt x="349" y="310"/>
                  <a:pt x="352" y="302"/>
                </a:cubicBezTo>
                <a:cubicBezTo>
                  <a:pt x="380" y="232"/>
                  <a:pt x="410" y="154"/>
                  <a:pt x="435" y="109"/>
                </a:cubicBezTo>
                <a:close/>
                <a:moveTo>
                  <a:pt x="447" y="0"/>
                </a:moveTo>
                <a:cubicBezTo>
                  <a:pt x="424" y="0"/>
                  <a:pt x="394" y="0"/>
                  <a:pt x="293" y="260"/>
                </a:cubicBezTo>
                <a:cubicBezTo>
                  <a:pt x="17" y="366"/>
                  <a:pt x="6" y="402"/>
                  <a:pt x="3" y="419"/>
                </a:cubicBezTo>
                <a:cubicBezTo>
                  <a:pt x="0" y="430"/>
                  <a:pt x="3" y="447"/>
                  <a:pt x="11" y="458"/>
                </a:cubicBezTo>
                <a:cubicBezTo>
                  <a:pt x="17" y="469"/>
                  <a:pt x="39" y="497"/>
                  <a:pt x="279" y="542"/>
                </a:cubicBezTo>
                <a:cubicBezTo>
                  <a:pt x="352" y="826"/>
                  <a:pt x="377" y="826"/>
                  <a:pt x="405" y="826"/>
                </a:cubicBezTo>
                <a:cubicBezTo>
                  <a:pt x="407" y="826"/>
                  <a:pt x="407" y="826"/>
                  <a:pt x="405" y="820"/>
                </a:cubicBezTo>
                <a:cubicBezTo>
                  <a:pt x="430" y="820"/>
                  <a:pt x="452" y="820"/>
                  <a:pt x="569" y="555"/>
                </a:cubicBezTo>
                <a:cubicBezTo>
                  <a:pt x="642" y="530"/>
                  <a:pt x="779" y="477"/>
                  <a:pt x="806" y="455"/>
                </a:cubicBezTo>
                <a:cubicBezTo>
                  <a:pt x="815" y="447"/>
                  <a:pt x="823" y="430"/>
                  <a:pt x="818" y="416"/>
                </a:cubicBezTo>
                <a:cubicBezTo>
                  <a:pt x="812" y="380"/>
                  <a:pt x="773" y="366"/>
                  <a:pt x="633" y="316"/>
                </a:cubicBezTo>
                <a:cubicBezTo>
                  <a:pt x="606" y="304"/>
                  <a:pt x="575" y="293"/>
                  <a:pt x="561" y="288"/>
                </a:cubicBezTo>
                <a:cubicBezTo>
                  <a:pt x="558" y="268"/>
                  <a:pt x="547" y="235"/>
                  <a:pt x="539" y="204"/>
                </a:cubicBezTo>
                <a:cubicBezTo>
                  <a:pt x="516" y="101"/>
                  <a:pt x="497" y="42"/>
                  <a:pt x="480" y="17"/>
                </a:cubicBezTo>
                <a:cubicBezTo>
                  <a:pt x="474" y="11"/>
                  <a:pt x="460" y="0"/>
                  <a:pt x="447" y="0"/>
                </a:cubicBezTo>
                <a:close/>
              </a:path>
            </a:pathLst>
          </a:custGeom>
          <a:solidFill>
            <a:srgbClr val="2417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7"/>
          <p:cNvSpPr/>
          <p:nvPr/>
        </p:nvSpPr>
        <p:spPr>
          <a:xfrm>
            <a:off x="4991494" y="4376623"/>
            <a:ext cx="127951" cy="128441"/>
          </a:xfrm>
          <a:custGeom>
            <a:avLst/>
            <a:gdLst/>
            <a:ahLst/>
            <a:cxnLst/>
            <a:rect l="l" t="t" r="r" b="b"/>
            <a:pathLst>
              <a:path w="824" h="827" extrusionOk="0">
                <a:moveTo>
                  <a:pt x="435" y="109"/>
                </a:moveTo>
                <a:cubicBezTo>
                  <a:pt x="447" y="148"/>
                  <a:pt x="460" y="193"/>
                  <a:pt x="466" y="223"/>
                </a:cubicBezTo>
                <a:cubicBezTo>
                  <a:pt x="488" y="307"/>
                  <a:pt x="491" y="324"/>
                  <a:pt x="502" y="338"/>
                </a:cubicBezTo>
                <a:cubicBezTo>
                  <a:pt x="513" y="352"/>
                  <a:pt x="530" y="360"/>
                  <a:pt x="608" y="388"/>
                </a:cubicBezTo>
                <a:cubicBezTo>
                  <a:pt x="636" y="399"/>
                  <a:pt x="684" y="413"/>
                  <a:pt x="714" y="427"/>
                </a:cubicBezTo>
                <a:cubicBezTo>
                  <a:pt x="670" y="444"/>
                  <a:pt x="597" y="472"/>
                  <a:pt x="530" y="497"/>
                </a:cubicBezTo>
                <a:cubicBezTo>
                  <a:pt x="522" y="500"/>
                  <a:pt x="513" y="505"/>
                  <a:pt x="508" y="516"/>
                </a:cubicBezTo>
                <a:cubicBezTo>
                  <a:pt x="474" y="595"/>
                  <a:pt x="435" y="678"/>
                  <a:pt x="407" y="726"/>
                </a:cubicBezTo>
                <a:cubicBezTo>
                  <a:pt x="391" y="673"/>
                  <a:pt x="366" y="586"/>
                  <a:pt x="346" y="505"/>
                </a:cubicBezTo>
                <a:cubicBezTo>
                  <a:pt x="341" y="491"/>
                  <a:pt x="332" y="483"/>
                  <a:pt x="318" y="477"/>
                </a:cubicBezTo>
                <a:cubicBezTo>
                  <a:pt x="240" y="463"/>
                  <a:pt x="154" y="444"/>
                  <a:pt x="103" y="430"/>
                </a:cubicBezTo>
                <a:cubicBezTo>
                  <a:pt x="156" y="399"/>
                  <a:pt x="251" y="357"/>
                  <a:pt x="329" y="321"/>
                </a:cubicBezTo>
                <a:cubicBezTo>
                  <a:pt x="341" y="318"/>
                  <a:pt x="349" y="310"/>
                  <a:pt x="352" y="302"/>
                </a:cubicBezTo>
                <a:cubicBezTo>
                  <a:pt x="380" y="232"/>
                  <a:pt x="410" y="154"/>
                  <a:pt x="435" y="109"/>
                </a:cubicBezTo>
                <a:close/>
                <a:moveTo>
                  <a:pt x="447" y="0"/>
                </a:moveTo>
                <a:cubicBezTo>
                  <a:pt x="424" y="0"/>
                  <a:pt x="394" y="0"/>
                  <a:pt x="293" y="260"/>
                </a:cubicBezTo>
                <a:cubicBezTo>
                  <a:pt x="17" y="366"/>
                  <a:pt x="6" y="402"/>
                  <a:pt x="3" y="419"/>
                </a:cubicBezTo>
                <a:cubicBezTo>
                  <a:pt x="0" y="430"/>
                  <a:pt x="3" y="447"/>
                  <a:pt x="11" y="458"/>
                </a:cubicBezTo>
                <a:cubicBezTo>
                  <a:pt x="17" y="469"/>
                  <a:pt x="39" y="497"/>
                  <a:pt x="279" y="542"/>
                </a:cubicBezTo>
                <a:cubicBezTo>
                  <a:pt x="352" y="826"/>
                  <a:pt x="377" y="826"/>
                  <a:pt x="405" y="826"/>
                </a:cubicBezTo>
                <a:cubicBezTo>
                  <a:pt x="407" y="826"/>
                  <a:pt x="407" y="826"/>
                  <a:pt x="405" y="820"/>
                </a:cubicBezTo>
                <a:cubicBezTo>
                  <a:pt x="430" y="820"/>
                  <a:pt x="452" y="820"/>
                  <a:pt x="569" y="555"/>
                </a:cubicBezTo>
                <a:cubicBezTo>
                  <a:pt x="642" y="530"/>
                  <a:pt x="779" y="477"/>
                  <a:pt x="806" y="455"/>
                </a:cubicBezTo>
                <a:cubicBezTo>
                  <a:pt x="815" y="447"/>
                  <a:pt x="823" y="430"/>
                  <a:pt x="818" y="416"/>
                </a:cubicBezTo>
                <a:cubicBezTo>
                  <a:pt x="812" y="380"/>
                  <a:pt x="773" y="366"/>
                  <a:pt x="633" y="316"/>
                </a:cubicBezTo>
                <a:cubicBezTo>
                  <a:pt x="606" y="304"/>
                  <a:pt x="575" y="293"/>
                  <a:pt x="561" y="288"/>
                </a:cubicBezTo>
                <a:cubicBezTo>
                  <a:pt x="558" y="268"/>
                  <a:pt x="547" y="235"/>
                  <a:pt x="539" y="204"/>
                </a:cubicBezTo>
                <a:cubicBezTo>
                  <a:pt x="516" y="101"/>
                  <a:pt x="497" y="42"/>
                  <a:pt x="480" y="17"/>
                </a:cubicBezTo>
                <a:cubicBezTo>
                  <a:pt x="474" y="11"/>
                  <a:pt x="460" y="0"/>
                  <a:pt x="447" y="0"/>
                </a:cubicBezTo>
                <a:close/>
              </a:path>
            </a:pathLst>
          </a:custGeom>
          <a:solidFill>
            <a:srgbClr val="2417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7"/>
          <p:cNvSpPr/>
          <p:nvPr/>
        </p:nvSpPr>
        <p:spPr>
          <a:xfrm>
            <a:off x="8237019" y="869248"/>
            <a:ext cx="127951" cy="128441"/>
          </a:xfrm>
          <a:custGeom>
            <a:avLst/>
            <a:gdLst/>
            <a:ahLst/>
            <a:cxnLst/>
            <a:rect l="l" t="t" r="r" b="b"/>
            <a:pathLst>
              <a:path w="824" h="827" extrusionOk="0">
                <a:moveTo>
                  <a:pt x="435" y="109"/>
                </a:moveTo>
                <a:cubicBezTo>
                  <a:pt x="447" y="148"/>
                  <a:pt x="460" y="193"/>
                  <a:pt x="466" y="223"/>
                </a:cubicBezTo>
                <a:cubicBezTo>
                  <a:pt x="488" y="307"/>
                  <a:pt x="491" y="324"/>
                  <a:pt x="502" y="338"/>
                </a:cubicBezTo>
                <a:cubicBezTo>
                  <a:pt x="513" y="352"/>
                  <a:pt x="530" y="360"/>
                  <a:pt x="608" y="388"/>
                </a:cubicBezTo>
                <a:cubicBezTo>
                  <a:pt x="636" y="399"/>
                  <a:pt x="684" y="413"/>
                  <a:pt x="714" y="427"/>
                </a:cubicBezTo>
                <a:cubicBezTo>
                  <a:pt x="670" y="444"/>
                  <a:pt x="597" y="472"/>
                  <a:pt x="530" y="497"/>
                </a:cubicBezTo>
                <a:cubicBezTo>
                  <a:pt x="522" y="500"/>
                  <a:pt x="513" y="505"/>
                  <a:pt x="508" y="516"/>
                </a:cubicBezTo>
                <a:cubicBezTo>
                  <a:pt x="474" y="595"/>
                  <a:pt x="435" y="678"/>
                  <a:pt x="407" y="726"/>
                </a:cubicBezTo>
                <a:cubicBezTo>
                  <a:pt x="391" y="673"/>
                  <a:pt x="366" y="586"/>
                  <a:pt x="346" y="505"/>
                </a:cubicBezTo>
                <a:cubicBezTo>
                  <a:pt x="341" y="491"/>
                  <a:pt x="332" y="483"/>
                  <a:pt x="318" y="477"/>
                </a:cubicBezTo>
                <a:cubicBezTo>
                  <a:pt x="240" y="463"/>
                  <a:pt x="154" y="444"/>
                  <a:pt x="103" y="430"/>
                </a:cubicBezTo>
                <a:cubicBezTo>
                  <a:pt x="156" y="399"/>
                  <a:pt x="251" y="357"/>
                  <a:pt x="329" y="321"/>
                </a:cubicBezTo>
                <a:cubicBezTo>
                  <a:pt x="341" y="318"/>
                  <a:pt x="349" y="310"/>
                  <a:pt x="352" y="302"/>
                </a:cubicBezTo>
                <a:cubicBezTo>
                  <a:pt x="380" y="232"/>
                  <a:pt x="410" y="154"/>
                  <a:pt x="435" y="109"/>
                </a:cubicBezTo>
                <a:close/>
                <a:moveTo>
                  <a:pt x="447" y="0"/>
                </a:moveTo>
                <a:cubicBezTo>
                  <a:pt x="424" y="0"/>
                  <a:pt x="394" y="0"/>
                  <a:pt x="293" y="260"/>
                </a:cubicBezTo>
                <a:cubicBezTo>
                  <a:pt x="17" y="366"/>
                  <a:pt x="6" y="402"/>
                  <a:pt x="3" y="419"/>
                </a:cubicBezTo>
                <a:cubicBezTo>
                  <a:pt x="0" y="430"/>
                  <a:pt x="3" y="447"/>
                  <a:pt x="11" y="458"/>
                </a:cubicBezTo>
                <a:cubicBezTo>
                  <a:pt x="17" y="469"/>
                  <a:pt x="39" y="497"/>
                  <a:pt x="279" y="542"/>
                </a:cubicBezTo>
                <a:cubicBezTo>
                  <a:pt x="352" y="826"/>
                  <a:pt x="377" y="826"/>
                  <a:pt x="405" y="826"/>
                </a:cubicBezTo>
                <a:cubicBezTo>
                  <a:pt x="407" y="826"/>
                  <a:pt x="407" y="826"/>
                  <a:pt x="405" y="820"/>
                </a:cubicBezTo>
                <a:cubicBezTo>
                  <a:pt x="430" y="820"/>
                  <a:pt x="452" y="820"/>
                  <a:pt x="569" y="555"/>
                </a:cubicBezTo>
                <a:cubicBezTo>
                  <a:pt x="642" y="530"/>
                  <a:pt x="779" y="477"/>
                  <a:pt x="806" y="455"/>
                </a:cubicBezTo>
                <a:cubicBezTo>
                  <a:pt x="815" y="447"/>
                  <a:pt x="823" y="430"/>
                  <a:pt x="818" y="416"/>
                </a:cubicBezTo>
                <a:cubicBezTo>
                  <a:pt x="812" y="380"/>
                  <a:pt x="773" y="366"/>
                  <a:pt x="633" y="316"/>
                </a:cubicBezTo>
                <a:cubicBezTo>
                  <a:pt x="606" y="304"/>
                  <a:pt x="575" y="293"/>
                  <a:pt x="561" y="288"/>
                </a:cubicBezTo>
                <a:cubicBezTo>
                  <a:pt x="558" y="268"/>
                  <a:pt x="547" y="235"/>
                  <a:pt x="539" y="204"/>
                </a:cubicBezTo>
                <a:cubicBezTo>
                  <a:pt x="516" y="101"/>
                  <a:pt x="497" y="42"/>
                  <a:pt x="480" y="17"/>
                </a:cubicBezTo>
                <a:cubicBezTo>
                  <a:pt x="474" y="11"/>
                  <a:pt x="460" y="0"/>
                  <a:pt x="447" y="0"/>
                </a:cubicBezTo>
                <a:close/>
              </a:path>
            </a:pathLst>
          </a:custGeom>
          <a:solidFill>
            <a:srgbClr val="2417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1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8"/>
          <p:cNvSpPr/>
          <p:nvPr/>
        </p:nvSpPr>
        <p:spPr>
          <a:xfrm>
            <a:off x="209375" y="211350"/>
            <a:ext cx="8725035" cy="4720703"/>
          </a:xfrm>
          <a:custGeom>
            <a:avLst/>
            <a:gdLst/>
            <a:ahLst/>
            <a:cxnLst/>
            <a:rect l="l" t="t" r="r" b="b"/>
            <a:pathLst>
              <a:path w="275216" h="156509" extrusionOk="0">
                <a:moveTo>
                  <a:pt x="6251" y="311"/>
                </a:moveTo>
                <a:lnTo>
                  <a:pt x="6251" y="6247"/>
                </a:lnTo>
                <a:lnTo>
                  <a:pt x="315" y="6247"/>
                </a:lnTo>
                <a:lnTo>
                  <a:pt x="315" y="311"/>
                </a:lnTo>
                <a:close/>
                <a:moveTo>
                  <a:pt x="12498" y="311"/>
                </a:moveTo>
                <a:lnTo>
                  <a:pt x="12498" y="6247"/>
                </a:lnTo>
                <a:lnTo>
                  <a:pt x="6562" y="6247"/>
                </a:lnTo>
                <a:lnTo>
                  <a:pt x="6562" y="311"/>
                </a:lnTo>
                <a:close/>
                <a:moveTo>
                  <a:pt x="18745" y="311"/>
                </a:moveTo>
                <a:lnTo>
                  <a:pt x="18745" y="6247"/>
                </a:lnTo>
                <a:lnTo>
                  <a:pt x="12810" y="6247"/>
                </a:lnTo>
                <a:lnTo>
                  <a:pt x="12810" y="311"/>
                </a:lnTo>
                <a:close/>
                <a:moveTo>
                  <a:pt x="24992" y="311"/>
                </a:moveTo>
                <a:lnTo>
                  <a:pt x="24992" y="6247"/>
                </a:lnTo>
                <a:lnTo>
                  <a:pt x="19058" y="6247"/>
                </a:lnTo>
                <a:lnTo>
                  <a:pt x="19058" y="311"/>
                </a:lnTo>
                <a:close/>
                <a:moveTo>
                  <a:pt x="31241" y="311"/>
                </a:moveTo>
                <a:lnTo>
                  <a:pt x="31241" y="6247"/>
                </a:lnTo>
                <a:lnTo>
                  <a:pt x="25305" y="6247"/>
                </a:lnTo>
                <a:lnTo>
                  <a:pt x="25305" y="311"/>
                </a:lnTo>
                <a:close/>
                <a:moveTo>
                  <a:pt x="37489" y="311"/>
                </a:moveTo>
                <a:lnTo>
                  <a:pt x="37489" y="6247"/>
                </a:lnTo>
                <a:lnTo>
                  <a:pt x="31553" y="6247"/>
                </a:lnTo>
                <a:lnTo>
                  <a:pt x="31553" y="311"/>
                </a:lnTo>
                <a:close/>
                <a:moveTo>
                  <a:pt x="43737" y="311"/>
                </a:moveTo>
                <a:lnTo>
                  <a:pt x="43737" y="6247"/>
                </a:lnTo>
                <a:lnTo>
                  <a:pt x="37802" y="6247"/>
                </a:lnTo>
                <a:lnTo>
                  <a:pt x="37802" y="311"/>
                </a:lnTo>
                <a:close/>
                <a:moveTo>
                  <a:pt x="49985" y="311"/>
                </a:moveTo>
                <a:lnTo>
                  <a:pt x="49985" y="6247"/>
                </a:lnTo>
                <a:lnTo>
                  <a:pt x="44049" y="6247"/>
                </a:lnTo>
                <a:lnTo>
                  <a:pt x="44049" y="311"/>
                </a:lnTo>
                <a:close/>
                <a:moveTo>
                  <a:pt x="56232" y="311"/>
                </a:moveTo>
                <a:lnTo>
                  <a:pt x="56232" y="6247"/>
                </a:lnTo>
                <a:lnTo>
                  <a:pt x="50296" y="6247"/>
                </a:lnTo>
                <a:lnTo>
                  <a:pt x="50296" y="311"/>
                </a:lnTo>
                <a:close/>
                <a:moveTo>
                  <a:pt x="62480" y="311"/>
                </a:moveTo>
                <a:lnTo>
                  <a:pt x="62480" y="6247"/>
                </a:lnTo>
                <a:lnTo>
                  <a:pt x="56545" y="6247"/>
                </a:lnTo>
                <a:lnTo>
                  <a:pt x="56545" y="311"/>
                </a:lnTo>
                <a:close/>
                <a:moveTo>
                  <a:pt x="68727" y="311"/>
                </a:moveTo>
                <a:lnTo>
                  <a:pt x="68727" y="6247"/>
                </a:lnTo>
                <a:lnTo>
                  <a:pt x="62792" y="6247"/>
                </a:lnTo>
                <a:lnTo>
                  <a:pt x="62792" y="311"/>
                </a:lnTo>
                <a:close/>
                <a:moveTo>
                  <a:pt x="74975" y="311"/>
                </a:moveTo>
                <a:lnTo>
                  <a:pt x="74975" y="6247"/>
                </a:lnTo>
                <a:lnTo>
                  <a:pt x="69039" y="6247"/>
                </a:lnTo>
                <a:lnTo>
                  <a:pt x="69039" y="311"/>
                </a:lnTo>
                <a:close/>
                <a:moveTo>
                  <a:pt x="81223" y="311"/>
                </a:moveTo>
                <a:lnTo>
                  <a:pt x="81223" y="6247"/>
                </a:lnTo>
                <a:lnTo>
                  <a:pt x="75286" y="6247"/>
                </a:lnTo>
                <a:lnTo>
                  <a:pt x="75286" y="311"/>
                </a:lnTo>
                <a:close/>
                <a:moveTo>
                  <a:pt x="87470" y="311"/>
                </a:moveTo>
                <a:lnTo>
                  <a:pt x="87470" y="6247"/>
                </a:lnTo>
                <a:lnTo>
                  <a:pt x="81535" y="6247"/>
                </a:lnTo>
                <a:lnTo>
                  <a:pt x="81535" y="311"/>
                </a:lnTo>
                <a:close/>
                <a:moveTo>
                  <a:pt x="93720" y="311"/>
                </a:moveTo>
                <a:lnTo>
                  <a:pt x="93720" y="6247"/>
                </a:lnTo>
                <a:lnTo>
                  <a:pt x="87784" y="6247"/>
                </a:lnTo>
                <a:lnTo>
                  <a:pt x="87784" y="311"/>
                </a:lnTo>
                <a:close/>
                <a:moveTo>
                  <a:pt x="99967" y="311"/>
                </a:moveTo>
                <a:lnTo>
                  <a:pt x="99967" y="6247"/>
                </a:lnTo>
                <a:lnTo>
                  <a:pt x="94031" y="6247"/>
                </a:lnTo>
                <a:lnTo>
                  <a:pt x="94031" y="311"/>
                </a:lnTo>
                <a:close/>
                <a:moveTo>
                  <a:pt x="106214" y="311"/>
                </a:moveTo>
                <a:lnTo>
                  <a:pt x="106214" y="6247"/>
                </a:lnTo>
                <a:lnTo>
                  <a:pt x="100280" y="6247"/>
                </a:lnTo>
                <a:lnTo>
                  <a:pt x="100280" y="311"/>
                </a:lnTo>
                <a:close/>
                <a:moveTo>
                  <a:pt x="112461" y="311"/>
                </a:moveTo>
                <a:lnTo>
                  <a:pt x="112461" y="6247"/>
                </a:lnTo>
                <a:lnTo>
                  <a:pt x="106527" y="6247"/>
                </a:lnTo>
                <a:lnTo>
                  <a:pt x="106527" y="311"/>
                </a:lnTo>
                <a:close/>
                <a:moveTo>
                  <a:pt x="118710" y="311"/>
                </a:moveTo>
                <a:lnTo>
                  <a:pt x="118710" y="6247"/>
                </a:lnTo>
                <a:lnTo>
                  <a:pt x="112774" y="6247"/>
                </a:lnTo>
                <a:lnTo>
                  <a:pt x="112774" y="311"/>
                </a:lnTo>
                <a:close/>
                <a:moveTo>
                  <a:pt x="124957" y="311"/>
                </a:moveTo>
                <a:lnTo>
                  <a:pt x="124957" y="6247"/>
                </a:lnTo>
                <a:lnTo>
                  <a:pt x="119021" y="6247"/>
                </a:lnTo>
                <a:lnTo>
                  <a:pt x="119021" y="311"/>
                </a:lnTo>
                <a:close/>
                <a:moveTo>
                  <a:pt x="131204" y="311"/>
                </a:moveTo>
                <a:lnTo>
                  <a:pt x="131204" y="6247"/>
                </a:lnTo>
                <a:lnTo>
                  <a:pt x="125270" y="6247"/>
                </a:lnTo>
                <a:lnTo>
                  <a:pt x="125270" y="311"/>
                </a:lnTo>
                <a:close/>
                <a:moveTo>
                  <a:pt x="137451" y="311"/>
                </a:moveTo>
                <a:lnTo>
                  <a:pt x="137451" y="6247"/>
                </a:lnTo>
                <a:lnTo>
                  <a:pt x="131517" y="6247"/>
                </a:lnTo>
                <a:lnTo>
                  <a:pt x="131517" y="311"/>
                </a:lnTo>
                <a:close/>
                <a:moveTo>
                  <a:pt x="143702" y="311"/>
                </a:moveTo>
                <a:lnTo>
                  <a:pt x="143702" y="6247"/>
                </a:lnTo>
                <a:lnTo>
                  <a:pt x="137766" y="6247"/>
                </a:lnTo>
                <a:lnTo>
                  <a:pt x="137766" y="311"/>
                </a:lnTo>
                <a:close/>
                <a:moveTo>
                  <a:pt x="149949" y="311"/>
                </a:moveTo>
                <a:lnTo>
                  <a:pt x="149949" y="6247"/>
                </a:lnTo>
                <a:lnTo>
                  <a:pt x="144015" y="6247"/>
                </a:lnTo>
                <a:lnTo>
                  <a:pt x="144015" y="311"/>
                </a:lnTo>
                <a:close/>
                <a:moveTo>
                  <a:pt x="156196" y="311"/>
                </a:moveTo>
                <a:lnTo>
                  <a:pt x="156196" y="6247"/>
                </a:lnTo>
                <a:lnTo>
                  <a:pt x="150262" y="6247"/>
                </a:lnTo>
                <a:lnTo>
                  <a:pt x="150262" y="311"/>
                </a:lnTo>
                <a:close/>
                <a:moveTo>
                  <a:pt x="162445" y="311"/>
                </a:moveTo>
                <a:lnTo>
                  <a:pt x="162445" y="6247"/>
                </a:lnTo>
                <a:lnTo>
                  <a:pt x="156509" y="6247"/>
                </a:lnTo>
                <a:lnTo>
                  <a:pt x="156509" y="311"/>
                </a:lnTo>
                <a:close/>
                <a:moveTo>
                  <a:pt x="168692" y="311"/>
                </a:moveTo>
                <a:lnTo>
                  <a:pt x="168692" y="6247"/>
                </a:lnTo>
                <a:lnTo>
                  <a:pt x="162756" y="6247"/>
                </a:lnTo>
                <a:lnTo>
                  <a:pt x="162756" y="311"/>
                </a:lnTo>
                <a:close/>
                <a:moveTo>
                  <a:pt x="174939" y="311"/>
                </a:moveTo>
                <a:lnTo>
                  <a:pt x="174939" y="6247"/>
                </a:lnTo>
                <a:lnTo>
                  <a:pt x="169005" y="6247"/>
                </a:lnTo>
                <a:lnTo>
                  <a:pt x="169005" y="311"/>
                </a:lnTo>
                <a:close/>
                <a:moveTo>
                  <a:pt x="181186" y="311"/>
                </a:moveTo>
                <a:lnTo>
                  <a:pt x="181186" y="6247"/>
                </a:lnTo>
                <a:lnTo>
                  <a:pt x="175252" y="6247"/>
                </a:lnTo>
                <a:lnTo>
                  <a:pt x="175252" y="311"/>
                </a:lnTo>
                <a:close/>
                <a:moveTo>
                  <a:pt x="187435" y="311"/>
                </a:moveTo>
                <a:lnTo>
                  <a:pt x="187435" y="6247"/>
                </a:lnTo>
                <a:lnTo>
                  <a:pt x="181499" y="6247"/>
                </a:lnTo>
                <a:lnTo>
                  <a:pt x="181499" y="311"/>
                </a:lnTo>
                <a:close/>
                <a:moveTo>
                  <a:pt x="193684" y="311"/>
                </a:moveTo>
                <a:lnTo>
                  <a:pt x="193684" y="6247"/>
                </a:lnTo>
                <a:lnTo>
                  <a:pt x="187749" y="6247"/>
                </a:lnTo>
                <a:lnTo>
                  <a:pt x="187749" y="311"/>
                </a:lnTo>
                <a:close/>
                <a:moveTo>
                  <a:pt x="199931" y="311"/>
                </a:moveTo>
                <a:lnTo>
                  <a:pt x="199931" y="6247"/>
                </a:lnTo>
                <a:lnTo>
                  <a:pt x="193996" y="6247"/>
                </a:lnTo>
                <a:lnTo>
                  <a:pt x="193996" y="311"/>
                </a:lnTo>
                <a:close/>
                <a:moveTo>
                  <a:pt x="206180" y="311"/>
                </a:moveTo>
                <a:lnTo>
                  <a:pt x="206180" y="6247"/>
                </a:lnTo>
                <a:lnTo>
                  <a:pt x="200244" y="6247"/>
                </a:lnTo>
                <a:lnTo>
                  <a:pt x="200244" y="311"/>
                </a:lnTo>
                <a:close/>
                <a:moveTo>
                  <a:pt x="212427" y="311"/>
                </a:moveTo>
                <a:lnTo>
                  <a:pt x="212427" y="6247"/>
                </a:lnTo>
                <a:lnTo>
                  <a:pt x="206491" y="6247"/>
                </a:lnTo>
                <a:lnTo>
                  <a:pt x="206491" y="311"/>
                </a:lnTo>
                <a:close/>
                <a:moveTo>
                  <a:pt x="218674" y="311"/>
                </a:moveTo>
                <a:lnTo>
                  <a:pt x="218674" y="6247"/>
                </a:lnTo>
                <a:lnTo>
                  <a:pt x="212739" y="6247"/>
                </a:lnTo>
                <a:lnTo>
                  <a:pt x="212739" y="311"/>
                </a:lnTo>
                <a:close/>
                <a:moveTo>
                  <a:pt x="224921" y="311"/>
                </a:moveTo>
                <a:lnTo>
                  <a:pt x="224921" y="6247"/>
                </a:lnTo>
                <a:lnTo>
                  <a:pt x="218987" y="6247"/>
                </a:lnTo>
                <a:lnTo>
                  <a:pt x="218987" y="311"/>
                </a:lnTo>
                <a:close/>
                <a:moveTo>
                  <a:pt x="231170" y="311"/>
                </a:moveTo>
                <a:lnTo>
                  <a:pt x="231170" y="6247"/>
                </a:lnTo>
                <a:lnTo>
                  <a:pt x="225234" y="6247"/>
                </a:lnTo>
                <a:lnTo>
                  <a:pt x="225234" y="311"/>
                </a:lnTo>
                <a:close/>
                <a:moveTo>
                  <a:pt x="237417" y="311"/>
                </a:moveTo>
                <a:lnTo>
                  <a:pt x="237417" y="6247"/>
                </a:lnTo>
                <a:lnTo>
                  <a:pt x="231481" y="6247"/>
                </a:lnTo>
                <a:lnTo>
                  <a:pt x="231481" y="311"/>
                </a:lnTo>
                <a:close/>
                <a:moveTo>
                  <a:pt x="243664" y="311"/>
                </a:moveTo>
                <a:lnTo>
                  <a:pt x="243664" y="6247"/>
                </a:lnTo>
                <a:lnTo>
                  <a:pt x="237729" y="6247"/>
                </a:lnTo>
                <a:lnTo>
                  <a:pt x="237729" y="311"/>
                </a:lnTo>
                <a:close/>
                <a:moveTo>
                  <a:pt x="249914" y="311"/>
                </a:moveTo>
                <a:lnTo>
                  <a:pt x="249914" y="6247"/>
                </a:lnTo>
                <a:lnTo>
                  <a:pt x="243978" y="6247"/>
                </a:lnTo>
                <a:lnTo>
                  <a:pt x="243978" y="311"/>
                </a:lnTo>
                <a:close/>
                <a:moveTo>
                  <a:pt x="256161" y="311"/>
                </a:moveTo>
                <a:lnTo>
                  <a:pt x="256161" y="6247"/>
                </a:lnTo>
                <a:lnTo>
                  <a:pt x="250225" y="6247"/>
                </a:lnTo>
                <a:lnTo>
                  <a:pt x="250225" y="311"/>
                </a:lnTo>
                <a:close/>
                <a:moveTo>
                  <a:pt x="262409" y="311"/>
                </a:moveTo>
                <a:lnTo>
                  <a:pt x="262409" y="6247"/>
                </a:lnTo>
                <a:lnTo>
                  <a:pt x="256474" y="6247"/>
                </a:lnTo>
                <a:lnTo>
                  <a:pt x="256474" y="311"/>
                </a:lnTo>
                <a:close/>
                <a:moveTo>
                  <a:pt x="268656" y="311"/>
                </a:moveTo>
                <a:lnTo>
                  <a:pt x="268656" y="6247"/>
                </a:lnTo>
                <a:lnTo>
                  <a:pt x="262721" y="6247"/>
                </a:lnTo>
                <a:lnTo>
                  <a:pt x="262721" y="311"/>
                </a:lnTo>
                <a:close/>
                <a:moveTo>
                  <a:pt x="274904" y="311"/>
                </a:moveTo>
                <a:lnTo>
                  <a:pt x="274904" y="6247"/>
                </a:lnTo>
                <a:lnTo>
                  <a:pt x="268968" y="6247"/>
                </a:lnTo>
                <a:lnTo>
                  <a:pt x="268968" y="311"/>
                </a:lnTo>
                <a:close/>
                <a:moveTo>
                  <a:pt x="6251" y="6560"/>
                </a:moveTo>
                <a:lnTo>
                  <a:pt x="6251" y="12494"/>
                </a:lnTo>
                <a:lnTo>
                  <a:pt x="315" y="12494"/>
                </a:lnTo>
                <a:lnTo>
                  <a:pt x="315" y="6560"/>
                </a:lnTo>
                <a:close/>
                <a:moveTo>
                  <a:pt x="12498" y="6560"/>
                </a:moveTo>
                <a:lnTo>
                  <a:pt x="12498" y="12494"/>
                </a:lnTo>
                <a:lnTo>
                  <a:pt x="6562" y="12494"/>
                </a:lnTo>
                <a:lnTo>
                  <a:pt x="6562" y="6560"/>
                </a:lnTo>
                <a:close/>
                <a:moveTo>
                  <a:pt x="18745" y="6560"/>
                </a:moveTo>
                <a:lnTo>
                  <a:pt x="18745" y="12494"/>
                </a:lnTo>
                <a:lnTo>
                  <a:pt x="12810" y="12494"/>
                </a:lnTo>
                <a:lnTo>
                  <a:pt x="12810" y="6560"/>
                </a:lnTo>
                <a:close/>
                <a:moveTo>
                  <a:pt x="24992" y="6560"/>
                </a:moveTo>
                <a:lnTo>
                  <a:pt x="24992" y="12494"/>
                </a:lnTo>
                <a:lnTo>
                  <a:pt x="19058" y="12494"/>
                </a:lnTo>
                <a:lnTo>
                  <a:pt x="19058" y="6560"/>
                </a:lnTo>
                <a:close/>
                <a:moveTo>
                  <a:pt x="31241" y="6560"/>
                </a:moveTo>
                <a:lnTo>
                  <a:pt x="31241" y="12494"/>
                </a:lnTo>
                <a:lnTo>
                  <a:pt x="25305" y="12494"/>
                </a:lnTo>
                <a:lnTo>
                  <a:pt x="25305" y="6560"/>
                </a:lnTo>
                <a:close/>
                <a:moveTo>
                  <a:pt x="37489" y="6560"/>
                </a:moveTo>
                <a:lnTo>
                  <a:pt x="37489" y="12494"/>
                </a:lnTo>
                <a:lnTo>
                  <a:pt x="31553" y="12494"/>
                </a:lnTo>
                <a:lnTo>
                  <a:pt x="31553" y="6560"/>
                </a:lnTo>
                <a:close/>
                <a:moveTo>
                  <a:pt x="43737" y="6560"/>
                </a:moveTo>
                <a:lnTo>
                  <a:pt x="43737" y="12494"/>
                </a:lnTo>
                <a:lnTo>
                  <a:pt x="37802" y="12494"/>
                </a:lnTo>
                <a:lnTo>
                  <a:pt x="37802" y="6560"/>
                </a:lnTo>
                <a:close/>
                <a:moveTo>
                  <a:pt x="49985" y="6560"/>
                </a:moveTo>
                <a:lnTo>
                  <a:pt x="49985" y="12494"/>
                </a:lnTo>
                <a:lnTo>
                  <a:pt x="44049" y="12494"/>
                </a:lnTo>
                <a:lnTo>
                  <a:pt x="44049" y="6560"/>
                </a:lnTo>
                <a:close/>
                <a:moveTo>
                  <a:pt x="56232" y="6560"/>
                </a:moveTo>
                <a:lnTo>
                  <a:pt x="56232" y="12494"/>
                </a:lnTo>
                <a:lnTo>
                  <a:pt x="50296" y="12494"/>
                </a:lnTo>
                <a:lnTo>
                  <a:pt x="50296" y="6560"/>
                </a:lnTo>
                <a:close/>
                <a:moveTo>
                  <a:pt x="62480" y="6560"/>
                </a:moveTo>
                <a:lnTo>
                  <a:pt x="62480" y="12494"/>
                </a:lnTo>
                <a:lnTo>
                  <a:pt x="56545" y="12494"/>
                </a:lnTo>
                <a:lnTo>
                  <a:pt x="56545" y="6560"/>
                </a:lnTo>
                <a:close/>
                <a:moveTo>
                  <a:pt x="68727" y="6560"/>
                </a:moveTo>
                <a:lnTo>
                  <a:pt x="68727" y="12494"/>
                </a:lnTo>
                <a:lnTo>
                  <a:pt x="62792" y="12494"/>
                </a:lnTo>
                <a:lnTo>
                  <a:pt x="62792" y="6560"/>
                </a:lnTo>
                <a:close/>
                <a:moveTo>
                  <a:pt x="74975" y="6560"/>
                </a:moveTo>
                <a:lnTo>
                  <a:pt x="74975" y="12494"/>
                </a:lnTo>
                <a:lnTo>
                  <a:pt x="69039" y="12494"/>
                </a:lnTo>
                <a:lnTo>
                  <a:pt x="69039" y="6560"/>
                </a:lnTo>
                <a:close/>
                <a:moveTo>
                  <a:pt x="81223" y="6560"/>
                </a:moveTo>
                <a:lnTo>
                  <a:pt x="81223" y="12494"/>
                </a:lnTo>
                <a:lnTo>
                  <a:pt x="75286" y="12494"/>
                </a:lnTo>
                <a:lnTo>
                  <a:pt x="75286" y="6560"/>
                </a:lnTo>
                <a:close/>
                <a:moveTo>
                  <a:pt x="87470" y="6560"/>
                </a:moveTo>
                <a:lnTo>
                  <a:pt x="87470" y="12494"/>
                </a:lnTo>
                <a:lnTo>
                  <a:pt x="81535" y="12494"/>
                </a:lnTo>
                <a:lnTo>
                  <a:pt x="81535" y="6560"/>
                </a:lnTo>
                <a:close/>
                <a:moveTo>
                  <a:pt x="93720" y="6560"/>
                </a:moveTo>
                <a:lnTo>
                  <a:pt x="93720" y="12494"/>
                </a:lnTo>
                <a:lnTo>
                  <a:pt x="87784" y="12494"/>
                </a:lnTo>
                <a:lnTo>
                  <a:pt x="87784" y="6560"/>
                </a:lnTo>
                <a:close/>
                <a:moveTo>
                  <a:pt x="99967" y="6560"/>
                </a:moveTo>
                <a:lnTo>
                  <a:pt x="99967" y="12494"/>
                </a:lnTo>
                <a:lnTo>
                  <a:pt x="94031" y="12494"/>
                </a:lnTo>
                <a:lnTo>
                  <a:pt x="94031" y="6560"/>
                </a:lnTo>
                <a:close/>
                <a:moveTo>
                  <a:pt x="106214" y="6560"/>
                </a:moveTo>
                <a:lnTo>
                  <a:pt x="106214" y="12494"/>
                </a:lnTo>
                <a:lnTo>
                  <a:pt x="100280" y="12494"/>
                </a:lnTo>
                <a:lnTo>
                  <a:pt x="100280" y="6560"/>
                </a:lnTo>
                <a:close/>
                <a:moveTo>
                  <a:pt x="112461" y="6560"/>
                </a:moveTo>
                <a:lnTo>
                  <a:pt x="112461" y="12494"/>
                </a:lnTo>
                <a:lnTo>
                  <a:pt x="106527" y="12494"/>
                </a:lnTo>
                <a:lnTo>
                  <a:pt x="106527" y="6560"/>
                </a:lnTo>
                <a:close/>
                <a:moveTo>
                  <a:pt x="118710" y="6560"/>
                </a:moveTo>
                <a:lnTo>
                  <a:pt x="118710" y="12494"/>
                </a:lnTo>
                <a:lnTo>
                  <a:pt x="112774" y="12494"/>
                </a:lnTo>
                <a:lnTo>
                  <a:pt x="112774" y="6560"/>
                </a:lnTo>
                <a:close/>
                <a:moveTo>
                  <a:pt x="124957" y="6560"/>
                </a:moveTo>
                <a:lnTo>
                  <a:pt x="124957" y="12494"/>
                </a:lnTo>
                <a:lnTo>
                  <a:pt x="119021" y="12494"/>
                </a:lnTo>
                <a:lnTo>
                  <a:pt x="119021" y="6560"/>
                </a:lnTo>
                <a:close/>
                <a:moveTo>
                  <a:pt x="131204" y="6560"/>
                </a:moveTo>
                <a:lnTo>
                  <a:pt x="131204" y="12494"/>
                </a:lnTo>
                <a:lnTo>
                  <a:pt x="125270" y="12494"/>
                </a:lnTo>
                <a:lnTo>
                  <a:pt x="125270" y="6560"/>
                </a:lnTo>
                <a:close/>
                <a:moveTo>
                  <a:pt x="137451" y="6560"/>
                </a:moveTo>
                <a:lnTo>
                  <a:pt x="137451" y="12494"/>
                </a:lnTo>
                <a:lnTo>
                  <a:pt x="131517" y="12494"/>
                </a:lnTo>
                <a:lnTo>
                  <a:pt x="131517" y="6560"/>
                </a:lnTo>
                <a:close/>
                <a:moveTo>
                  <a:pt x="143702" y="6560"/>
                </a:moveTo>
                <a:lnTo>
                  <a:pt x="143702" y="12494"/>
                </a:lnTo>
                <a:lnTo>
                  <a:pt x="137766" y="12494"/>
                </a:lnTo>
                <a:lnTo>
                  <a:pt x="137766" y="6560"/>
                </a:lnTo>
                <a:close/>
                <a:moveTo>
                  <a:pt x="149949" y="6560"/>
                </a:moveTo>
                <a:lnTo>
                  <a:pt x="149949" y="12494"/>
                </a:lnTo>
                <a:lnTo>
                  <a:pt x="144015" y="12494"/>
                </a:lnTo>
                <a:lnTo>
                  <a:pt x="144015" y="6560"/>
                </a:lnTo>
                <a:close/>
                <a:moveTo>
                  <a:pt x="156196" y="6560"/>
                </a:moveTo>
                <a:lnTo>
                  <a:pt x="156196" y="12494"/>
                </a:lnTo>
                <a:lnTo>
                  <a:pt x="150262" y="12494"/>
                </a:lnTo>
                <a:lnTo>
                  <a:pt x="150262" y="6560"/>
                </a:lnTo>
                <a:close/>
                <a:moveTo>
                  <a:pt x="162445" y="6560"/>
                </a:moveTo>
                <a:lnTo>
                  <a:pt x="162445" y="12494"/>
                </a:lnTo>
                <a:lnTo>
                  <a:pt x="156509" y="12494"/>
                </a:lnTo>
                <a:lnTo>
                  <a:pt x="156509" y="6560"/>
                </a:lnTo>
                <a:close/>
                <a:moveTo>
                  <a:pt x="168692" y="6560"/>
                </a:moveTo>
                <a:lnTo>
                  <a:pt x="168692" y="12494"/>
                </a:lnTo>
                <a:lnTo>
                  <a:pt x="162756" y="12494"/>
                </a:lnTo>
                <a:lnTo>
                  <a:pt x="162756" y="6560"/>
                </a:lnTo>
                <a:close/>
                <a:moveTo>
                  <a:pt x="174939" y="6560"/>
                </a:moveTo>
                <a:lnTo>
                  <a:pt x="174939" y="12494"/>
                </a:lnTo>
                <a:lnTo>
                  <a:pt x="169005" y="12494"/>
                </a:lnTo>
                <a:lnTo>
                  <a:pt x="169005" y="6560"/>
                </a:lnTo>
                <a:close/>
                <a:moveTo>
                  <a:pt x="181186" y="6560"/>
                </a:moveTo>
                <a:lnTo>
                  <a:pt x="181186" y="12494"/>
                </a:lnTo>
                <a:lnTo>
                  <a:pt x="175252" y="12494"/>
                </a:lnTo>
                <a:lnTo>
                  <a:pt x="175252" y="6560"/>
                </a:lnTo>
                <a:close/>
                <a:moveTo>
                  <a:pt x="187435" y="6560"/>
                </a:moveTo>
                <a:lnTo>
                  <a:pt x="187435" y="12494"/>
                </a:lnTo>
                <a:lnTo>
                  <a:pt x="181499" y="12494"/>
                </a:lnTo>
                <a:lnTo>
                  <a:pt x="181499" y="6560"/>
                </a:lnTo>
                <a:close/>
                <a:moveTo>
                  <a:pt x="193684" y="6560"/>
                </a:moveTo>
                <a:lnTo>
                  <a:pt x="193684" y="12494"/>
                </a:lnTo>
                <a:lnTo>
                  <a:pt x="187749" y="12494"/>
                </a:lnTo>
                <a:lnTo>
                  <a:pt x="187749" y="6560"/>
                </a:lnTo>
                <a:close/>
                <a:moveTo>
                  <a:pt x="199931" y="6560"/>
                </a:moveTo>
                <a:lnTo>
                  <a:pt x="199931" y="12494"/>
                </a:lnTo>
                <a:lnTo>
                  <a:pt x="193996" y="12494"/>
                </a:lnTo>
                <a:lnTo>
                  <a:pt x="193996" y="6560"/>
                </a:lnTo>
                <a:close/>
                <a:moveTo>
                  <a:pt x="206180" y="6560"/>
                </a:moveTo>
                <a:lnTo>
                  <a:pt x="206180" y="12494"/>
                </a:lnTo>
                <a:lnTo>
                  <a:pt x="200244" y="12494"/>
                </a:lnTo>
                <a:lnTo>
                  <a:pt x="200244" y="6560"/>
                </a:lnTo>
                <a:close/>
                <a:moveTo>
                  <a:pt x="212427" y="6560"/>
                </a:moveTo>
                <a:lnTo>
                  <a:pt x="212427" y="12494"/>
                </a:lnTo>
                <a:lnTo>
                  <a:pt x="206491" y="12494"/>
                </a:lnTo>
                <a:lnTo>
                  <a:pt x="206491" y="6560"/>
                </a:lnTo>
                <a:close/>
                <a:moveTo>
                  <a:pt x="218674" y="6560"/>
                </a:moveTo>
                <a:lnTo>
                  <a:pt x="218674" y="12494"/>
                </a:lnTo>
                <a:lnTo>
                  <a:pt x="212739" y="12494"/>
                </a:lnTo>
                <a:lnTo>
                  <a:pt x="212739" y="6560"/>
                </a:lnTo>
                <a:close/>
                <a:moveTo>
                  <a:pt x="224921" y="6560"/>
                </a:moveTo>
                <a:lnTo>
                  <a:pt x="224921" y="12494"/>
                </a:lnTo>
                <a:lnTo>
                  <a:pt x="218987" y="12494"/>
                </a:lnTo>
                <a:lnTo>
                  <a:pt x="218987" y="6560"/>
                </a:lnTo>
                <a:close/>
                <a:moveTo>
                  <a:pt x="231170" y="6560"/>
                </a:moveTo>
                <a:lnTo>
                  <a:pt x="231170" y="12494"/>
                </a:lnTo>
                <a:lnTo>
                  <a:pt x="225234" y="12494"/>
                </a:lnTo>
                <a:lnTo>
                  <a:pt x="225234" y="6560"/>
                </a:lnTo>
                <a:close/>
                <a:moveTo>
                  <a:pt x="237417" y="6560"/>
                </a:moveTo>
                <a:lnTo>
                  <a:pt x="237417" y="12494"/>
                </a:lnTo>
                <a:lnTo>
                  <a:pt x="231481" y="12494"/>
                </a:lnTo>
                <a:lnTo>
                  <a:pt x="231481" y="6560"/>
                </a:lnTo>
                <a:close/>
                <a:moveTo>
                  <a:pt x="243664" y="6560"/>
                </a:moveTo>
                <a:lnTo>
                  <a:pt x="243664" y="12494"/>
                </a:lnTo>
                <a:lnTo>
                  <a:pt x="237729" y="12494"/>
                </a:lnTo>
                <a:lnTo>
                  <a:pt x="237729" y="6560"/>
                </a:lnTo>
                <a:close/>
                <a:moveTo>
                  <a:pt x="249914" y="6560"/>
                </a:moveTo>
                <a:lnTo>
                  <a:pt x="249914" y="12494"/>
                </a:lnTo>
                <a:lnTo>
                  <a:pt x="243978" y="12494"/>
                </a:lnTo>
                <a:lnTo>
                  <a:pt x="243978" y="6560"/>
                </a:lnTo>
                <a:close/>
                <a:moveTo>
                  <a:pt x="256161" y="6560"/>
                </a:moveTo>
                <a:lnTo>
                  <a:pt x="256161" y="12494"/>
                </a:lnTo>
                <a:lnTo>
                  <a:pt x="250225" y="12494"/>
                </a:lnTo>
                <a:lnTo>
                  <a:pt x="250225" y="6560"/>
                </a:lnTo>
                <a:close/>
                <a:moveTo>
                  <a:pt x="262409" y="6560"/>
                </a:moveTo>
                <a:lnTo>
                  <a:pt x="262409" y="12494"/>
                </a:lnTo>
                <a:lnTo>
                  <a:pt x="256474" y="12494"/>
                </a:lnTo>
                <a:lnTo>
                  <a:pt x="256474" y="6560"/>
                </a:lnTo>
                <a:close/>
                <a:moveTo>
                  <a:pt x="268656" y="6560"/>
                </a:moveTo>
                <a:lnTo>
                  <a:pt x="268656" y="12494"/>
                </a:lnTo>
                <a:lnTo>
                  <a:pt x="262721" y="12494"/>
                </a:lnTo>
                <a:lnTo>
                  <a:pt x="262721" y="6560"/>
                </a:lnTo>
                <a:close/>
                <a:moveTo>
                  <a:pt x="274904" y="6560"/>
                </a:moveTo>
                <a:lnTo>
                  <a:pt x="274904" y="12494"/>
                </a:lnTo>
                <a:lnTo>
                  <a:pt x="268968" y="12494"/>
                </a:lnTo>
                <a:lnTo>
                  <a:pt x="268968" y="6560"/>
                </a:lnTo>
                <a:close/>
                <a:moveTo>
                  <a:pt x="6251" y="12807"/>
                </a:moveTo>
                <a:lnTo>
                  <a:pt x="6251" y="18742"/>
                </a:lnTo>
                <a:lnTo>
                  <a:pt x="315" y="18742"/>
                </a:lnTo>
                <a:lnTo>
                  <a:pt x="315" y="12807"/>
                </a:lnTo>
                <a:close/>
                <a:moveTo>
                  <a:pt x="12498" y="12807"/>
                </a:moveTo>
                <a:lnTo>
                  <a:pt x="12498" y="18742"/>
                </a:lnTo>
                <a:lnTo>
                  <a:pt x="6562" y="18742"/>
                </a:lnTo>
                <a:lnTo>
                  <a:pt x="6562" y="12807"/>
                </a:lnTo>
                <a:close/>
                <a:moveTo>
                  <a:pt x="18745" y="12807"/>
                </a:moveTo>
                <a:lnTo>
                  <a:pt x="18745" y="18742"/>
                </a:lnTo>
                <a:lnTo>
                  <a:pt x="12810" y="18742"/>
                </a:lnTo>
                <a:lnTo>
                  <a:pt x="12810" y="12807"/>
                </a:lnTo>
                <a:close/>
                <a:moveTo>
                  <a:pt x="24992" y="12807"/>
                </a:moveTo>
                <a:lnTo>
                  <a:pt x="24992" y="18742"/>
                </a:lnTo>
                <a:lnTo>
                  <a:pt x="19058" y="18742"/>
                </a:lnTo>
                <a:lnTo>
                  <a:pt x="19058" y="12807"/>
                </a:lnTo>
                <a:close/>
                <a:moveTo>
                  <a:pt x="31241" y="12807"/>
                </a:moveTo>
                <a:lnTo>
                  <a:pt x="31241" y="18742"/>
                </a:lnTo>
                <a:lnTo>
                  <a:pt x="25305" y="18742"/>
                </a:lnTo>
                <a:lnTo>
                  <a:pt x="25305" y="12807"/>
                </a:lnTo>
                <a:close/>
                <a:moveTo>
                  <a:pt x="37489" y="12807"/>
                </a:moveTo>
                <a:lnTo>
                  <a:pt x="37489" y="18742"/>
                </a:lnTo>
                <a:lnTo>
                  <a:pt x="31553" y="18742"/>
                </a:lnTo>
                <a:lnTo>
                  <a:pt x="31553" y="12807"/>
                </a:lnTo>
                <a:close/>
                <a:moveTo>
                  <a:pt x="43737" y="12807"/>
                </a:moveTo>
                <a:lnTo>
                  <a:pt x="43737" y="18742"/>
                </a:lnTo>
                <a:lnTo>
                  <a:pt x="37802" y="18742"/>
                </a:lnTo>
                <a:lnTo>
                  <a:pt x="37802" y="12807"/>
                </a:lnTo>
                <a:close/>
                <a:moveTo>
                  <a:pt x="49985" y="12807"/>
                </a:moveTo>
                <a:lnTo>
                  <a:pt x="49985" y="18742"/>
                </a:lnTo>
                <a:lnTo>
                  <a:pt x="44049" y="18742"/>
                </a:lnTo>
                <a:lnTo>
                  <a:pt x="44049" y="12807"/>
                </a:lnTo>
                <a:close/>
                <a:moveTo>
                  <a:pt x="56232" y="12807"/>
                </a:moveTo>
                <a:lnTo>
                  <a:pt x="56232" y="18742"/>
                </a:lnTo>
                <a:lnTo>
                  <a:pt x="50296" y="18742"/>
                </a:lnTo>
                <a:lnTo>
                  <a:pt x="50296" y="12807"/>
                </a:lnTo>
                <a:close/>
                <a:moveTo>
                  <a:pt x="62480" y="12807"/>
                </a:moveTo>
                <a:lnTo>
                  <a:pt x="62480" y="18742"/>
                </a:lnTo>
                <a:lnTo>
                  <a:pt x="56545" y="18742"/>
                </a:lnTo>
                <a:lnTo>
                  <a:pt x="56545" y="12807"/>
                </a:lnTo>
                <a:close/>
                <a:moveTo>
                  <a:pt x="68727" y="12807"/>
                </a:moveTo>
                <a:lnTo>
                  <a:pt x="68727" y="18742"/>
                </a:lnTo>
                <a:lnTo>
                  <a:pt x="62792" y="18742"/>
                </a:lnTo>
                <a:lnTo>
                  <a:pt x="62792" y="12807"/>
                </a:lnTo>
                <a:close/>
                <a:moveTo>
                  <a:pt x="74975" y="12807"/>
                </a:moveTo>
                <a:lnTo>
                  <a:pt x="74975" y="18742"/>
                </a:lnTo>
                <a:lnTo>
                  <a:pt x="69039" y="18742"/>
                </a:lnTo>
                <a:lnTo>
                  <a:pt x="69039" y="12807"/>
                </a:lnTo>
                <a:close/>
                <a:moveTo>
                  <a:pt x="81223" y="12807"/>
                </a:moveTo>
                <a:lnTo>
                  <a:pt x="81223" y="18742"/>
                </a:lnTo>
                <a:lnTo>
                  <a:pt x="75286" y="18742"/>
                </a:lnTo>
                <a:lnTo>
                  <a:pt x="75286" y="12807"/>
                </a:lnTo>
                <a:close/>
                <a:moveTo>
                  <a:pt x="87470" y="12807"/>
                </a:moveTo>
                <a:lnTo>
                  <a:pt x="87470" y="18742"/>
                </a:lnTo>
                <a:lnTo>
                  <a:pt x="81535" y="18742"/>
                </a:lnTo>
                <a:lnTo>
                  <a:pt x="81535" y="12807"/>
                </a:lnTo>
                <a:close/>
                <a:moveTo>
                  <a:pt x="93720" y="12807"/>
                </a:moveTo>
                <a:lnTo>
                  <a:pt x="93720" y="18742"/>
                </a:lnTo>
                <a:lnTo>
                  <a:pt x="87784" y="18742"/>
                </a:lnTo>
                <a:lnTo>
                  <a:pt x="87784" y="12807"/>
                </a:lnTo>
                <a:close/>
                <a:moveTo>
                  <a:pt x="99967" y="12807"/>
                </a:moveTo>
                <a:lnTo>
                  <a:pt x="99967" y="18742"/>
                </a:lnTo>
                <a:lnTo>
                  <a:pt x="94031" y="18742"/>
                </a:lnTo>
                <a:lnTo>
                  <a:pt x="94031" y="12807"/>
                </a:lnTo>
                <a:close/>
                <a:moveTo>
                  <a:pt x="106214" y="12807"/>
                </a:moveTo>
                <a:lnTo>
                  <a:pt x="106214" y="18742"/>
                </a:lnTo>
                <a:lnTo>
                  <a:pt x="100280" y="18742"/>
                </a:lnTo>
                <a:lnTo>
                  <a:pt x="100280" y="12807"/>
                </a:lnTo>
                <a:close/>
                <a:moveTo>
                  <a:pt x="112461" y="12807"/>
                </a:moveTo>
                <a:lnTo>
                  <a:pt x="112461" y="18742"/>
                </a:lnTo>
                <a:lnTo>
                  <a:pt x="106527" y="18742"/>
                </a:lnTo>
                <a:lnTo>
                  <a:pt x="106527" y="12807"/>
                </a:lnTo>
                <a:close/>
                <a:moveTo>
                  <a:pt x="118710" y="12807"/>
                </a:moveTo>
                <a:lnTo>
                  <a:pt x="118710" y="18742"/>
                </a:lnTo>
                <a:lnTo>
                  <a:pt x="112774" y="18742"/>
                </a:lnTo>
                <a:lnTo>
                  <a:pt x="112774" y="12807"/>
                </a:lnTo>
                <a:close/>
                <a:moveTo>
                  <a:pt x="124957" y="12807"/>
                </a:moveTo>
                <a:lnTo>
                  <a:pt x="124957" y="18742"/>
                </a:lnTo>
                <a:lnTo>
                  <a:pt x="119021" y="18742"/>
                </a:lnTo>
                <a:lnTo>
                  <a:pt x="119021" y="12807"/>
                </a:lnTo>
                <a:close/>
                <a:moveTo>
                  <a:pt x="131204" y="12807"/>
                </a:moveTo>
                <a:lnTo>
                  <a:pt x="131204" y="18742"/>
                </a:lnTo>
                <a:lnTo>
                  <a:pt x="125270" y="18742"/>
                </a:lnTo>
                <a:lnTo>
                  <a:pt x="125270" y="12807"/>
                </a:lnTo>
                <a:close/>
                <a:moveTo>
                  <a:pt x="137451" y="12807"/>
                </a:moveTo>
                <a:lnTo>
                  <a:pt x="137451" y="18742"/>
                </a:lnTo>
                <a:lnTo>
                  <a:pt x="131517" y="18742"/>
                </a:lnTo>
                <a:lnTo>
                  <a:pt x="131517" y="12807"/>
                </a:lnTo>
                <a:close/>
                <a:moveTo>
                  <a:pt x="143702" y="12807"/>
                </a:moveTo>
                <a:lnTo>
                  <a:pt x="143702" y="18742"/>
                </a:lnTo>
                <a:lnTo>
                  <a:pt x="137766" y="18742"/>
                </a:lnTo>
                <a:lnTo>
                  <a:pt x="137766" y="12807"/>
                </a:lnTo>
                <a:close/>
                <a:moveTo>
                  <a:pt x="149949" y="12807"/>
                </a:moveTo>
                <a:lnTo>
                  <a:pt x="149949" y="18742"/>
                </a:lnTo>
                <a:lnTo>
                  <a:pt x="144015" y="18742"/>
                </a:lnTo>
                <a:lnTo>
                  <a:pt x="144015" y="12807"/>
                </a:lnTo>
                <a:close/>
                <a:moveTo>
                  <a:pt x="156196" y="12807"/>
                </a:moveTo>
                <a:lnTo>
                  <a:pt x="156196" y="18742"/>
                </a:lnTo>
                <a:lnTo>
                  <a:pt x="150262" y="18742"/>
                </a:lnTo>
                <a:lnTo>
                  <a:pt x="150262" y="12807"/>
                </a:lnTo>
                <a:close/>
                <a:moveTo>
                  <a:pt x="162445" y="12807"/>
                </a:moveTo>
                <a:lnTo>
                  <a:pt x="162445" y="18742"/>
                </a:lnTo>
                <a:lnTo>
                  <a:pt x="156509" y="18742"/>
                </a:lnTo>
                <a:lnTo>
                  <a:pt x="156509" y="12807"/>
                </a:lnTo>
                <a:close/>
                <a:moveTo>
                  <a:pt x="168692" y="12807"/>
                </a:moveTo>
                <a:lnTo>
                  <a:pt x="168692" y="18742"/>
                </a:lnTo>
                <a:lnTo>
                  <a:pt x="162756" y="18742"/>
                </a:lnTo>
                <a:lnTo>
                  <a:pt x="162756" y="12807"/>
                </a:lnTo>
                <a:close/>
                <a:moveTo>
                  <a:pt x="174939" y="12807"/>
                </a:moveTo>
                <a:lnTo>
                  <a:pt x="174939" y="18742"/>
                </a:lnTo>
                <a:lnTo>
                  <a:pt x="169005" y="18742"/>
                </a:lnTo>
                <a:lnTo>
                  <a:pt x="169005" y="12807"/>
                </a:lnTo>
                <a:close/>
                <a:moveTo>
                  <a:pt x="181186" y="12807"/>
                </a:moveTo>
                <a:lnTo>
                  <a:pt x="181186" y="18742"/>
                </a:lnTo>
                <a:lnTo>
                  <a:pt x="175252" y="18742"/>
                </a:lnTo>
                <a:lnTo>
                  <a:pt x="175252" y="12807"/>
                </a:lnTo>
                <a:close/>
                <a:moveTo>
                  <a:pt x="187435" y="12807"/>
                </a:moveTo>
                <a:lnTo>
                  <a:pt x="187435" y="18742"/>
                </a:lnTo>
                <a:lnTo>
                  <a:pt x="181499" y="18742"/>
                </a:lnTo>
                <a:lnTo>
                  <a:pt x="181499" y="12807"/>
                </a:lnTo>
                <a:close/>
                <a:moveTo>
                  <a:pt x="193684" y="12807"/>
                </a:moveTo>
                <a:lnTo>
                  <a:pt x="193684" y="18742"/>
                </a:lnTo>
                <a:lnTo>
                  <a:pt x="187749" y="18742"/>
                </a:lnTo>
                <a:lnTo>
                  <a:pt x="187749" y="12807"/>
                </a:lnTo>
                <a:close/>
                <a:moveTo>
                  <a:pt x="199931" y="12807"/>
                </a:moveTo>
                <a:lnTo>
                  <a:pt x="199931" y="18742"/>
                </a:lnTo>
                <a:lnTo>
                  <a:pt x="193996" y="18742"/>
                </a:lnTo>
                <a:lnTo>
                  <a:pt x="193996" y="12807"/>
                </a:lnTo>
                <a:close/>
                <a:moveTo>
                  <a:pt x="206180" y="12807"/>
                </a:moveTo>
                <a:lnTo>
                  <a:pt x="206180" y="18742"/>
                </a:lnTo>
                <a:lnTo>
                  <a:pt x="200244" y="18742"/>
                </a:lnTo>
                <a:lnTo>
                  <a:pt x="200244" y="12807"/>
                </a:lnTo>
                <a:close/>
                <a:moveTo>
                  <a:pt x="212427" y="12807"/>
                </a:moveTo>
                <a:lnTo>
                  <a:pt x="212427" y="18742"/>
                </a:lnTo>
                <a:lnTo>
                  <a:pt x="206491" y="18742"/>
                </a:lnTo>
                <a:lnTo>
                  <a:pt x="206491" y="12807"/>
                </a:lnTo>
                <a:close/>
                <a:moveTo>
                  <a:pt x="218674" y="12807"/>
                </a:moveTo>
                <a:lnTo>
                  <a:pt x="218674" y="18742"/>
                </a:lnTo>
                <a:lnTo>
                  <a:pt x="212739" y="18742"/>
                </a:lnTo>
                <a:lnTo>
                  <a:pt x="212739" y="12807"/>
                </a:lnTo>
                <a:close/>
                <a:moveTo>
                  <a:pt x="224921" y="12807"/>
                </a:moveTo>
                <a:lnTo>
                  <a:pt x="224921" y="18742"/>
                </a:lnTo>
                <a:lnTo>
                  <a:pt x="218987" y="18742"/>
                </a:lnTo>
                <a:lnTo>
                  <a:pt x="218987" y="12807"/>
                </a:lnTo>
                <a:close/>
                <a:moveTo>
                  <a:pt x="231170" y="12807"/>
                </a:moveTo>
                <a:lnTo>
                  <a:pt x="231170" y="18742"/>
                </a:lnTo>
                <a:lnTo>
                  <a:pt x="225234" y="18742"/>
                </a:lnTo>
                <a:lnTo>
                  <a:pt x="225234" y="12807"/>
                </a:lnTo>
                <a:close/>
                <a:moveTo>
                  <a:pt x="237417" y="12807"/>
                </a:moveTo>
                <a:lnTo>
                  <a:pt x="237417" y="18742"/>
                </a:lnTo>
                <a:lnTo>
                  <a:pt x="231481" y="18742"/>
                </a:lnTo>
                <a:lnTo>
                  <a:pt x="231481" y="12807"/>
                </a:lnTo>
                <a:close/>
                <a:moveTo>
                  <a:pt x="243664" y="12807"/>
                </a:moveTo>
                <a:lnTo>
                  <a:pt x="243664" y="18742"/>
                </a:lnTo>
                <a:lnTo>
                  <a:pt x="237729" y="18742"/>
                </a:lnTo>
                <a:lnTo>
                  <a:pt x="237729" y="12807"/>
                </a:lnTo>
                <a:close/>
                <a:moveTo>
                  <a:pt x="249914" y="12807"/>
                </a:moveTo>
                <a:lnTo>
                  <a:pt x="249914" y="18742"/>
                </a:lnTo>
                <a:lnTo>
                  <a:pt x="243978" y="18742"/>
                </a:lnTo>
                <a:lnTo>
                  <a:pt x="243978" y="12807"/>
                </a:lnTo>
                <a:close/>
                <a:moveTo>
                  <a:pt x="256161" y="12807"/>
                </a:moveTo>
                <a:lnTo>
                  <a:pt x="256161" y="18742"/>
                </a:lnTo>
                <a:lnTo>
                  <a:pt x="250225" y="18742"/>
                </a:lnTo>
                <a:lnTo>
                  <a:pt x="250225" y="12807"/>
                </a:lnTo>
                <a:close/>
                <a:moveTo>
                  <a:pt x="262409" y="12807"/>
                </a:moveTo>
                <a:lnTo>
                  <a:pt x="262409" y="18742"/>
                </a:lnTo>
                <a:lnTo>
                  <a:pt x="256474" y="18742"/>
                </a:lnTo>
                <a:lnTo>
                  <a:pt x="256474" y="12807"/>
                </a:lnTo>
                <a:close/>
                <a:moveTo>
                  <a:pt x="268656" y="12807"/>
                </a:moveTo>
                <a:lnTo>
                  <a:pt x="268656" y="18742"/>
                </a:lnTo>
                <a:lnTo>
                  <a:pt x="262721" y="18742"/>
                </a:lnTo>
                <a:lnTo>
                  <a:pt x="262721" y="12807"/>
                </a:lnTo>
                <a:close/>
                <a:moveTo>
                  <a:pt x="274904" y="12807"/>
                </a:moveTo>
                <a:lnTo>
                  <a:pt x="274904" y="18742"/>
                </a:lnTo>
                <a:lnTo>
                  <a:pt x="268968" y="18742"/>
                </a:lnTo>
                <a:lnTo>
                  <a:pt x="268968" y="12807"/>
                </a:lnTo>
                <a:close/>
                <a:moveTo>
                  <a:pt x="6251" y="19054"/>
                </a:moveTo>
                <a:lnTo>
                  <a:pt x="6251" y="24990"/>
                </a:lnTo>
                <a:lnTo>
                  <a:pt x="315" y="24990"/>
                </a:lnTo>
                <a:lnTo>
                  <a:pt x="315" y="19054"/>
                </a:lnTo>
                <a:close/>
                <a:moveTo>
                  <a:pt x="12498" y="19054"/>
                </a:moveTo>
                <a:lnTo>
                  <a:pt x="12498" y="24990"/>
                </a:lnTo>
                <a:lnTo>
                  <a:pt x="6562" y="24990"/>
                </a:lnTo>
                <a:lnTo>
                  <a:pt x="6562" y="19054"/>
                </a:lnTo>
                <a:close/>
                <a:moveTo>
                  <a:pt x="18745" y="19054"/>
                </a:moveTo>
                <a:lnTo>
                  <a:pt x="18745" y="24990"/>
                </a:lnTo>
                <a:lnTo>
                  <a:pt x="12810" y="24990"/>
                </a:lnTo>
                <a:lnTo>
                  <a:pt x="12810" y="19054"/>
                </a:lnTo>
                <a:close/>
                <a:moveTo>
                  <a:pt x="24992" y="19054"/>
                </a:moveTo>
                <a:lnTo>
                  <a:pt x="24992" y="24990"/>
                </a:lnTo>
                <a:lnTo>
                  <a:pt x="19058" y="24990"/>
                </a:lnTo>
                <a:lnTo>
                  <a:pt x="19058" y="19054"/>
                </a:lnTo>
                <a:close/>
                <a:moveTo>
                  <a:pt x="31241" y="19054"/>
                </a:moveTo>
                <a:lnTo>
                  <a:pt x="31241" y="24990"/>
                </a:lnTo>
                <a:lnTo>
                  <a:pt x="25305" y="24990"/>
                </a:lnTo>
                <a:lnTo>
                  <a:pt x="25305" y="19054"/>
                </a:lnTo>
                <a:close/>
                <a:moveTo>
                  <a:pt x="37489" y="19054"/>
                </a:moveTo>
                <a:lnTo>
                  <a:pt x="37489" y="24990"/>
                </a:lnTo>
                <a:lnTo>
                  <a:pt x="31553" y="24990"/>
                </a:lnTo>
                <a:lnTo>
                  <a:pt x="31553" y="19054"/>
                </a:lnTo>
                <a:close/>
                <a:moveTo>
                  <a:pt x="43737" y="19054"/>
                </a:moveTo>
                <a:lnTo>
                  <a:pt x="43737" y="24990"/>
                </a:lnTo>
                <a:lnTo>
                  <a:pt x="37802" y="24990"/>
                </a:lnTo>
                <a:lnTo>
                  <a:pt x="37802" y="19054"/>
                </a:lnTo>
                <a:close/>
                <a:moveTo>
                  <a:pt x="49985" y="19054"/>
                </a:moveTo>
                <a:lnTo>
                  <a:pt x="49985" y="24990"/>
                </a:lnTo>
                <a:lnTo>
                  <a:pt x="44049" y="24990"/>
                </a:lnTo>
                <a:lnTo>
                  <a:pt x="44049" y="19054"/>
                </a:lnTo>
                <a:close/>
                <a:moveTo>
                  <a:pt x="56232" y="19054"/>
                </a:moveTo>
                <a:lnTo>
                  <a:pt x="56232" y="24990"/>
                </a:lnTo>
                <a:lnTo>
                  <a:pt x="50296" y="24990"/>
                </a:lnTo>
                <a:lnTo>
                  <a:pt x="50296" y="19054"/>
                </a:lnTo>
                <a:close/>
                <a:moveTo>
                  <a:pt x="62480" y="19054"/>
                </a:moveTo>
                <a:lnTo>
                  <a:pt x="62480" y="24990"/>
                </a:lnTo>
                <a:lnTo>
                  <a:pt x="56545" y="24990"/>
                </a:lnTo>
                <a:lnTo>
                  <a:pt x="56545" y="19054"/>
                </a:lnTo>
                <a:close/>
                <a:moveTo>
                  <a:pt x="68727" y="19054"/>
                </a:moveTo>
                <a:lnTo>
                  <a:pt x="68727" y="24990"/>
                </a:lnTo>
                <a:lnTo>
                  <a:pt x="62792" y="24990"/>
                </a:lnTo>
                <a:lnTo>
                  <a:pt x="62792" y="19054"/>
                </a:lnTo>
                <a:close/>
                <a:moveTo>
                  <a:pt x="74975" y="19054"/>
                </a:moveTo>
                <a:lnTo>
                  <a:pt x="74975" y="24990"/>
                </a:lnTo>
                <a:lnTo>
                  <a:pt x="69039" y="24990"/>
                </a:lnTo>
                <a:lnTo>
                  <a:pt x="69039" y="19054"/>
                </a:lnTo>
                <a:close/>
                <a:moveTo>
                  <a:pt x="81223" y="19054"/>
                </a:moveTo>
                <a:lnTo>
                  <a:pt x="81223" y="24990"/>
                </a:lnTo>
                <a:lnTo>
                  <a:pt x="75286" y="24990"/>
                </a:lnTo>
                <a:lnTo>
                  <a:pt x="75286" y="19054"/>
                </a:lnTo>
                <a:close/>
                <a:moveTo>
                  <a:pt x="87470" y="19054"/>
                </a:moveTo>
                <a:lnTo>
                  <a:pt x="87470" y="24990"/>
                </a:lnTo>
                <a:lnTo>
                  <a:pt x="81535" y="24990"/>
                </a:lnTo>
                <a:lnTo>
                  <a:pt x="81535" y="19054"/>
                </a:lnTo>
                <a:close/>
                <a:moveTo>
                  <a:pt x="93720" y="19054"/>
                </a:moveTo>
                <a:lnTo>
                  <a:pt x="93720" y="24990"/>
                </a:lnTo>
                <a:lnTo>
                  <a:pt x="87784" y="24990"/>
                </a:lnTo>
                <a:lnTo>
                  <a:pt x="87784" y="19054"/>
                </a:lnTo>
                <a:close/>
                <a:moveTo>
                  <a:pt x="99967" y="19054"/>
                </a:moveTo>
                <a:lnTo>
                  <a:pt x="99967" y="24990"/>
                </a:lnTo>
                <a:lnTo>
                  <a:pt x="94031" y="24990"/>
                </a:lnTo>
                <a:lnTo>
                  <a:pt x="94031" y="19054"/>
                </a:lnTo>
                <a:close/>
                <a:moveTo>
                  <a:pt x="106214" y="19054"/>
                </a:moveTo>
                <a:lnTo>
                  <a:pt x="106214" y="24990"/>
                </a:lnTo>
                <a:lnTo>
                  <a:pt x="100280" y="24990"/>
                </a:lnTo>
                <a:lnTo>
                  <a:pt x="100280" y="19054"/>
                </a:lnTo>
                <a:close/>
                <a:moveTo>
                  <a:pt x="112461" y="19054"/>
                </a:moveTo>
                <a:lnTo>
                  <a:pt x="112461" y="24990"/>
                </a:lnTo>
                <a:lnTo>
                  <a:pt x="106527" y="24990"/>
                </a:lnTo>
                <a:lnTo>
                  <a:pt x="106527" y="19054"/>
                </a:lnTo>
                <a:close/>
                <a:moveTo>
                  <a:pt x="118710" y="19054"/>
                </a:moveTo>
                <a:lnTo>
                  <a:pt x="118710" y="24990"/>
                </a:lnTo>
                <a:lnTo>
                  <a:pt x="112774" y="24990"/>
                </a:lnTo>
                <a:lnTo>
                  <a:pt x="112774" y="19054"/>
                </a:lnTo>
                <a:close/>
                <a:moveTo>
                  <a:pt x="124957" y="19054"/>
                </a:moveTo>
                <a:lnTo>
                  <a:pt x="124957" y="24990"/>
                </a:lnTo>
                <a:lnTo>
                  <a:pt x="119021" y="24990"/>
                </a:lnTo>
                <a:lnTo>
                  <a:pt x="119021" y="19054"/>
                </a:lnTo>
                <a:close/>
                <a:moveTo>
                  <a:pt x="131204" y="19054"/>
                </a:moveTo>
                <a:lnTo>
                  <a:pt x="131204" y="24990"/>
                </a:lnTo>
                <a:lnTo>
                  <a:pt x="125270" y="24990"/>
                </a:lnTo>
                <a:lnTo>
                  <a:pt x="125270" y="19054"/>
                </a:lnTo>
                <a:close/>
                <a:moveTo>
                  <a:pt x="137451" y="19054"/>
                </a:moveTo>
                <a:lnTo>
                  <a:pt x="137451" y="24990"/>
                </a:lnTo>
                <a:lnTo>
                  <a:pt x="131517" y="24990"/>
                </a:lnTo>
                <a:lnTo>
                  <a:pt x="131517" y="19054"/>
                </a:lnTo>
                <a:close/>
                <a:moveTo>
                  <a:pt x="143702" y="19054"/>
                </a:moveTo>
                <a:lnTo>
                  <a:pt x="143702" y="24990"/>
                </a:lnTo>
                <a:lnTo>
                  <a:pt x="137766" y="24990"/>
                </a:lnTo>
                <a:lnTo>
                  <a:pt x="137766" y="19054"/>
                </a:lnTo>
                <a:close/>
                <a:moveTo>
                  <a:pt x="149949" y="19054"/>
                </a:moveTo>
                <a:lnTo>
                  <a:pt x="149949" y="24990"/>
                </a:lnTo>
                <a:lnTo>
                  <a:pt x="144015" y="24990"/>
                </a:lnTo>
                <a:lnTo>
                  <a:pt x="144015" y="19054"/>
                </a:lnTo>
                <a:close/>
                <a:moveTo>
                  <a:pt x="156196" y="19054"/>
                </a:moveTo>
                <a:lnTo>
                  <a:pt x="156196" y="24990"/>
                </a:lnTo>
                <a:lnTo>
                  <a:pt x="150262" y="24990"/>
                </a:lnTo>
                <a:lnTo>
                  <a:pt x="150262" y="19054"/>
                </a:lnTo>
                <a:close/>
                <a:moveTo>
                  <a:pt x="162445" y="19054"/>
                </a:moveTo>
                <a:lnTo>
                  <a:pt x="162445" y="24990"/>
                </a:lnTo>
                <a:lnTo>
                  <a:pt x="156509" y="24990"/>
                </a:lnTo>
                <a:lnTo>
                  <a:pt x="156509" y="19054"/>
                </a:lnTo>
                <a:close/>
                <a:moveTo>
                  <a:pt x="168692" y="19054"/>
                </a:moveTo>
                <a:lnTo>
                  <a:pt x="168692" y="24990"/>
                </a:lnTo>
                <a:lnTo>
                  <a:pt x="162756" y="24990"/>
                </a:lnTo>
                <a:lnTo>
                  <a:pt x="162756" y="19054"/>
                </a:lnTo>
                <a:close/>
                <a:moveTo>
                  <a:pt x="174939" y="19054"/>
                </a:moveTo>
                <a:lnTo>
                  <a:pt x="174939" y="24990"/>
                </a:lnTo>
                <a:lnTo>
                  <a:pt x="169005" y="24990"/>
                </a:lnTo>
                <a:lnTo>
                  <a:pt x="169005" y="19054"/>
                </a:lnTo>
                <a:close/>
                <a:moveTo>
                  <a:pt x="181186" y="19054"/>
                </a:moveTo>
                <a:lnTo>
                  <a:pt x="181186" y="24990"/>
                </a:lnTo>
                <a:lnTo>
                  <a:pt x="175252" y="24990"/>
                </a:lnTo>
                <a:lnTo>
                  <a:pt x="175252" y="19054"/>
                </a:lnTo>
                <a:close/>
                <a:moveTo>
                  <a:pt x="187435" y="19054"/>
                </a:moveTo>
                <a:lnTo>
                  <a:pt x="187435" y="24990"/>
                </a:lnTo>
                <a:lnTo>
                  <a:pt x="181499" y="24990"/>
                </a:lnTo>
                <a:lnTo>
                  <a:pt x="181499" y="19054"/>
                </a:lnTo>
                <a:close/>
                <a:moveTo>
                  <a:pt x="193684" y="19054"/>
                </a:moveTo>
                <a:lnTo>
                  <a:pt x="193684" y="24990"/>
                </a:lnTo>
                <a:lnTo>
                  <a:pt x="187749" y="24990"/>
                </a:lnTo>
                <a:lnTo>
                  <a:pt x="187749" y="19054"/>
                </a:lnTo>
                <a:close/>
                <a:moveTo>
                  <a:pt x="199931" y="19054"/>
                </a:moveTo>
                <a:lnTo>
                  <a:pt x="199931" y="24990"/>
                </a:lnTo>
                <a:lnTo>
                  <a:pt x="193996" y="24990"/>
                </a:lnTo>
                <a:lnTo>
                  <a:pt x="193996" y="19054"/>
                </a:lnTo>
                <a:close/>
                <a:moveTo>
                  <a:pt x="206180" y="19054"/>
                </a:moveTo>
                <a:lnTo>
                  <a:pt x="206180" y="24990"/>
                </a:lnTo>
                <a:lnTo>
                  <a:pt x="200244" y="24990"/>
                </a:lnTo>
                <a:lnTo>
                  <a:pt x="200244" y="19054"/>
                </a:lnTo>
                <a:close/>
                <a:moveTo>
                  <a:pt x="212427" y="19054"/>
                </a:moveTo>
                <a:lnTo>
                  <a:pt x="212427" y="24990"/>
                </a:lnTo>
                <a:lnTo>
                  <a:pt x="206491" y="24990"/>
                </a:lnTo>
                <a:lnTo>
                  <a:pt x="206491" y="19054"/>
                </a:lnTo>
                <a:close/>
                <a:moveTo>
                  <a:pt x="218674" y="19054"/>
                </a:moveTo>
                <a:lnTo>
                  <a:pt x="218674" y="24990"/>
                </a:lnTo>
                <a:lnTo>
                  <a:pt x="212739" y="24990"/>
                </a:lnTo>
                <a:lnTo>
                  <a:pt x="212739" y="19054"/>
                </a:lnTo>
                <a:close/>
                <a:moveTo>
                  <a:pt x="224921" y="19054"/>
                </a:moveTo>
                <a:lnTo>
                  <a:pt x="224921" y="24990"/>
                </a:lnTo>
                <a:lnTo>
                  <a:pt x="218987" y="24990"/>
                </a:lnTo>
                <a:lnTo>
                  <a:pt x="218987" y="19054"/>
                </a:lnTo>
                <a:close/>
                <a:moveTo>
                  <a:pt x="231170" y="19054"/>
                </a:moveTo>
                <a:lnTo>
                  <a:pt x="231170" y="24990"/>
                </a:lnTo>
                <a:lnTo>
                  <a:pt x="225234" y="24990"/>
                </a:lnTo>
                <a:lnTo>
                  <a:pt x="225234" y="19054"/>
                </a:lnTo>
                <a:close/>
                <a:moveTo>
                  <a:pt x="237417" y="19054"/>
                </a:moveTo>
                <a:lnTo>
                  <a:pt x="237417" y="24990"/>
                </a:lnTo>
                <a:lnTo>
                  <a:pt x="231481" y="24990"/>
                </a:lnTo>
                <a:lnTo>
                  <a:pt x="231481" y="19054"/>
                </a:lnTo>
                <a:close/>
                <a:moveTo>
                  <a:pt x="243664" y="19054"/>
                </a:moveTo>
                <a:lnTo>
                  <a:pt x="243664" y="24990"/>
                </a:lnTo>
                <a:lnTo>
                  <a:pt x="237729" y="24990"/>
                </a:lnTo>
                <a:lnTo>
                  <a:pt x="237729" y="19054"/>
                </a:lnTo>
                <a:close/>
                <a:moveTo>
                  <a:pt x="249911" y="19054"/>
                </a:moveTo>
                <a:lnTo>
                  <a:pt x="249911" y="24990"/>
                </a:lnTo>
                <a:lnTo>
                  <a:pt x="243977" y="24990"/>
                </a:lnTo>
                <a:lnTo>
                  <a:pt x="243977" y="19054"/>
                </a:lnTo>
                <a:close/>
                <a:moveTo>
                  <a:pt x="256161" y="19054"/>
                </a:moveTo>
                <a:lnTo>
                  <a:pt x="256161" y="24990"/>
                </a:lnTo>
                <a:lnTo>
                  <a:pt x="250225" y="24990"/>
                </a:lnTo>
                <a:lnTo>
                  <a:pt x="250225" y="19054"/>
                </a:lnTo>
                <a:close/>
                <a:moveTo>
                  <a:pt x="262409" y="19054"/>
                </a:moveTo>
                <a:lnTo>
                  <a:pt x="262409" y="24990"/>
                </a:lnTo>
                <a:lnTo>
                  <a:pt x="256474" y="24990"/>
                </a:lnTo>
                <a:lnTo>
                  <a:pt x="256474" y="19054"/>
                </a:lnTo>
                <a:close/>
                <a:moveTo>
                  <a:pt x="268656" y="19054"/>
                </a:moveTo>
                <a:lnTo>
                  <a:pt x="268656" y="24990"/>
                </a:lnTo>
                <a:lnTo>
                  <a:pt x="262721" y="24990"/>
                </a:lnTo>
                <a:lnTo>
                  <a:pt x="262721" y="19054"/>
                </a:lnTo>
                <a:close/>
                <a:moveTo>
                  <a:pt x="274904" y="19054"/>
                </a:moveTo>
                <a:lnTo>
                  <a:pt x="274904" y="24990"/>
                </a:lnTo>
                <a:lnTo>
                  <a:pt x="268968" y="24990"/>
                </a:lnTo>
                <a:lnTo>
                  <a:pt x="268968" y="19054"/>
                </a:lnTo>
                <a:close/>
                <a:moveTo>
                  <a:pt x="6251" y="25301"/>
                </a:moveTo>
                <a:lnTo>
                  <a:pt x="6251" y="31237"/>
                </a:lnTo>
                <a:lnTo>
                  <a:pt x="315" y="31237"/>
                </a:lnTo>
                <a:lnTo>
                  <a:pt x="315" y="25301"/>
                </a:lnTo>
                <a:close/>
                <a:moveTo>
                  <a:pt x="12498" y="25301"/>
                </a:moveTo>
                <a:lnTo>
                  <a:pt x="12498" y="31237"/>
                </a:lnTo>
                <a:lnTo>
                  <a:pt x="6562" y="31237"/>
                </a:lnTo>
                <a:lnTo>
                  <a:pt x="6562" y="25301"/>
                </a:lnTo>
                <a:close/>
                <a:moveTo>
                  <a:pt x="18745" y="25301"/>
                </a:moveTo>
                <a:lnTo>
                  <a:pt x="18745" y="31237"/>
                </a:lnTo>
                <a:lnTo>
                  <a:pt x="12810" y="31237"/>
                </a:lnTo>
                <a:lnTo>
                  <a:pt x="12810" y="25301"/>
                </a:lnTo>
                <a:close/>
                <a:moveTo>
                  <a:pt x="24992" y="25301"/>
                </a:moveTo>
                <a:lnTo>
                  <a:pt x="24992" y="31237"/>
                </a:lnTo>
                <a:lnTo>
                  <a:pt x="19058" y="31237"/>
                </a:lnTo>
                <a:lnTo>
                  <a:pt x="19058" y="25301"/>
                </a:lnTo>
                <a:close/>
                <a:moveTo>
                  <a:pt x="31241" y="25301"/>
                </a:moveTo>
                <a:lnTo>
                  <a:pt x="31241" y="31237"/>
                </a:lnTo>
                <a:lnTo>
                  <a:pt x="25305" y="31237"/>
                </a:lnTo>
                <a:lnTo>
                  <a:pt x="25305" y="25301"/>
                </a:lnTo>
                <a:close/>
                <a:moveTo>
                  <a:pt x="37489" y="25301"/>
                </a:moveTo>
                <a:lnTo>
                  <a:pt x="37489" y="31237"/>
                </a:lnTo>
                <a:lnTo>
                  <a:pt x="31553" y="31237"/>
                </a:lnTo>
                <a:lnTo>
                  <a:pt x="31553" y="25301"/>
                </a:lnTo>
                <a:close/>
                <a:moveTo>
                  <a:pt x="43737" y="25301"/>
                </a:moveTo>
                <a:lnTo>
                  <a:pt x="43737" y="31237"/>
                </a:lnTo>
                <a:lnTo>
                  <a:pt x="37802" y="31237"/>
                </a:lnTo>
                <a:lnTo>
                  <a:pt x="37802" y="25301"/>
                </a:lnTo>
                <a:close/>
                <a:moveTo>
                  <a:pt x="49985" y="25301"/>
                </a:moveTo>
                <a:lnTo>
                  <a:pt x="49985" y="31237"/>
                </a:lnTo>
                <a:lnTo>
                  <a:pt x="44049" y="31237"/>
                </a:lnTo>
                <a:lnTo>
                  <a:pt x="44049" y="25301"/>
                </a:lnTo>
                <a:close/>
                <a:moveTo>
                  <a:pt x="56232" y="25301"/>
                </a:moveTo>
                <a:lnTo>
                  <a:pt x="56232" y="31237"/>
                </a:lnTo>
                <a:lnTo>
                  <a:pt x="50296" y="31237"/>
                </a:lnTo>
                <a:lnTo>
                  <a:pt x="50296" y="25301"/>
                </a:lnTo>
                <a:close/>
                <a:moveTo>
                  <a:pt x="62480" y="25301"/>
                </a:moveTo>
                <a:lnTo>
                  <a:pt x="62480" y="31237"/>
                </a:lnTo>
                <a:lnTo>
                  <a:pt x="56545" y="31237"/>
                </a:lnTo>
                <a:lnTo>
                  <a:pt x="56545" y="25301"/>
                </a:lnTo>
                <a:close/>
                <a:moveTo>
                  <a:pt x="68727" y="25301"/>
                </a:moveTo>
                <a:lnTo>
                  <a:pt x="68727" y="31237"/>
                </a:lnTo>
                <a:lnTo>
                  <a:pt x="62792" y="31237"/>
                </a:lnTo>
                <a:lnTo>
                  <a:pt x="62792" y="25301"/>
                </a:lnTo>
                <a:close/>
                <a:moveTo>
                  <a:pt x="74975" y="25301"/>
                </a:moveTo>
                <a:lnTo>
                  <a:pt x="74975" y="31237"/>
                </a:lnTo>
                <a:lnTo>
                  <a:pt x="69039" y="31237"/>
                </a:lnTo>
                <a:lnTo>
                  <a:pt x="69039" y="25301"/>
                </a:lnTo>
                <a:close/>
                <a:moveTo>
                  <a:pt x="81223" y="25301"/>
                </a:moveTo>
                <a:lnTo>
                  <a:pt x="81223" y="31237"/>
                </a:lnTo>
                <a:lnTo>
                  <a:pt x="75286" y="31237"/>
                </a:lnTo>
                <a:lnTo>
                  <a:pt x="75286" y="25301"/>
                </a:lnTo>
                <a:close/>
                <a:moveTo>
                  <a:pt x="87470" y="25301"/>
                </a:moveTo>
                <a:lnTo>
                  <a:pt x="87470" y="31237"/>
                </a:lnTo>
                <a:lnTo>
                  <a:pt x="81535" y="31237"/>
                </a:lnTo>
                <a:lnTo>
                  <a:pt x="81535" y="25301"/>
                </a:lnTo>
                <a:close/>
                <a:moveTo>
                  <a:pt x="93720" y="25301"/>
                </a:moveTo>
                <a:lnTo>
                  <a:pt x="93720" y="31237"/>
                </a:lnTo>
                <a:lnTo>
                  <a:pt x="87784" y="31237"/>
                </a:lnTo>
                <a:lnTo>
                  <a:pt x="87784" y="25301"/>
                </a:lnTo>
                <a:close/>
                <a:moveTo>
                  <a:pt x="99967" y="25301"/>
                </a:moveTo>
                <a:lnTo>
                  <a:pt x="99967" y="31237"/>
                </a:lnTo>
                <a:lnTo>
                  <a:pt x="94031" y="31237"/>
                </a:lnTo>
                <a:lnTo>
                  <a:pt x="94031" y="25301"/>
                </a:lnTo>
                <a:close/>
                <a:moveTo>
                  <a:pt x="106214" y="25301"/>
                </a:moveTo>
                <a:lnTo>
                  <a:pt x="106214" y="31237"/>
                </a:lnTo>
                <a:lnTo>
                  <a:pt x="100280" y="31237"/>
                </a:lnTo>
                <a:lnTo>
                  <a:pt x="100280" y="25301"/>
                </a:lnTo>
                <a:close/>
                <a:moveTo>
                  <a:pt x="112461" y="25301"/>
                </a:moveTo>
                <a:lnTo>
                  <a:pt x="112461" y="31237"/>
                </a:lnTo>
                <a:lnTo>
                  <a:pt x="106527" y="31237"/>
                </a:lnTo>
                <a:lnTo>
                  <a:pt x="106527" y="25301"/>
                </a:lnTo>
                <a:close/>
                <a:moveTo>
                  <a:pt x="118710" y="25301"/>
                </a:moveTo>
                <a:lnTo>
                  <a:pt x="118710" y="31237"/>
                </a:lnTo>
                <a:lnTo>
                  <a:pt x="112774" y="31237"/>
                </a:lnTo>
                <a:lnTo>
                  <a:pt x="112774" y="25301"/>
                </a:lnTo>
                <a:close/>
                <a:moveTo>
                  <a:pt x="124957" y="25301"/>
                </a:moveTo>
                <a:lnTo>
                  <a:pt x="124957" y="31237"/>
                </a:lnTo>
                <a:lnTo>
                  <a:pt x="119021" y="31237"/>
                </a:lnTo>
                <a:lnTo>
                  <a:pt x="119021" y="25301"/>
                </a:lnTo>
                <a:close/>
                <a:moveTo>
                  <a:pt x="131204" y="25301"/>
                </a:moveTo>
                <a:lnTo>
                  <a:pt x="131204" y="31237"/>
                </a:lnTo>
                <a:lnTo>
                  <a:pt x="125270" y="31237"/>
                </a:lnTo>
                <a:lnTo>
                  <a:pt x="125270" y="25301"/>
                </a:lnTo>
                <a:close/>
                <a:moveTo>
                  <a:pt x="137451" y="25301"/>
                </a:moveTo>
                <a:lnTo>
                  <a:pt x="137451" y="31237"/>
                </a:lnTo>
                <a:lnTo>
                  <a:pt x="131517" y="31237"/>
                </a:lnTo>
                <a:lnTo>
                  <a:pt x="131517" y="25301"/>
                </a:lnTo>
                <a:close/>
                <a:moveTo>
                  <a:pt x="143702" y="25301"/>
                </a:moveTo>
                <a:lnTo>
                  <a:pt x="143702" y="31237"/>
                </a:lnTo>
                <a:lnTo>
                  <a:pt x="137766" y="31237"/>
                </a:lnTo>
                <a:lnTo>
                  <a:pt x="137766" y="25301"/>
                </a:lnTo>
                <a:close/>
                <a:moveTo>
                  <a:pt x="149949" y="25301"/>
                </a:moveTo>
                <a:lnTo>
                  <a:pt x="149949" y="31237"/>
                </a:lnTo>
                <a:lnTo>
                  <a:pt x="144015" y="31237"/>
                </a:lnTo>
                <a:lnTo>
                  <a:pt x="144015" y="25301"/>
                </a:lnTo>
                <a:close/>
                <a:moveTo>
                  <a:pt x="156196" y="25301"/>
                </a:moveTo>
                <a:lnTo>
                  <a:pt x="156196" y="31237"/>
                </a:lnTo>
                <a:lnTo>
                  <a:pt x="150262" y="31237"/>
                </a:lnTo>
                <a:lnTo>
                  <a:pt x="150262" y="25301"/>
                </a:lnTo>
                <a:close/>
                <a:moveTo>
                  <a:pt x="162445" y="25301"/>
                </a:moveTo>
                <a:lnTo>
                  <a:pt x="162445" y="31237"/>
                </a:lnTo>
                <a:lnTo>
                  <a:pt x="156509" y="31237"/>
                </a:lnTo>
                <a:lnTo>
                  <a:pt x="156509" y="25301"/>
                </a:lnTo>
                <a:close/>
                <a:moveTo>
                  <a:pt x="168692" y="25301"/>
                </a:moveTo>
                <a:lnTo>
                  <a:pt x="168692" y="31237"/>
                </a:lnTo>
                <a:lnTo>
                  <a:pt x="162756" y="31237"/>
                </a:lnTo>
                <a:lnTo>
                  <a:pt x="162756" y="25301"/>
                </a:lnTo>
                <a:close/>
                <a:moveTo>
                  <a:pt x="174939" y="25301"/>
                </a:moveTo>
                <a:lnTo>
                  <a:pt x="174939" y="31237"/>
                </a:lnTo>
                <a:lnTo>
                  <a:pt x="169005" y="31237"/>
                </a:lnTo>
                <a:lnTo>
                  <a:pt x="169005" y="25301"/>
                </a:lnTo>
                <a:close/>
                <a:moveTo>
                  <a:pt x="181186" y="25301"/>
                </a:moveTo>
                <a:lnTo>
                  <a:pt x="181186" y="31237"/>
                </a:lnTo>
                <a:lnTo>
                  <a:pt x="175252" y="31237"/>
                </a:lnTo>
                <a:lnTo>
                  <a:pt x="175252" y="25301"/>
                </a:lnTo>
                <a:close/>
                <a:moveTo>
                  <a:pt x="187435" y="25301"/>
                </a:moveTo>
                <a:lnTo>
                  <a:pt x="187435" y="31237"/>
                </a:lnTo>
                <a:lnTo>
                  <a:pt x="181499" y="31237"/>
                </a:lnTo>
                <a:lnTo>
                  <a:pt x="181499" y="25301"/>
                </a:lnTo>
                <a:close/>
                <a:moveTo>
                  <a:pt x="193684" y="25301"/>
                </a:moveTo>
                <a:lnTo>
                  <a:pt x="193684" y="31237"/>
                </a:lnTo>
                <a:lnTo>
                  <a:pt x="187749" y="31237"/>
                </a:lnTo>
                <a:lnTo>
                  <a:pt x="187749" y="25301"/>
                </a:lnTo>
                <a:close/>
                <a:moveTo>
                  <a:pt x="199931" y="25301"/>
                </a:moveTo>
                <a:lnTo>
                  <a:pt x="199931" y="31237"/>
                </a:lnTo>
                <a:lnTo>
                  <a:pt x="193996" y="31237"/>
                </a:lnTo>
                <a:lnTo>
                  <a:pt x="193996" y="25301"/>
                </a:lnTo>
                <a:close/>
                <a:moveTo>
                  <a:pt x="206180" y="25301"/>
                </a:moveTo>
                <a:lnTo>
                  <a:pt x="206180" y="31237"/>
                </a:lnTo>
                <a:lnTo>
                  <a:pt x="200244" y="31237"/>
                </a:lnTo>
                <a:lnTo>
                  <a:pt x="200244" y="25301"/>
                </a:lnTo>
                <a:close/>
                <a:moveTo>
                  <a:pt x="212427" y="25301"/>
                </a:moveTo>
                <a:lnTo>
                  <a:pt x="212427" y="31237"/>
                </a:lnTo>
                <a:lnTo>
                  <a:pt x="206491" y="31237"/>
                </a:lnTo>
                <a:lnTo>
                  <a:pt x="206491" y="25301"/>
                </a:lnTo>
                <a:close/>
                <a:moveTo>
                  <a:pt x="218674" y="25301"/>
                </a:moveTo>
                <a:lnTo>
                  <a:pt x="218674" y="31237"/>
                </a:lnTo>
                <a:lnTo>
                  <a:pt x="212739" y="31237"/>
                </a:lnTo>
                <a:lnTo>
                  <a:pt x="212739" y="25301"/>
                </a:lnTo>
                <a:close/>
                <a:moveTo>
                  <a:pt x="224921" y="25301"/>
                </a:moveTo>
                <a:lnTo>
                  <a:pt x="224921" y="31237"/>
                </a:lnTo>
                <a:lnTo>
                  <a:pt x="218987" y="31237"/>
                </a:lnTo>
                <a:lnTo>
                  <a:pt x="218987" y="25301"/>
                </a:lnTo>
                <a:close/>
                <a:moveTo>
                  <a:pt x="231170" y="25301"/>
                </a:moveTo>
                <a:lnTo>
                  <a:pt x="231170" y="31237"/>
                </a:lnTo>
                <a:lnTo>
                  <a:pt x="225234" y="31237"/>
                </a:lnTo>
                <a:lnTo>
                  <a:pt x="225234" y="25301"/>
                </a:lnTo>
                <a:close/>
                <a:moveTo>
                  <a:pt x="237417" y="25301"/>
                </a:moveTo>
                <a:lnTo>
                  <a:pt x="237417" y="31237"/>
                </a:lnTo>
                <a:lnTo>
                  <a:pt x="231481" y="31237"/>
                </a:lnTo>
                <a:lnTo>
                  <a:pt x="231481" y="25301"/>
                </a:lnTo>
                <a:close/>
                <a:moveTo>
                  <a:pt x="243664" y="25301"/>
                </a:moveTo>
                <a:lnTo>
                  <a:pt x="243664" y="31237"/>
                </a:lnTo>
                <a:lnTo>
                  <a:pt x="237729" y="31237"/>
                </a:lnTo>
                <a:lnTo>
                  <a:pt x="237729" y="25301"/>
                </a:lnTo>
                <a:close/>
                <a:moveTo>
                  <a:pt x="249911" y="25301"/>
                </a:moveTo>
                <a:lnTo>
                  <a:pt x="249911" y="31237"/>
                </a:lnTo>
                <a:lnTo>
                  <a:pt x="243977" y="31237"/>
                </a:lnTo>
                <a:lnTo>
                  <a:pt x="243977" y="25301"/>
                </a:lnTo>
                <a:close/>
                <a:moveTo>
                  <a:pt x="256161" y="25301"/>
                </a:moveTo>
                <a:lnTo>
                  <a:pt x="256161" y="31237"/>
                </a:lnTo>
                <a:lnTo>
                  <a:pt x="250225" y="31237"/>
                </a:lnTo>
                <a:lnTo>
                  <a:pt x="250225" y="25301"/>
                </a:lnTo>
                <a:close/>
                <a:moveTo>
                  <a:pt x="262409" y="25301"/>
                </a:moveTo>
                <a:lnTo>
                  <a:pt x="262409" y="31237"/>
                </a:lnTo>
                <a:lnTo>
                  <a:pt x="256474" y="31237"/>
                </a:lnTo>
                <a:lnTo>
                  <a:pt x="256474" y="25301"/>
                </a:lnTo>
                <a:close/>
                <a:moveTo>
                  <a:pt x="268656" y="25301"/>
                </a:moveTo>
                <a:lnTo>
                  <a:pt x="268656" y="31237"/>
                </a:lnTo>
                <a:lnTo>
                  <a:pt x="262721" y="31237"/>
                </a:lnTo>
                <a:lnTo>
                  <a:pt x="262721" y="25301"/>
                </a:lnTo>
                <a:close/>
                <a:moveTo>
                  <a:pt x="274904" y="25301"/>
                </a:moveTo>
                <a:lnTo>
                  <a:pt x="274904" y="31237"/>
                </a:lnTo>
                <a:lnTo>
                  <a:pt x="268968" y="31237"/>
                </a:lnTo>
                <a:lnTo>
                  <a:pt x="268968" y="25301"/>
                </a:lnTo>
                <a:close/>
                <a:moveTo>
                  <a:pt x="6251" y="31548"/>
                </a:moveTo>
                <a:lnTo>
                  <a:pt x="6251" y="31550"/>
                </a:lnTo>
                <a:lnTo>
                  <a:pt x="6251" y="37484"/>
                </a:lnTo>
                <a:lnTo>
                  <a:pt x="315" y="37484"/>
                </a:lnTo>
                <a:lnTo>
                  <a:pt x="315" y="31548"/>
                </a:lnTo>
                <a:close/>
                <a:moveTo>
                  <a:pt x="12498" y="31548"/>
                </a:moveTo>
                <a:lnTo>
                  <a:pt x="12498" y="31550"/>
                </a:lnTo>
                <a:lnTo>
                  <a:pt x="12498" y="37484"/>
                </a:lnTo>
                <a:lnTo>
                  <a:pt x="6562" y="37484"/>
                </a:lnTo>
                <a:lnTo>
                  <a:pt x="6562" y="31548"/>
                </a:lnTo>
                <a:close/>
                <a:moveTo>
                  <a:pt x="18745" y="31548"/>
                </a:moveTo>
                <a:lnTo>
                  <a:pt x="18745" y="31550"/>
                </a:lnTo>
                <a:lnTo>
                  <a:pt x="18745" y="37484"/>
                </a:lnTo>
                <a:lnTo>
                  <a:pt x="12810" y="37484"/>
                </a:lnTo>
                <a:lnTo>
                  <a:pt x="12810" y="31548"/>
                </a:lnTo>
                <a:close/>
                <a:moveTo>
                  <a:pt x="24992" y="31548"/>
                </a:moveTo>
                <a:lnTo>
                  <a:pt x="24992" y="31550"/>
                </a:lnTo>
                <a:lnTo>
                  <a:pt x="24992" y="37484"/>
                </a:lnTo>
                <a:lnTo>
                  <a:pt x="19058" y="37484"/>
                </a:lnTo>
                <a:lnTo>
                  <a:pt x="19058" y="31548"/>
                </a:lnTo>
                <a:close/>
                <a:moveTo>
                  <a:pt x="31242" y="31548"/>
                </a:moveTo>
                <a:lnTo>
                  <a:pt x="31242" y="31550"/>
                </a:lnTo>
                <a:lnTo>
                  <a:pt x="31242" y="37484"/>
                </a:lnTo>
                <a:lnTo>
                  <a:pt x="25305" y="37484"/>
                </a:lnTo>
                <a:lnTo>
                  <a:pt x="25305" y="31548"/>
                </a:lnTo>
                <a:close/>
                <a:moveTo>
                  <a:pt x="162445" y="31548"/>
                </a:moveTo>
                <a:lnTo>
                  <a:pt x="162445" y="31550"/>
                </a:lnTo>
                <a:lnTo>
                  <a:pt x="162445" y="37484"/>
                </a:lnTo>
                <a:lnTo>
                  <a:pt x="156509" y="37484"/>
                </a:lnTo>
                <a:lnTo>
                  <a:pt x="156509" y="31548"/>
                </a:lnTo>
                <a:close/>
                <a:moveTo>
                  <a:pt x="168692" y="31548"/>
                </a:moveTo>
                <a:lnTo>
                  <a:pt x="168692" y="31550"/>
                </a:lnTo>
                <a:lnTo>
                  <a:pt x="168692" y="37484"/>
                </a:lnTo>
                <a:lnTo>
                  <a:pt x="162756" y="37484"/>
                </a:lnTo>
                <a:lnTo>
                  <a:pt x="162756" y="31548"/>
                </a:lnTo>
                <a:close/>
                <a:moveTo>
                  <a:pt x="174939" y="31548"/>
                </a:moveTo>
                <a:lnTo>
                  <a:pt x="174939" y="31550"/>
                </a:lnTo>
                <a:lnTo>
                  <a:pt x="174939" y="37484"/>
                </a:lnTo>
                <a:lnTo>
                  <a:pt x="169005" y="37484"/>
                </a:lnTo>
                <a:lnTo>
                  <a:pt x="169005" y="31548"/>
                </a:lnTo>
                <a:close/>
                <a:moveTo>
                  <a:pt x="181186" y="31548"/>
                </a:moveTo>
                <a:lnTo>
                  <a:pt x="181186" y="31550"/>
                </a:lnTo>
                <a:lnTo>
                  <a:pt x="181186" y="37484"/>
                </a:lnTo>
                <a:lnTo>
                  <a:pt x="175252" y="37484"/>
                </a:lnTo>
                <a:lnTo>
                  <a:pt x="175252" y="31548"/>
                </a:lnTo>
                <a:close/>
                <a:moveTo>
                  <a:pt x="187435" y="31548"/>
                </a:moveTo>
                <a:lnTo>
                  <a:pt x="187435" y="31550"/>
                </a:lnTo>
                <a:lnTo>
                  <a:pt x="187435" y="37484"/>
                </a:lnTo>
                <a:lnTo>
                  <a:pt x="181499" y="37484"/>
                </a:lnTo>
                <a:lnTo>
                  <a:pt x="181499" y="31548"/>
                </a:lnTo>
                <a:close/>
                <a:moveTo>
                  <a:pt x="37489" y="31552"/>
                </a:moveTo>
                <a:lnTo>
                  <a:pt x="37489" y="37486"/>
                </a:lnTo>
                <a:lnTo>
                  <a:pt x="31553" y="37486"/>
                </a:lnTo>
                <a:lnTo>
                  <a:pt x="31553" y="31552"/>
                </a:lnTo>
                <a:close/>
                <a:moveTo>
                  <a:pt x="43737" y="31552"/>
                </a:moveTo>
                <a:lnTo>
                  <a:pt x="43737" y="37486"/>
                </a:lnTo>
                <a:lnTo>
                  <a:pt x="37802" y="37486"/>
                </a:lnTo>
                <a:lnTo>
                  <a:pt x="37802" y="31552"/>
                </a:lnTo>
                <a:close/>
                <a:moveTo>
                  <a:pt x="49985" y="31552"/>
                </a:moveTo>
                <a:lnTo>
                  <a:pt x="49985" y="37486"/>
                </a:lnTo>
                <a:lnTo>
                  <a:pt x="44049" y="37486"/>
                </a:lnTo>
                <a:lnTo>
                  <a:pt x="44049" y="31552"/>
                </a:lnTo>
                <a:close/>
                <a:moveTo>
                  <a:pt x="56232" y="31552"/>
                </a:moveTo>
                <a:lnTo>
                  <a:pt x="56232" y="37486"/>
                </a:lnTo>
                <a:lnTo>
                  <a:pt x="50296" y="37486"/>
                </a:lnTo>
                <a:lnTo>
                  <a:pt x="50296" y="31552"/>
                </a:lnTo>
                <a:close/>
                <a:moveTo>
                  <a:pt x="62480" y="31552"/>
                </a:moveTo>
                <a:lnTo>
                  <a:pt x="62480" y="37486"/>
                </a:lnTo>
                <a:lnTo>
                  <a:pt x="56545" y="37486"/>
                </a:lnTo>
                <a:lnTo>
                  <a:pt x="56545" y="31552"/>
                </a:lnTo>
                <a:close/>
                <a:moveTo>
                  <a:pt x="68727" y="31552"/>
                </a:moveTo>
                <a:lnTo>
                  <a:pt x="68727" y="37486"/>
                </a:lnTo>
                <a:lnTo>
                  <a:pt x="62792" y="37486"/>
                </a:lnTo>
                <a:lnTo>
                  <a:pt x="62792" y="31552"/>
                </a:lnTo>
                <a:close/>
                <a:moveTo>
                  <a:pt x="74975" y="31552"/>
                </a:moveTo>
                <a:lnTo>
                  <a:pt x="74975" y="37486"/>
                </a:lnTo>
                <a:lnTo>
                  <a:pt x="69039" y="37486"/>
                </a:lnTo>
                <a:lnTo>
                  <a:pt x="69039" y="31552"/>
                </a:lnTo>
                <a:close/>
                <a:moveTo>
                  <a:pt x="81223" y="31552"/>
                </a:moveTo>
                <a:lnTo>
                  <a:pt x="81223" y="37486"/>
                </a:lnTo>
                <a:lnTo>
                  <a:pt x="75286" y="37486"/>
                </a:lnTo>
                <a:lnTo>
                  <a:pt x="75286" y="31552"/>
                </a:lnTo>
                <a:close/>
                <a:moveTo>
                  <a:pt x="87470" y="31552"/>
                </a:moveTo>
                <a:lnTo>
                  <a:pt x="87470" y="37486"/>
                </a:lnTo>
                <a:lnTo>
                  <a:pt x="81535" y="37486"/>
                </a:lnTo>
                <a:lnTo>
                  <a:pt x="81535" y="31552"/>
                </a:lnTo>
                <a:close/>
                <a:moveTo>
                  <a:pt x="93720" y="31552"/>
                </a:moveTo>
                <a:lnTo>
                  <a:pt x="93720" y="37486"/>
                </a:lnTo>
                <a:lnTo>
                  <a:pt x="87784" y="37486"/>
                </a:lnTo>
                <a:lnTo>
                  <a:pt x="87784" y="31552"/>
                </a:lnTo>
                <a:close/>
                <a:moveTo>
                  <a:pt x="99967" y="31552"/>
                </a:moveTo>
                <a:lnTo>
                  <a:pt x="99967" y="37486"/>
                </a:lnTo>
                <a:lnTo>
                  <a:pt x="94031" y="37486"/>
                </a:lnTo>
                <a:lnTo>
                  <a:pt x="94031" y="31552"/>
                </a:lnTo>
                <a:close/>
                <a:moveTo>
                  <a:pt x="106214" y="31552"/>
                </a:moveTo>
                <a:lnTo>
                  <a:pt x="106214" y="37486"/>
                </a:lnTo>
                <a:lnTo>
                  <a:pt x="100280" y="37486"/>
                </a:lnTo>
                <a:lnTo>
                  <a:pt x="100280" y="31552"/>
                </a:lnTo>
                <a:close/>
                <a:moveTo>
                  <a:pt x="112461" y="31552"/>
                </a:moveTo>
                <a:lnTo>
                  <a:pt x="112461" y="37486"/>
                </a:lnTo>
                <a:lnTo>
                  <a:pt x="106527" y="37486"/>
                </a:lnTo>
                <a:lnTo>
                  <a:pt x="106527" y="31552"/>
                </a:lnTo>
                <a:close/>
                <a:moveTo>
                  <a:pt x="118710" y="31552"/>
                </a:moveTo>
                <a:lnTo>
                  <a:pt x="118710" y="37486"/>
                </a:lnTo>
                <a:lnTo>
                  <a:pt x="112774" y="37486"/>
                </a:lnTo>
                <a:lnTo>
                  <a:pt x="112774" y="31552"/>
                </a:lnTo>
                <a:close/>
                <a:moveTo>
                  <a:pt x="124957" y="31552"/>
                </a:moveTo>
                <a:lnTo>
                  <a:pt x="124957" y="37486"/>
                </a:lnTo>
                <a:lnTo>
                  <a:pt x="119021" y="37486"/>
                </a:lnTo>
                <a:lnTo>
                  <a:pt x="119021" y="31552"/>
                </a:lnTo>
                <a:close/>
                <a:moveTo>
                  <a:pt x="131204" y="31552"/>
                </a:moveTo>
                <a:lnTo>
                  <a:pt x="131204" y="37486"/>
                </a:lnTo>
                <a:lnTo>
                  <a:pt x="125270" y="37486"/>
                </a:lnTo>
                <a:lnTo>
                  <a:pt x="125270" y="31552"/>
                </a:lnTo>
                <a:close/>
                <a:moveTo>
                  <a:pt x="137451" y="31552"/>
                </a:moveTo>
                <a:lnTo>
                  <a:pt x="137451" y="37486"/>
                </a:lnTo>
                <a:lnTo>
                  <a:pt x="131517" y="37486"/>
                </a:lnTo>
                <a:lnTo>
                  <a:pt x="131517" y="31552"/>
                </a:lnTo>
                <a:close/>
                <a:moveTo>
                  <a:pt x="143702" y="31552"/>
                </a:moveTo>
                <a:lnTo>
                  <a:pt x="143702" y="37486"/>
                </a:lnTo>
                <a:lnTo>
                  <a:pt x="137766" y="37486"/>
                </a:lnTo>
                <a:lnTo>
                  <a:pt x="137766" y="31552"/>
                </a:lnTo>
                <a:close/>
                <a:moveTo>
                  <a:pt x="149949" y="31552"/>
                </a:moveTo>
                <a:lnTo>
                  <a:pt x="149949" y="37486"/>
                </a:lnTo>
                <a:lnTo>
                  <a:pt x="144015" y="37486"/>
                </a:lnTo>
                <a:lnTo>
                  <a:pt x="144015" y="31552"/>
                </a:lnTo>
                <a:close/>
                <a:moveTo>
                  <a:pt x="156196" y="31552"/>
                </a:moveTo>
                <a:lnTo>
                  <a:pt x="156196" y="37486"/>
                </a:lnTo>
                <a:lnTo>
                  <a:pt x="150262" y="37486"/>
                </a:lnTo>
                <a:lnTo>
                  <a:pt x="150262" y="31552"/>
                </a:lnTo>
                <a:close/>
                <a:moveTo>
                  <a:pt x="193684" y="31552"/>
                </a:moveTo>
                <a:lnTo>
                  <a:pt x="193684" y="37486"/>
                </a:lnTo>
                <a:lnTo>
                  <a:pt x="187749" y="37486"/>
                </a:lnTo>
                <a:lnTo>
                  <a:pt x="187749" y="31552"/>
                </a:lnTo>
                <a:close/>
                <a:moveTo>
                  <a:pt x="199931" y="31552"/>
                </a:moveTo>
                <a:lnTo>
                  <a:pt x="199931" y="37486"/>
                </a:lnTo>
                <a:lnTo>
                  <a:pt x="193996" y="37486"/>
                </a:lnTo>
                <a:lnTo>
                  <a:pt x="193996" y="31552"/>
                </a:lnTo>
                <a:close/>
                <a:moveTo>
                  <a:pt x="206180" y="31552"/>
                </a:moveTo>
                <a:lnTo>
                  <a:pt x="206180" y="37486"/>
                </a:lnTo>
                <a:lnTo>
                  <a:pt x="200244" y="37486"/>
                </a:lnTo>
                <a:lnTo>
                  <a:pt x="200244" y="31552"/>
                </a:lnTo>
                <a:close/>
                <a:moveTo>
                  <a:pt x="212427" y="31552"/>
                </a:moveTo>
                <a:lnTo>
                  <a:pt x="212427" y="37486"/>
                </a:lnTo>
                <a:lnTo>
                  <a:pt x="206491" y="37486"/>
                </a:lnTo>
                <a:lnTo>
                  <a:pt x="206491" y="31552"/>
                </a:lnTo>
                <a:close/>
                <a:moveTo>
                  <a:pt x="218674" y="31552"/>
                </a:moveTo>
                <a:lnTo>
                  <a:pt x="218674" y="37486"/>
                </a:lnTo>
                <a:lnTo>
                  <a:pt x="212739" y="37486"/>
                </a:lnTo>
                <a:lnTo>
                  <a:pt x="212739" y="31552"/>
                </a:lnTo>
                <a:close/>
                <a:moveTo>
                  <a:pt x="224921" y="31552"/>
                </a:moveTo>
                <a:lnTo>
                  <a:pt x="224921" y="37486"/>
                </a:lnTo>
                <a:lnTo>
                  <a:pt x="218987" y="37486"/>
                </a:lnTo>
                <a:lnTo>
                  <a:pt x="218987" y="31552"/>
                </a:lnTo>
                <a:close/>
                <a:moveTo>
                  <a:pt x="231170" y="31552"/>
                </a:moveTo>
                <a:lnTo>
                  <a:pt x="231170" y="37486"/>
                </a:lnTo>
                <a:lnTo>
                  <a:pt x="225234" y="37486"/>
                </a:lnTo>
                <a:lnTo>
                  <a:pt x="225234" y="31552"/>
                </a:lnTo>
                <a:close/>
                <a:moveTo>
                  <a:pt x="237417" y="31552"/>
                </a:moveTo>
                <a:lnTo>
                  <a:pt x="237417" y="37486"/>
                </a:lnTo>
                <a:lnTo>
                  <a:pt x="231481" y="37486"/>
                </a:lnTo>
                <a:lnTo>
                  <a:pt x="231481" y="31552"/>
                </a:lnTo>
                <a:close/>
                <a:moveTo>
                  <a:pt x="243664" y="31552"/>
                </a:moveTo>
                <a:lnTo>
                  <a:pt x="243664" y="37486"/>
                </a:lnTo>
                <a:lnTo>
                  <a:pt x="237729" y="37486"/>
                </a:lnTo>
                <a:lnTo>
                  <a:pt x="237729" y="31552"/>
                </a:lnTo>
                <a:close/>
                <a:moveTo>
                  <a:pt x="249911" y="31552"/>
                </a:moveTo>
                <a:lnTo>
                  <a:pt x="249911" y="37486"/>
                </a:lnTo>
                <a:lnTo>
                  <a:pt x="243977" y="37486"/>
                </a:lnTo>
                <a:lnTo>
                  <a:pt x="243977" y="31552"/>
                </a:lnTo>
                <a:close/>
                <a:moveTo>
                  <a:pt x="256161" y="31552"/>
                </a:moveTo>
                <a:lnTo>
                  <a:pt x="256161" y="37486"/>
                </a:lnTo>
                <a:lnTo>
                  <a:pt x="250225" y="37486"/>
                </a:lnTo>
                <a:lnTo>
                  <a:pt x="250225" y="31552"/>
                </a:lnTo>
                <a:close/>
                <a:moveTo>
                  <a:pt x="262409" y="31552"/>
                </a:moveTo>
                <a:lnTo>
                  <a:pt x="262409" y="37486"/>
                </a:lnTo>
                <a:lnTo>
                  <a:pt x="256474" y="37486"/>
                </a:lnTo>
                <a:lnTo>
                  <a:pt x="256474" y="31552"/>
                </a:lnTo>
                <a:close/>
                <a:moveTo>
                  <a:pt x="268656" y="31552"/>
                </a:moveTo>
                <a:lnTo>
                  <a:pt x="268656" y="37486"/>
                </a:lnTo>
                <a:lnTo>
                  <a:pt x="262721" y="37486"/>
                </a:lnTo>
                <a:lnTo>
                  <a:pt x="262721" y="31552"/>
                </a:lnTo>
                <a:close/>
                <a:moveTo>
                  <a:pt x="274904" y="31552"/>
                </a:moveTo>
                <a:lnTo>
                  <a:pt x="274904" y="37486"/>
                </a:lnTo>
                <a:lnTo>
                  <a:pt x="268968" y="37486"/>
                </a:lnTo>
                <a:lnTo>
                  <a:pt x="268968" y="31552"/>
                </a:lnTo>
                <a:close/>
                <a:moveTo>
                  <a:pt x="6251" y="37799"/>
                </a:moveTo>
                <a:lnTo>
                  <a:pt x="6251" y="43735"/>
                </a:lnTo>
                <a:lnTo>
                  <a:pt x="315" y="43735"/>
                </a:lnTo>
                <a:lnTo>
                  <a:pt x="315" y="37799"/>
                </a:lnTo>
                <a:close/>
                <a:moveTo>
                  <a:pt x="12498" y="37799"/>
                </a:moveTo>
                <a:lnTo>
                  <a:pt x="12498" y="43735"/>
                </a:lnTo>
                <a:lnTo>
                  <a:pt x="6562" y="43735"/>
                </a:lnTo>
                <a:lnTo>
                  <a:pt x="6562" y="37799"/>
                </a:lnTo>
                <a:close/>
                <a:moveTo>
                  <a:pt x="18745" y="37799"/>
                </a:moveTo>
                <a:lnTo>
                  <a:pt x="18745" y="43735"/>
                </a:lnTo>
                <a:lnTo>
                  <a:pt x="12810" y="43735"/>
                </a:lnTo>
                <a:lnTo>
                  <a:pt x="12810" y="37799"/>
                </a:lnTo>
                <a:close/>
                <a:moveTo>
                  <a:pt x="24992" y="37799"/>
                </a:moveTo>
                <a:lnTo>
                  <a:pt x="24992" y="43735"/>
                </a:lnTo>
                <a:lnTo>
                  <a:pt x="19058" y="43735"/>
                </a:lnTo>
                <a:lnTo>
                  <a:pt x="19058" y="37799"/>
                </a:lnTo>
                <a:close/>
                <a:moveTo>
                  <a:pt x="31242" y="37799"/>
                </a:moveTo>
                <a:lnTo>
                  <a:pt x="31242" y="43735"/>
                </a:lnTo>
                <a:lnTo>
                  <a:pt x="25305" y="43735"/>
                </a:lnTo>
                <a:lnTo>
                  <a:pt x="25305" y="37799"/>
                </a:lnTo>
                <a:close/>
                <a:moveTo>
                  <a:pt x="37489" y="37799"/>
                </a:moveTo>
                <a:lnTo>
                  <a:pt x="37489" y="43735"/>
                </a:lnTo>
                <a:lnTo>
                  <a:pt x="31553" y="43735"/>
                </a:lnTo>
                <a:lnTo>
                  <a:pt x="31553" y="37799"/>
                </a:lnTo>
                <a:close/>
                <a:moveTo>
                  <a:pt x="43737" y="37799"/>
                </a:moveTo>
                <a:lnTo>
                  <a:pt x="43737" y="43735"/>
                </a:lnTo>
                <a:lnTo>
                  <a:pt x="37802" y="43735"/>
                </a:lnTo>
                <a:lnTo>
                  <a:pt x="37802" y="37799"/>
                </a:lnTo>
                <a:close/>
                <a:moveTo>
                  <a:pt x="49985" y="37799"/>
                </a:moveTo>
                <a:lnTo>
                  <a:pt x="49985" y="43735"/>
                </a:lnTo>
                <a:lnTo>
                  <a:pt x="44049" y="43735"/>
                </a:lnTo>
                <a:lnTo>
                  <a:pt x="44049" y="37799"/>
                </a:lnTo>
                <a:close/>
                <a:moveTo>
                  <a:pt x="56232" y="37799"/>
                </a:moveTo>
                <a:lnTo>
                  <a:pt x="56232" y="43735"/>
                </a:lnTo>
                <a:lnTo>
                  <a:pt x="50296" y="43735"/>
                </a:lnTo>
                <a:lnTo>
                  <a:pt x="50296" y="37799"/>
                </a:lnTo>
                <a:close/>
                <a:moveTo>
                  <a:pt x="62480" y="37799"/>
                </a:moveTo>
                <a:lnTo>
                  <a:pt x="62480" y="43735"/>
                </a:lnTo>
                <a:lnTo>
                  <a:pt x="56545" y="43735"/>
                </a:lnTo>
                <a:lnTo>
                  <a:pt x="56545" y="37799"/>
                </a:lnTo>
                <a:close/>
                <a:moveTo>
                  <a:pt x="68727" y="37799"/>
                </a:moveTo>
                <a:lnTo>
                  <a:pt x="68727" y="43735"/>
                </a:lnTo>
                <a:lnTo>
                  <a:pt x="62792" y="43735"/>
                </a:lnTo>
                <a:lnTo>
                  <a:pt x="62792" y="37799"/>
                </a:lnTo>
                <a:close/>
                <a:moveTo>
                  <a:pt x="74975" y="37799"/>
                </a:moveTo>
                <a:lnTo>
                  <a:pt x="74975" y="43735"/>
                </a:lnTo>
                <a:lnTo>
                  <a:pt x="69039" y="43735"/>
                </a:lnTo>
                <a:lnTo>
                  <a:pt x="69039" y="37799"/>
                </a:lnTo>
                <a:close/>
                <a:moveTo>
                  <a:pt x="81223" y="37799"/>
                </a:moveTo>
                <a:lnTo>
                  <a:pt x="81223" y="43735"/>
                </a:lnTo>
                <a:lnTo>
                  <a:pt x="75286" y="43735"/>
                </a:lnTo>
                <a:lnTo>
                  <a:pt x="75286" y="37799"/>
                </a:lnTo>
                <a:close/>
                <a:moveTo>
                  <a:pt x="87470" y="37799"/>
                </a:moveTo>
                <a:lnTo>
                  <a:pt x="87470" y="43735"/>
                </a:lnTo>
                <a:lnTo>
                  <a:pt x="81535" y="43735"/>
                </a:lnTo>
                <a:lnTo>
                  <a:pt x="81535" y="37799"/>
                </a:lnTo>
                <a:close/>
                <a:moveTo>
                  <a:pt x="93720" y="37799"/>
                </a:moveTo>
                <a:lnTo>
                  <a:pt x="93720" y="43735"/>
                </a:lnTo>
                <a:lnTo>
                  <a:pt x="87784" y="43735"/>
                </a:lnTo>
                <a:lnTo>
                  <a:pt x="87784" y="37799"/>
                </a:lnTo>
                <a:close/>
                <a:moveTo>
                  <a:pt x="99967" y="37799"/>
                </a:moveTo>
                <a:lnTo>
                  <a:pt x="99967" y="43735"/>
                </a:lnTo>
                <a:lnTo>
                  <a:pt x="94031" y="43735"/>
                </a:lnTo>
                <a:lnTo>
                  <a:pt x="94031" y="37799"/>
                </a:lnTo>
                <a:close/>
                <a:moveTo>
                  <a:pt x="106214" y="37799"/>
                </a:moveTo>
                <a:lnTo>
                  <a:pt x="106214" y="43735"/>
                </a:lnTo>
                <a:lnTo>
                  <a:pt x="100280" y="43735"/>
                </a:lnTo>
                <a:lnTo>
                  <a:pt x="100280" y="37799"/>
                </a:lnTo>
                <a:close/>
                <a:moveTo>
                  <a:pt x="112461" y="37799"/>
                </a:moveTo>
                <a:lnTo>
                  <a:pt x="112461" y="43735"/>
                </a:lnTo>
                <a:lnTo>
                  <a:pt x="106527" y="43735"/>
                </a:lnTo>
                <a:lnTo>
                  <a:pt x="106527" y="37799"/>
                </a:lnTo>
                <a:close/>
                <a:moveTo>
                  <a:pt x="118710" y="37799"/>
                </a:moveTo>
                <a:lnTo>
                  <a:pt x="118710" y="43735"/>
                </a:lnTo>
                <a:lnTo>
                  <a:pt x="112774" y="43735"/>
                </a:lnTo>
                <a:lnTo>
                  <a:pt x="112774" y="37799"/>
                </a:lnTo>
                <a:close/>
                <a:moveTo>
                  <a:pt x="124957" y="37799"/>
                </a:moveTo>
                <a:lnTo>
                  <a:pt x="124957" y="43735"/>
                </a:lnTo>
                <a:lnTo>
                  <a:pt x="119021" y="43735"/>
                </a:lnTo>
                <a:lnTo>
                  <a:pt x="119021" y="37799"/>
                </a:lnTo>
                <a:close/>
                <a:moveTo>
                  <a:pt x="131204" y="37799"/>
                </a:moveTo>
                <a:lnTo>
                  <a:pt x="131204" y="43735"/>
                </a:lnTo>
                <a:lnTo>
                  <a:pt x="125270" y="43735"/>
                </a:lnTo>
                <a:lnTo>
                  <a:pt x="125270" y="37799"/>
                </a:lnTo>
                <a:close/>
                <a:moveTo>
                  <a:pt x="137451" y="37799"/>
                </a:moveTo>
                <a:lnTo>
                  <a:pt x="137451" y="43735"/>
                </a:lnTo>
                <a:lnTo>
                  <a:pt x="131517" y="43735"/>
                </a:lnTo>
                <a:lnTo>
                  <a:pt x="131517" y="37799"/>
                </a:lnTo>
                <a:close/>
                <a:moveTo>
                  <a:pt x="143702" y="37799"/>
                </a:moveTo>
                <a:lnTo>
                  <a:pt x="143702" y="43735"/>
                </a:lnTo>
                <a:lnTo>
                  <a:pt x="137766" y="43735"/>
                </a:lnTo>
                <a:lnTo>
                  <a:pt x="137766" y="37799"/>
                </a:lnTo>
                <a:close/>
                <a:moveTo>
                  <a:pt x="149949" y="37799"/>
                </a:moveTo>
                <a:lnTo>
                  <a:pt x="149949" y="43735"/>
                </a:lnTo>
                <a:lnTo>
                  <a:pt x="144015" y="43735"/>
                </a:lnTo>
                <a:lnTo>
                  <a:pt x="144015" y="37799"/>
                </a:lnTo>
                <a:close/>
                <a:moveTo>
                  <a:pt x="156196" y="37799"/>
                </a:moveTo>
                <a:lnTo>
                  <a:pt x="156196" y="43735"/>
                </a:lnTo>
                <a:lnTo>
                  <a:pt x="150262" y="43735"/>
                </a:lnTo>
                <a:lnTo>
                  <a:pt x="150262" y="37799"/>
                </a:lnTo>
                <a:close/>
                <a:moveTo>
                  <a:pt x="162445" y="37799"/>
                </a:moveTo>
                <a:lnTo>
                  <a:pt x="162445" y="43735"/>
                </a:lnTo>
                <a:lnTo>
                  <a:pt x="156509" y="43735"/>
                </a:lnTo>
                <a:lnTo>
                  <a:pt x="156509" y="37799"/>
                </a:lnTo>
                <a:close/>
                <a:moveTo>
                  <a:pt x="168692" y="37799"/>
                </a:moveTo>
                <a:lnTo>
                  <a:pt x="168692" y="43735"/>
                </a:lnTo>
                <a:lnTo>
                  <a:pt x="162756" y="43735"/>
                </a:lnTo>
                <a:lnTo>
                  <a:pt x="162756" y="37799"/>
                </a:lnTo>
                <a:close/>
                <a:moveTo>
                  <a:pt x="174939" y="37799"/>
                </a:moveTo>
                <a:lnTo>
                  <a:pt x="174939" y="43735"/>
                </a:lnTo>
                <a:lnTo>
                  <a:pt x="169005" y="43735"/>
                </a:lnTo>
                <a:lnTo>
                  <a:pt x="169005" y="37799"/>
                </a:lnTo>
                <a:close/>
                <a:moveTo>
                  <a:pt x="181186" y="37799"/>
                </a:moveTo>
                <a:lnTo>
                  <a:pt x="181186" y="43735"/>
                </a:lnTo>
                <a:lnTo>
                  <a:pt x="175252" y="43735"/>
                </a:lnTo>
                <a:lnTo>
                  <a:pt x="175252" y="37799"/>
                </a:lnTo>
                <a:close/>
                <a:moveTo>
                  <a:pt x="187435" y="37799"/>
                </a:moveTo>
                <a:lnTo>
                  <a:pt x="187435" y="43735"/>
                </a:lnTo>
                <a:lnTo>
                  <a:pt x="181499" y="43735"/>
                </a:lnTo>
                <a:lnTo>
                  <a:pt x="181499" y="37799"/>
                </a:lnTo>
                <a:close/>
                <a:moveTo>
                  <a:pt x="193684" y="37799"/>
                </a:moveTo>
                <a:lnTo>
                  <a:pt x="193684" y="43735"/>
                </a:lnTo>
                <a:lnTo>
                  <a:pt x="187749" y="43735"/>
                </a:lnTo>
                <a:lnTo>
                  <a:pt x="187749" y="37799"/>
                </a:lnTo>
                <a:close/>
                <a:moveTo>
                  <a:pt x="199931" y="37799"/>
                </a:moveTo>
                <a:lnTo>
                  <a:pt x="199931" y="43735"/>
                </a:lnTo>
                <a:lnTo>
                  <a:pt x="193996" y="43735"/>
                </a:lnTo>
                <a:lnTo>
                  <a:pt x="193996" y="37799"/>
                </a:lnTo>
                <a:close/>
                <a:moveTo>
                  <a:pt x="206180" y="37799"/>
                </a:moveTo>
                <a:lnTo>
                  <a:pt x="206180" y="43735"/>
                </a:lnTo>
                <a:lnTo>
                  <a:pt x="200244" y="43735"/>
                </a:lnTo>
                <a:lnTo>
                  <a:pt x="200244" y="37799"/>
                </a:lnTo>
                <a:close/>
                <a:moveTo>
                  <a:pt x="212427" y="37799"/>
                </a:moveTo>
                <a:lnTo>
                  <a:pt x="212427" y="43735"/>
                </a:lnTo>
                <a:lnTo>
                  <a:pt x="206491" y="43735"/>
                </a:lnTo>
                <a:lnTo>
                  <a:pt x="206491" y="37799"/>
                </a:lnTo>
                <a:close/>
                <a:moveTo>
                  <a:pt x="218674" y="37799"/>
                </a:moveTo>
                <a:lnTo>
                  <a:pt x="218674" y="43735"/>
                </a:lnTo>
                <a:lnTo>
                  <a:pt x="212739" y="43735"/>
                </a:lnTo>
                <a:lnTo>
                  <a:pt x="212739" y="37799"/>
                </a:lnTo>
                <a:close/>
                <a:moveTo>
                  <a:pt x="224921" y="37799"/>
                </a:moveTo>
                <a:lnTo>
                  <a:pt x="224921" y="43735"/>
                </a:lnTo>
                <a:lnTo>
                  <a:pt x="218987" y="43735"/>
                </a:lnTo>
                <a:lnTo>
                  <a:pt x="218987" y="37799"/>
                </a:lnTo>
                <a:close/>
                <a:moveTo>
                  <a:pt x="231170" y="37799"/>
                </a:moveTo>
                <a:lnTo>
                  <a:pt x="231170" y="43735"/>
                </a:lnTo>
                <a:lnTo>
                  <a:pt x="225234" y="43735"/>
                </a:lnTo>
                <a:lnTo>
                  <a:pt x="225234" y="37799"/>
                </a:lnTo>
                <a:close/>
                <a:moveTo>
                  <a:pt x="237417" y="37799"/>
                </a:moveTo>
                <a:lnTo>
                  <a:pt x="237417" y="43735"/>
                </a:lnTo>
                <a:lnTo>
                  <a:pt x="231481" y="43735"/>
                </a:lnTo>
                <a:lnTo>
                  <a:pt x="231481" y="37799"/>
                </a:lnTo>
                <a:close/>
                <a:moveTo>
                  <a:pt x="243664" y="37799"/>
                </a:moveTo>
                <a:lnTo>
                  <a:pt x="243664" y="43735"/>
                </a:lnTo>
                <a:lnTo>
                  <a:pt x="237729" y="43735"/>
                </a:lnTo>
                <a:lnTo>
                  <a:pt x="237729" y="37799"/>
                </a:lnTo>
                <a:close/>
                <a:moveTo>
                  <a:pt x="249911" y="37799"/>
                </a:moveTo>
                <a:lnTo>
                  <a:pt x="249911" y="43735"/>
                </a:lnTo>
                <a:lnTo>
                  <a:pt x="243977" y="43735"/>
                </a:lnTo>
                <a:lnTo>
                  <a:pt x="243977" y="37799"/>
                </a:lnTo>
                <a:close/>
                <a:moveTo>
                  <a:pt x="256161" y="37799"/>
                </a:moveTo>
                <a:lnTo>
                  <a:pt x="256161" y="43735"/>
                </a:lnTo>
                <a:lnTo>
                  <a:pt x="250225" y="43735"/>
                </a:lnTo>
                <a:lnTo>
                  <a:pt x="250225" y="37799"/>
                </a:lnTo>
                <a:close/>
                <a:moveTo>
                  <a:pt x="262409" y="37799"/>
                </a:moveTo>
                <a:lnTo>
                  <a:pt x="262409" y="43735"/>
                </a:lnTo>
                <a:lnTo>
                  <a:pt x="256474" y="43735"/>
                </a:lnTo>
                <a:lnTo>
                  <a:pt x="256474" y="37799"/>
                </a:lnTo>
                <a:close/>
                <a:moveTo>
                  <a:pt x="268656" y="37799"/>
                </a:moveTo>
                <a:lnTo>
                  <a:pt x="268656" y="43735"/>
                </a:lnTo>
                <a:lnTo>
                  <a:pt x="262721" y="43735"/>
                </a:lnTo>
                <a:lnTo>
                  <a:pt x="262721" y="37799"/>
                </a:lnTo>
                <a:close/>
                <a:moveTo>
                  <a:pt x="274904" y="37799"/>
                </a:moveTo>
                <a:lnTo>
                  <a:pt x="274904" y="43735"/>
                </a:lnTo>
                <a:lnTo>
                  <a:pt x="268968" y="43735"/>
                </a:lnTo>
                <a:lnTo>
                  <a:pt x="268968" y="37799"/>
                </a:lnTo>
                <a:close/>
                <a:moveTo>
                  <a:pt x="6251" y="44046"/>
                </a:moveTo>
                <a:lnTo>
                  <a:pt x="6251" y="49982"/>
                </a:lnTo>
                <a:lnTo>
                  <a:pt x="315" y="49982"/>
                </a:lnTo>
                <a:lnTo>
                  <a:pt x="315" y="44046"/>
                </a:lnTo>
                <a:close/>
                <a:moveTo>
                  <a:pt x="12498" y="44046"/>
                </a:moveTo>
                <a:lnTo>
                  <a:pt x="12498" y="49982"/>
                </a:lnTo>
                <a:lnTo>
                  <a:pt x="6562" y="49982"/>
                </a:lnTo>
                <a:lnTo>
                  <a:pt x="6562" y="44046"/>
                </a:lnTo>
                <a:close/>
                <a:moveTo>
                  <a:pt x="18745" y="44046"/>
                </a:moveTo>
                <a:lnTo>
                  <a:pt x="18745" y="49982"/>
                </a:lnTo>
                <a:lnTo>
                  <a:pt x="12810" y="49982"/>
                </a:lnTo>
                <a:lnTo>
                  <a:pt x="12810" y="44046"/>
                </a:lnTo>
                <a:close/>
                <a:moveTo>
                  <a:pt x="24992" y="44046"/>
                </a:moveTo>
                <a:lnTo>
                  <a:pt x="24992" y="49982"/>
                </a:lnTo>
                <a:lnTo>
                  <a:pt x="19058" y="49982"/>
                </a:lnTo>
                <a:lnTo>
                  <a:pt x="19058" y="44046"/>
                </a:lnTo>
                <a:close/>
                <a:moveTo>
                  <a:pt x="31242" y="44046"/>
                </a:moveTo>
                <a:lnTo>
                  <a:pt x="31242" y="49982"/>
                </a:lnTo>
                <a:lnTo>
                  <a:pt x="25305" y="49982"/>
                </a:lnTo>
                <a:lnTo>
                  <a:pt x="25305" y="44046"/>
                </a:lnTo>
                <a:close/>
                <a:moveTo>
                  <a:pt x="37489" y="44046"/>
                </a:moveTo>
                <a:lnTo>
                  <a:pt x="37489" y="49982"/>
                </a:lnTo>
                <a:lnTo>
                  <a:pt x="31553" y="49982"/>
                </a:lnTo>
                <a:lnTo>
                  <a:pt x="31553" y="44046"/>
                </a:lnTo>
                <a:close/>
                <a:moveTo>
                  <a:pt x="43737" y="44046"/>
                </a:moveTo>
                <a:lnTo>
                  <a:pt x="43737" y="49982"/>
                </a:lnTo>
                <a:lnTo>
                  <a:pt x="37802" y="49982"/>
                </a:lnTo>
                <a:lnTo>
                  <a:pt x="37802" y="44046"/>
                </a:lnTo>
                <a:close/>
                <a:moveTo>
                  <a:pt x="49985" y="44046"/>
                </a:moveTo>
                <a:lnTo>
                  <a:pt x="49985" y="49982"/>
                </a:lnTo>
                <a:lnTo>
                  <a:pt x="44049" y="49982"/>
                </a:lnTo>
                <a:lnTo>
                  <a:pt x="44049" y="44046"/>
                </a:lnTo>
                <a:close/>
                <a:moveTo>
                  <a:pt x="56232" y="44046"/>
                </a:moveTo>
                <a:lnTo>
                  <a:pt x="56232" y="49982"/>
                </a:lnTo>
                <a:lnTo>
                  <a:pt x="50296" y="49982"/>
                </a:lnTo>
                <a:lnTo>
                  <a:pt x="50296" y="44046"/>
                </a:lnTo>
                <a:close/>
                <a:moveTo>
                  <a:pt x="62480" y="44046"/>
                </a:moveTo>
                <a:lnTo>
                  <a:pt x="62480" y="49982"/>
                </a:lnTo>
                <a:lnTo>
                  <a:pt x="56545" y="49982"/>
                </a:lnTo>
                <a:lnTo>
                  <a:pt x="56545" y="44046"/>
                </a:lnTo>
                <a:close/>
                <a:moveTo>
                  <a:pt x="68727" y="44046"/>
                </a:moveTo>
                <a:lnTo>
                  <a:pt x="68727" y="49982"/>
                </a:lnTo>
                <a:lnTo>
                  <a:pt x="62792" y="49982"/>
                </a:lnTo>
                <a:lnTo>
                  <a:pt x="62792" y="44046"/>
                </a:lnTo>
                <a:close/>
                <a:moveTo>
                  <a:pt x="74975" y="44046"/>
                </a:moveTo>
                <a:lnTo>
                  <a:pt x="74975" y="49982"/>
                </a:lnTo>
                <a:lnTo>
                  <a:pt x="69039" y="49982"/>
                </a:lnTo>
                <a:lnTo>
                  <a:pt x="69039" y="44046"/>
                </a:lnTo>
                <a:close/>
                <a:moveTo>
                  <a:pt x="81223" y="44046"/>
                </a:moveTo>
                <a:lnTo>
                  <a:pt x="81223" y="49982"/>
                </a:lnTo>
                <a:lnTo>
                  <a:pt x="75286" y="49982"/>
                </a:lnTo>
                <a:lnTo>
                  <a:pt x="75286" y="44046"/>
                </a:lnTo>
                <a:close/>
                <a:moveTo>
                  <a:pt x="87470" y="44046"/>
                </a:moveTo>
                <a:lnTo>
                  <a:pt x="87470" y="49982"/>
                </a:lnTo>
                <a:lnTo>
                  <a:pt x="81535" y="49982"/>
                </a:lnTo>
                <a:lnTo>
                  <a:pt x="81535" y="44046"/>
                </a:lnTo>
                <a:close/>
                <a:moveTo>
                  <a:pt x="93720" y="44046"/>
                </a:moveTo>
                <a:lnTo>
                  <a:pt x="93720" y="49982"/>
                </a:lnTo>
                <a:lnTo>
                  <a:pt x="87784" y="49982"/>
                </a:lnTo>
                <a:lnTo>
                  <a:pt x="87784" y="44046"/>
                </a:lnTo>
                <a:close/>
                <a:moveTo>
                  <a:pt x="99967" y="44046"/>
                </a:moveTo>
                <a:lnTo>
                  <a:pt x="99967" y="49982"/>
                </a:lnTo>
                <a:lnTo>
                  <a:pt x="94031" y="49982"/>
                </a:lnTo>
                <a:lnTo>
                  <a:pt x="94031" y="44046"/>
                </a:lnTo>
                <a:close/>
                <a:moveTo>
                  <a:pt x="106214" y="44046"/>
                </a:moveTo>
                <a:lnTo>
                  <a:pt x="106214" y="49982"/>
                </a:lnTo>
                <a:lnTo>
                  <a:pt x="100278" y="49982"/>
                </a:lnTo>
                <a:lnTo>
                  <a:pt x="100278" y="44046"/>
                </a:lnTo>
                <a:close/>
                <a:moveTo>
                  <a:pt x="112461" y="44046"/>
                </a:moveTo>
                <a:lnTo>
                  <a:pt x="112461" y="49982"/>
                </a:lnTo>
                <a:lnTo>
                  <a:pt x="106527" y="49982"/>
                </a:lnTo>
                <a:lnTo>
                  <a:pt x="106527" y="44046"/>
                </a:lnTo>
                <a:close/>
                <a:moveTo>
                  <a:pt x="118710" y="44046"/>
                </a:moveTo>
                <a:lnTo>
                  <a:pt x="118710" y="49982"/>
                </a:lnTo>
                <a:lnTo>
                  <a:pt x="112774" y="49982"/>
                </a:lnTo>
                <a:lnTo>
                  <a:pt x="112774" y="44046"/>
                </a:lnTo>
                <a:close/>
                <a:moveTo>
                  <a:pt x="124957" y="44046"/>
                </a:moveTo>
                <a:lnTo>
                  <a:pt x="124957" y="49982"/>
                </a:lnTo>
                <a:lnTo>
                  <a:pt x="119021" y="49982"/>
                </a:lnTo>
                <a:lnTo>
                  <a:pt x="119021" y="44046"/>
                </a:lnTo>
                <a:close/>
                <a:moveTo>
                  <a:pt x="131204" y="44046"/>
                </a:moveTo>
                <a:lnTo>
                  <a:pt x="131204" y="49982"/>
                </a:lnTo>
                <a:lnTo>
                  <a:pt x="125270" y="49982"/>
                </a:lnTo>
                <a:lnTo>
                  <a:pt x="125270" y="44046"/>
                </a:lnTo>
                <a:close/>
                <a:moveTo>
                  <a:pt x="137451" y="44046"/>
                </a:moveTo>
                <a:lnTo>
                  <a:pt x="137451" y="49982"/>
                </a:lnTo>
                <a:lnTo>
                  <a:pt x="131517" y="49982"/>
                </a:lnTo>
                <a:lnTo>
                  <a:pt x="131517" y="44046"/>
                </a:lnTo>
                <a:close/>
                <a:moveTo>
                  <a:pt x="143702" y="44046"/>
                </a:moveTo>
                <a:lnTo>
                  <a:pt x="143702" y="49982"/>
                </a:lnTo>
                <a:lnTo>
                  <a:pt x="137766" y="49982"/>
                </a:lnTo>
                <a:lnTo>
                  <a:pt x="137766" y="44046"/>
                </a:lnTo>
                <a:close/>
                <a:moveTo>
                  <a:pt x="149949" y="44046"/>
                </a:moveTo>
                <a:lnTo>
                  <a:pt x="149949" y="49982"/>
                </a:lnTo>
                <a:lnTo>
                  <a:pt x="144015" y="49982"/>
                </a:lnTo>
                <a:lnTo>
                  <a:pt x="144015" y="44046"/>
                </a:lnTo>
                <a:close/>
                <a:moveTo>
                  <a:pt x="156196" y="44046"/>
                </a:moveTo>
                <a:lnTo>
                  <a:pt x="156196" y="49982"/>
                </a:lnTo>
                <a:lnTo>
                  <a:pt x="150262" y="49982"/>
                </a:lnTo>
                <a:lnTo>
                  <a:pt x="150262" y="44046"/>
                </a:lnTo>
                <a:close/>
                <a:moveTo>
                  <a:pt x="162445" y="44046"/>
                </a:moveTo>
                <a:lnTo>
                  <a:pt x="162445" y="49982"/>
                </a:lnTo>
                <a:lnTo>
                  <a:pt x="156509" y="49982"/>
                </a:lnTo>
                <a:lnTo>
                  <a:pt x="156509" y="44046"/>
                </a:lnTo>
                <a:close/>
                <a:moveTo>
                  <a:pt x="168692" y="44046"/>
                </a:moveTo>
                <a:lnTo>
                  <a:pt x="168692" y="49982"/>
                </a:lnTo>
                <a:lnTo>
                  <a:pt x="162756" y="49982"/>
                </a:lnTo>
                <a:lnTo>
                  <a:pt x="162756" y="44046"/>
                </a:lnTo>
                <a:close/>
                <a:moveTo>
                  <a:pt x="174939" y="44046"/>
                </a:moveTo>
                <a:lnTo>
                  <a:pt x="174939" y="49982"/>
                </a:lnTo>
                <a:lnTo>
                  <a:pt x="169005" y="49982"/>
                </a:lnTo>
                <a:lnTo>
                  <a:pt x="169005" y="44046"/>
                </a:lnTo>
                <a:close/>
                <a:moveTo>
                  <a:pt x="181186" y="44046"/>
                </a:moveTo>
                <a:lnTo>
                  <a:pt x="181186" y="49982"/>
                </a:lnTo>
                <a:lnTo>
                  <a:pt x="175252" y="49982"/>
                </a:lnTo>
                <a:lnTo>
                  <a:pt x="175252" y="44046"/>
                </a:lnTo>
                <a:close/>
                <a:moveTo>
                  <a:pt x="187435" y="44046"/>
                </a:moveTo>
                <a:lnTo>
                  <a:pt x="187435" y="49982"/>
                </a:lnTo>
                <a:lnTo>
                  <a:pt x="181499" y="49982"/>
                </a:lnTo>
                <a:lnTo>
                  <a:pt x="181499" y="44046"/>
                </a:lnTo>
                <a:close/>
                <a:moveTo>
                  <a:pt x="193684" y="44046"/>
                </a:moveTo>
                <a:lnTo>
                  <a:pt x="193684" y="49982"/>
                </a:lnTo>
                <a:lnTo>
                  <a:pt x="187749" y="49982"/>
                </a:lnTo>
                <a:lnTo>
                  <a:pt x="187749" y="44046"/>
                </a:lnTo>
                <a:close/>
                <a:moveTo>
                  <a:pt x="199931" y="44046"/>
                </a:moveTo>
                <a:lnTo>
                  <a:pt x="199931" y="49982"/>
                </a:lnTo>
                <a:lnTo>
                  <a:pt x="193996" y="49982"/>
                </a:lnTo>
                <a:lnTo>
                  <a:pt x="193996" y="44046"/>
                </a:lnTo>
                <a:close/>
                <a:moveTo>
                  <a:pt x="206180" y="44046"/>
                </a:moveTo>
                <a:lnTo>
                  <a:pt x="206180" y="49982"/>
                </a:lnTo>
                <a:lnTo>
                  <a:pt x="200244" y="49982"/>
                </a:lnTo>
                <a:lnTo>
                  <a:pt x="200244" y="44046"/>
                </a:lnTo>
                <a:close/>
                <a:moveTo>
                  <a:pt x="212427" y="44046"/>
                </a:moveTo>
                <a:lnTo>
                  <a:pt x="212427" y="49982"/>
                </a:lnTo>
                <a:lnTo>
                  <a:pt x="206491" y="49982"/>
                </a:lnTo>
                <a:lnTo>
                  <a:pt x="206491" y="44046"/>
                </a:lnTo>
                <a:close/>
                <a:moveTo>
                  <a:pt x="218674" y="44046"/>
                </a:moveTo>
                <a:lnTo>
                  <a:pt x="218674" y="49982"/>
                </a:lnTo>
                <a:lnTo>
                  <a:pt x="212739" y="49982"/>
                </a:lnTo>
                <a:lnTo>
                  <a:pt x="212739" y="44046"/>
                </a:lnTo>
                <a:close/>
                <a:moveTo>
                  <a:pt x="224921" y="44046"/>
                </a:moveTo>
                <a:lnTo>
                  <a:pt x="224921" y="49982"/>
                </a:lnTo>
                <a:lnTo>
                  <a:pt x="218987" y="49982"/>
                </a:lnTo>
                <a:lnTo>
                  <a:pt x="218987" y="44046"/>
                </a:lnTo>
                <a:close/>
                <a:moveTo>
                  <a:pt x="231170" y="44046"/>
                </a:moveTo>
                <a:lnTo>
                  <a:pt x="231170" y="49982"/>
                </a:lnTo>
                <a:lnTo>
                  <a:pt x="225234" y="49982"/>
                </a:lnTo>
                <a:lnTo>
                  <a:pt x="225234" y="44046"/>
                </a:lnTo>
                <a:close/>
                <a:moveTo>
                  <a:pt x="237417" y="44046"/>
                </a:moveTo>
                <a:lnTo>
                  <a:pt x="237417" y="49982"/>
                </a:lnTo>
                <a:lnTo>
                  <a:pt x="231481" y="49982"/>
                </a:lnTo>
                <a:lnTo>
                  <a:pt x="231481" y="44046"/>
                </a:lnTo>
                <a:close/>
                <a:moveTo>
                  <a:pt x="243664" y="44046"/>
                </a:moveTo>
                <a:lnTo>
                  <a:pt x="243664" y="49982"/>
                </a:lnTo>
                <a:lnTo>
                  <a:pt x="237729" y="49982"/>
                </a:lnTo>
                <a:lnTo>
                  <a:pt x="237729" y="44046"/>
                </a:lnTo>
                <a:close/>
                <a:moveTo>
                  <a:pt x="249911" y="44046"/>
                </a:moveTo>
                <a:lnTo>
                  <a:pt x="249911" y="49982"/>
                </a:lnTo>
                <a:lnTo>
                  <a:pt x="243977" y="49982"/>
                </a:lnTo>
                <a:lnTo>
                  <a:pt x="243977" y="44046"/>
                </a:lnTo>
                <a:close/>
                <a:moveTo>
                  <a:pt x="256161" y="44046"/>
                </a:moveTo>
                <a:lnTo>
                  <a:pt x="256161" y="49982"/>
                </a:lnTo>
                <a:lnTo>
                  <a:pt x="250225" y="49982"/>
                </a:lnTo>
                <a:lnTo>
                  <a:pt x="250225" y="44046"/>
                </a:lnTo>
                <a:close/>
                <a:moveTo>
                  <a:pt x="262409" y="44046"/>
                </a:moveTo>
                <a:lnTo>
                  <a:pt x="262409" y="49982"/>
                </a:lnTo>
                <a:lnTo>
                  <a:pt x="256474" y="49982"/>
                </a:lnTo>
                <a:lnTo>
                  <a:pt x="256474" y="44046"/>
                </a:lnTo>
                <a:close/>
                <a:moveTo>
                  <a:pt x="268656" y="44046"/>
                </a:moveTo>
                <a:lnTo>
                  <a:pt x="268656" y="49982"/>
                </a:lnTo>
                <a:lnTo>
                  <a:pt x="262721" y="49982"/>
                </a:lnTo>
                <a:lnTo>
                  <a:pt x="262721" y="44046"/>
                </a:lnTo>
                <a:close/>
                <a:moveTo>
                  <a:pt x="274904" y="44046"/>
                </a:moveTo>
                <a:lnTo>
                  <a:pt x="274904" y="49982"/>
                </a:lnTo>
                <a:lnTo>
                  <a:pt x="268968" y="49982"/>
                </a:lnTo>
                <a:lnTo>
                  <a:pt x="268968" y="44046"/>
                </a:lnTo>
                <a:close/>
                <a:moveTo>
                  <a:pt x="6251" y="50295"/>
                </a:moveTo>
                <a:lnTo>
                  <a:pt x="6251" y="56229"/>
                </a:lnTo>
                <a:lnTo>
                  <a:pt x="315" y="56229"/>
                </a:lnTo>
                <a:lnTo>
                  <a:pt x="315" y="50295"/>
                </a:lnTo>
                <a:close/>
                <a:moveTo>
                  <a:pt x="12498" y="50295"/>
                </a:moveTo>
                <a:lnTo>
                  <a:pt x="12498" y="56229"/>
                </a:lnTo>
                <a:lnTo>
                  <a:pt x="6562" y="56229"/>
                </a:lnTo>
                <a:lnTo>
                  <a:pt x="6562" y="50295"/>
                </a:lnTo>
                <a:close/>
                <a:moveTo>
                  <a:pt x="18745" y="50295"/>
                </a:moveTo>
                <a:lnTo>
                  <a:pt x="18745" y="56229"/>
                </a:lnTo>
                <a:lnTo>
                  <a:pt x="12810" y="56229"/>
                </a:lnTo>
                <a:lnTo>
                  <a:pt x="12810" y="50295"/>
                </a:lnTo>
                <a:close/>
                <a:moveTo>
                  <a:pt x="24992" y="50295"/>
                </a:moveTo>
                <a:lnTo>
                  <a:pt x="24992" y="56229"/>
                </a:lnTo>
                <a:lnTo>
                  <a:pt x="19058" y="56229"/>
                </a:lnTo>
                <a:lnTo>
                  <a:pt x="19058" y="50295"/>
                </a:lnTo>
                <a:close/>
                <a:moveTo>
                  <a:pt x="31242" y="50295"/>
                </a:moveTo>
                <a:lnTo>
                  <a:pt x="31242" y="56229"/>
                </a:lnTo>
                <a:lnTo>
                  <a:pt x="25305" y="56229"/>
                </a:lnTo>
                <a:lnTo>
                  <a:pt x="25305" y="50295"/>
                </a:lnTo>
                <a:close/>
                <a:moveTo>
                  <a:pt x="37489" y="50295"/>
                </a:moveTo>
                <a:lnTo>
                  <a:pt x="37489" y="56229"/>
                </a:lnTo>
                <a:lnTo>
                  <a:pt x="31553" y="56229"/>
                </a:lnTo>
                <a:lnTo>
                  <a:pt x="31553" y="50295"/>
                </a:lnTo>
                <a:close/>
                <a:moveTo>
                  <a:pt x="43737" y="50295"/>
                </a:moveTo>
                <a:lnTo>
                  <a:pt x="43737" y="56229"/>
                </a:lnTo>
                <a:lnTo>
                  <a:pt x="37802" y="56229"/>
                </a:lnTo>
                <a:lnTo>
                  <a:pt x="37802" y="50295"/>
                </a:lnTo>
                <a:close/>
                <a:moveTo>
                  <a:pt x="49985" y="50295"/>
                </a:moveTo>
                <a:lnTo>
                  <a:pt x="49985" y="56229"/>
                </a:lnTo>
                <a:lnTo>
                  <a:pt x="44049" y="56229"/>
                </a:lnTo>
                <a:lnTo>
                  <a:pt x="44049" y="50295"/>
                </a:lnTo>
                <a:close/>
                <a:moveTo>
                  <a:pt x="56232" y="50295"/>
                </a:moveTo>
                <a:lnTo>
                  <a:pt x="56232" y="56229"/>
                </a:lnTo>
                <a:lnTo>
                  <a:pt x="50296" y="56229"/>
                </a:lnTo>
                <a:lnTo>
                  <a:pt x="50296" y="50295"/>
                </a:lnTo>
                <a:close/>
                <a:moveTo>
                  <a:pt x="62480" y="50295"/>
                </a:moveTo>
                <a:lnTo>
                  <a:pt x="62480" y="56229"/>
                </a:lnTo>
                <a:lnTo>
                  <a:pt x="56545" y="56229"/>
                </a:lnTo>
                <a:lnTo>
                  <a:pt x="56545" y="50295"/>
                </a:lnTo>
                <a:close/>
                <a:moveTo>
                  <a:pt x="68727" y="50295"/>
                </a:moveTo>
                <a:lnTo>
                  <a:pt x="68727" y="56229"/>
                </a:lnTo>
                <a:lnTo>
                  <a:pt x="62792" y="56229"/>
                </a:lnTo>
                <a:lnTo>
                  <a:pt x="62792" y="50295"/>
                </a:lnTo>
                <a:close/>
                <a:moveTo>
                  <a:pt x="74975" y="50295"/>
                </a:moveTo>
                <a:lnTo>
                  <a:pt x="74975" y="56229"/>
                </a:lnTo>
                <a:lnTo>
                  <a:pt x="69039" y="56229"/>
                </a:lnTo>
                <a:lnTo>
                  <a:pt x="69039" y="50295"/>
                </a:lnTo>
                <a:close/>
                <a:moveTo>
                  <a:pt x="81223" y="50295"/>
                </a:moveTo>
                <a:lnTo>
                  <a:pt x="81223" y="56229"/>
                </a:lnTo>
                <a:lnTo>
                  <a:pt x="75286" y="56229"/>
                </a:lnTo>
                <a:lnTo>
                  <a:pt x="75286" y="50295"/>
                </a:lnTo>
                <a:close/>
                <a:moveTo>
                  <a:pt x="87470" y="50295"/>
                </a:moveTo>
                <a:lnTo>
                  <a:pt x="87470" y="56229"/>
                </a:lnTo>
                <a:lnTo>
                  <a:pt x="81535" y="56229"/>
                </a:lnTo>
                <a:lnTo>
                  <a:pt x="81535" y="50295"/>
                </a:lnTo>
                <a:close/>
                <a:moveTo>
                  <a:pt x="93720" y="50295"/>
                </a:moveTo>
                <a:lnTo>
                  <a:pt x="93720" y="56229"/>
                </a:lnTo>
                <a:lnTo>
                  <a:pt x="87784" y="56229"/>
                </a:lnTo>
                <a:lnTo>
                  <a:pt x="87784" y="50295"/>
                </a:lnTo>
                <a:close/>
                <a:moveTo>
                  <a:pt x="99967" y="50295"/>
                </a:moveTo>
                <a:lnTo>
                  <a:pt x="99967" y="56229"/>
                </a:lnTo>
                <a:lnTo>
                  <a:pt x="94031" y="56229"/>
                </a:lnTo>
                <a:lnTo>
                  <a:pt x="94031" y="50295"/>
                </a:lnTo>
                <a:close/>
                <a:moveTo>
                  <a:pt x="106214" y="50295"/>
                </a:moveTo>
                <a:lnTo>
                  <a:pt x="106214" y="56229"/>
                </a:lnTo>
                <a:lnTo>
                  <a:pt x="100278" y="56229"/>
                </a:lnTo>
                <a:lnTo>
                  <a:pt x="100278" y="50295"/>
                </a:lnTo>
                <a:close/>
                <a:moveTo>
                  <a:pt x="112461" y="50295"/>
                </a:moveTo>
                <a:lnTo>
                  <a:pt x="112461" y="56229"/>
                </a:lnTo>
                <a:lnTo>
                  <a:pt x="106527" y="56229"/>
                </a:lnTo>
                <a:lnTo>
                  <a:pt x="106527" y="50295"/>
                </a:lnTo>
                <a:close/>
                <a:moveTo>
                  <a:pt x="118710" y="50295"/>
                </a:moveTo>
                <a:lnTo>
                  <a:pt x="118710" y="56229"/>
                </a:lnTo>
                <a:lnTo>
                  <a:pt x="112774" y="56229"/>
                </a:lnTo>
                <a:lnTo>
                  <a:pt x="112774" y="50295"/>
                </a:lnTo>
                <a:close/>
                <a:moveTo>
                  <a:pt x="124957" y="50295"/>
                </a:moveTo>
                <a:lnTo>
                  <a:pt x="124957" y="56229"/>
                </a:lnTo>
                <a:lnTo>
                  <a:pt x="119021" y="56229"/>
                </a:lnTo>
                <a:lnTo>
                  <a:pt x="119021" y="50295"/>
                </a:lnTo>
                <a:close/>
                <a:moveTo>
                  <a:pt x="131204" y="50295"/>
                </a:moveTo>
                <a:lnTo>
                  <a:pt x="131204" y="56229"/>
                </a:lnTo>
                <a:lnTo>
                  <a:pt x="125270" y="56229"/>
                </a:lnTo>
                <a:lnTo>
                  <a:pt x="125270" y="50295"/>
                </a:lnTo>
                <a:close/>
                <a:moveTo>
                  <a:pt x="137451" y="50295"/>
                </a:moveTo>
                <a:lnTo>
                  <a:pt x="137451" y="56229"/>
                </a:lnTo>
                <a:lnTo>
                  <a:pt x="131517" y="56229"/>
                </a:lnTo>
                <a:lnTo>
                  <a:pt x="131517" y="50295"/>
                </a:lnTo>
                <a:close/>
                <a:moveTo>
                  <a:pt x="143702" y="50295"/>
                </a:moveTo>
                <a:lnTo>
                  <a:pt x="143702" y="56229"/>
                </a:lnTo>
                <a:lnTo>
                  <a:pt x="137766" y="56229"/>
                </a:lnTo>
                <a:lnTo>
                  <a:pt x="137766" y="50295"/>
                </a:lnTo>
                <a:close/>
                <a:moveTo>
                  <a:pt x="149949" y="50295"/>
                </a:moveTo>
                <a:lnTo>
                  <a:pt x="149949" y="56229"/>
                </a:lnTo>
                <a:lnTo>
                  <a:pt x="144015" y="56229"/>
                </a:lnTo>
                <a:lnTo>
                  <a:pt x="144015" y="50295"/>
                </a:lnTo>
                <a:close/>
                <a:moveTo>
                  <a:pt x="156196" y="50295"/>
                </a:moveTo>
                <a:lnTo>
                  <a:pt x="156196" y="56229"/>
                </a:lnTo>
                <a:lnTo>
                  <a:pt x="150262" y="56229"/>
                </a:lnTo>
                <a:lnTo>
                  <a:pt x="150262" y="50295"/>
                </a:lnTo>
                <a:close/>
                <a:moveTo>
                  <a:pt x="162445" y="50295"/>
                </a:moveTo>
                <a:lnTo>
                  <a:pt x="162445" y="56229"/>
                </a:lnTo>
                <a:lnTo>
                  <a:pt x="156509" y="56229"/>
                </a:lnTo>
                <a:lnTo>
                  <a:pt x="156509" y="50295"/>
                </a:lnTo>
                <a:close/>
                <a:moveTo>
                  <a:pt x="168692" y="50295"/>
                </a:moveTo>
                <a:lnTo>
                  <a:pt x="168692" y="56229"/>
                </a:lnTo>
                <a:lnTo>
                  <a:pt x="162756" y="56229"/>
                </a:lnTo>
                <a:lnTo>
                  <a:pt x="162756" y="50295"/>
                </a:lnTo>
                <a:close/>
                <a:moveTo>
                  <a:pt x="174939" y="50295"/>
                </a:moveTo>
                <a:lnTo>
                  <a:pt x="174939" y="56229"/>
                </a:lnTo>
                <a:lnTo>
                  <a:pt x="169005" y="56229"/>
                </a:lnTo>
                <a:lnTo>
                  <a:pt x="169005" y="50295"/>
                </a:lnTo>
                <a:close/>
                <a:moveTo>
                  <a:pt x="181186" y="50295"/>
                </a:moveTo>
                <a:lnTo>
                  <a:pt x="181186" y="56229"/>
                </a:lnTo>
                <a:lnTo>
                  <a:pt x="175252" y="56229"/>
                </a:lnTo>
                <a:lnTo>
                  <a:pt x="175252" y="50295"/>
                </a:lnTo>
                <a:close/>
                <a:moveTo>
                  <a:pt x="187435" y="50295"/>
                </a:moveTo>
                <a:lnTo>
                  <a:pt x="187435" y="56229"/>
                </a:lnTo>
                <a:lnTo>
                  <a:pt x="181499" y="56229"/>
                </a:lnTo>
                <a:lnTo>
                  <a:pt x="181499" y="50295"/>
                </a:lnTo>
                <a:close/>
                <a:moveTo>
                  <a:pt x="193684" y="50295"/>
                </a:moveTo>
                <a:lnTo>
                  <a:pt x="193684" y="56229"/>
                </a:lnTo>
                <a:lnTo>
                  <a:pt x="187749" y="56229"/>
                </a:lnTo>
                <a:lnTo>
                  <a:pt x="187749" y="50295"/>
                </a:lnTo>
                <a:close/>
                <a:moveTo>
                  <a:pt x="199931" y="50295"/>
                </a:moveTo>
                <a:lnTo>
                  <a:pt x="199931" y="56229"/>
                </a:lnTo>
                <a:lnTo>
                  <a:pt x="193996" y="56229"/>
                </a:lnTo>
                <a:lnTo>
                  <a:pt x="193996" y="50295"/>
                </a:lnTo>
                <a:close/>
                <a:moveTo>
                  <a:pt x="206180" y="50295"/>
                </a:moveTo>
                <a:lnTo>
                  <a:pt x="206180" y="56229"/>
                </a:lnTo>
                <a:lnTo>
                  <a:pt x="200244" y="56229"/>
                </a:lnTo>
                <a:lnTo>
                  <a:pt x="200244" y="50295"/>
                </a:lnTo>
                <a:close/>
                <a:moveTo>
                  <a:pt x="212427" y="50295"/>
                </a:moveTo>
                <a:lnTo>
                  <a:pt x="212427" y="56229"/>
                </a:lnTo>
                <a:lnTo>
                  <a:pt x="206491" y="56229"/>
                </a:lnTo>
                <a:lnTo>
                  <a:pt x="206491" y="50295"/>
                </a:lnTo>
                <a:close/>
                <a:moveTo>
                  <a:pt x="218674" y="50295"/>
                </a:moveTo>
                <a:lnTo>
                  <a:pt x="218674" y="56229"/>
                </a:lnTo>
                <a:lnTo>
                  <a:pt x="212739" y="56229"/>
                </a:lnTo>
                <a:lnTo>
                  <a:pt x="212739" y="50295"/>
                </a:lnTo>
                <a:close/>
                <a:moveTo>
                  <a:pt x="224921" y="50295"/>
                </a:moveTo>
                <a:lnTo>
                  <a:pt x="224921" y="56229"/>
                </a:lnTo>
                <a:lnTo>
                  <a:pt x="218987" y="56229"/>
                </a:lnTo>
                <a:lnTo>
                  <a:pt x="218987" y="50295"/>
                </a:lnTo>
                <a:close/>
                <a:moveTo>
                  <a:pt x="231170" y="50295"/>
                </a:moveTo>
                <a:lnTo>
                  <a:pt x="231170" y="56229"/>
                </a:lnTo>
                <a:lnTo>
                  <a:pt x="225234" y="56229"/>
                </a:lnTo>
                <a:lnTo>
                  <a:pt x="225234" y="50295"/>
                </a:lnTo>
                <a:close/>
                <a:moveTo>
                  <a:pt x="237417" y="50295"/>
                </a:moveTo>
                <a:lnTo>
                  <a:pt x="237417" y="56229"/>
                </a:lnTo>
                <a:lnTo>
                  <a:pt x="231481" y="56229"/>
                </a:lnTo>
                <a:lnTo>
                  <a:pt x="231481" y="50295"/>
                </a:lnTo>
                <a:close/>
                <a:moveTo>
                  <a:pt x="243664" y="50295"/>
                </a:moveTo>
                <a:lnTo>
                  <a:pt x="243664" y="56229"/>
                </a:lnTo>
                <a:lnTo>
                  <a:pt x="237729" y="56229"/>
                </a:lnTo>
                <a:lnTo>
                  <a:pt x="237729" y="50295"/>
                </a:lnTo>
                <a:close/>
                <a:moveTo>
                  <a:pt x="249911" y="50295"/>
                </a:moveTo>
                <a:lnTo>
                  <a:pt x="249911" y="56229"/>
                </a:lnTo>
                <a:lnTo>
                  <a:pt x="243977" y="56229"/>
                </a:lnTo>
                <a:lnTo>
                  <a:pt x="243977" y="50295"/>
                </a:lnTo>
                <a:close/>
                <a:moveTo>
                  <a:pt x="256161" y="50295"/>
                </a:moveTo>
                <a:lnTo>
                  <a:pt x="256161" y="56229"/>
                </a:lnTo>
                <a:lnTo>
                  <a:pt x="250225" y="56229"/>
                </a:lnTo>
                <a:lnTo>
                  <a:pt x="250225" y="50295"/>
                </a:lnTo>
                <a:close/>
                <a:moveTo>
                  <a:pt x="262409" y="50295"/>
                </a:moveTo>
                <a:lnTo>
                  <a:pt x="262409" y="56229"/>
                </a:lnTo>
                <a:lnTo>
                  <a:pt x="256474" y="56229"/>
                </a:lnTo>
                <a:lnTo>
                  <a:pt x="256474" y="50295"/>
                </a:lnTo>
                <a:close/>
                <a:moveTo>
                  <a:pt x="268656" y="50295"/>
                </a:moveTo>
                <a:lnTo>
                  <a:pt x="268656" y="56229"/>
                </a:lnTo>
                <a:lnTo>
                  <a:pt x="262721" y="56229"/>
                </a:lnTo>
                <a:lnTo>
                  <a:pt x="262721" y="50295"/>
                </a:lnTo>
                <a:close/>
                <a:moveTo>
                  <a:pt x="274904" y="50295"/>
                </a:moveTo>
                <a:lnTo>
                  <a:pt x="274904" y="56229"/>
                </a:lnTo>
                <a:lnTo>
                  <a:pt x="268968" y="56229"/>
                </a:lnTo>
                <a:lnTo>
                  <a:pt x="268968" y="50295"/>
                </a:lnTo>
                <a:close/>
                <a:moveTo>
                  <a:pt x="6251" y="56542"/>
                </a:moveTo>
                <a:lnTo>
                  <a:pt x="6251" y="62476"/>
                </a:lnTo>
                <a:lnTo>
                  <a:pt x="315" y="62476"/>
                </a:lnTo>
                <a:lnTo>
                  <a:pt x="315" y="56542"/>
                </a:lnTo>
                <a:close/>
                <a:moveTo>
                  <a:pt x="12498" y="56542"/>
                </a:moveTo>
                <a:lnTo>
                  <a:pt x="12498" y="62476"/>
                </a:lnTo>
                <a:lnTo>
                  <a:pt x="6562" y="62476"/>
                </a:lnTo>
                <a:lnTo>
                  <a:pt x="6562" y="56542"/>
                </a:lnTo>
                <a:close/>
                <a:moveTo>
                  <a:pt x="18745" y="56542"/>
                </a:moveTo>
                <a:lnTo>
                  <a:pt x="18745" y="62476"/>
                </a:lnTo>
                <a:lnTo>
                  <a:pt x="12810" y="62476"/>
                </a:lnTo>
                <a:lnTo>
                  <a:pt x="12810" y="56542"/>
                </a:lnTo>
                <a:close/>
                <a:moveTo>
                  <a:pt x="24992" y="56542"/>
                </a:moveTo>
                <a:lnTo>
                  <a:pt x="24992" y="62476"/>
                </a:lnTo>
                <a:lnTo>
                  <a:pt x="19058" y="62476"/>
                </a:lnTo>
                <a:lnTo>
                  <a:pt x="19058" y="56542"/>
                </a:lnTo>
                <a:close/>
                <a:moveTo>
                  <a:pt x="31242" y="56542"/>
                </a:moveTo>
                <a:lnTo>
                  <a:pt x="31242" y="62476"/>
                </a:lnTo>
                <a:lnTo>
                  <a:pt x="25305" y="62476"/>
                </a:lnTo>
                <a:lnTo>
                  <a:pt x="25305" y="56542"/>
                </a:lnTo>
                <a:close/>
                <a:moveTo>
                  <a:pt x="37489" y="56542"/>
                </a:moveTo>
                <a:lnTo>
                  <a:pt x="37489" y="62476"/>
                </a:lnTo>
                <a:lnTo>
                  <a:pt x="31553" y="62476"/>
                </a:lnTo>
                <a:lnTo>
                  <a:pt x="31553" y="56542"/>
                </a:lnTo>
                <a:close/>
                <a:moveTo>
                  <a:pt x="43737" y="56542"/>
                </a:moveTo>
                <a:lnTo>
                  <a:pt x="43737" y="62476"/>
                </a:lnTo>
                <a:lnTo>
                  <a:pt x="37802" y="62476"/>
                </a:lnTo>
                <a:lnTo>
                  <a:pt x="37802" y="56542"/>
                </a:lnTo>
                <a:close/>
                <a:moveTo>
                  <a:pt x="49985" y="56542"/>
                </a:moveTo>
                <a:lnTo>
                  <a:pt x="49985" y="62476"/>
                </a:lnTo>
                <a:lnTo>
                  <a:pt x="44049" y="62476"/>
                </a:lnTo>
                <a:lnTo>
                  <a:pt x="44049" y="56542"/>
                </a:lnTo>
                <a:close/>
                <a:moveTo>
                  <a:pt x="56232" y="56542"/>
                </a:moveTo>
                <a:lnTo>
                  <a:pt x="56232" y="62476"/>
                </a:lnTo>
                <a:lnTo>
                  <a:pt x="50296" y="62476"/>
                </a:lnTo>
                <a:lnTo>
                  <a:pt x="50296" y="56542"/>
                </a:lnTo>
                <a:close/>
                <a:moveTo>
                  <a:pt x="62480" y="56542"/>
                </a:moveTo>
                <a:lnTo>
                  <a:pt x="62480" y="62476"/>
                </a:lnTo>
                <a:lnTo>
                  <a:pt x="56545" y="62476"/>
                </a:lnTo>
                <a:lnTo>
                  <a:pt x="56545" y="56542"/>
                </a:lnTo>
                <a:close/>
                <a:moveTo>
                  <a:pt x="68727" y="56542"/>
                </a:moveTo>
                <a:lnTo>
                  <a:pt x="68727" y="62476"/>
                </a:lnTo>
                <a:lnTo>
                  <a:pt x="62792" y="62476"/>
                </a:lnTo>
                <a:lnTo>
                  <a:pt x="62792" y="56542"/>
                </a:lnTo>
                <a:close/>
                <a:moveTo>
                  <a:pt x="74975" y="56542"/>
                </a:moveTo>
                <a:lnTo>
                  <a:pt x="74975" y="62476"/>
                </a:lnTo>
                <a:lnTo>
                  <a:pt x="69039" y="62476"/>
                </a:lnTo>
                <a:lnTo>
                  <a:pt x="69039" y="56542"/>
                </a:lnTo>
                <a:close/>
                <a:moveTo>
                  <a:pt x="81223" y="56542"/>
                </a:moveTo>
                <a:lnTo>
                  <a:pt x="81223" y="62476"/>
                </a:lnTo>
                <a:lnTo>
                  <a:pt x="75286" y="62476"/>
                </a:lnTo>
                <a:lnTo>
                  <a:pt x="75286" y="56542"/>
                </a:lnTo>
                <a:close/>
                <a:moveTo>
                  <a:pt x="87470" y="56542"/>
                </a:moveTo>
                <a:lnTo>
                  <a:pt x="87470" y="62476"/>
                </a:lnTo>
                <a:lnTo>
                  <a:pt x="81535" y="62476"/>
                </a:lnTo>
                <a:lnTo>
                  <a:pt x="81535" y="56542"/>
                </a:lnTo>
                <a:close/>
                <a:moveTo>
                  <a:pt x="93718" y="56542"/>
                </a:moveTo>
                <a:lnTo>
                  <a:pt x="93718" y="62476"/>
                </a:lnTo>
                <a:lnTo>
                  <a:pt x="87784" y="62476"/>
                </a:lnTo>
                <a:lnTo>
                  <a:pt x="87784" y="56542"/>
                </a:lnTo>
                <a:close/>
                <a:moveTo>
                  <a:pt x="99967" y="56542"/>
                </a:moveTo>
                <a:lnTo>
                  <a:pt x="99967" y="62476"/>
                </a:lnTo>
                <a:lnTo>
                  <a:pt x="94031" y="62476"/>
                </a:lnTo>
                <a:lnTo>
                  <a:pt x="94031" y="56542"/>
                </a:lnTo>
                <a:close/>
                <a:moveTo>
                  <a:pt x="106214" y="56542"/>
                </a:moveTo>
                <a:lnTo>
                  <a:pt x="106214" y="62476"/>
                </a:lnTo>
                <a:lnTo>
                  <a:pt x="100278" y="62476"/>
                </a:lnTo>
                <a:lnTo>
                  <a:pt x="100278" y="56542"/>
                </a:lnTo>
                <a:close/>
                <a:moveTo>
                  <a:pt x="112461" y="56542"/>
                </a:moveTo>
                <a:lnTo>
                  <a:pt x="112461" y="62476"/>
                </a:lnTo>
                <a:lnTo>
                  <a:pt x="106527" y="62476"/>
                </a:lnTo>
                <a:lnTo>
                  <a:pt x="106527" y="56542"/>
                </a:lnTo>
                <a:close/>
                <a:moveTo>
                  <a:pt x="118710" y="56542"/>
                </a:moveTo>
                <a:lnTo>
                  <a:pt x="118710" y="62476"/>
                </a:lnTo>
                <a:lnTo>
                  <a:pt x="112774" y="62476"/>
                </a:lnTo>
                <a:lnTo>
                  <a:pt x="112774" y="56542"/>
                </a:lnTo>
                <a:close/>
                <a:moveTo>
                  <a:pt x="124957" y="56542"/>
                </a:moveTo>
                <a:lnTo>
                  <a:pt x="124957" y="62476"/>
                </a:lnTo>
                <a:lnTo>
                  <a:pt x="119021" y="62476"/>
                </a:lnTo>
                <a:lnTo>
                  <a:pt x="119021" y="56542"/>
                </a:lnTo>
                <a:close/>
                <a:moveTo>
                  <a:pt x="131204" y="56542"/>
                </a:moveTo>
                <a:lnTo>
                  <a:pt x="131204" y="62476"/>
                </a:lnTo>
                <a:lnTo>
                  <a:pt x="125270" y="62476"/>
                </a:lnTo>
                <a:lnTo>
                  <a:pt x="125270" y="56542"/>
                </a:lnTo>
                <a:close/>
                <a:moveTo>
                  <a:pt x="137451" y="56542"/>
                </a:moveTo>
                <a:lnTo>
                  <a:pt x="137451" y="62476"/>
                </a:lnTo>
                <a:lnTo>
                  <a:pt x="131517" y="62476"/>
                </a:lnTo>
                <a:lnTo>
                  <a:pt x="131517" y="56542"/>
                </a:lnTo>
                <a:close/>
                <a:moveTo>
                  <a:pt x="143702" y="56542"/>
                </a:moveTo>
                <a:lnTo>
                  <a:pt x="143702" y="62476"/>
                </a:lnTo>
                <a:lnTo>
                  <a:pt x="137766" y="62476"/>
                </a:lnTo>
                <a:lnTo>
                  <a:pt x="137766" y="56542"/>
                </a:lnTo>
                <a:close/>
                <a:moveTo>
                  <a:pt x="149949" y="56542"/>
                </a:moveTo>
                <a:lnTo>
                  <a:pt x="149949" y="62476"/>
                </a:lnTo>
                <a:lnTo>
                  <a:pt x="144015" y="62476"/>
                </a:lnTo>
                <a:lnTo>
                  <a:pt x="144015" y="56542"/>
                </a:lnTo>
                <a:close/>
                <a:moveTo>
                  <a:pt x="156196" y="56542"/>
                </a:moveTo>
                <a:lnTo>
                  <a:pt x="156196" y="62476"/>
                </a:lnTo>
                <a:lnTo>
                  <a:pt x="150262" y="62476"/>
                </a:lnTo>
                <a:lnTo>
                  <a:pt x="150262" y="56542"/>
                </a:lnTo>
                <a:close/>
                <a:moveTo>
                  <a:pt x="162445" y="56542"/>
                </a:moveTo>
                <a:lnTo>
                  <a:pt x="162445" y="62476"/>
                </a:lnTo>
                <a:lnTo>
                  <a:pt x="156509" y="62476"/>
                </a:lnTo>
                <a:lnTo>
                  <a:pt x="156509" y="56542"/>
                </a:lnTo>
                <a:close/>
                <a:moveTo>
                  <a:pt x="168692" y="56542"/>
                </a:moveTo>
                <a:lnTo>
                  <a:pt x="168692" y="62476"/>
                </a:lnTo>
                <a:lnTo>
                  <a:pt x="162756" y="62476"/>
                </a:lnTo>
                <a:lnTo>
                  <a:pt x="162756" y="56542"/>
                </a:lnTo>
                <a:close/>
                <a:moveTo>
                  <a:pt x="174939" y="56542"/>
                </a:moveTo>
                <a:lnTo>
                  <a:pt x="174939" y="62476"/>
                </a:lnTo>
                <a:lnTo>
                  <a:pt x="169005" y="62476"/>
                </a:lnTo>
                <a:lnTo>
                  <a:pt x="169005" y="56542"/>
                </a:lnTo>
                <a:close/>
                <a:moveTo>
                  <a:pt x="181186" y="56542"/>
                </a:moveTo>
                <a:lnTo>
                  <a:pt x="181186" y="62476"/>
                </a:lnTo>
                <a:lnTo>
                  <a:pt x="175252" y="62476"/>
                </a:lnTo>
                <a:lnTo>
                  <a:pt x="175252" y="56542"/>
                </a:lnTo>
                <a:close/>
                <a:moveTo>
                  <a:pt x="187435" y="56542"/>
                </a:moveTo>
                <a:lnTo>
                  <a:pt x="187435" y="62476"/>
                </a:lnTo>
                <a:lnTo>
                  <a:pt x="181499" y="62476"/>
                </a:lnTo>
                <a:lnTo>
                  <a:pt x="181499" y="56542"/>
                </a:lnTo>
                <a:close/>
                <a:moveTo>
                  <a:pt x="193684" y="56542"/>
                </a:moveTo>
                <a:lnTo>
                  <a:pt x="193684" y="62476"/>
                </a:lnTo>
                <a:lnTo>
                  <a:pt x="187749" y="62476"/>
                </a:lnTo>
                <a:lnTo>
                  <a:pt x="187749" y="56542"/>
                </a:lnTo>
                <a:close/>
                <a:moveTo>
                  <a:pt x="199931" y="56542"/>
                </a:moveTo>
                <a:lnTo>
                  <a:pt x="199931" y="62476"/>
                </a:lnTo>
                <a:lnTo>
                  <a:pt x="193996" y="62476"/>
                </a:lnTo>
                <a:lnTo>
                  <a:pt x="193996" y="56542"/>
                </a:lnTo>
                <a:close/>
                <a:moveTo>
                  <a:pt x="206180" y="56542"/>
                </a:moveTo>
                <a:lnTo>
                  <a:pt x="206180" y="62476"/>
                </a:lnTo>
                <a:lnTo>
                  <a:pt x="200244" y="62476"/>
                </a:lnTo>
                <a:lnTo>
                  <a:pt x="200244" y="56542"/>
                </a:lnTo>
                <a:close/>
                <a:moveTo>
                  <a:pt x="212427" y="56542"/>
                </a:moveTo>
                <a:lnTo>
                  <a:pt x="212427" y="62476"/>
                </a:lnTo>
                <a:lnTo>
                  <a:pt x="206491" y="62476"/>
                </a:lnTo>
                <a:lnTo>
                  <a:pt x="206491" y="56542"/>
                </a:lnTo>
                <a:close/>
                <a:moveTo>
                  <a:pt x="218674" y="56542"/>
                </a:moveTo>
                <a:lnTo>
                  <a:pt x="218674" y="62476"/>
                </a:lnTo>
                <a:lnTo>
                  <a:pt x="212739" y="62476"/>
                </a:lnTo>
                <a:lnTo>
                  <a:pt x="212739" y="56542"/>
                </a:lnTo>
                <a:close/>
                <a:moveTo>
                  <a:pt x="224921" y="56542"/>
                </a:moveTo>
                <a:lnTo>
                  <a:pt x="224921" y="62476"/>
                </a:lnTo>
                <a:lnTo>
                  <a:pt x="218987" y="62476"/>
                </a:lnTo>
                <a:lnTo>
                  <a:pt x="218987" y="56542"/>
                </a:lnTo>
                <a:close/>
                <a:moveTo>
                  <a:pt x="231170" y="56542"/>
                </a:moveTo>
                <a:lnTo>
                  <a:pt x="231170" y="62476"/>
                </a:lnTo>
                <a:lnTo>
                  <a:pt x="225234" y="62476"/>
                </a:lnTo>
                <a:lnTo>
                  <a:pt x="225234" y="56542"/>
                </a:lnTo>
                <a:close/>
                <a:moveTo>
                  <a:pt x="237417" y="56542"/>
                </a:moveTo>
                <a:lnTo>
                  <a:pt x="237417" y="62476"/>
                </a:lnTo>
                <a:lnTo>
                  <a:pt x="231481" y="62476"/>
                </a:lnTo>
                <a:lnTo>
                  <a:pt x="231481" y="56542"/>
                </a:lnTo>
                <a:close/>
                <a:moveTo>
                  <a:pt x="243664" y="56542"/>
                </a:moveTo>
                <a:lnTo>
                  <a:pt x="243664" y="62476"/>
                </a:lnTo>
                <a:lnTo>
                  <a:pt x="237729" y="62476"/>
                </a:lnTo>
                <a:lnTo>
                  <a:pt x="237729" y="56542"/>
                </a:lnTo>
                <a:close/>
                <a:moveTo>
                  <a:pt x="249911" y="56542"/>
                </a:moveTo>
                <a:lnTo>
                  <a:pt x="249911" y="62476"/>
                </a:lnTo>
                <a:lnTo>
                  <a:pt x="243977" y="62476"/>
                </a:lnTo>
                <a:lnTo>
                  <a:pt x="243977" y="56542"/>
                </a:lnTo>
                <a:close/>
                <a:moveTo>
                  <a:pt x="256161" y="56542"/>
                </a:moveTo>
                <a:lnTo>
                  <a:pt x="256161" y="62476"/>
                </a:lnTo>
                <a:lnTo>
                  <a:pt x="250225" y="62476"/>
                </a:lnTo>
                <a:lnTo>
                  <a:pt x="250225" y="56542"/>
                </a:lnTo>
                <a:close/>
                <a:moveTo>
                  <a:pt x="262409" y="56542"/>
                </a:moveTo>
                <a:lnTo>
                  <a:pt x="262409" y="62476"/>
                </a:lnTo>
                <a:lnTo>
                  <a:pt x="256474" y="62476"/>
                </a:lnTo>
                <a:lnTo>
                  <a:pt x="256474" y="56542"/>
                </a:lnTo>
                <a:close/>
                <a:moveTo>
                  <a:pt x="268656" y="56542"/>
                </a:moveTo>
                <a:lnTo>
                  <a:pt x="268656" y="62476"/>
                </a:lnTo>
                <a:lnTo>
                  <a:pt x="262721" y="62476"/>
                </a:lnTo>
                <a:lnTo>
                  <a:pt x="262721" y="56542"/>
                </a:lnTo>
                <a:close/>
                <a:moveTo>
                  <a:pt x="274904" y="56542"/>
                </a:moveTo>
                <a:lnTo>
                  <a:pt x="274904" y="62476"/>
                </a:lnTo>
                <a:lnTo>
                  <a:pt x="268968" y="62476"/>
                </a:lnTo>
                <a:lnTo>
                  <a:pt x="268968" y="56542"/>
                </a:lnTo>
                <a:close/>
                <a:moveTo>
                  <a:pt x="6251" y="62789"/>
                </a:moveTo>
                <a:lnTo>
                  <a:pt x="6251" y="68725"/>
                </a:lnTo>
                <a:lnTo>
                  <a:pt x="315" y="68725"/>
                </a:lnTo>
                <a:lnTo>
                  <a:pt x="315" y="62789"/>
                </a:lnTo>
                <a:close/>
                <a:moveTo>
                  <a:pt x="12498" y="62789"/>
                </a:moveTo>
                <a:lnTo>
                  <a:pt x="12498" y="68725"/>
                </a:lnTo>
                <a:lnTo>
                  <a:pt x="6562" y="68725"/>
                </a:lnTo>
                <a:lnTo>
                  <a:pt x="6562" y="62789"/>
                </a:lnTo>
                <a:close/>
                <a:moveTo>
                  <a:pt x="18745" y="62789"/>
                </a:moveTo>
                <a:lnTo>
                  <a:pt x="18745" y="68725"/>
                </a:lnTo>
                <a:lnTo>
                  <a:pt x="12810" y="68725"/>
                </a:lnTo>
                <a:lnTo>
                  <a:pt x="12810" y="62789"/>
                </a:lnTo>
                <a:close/>
                <a:moveTo>
                  <a:pt x="24992" y="62789"/>
                </a:moveTo>
                <a:lnTo>
                  <a:pt x="24992" y="68725"/>
                </a:lnTo>
                <a:lnTo>
                  <a:pt x="19058" y="68725"/>
                </a:lnTo>
                <a:lnTo>
                  <a:pt x="19058" y="62789"/>
                </a:lnTo>
                <a:close/>
                <a:moveTo>
                  <a:pt x="31242" y="62789"/>
                </a:moveTo>
                <a:lnTo>
                  <a:pt x="31242" y="68725"/>
                </a:lnTo>
                <a:lnTo>
                  <a:pt x="25305" y="68725"/>
                </a:lnTo>
                <a:lnTo>
                  <a:pt x="25305" y="62789"/>
                </a:lnTo>
                <a:close/>
                <a:moveTo>
                  <a:pt x="37489" y="62789"/>
                </a:moveTo>
                <a:lnTo>
                  <a:pt x="37489" y="68725"/>
                </a:lnTo>
                <a:lnTo>
                  <a:pt x="31553" y="68725"/>
                </a:lnTo>
                <a:lnTo>
                  <a:pt x="31553" y="62789"/>
                </a:lnTo>
                <a:close/>
                <a:moveTo>
                  <a:pt x="43737" y="62789"/>
                </a:moveTo>
                <a:lnTo>
                  <a:pt x="43737" y="68725"/>
                </a:lnTo>
                <a:lnTo>
                  <a:pt x="37802" y="68725"/>
                </a:lnTo>
                <a:lnTo>
                  <a:pt x="37802" y="62789"/>
                </a:lnTo>
                <a:close/>
                <a:moveTo>
                  <a:pt x="49985" y="62789"/>
                </a:moveTo>
                <a:lnTo>
                  <a:pt x="49985" y="68725"/>
                </a:lnTo>
                <a:lnTo>
                  <a:pt x="44049" y="68725"/>
                </a:lnTo>
                <a:lnTo>
                  <a:pt x="44049" y="62789"/>
                </a:lnTo>
                <a:close/>
                <a:moveTo>
                  <a:pt x="56232" y="62789"/>
                </a:moveTo>
                <a:lnTo>
                  <a:pt x="56232" y="68725"/>
                </a:lnTo>
                <a:lnTo>
                  <a:pt x="50296" y="68725"/>
                </a:lnTo>
                <a:lnTo>
                  <a:pt x="50296" y="62789"/>
                </a:lnTo>
                <a:close/>
                <a:moveTo>
                  <a:pt x="62480" y="62789"/>
                </a:moveTo>
                <a:lnTo>
                  <a:pt x="62480" y="68725"/>
                </a:lnTo>
                <a:lnTo>
                  <a:pt x="56545" y="68725"/>
                </a:lnTo>
                <a:lnTo>
                  <a:pt x="56545" y="62789"/>
                </a:lnTo>
                <a:close/>
                <a:moveTo>
                  <a:pt x="68727" y="62789"/>
                </a:moveTo>
                <a:lnTo>
                  <a:pt x="68727" y="68725"/>
                </a:lnTo>
                <a:lnTo>
                  <a:pt x="62792" y="68725"/>
                </a:lnTo>
                <a:lnTo>
                  <a:pt x="62792" y="62789"/>
                </a:lnTo>
                <a:close/>
                <a:moveTo>
                  <a:pt x="74975" y="62789"/>
                </a:moveTo>
                <a:lnTo>
                  <a:pt x="74975" y="68725"/>
                </a:lnTo>
                <a:lnTo>
                  <a:pt x="69039" y="68725"/>
                </a:lnTo>
                <a:lnTo>
                  <a:pt x="69039" y="62789"/>
                </a:lnTo>
                <a:close/>
                <a:moveTo>
                  <a:pt x="81223" y="62789"/>
                </a:moveTo>
                <a:lnTo>
                  <a:pt x="81223" y="68725"/>
                </a:lnTo>
                <a:lnTo>
                  <a:pt x="75286" y="68725"/>
                </a:lnTo>
                <a:lnTo>
                  <a:pt x="75286" y="62789"/>
                </a:lnTo>
                <a:close/>
                <a:moveTo>
                  <a:pt x="87470" y="62789"/>
                </a:moveTo>
                <a:lnTo>
                  <a:pt x="87470" y="68725"/>
                </a:lnTo>
                <a:lnTo>
                  <a:pt x="81535" y="68725"/>
                </a:lnTo>
                <a:lnTo>
                  <a:pt x="81535" y="62789"/>
                </a:lnTo>
                <a:close/>
                <a:moveTo>
                  <a:pt x="93718" y="62789"/>
                </a:moveTo>
                <a:lnTo>
                  <a:pt x="93718" y="68725"/>
                </a:lnTo>
                <a:lnTo>
                  <a:pt x="87784" y="68725"/>
                </a:lnTo>
                <a:lnTo>
                  <a:pt x="87784" y="62789"/>
                </a:lnTo>
                <a:close/>
                <a:moveTo>
                  <a:pt x="99967" y="62789"/>
                </a:moveTo>
                <a:lnTo>
                  <a:pt x="99967" y="68725"/>
                </a:lnTo>
                <a:lnTo>
                  <a:pt x="94031" y="68725"/>
                </a:lnTo>
                <a:lnTo>
                  <a:pt x="94031" y="62789"/>
                </a:lnTo>
                <a:close/>
                <a:moveTo>
                  <a:pt x="106214" y="62789"/>
                </a:moveTo>
                <a:lnTo>
                  <a:pt x="106214" y="68725"/>
                </a:lnTo>
                <a:lnTo>
                  <a:pt x="100278" y="68725"/>
                </a:lnTo>
                <a:lnTo>
                  <a:pt x="100278" y="62789"/>
                </a:lnTo>
                <a:close/>
                <a:moveTo>
                  <a:pt x="112461" y="62789"/>
                </a:moveTo>
                <a:lnTo>
                  <a:pt x="112461" y="68725"/>
                </a:lnTo>
                <a:lnTo>
                  <a:pt x="106527" y="68725"/>
                </a:lnTo>
                <a:lnTo>
                  <a:pt x="106527" y="62789"/>
                </a:lnTo>
                <a:close/>
                <a:moveTo>
                  <a:pt x="118710" y="62789"/>
                </a:moveTo>
                <a:lnTo>
                  <a:pt x="118710" y="68725"/>
                </a:lnTo>
                <a:lnTo>
                  <a:pt x="112774" y="68725"/>
                </a:lnTo>
                <a:lnTo>
                  <a:pt x="112774" y="62789"/>
                </a:lnTo>
                <a:close/>
                <a:moveTo>
                  <a:pt x="124957" y="62789"/>
                </a:moveTo>
                <a:lnTo>
                  <a:pt x="124957" y="68725"/>
                </a:lnTo>
                <a:lnTo>
                  <a:pt x="119021" y="68725"/>
                </a:lnTo>
                <a:lnTo>
                  <a:pt x="119021" y="62789"/>
                </a:lnTo>
                <a:close/>
                <a:moveTo>
                  <a:pt x="131204" y="62789"/>
                </a:moveTo>
                <a:lnTo>
                  <a:pt x="131204" y="68725"/>
                </a:lnTo>
                <a:lnTo>
                  <a:pt x="125270" y="68725"/>
                </a:lnTo>
                <a:lnTo>
                  <a:pt x="125270" y="62789"/>
                </a:lnTo>
                <a:close/>
                <a:moveTo>
                  <a:pt x="137451" y="62789"/>
                </a:moveTo>
                <a:lnTo>
                  <a:pt x="137451" y="68725"/>
                </a:lnTo>
                <a:lnTo>
                  <a:pt x="131517" y="68725"/>
                </a:lnTo>
                <a:lnTo>
                  <a:pt x="131517" y="62789"/>
                </a:lnTo>
                <a:close/>
                <a:moveTo>
                  <a:pt x="143702" y="62789"/>
                </a:moveTo>
                <a:lnTo>
                  <a:pt x="143702" y="68725"/>
                </a:lnTo>
                <a:lnTo>
                  <a:pt x="137766" y="68725"/>
                </a:lnTo>
                <a:lnTo>
                  <a:pt x="137766" y="62789"/>
                </a:lnTo>
                <a:close/>
                <a:moveTo>
                  <a:pt x="149949" y="62789"/>
                </a:moveTo>
                <a:lnTo>
                  <a:pt x="149949" y="68725"/>
                </a:lnTo>
                <a:lnTo>
                  <a:pt x="144015" y="68725"/>
                </a:lnTo>
                <a:lnTo>
                  <a:pt x="144015" y="62789"/>
                </a:lnTo>
                <a:close/>
                <a:moveTo>
                  <a:pt x="156196" y="62789"/>
                </a:moveTo>
                <a:lnTo>
                  <a:pt x="156196" y="68725"/>
                </a:lnTo>
                <a:lnTo>
                  <a:pt x="150262" y="68725"/>
                </a:lnTo>
                <a:lnTo>
                  <a:pt x="150262" y="62789"/>
                </a:lnTo>
                <a:close/>
                <a:moveTo>
                  <a:pt x="162445" y="62789"/>
                </a:moveTo>
                <a:lnTo>
                  <a:pt x="162445" y="68725"/>
                </a:lnTo>
                <a:lnTo>
                  <a:pt x="156509" y="68725"/>
                </a:lnTo>
                <a:lnTo>
                  <a:pt x="156509" y="62789"/>
                </a:lnTo>
                <a:close/>
                <a:moveTo>
                  <a:pt x="168692" y="62789"/>
                </a:moveTo>
                <a:lnTo>
                  <a:pt x="168692" y="68725"/>
                </a:lnTo>
                <a:lnTo>
                  <a:pt x="162756" y="68725"/>
                </a:lnTo>
                <a:lnTo>
                  <a:pt x="162756" y="62789"/>
                </a:lnTo>
                <a:close/>
                <a:moveTo>
                  <a:pt x="174939" y="62789"/>
                </a:moveTo>
                <a:lnTo>
                  <a:pt x="174939" y="68725"/>
                </a:lnTo>
                <a:lnTo>
                  <a:pt x="169005" y="68725"/>
                </a:lnTo>
                <a:lnTo>
                  <a:pt x="169005" y="62789"/>
                </a:lnTo>
                <a:close/>
                <a:moveTo>
                  <a:pt x="181186" y="62789"/>
                </a:moveTo>
                <a:lnTo>
                  <a:pt x="181186" y="68725"/>
                </a:lnTo>
                <a:lnTo>
                  <a:pt x="175252" y="68725"/>
                </a:lnTo>
                <a:lnTo>
                  <a:pt x="175252" y="62789"/>
                </a:lnTo>
                <a:close/>
                <a:moveTo>
                  <a:pt x="187435" y="62789"/>
                </a:moveTo>
                <a:lnTo>
                  <a:pt x="187435" y="68725"/>
                </a:lnTo>
                <a:lnTo>
                  <a:pt x="181499" y="68725"/>
                </a:lnTo>
                <a:lnTo>
                  <a:pt x="181499" y="62789"/>
                </a:lnTo>
                <a:close/>
                <a:moveTo>
                  <a:pt x="193684" y="62789"/>
                </a:moveTo>
                <a:lnTo>
                  <a:pt x="193684" y="68725"/>
                </a:lnTo>
                <a:lnTo>
                  <a:pt x="187749" y="68725"/>
                </a:lnTo>
                <a:lnTo>
                  <a:pt x="187749" y="62789"/>
                </a:lnTo>
                <a:close/>
                <a:moveTo>
                  <a:pt x="199931" y="62789"/>
                </a:moveTo>
                <a:lnTo>
                  <a:pt x="199931" y="68725"/>
                </a:lnTo>
                <a:lnTo>
                  <a:pt x="193996" y="68725"/>
                </a:lnTo>
                <a:lnTo>
                  <a:pt x="193996" y="62789"/>
                </a:lnTo>
                <a:close/>
                <a:moveTo>
                  <a:pt x="206180" y="62789"/>
                </a:moveTo>
                <a:lnTo>
                  <a:pt x="206180" y="68725"/>
                </a:lnTo>
                <a:lnTo>
                  <a:pt x="200244" y="68725"/>
                </a:lnTo>
                <a:lnTo>
                  <a:pt x="200244" y="62789"/>
                </a:lnTo>
                <a:close/>
                <a:moveTo>
                  <a:pt x="212427" y="62789"/>
                </a:moveTo>
                <a:lnTo>
                  <a:pt x="212427" y="68725"/>
                </a:lnTo>
                <a:lnTo>
                  <a:pt x="206491" y="68725"/>
                </a:lnTo>
                <a:lnTo>
                  <a:pt x="206491" y="62789"/>
                </a:lnTo>
                <a:close/>
                <a:moveTo>
                  <a:pt x="218674" y="62789"/>
                </a:moveTo>
                <a:lnTo>
                  <a:pt x="218674" y="68725"/>
                </a:lnTo>
                <a:lnTo>
                  <a:pt x="212739" y="68725"/>
                </a:lnTo>
                <a:lnTo>
                  <a:pt x="212739" y="62789"/>
                </a:lnTo>
                <a:close/>
                <a:moveTo>
                  <a:pt x="224921" y="62789"/>
                </a:moveTo>
                <a:lnTo>
                  <a:pt x="224921" y="68725"/>
                </a:lnTo>
                <a:lnTo>
                  <a:pt x="218987" y="68725"/>
                </a:lnTo>
                <a:lnTo>
                  <a:pt x="218987" y="62789"/>
                </a:lnTo>
                <a:close/>
                <a:moveTo>
                  <a:pt x="231170" y="62789"/>
                </a:moveTo>
                <a:lnTo>
                  <a:pt x="231170" y="68725"/>
                </a:lnTo>
                <a:lnTo>
                  <a:pt x="225234" y="68725"/>
                </a:lnTo>
                <a:lnTo>
                  <a:pt x="225234" y="62789"/>
                </a:lnTo>
                <a:close/>
                <a:moveTo>
                  <a:pt x="237417" y="62789"/>
                </a:moveTo>
                <a:lnTo>
                  <a:pt x="237417" y="68725"/>
                </a:lnTo>
                <a:lnTo>
                  <a:pt x="231481" y="68725"/>
                </a:lnTo>
                <a:lnTo>
                  <a:pt x="231481" y="62789"/>
                </a:lnTo>
                <a:close/>
                <a:moveTo>
                  <a:pt x="243664" y="62789"/>
                </a:moveTo>
                <a:lnTo>
                  <a:pt x="243664" y="68725"/>
                </a:lnTo>
                <a:lnTo>
                  <a:pt x="237729" y="68725"/>
                </a:lnTo>
                <a:lnTo>
                  <a:pt x="237729" y="62789"/>
                </a:lnTo>
                <a:close/>
                <a:moveTo>
                  <a:pt x="249911" y="62789"/>
                </a:moveTo>
                <a:lnTo>
                  <a:pt x="249911" y="68725"/>
                </a:lnTo>
                <a:lnTo>
                  <a:pt x="243977" y="68725"/>
                </a:lnTo>
                <a:lnTo>
                  <a:pt x="243977" y="62789"/>
                </a:lnTo>
                <a:close/>
                <a:moveTo>
                  <a:pt x="256161" y="62789"/>
                </a:moveTo>
                <a:lnTo>
                  <a:pt x="256161" y="68725"/>
                </a:lnTo>
                <a:lnTo>
                  <a:pt x="250225" y="68725"/>
                </a:lnTo>
                <a:lnTo>
                  <a:pt x="250225" y="62789"/>
                </a:lnTo>
                <a:close/>
                <a:moveTo>
                  <a:pt x="262409" y="62789"/>
                </a:moveTo>
                <a:lnTo>
                  <a:pt x="262409" y="68725"/>
                </a:lnTo>
                <a:lnTo>
                  <a:pt x="256474" y="68725"/>
                </a:lnTo>
                <a:lnTo>
                  <a:pt x="256474" y="62789"/>
                </a:lnTo>
                <a:close/>
                <a:moveTo>
                  <a:pt x="268656" y="62789"/>
                </a:moveTo>
                <a:lnTo>
                  <a:pt x="268656" y="68725"/>
                </a:lnTo>
                <a:lnTo>
                  <a:pt x="262721" y="68725"/>
                </a:lnTo>
                <a:lnTo>
                  <a:pt x="262721" y="62789"/>
                </a:lnTo>
                <a:close/>
                <a:moveTo>
                  <a:pt x="274904" y="62789"/>
                </a:moveTo>
                <a:lnTo>
                  <a:pt x="274904" y="68725"/>
                </a:lnTo>
                <a:lnTo>
                  <a:pt x="268968" y="68725"/>
                </a:lnTo>
                <a:lnTo>
                  <a:pt x="268968" y="62789"/>
                </a:lnTo>
                <a:close/>
                <a:moveTo>
                  <a:pt x="6251" y="69036"/>
                </a:moveTo>
                <a:lnTo>
                  <a:pt x="6251" y="74972"/>
                </a:lnTo>
                <a:lnTo>
                  <a:pt x="315" y="74972"/>
                </a:lnTo>
                <a:lnTo>
                  <a:pt x="315" y="69036"/>
                </a:lnTo>
                <a:close/>
                <a:moveTo>
                  <a:pt x="12498" y="69036"/>
                </a:moveTo>
                <a:lnTo>
                  <a:pt x="12498" y="74972"/>
                </a:lnTo>
                <a:lnTo>
                  <a:pt x="6562" y="74972"/>
                </a:lnTo>
                <a:lnTo>
                  <a:pt x="6562" y="69036"/>
                </a:lnTo>
                <a:close/>
                <a:moveTo>
                  <a:pt x="18745" y="69036"/>
                </a:moveTo>
                <a:lnTo>
                  <a:pt x="18745" y="74972"/>
                </a:lnTo>
                <a:lnTo>
                  <a:pt x="12810" y="74972"/>
                </a:lnTo>
                <a:lnTo>
                  <a:pt x="12810" y="69036"/>
                </a:lnTo>
                <a:close/>
                <a:moveTo>
                  <a:pt x="24992" y="69036"/>
                </a:moveTo>
                <a:lnTo>
                  <a:pt x="24992" y="74972"/>
                </a:lnTo>
                <a:lnTo>
                  <a:pt x="19058" y="74972"/>
                </a:lnTo>
                <a:lnTo>
                  <a:pt x="19058" y="69036"/>
                </a:lnTo>
                <a:close/>
                <a:moveTo>
                  <a:pt x="31242" y="69036"/>
                </a:moveTo>
                <a:lnTo>
                  <a:pt x="31242" y="74972"/>
                </a:lnTo>
                <a:lnTo>
                  <a:pt x="25305" y="74972"/>
                </a:lnTo>
                <a:lnTo>
                  <a:pt x="25305" y="69036"/>
                </a:lnTo>
                <a:close/>
                <a:moveTo>
                  <a:pt x="37489" y="69036"/>
                </a:moveTo>
                <a:lnTo>
                  <a:pt x="37489" y="74972"/>
                </a:lnTo>
                <a:lnTo>
                  <a:pt x="31553" y="74972"/>
                </a:lnTo>
                <a:lnTo>
                  <a:pt x="31553" y="69036"/>
                </a:lnTo>
                <a:close/>
                <a:moveTo>
                  <a:pt x="43737" y="69036"/>
                </a:moveTo>
                <a:lnTo>
                  <a:pt x="43737" y="74972"/>
                </a:lnTo>
                <a:lnTo>
                  <a:pt x="37802" y="74972"/>
                </a:lnTo>
                <a:lnTo>
                  <a:pt x="37802" y="69036"/>
                </a:lnTo>
                <a:close/>
                <a:moveTo>
                  <a:pt x="49985" y="69036"/>
                </a:moveTo>
                <a:lnTo>
                  <a:pt x="49985" y="74972"/>
                </a:lnTo>
                <a:lnTo>
                  <a:pt x="44049" y="74972"/>
                </a:lnTo>
                <a:lnTo>
                  <a:pt x="44049" y="69036"/>
                </a:lnTo>
                <a:close/>
                <a:moveTo>
                  <a:pt x="56232" y="69036"/>
                </a:moveTo>
                <a:lnTo>
                  <a:pt x="56232" y="74972"/>
                </a:lnTo>
                <a:lnTo>
                  <a:pt x="50296" y="74972"/>
                </a:lnTo>
                <a:lnTo>
                  <a:pt x="50296" y="69036"/>
                </a:lnTo>
                <a:close/>
                <a:moveTo>
                  <a:pt x="62480" y="69036"/>
                </a:moveTo>
                <a:lnTo>
                  <a:pt x="62480" y="74972"/>
                </a:lnTo>
                <a:lnTo>
                  <a:pt x="56545" y="74972"/>
                </a:lnTo>
                <a:lnTo>
                  <a:pt x="56545" y="69036"/>
                </a:lnTo>
                <a:close/>
                <a:moveTo>
                  <a:pt x="68727" y="69036"/>
                </a:moveTo>
                <a:lnTo>
                  <a:pt x="68727" y="74972"/>
                </a:lnTo>
                <a:lnTo>
                  <a:pt x="62792" y="74972"/>
                </a:lnTo>
                <a:lnTo>
                  <a:pt x="62792" y="69036"/>
                </a:lnTo>
                <a:close/>
                <a:moveTo>
                  <a:pt x="74975" y="69036"/>
                </a:moveTo>
                <a:lnTo>
                  <a:pt x="74975" y="74972"/>
                </a:lnTo>
                <a:lnTo>
                  <a:pt x="69039" y="74972"/>
                </a:lnTo>
                <a:lnTo>
                  <a:pt x="69039" y="69036"/>
                </a:lnTo>
                <a:close/>
                <a:moveTo>
                  <a:pt x="81223" y="69036"/>
                </a:moveTo>
                <a:lnTo>
                  <a:pt x="81223" y="74972"/>
                </a:lnTo>
                <a:lnTo>
                  <a:pt x="75286" y="74972"/>
                </a:lnTo>
                <a:lnTo>
                  <a:pt x="75286" y="69036"/>
                </a:lnTo>
                <a:close/>
                <a:moveTo>
                  <a:pt x="87470" y="69036"/>
                </a:moveTo>
                <a:lnTo>
                  <a:pt x="87470" y="74972"/>
                </a:lnTo>
                <a:lnTo>
                  <a:pt x="81535" y="74972"/>
                </a:lnTo>
                <a:lnTo>
                  <a:pt x="81535" y="69036"/>
                </a:lnTo>
                <a:close/>
                <a:moveTo>
                  <a:pt x="93718" y="69036"/>
                </a:moveTo>
                <a:lnTo>
                  <a:pt x="93718" y="74972"/>
                </a:lnTo>
                <a:lnTo>
                  <a:pt x="87784" y="74972"/>
                </a:lnTo>
                <a:lnTo>
                  <a:pt x="87784" y="69036"/>
                </a:lnTo>
                <a:close/>
                <a:moveTo>
                  <a:pt x="99967" y="69036"/>
                </a:moveTo>
                <a:lnTo>
                  <a:pt x="99967" y="74972"/>
                </a:lnTo>
                <a:lnTo>
                  <a:pt x="94031" y="74972"/>
                </a:lnTo>
                <a:lnTo>
                  <a:pt x="94031" y="69036"/>
                </a:lnTo>
                <a:close/>
                <a:moveTo>
                  <a:pt x="106214" y="69036"/>
                </a:moveTo>
                <a:lnTo>
                  <a:pt x="106214" y="74972"/>
                </a:lnTo>
                <a:lnTo>
                  <a:pt x="100278" y="74972"/>
                </a:lnTo>
                <a:lnTo>
                  <a:pt x="100278" y="69036"/>
                </a:lnTo>
                <a:close/>
                <a:moveTo>
                  <a:pt x="112461" y="69036"/>
                </a:moveTo>
                <a:lnTo>
                  <a:pt x="112461" y="74972"/>
                </a:lnTo>
                <a:lnTo>
                  <a:pt x="106527" y="74972"/>
                </a:lnTo>
                <a:lnTo>
                  <a:pt x="106527" y="69036"/>
                </a:lnTo>
                <a:close/>
                <a:moveTo>
                  <a:pt x="118710" y="69036"/>
                </a:moveTo>
                <a:lnTo>
                  <a:pt x="118710" y="74972"/>
                </a:lnTo>
                <a:lnTo>
                  <a:pt x="112774" y="74972"/>
                </a:lnTo>
                <a:lnTo>
                  <a:pt x="112774" y="69036"/>
                </a:lnTo>
                <a:close/>
                <a:moveTo>
                  <a:pt x="124957" y="69036"/>
                </a:moveTo>
                <a:lnTo>
                  <a:pt x="124957" y="74972"/>
                </a:lnTo>
                <a:lnTo>
                  <a:pt x="119021" y="74972"/>
                </a:lnTo>
                <a:lnTo>
                  <a:pt x="119021" y="69036"/>
                </a:lnTo>
                <a:close/>
                <a:moveTo>
                  <a:pt x="131204" y="69036"/>
                </a:moveTo>
                <a:lnTo>
                  <a:pt x="131204" y="74972"/>
                </a:lnTo>
                <a:lnTo>
                  <a:pt x="125270" y="74972"/>
                </a:lnTo>
                <a:lnTo>
                  <a:pt x="125270" y="69036"/>
                </a:lnTo>
                <a:close/>
                <a:moveTo>
                  <a:pt x="137451" y="69036"/>
                </a:moveTo>
                <a:lnTo>
                  <a:pt x="137451" y="74972"/>
                </a:lnTo>
                <a:lnTo>
                  <a:pt x="131517" y="74972"/>
                </a:lnTo>
                <a:lnTo>
                  <a:pt x="131517" y="69036"/>
                </a:lnTo>
                <a:close/>
                <a:moveTo>
                  <a:pt x="143702" y="69036"/>
                </a:moveTo>
                <a:lnTo>
                  <a:pt x="143702" y="74972"/>
                </a:lnTo>
                <a:lnTo>
                  <a:pt x="137766" y="74972"/>
                </a:lnTo>
                <a:lnTo>
                  <a:pt x="137766" y="69036"/>
                </a:lnTo>
                <a:close/>
                <a:moveTo>
                  <a:pt x="149949" y="69036"/>
                </a:moveTo>
                <a:lnTo>
                  <a:pt x="149949" y="74972"/>
                </a:lnTo>
                <a:lnTo>
                  <a:pt x="144015" y="74972"/>
                </a:lnTo>
                <a:lnTo>
                  <a:pt x="144015" y="69036"/>
                </a:lnTo>
                <a:close/>
                <a:moveTo>
                  <a:pt x="156196" y="69036"/>
                </a:moveTo>
                <a:lnTo>
                  <a:pt x="156196" y="74972"/>
                </a:lnTo>
                <a:lnTo>
                  <a:pt x="150262" y="74972"/>
                </a:lnTo>
                <a:lnTo>
                  <a:pt x="150262" y="69036"/>
                </a:lnTo>
                <a:close/>
                <a:moveTo>
                  <a:pt x="162445" y="69036"/>
                </a:moveTo>
                <a:lnTo>
                  <a:pt x="162445" y="74972"/>
                </a:lnTo>
                <a:lnTo>
                  <a:pt x="156509" y="74972"/>
                </a:lnTo>
                <a:lnTo>
                  <a:pt x="156509" y="69036"/>
                </a:lnTo>
                <a:close/>
                <a:moveTo>
                  <a:pt x="168692" y="69036"/>
                </a:moveTo>
                <a:lnTo>
                  <a:pt x="168692" y="74972"/>
                </a:lnTo>
                <a:lnTo>
                  <a:pt x="162756" y="74972"/>
                </a:lnTo>
                <a:lnTo>
                  <a:pt x="162756" y="69036"/>
                </a:lnTo>
                <a:close/>
                <a:moveTo>
                  <a:pt x="174939" y="69036"/>
                </a:moveTo>
                <a:lnTo>
                  <a:pt x="174939" y="74972"/>
                </a:lnTo>
                <a:lnTo>
                  <a:pt x="169005" y="74972"/>
                </a:lnTo>
                <a:lnTo>
                  <a:pt x="169005" y="69036"/>
                </a:lnTo>
                <a:close/>
                <a:moveTo>
                  <a:pt x="181186" y="69036"/>
                </a:moveTo>
                <a:lnTo>
                  <a:pt x="181186" y="74972"/>
                </a:lnTo>
                <a:lnTo>
                  <a:pt x="175252" y="74972"/>
                </a:lnTo>
                <a:lnTo>
                  <a:pt x="175252" y="69036"/>
                </a:lnTo>
                <a:close/>
                <a:moveTo>
                  <a:pt x="187435" y="69036"/>
                </a:moveTo>
                <a:lnTo>
                  <a:pt x="187435" y="74972"/>
                </a:lnTo>
                <a:lnTo>
                  <a:pt x="181499" y="74972"/>
                </a:lnTo>
                <a:lnTo>
                  <a:pt x="181499" y="69036"/>
                </a:lnTo>
                <a:close/>
                <a:moveTo>
                  <a:pt x="193684" y="69036"/>
                </a:moveTo>
                <a:lnTo>
                  <a:pt x="193684" y="74972"/>
                </a:lnTo>
                <a:lnTo>
                  <a:pt x="187749" y="74972"/>
                </a:lnTo>
                <a:lnTo>
                  <a:pt x="187749" y="69036"/>
                </a:lnTo>
                <a:close/>
                <a:moveTo>
                  <a:pt x="199931" y="69036"/>
                </a:moveTo>
                <a:lnTo>
                  <a:pt x="199931" y="74972"/>
                </a:lnTo>
                <a:lnTo>
                  <a:pt x="193996" y="74972"/>
                </a:lnTo>
                <a:lnTo>
                  <a:pt x="193996" y="69036"/>
                </a:lnTo>
                <a:close/>
                <a:moveTo>
                  <a:pt x="206180" y="69036"/>
                </a:moveTo>
                <a:lnTo>
                  <a:pt x="206180" y="74972"/>
                </a:lnTo>
                <a:lnTo>
                  <a:pt x="200244" y="74972"/>
                </a:lnTo>
                <a:lnTo>
                  <a:pt x="200244" y="69036"/>
                </a:lnTo>
                <a:close/>
                <a:moveTo>
                  <a:pt x="212427" y="69036"/>
                </a:moveTo>
                <a:lnTo>
                  <a:pt x="212427" y="74972"/>
                </a:lnTo>
                <a:lnTo>
                  <a:pt x="206491" y="74972"/>
                </a:lnTo>
                <a:lnTo>
                  <a:pt x="206491" y="69036"/>
                </a:lnTo>
                <a:close/>
                <a:moveTo>
                  <a:pt x="218674" y="69036"/>
                </a:moveTo>
                <a:lnTo>
                  <a:pt x="218674" y="74972"/>
                </a:lnTo>
                <a:lnTo>
                  <a:pt x="212739" y="74972"/>
                </a:lnTo>
                <a:lnTo>
                  <a:pt x="212739" y="69036"/>
                </a:lnTo>
                <a:close/>
                <a:moveTo>
                  <a:pt x="224921" y="69036"/>
                </a:moveTo>
                <a:lnTo>
                  <a:pt x="224921" y="74972"/>
                </a:lnTo>
                <a:lnTo>
                  <a:pt x="218987" y="74972"/>
                </a:lnTo>
                <a:lnTo>
                  <a:pt x="218987" y="69036"/>
                </a:lnTo>
                <a:close/>
                <a:moveTo>
                  <a:pt x="231170" y="69036"/>
                </a:moveTo>
                <a:lnTo>
                  <a:pt x="231170" y="74972"/>
                </a:lnTo>
                <a:lnTo>
                  <a:pt x="225234" y="74972"/>
                </a:lnTo>
                <a:lnTo>
                  <a:pt x="225234" y="69036"/>
                </a:lnTo>
                <a:close/>
                <a:moveTo>
                  <a:pt x="237417" y="69036"/>
                </a:moveTo>
                <a:lnTo>
                  <a:pt x="237417" y="74972"/>
                </a:lnTo>
                <a:lnTo>
                  <a:pt x="231481" y="74972"/>
                </a:lnTo>
                <a:lnTo>
                  <a:pt x="231481" y="69036"/>
                </a:lnTo>
                <a:close/>
                <a:moveTo>
                  <a:pt x="243664" y="69036"/>
                </a:moveTo>
                <a:lnTo>
                  <a:pt x="243664" y="74972"/>
                </a:lnTo>
                <a:lnTo>
                  <a:pt x="237729" y="74972"/>
                </a:lnTo>
                <a:lnTo>
                  <a:pt x="237729" y="69036"/>
                </a:lnTo>
                <a:close/>
                <a:moveTo>
                  <a:pt x="249911" y="69036"/>
                </a:moveTo>
                <a:lnTo>
                  <a:pt x="249911" y="74972"/>
                </a:lnTo>
                <a:lnTo>
                  <a:pt x="243977" y="74972"/>
                </a:lnTo>
                <a:lnTo>
                  <a:pt x="243977" y="69036"/>
                </a:lnTo>
                <a:close/>
                <a:moveTo>
                  <a:pt x="256161" y="69036"/>
                </a:moveTo>
                <a:lnTo>
                  <a:pt x="256161" y="74972"/>
                </a:lnTo>
                <a:lnTo>
                  <a:pt x="250225" y="74972"/>
                </a:lnTo>
                <a:lnTo>
                  <a:pt x="250225" y="69036"/>
                </a:lnTo>
                <a:close/>
                <a:moveTo>
                  <a:pt x="262409" y="69036"/>
                </a:moveTo>
                <a:lnTo>
                  <a:pt x="262409" y="74972"/>
                </a:lnTo>
                <a:lnTo>
                  <a:pt x="256474" y="74972"/>
                </a:lnTo>
                <a:lnTo>
                  <a:pt x="256474" y="69036"/>
                </a:lnTo>
                <a:close/>
                <a:moveTo>
                  <a:pt x="268656" y="69036"/>
                </a:moveTo>
                <a:lnTo>
                  <a:pt x="268656" y="74972"/>
                </a:lnTo>
                <a:lnTo>
                  <a:pt x="262721" y="74972"/>
                </a:lnTo>
                <a:lnTo>
                  <a:pt x="262721" y="69036"/>
                </a:lnTo>
                <a:close/>
                <a:moveTo>
                  <a:pt x="274904" y="69036"/>
                </a:moveTo>
                <a:lnTo>
                  <a:pt x="274904" y="74972"/>
                </a:lnTo>
                <a:lnTo>
                  <a:pt x="268968" y="74972"/>
                </a:lnTo>
                <a:lnTo>
                  <a:pt x="268968" y="69036"/>
                </a:lnTo>
                <a:close/>
                <a:moveTo>
                  <a:pt x="6251" y="75285"/>
                </a:moveTo>
                <a:lnTo>
                  <a:pt x="6251" y="81219"/>
                </a:lnTo>
                <a:lnTo>
                  <a:pt x="315" y="81219"/>
                </a:lnTo>
                <a:lnTo>
                  <a:pt x="315" y="75285"/>
                </a:lnTo>
                <a:close/>
                <a:moveTo>
                  <a:pt x="12498" y="75285"/>
                </a:moveTo>
                <a:lnTo>
                  <a:pt x="12498" y="81219"/>
                </a:lnTo>
                <a:lnTo>
                  <a:pt x="6562" y="81219"/>
                </a:lnTo>
                <a:lnTo>
                  <a:pt x="6562" y="75285"/>
                </a:lnTo>
                <a:close/>
                <a:moveTo>
                  <a:pt x="18745" y="75285"/>
                </a:moveTo>
                <a:lnTo>
                  <a:pt x="18745" y="81219"/>
                </a:lnTo>
                <a:lnTo>
                  <a:pt x="12810" y="81219"/>
                </a:lnTo>
                <a:lnTo>
                  <a:pt x="12810" y="75285"/>
                </a:lnTo>
                <a:close/>
                <a:moveTo>
                  <a:pt x="24992" y="75285"/>
                </a:moveTo>
                <a:lnTo>
                  <a:pt x="24992" y="81219"/>
                </a:lnTo>
                <a:lnTo>
                  <a:pt x="19058" y="81219"/>
                </a:lnTo>
                <a:lnTo>
                  <a:pt x="19058" y="75285"/>
                </a:lnTo>
                <a:close/>
                <a:moveTo>
                  <a:pt x="31242" y="75285"/>
                </a:moveTo>
                <a:lnTo>
                  <a:pt x="31242" y="81219"/>
                </a:lnTo>
                <a:lnTo>
                  <a:pt x="25305" y="81219"/>
                </a:lnTo>
                <a:lnTo>
                  <a:pt x="25305" y="75285"/>
                </a:lnTo>
                <a:close/>
                <a:moveTo>
                  <a:pt x="37489" y="75285"/>
                </a:moveTo>
                <a:lnTo>
                  <a:pt x="37489" y="81219"/>
                </a:lnTo>
                <a:lnTo>
                  <a:pt x="31553" y="81219"/>
                </a:lnTo>
                <a:lnTo>
                  <a:pt x="31553" y="75285"/>
                </a:lnTo>
                <a:close/>
                <a:moveTo>
                  <a:pt x="43737" y="75285"/>
                </a:moveTo>
                <a:lnTo>
                  <a:pt x="43737" y="81219"/>
                </a:lnTo>
                <a:lnTo>
                  <a:pt x="37802" y="81219"/>
                </a:lnTo>
                <a:lnTo>
                  <a:pt x="37802" y="75285"/>
                </a:lnTo>
                <a:close/>
                <a:moveTo>
                  <a:pt x="49985" y="75285"/>
                </a:moveTo>
                <a:lnTo>
                  <a:pt x="49985" y="81219"/>
                </a:lnTo>
                <a:lnTo>
                  <a:pt x="44049" y="81219"/>
                </a:lnTo>
                <a:lnTo>
                  <a:pt x="44049" y="75285"/>
                </a:lnTo>
                <a:close/>
                <a:moveTo>
                  <a:pt x="56232" y="75285"/>
                </a:moveTo>
                <a:lnTo>
                  <a:pt x="56232" y="81219"/>
                </a:lnTo>
                <a:lnTo>
                  <a:pt x="50296" y="81219"/>
                </a:lnTo>
                <a:lnTo>
                  <a:pt x="50296" y="75285"/>
                </a:lnTo>
                <a:close/>
                <a:moveTo>
                  <a:pt x="62480" y="75285"/>
                </a:moveTo>
                <a:lnTo>
                  <a:pt x="62480" y="81219"/>
                </a:lnTo>
                <a:lnTo>
                  <a:pt x="56545" y="81219"/>
                </a:lnTo>
                <a:lnTo>
                  <a:pt x="56545" y="75285"/>
                </a:lnTo>
                <a:close/>
                <a:moveTo>
                  <a:pt x="68727" y="75285"/>
                </a:moveTo>
                <a:lnTo>
                  <a:pt x="68727" y="81219"/>
                </a:lnTo>
                <a:lnTo>
                  <a:pt x="62792" y="81219"/>
                </a:lnTo>
                <a:lnTo>
                  <a:pt x="62792" y="75285"/>
                </a:lnTo>
                <a:close/>
                <a:moveTo>
                  <a:pt x="74975" y="75285"/>
                </a:moveTo>
                <a:lnTo>
                  <a:pt x="74975" y="81219"/>
                </a:lnTo>
                <a:lnTo>
                  <a:pt x="69039" y="81219"/>
                </a:lnTo>
                <a:lnTo>
                  <a:pt x="69039" y="75285"/>
                </a:lnTo>
                <a:close/>
                <a:moveTo>
                  <a:pt x="81223" y="75285"/>
                </a:moveTo>
                <a:lnTo>
                  <a:pt x="81223" y="81219"/>
                </a:lnTo>
                <a:lnTo>
                  <a:pt x="75286" y="81219"/>
                </a:lnTo>
                <a:lnTo>
                  <a:pt x="75286" y="75285"/>
                </a:lnTo>
                <a:close/>
                <a:moveTo>
                  <a:pt x="87470" y="75285"/>
                </a:moveTo>
                <a:lnTo>
                  <a:pt x="87470" y="81219"/>
                </a:lnTo>
                <a:lnTo>
                  <a:pt x="81535" y="81219"/>
                </a:lnTo>
                <a:lnTo>
                  <a:pt x="81535" y="75285"/>
                </a:lnTo>
                <a:close/>
                <a:moveTo>
                  <a:pt x="93718" y="75285"/>
                </a:moveTo>
                <a:lnTo>
                  <a:pt x="93718" y="81219"/>
                </a:lnTo>
                <a:lnTo>
                  <a:pt x="87784" y="81219"/>
                </a:lnTo>
                <a:lnTo>
                  <a:pt x="87784" y="75285"/>
                </a:lnTo>
                <a:close/>
                <a:moveTo>
                  <a:pt x="99967" y="75285"/>
                </a:moveTo>
                <a:lnTo>
                  <a:pt x="99967" y="81219"/>
                </a:lnTo>
                <a:lnTo>
                  <a:pt x="94031" y="81219"/>
                </a:lnTo>
                <a:lnTo>
                  <a:pt x="94031" y="75285"/>
                </a:lnTo>
                <a:close/>
                <a:moveTo>
                  <a:pt x="106214" y="75285"/>
                </a:moveTo>
                <a:lnTo>
                  <a:pt x="106214" y="81219"/>
                </a:lnTo>
                <a:lnTo>
                  <a:pt x="100278" y="81219"/>
                </a:lnTo>
                <a:lnTo>
                  <a:pt x="100278" y="75285"/>
                </a:lnTo>
                <a:close/>
                <a:moveTo>
                  <a:pt x="112461" y="75285"/>
                </a:moveTo>
                <a:lnTo>
                  <a:pt x="112461" y="81219"/>
                </a:lnTo>
                <a:lnTo>
                  <a:pt x="106527" y="81219"/>
                </a:lnTo>
                <a:lnTo>
                  <a:pt x="106527" y="75285"/>
                </a:lnTo>
                <a:close/>
                <a:moveTo>
                  <a:pt x="118710" y="75285"/>
                </a:moveTo>
                <a:lnTo>
                  <a:pt x="118710" y="81219"/>
                </a:lnTo>
                <a:lnTo>
                  <a:pt x="112774" y="81219"/>
                </a:lnTo>
                <a:lnTo>
                  <a:pt x="112774" y="75285"/>
                </a:lnTo>
                <a:close/>
                <a:moveTo>
                  <a:pt x="124957" y="75285"/>
                </a:moveTo>
                <a:lnTo>
                  <a:pt x="124957" y="81219"/>
                </a:lnTo>
                <a:lnTo>
                  <a:pt x="119021" y="81219"/>
                </a:lnTo>
                <a:lnTo>
                  <a:pt x="119021" y="75285"/>
                </a:lnTo>
                <a:close/>
                <a:moveTo>
                  <a:pt x="131204" y="75285"/>
                </a:moveTo>
                <a:lnTo>
                  <a:pt x="131204" y="81219"/>
                </a:lnTo>
                <a:lnTo>
                  <a:pt x="125270" y="81219"/>
                </a:lnTo>
                <a:lnTo>
                  <a:pt x="125270" y="75285"/>
                </a:lnTo>
                <a:close/>
                <a:moveTo>
                  <a:pt x="137451" y="75285"/>
                </a:moveTo>
                <a:lnTo>
                  <a:pt x="137451" y="81219"/>
                </a:lnTo>
                <a:lnTo>
                  <a:pt x="131517" y="81219"/>
                </a:lnTo>
                <a:lnTo>
                  <a:pt x="131517" y="75285"/>
                </a:lnTo>
                <a:close/>
                <a:moveTo>
                  <a:pt x="143702" y="75285"/>
                </a:moveTo>
                <a:lnTo>
                  <a:pt x="143702" y="81219"/>
                </a:lnTo>
                <a:lnTo>
                  <a:pt x="137766" y="81219"/>
                </a:lnTo>
                <a:lnTo>
                  <a:pt x="137766" y="75285"/>
                </a:lnTo>
                <a:close/>
                <a:moveTo>
                  <a:pt x="149949" y="75285"/>
                </a:moveTo>
                <a:lnTo>
                  <a:pt x="149949" y="81219"/>
                </a:lnTo>
                <a:lnTo>
                  <a:pt x="144015" y="81219"/>
                </a:lnTo>
                <a:lnTo>
                  <a:pt x="144015" y="75285"/>
                </a:lnTo>
                <a:close/>
                <a:moveTo>
                  <a:pt x="156196" y="75285"/>
                </a:moveTo>
                <a:lnTo>
                  <a:pt x="156196" y="81219"/>
                </a:lnTo>
                <a:lnTo>
                  <a:pt x="150262" y="81219"/>
                </a:lnTo>
                <a:lnTo>
                  <a:pt x="150262" y="75285"/>
                </a:lnTo>
                <a:close/>
                <a:moveTo>
                  <a:pt x="162445" y="75285"/>
                </a:moveTo>
                <a:lnTo>
                  <a:pt x="162445" y="81219"/>
                </a:lnTo>
                <a:lnTo>
                  <a:pt x="156509" y="81219"/>
                </a:lnTo>
                <a:lnTo>
                  <a:pt x="156509" y="75285"/>
                </a:lnTo>
                <a:close/>
                <a:moveTo>
                  <a:pt x="168692" y="75285"/>
                </a:moveTo>
                <a:lnTo>
                  <a:pt x="168692" y="81219"/>
                </a:lnTo>
                <a:lnTo>
                  <a:pt x="162756" y="81219"/>
                </a:lnTo>
                <a:lnTo>
                  <a:pt x="162756" y="75285"/>
                </a:lnTo>
                <a:close/>
                <a:moveTo>
                  <a:pt x="174939" y="75285"/>
                </a:moveTo>
                <a:lnTo>
                  <a:pt x="174939" y="81219"/>
                </a:lnTo>
                <a:lnTo>
                  <a:pt x="169005" y="81219"/>
                </a:lnTo>
                <a:lnTo>
                  <a:pt x="169005" y="75285"/>
                </a:lnTo>
                <a:close/>
                <a:moveTo>
                  <a:pt x="181186" y="75285"/>
                </a:moveTo>
                <a:lnTo>
                  <a:pt x="181186" y="81219"/>
                </a:lnTo>
                <a:lnTo>
                  <a:pt x="175252" y="81219"/>
                </a:lnTo>
                <a:lnTo>
                  <a:pt x="175252" y="75285"/>
                </a:lnTo>
                <a:close/>
                <a:moveTo>
                  <a:pt x="187435" y="75285"/>
                </a:moveTo>
                <a:lnTo>
                  <a:pt x="187435" y="81219"/>
                </a:lnTo>
                <a:lnTo>
                  <a:pt x="181499" y="81219"/>
                </a:lnTo>
                <a:lnTo>
                  <a:pt x="181499" y="75285"/>
                </a:lnTo>
                <a:close/>
                <a:moveTo>
                  <a:pt x="193684" y="75285"/>
                </a:moveTo>
                <a:lnTo>
                  <a:pt x="193684" y="81219"/>
                </a:lnTo>
                <a:lnTo>
                  <a:pt x="187749" y="81219"/>
                </a:lnTo>
                <a:lnTo>
                  <a:pt x="187749" y="75285"/>
                </a:lnTo>
                <a:close/>
                <a:moveTo>
                  <a:pt x="199931" y="75285"/>
                </a:moveTo>
                <a:lnTo>
                  <a:pt x="199931" y="81219"/>
                </a:lnTo>
                <a:lnTo>
                  <a:pt x="193996" y="81219"/>
                </a:lnTo>
                <a:lnTo>
                  <a:pt x="193996" y="75285"/>
                </a:lnTo>
                <a:close/>
                <a:moveTo>
                  <a:pt x="206180" y="75285"/>
                </a:moveTo>
                <a:lnTo>
                  <a:pt x="206180" y="81219"/>
                </a:lnTo>
                <a:lnTo>
                  <a:pt x="200244" y="81219"/>
                </a:lnTo>
                <a:lnTo>
                  <a:pt x="200244" y="75285"/>
                </a:lnTo>
                <a:close/>
                <a:moveTo>
                  <a:pt x="212427" y="75285"/>
                </a:moveTo>
                <a:lnTo>
                  <a:pt x="212427" y="81219"/>
                </a:lnTo>
                <a:lnTo>
                  <a:pt x="206491" y="81219"/>
                </a:lnTo>
                <a:lnTo>
                  <a:pt x="206491" y="75285"/>
                </a:lnTo>
                <a:close/>
                <a:moveTo>
                  <a:pt x="218674" y="75285"/>
                </a:moveTo>
                <a:lnTo>
                  <a:pt x="218674" y="81219"/>
                </a:lnTo>
                <a:lnTo>
                  <a:pt x="212739" y="81219"/>
                </a:lnTo>
                <a:lnTo>
                  <a:pt x="212739" y="75285"/>
                </a:lnTo>
                <a:close/>
                <a:moveTo>
                  <a:pt x="224921" y="75285"/>
                </a:moveTo>
                <a:lnTo>
                  <a:pt x="224921" y="81219"/>
                </a:lnTo>
                <a:lnTo>
                  <a:pt x="218987" y="81219"/>
                </a:lnTo>
                <a:lnTo>
                  <a:pt x="218987" y="75285"/>
                </a:lnTo>
                <a:close/>
                <a:moveTo>
                  <a:pt x="231170" y="75285"/>
                </a:moveTo>
                <a:lnTo>
                  <a:pt x="231170" y="81219"/>
                </a:lnTo>
                <a:lnTo>
                  <a:pt x="225234" y="81219"/>
                </a:lnTo>
                <a:lnTo>
                  <a:pt x="225234" y="75285"/>
                </a:lnTo>
                <a:close/>
                <a:moveTo>
                  <a:pt x="237417" y="75285"/>
                </a:moveTo>
                <a:lnTo>
                  <a:pt x="237417" y="81219"/>
                </a:lnTo>
                <a:lnTo>
                  <a:pt x="231481" y="81219"/>
                </a:lnTo>
                <a:lnTo>
                  <a:pt x="231481" y="75285"/>
                </a:lnTo>
                <a:close/>
                <a:moveTo>
                  <a:pt x="243664" y="75285"/>
                </a:moveTo>
                <a:lnTo>
                  <a:pt x="243664" y="81219"/>
                </a:lnTo>
                <a:lnTo>
                  <a:pt x="237729" y="81219"/>
                </a:lnTo>
                <a:lnTo>
                  <a:pt x="237729" y="75285"/>
                </a:lnTo>
                <a:close/>
                <a:moveTo>
                  <a:pt x="249911" y="75285"/>
                </a:moveTo>
                <a:lnTo>
                  <a:pt x="249911" y="81219"/>
                </a:lnTo>
                <a:lnTo>
                  <a:pt x="243977" y="81219"/>
                </a:lnTo>
                <a:lnTo>
                  <a:pt x="243977" y="75285"/>
                </a:lnTo>
                <a:close/>
                <a:moveTo>
                  <a:pt x="256161" y="75285"/>
                </a:moveTo>
                <a:lnTo>
                  <a:pt x="256161" y="81219"/>
                </a:lnTo>
                <a:lnTo>
                  <a:pt x="250225" y="81219"/>
                </a:lnTo>
                <a:lnTo>
                  <a:pt x="250225" y="75285"/>
                </a:lnTo>
                <a:close/>
                <a:moveTo>
                  <a:pt x="262409" y="75285"/>
                </a:moveTo>
                <a:lnTo>
                  <a:pt x="262409" y="81219"/>
                </a:lnTo>
                <a:lnTo>
                  <a:pt x="256474" y="81219"/>
                </a:lnTo>
                <a:lnTo>
                  <a:pt x="256474" y="75285"/>
                </a:lnTo>
                <a:close/>
                <a:moveTo>
                  <a:pt x="268656" y="75285"/>
                </a:moveTo>
                <a:lnTo>
                  <a:pt x="268656" y="81219"/>
                </a:lnTo>
                <a:lnTo>
                  <a:pt x="262721" y="81219"/>
                </a:lnTo>
                <a:lnTo>
                  <a:pt x="262721" y="75285"/>
                </a:lnTo>
                <a:close/>
                <a:moveTo>
                  <a:pt x="274904" y="75285"/>
                </a:moveTo>
                <a:lnTo>
                  <a:pt x="274904" y="81219"/>
                </a:lnTo>
                <a:lnTo>
                  <a:pt x="268968" y="81219"/>
                </a:lnTo>
                <a:lnTo>
                  <a:pt x="268968" y="75285"/>
                </a:lnTo>
                <a:close/>
                <a:moveTo>
                  <a:pt x="6251" y="81532"/>
                </a:moveTo>
                <a:lnTo>
                  <a:pt x="6251" y="87466"/>
                </a:lnTo>
                <a:lnTo>
                  <a:pt x="315" y="87466"/>
                </a:lnTo>
                <a:lnTo>
                  <a:pt x="315" y="81532"/>
                </a:lnTo>
                <a:close/>
                <a:moveTo>
                  <a:pt x="12498" y="81532"/>
                </a:moveTo>
                <a:lnTo>
                  <a:pt x="12498" y="87466"/>
                </a:lnTo>
                <a:lnTo>
                  <a:pt x="6562" y="87466"/>
                </a:lnTo>
                <a:lnTo>
                  <a:pt x="6562" y="81532"/>
                </a:lnTo>
                <a:close/>
                <a:moveTo>
                  <a:pt x="18745" y="81532"/>
                </a:moveTo>
                <a:lnTo>
                  <a:pt x="18745" y="87466"/>
                </a:lnTo>
                <a:lnTo>
                  <a:pt x="12810" y="87466"/>
                </a:lnTo>
                <a:lnTo>
                  <a:pt x="12810" y="81532"/>
                </a:lnTo>
                <a:close/>
                <a:moveTo>
                  <a:pt x="24992" y="81532"/>
                </a:moveTo>
                <a:lnTo>
                  <a:pt x="24992" y="87466"/>
                </a:lnTo>
                <a:lnTo>
                  <a:pt x="19058" y="87466"/>
                </a:lnTo>
                <a:lnTo>
                  <a:pt x="19058" y="81532"/>
                </a:lnTo>
                <a:close/>
                <a:moveTo>
                  <a:pt x="31242" y="81532"/>
                </a:moveTo>
                <a:lnTo>
                  <a:pt x="31242" y="87466"/>
                </a:lnTo>
                <a:lnTo>
                  <a:pt x="25305" y="87466"/>
                </a:lnTo>
                <a:lnTo>
                  <a:pt x="25305" y="81532"/>
                </a:lnTo>
                <a:close/>
                <a:moveTo>
                  <a:pt x="37489" y="81532"/>
                </a:moveTo>
                <a:lnTo>
                  <a:pt x="37489" y="87466"/>
                </a:lnTo>
                <a:lnTo>
                  <a:pt x="31553" y="87466"/>
                </a:lnTo>
                <a:lnTo>
                  <a:pt x="31553" y="81532"/>
                </a:lnTo>
                <a:close/>
                <a:moveTo>
                  <a:pt x="43737" y="81532"/>
                </a:moveTo>
                <a:lnTo>
                  <a:pt x="43737" y="87466"/>
                </a:lnTo>
                <a:lnTo>
                  <a:pt x="37802" y="87466"/>
                </a:lnTo>
                <a:lnTo>
                  <a:pt x="37802" y="81532"/>
                </a:lnTo>
                <a:close/>
                <a:moveTo>
                  <a:pt x="49985" y="81532"/>
                </a:moveTo>
                <a:lnTo>
                  <a:pt x="49985" y="87466"/>
                </a:lnTo>
                <a:lnTo>
                  <a:pt x="44049" y="87466"/>
                </a:lnTo>
                <a:lnTo>
                  <a:pt x="44049" y="81532"/>
                </a:lnTo>
                <a:close/>
                <a:moveTo>
                  <a:pt x="56232" y="81532"/>
                </a:moveTo>
                <a:lnTo>
                  <a:pt x="56232" y="87466"/>
                </a:lnTo>
                <a:lnTo>
                  <a:pt x="50296" y="87466"/>
                </a:lnTo>
                <a:lnTo>
                  <a:pt x="50296" y="81532"/>
                </a:lnTo>
                <a:close/>
                <a:moveTo>
                  <a:pt x="62480" y="81532"/>
                </a:moveTo>
                <a:lnTo>
                  <a:pt x="62480" y="87466"/>
                </a:lnTo>
                <a:lnTo>
                  <a:pt x="56545" y="87466"/>
                </a:lnTo>
                <a:lnTo>
                  <a:pt x="56545" y="81532"/>
                </a:lnTo>
                <a:close/>
                <a:moveTo>
                  <a:pt x="68727" y="81532"/>
                </a:moveTo>
                <a:lnTo>
                  <a:pt x="68727" y="87466"/>
                </a:lnTo>
                <a:lnTo>
                  <a:pt x="62792" y="87466"/>
                </a:lnTo>
                <a:lnTo>
                  <a:pt x="62792" y="81532"/>
                </a:lnTo>
                <a:close/>
                <a:moveTo>
                  <a:pt x="74975" y="81532"/>
                </a:moveTo>
                <a:lnTo>
                  <a:pt x="74975" y="87466"/>
                </a:lnTo>
                <a:lnTo>
                  <a:pt x="69039" y="87466"/>
                </a:lnTo>
                <a:lnTo>
                  <a:pt x="69039" y="81532"/>
                </a:lnTo>
                <a:close/>
                <a:moveTo>
                  <a:pt x="81223" y="81532"/>
                </a:moveTo>
                <a:lnTo>
                  <a:pt x="81223" y="87466"/>
                </a:lnTo>
                <a:lnTo>
                  <a:pt x="75286" y="87466"/>
                </a:lnTo>
                <a:lnTo>
                  <a:pt x="75286" y="81532"/>
                </a:lnTo>
                <a:close/>
                <a:moveTo>
                  <a:pt x="87470" y="81532"/>
                </a:moveTo>
                <a:lnTo>
                  <a:pt x="87470" y="87466"/>
                </a:lnTo>
                <a:lnTo>
                  <a:pt x="81535" y="87466"/>
                </a:lnTo>
                <a:lnTo>
                  <a:pt x="81535" y="81532"/>
                </a:lnTo>
                <a:close/>
                <a:moveTo>
                  <a:pt x="93718" y="81532"/>
                </a:moveTo>
                <a:lnTo>
                  <a:pt x="93718" y="87466"/>
                </a:lnTo>
                <a:lnTo>
                  <a:pt x="87784" y="87466"/>
                </a:lnTo>
                <a:lnTo>
                  <a:pt x="87784" y="81532"/>
                </a:lnTo>
                <a:close/>
                <a:moveTo>
                  <a:pt x="99967" y="81532"/>
                </a:moveTo>
                <a:lnTo>
                  <a:pt x="99967" y="87466"/>
                </a:lnTo>
                <a:lnTo>
                  <a:pt x="94031" y="87466"/>
                </a:lnTo>
                <a:lnTo>
                  <a:pt x="94031" y="81532"/>
                </a:lnTo>
                <a:close/>
                <a:moveTo>
                  <a:pt x="106214" y="81532"/>
                </a:moveTo>
                <a:lnTo>
                  <a:pt x="106214" y="87466"/>
                </a:lnTo>
                <a:lnTo>
                  <a:pt x="100278" y="87466"/>
                </a:lnTo>
                <a:lnTo>
                  <a:pt x="100278" y="81532"/>
                </a:lnTo>
                <a:close/>
                <a:moveTo>
                  <a:pt x="112461" y="81532"/>
                </a:moveTo>
                <a:lnTo>
                  <a:pt x="112461" y="87466"/>
                </a:lnTo>
                <a:lnTo>
                  <a:pt x="106527" y="87466"/>
                </a:lnTo>
                <a:lnTo>
                  <a:pt x="106527" y="81532"/>
                </a:lnTo>
                <a:close/>
                <a:moveTo>
                  <a:pt x="118710" y="81532"/>
                </a:moveTo>
                <a:lnTo>
                  <a:pt x="118710" y="87466"/>
                </a:lnTo>
                <a:lnTo>
                  <a:pt x="112774" y="87466"/>
                </a:lnTo>
                <a:lnTo>
                  <a:pt x="112774" y="81532"/>
                </a:lnTo>
                <a:close/>
                <a:moveTo>
                  <a:pt x="124957" y="81532"/>
                </a:moveTo>
                <a:lnTo>
                  <a:pt x="124957" y="87466"/>
                </a:lnTo>
                <a:lnTo>
                  <a:pt x="119021" y="87466"/>
                </a:lnTo>
                <a:lnTo>
                  <a:pt x="119021" y="81532"/>
                </a:lnTo>
                <a:close/>
                <a:moveTo>
                  <a:pt x="131204" y="81532"/>
                </a:moveTo>
                <a:lnTo>
                  <a:pt x="131204" y="87466"/>
                </a:lnTo>
                <a:lnTo>
                  <a:pt x="125270" y="87466"/>
                </a:lnTo>
                <a:lnTo>
                  <a:pt x="125270" y="81532"/>
                </a:lnTo>
                <a:close/>
                <a:moveTo>
                  <a:pt x="137451" y="81532"/>
                </a:moveTo>
                <a:lnTo>
                  <a:pt x="137451" y="87466"/>
                </a:lnTo>
                <a:lnTo>
                  <a:pt x="131517" y="87466"/>
                </a:lnTo>
                <a:lnTo>
                  <a:pt x="131517" y="81532"/>
                </a:lnTo>
                <a:close/>
                <a:moveTo>
                  <a:pt x="143702" y="81532"/>
                </a:moveTo>
                <a:lnTo>
                  <a:pt x="143702" y="87466"/>
                </a:lnTo>
                <a:lnTo>
                  <a:pt x="137766" y="87466"/>
                </a:lnTo>
                <a:lnTo>
                  <a:pt x="137766" y="81532"/>
                </a:lnTo>
                <a:close/>
                <a:moveTo>
                  <a:pt x="149949" y="81532"/>
                </a:moveTo>
                <a:lnTo>
                  <a:pt x="149949" y="87466"/>
                </a:lnTo>
                <a:lnTo>
                  <a:pt x="144015" y="87466"/>
                </a:lnTo>
                <a:lnTo>
                  <a:pt x="144015" y="81532"/>
                </a:lnTo>
                <a:close/>
                <a:moveTo>
                  <a:pt x="156196" y="81532"/>
                </a:moveTo>
                <a:lnTo>
                  <a:pt x="156196" y="87466"/>
                </a:lnTo>
                <a:lnTo>
                  <a:pt x="150262" y="87466"/>
                </a:lnTo>
                <a:lnTo>
                  <a:pt x="150262" y="81532"/>
                </a:lnTo>
                <a:close/>
                <a:moveTo>
                  <a:pt x="162445" y="81532"/>
                </a:moveTo>
                <a:lnTo>
                  <a:pt x="162445" y="87466"/>
                </a:lnTo>
                <a:lnTo>
                  <a:pt x="156509" y="87466"/>
                </a:lnTo>
                <a:lnTo>
                  <a:pt x="156509" y="81532"/>
                </a:lnTo>
                <a:close/>
                <a:moveTo>
                  <a:pt x="168692" y="81532"/>
                </a:moveTo>
                <a:lnTo>
                  <a:pt x="168692" y="87466"/>
                </a:lnTo>
                <a:lnTo>
                  <a:pt x="162756" y="87466"/>
                </a:lnTo>
                <a:lnTo>
                  <a:pt x="162756" y="81532"/>
                </a:lnTo>
                <a:close/>
                <a:moveTo>
                  <a:pt x="174939" y="81532"/>
                </a:moveTo>
                <a:lnTo>
                  <a:pt x="174939" y="87466"/>
                </a:lnTo>
                <a:lnTo>
                  <a:pt x="169005" y="87466"/>
                </a:lnTo>
                <a:lnTo>
                  <a:pt x="169005" y="81532"/>
                </a:lnTo>
                <a:close/>
                <a:moveTo>
                  <a:pt x="181186" y="81532"/>
                </a:moveTo>
                <a:lnTo>
                  <a:pt x="181186" y="87466"/>
                </a:lnTo>
                <a:lnTo>
                  <a:pt x="175252" y="87466"/>
                </a:lnTo>
                <a:lnTo>
                  <a:pt x="175252" y="81532"/>
                </a:lnTo>
                <a:close/>
                <a:moveTo>
                  <a:pt x="187435" y="81532"/>
                </a:moveTo>
                <a:lnTo>
                  <a:pt x="187435" y="87466"/>
                </a:lnTo>
                <a:lnTo>
                  <a:pt x="181499" y="87466"/>
                </a:lnTo>
                <a:lnTo>
                  <a:pt x="181499" y="81532"/>
                </a:lnTo>
                <a:close/>
                <a:moveTo>
                  <a:pt x="193684" y="81532"/>
                </a:moveTo>
                <a:lnTo>
                  <a:pt x="193684" y="87466"/>
                </a:lnTo>
                <a:lnTo>
                  <a:pt x="187749" y="87466"/>
                </a:lnTo>
                <a:lnTo>
                  <a:pt x="187749" y="81532"/>
                </a:lnTo>
                <a:close/>
                <a:moveTo>
                  <a:pt x="199931" y="81532"/>
                </a:moveTo>
                <a:lnTo>
                  <a:pt x="199931" y="87466"/>
                </a:lnTo>
                <a:lnTo>
                  <a:pt x="193996" y="87466"/>
                </a:lnTo>
                <a:lnTo>
                  <a:pt x="193996" y="81532"/>
                </a:lnTo>
                <a:close/>
                <a:moveTo>
                  <a:pt x="206180" y="81532"/>
                </a:moveTo>
                <a:lnTo>
                  <a:pt x="206180" y="87466"/>
                </a:lnTo>
                <a:lnTo>
                  <a:pt x="200244" y="87466"/>
                </a:lnTo>
                <a:lnTo>
                  <a:pt x="200244" y="81532"/>
                </a:lnTo>
                <a:close/>
                <a:moveTo>
                  <a:pt x="212427" y="81532"/>
                </a:moveTo>
                <a:lnTo>
                  <a:pt x="212427" y="87466"/>
                </a:lnTo>
                <a:lnTo>
                  <a:pt x="206491" y="87466"/>
                </a:lnTo>
                <a:lnTo>
                  <a:pt x="206491" y="81532"/>
                </a:lnTo>
                <a:close/>
                <a:moveTo>
                  <a:pt x="218674" y="81532"/>
                </a:moveTo>
                <a:lnTo>
                  <a:pt x="218674" y="87466"/>
                </a:lnTo>
                <a:lnTo>
                  <a:pt x="212739" y="87466"/>
                </a:lnTo>
                <a:lnTo>
                  <a:pt x="212739" y="81532"/>
                </a:lnTo>
                <a:close/>
                <a:moveTo>
                  <a:pt x="224921" y="81532"/>
                </a:moveTo>
                <a:lnTo>
                  <a:pt x="224921" y="87466"/>
                </a:lnTo>
                <a:lnTo>
                  <a:pt x="218987" y="87466"/>
                </a:lnTo>
                <a:lnTo>
                  <a:pt x="218987" y="81532"/>
                </a:lnTo>
                <a:close/>
                <a:moveTo>
                  <a:pt x="231170" y="81532"/>
                </a:moveTo>
                <a:lnTo>
                  <a:pt x="231170" y="87466"/>
                </a:lnTo>
                <a:lnTo>
                  <a:pt x="225234" y="87466"/>
                </a:lnTo>
                <a:lnTo>
                  <a:pt x="225234" y="81532"/>
                </a:lnTo>
                <a:close/>
                <a:moveTo>
                  <a:pt x="237417" y="81532"/>
                </a:moveTo>
                <a:lnTo>
                  <a:pt x="237417" y="87466"/>
                </a:lnTo>
                <a:lnTo>
                  <a:pt x="231481" y="87466"/>
                </a:lnTo>
                <a:lnTo>
                  <a:pt x="231481" y="81532"/>
                </a:lnTo>
                <a:close/>
                <a:moveTo>
                  <a:pt x="243664" y="81532"/>
                </a:moveTo>
                <a:lnTo>
                  <a:pt x="243664" y="87466"/>
                </a:lnTo>
                <a:lnTo>
                  <a:pt x="237729" y="87466"/>
                </a:lnTo>
                <a:lnTo>
                  <a:pt x="237729" y="81532"/>
                </a:lnTo>
                <a:close/>
                <a:moveTo>
                  <a:pt x="249911" y="81532"/>
                </a:moveTo>
                <a:lnTo>
                  <a:pt x="249911" y="87466"/>
                </a:lnTo>
                <a:lnTo>
                  <a:pt x="243977" y="87466"/>
                </a:lnTo>
                <a:lnTo>
                  <a:pt x="243977" y="81532"/>
                </a:lnTo>
                <a:close/>
                <a:moveTo>
                  <a:pt x="256161" y="81532"/>
                </a:moveTo>
                <a:lnTo>
                  <a:pt x="256161" y="87466"/>
                </a:lnTo>
                <a:lnTo>
                  <a:pt x="250225" y="87466"/>
                </a:lnTo>
                <a:lnTo>
                  <a:pt x="250225" y="81532"/>
                </a:lnTo>
                <a:close/>
                <a:moveTo>
                  <a:pt x="262409" y="81532"/>
                </a:moveTo>
                <a:lnTo>
                  <a:pt x="262409" y="87466"/>
                </a:lnTo>
                <a:lnTo>
                  <a:pt x="256474" y="87466"/>
                </a:lnTo>
                <a:lnTo>
                  <a:pt x="256474" y="81532"/>
                </a:lnTo>
                <a:close/>
                <a:moveTo>
                  <a:pt x="268656" y="81532"/>
                </a:moveTo>
                <a:lnTo>
                  <a:pt x="268656" y="87466"/>
                </a:lnTo>
                <a:lnTo>
                  <a:pt x="262721" y="87466"/>
                </a:lnTo>
                <a:lnTo>
                  <a:pt x="262721" y="81532"/>
                </a:lnTo>
                <a:close/>
                <a:moveTo>
                  <a:pt x="274904" y="81532"/>
                </a:moveTo>
                <a:lnTo>
                  <a:pt x="274904" y="87466"/>
                </a:lnTo>
                <a:lnTo>
                  <a:pt x="268968" y="87466"/>
                </a:lnTo>
                <a:lnTo>
                  <a:pt x="268968" y="81532"/>
                </a:lnTo>
                <a:close/>
                <a:moveTo>
                  <a:pt x="6251" y="87779"/>
                </a:moveTo>
                <a:lnTo>
                  <a:pt x="6251" y="93713"/>
                </a:lnTo>
                <a:lnTo>
                  <a:pt x="315" y="93713"/>
                </a:lnTo>
                <a:lnTo>
                  <a:pt x="315" y="87779"/>
                </a:lnTo>
                <a:close/>
                <a:moveTo>
                  <a:pt x="12498" y="87779"/>
                </a:moveTo>
                <a:lnTo>
                  <a:pt x="12498" y="93713"/>
                </a:lnTo>
                <a:lnTo>
                  <a:pt x="6562" y="93713"/>
                </a:lnTo>
                <a:lnTo>
                  <a:pt x="6562" y="87779"/>
                </a:lnTo>
                <a:close/>
                <a:moveTo>
                  <a:pt x="18745" y="87779"/>
                </a:moveTo>
                <a:lnTo>
                  <a:pt x="18745" y="93713"/>
                </a:lnTo>
                <a:lnTo>
                  <a:pt x="12810" y="93713"/>
                </a:lnTo>
                <a:lnTo>
                  <a:pt x="12810" y="87779"/>
                </a:lnTo>
                <a:close/>
                <a:moveTo>
                  <a:pt x="24992" y="87779"/>
                </a:moveTo>
                <a:lnTo>
                  <a:pt x="24992" y="93713"/>
                </a:lnTo>
                <a:lnTo>
                  <a:pt x="19058" y="93713"/>
                </a:lnTo>
                <a:lnTo>
                  <a:pt x="19058" y="87779"/>
                </a:lnTo>
                <a:close/>
                <a:moveTo>
                  <a:pt x="31242" y="87779"/>
                </a:moveTo>
                <a:lnTo>
                  <a:pt x="31242" y="93713"/>
                </a:lnTo>
                <a:lnTo>
                  <a:pt x="25305" y="93713"/>
                </a:lnTo>
                <a:lnTo>
                  <a:pt x="25305" y="87779"/>
                </a:lnTo>
                <a:close/>
                <a:moveTo>
                  <a:pt x="37489" y="87779"/>
                </a:moveTo>
                <a:lnTo>
                  <a:pt x="37489" y="93713"/>
                </a:lnTo>
                <a:lnTo>
                  <a:pt x="31553" y="93713"/>
                </a:lnTo>
                <a:lnTo>
                  <a:pt x="31553" y="87779"/>
                </a:lnTo>
                <a:close/>
                <a:moveTo>
                  <a:pt x="43737" y="87779"/>
                </a:moveTo>
                <a:lnTo>
                  <a:pt x="43737" y="93713"/>
                </a:lnTo>
                <a:lnTo>
                  <a:pt x="37802" y="93713"/>
                </a:lnTo>
                <a:lnTo>
                  <a:pt x="37802" y="87779"/>
                </a:lnTo>
                <a:close/>
                <a:moveTo>
                  <a:pt x="49985" y="87779"/>
                </a:moveTo>
                <a:lnTo>
                  <a:pt x="49985" y="93713"/>
                </a:lnTo>
                <a:lnTo>
                  <a:pt x="44049" y="93713"/>
                </a:lnTo>
                <a:lnTo>
                  <a:pt x="44049" y="87779"/>
                </a:lnTo>
                <a:close/>
                <a:moveTo>
                  <a:pt x="56232" y="87779"/>
                </a:moveTo>
                <a:lnTo>
                  <a:pt x="56232" y="93713"/>
                </a:lnTo>
                <a:lnTo>
                  <a:pt x="50296" y="93713"/>
                </a:lnTo>
                <a:lnTo>
                  <a:pt x="50296" y="87779"/>
                </a:lnTo>
                <a:close/>
                <a:moveTo>
                  <a:pt x="62480" y="87779"/>
                </a:moveTo>
                <a:lnTo>
                  <a:pt x="62480" y="93713"/>
                </a:lnTo>
                <a:lnTo>
                  <a:pt x="56545" y="93713"/>
                </a:lnTo>
                <a:lnTo>
                  <a:pt x="56545" y="87779"/>
                </a:lnTo>
                <a:close/>
                <a:moveTo>
                  <a:pt x="68727" y="87779"/>
                </a:moveTo>
                <a:lnTo>
                  <a:pt x="68727" y="93713"/>
                </a:lnTo>
                <a:lnTo>
                  <a:pt x="62792" y="93713"/>
                </a:lnTo>
                <a:lnTo>
                  <a:pt x="62792" y="87779"/>
                </a:lnTo>
                <a:close/>
                <a:moveTo>
                  <a:pt x="74975" y="87779"/>
                </a:moveTo>
                <a:lnTo>
                  <a:pt x="74975" y="93713"/>
                </a:lnTo>
                <a:lnTo>
                  <a:pt x="69039" y="93713"/>
                </a:lnTo>
                <a:lnTo>
                  <a:pt x="69039" y="87779"/>
                </a:lnTo>
                <a:close/>
                <a:moveTo>
                  <a:pt x="81223" y="87779"/>
                </a:moveTo>
                <a:lnTo>
                  <a:pt x="81223" y="93713"/>
                </a:lnTo>
                <a:lnTo>
                  <a:pt x="75286" y="93713"/>
                </a:lnTo>
                <a:lnTo>
                  <a:pt x="75286" y="87779"/>
                </a:lnTo>
                <a:close/>
                <a:moveTo>
                  <a:pt x="87470" y="87779"/>
                </a:moveTo>
                <a:lnTo>
                  <a:pt x="87470" y="93713"/>
                </a:lnTo>
                <a:lnTo>
                  <a:pt x="81535" y="93713"/>
                </a:lnTo>
                <a:lnTo>
                  <a:pt x="81535" y="87779"/>
                </a:lnTo>
                <a:close/>
                <a:moveTo>
                  <a:pt x="93718" y="87779"/>
                </a:moveTo>
                <a:lnTo>
                  <a:pt x="93718" y="93713"/>
                </a:lnTo>
                <a:lnTo>
                  <a:pt x="87784" y="93713"/>
                </a:lnTo>
                <a:lnTo>
                  <a:pt x="87784" y="87779"/>
                </a:lnTo>
                <a:close/>
                <a:moveTo>
                  <a:pt x="162445" y="87779"/>
                </a:moveTo>
                <a:lnTo>
                  <a:pt x="162445" y="93713"/>
                </a:lnTo>
                <a:lnTo>
                  <a:pt x="156509" y="93713"/>
                </a:lnTo>
                <a:lnTo>
                  <a:pt x="156509" y="87779"/>
                </a:lnTo>
                <a:close/>
                <a:moveTo>
                  <a:pt x="168692" y="87779"/>
                </a:moveTo>
                <a:lnTo>
                  <a:pt x="168692" y="93713"/>
                </a:lnTo>
                <a:lnTo>
                  <a:pt x="162756" y="93713"/>
                </a:lnTo>
                <a:lnTo>
                  <a:pt x="162756" y="87779"/>
                </a:lnTo>
                <a:close/>
                <a:moveTo>
                  <a:pt x="174939" y="87779"/>
                </a:moveTo>
                <a:lnTo>
                  <a:pt x="174939" y="93713"/>
                </a:lnTo>
                <a:lnTo>
                  <a:pt x="169005" y="93713"/>
                </a:lnTo>
                <a:lnTo>
                  <a:pt x="169005" y="87779"/>
                </a:lnTo>
                <a:close/>
                <a:moveTo>
                  <a:pt x="181186" y="87779"/>
                </a:moveTo>
                <a:lnTo>
                  <a:pt x="181186" y="93713"/>
                </a:lnTo>
                <a:lnTo>
                  <a:pt x="175252" y="93713"/>
                </a:lnTo>
                <a:lnTo>
                  <a:pt x="175252" y="87779"/>
                </a:lnTo>
                <a:close/>
                <a:moveTo>
                  <a:pt x="187435" y="87779"/>
                </a:moveTo>
                <a:lnTo>
                  <a:pt x="187435" y="93713"/>
                </a:lnTo>
                <a:lnTo>
                  <a:pt x="181499" y="93713"/>
                </a:lnTo>
                <a:lnTo>
                  <a:pt x="181499" y="87779"/>
                </a:lnTo>
                <a:close/>
                <a:moveTo>
                  <a:pt x="193684" y="87779"/>
                </a:moveTo>
                <a:lnTo>
                  <a:pt x="193684" y="93713"/>
                </a:lnTo>
                <a:lnTo>
                  <a:pt x="187749" y="93713"/>
                </a:lnTo>
                <a:lnTo>
                  <a:pt x="187749" y="87779"/>
                </a:lnTo>
                <a:close/>
                <a:moveTo>
                  <a:pt x="199931" y="87779"/>
                </a:moveTo>
                <a:lnTo>
                  <a:pt x="199931" y="93713"/>
                </a:lnTo>
                <a:lnTo>
                  <a:pt x="193996" y="93713"/>
                </a:lnTo>
                <a:lnTo>
                  <a:pt x="193996" y="87779"/>
                </a:lnTo>
                <a:close/>
                <a:moveTo>
                  <a:pt x="206180" y="87779"/>
                </a:moveTo>
                <a:lnTo>
                  <a:pt x="206180" y="93713"/>
                </a:lnTo>
                <a:lnTo>
                  <a:pt x="200244" y="93713"/>
                </a:lnTo>
                <a:lnTo>
                  <a:pt x="200244" y="87779"/>
                </a:lnTo>
                <a:close/>
                <a:moveTo>
                  <a:pt x="212427" y="87779"/>
                </a:moveTo>
                <a:lnTo>
                  <a:pt x="212427" y="93713"/>
                </a:lnTo>
                <a:lnTo>
                  <a:pt x="206491" y="93713"/>
                </a:lnTo>
                <a:lnTo>
                  <a:pt x="206491" y="87779"/>
                </a:lnTo>
                <a:close/>
                <a:moveTo>
                  <a:pt x="99967" y="87781"/>
                </a:moveTo>
                <a:lnTo>
                  <a:pt x="99967" y="93717"/>
                </a:lnTo>
                <a:lnTo>
                  <a:pt x="94031" y="93717"/>
                </a:lnTo>
                <a:lnTo>
                  <a:pt x="94031" y="87781"/>
                </a:lnTo>
                <a:close/>
                <a:moveTo>
                  <a:pt x="106214" y="87781"/>
                </a:moveTo>
                <a:lnTo>
                  <a:pt x="106214" y="93717"/>
                </a:lnTo>
                <a:lnTo>
                  <a:pt x="100278" y="93717"/>
                </a:lnTo>
                <a:lnTo>
                  <a:pt x="100278" y="87781"/>
                </a:lnTo>
                <a:close/>
                <a:moveTo>
                  <a:pt x="112461" y="87781"/>
                </a:moveTo>
                <a:lnTo>
                  <a:pt x="112461" y="93717"/>
                </a:lnTo>
                <a:lnTo>
                  <a:pt x="106527" y="93717"/>
                </a:lnTo>
                <a:lnTo>
                  <a:pt x="106527" y="87781"/>
                </a:lnTo>
                <a:close/>
                <a:moveTo>
                  <a:pt x="118710" y="87781"/>
                </a:moveTo>
                <a:lnTo>
                  <a:pt x="118710" y="93717"/>
                </a:lnTo>
                <a:lnTo>
                  <a:pt x="112774" y="93717"/>
                </a:lnTo>
                <a:lnTo>
                  <a:pt x="112774" y="87781"/>
                </a:lnTo>
                <a:close/>
                <a:moveTo>
                  <a:pt x="124957" y="87781"/>
                </a:moveTo>
                <a:lnTo>
                  <a:pt x="124957" y="93717"/>
                </a:lnTo>
                <a:lnTo>
                  <a:pt x="119021" y="93717"/>
                </a:lnTo>
                <a:lnTo>
                  <a:pt x="119021" y="87781"/>
                </a:lnTo>
                <a:close/>
                <a:moveTo>
                  <a:pt x="131204" y="87781"/>
                </a:moveTo>
                <a:lnTo>
                  <a:pt x="131204" y="93717"/>
                </a:lnTo>
                <a:lnTo>
                  <a:pt x="125270" y="93717"/>
                </a:lnTo>
                <a:lnTo>
                  <a:pt x="125270" y="87781"/>
                </a:lnTo>
                <a:close/>
                <a:moveTo>
                  <a:pt x="137451" y="87781"/>
                </a:moveTo>
                <a:lnTo>
                  <a:pt x="137451" y="93717"/>
                </a:lnTo>
                <a:lnTo>
                  <a:pt x="131517" y="93717"/>
                </a:lnTo>
                <a:lnTo>
                  <a:pt x="131517" y="87781"/>
                </a:lnTo>
                <a:close/>
                <a:moveTo>
                  <a:pt x="143702" y="87781"/>
                </a:moveTo>
                <a:lnTo>
                  <a:pt x="143702" y="93717"/>
                </a:lnTo>
                <a:lnTo>
                  <a:pt x="137766" y="93717"/>
                </a:lnTo>
                <a:lnTo>
                  <a:pt x="137766" y="87781"/>
                </a:lnTo>
                <a:close/>
                <a:moveTo>
                  <a:pt x="149949" y="87781"/>
                </a:moveTo>
                <a:lnTo>
                  <a:pt x="149949" y="93717"/>
                </a:lnTo>
                <a:lnTo>
                  <a:pt x="144015" y="93717"/>
                </a:lnTo>
                <a:lnTo>
                  <a:pt x="144015" y="87781"/>
                </a:lnTo>
                <a:close/>
                <a:moveTo>
                  <a:pt x="156196" y="87781"/>
                </a:moveTo>
                <a:lnTo>
                  <a:pt x="156196" y="93717"/>
                </a:lnTo>
                <a:lnTo>
                  <a:pt x="150262" y="93717"/>
                </a:lnTo>
                <a:lnTo>
                  <a:pt x="150262" y="87781"/>
                </a:lnTo>
                <a:close/>
                <a:moveTo>
                  <a:pt x="218674" y="87781"/>
                </a:moveTo>
                <a:lnTo>
                  <a:pt x="218674" y="93717"/>
                </a:lnTo>
                <a:lnTo>
                  <a:pt x="212739" y="93717"/>
                </a:lnTo>
                <a:lnTo>
                  <a:pt x="212739" y="87781"/>
                </a:lnTo>
                <a:close/>
                <a:moveTo>
                  <a:pt x="224921" y="87781"/>
                </a:moveTo>
                <a:lnTo>
                  <a:pt x="224921" y="93717"/>
                </a:lnTo>
                <a:lnTo>
                  <a:pt x="218987" y="93717"/>
                </a:lnTo>
                <a:lnTo>
                  <a:pt x="218987" y="87781"/>
                </a:lnTo>
                <a:close/>
                <a:moveTo>
                  <a:pt x="231170" y="87781"/>
                </a:moveTo>
                <a:lnTo>
                  <a:pt x="231170" y="93717"/>
                </a:lnTo>
                <a:lnTo>
                  <a:pt x="225234" y="93717"/>
                </a:lnTo>
                <a:lnTo>
                  <a:pt x="225234" y="87781"/>
                </a:lnTo>
                <a:close/>
                <a:moveTo>
                  <a:pt x="237417" y="87781"/>
                </a:moveTo>
                <a:lnTo>
                  <a:pt x="237417" y="93717"/>
                </a:lnTo>
                <a:lnTo>
                  <a:pt x="231481" y="93717"/>
                </a:lnTo>
                <a:lnTo>
                  <a:pt x="231481" y="87781"/>
                </a:lnTo>
                <a:close/>
                <a:moveTo>
                  <a:pt x="243664" y="87781"/>
                </a:moveTo>
                <a:lnTo>
                  <a:pt x="243664" y="93717"/>
                </a:lnTo>
                <a:lnTo>
                  <a:pt x="237729" y="93717"/>
                </a:lnTo>
                <a:lnTo>
                  <a:pt x="237729" y="87781"/>
                </a:lnTo>
                <a:close/>
                <a:moveTo>
                  <a:pt x="249911" y="87781"/>
                </a:moveTo>
                <a:lnTo>
                  <a:pt x="249911" y="93717"/>
                </a:lnTo>
                <a:lnTo>
                  <a:pt x="243977" y="93717"/>
                </a:lnTo>
                <a:lnTo>
                  <a:pt x="243977" y="87781"/>
                </a:lnTo>
                <a:close/>
                <a:moveTo>
                  <a:pt x="256161" y="87781"/>
                </a:moveTo>
                <a:lnTo>
                  <a:pt x="256161" y="93717"/>
                </a:lnTo>
                <a:lnTo>
                  <a:pt x="250225" y="93717"/>
                </a:lnTo>
                <a:lnTo>
                  <a:pt x="250225" y="87781"/>
                </a:lnTo>
                <a:close/>
                <a:moveTo>
                  <a:pt x="262409" y="87781"/>
                </a:moveTo>
                <a:lnTo>
                  <a:pt x="262409" y="93717"/>
                </a:lnTo>
                <a:lnTo>
                  <a:pt x="256474" y="93717"/>
                </a:lnTo>
                <a:lnTo>
                  <a:pt x="256474" y="87781"/>
                </a:lnTo>
                <a:close/>
                <a:moveTo>
                  <a:pt x="268656" y="87781"/>
                </a:moveTo>
                <a:lnTo>
                  <a:pt x="268656" y="93717"/>
                </a:lnTo>
                <a:lnTo>
                  <a:pt x="262721" y="93717"/>
                </a:lnTo>
                <a:lnTo>
                  <a:pt x="262721" y="87781"/>
                </a:lnTo>
                <a:close/>
                <a:moveTo>
                  <a:pt x="274904" y="87781"/>
                </a:moveTo>
                <a:lnTo>
                  <a:pt x="274904" y="93717"/>
                </a:lnTo>
                <a:lnTo>
                  <a:pt x="268968" y="93717"/>
                </a:lnTo>
                <a:lnTo>
                  <a:pt x="268968" y="87781"/>
                </a:lnTo>
                <a:close/>
                <a:moveTo>
                  <a:pt x="6251" y="94028"/>
                </a:moveTo>
                <a:lnTo>
                  <a:pt x="6251" y="99964"/>
                </a:lnTo>
                <a:lnTo>
                  <a:pt x="315" y="99964"/>
                </a:lnTo>
                <a:lnTo>
                  <a:pt x="315" y="94028"/>
                </a:lnTo>
                <a:close/>
                <a:moveTo>
                  <a:pt x="12498" y="94028"/>
                </a:moveTo>
                <a:lnTo>
                  <a:pt x="12498" y="99964"/>
                </a:lnTo>
                <a:lnTo>
                  <a:pt x="6562" y="99964"/>
                </a:lnTo>
                <a:lnTo>
                  <a:pt x="6562" y="94028"/>
                </a:lnTo>
                <a:close/>
                <a:moveTo>
                  <a:pt x="18745" y="94028"/>
                </a:moveTo>
                <a:lnTo>
                  <a:pt x="18745" y="99964"/>
                </a:lnTo>
                <a:lnTo>
                  <a:pt x="12810" y="99964"/>
                </a:lnTo>
                <a:lnTo>
                  <a:pt x="12810" y="94028"/>
                </a:lnTo>
                <a:close/>
                <a:moveTo>
                  <a:pt x="24992" y="94028"/>
                </a:moveTo>
                <a:lnTo>
                  <a:pt x="24992" y="99964"/>
                </a:lnTo>
                <a:lnTo>
                  <a:pt x="19058" y="99964"/>
                </a:lnTo>
                <a:lnTo>
                  <a:pt x="19058" y="94028"/>
                </a:lnTo>
                <a:close/>
                <a:moveTo>
                  <a:pt x="31242" y="94028"/>
                </a:moveTo>
                <a:lnTo>
                  <a:pt x="31242" y="99964"/>
                </a:lnTo>
                <a:lnTo>
                  <a:pt x="25305" y="99964"/>
                </a:lnTo>
                <a:lnTo>
                  <a:pt x="25305" y="94028"/>
                </a:lnTo>
                <a:close/>
                <a:moveTo>
                  <a:pt x="37489" y="94028"/>
                </a:moveTo>
                <a:lnTo>
                  <a:pt x="37489" y="99964"/>
                </a:lnTo>
                <a:lnTo>
                  <a:pt x="31553" y="99964"/>
                </a:lnTo>
                <a:lnTo>
                  <a:pt x="31553" y="94028"/>
                </a:lnTo>
                <a:close/>
                <a:moveTo>
                  <a:pt x="43737" y="94028"/>
                </a:moveTo>
                <a:lnTo>
                  <a:pt x="43737" y="99964"/>
                </a:lnTo>
                <a:lnTo>
                  <a:pt x="37802" y="99964"/>
                </a:lnTo>
                <a:lnTo>
                  <a:pt x="37802" y="94028"/>
                </a:lnTo>
                <a:close/>
                <a:moveTo>
                  <a:pt x="49985" y="94028"/>
                </a:moveTo>
                <a:lnTo>
                  <a:pt x="49985" y="99964"/>
                </a:lnTo>
                <a:lnTo>
                  <a:pt x="44049" y="99964"/>
                </a:lnTo>
                <a:lnTo>
                  <a:pt x="44049" y="94028"/>
                </a:lnTo>
                <a:close/>
                <a:moveTo>
                  <a:pt x="56232" y="94028"/>
                </a:moveTo>
                <a:lnTo>
                  <a:pt x="56232" y="99964"/>
                </a:lnTo>
                <a:lnTo>
                  <a:pt x="50296" y="99964"/>
                </a:lnTo>
                <a:lnTo>
                  <a:pt x="50296" y="94028"/>
                </a:lnTo>
                <a:close/>
                <a:moveTo>
                  <a:pt x="62480" y="94028"/>
                </a:moveTo>
                <a:lnTo>
                  <a:pt x="62480" y="99964"/>
                </a:lnTo>
                <a:lnTo>
                  <a:pt x="56545" y="99964"/>
                </a:lnTo>
                <a:lnTo>
                  <a:pt x="56545" y="94028"/>
                </a:lnTo>
                <a:close/>
                <a:moveTo>
                  <a:pt x="68727" y="94028"/>
                </a:moveTo>
                <a:lnTo>
                  <a:pt x="68727" y="99964"/>
                </a:lnTo>
                <a:lnTo>
                  <a:pt x="62792" y="99964"/>
                </a:lnTo>
                <a:lnTo>
                  <a:pt x="62792" y="94028"/>
                </a:lnTo>
                <a:close/>
                <a:moveTo>
                  <a:pt x="74975" y="94028"/>
                </a:moveTo>
                <a:lnTo>
                  <a:pt x="74975" y="99964"/>
                </a:lnTo>
                <a:lnTo>
                  <a:pt x="69039" y="99964"/>
                </a:lnTo>
                <a:lnTo>
                  <a:pt x="69039" y="94028"/>
                </a:lnTo>
                <a:close/>
                <a:moveTo>
                  <a:pt x="81223" y="94028"/>
                </a:moveTo>
                <a:lnTo>
                  <a:pt x="81223" y="99964"/>
                </a:lnTo>
                <a:lnTo>
                  <a:pt x="75286" y="99964"/>
                </a:lnTo>
                <a:lnTo>
                  <a:pt x="75286" y="94028"/>
                </a:lnTo>
                <a:close/>
                <a:moveTo>
                  <a:pt x="87470" y="94028"/>
                </a:moveTo>
                <a:lnTo>
                  <a:pt x="87470" y="99964"/>
                </a:lnTo>
                <a:lnTo>
                  <a:pt x="81535" y="99964"/>
                </a:lnTo>
                <a:lnTo>
                  <a:pt x="81535" y="94028"/>
                </a:lnTo>
                <a:close/>
                <a:moveTo>
                  <a:pt x="93718" y="94028"/>
                </a:moveTo>
                <a:lnTo>
                  <a:pt x="93718" y="99964"/>
                </a:lnTo>
                <a:lnTo>
                  <a:pt x="87784" y="99964"/>
                </a:lnTo>
                <a:lnTo>
                  <a:pt x="87784" y="94028"/>
                </a:lnTo>
                <a:close/>
                <a:moveTo>
                  <a:pt x="99967" y="94028"/>
                </a:moveTo>
                <a:lnTo>
                  <a:pt x="99967" y="99964"/>
                </a:lnTo>
                <a:lnTo>
                  <a:pt x="94031" y="99964"/>
                </a:lnTo>
                <a:lnTo>
                  <a:pt x="94031" y="94028"/>
                </a:lnTo>
                <a:close/>
                <a:moveTo>
                  <a:pt x="106214" y="94029"/>
                </a:moveTo>
                <a:lnTo>
                  <a:pt x="106214" y="99964"/>
                </a:lnTo>
                <a:lnTo>
                  <a:pt x="100278" y="99964"/>
                </a:lnTo>
                <a:lnTo>
                  <a:pt x="100278" y="94029"/>
                </a:lnTo>
                <a:close/>
                <a:moveTo>
                  <a:pt x="112461" y="94029"/>
                </a:moveTo>
                <a:lnTo>
                  <a:pt x="112461" y="99964"/>
                </a:lnTo>
                <a:lnTo>
                  <a:pt x="106527" y="99964"/>
                </a:lnTo>
                <a:lnTo>
                  <a:pt x="106527" y="94029"/>
                </a:lnTo>
                <a:close/>
                <a:moveTo>
                  <a:pt x="118710" y="94029"/>
                </a:moveTo>
                <a:lnTo>
                  <a:pt x="118710" y="99964"/>
                </a:lnTo>
                <a:lnTo>
                  <a:pt x="112774" y="99964"/>
                </a:lnTo>
                <a:lnTo>
                  <a:pt x="112774" y="94029"/>
                </a:lnTo>
                <a:close/>
                <a:moveTo>
                  <a:pt x="124957" y="94029"/>
                </a:moveTo>
                <a:lnTo>
                  <a:pt x="124957" y="99964"/>
                </a:lnTo>
                <a:lnTo>
                  <a:pt x="119021" y="99964"/>
                </a:lnTo>
                <a:lnTo>
                  <a:pt x="119021" y="94029"/>
                </a:lnTo>
                <a:close/>
                <a:moveTo>
                  <a:pt x="131204" y="94029"/>
                </a:moveTo>
                <a:lnTo>
                  <a:pt x="131204" y="99964"/>
                </a:lnTo>
                <a:lnTo>
                  <a:pt x="125270" y="99964"/>
                </a:lnTo>
                <a:lnTo>
                  <a:pt x="125270" y="94029"/>
                </a:lnTo>
                <a:close/>
                <a:moveTo>
                  <a:pt x="137451" y="94029"/>
                </a:moveTo>
                <a:lnTo>
                  <a:pt x="137451" y="99964"/>
                </a:lnTo>
                <a:lnTo>
                  <a:pt x="131517" y="99964"/>
                </a:lnTo>
                <a:lnTo>
                  <a:pt x="131517" y="94029"/>
                </a:lnTo>
                <a:close/>
                <a:moveTo>
                  <a:pt x="143702" y="94029"/>
                </a:moveTo>
                <a:lnTo>
                  <a:pt x="143702" y="99964"/>
                </a:lnTo>
                <a:lnTo>
                  <a:pt x="137766" y="99964"/>
                </a:lnTo>
                <a:lnTo>
                  <a:pt x="137766" y="94029"/>
                </a:lnTo>
                <a:close/>
                <a:moveTo>
                  <a:pt x="149949" y="94029"/>
                </a:moveTo>
                <a:lnTo>
                  <a:pt x="149949" y="99964"/>
                </a:lnTo>
                <a:lnTo>
                  <a:pt x="144015" y="99964"/>
                </a:lnTo>
                <a:lnTo>
                  <a:pt x="144015" y="94029"/>
                </a:lnTo>
                <a:close/>
                <a:moveTo>
                  <a:pt x="156196" y="94029"/>
                </a:moveTo>
                <a:lnTo>
                  <a:pt x="156196" y="99964"/>
                </a:lnTo>
                <a:lnTo>
                  <a:pt x="150262" y="99964"/>
                </a:lnTo>
                <a:lnTo>
                  <a:pt x="150262" y="94029"/>
                </a:lnTo>
                <a:close/>
                <a:moveTo>
                  <a:pt x="162445" y="94028"/>
                </a:moveTo>
                <a:lnTo>
                  <a:pt x="162445" y="99964"/>
                </a:lnTo>
                <a:lnTo>
                  <a:pt x="156509" y="99964"/>
                </a:lnTo>
                <a:lnTo>
                  <a:pt x="156509" y="94028"/>
                </a:lnTo>
                <a:close/>
                <a:moveTo>
                  <a:pt x="168692" y="94028"/>
                </a:moveTo>
                <a:lnTo>
                  <a:pt x="168692" y="99964"/>
                </a:lnTo>
                <a:lnTo>
                  <a:pt x="162756" y="99964"/>
                </a:lnTo>
                <a:lnTo>
                  <a:pt x="162756" y="94028"/>
                </a:lnTo>
                <a:close/>
                <a:moveTo>
                  <a:pt x="174939" y="94028"/>
                </a:moveTo>
                <a:lnTo>
                  <a:pt x="174939" y="99964"/>
                </a:lnTo>
                <a:lnTo>
                  <a:pt x="169005" y="99964"/>
                </a:lnTo>
                <a:lnTo>
                  <a:pt x="169005" y="94028"/>
                </a:lnTo>
                <a:close/>
                <a:moveTo>
                  <a:pt x="181186" y="94028"/>
                </a:moveTo>
                <a:lnTo>
                  <a:pt x="181186" y="99964"/>
                </a:lnTo>
                <a:lnTo>
                  <a:pt x="175252" y="99964"/>
                </a:lnTo>
                <a:lnTo>
                  <a:pt x="175252" y="94028"/>
                </a:lnTo>
                <a:close/>
                <a:moveTo>
                  <a:pt x="187435" y="94028"/>
                </a:moveTo>
                <a:lnTo>
                  <a:pt x="187435" y="99964"/>
                </a:lnTo>
                <a:lnTo>
                  <a:pt x="181499" y="99964"/>
                </a:lnTo>
                <a:lnTo>
                  <a:pt x="181499" y="94028"/>
                </a:lnTo>
                <a:close/>
                <a:moveTo>
                  <a:pt x="193684" y="94028"/>
                </a:moveTo>
                <a:lnTo>
                  <a:pt x="193684" y="99964"/>
                </a:lnTo>
                <a:lnTo>
                  <a:pt x="187749" y="99964"/>
                </a:lnTo>
                <a:lnTo>
                  <a:pt x="187749" y="94028"/>
                </a:lnTo>
                <a:close/>
                <a:moveTo>
                  <a:pt x="199931" y="94028"/>
                </a:moveTo>
                <a:lnTo>
                  <a:pt x="199931" y="99964"/>
                </a:lnTo>
                <a:lnTo>
                  <a:pt x="193996" y="99964"/>
                </a:lnTo>
                <a:lnTo>
                  <a:pt x="193996" y="94028"/>
                </a:lnTo>
                <a:close/>
                <a:moveTo>
                  <a:pt x="206180" y="94028"/>
                </a:moveTo>
                <a:lnTo>
                  <a:pt x="206180" y="99964"/>
                </a:lnTo>
                <a:lnTo>
                  <a:pt x="200244" y="99964"/>
                </a:lnTo>
                <a:lnTo>
                  <a:pt x="200244" y="94028"/>
                </a:lnTo>
                <a:close/>
                <a:moveTo>
                  <a:pt x="212427" y="94028"/>
                </a:moveTo>
                <a:lnTo>
                  <a:pt x="212427" y="99964"/>
                </a:lnTo>
                <a:lnTo>
                  <a:pt x="206491" y="99964"/>
                </a:lnTo>
                <a:lnTo>
                  <a:pt x="206491" y="94028"/>
                </a:lnTo>
                <a:close/>
                <a:moveTo>
                  <a:pt x="218674" y="94028"/>
                </a:moveTo>
                <a:lnTo>
                  <a:pt x="218674" y="99964"/>
                </a:lnTo>
                <a:lnTo>
                  <a:pt x="212739" y="99964"/>
                </a:lnTo>
                <a:lnTo>
                  <a:pt x="212739" y="94028"/>
                </a:lnTo>
                <a:close/>
                <a:moveTo>
                  <a:pt x="224921" y="94029"/>
                </a:moveTo>
                <a:lnTo>
                  <a:pt x="224921" y="99964"/>
                </a:lnTo>
                <a:lnTo>
                  <a:pt x="218987" y="99964"/>
                </a:lnTo>
                <a:lnTo>
                  <a:pt x="218987" y="94029"/>
                </a:lnTo>
                <a:close/>
                <a:moveTo>
                  <a:pt x="231170" y="94029"/>
                </a:moveTo>
                <a:lnTo>
                  <a:pt x="231170" y="99964"/>
                </a:lnTo>
                <a:lnTo>
                  <a:pt x="225234" y="99964"/>
                </a:lnTo>
                <a:lnTo>
                  <a:pt x="225234" y="94029"/>
                </a:lnTo>
                <a:close/>
                <a:moveTo>
                  <a:pt x="237417" y="94029"/>
                </a:moveTo>
                <a:lnTo>
                  <a:pt x="237417" y="99964"/>
                </a:lnTo>
                <a:lnTo>
                  <a:pt x="231481" y="99964"/>
                </a:lnTo>
                <a:lnTo>
                  <a:pt x="231481" y="94029"/>
                </a:lnTo>
                <a:close/>
                <a:moveTo>
                  <a:pt x="243664" y="94029"/>
                </a:moveTo>
                <a:lnTo>
                  <a:pt x="243664" y="99964"/>
                </a:lnTo>
                <a:lnTo>
                  <a:pt x="237729" y="99964"/>
                </a:lnTo>
                <a:lnTo>
                  <a:pt x="237729" y="94029"/>
                </a:lnTo>
                <a:close/>
                <a:moveTo>
                  <a:pt x="249911" y="94029"/>
                </a:moveTo>
                <a:lnTo>
                  <a:pt x="249911" y="99964"/>
                </a:lnTo>
                <a:lnTo>
                  <a:pt x="243977" y="99964"/>
                </a:lnTo>
                <a:lnTo>
                  <a:pt x="243977" y="94029"/>
                </a:lnTo>
                <a:close/>
                <a:moveTo>
                  <a:pt x="256161" y="94029"/>
                </a:moveTo>
                <a:lnTo>
                  <a:pt x="256161" y="99964"/>
                </a:lnTo>
                <a:lnTo>
                  <a:pt x="250225" y="99964"/>
                </a:lnTo>
                <a:lnTo>
                  <a:pt x="250225" y="94029"/>
                </a:lnTo>
                <a:close/>
                <a:moveTo>
                  <a:pt x="262409" y="94029"/>
                </a:moveTo>
                <a:lnTo>
                  <a:pt x="262409" y="99964"/>
                </a:lnTo>
                <a:lnTo>
                  <a:pt x="256474" y="99964"/>
                </a:lnTo>
                <a:lnTo>
                  <a:pt x="256474" y="94029"/>
                </a:lnTo>
                <a:close/>
                <a:moveTo>
                  <a:pt x="268656" y="94029"/>
                </a:moveTo>
                <a:lnTo>
                  <a:pt x="268656" y="99964"/>
                </a:lnTo>
                <a:lnTo>
                  <a:pt x="262721" y="99964"/>
                </a:lnTo>
                <a:lnTo>
                  <a:pt x="262721" y="94029"/>
                </a:lnTo>
                <a:close/>
                <a:moveTo>
                  <a:pt x="274904" y="94029"/>
                </a:moveTo>
                <a:lnTo>
                  <a:pt x="274904" y="99964"/>
                </a:lnTo>
                <a:lnTo>
                  <a:pt x="268968" y="99964"/>
                </a:lnTo>
                <a:lnTo>
                  <a:pt x="268968" y="94029"/>
                </a:lnTo>
                <a:close/>
                <a:moveTo>
                  <a:pt x="6251" y="100276"/>
                </a:moveTo>
                <a:lnTo>
                  <a:pt x="6251" y="106211"/>
                </a:lnTo>
                <a:lnTo>
                  <a:pt x="315" y="106211"/>
                </a:lnTo>
                <a:lnTo>
                  <a:pt x="315" y="100276"/>
                </a:lnTo>
                <a:close/>
                <a:moveTo>
                  <a:pt x="12498" y="100276"/>
                </a:moveTo>
                <a:lnTo>
                  <a:pt x="12498" y="106211"/>
                </a:lnTo>
                <a:lnTo>
                  <a:pt x="6562" y="106211"/>
                </a:lnTo>
                <a:lnTo>
                  <a:pt x="6562" y="100276"/>
                </a:lnTo>
                <a:close/>
                <a:moveTo>
                  <a:pt x="18745" y="100276"/>
                </a:moveTo>
                <a:lnTo>
                  <a:pt x="18745" y="106211"/>
                </a:lnTo>
                <a:lnTo>
                  <a:pt x="12810" y="106211"/>
                </a:lnTo>
                <a:lnTo>
                  <a:pt x="12810" y="100276"/>
                </a:lnTo>
                <a:close/>
                <a:moveTo>
                  <a:pt x="24992" y="100276"/>
                </a:moveTo>
                <a:lnTo>
                  <a:pt x="24992" y="106211"/>
                </a:lnTo>
                <a:lnTo>
                  <a:pt x="19058" y="106211"/>
                </a:lnTo>
                <a:lnTo>
                  <a:pt x="19058" y="100276"/>
                </a:lnTo>
                <a:close/>
                <a:moveTo>
                  <a:pt x="31242" y="100276"/>
                </a:moveTo>
                <a:lnTo>
                  <a:pt x="31242" y="106211"/>
                </a:lnTo>
                <a:lnTo>
                  <a:pt x="25305" y="106211"/>
                </a:lnTo>
                <a:lnTo>
                  <a:pt x="25305" y="100276"/>
                </a:lnTo>
                <a:close/>
                <a:moveTo>
                  <a:pt x="37489" y="100276"/>
                </a:moveTo>
                <a:lnTo>
                  <a:pt x="37489" y="106211"/>
                </a:lnTo>
                <a:lnTo>
                  <a:pt x="31553" y="106211"/>
                </a:lnTo>
                <a:lnTo>
                  <a:pt x="31553" y="100276"/>
                </a:lnTo>
                <a:close/>
                <a:moveTo>
                  <a:pt x="43737" y="100276"/>
                </a:moveTo>
                <a:lnTo>
                  <a:pt x="43737" y="106211"/>
                </a:lnTo>
                <a:lnTo>
                  <a:pt x="37802" y="106211"/>
                </a:lnTo>
                <a:lnTo>
                  <a:pt x="37802" y="100276"/>
                </a:lnTo>
                <a:close/>
                <a:moveTo>
                  <a:pt x="49985" y="100276"/>
                </a:moveTo>
                <a:lnTo>
                  <a:pt x="49985" y="106211"/>
                </a:lnTo>
                <a:lnTo>
                  <a:pt x="44049" y="106211"/>
                </a:lnTo>
                <a:lnTo>
                  <a:pt x="44049" y="100276"/>
                </a:lnTo>
                <a:close/>
                <a:moveTo>
                  <a:pt x="56232" y="100276"/>
                </a:moveTo>
                <a:lnTo>
                  <a:pt x="56232" y="106211"/>
                </a:lnTo>
                <a:lnTo>
                  <a:pt x="50296" y="106211"/>
                </a:lnTo>
                <a:lnTo>
                  <a:pt x="50296" y="100276"/>
                </a:lnTo>
                <a:close/>
                <a:moveTo>
                  <a:pt x="62480" y="100276"/>
                </a:moveTo>
                <a:lnTo>
                  <a:pt x="62480" y="106211"/>
                </a:lnTo>
                <a:lnTo>
                  <a:pt x="56545" y="106211"/>
                </a:lnTo>
                <a:lnTo>
                  <a:pt x="56545" y="100276"/>
                </a:lnTo>
                <a:close/>
                <a:moveTo>
                  <a:pt x="68727" y="100276"/>
                </a:moveTo>
                <a:lnTo>
                  <a:pt x="68727" y="106211"/>
                </a:lnTo>
                <a:lnTo>
                  <a:pt x="62792" y="106211"/>
                </a:lnTo>
                <a:lnTo>
                  <a:pt x="62792" y="100276"/>
                </a:lnTo>
                <a:close/>
                <a:moveTo>
                  <a:pt x="74975" y="100276"/>
                </a:moveTo>
                <a:lnTo>
                  <a:pt x="74975" y="106211"/>
                </a:lnTo>
                <a:lnTo>
                  <a:pt x="69039" y="106211"/>
                </a:lnTo>
                <a:lnTo>
                  <a:pt x="69039" y="100276"/>
                </a:lnTo>
                <a:close/>
                <a:moveTo>
                  <a:pt x="81223" y="100276"/>
                </a:moveTo>
                <a:lnTo>
                  <a:pt x="81223" y="106211"/>
                </a:lnTo>
                <a:lnTo>
                  <a:pt x="75286" y="106211"/>
                </a:lnTo>
                <a:lnTo>
                  <a:pt x="75286" y="100276"/>
                </a:lnTo>
                <a:close/>
                <a:moveTo>
                  <a:pt x="87470" y="100276"/>
                </a:moveTo>
                <a:lnTo>
                  <a:pt x="87470" y="106211"/>
                </a:lnTo>
                <a:lnTo>
                  <a:pt x="81535" y="106211"/>
                </a:lnTo>
                <a:lnTo>
                  <a:pt x="81535" y="100276"/>
                </a:lnTo>
                <a:close/>
                <a:moveTo>
                  <a:pt x="93718" y="100276"/>
                </a:moveTo>
                <a:lnTo>
                  <a:pt x="93718" y="106211"/>
                </a:lnTo>
                <a:lnTo>
                  <a:pt x="87784" y="106211"/>
                </a:lnTo>
                <a:lnTo>
                  <a:pt x="87784" y="100276"/>
                </a:lnTo>
                <a:close/>
                <a:moveTo>
                  <a:pt x="99967" y="100276"/>
                </a:moveTo>
                <a:lnTo>
                  <a:pt x="99967" y="106211"/>
                </a:lnTo>
                <a:lnTo>
                  <a:pt x="94031" y="106211"/>
                </a:lnTo>
                <a:lnTo>
                  <a:pt x="94031" y="100276"/>
                </a:lnTo>
                <a:close/>
                <a:moveTo>
                  <a:pt x="106214" y="100276"/>
                </a:moveTo>
                <a:lnTo>
                  <a:pt x="106214" y="106211"/>
                </a:lnTo>
                <a:lnTo>
                  <a:pt x="100278" y="106211"/>
                </a:lnTo>
                <a:lnTo>
                  <a:pt x="100278" y="100276"/>
                </a:lnTo>
                <a:close/>
                <a:moveTo>
                  <a:pt x="112461" y="100276"/>
                </a:moveTo>
                <a:lnTo>
                  <a:pt x="112461" y="106211"/>
                </a:lnTo>
                <a:lnTo>
                  <a:pt x="106527" y="106211"/>
                </a:lnTo>
                <a:lnTo>
                  <a:pt x="106527" y="100276"/>
                </a:lnTo>
                <a:close/>
                <a:moveTo>
                  <a:pt x="118710" y="100276"/>
                </a:moveTo>
                <a:lnTo>
                  <a:pt x="118710" y="106211"/>
                </a:lnTo>
                <a:lnTo>
                  <a:pt x="112774" y="106211"/>
                </a:lnTo>
                <a:lnTo>
                  <a:pt x="112774" y="100276"/>
                </a:lnTo>
                <a:close/>
                <a:moveTo>
                  <a:pt x="124957" y="100276"/>
                </a:moveTo>
                <a:lnTo>
                  <a:pt x="124957" y="106211"/>
                </a:lnTo>
                <a:lnTo>
                  <a:pt x="119021" y="106211"/>
                </a:lnTo>
                <a:lnTo>
                  <a:pt x="119021" y="100276"/>
                </a:lnTo>
                <a:close/>
                <a:moveTo>
                  <a:pt x="131204" y="100276"/>
                </a:moveTo>
                <a:lnTo>
                  <a:pt x="131204" y="106211"/>
                </a:lnTo>
                <a:lnTo>
                  <a:pt x="125270" y="106211"/>
                </a:lnTo>
                <a:lnTo>
                  <a:pt x="125270" y="100276"/>
                </a:lnTo>
                <a:close/>
                <a:moveTo>
                  <a:pt x="137451" y="100276"/>
                </a:moveTo>
                <a:lnTo>
                  <a:pt x="137451" y="106211"/>
                </a:lnTo>
                <a:lnTo>
                  <a:pt x="131517" y="106211"/>
                </a:lnTo>
                <a:lnTo>
                  <a:pt x="131517" y="100276"/>
                </a:lnTo>
                <a:close/>
                <a:moveTo>
                  <a:pt x="143702" y="100276"/>
                </a:moveTo>
                <a:lnTo>
                  <a:pt x="143702" y="106211"/>
                </a:lnTo>
                <a:lnTo>
                  <a:pt x="137766" y="106211"/>
                </a:lnTo>
                <a:lnTo>
                  <a:pt x="137766" y="100276"/>
                </a:lnTo>
                <a:close/>
                <a:moveTo>
                  <a:pt x="149949" y="100276"/>
                </a:moveTo>
                <a:lnTo>
                  <a:pt x="149949" y="106211"/>
                </a:lnTo>
                <a:lnTo>
                  <a:pt x="144015" y="106211"/>
                </a:lnTo>
                <a:lnTo>
                  <a:pt x="144015" y="100276"/>
                </a:lnTo>
                <a:close/>
                <a:moveTo>
                  <a:pt x="156196" y="100276"/>
                </a:moveTo>
                <a:lnTo>
                  <a:pt x="156196" y="106211"/>
                </a:lnTo>
                <a:lnTo>
                  <a:pt x="150262" y="106211"/>
                </a:lnTo>
                <a:lnTo>
                  <a:pt x="150262" y="100276"/>
                </a:lnTo>
                <a:close/>
                <a:moveTo>
                  <a:pt x="162445" y="100276"/>
                </a:moveTo>
                <a:lnTo>
                  <a:pt x="162445" y="106211"/>
                </a:lnTo>
                <a:lnTo>
                  <a:pt x="156509" y="106211"/>
                </a:lnTo>
                <a:lnTo>
                  <a:pt x="156509" y="100276"/>
                </a:lnTo>
                <a:close/>
                <a:moveTo>
                  <a:pt x="168692" y="100276"/>
                </a:moveTo>
                <a:lnTo>
                  <a:pt x="168692" y="106211"/>
                </a:lnTo>
                <a:lnTo>
                  <a:pt x="162756" y="106211"/>
                </a:lnTo>
                <a:lnTo>
                  <a:pt x="162756" y="100276"/>
                </a:lnTo>
                <a:close/>
                <a:moveTo>
                  <a:pt x="174939" y="100276"/>
                </a:moveTo>
                <a:lnTo>
                  <a:pt x="174939" y="106211"/>
                </a:lnTo>
                <a:lnTo>
                  <a:pt x="169005" y="106211"/>
                </a:lnTo>
                <a:lnTo>
                  <a:pt x="169005" y="100276"/>
                </a:lnTo>
                <a:close/>
                <a:moveTo>
                  <a:pt x="181186" y="100276"/>
                </a:moveTo>
                <a:lnTo>
                  <a:pt x="181186" y="106211"/>
                </a:lnTo>
                <a:lnTo>
                  <a:pt x="175252" y="106211"/>
                </a:lnTo>
                <a:lnTo>
                  <a:pt x="175252" y="100276"/>
                </a:lnTo>
                <a:close/>
                <a:moveTo>
                  <a:pt x="187435" y="100276"/>
                </a:moveTo>
                <a:lnTo>
                  <a:pt x="187435" y="106211"/>
                </a:lnTo>
                <a:lnTo>
                  <a:pt x="181499" y="106211"/>
                </a:lnTo>
                <a:lnTo>
                  <a:pt x="181499" y="100276"/>
                </a:lnTo>
                <a:close/>
                <a:moveTo>
                  <a:pt x="193684" y="100276"/>
                </a:moveTo>
                <a:lnTo>
                  <a:pt x="193684" y="106211"/>
                </a:lnTo>
                <a:lnTo>
                  <a:pt x="187749" y="106211"/>
                </a:lnTo>
                <a:lnTo>
                  <a:pt x="187749" y="100276"/>
                </a:lnTo>
                <a:close/>
                <a:moveTo>
                  <a:pt x="199931" y="100276"/>
                </a:moveTo>
                <a:lnTo>
                  <a:pt x="199931" y="106211"/>
                </a:lnTo>
                <a:lnTo>
                  <a:pt x="193996" y="106211"/>
                </a:lnTo>
                <a:lnTo>
                  <a:pt x="193996" y="100276"/>
                </a:lnTo>
                <a:close/>
                <a:moveTo>
                  <a:pt x="206180" y="100276"/>
                </a:moveTo>
                <a:lnTo>
                  <a:pt x="206180" y="106211"/>
                </a:lnTo>
                <a:lnTo>
                  <a:pt x="200244" y="106211"/>
                </a:lnTo>
                <a:lnTo>
                  <a:pt x="200244" y="100276"/>
                </a:lnTo>
                <a:close/>
                <a:moveTo>
                  <a:pt x="212427" y="100276"/>
                </a:moveTo>
                <a:lnTo>
                  <a:pt x="212427" y="106211"/>
                </a:lnTo>
                <a:lnTo>
                  <a:pt x="206491" y="106211"/>
                </a:lnTo>
                <a:lnTo>
                  <a:pt x="206491" y="100276"/>
                </a:lnTo>
                <a:close/>
                <a:moveTo>
                  <a:pt x="218674" y="100276"/>
                </a:moveTo>
                <a:lnTo>
                  <a:pt x="218674" y="106211"/>
                </a:lnTo>
                <a:lnTo>
                  <a:pt x="212739" y="106211"/>
                </a:lnTo>
                <a:lnTo>
                  <a:pt x="212739" y="100276"/>
                </a:lnTo>
                <a:close/>
                <a:moveTo>
                  <a:pt x="224921" y="100276"/>
                </a:moveTo>
                <a:lnTo>
                  <a:pt x="224921" y="106211"/>
                </a:lnTo>
                <a:lnTo>
                  <a:pt x="218987" y="106211"/>
                </a:lnTo>
                <a:lnTo>
                  <a:pt x="218987" y="100276"/>
                </a:lnTo>
                <a:close/>
                <a:moveTo>
                  <a:pt x="231170" y="100276"/>
                </a:moveTo>
                <a:lnTo>
                  <a:pt x="231170" y="106211"/>
                </a:lnTo>
                <a:lnTo>
                  <a:pt x="225234" y="106211"/>
                </a:lnTo>
                <a:lnTo>
                  <a:pt x="225234" y="100276"/>
                </a:lnTo>
                <a:close/>
                <a:moveTo>
                  <a:pt x="237417" y="100276"/>
                </a:moveTo>
                <a:lnTo>
                  <a:pt x="237417" y="106211"/>
                </a:lnTo>
                <a:lnTo>
                  <a:pt x="231481" y="106211"/>
                </a:lnTo>
                <a:lnTo>
                  <a:pt x="231481" y="100276"/>
                </a:lnTo>
                <a:close/>
                <a:moveTo>
                  <a:pt x="243664" y="100276"/>
                </a:moveTo>
                <a:lnTo>
                  <a:pt x="243664" y="106211"/>
                </a:lnTo>
                <a:lnTo>
                  <a:pt x="237729" y="106211"/>
                </a:lnTo>
                <a:lnTo>
                  <a:pt x="237729" y="100276"/>
                </a:lnTo>
                <a:close/>
                <a:moveTo>
                  <a:pt x="249911" y="100276"/>
                </a:moveTo>
                <a:lnTo>
                  <a:pt x="249911" y="106211"/>
                </a:lnTo>
                <a:lnTo>
                  <a:pt x="243977" y="106211"/>
                </a:lnTo>
                <a:lnTo>
                  <a:pt x="243977" y="100276"/>
                </a:lnTo>
                <a:close/>
                <a:moveTo>
                  <a:pt x="256161" y="100276"/>
                </a:moveTo>
                <a:lnTo>
                  <a:pt x="256161" y="106211"/>
                </a:lnTo>
                <a:lnTo>
                  <a:pt x="250225" y="106211"/>
                </a:lnTo>
                <a:lnTo>
                  <a:pt x="250225" y="100276"/>
                </a:lnTo>
                <a:close/>
                <a:moveTo>
                  <a:pt x="262409" y="100276"/>
                </a:moveTo>
                <a:lnTo>
                  <a:pt x="262409" y="106211"/>
                </a:lnTo>
                <a:lnTo>
                  <a:pt x="256474" y="106211"/>
                </a:lnTo>
                <a:lnTo>
                  <a:pt x="256474" y="100276"/>
                </a:lnTo>
                <a:close/>
                <a:moveTo>
                  <a:pt x="268656" y="100276"/>
                </a:moveTo>
                <a:lnTo>
                  <a:pt x="268656" y="106211"/>
                </a:lnTo>
                <a:lnTo>
                  <a:pt x="262721" y="106211"/>
                </a:lnTo>
                <a:lnTo>
                  <a:pt x="262721" y="100276"/>
                </a:lnTo>
                <a:close/>
                <a:moveTo>
                  <a:pt x="274904" y="100276"/>
                </a:moveTo>
                <a:lnTo>
                  <a:pt x="274904" y="106211"/>
                </a:lnTo>
                <a:lnTo>
                  <a:pt x="268968" y="106211"/>
                </a:lnTo>
                <a:lnTo>
                  <a:pt x="268968" y="100276"/>
                </a:lnTo>
                <a:close/>
                <a:moveTo>
                  <a:pt x="6251" y="106523"/>
                </a:moveTo>
                <a:lnTo>
                  <a:pt x="6251" y="112460"/>
                </a:lnTo>
                <a:lnTo>
                  <a:pt x="315" y="112460"/>
                </a:lnTo>
                <a:lnTo>
                  <a:pt x="315" y="106523"/>
                </a:lnTo>
                <a:close/>
                <a:moveTo>
                  <a:pt x="12498" y="106523"/>
                </a:moveTo>
                <a:lnTo>
                  <a:pt x="12498" y="112460"/>
                </a:lnTo>
                <a:lnTo>
                  <a:pt x="6562" y="112460"/>
                </a:lnTo>
                <a:lnTo>
                  <a:pt x="6562" y="106523"/>
                </a:lnTo>
                <a:close/>
                <a:moveTo>
                  <a:pt x="18745" y="106523"/>
                </a:moveTo>
                <a:lnTo>
                  <a:pt x="18745" y="112460"/>
                </a:lnTo>
                <a:lnTo>
                  <a:pt x="12810" y="112460"/>
                </a:lnTo>
                <a:lnTo>
                  <a:pt x="12810" y="106523"/>
                </a:lnTo>
                <a:close/>
                <a:moveTo>
                  <a:pt x="24992" y="106523"/>
                </a:moveTo>
                <a:lnTo>
                  <a:pt x="24992" y="112460"/>
                </a:lnTo>
                <a:lnTo>
                  <a:pt x="19058" y="112460"/>
                </a:lnTo>
                <a:lnTo>
                  <a:pt x="19058" y="106523"/>
                </a:lnTo>
                <a:close/>
                <a:moveTo>
                  <a:pt x="31242" y="106523"/>
                </a:moveTo>
                <a:lnTo>
                  <a:pt x="31242" y="112460"/>
                </a:lnTo>
                <a:lnTo>
                  <a:pt x="25305" y="112460"/>
                </a:lnTo>
                <a:lnTo>
                  <a:pt x="25305" y="106523"/>
                </a:lnTo>
                <a:close/>
                <a:moveTo>
                  <a:pt x="37489" y="106523"/>
                </a:moveTo>
                <a:lnTo>
                  <a:pt x="37489" y="112460"/>
                </a:lnTo>
                <a:lnTo>
                  <a:pt x="31553" y="112460"/>
                </a:lnTo>
                <a:lnTo>
                  <a:pt x="31553" y="106523"/>
                </a:lnTo>
                <a:close/>
                <a:moveTo>
                  <a:pt x="43737" y="106523"/>
                </a:moveTo>
                <a:lnTo>
                  <a:pt x="43737" y="112460"/>
                </a:lnTo>
                <a:lnTo>
                  <a:pt x="37802" y="112460"/>
                </a:lnTo>
                <a:lnTo>
                  <a:pt x="37802" y="106523"/>
                </a:lnTo>
                <a:close/>
                <a:moveTo>
                  <a:pt x="49985" y="106523"/>
                </a:moveTo>
                <a:lnTo>
                  <a:pt x="49985" y="112460"/>
                </a:lnTo>
                <a:lnTo>
                  <a:pt x="44049" y="112460"/>
                </a:lnTo>
                <a:lnTo>
                  <a:pt x="44049" y="106523"/>
                </a:lnTo>
                <a:close/>
                <a:moveTo>
                  <a:pt x="56232" y="106523"/>
                </a:moveTo>
                <a:lnTo>
                  <a:pt x="56232" y="112460"/>
                </a:lnTo>
                <a:lnTo>
                  <a:pt x="50296" y="112460"/>
                </a:lnTo>
                <a:lnTo>
                  <a:pt x="50296" y="106523"/>
                </a:lnTo>
                <a:close/>
                <a:moveTo>
                  <a:pt x="62480" y="106523"/>
                </a:moveTo>
                <a:lnTo>
                  <a:pt x="62480" y="112460"/>
                </a:lnTo>
                <a:lnTo>
                  <a:pt x="56545" y="112460"/>
                </a:lnTo>
                <a:lnTo>
                  <a:pt x="56545" y="106523"/>
                </a:lnTo>
                <a:close/>
                <a:moveTo>
                  <a:pt x="68727" y="106523"/>
                </a:moveTo>
                <a:lnTo>
                  <a:pt x="68727" y="112460"/>
                </a:lnTo>
                <a:lnTo>
                  <a:pt x="62792" y="112460"/>
                </a:lnTo>
                <a:lnTo>
                  <a:pt x="62792" y="106523"/>
                </a:lnTo>
                <a:close/>
                <a:moveTo>
                  <a:pt x="74975" y="106523"/>
                </a:moveTo>
                <a:lnTo>
                  <a:pt x="74975" y="112460"/>
                </a:lnTo>
                <a:lnTo>
                  <a:pt x="69039" y="112460"/>
                </a:lnTo>
                <a:lnTo>
                  <a:pt x="69039" y="106523"/>
                </a:lnTo>
                <a:close/>
                <a:moveTo>
                  <a:pt x="81223" y="106523"/>
                </a:moveTo>
                <a:lnTo>
                  <a:pt x="81223" y="112460"/>
                </a:lnTo>
                <a:lnTo>
                  <a:pt x="75286" y="112460"/>
                </a:lnTo>
                <a:lnTo>
                  <a:pt x="75286" y="106523"/>
                </a:lnTo>
                <a:close/>
                <a:moveTo>
                  <a:pt x="87470" y="106523"/>
                </a:moveTo>
                <a:lnTo>
                  <a:pt x="87470" y="112460"/>
                </a:lnTo>
                <a:lnTo>
                  <a:pt x="81535" y="112460"/>
                </a:lnTo>
                <a:lnTo>
                  <a:pt x="81535" y="106523"/>
                </a:lnTo>
                <a:close/>
                <a:moveTo>
                  <a:pt x="93718" y="106523"/>
                </a:moveTo>
                <a:lnTo>
                  <a:pt x="93718" y="112460"/>
                </a:lnTo>
                <a:lnTo>
                  <a:pt x="87784" y="112460"/>
                </a:lnTo>
                <a:lnTo>
                  <a:pt x="87784" y="106523"/>
                </a:lnTo>
                <a:close/>
                <a:moveTo>
                  <a:pt x="99967" y="106523"/>
                </a:moveTo>
                <a:lnTo>
                  <a:pt x="99967" y="112460"/>
                </a:lnTo>
                <a:lnTo>
                  <a:pt x="94031" y="112460"/>
                </a:lnTo>
                <a:lnTo>
                  <a:pt x="94031" y="106523"/>
                </a:lnTo>
                <a:close/>
                <a:moveTo>
                  <a:pt x="106214" y="106523"/>
                </a:moveTo>
                <a:lnTo>
                  <a:pt x="106214" y="112460"/>
                </a:lnTo>
                <a:lnTo>
                  <a:pt x="100278" y="112460"/>
                </a:lnTo>
                <a:lnTo>
                  <a:pt x="100278" y="106523"/>
                </a:lnTo>
                <a:close/>
                <a:moveTo>
                  <a:pt x="112461" y="106523"/>
                </a:moveTo>
                <a:lnTo>
                  <a:pt x="112461" y="112460"/>
                </a:lnTo>
                <a:lnTo>
                  <a:pt x="106527" y="112460"/>
                </a:lnTo>
                <a:lnTo>
                  <a:pt x="106527" y="106523"/>
                </a:lnTo>
                <a:close/>
                <a:moveTo>
                  <a:pt x="118710" y="106523"/>
                </a:moveTo>
                <a:lnTo>
                  <a:pt x="118710" y="112460"/>
                </a:lnTo>
                <a:lnTo>
                  <a:pt x="112774" y="112460"/>
                </a:lnTo>
                <a:lnTo>
                  <a:pt x="112774" y="106523"/>
                </a:lnTo>
                <a:close/>
                <a:moveTo>
                  <a:pt x="124957" y="106523"/>
                </a:moveTo>
                <a:lnTo>
                  <a:pt x="124957" y="112460"/>
                </a:lnTo>
                <a:lnTo>
                  <a:pt x="119021" y="112460"/>
                </a:lnTo>
                <a:lnTo>
                  <a:pt x="119021" y="106523"/>
                </a:lnTo>
                <a:close/>
                <a:moveTo>
                  <a:pt x="131204" y="106523"/>
                </a:moveTo>
                <a:lnTo>
                  <a:pt x="131204" y="112460"/>
                </a:lnTo>
                <a:lnTo>
                  <a:pt x="125270" y="112460"/>
                </a:lnTo>
                <a:lnTo>
                  <a:pt x="125270" y="106523"/>
                </a:lnTo>
                <a:close/>
                <a:moveTo>
                  <a:pt x="137451" y="106523"/>
                </a:moveTo>
                <a:lnTo>
                  <a:pt x="137451" y="112460"/>
                </a:lnTo>
                <a:lnTo>
                  <a:pt x="131517" y="112460"/>
                </a:lnTo>
                <a:lnTo>
                  <a:pt x="131517" y="106523"/>
                </a:lnTo>
                <a:close/>
                <a:moveTo>
                  <a:pt x="143702" y="106523"/>
                </a:moveTo>
                <a:lnTo>
                  <a:pt x="143702" y="112460"/>
                </a:lnTo>
                <a:lnTo>
                  <a:pt x="137766" y="112460"/>
                </a:lnTo>
                <a:lnTo>
                  <a:pt x="137766" y="106523"/>
                </a:lnTo>
                <a:close/>
                <a:moveTo>
                  <a:pt x="149949" y="106523"/>
                </a:moveTo>
                <a:lnTo>
                  <a:pt x="149949" y="112460"/>
                </a:lnTo>
                <a:lnTo>
                  <a:pt x="144015" y="112460"/>
                </a:lnTo>
                <a:lnTo>
                  <a:pt x="144015" y="106523"/>
                </a:lnTo>
                <a:close/>
                <a:moveTo>
                  <a:pt x="156196" y="106523"/>
                </a:moveTo>
                <a:lnTo>
                  <a:pt x="156196" y="112460"/>
                </a:lnTo>
                <a:lnTo>
                  <a:pt x="150262" y="112460"/>
                </a:lnTo>
                <a:lnTo>
                  <a:pt x="150262" y="106523"/>
                </a:lnTo>
                <a:close/>
                <a:moveTo>
                  <a:pt x="162445" y="106523"/>
                </a:moveTo>
                <a:lnTo>
                  <a:pt x="162445" y="112460"/>
                </a:lnTo>
                <a:lnTo>
                  <a:pt x="156509" y="112460"/>
                </a:lnTo>
                <a:lnTo>
                  <a:pt x="156509" y="106523"/>
                </a:lnTo>
                <a:close/>
                <a:moveTo>
                  <a:pt x="168692" y="106523"/>
                </a:moveTo>
                <a:lnTo>
                  <a:pt x="168692" y="112460"/>
                </a:lnTo>
                <a:lnTo>
                  <a:pt x="162756" y="112460"/>
                </a:lnTo>
                <a:lnTo>
                  <a:pt x="162756" y="106523"/>
                </a:lnTo>
                <a:close/>
                <a:moveTo>
                  <a:pt x="174939" y="106523"/>
                </a:moveTo>
                <a:lnTo>
                  <a:pt x="174939" y="112460"/>
                </a:lnTo>
                <a:lnTo>
                  <a:pt x="169005" y="112460"/>
                </a:lnTo>
                <a:lnTo>
                  <a:pt x="169005" y="106523"/>
                </a:lnTo>
                <a:close/>
                <a:moveTo>
                  <a:pt x="181186" y="106523"/>
                </a:moveTo>
                <a:lnTo>
                  <a:pt x="181186" y="112460"/>
                </a:lnTo>
                <a:lnTo>
                  <a:pt x="175252" y="112460"/>
                </a:lnTo>
                <a:lnTo>
                  <a:pt x="175252" y="106523"/>
                </a:lnTo>
                <a:close/>
                <a:moveTo>
                  <a:pt x="187435" y="106523"/>
                </a:moveTo>
                <a:lnTo>
                  <a:pt x="187435" y="112460"/>
                </a:lnTo>
                <a:lnTo>
                  <a:pt x="181499" y="112460"/>
                </a:lnTo>
                <a:lnTo>
                  <a:pt x="181499" y="106523"/>
                </a:lnTo>
                <a:close/>
                <a:moveTo>
                  <a:pt x="193684" y="106523"/>
                </a:moveTo>
                <a:lnTo>
                  <a:pt x="193684" y="112460"/>
                </a:lnTo>
                <a:lnTo>
                  <a:pt x="187749" y="112460"/>
                </a:lnTo>
                <a:lnTo>
                  <a:pt x="187749" y="106523"/>
                </a:lnTo>
                <a:close/>
                <a:moveTo>
                  <a:pt x="199931" y="106523"/>
                </a:moveTo>
                <a:lnTo>
                  <a:pt x="199931" y="112460"/>
                </a:lnTo>
                <a:lnTo>
                  <a:pt x="193996" y="112460"/>
                </a:lnTo>
                <a:lnTo>
                  <a:pt x="193996" y="106523"/>
                </a:lnTo>
                <a:close/>
                <a:moveTo>
                  <a:pt x="206180" y="106523"/>
                </a:moveTo>
                <a:lnTo>
                  <a:pt x="206180" y="112460"/>
                </a:lnTo>
                <a:lnTo>
                  <a:pt x="200244" y="112460"/>
                </a:lnTo>
                <a:lnTo>
                  <a:pt x="200244" y="106523"/>
                </a:lnTo>
                <a:close/>
                <a:moveTo>
                  <a:pt x="212427" y="106523"/>
                </a:moveTo>
                <a:lnTo>
                  <a:pt x="212427" y="112460"/>
                </a:lnTo>
                <a:lnTo>
                  <a:pt x="206491" y="112460"/>
                </a:lnTo>
                <a:lnTo>
                  <a:pt x="206491" y="106523"/>
                </a:lnTo>
                <a:close/>
                <a:moveTo>
                  <a:pt x="218674" y="106523"/>
                </a:moveTo>
                <a:lnTo>
                  <a:pt x="218674" y="112460"/>
                </a:lnTo>
                <a:lnTo>
                  <a:pt x="212739" y="112460"/>
                </a:lnTo>
                <a:lnTo>
                  <a:pt x="212739" y="106523"/>
                </a:lnTo>
                <a:close/>
                <a:moveTo>
                  <a:pt x="224921" y="106523"/>
                </a:moveTo>
                <a:lnTo>
                  <a:pt x="224921" y="112460"/>
                </a:lnTo>
                <a:lnTo>
                  <a:pt x="218987" y="112460"/>
                </a:lnTo>
                <a:lnTo>
                  <a:pt x="218987" y="106523"/>
                </a:lnTo>
                <a:close/>
                <a:moveTo>
                  <a:pt x="231170" y="106523"/>
                </a:moveTo>
                <a:lnTo>
                  <a:pt x="231170" y="112460"/>
                </a:lnTo>
                <a:lnTo>
                  <a:pt x="225234" y="112460"/>
                </a:lnTo>
                <a:lnTo>
                  <a:pt x="225234" y="106523"/>
                </a:lnTo>
                <a:close/>
                <a:moveTo>
                  <a:pt x="237417" y="106523"/>
                </a:moveTo>
                <a:lnTo>
                  <a:pt x="237417" y="112460"/>
                </a:lnTo>
                <a:lnTo>
                  <a:pt x="231481" y="112460"/>
                </a:lnTo>
                <a:lnTo>
                  <a:pt x="231481" y="106523"/>
                </a:lnTo>
                <a:close/>
                <a:moveTo>
                  <a:pt x="243664" y="106523"/>
                </a:moveTo>
                <a:lnTo>
                  <a:pt x="243664" y="112460"/>
                </a:lnTo>
                <a:lnTo>
                  <a:pt x="237729" y="112460"/>
                </a:lnTo>
                <a:lnTo>
                  <a:pt x="237729" y="106523"/>
                </a:lnTo>
                <a:close/>
                <a:moveTo>
                  <a:pt x="249911" y="106523"/>
                </a:moveTo>
                <a:lnTo>
                  <a:pt x="249911" y="112460"/>
                </a:lnTo>
                <a:lnTo>
                  <a:pt x="243977" y="112460"/>
                </a:lnTo>
                <a:lnTo>
                  <a:pt x="243977" y="106523"/>
                </a:lnTo>
                <a:close/>
                <a:moveTo>
                  <a:pt x="256161" y="106523"/>
                </a:moveTo>
                <a:lnTo>
                  <a:pt x="256161" y="112460"/>
                </a:lnTo>
                <a:lnTo>
                  <a:pt x="250225" y="112460"/>
                </a:lnTo>
                <a:lnTo>
                  <a:pt x="250225" y="106523"/>
                </a:lnTo>
                <a:close/>
                <a:moveTo>
                  <a:pt x="262409" y="106523"/>
                </a:moveTo>
                <a:lnTo>
                  <a:pt x="262409" y="112460"/>
                </a:lnTo>
                <a:lnTo>
                  <a:pt x="256474" y="112460"/>
                </a:lnTo>
                <a:lnTo>
                  <a:pt x="256474" y="106523"/>
                </a:lnTo>
                <a:close/>
                <a:moveTo>
                  <a:pt x="268656" y="106523"/>
                </a:moveTo>
                <a:lnTo>
                  <a:pt x="268656" y="112460"/>
                </a:lnTo>
                <a:lnTo>
                  <a:pt x="262721" y="112460"/>
                </a:lnTo>
                <a:lnTo>
                  <a:pt x="262721" y="106523"/>
                </a:lnTo>
                <a:close/>
                <a:moveTo>
                  <a:pt x="274904" y="106523"/>
                </a:moveTo>
                <a:lnTo>
                  <a:pt x="274904" y="112460"/>
                </a:lnTo>
                <a:lnTo>
                  <a:pt x="268968" y="112460"/>
                </a:lnTo>
                <a:lnTo>
                  <a:pt x="268968" y="106523"/>
                </a:lnTo>
                <a:close/>
                <a:moveTo>
                  <a:pt x="6251" y="112771"/>
                </a:moveTo>
                <a:lnTo>
                  <a:pt x="6251" y="118707"/>
                </a:lnTo>
                <a:lnTo>
                  <a:pt x="315" y="118707"/>
                </a:lnTo>
                <a:lnTo>
                  <a:pt x="315" y="112771"/>
                </a:lnTo>
                <a:close/>
                <a:moveTo>
                  <a:pt x="12498" y="112771"/>
                </a:moveTo>
                <a:lnTo>
                  <a:pt x="12498" y="118707"/>
                </a:lnTo>
                <a:lnTo>
                  <a:pt x="6562" y="118707"/>
                </a:lnTo>
                <a:lnTo>
                  <a:pt x="6562" y="112771"/>
                </a:lnTo>
                <a:close/>
                <a:moveTo>
                  <a:pt x="18745" y="112771"/>
                </a:moveTo>
                <a:lnTo>
                  <a:pt x="18745" y="118707"/>
                </a:lnTo>
                <a:lnTo>
                  <a:pt x="12810" y="118707"/>
                </a:lnTo>
                <a:lnTo>
                  <a:pt x="12810" y="112771"/>
                </a:lnTo>
                <a:close/>
                <a:moveTo>
                  <a:pt x="24992" y="112771"/>
                </a:moveTo>
                <a:lnTo>
                  <a:pt x="24992" y="118707"/>
                </a:lnTo>
                <a:lnTo>
                  <a:pt x="19058" y="118707"/>
                </a:lnTo>
                <a:lnTo>
                  <a:pt x="19058" y="112771"/>
                </a:lnTo>
                <a:close/>
                <a:moveTo>
                  <a:pt x="31242" y="112771"/>
                </a:moveTo>
                <a:lnTo>
                  <a:pt x="31242" y="118707"/>
                </a:lnTo>
                <a:lnTo>
                  <a:pt x="25305" y="118707"/>
                </a:lnTo>
                <a:lnTo>
                  <a:pt x="25305" y="112771"/>
                </a:lnTo>
                <a:close/>
                <a:moveTo>
                  <a:pt x="37489" y="112771"/>
                </a:moveTo>
                <a:lnTo>
                  <a:pt x="37489" y="118707"/>
                </a:lnTo>
                <a:lnTo>
                  <a:pt x="31553" y="118707"/>
                </a:lnTo>
                <a:lnTo>
                  <a:pt x="31553" y="112771"/>
                </a:lnTo>
                <a:close/>
                <a:moveTo>
                  <a:pt x="43737" y="112771"/>
                </a:moveTo>
                <a:lnTo>
                  <a:pt x="43737" y="118707"/>
                </a:lnTo>
                <a:lnTo>
                  <a:pt x="37802" y="118707"/>
                </a:lnTo>
                <a:lnTo>
                  <a:pt x="37802" y="112771"/>
                </a:lnTo>
                <a:close/>
                <a:moveTo>
                  <a:pt x="49985" y="112771"/>
                </a:moveTo>
                <a:lnTo>
                  <a:pt x="49985" y="118707"/>
                </a:lnTo>
                <a:lnTo>
                  <a:pt x="44049" y="118707"/>
                </a:lnTo>
                <a:lnTo>
                  <a:pt x="44049" y="112771"/>
                </a:lnTo>
                <a:close/>
                <a:moveTo>
                  <a:pt x="56232" y="112771"/>
                </a:moveTo>
                <a:lnTo>
                  <a:pt x="56232" y="118707"/>
                </a:lnTo>
                <a:lnTo>
                  <a:pt x="50296" y="118707"/>
                </a:lnTo>
                <a:lnTo>
                  <a:pt x="50296" y="112771"/>
                </a:lnTo>
                <a:close/>
                <a:moveTo>
                  <a:pt x="62480" y="112771"/>
                </a:moveTo>
                <a:lnTo>
                  <a:pt x="62480" y="118707"/>
                </a:lnTo>
                <a:lnTo>
                  <a:pt x="56545" y="118707"/>
                </a:lnTo>
                <a:lnTo>
                  <a:pt x="56545" y="112771"/>
                </a:lnTo>
                <a:close/>
                <a:moveTo>
                  <a:pt x="68727" y="112771"/>
                </a:moveTo>
                <a:lnTo>
                  <a:pt x="68727" y="118707"/>
                </a:lnTo>
                <a:lnTo>
                  <a:pt x="62792" y="118707"/>
                </a:lnTo>
                <a:lnTo>
                  <a:pt x="62792" y="112771"/>
                </a:lnTo>
                <a:close/>
                <a:moveTo>
                  <a:pt x="74975" y="112771"/>
                </a:moveTo>
                <a:lnTo>
                  <a:pt x="74975" y="118707"/>
                </a:lnTo>
                <a:lnTo>
                  <a:pt x="69039" y="118707"/>
                </a:lnTo>
                <a:lnTo>
                  <a:pt x="69039" y="112771"/>
                </a:lnTo>
                <a:close/>
                <a:moveTo>
                  <a:pt x="81223" y="112771"/>
                </a:moveTo>
                <a:lnTo>
                  <a:pt x="81223" y="118707"/>
                </a:lnTo>
                <a:lnTo>
                  <a:pt x="75286" y="118707"/>
                </a:lnTo>
                <a:lnTo>
                  <a:pt x="75286" y="112771"/>
                </a:lnTo>
                <a:close/>
                <a:moveTo>
                  <a:pt x="87470" y="112771"/>
                </a:moveTo>
                <a:lnTo>
                  <a:pt x="87470" y="118707"/>
                </a:lnTo>
                <a:lnTo>
                  <a:pt x="81535" y="118707"/>
                </a:lnTo>
                <a:lnTo>
                  <a:pt x="81535" y="112771"/>
                </a:lnTo>
                <a:close/>
                <a:moveTo>
                  <a:pt x="93718" y="112771"/>
                </a:moveTo>
                <a:lnTo>
                  <a:pt x="93718" y="118707"/>
                </a:lnTo>
                <a:lnTo>
                  <a:pt x="87784" y="118707"/>
                </a:lnTo>
                <a:lnTo>
                  <a:pt x="87784" y="112771"/>
                </a:lnTo>
                <a:close/>
                <a:moveTo>
                  <a:pt x="99967" y="112771"/>
                </a:moveTo>
                <a:lnTo>
                  <a:pt x="99967" y="118707"/>
                </a:lnTo>
                <a:lnTo>
                  <a:pt x="94031" y="118707"/>
                </a:lnTo>
                <a:lnTo>
                  <a:pt x="94031" y="112771"/>
                </a:lnTo>
                <a:close/>
                <a:moveTo>
                  <a:pt x="106214" y="112771"/>
                </a:moveTo>
                <a:lnTo>
                  <a:pt x="106214" y="118707"/>
                </a:lnTo>
                <a:lnTo>
                  <a:pt x="100278" y="118707"/>
                </a:lnTo>
                <a:lnTo>
                  <a:pt x="100278" y="112771"/>
                </a:lnTo>
                <a:close/>
                <a:moveTo>
                  <a:pt x="112461" y="112771"/>
                </a:moveTo>
                <a:lnTo>
                  <a:pt x="112461" y="118707"/>
                </a:lnTo>
                <a:lnTo>
                  <a:pt x="106527" y="118707"/>
                </a:lnTo>
                <a:lnTo>
                  <a:pt x="106527" y="112771"/>
                </a:lnTo>
                <a:close/>
                <a:moveTo>
                  <a:pt x="118710" y="112771"/>
                </a:moveTo>
                <a:lnTo>
                  <a:pt x="118710" y="118707"/>
                </a:lnTo>
                <a:lnTo>
                  <a:pt x="112774" y="118707"/>
                </a:lnTo>
                <a:lnTo>
                  <a:pt x="112774" y="112771"/>
                </a:lnTo>
                <a:close/>
                <a:moveTo>
                  <a:pt x="124957" y="112771"/>
                </a:moveTo>
                <a:lnTo>
                  <a:pt x="124957" y="118707"/>
                </a:lnTo>
                <a:lnTo>
                  <a:pt x="119021" y="118707"/>
                </a:lnTo>
                <a:lnTo>
                  <a:pt x="119021" y="112771"/>
                </a:lnTo>
                <a:close/>
                <a:moveTo>
                  <a:pt x="131204" y="112771"/>
                </a:moveTo>
                <a:lnTo>
                  <a:pt x="131204" y="118707"/>
                </a:lnTo>
                <a:lnTo>
                  <a:pt x="125270" y="118707"/>
                </a:lnTo>
                <a:lnTo>
                  <a:pt x="125270" y="112771"/>
                </a:lnTo>
                <a:close/>
                <a:moveTo>
                  <a:pt x="137451" y="112771"/>
                </a:moveTo>
                <a:lnTo>
                  <a:pt x="137451" y="118707"/>
                </a:lnTo>
                <a:lnTo>
                  <a:pt x="131517" y="118707"/>
                </a:lnTo>
                <a:lnTo>
                  <a:pt x="131517" y="112771"/>
                </a:lnTo>
                <a:close/>
                <a:moveTo>
                  <a:pt x="143702" y="112771"/>
                </a:moveTo>
                <a:lnTo>
                  <a:pt x="143702" y="118707"/>
                </a:lnTo>
                <a:lnTo>
                  <a:pt x="137766" y="118707"/>
                </a:lnTo>
                <a:lnTo>
                  <a:pt x="137766" y="112771"/>
                </a:lnTo>
                <a:close/>
                <a:moveTo>
                  <a:pt x="149949" y="112771"/>
                </a:moveTo>
                <a:lnTo>
                  <a:pt x="149949" y="118707"/>
                </a:lnTo>
                <a:lnTo>
                  <a:pt x="144015" y="118707"/>
                </a:lnTo>
                <a:lnTo>
                  <a:pt x="144015" y="112771"/>
                </a:lnTo>
                <a:close/>
                <a:moveTo>
                  <a:pt x="156196" y="112771"/>
                </a:moveTo>
                <a:lnTo>
                  <a:pt x="156196" y="118707"/>
                </a:lnTo>
                <a:lnTo>
                  <a:pt x="150262" y="118707"/>
                </a:lnTo>
                <a:lnTo>
                  <a:pt x="150262" y="112771"/>
                </a:lnTo>
                <a:close/>
                <a:moveTo>
                  <a:pt x="162445" y="112771"/>
                </a:moveTo>
                <a:lnTo>
                  <a:pt x="162445" y="118707"/>
                </a:lnTo>
                <a:lnTo>
                  <a:pt x="156509" y="118707"/>
                </a:lnTo>
                <a:lnTo>
                  <a:pt x="156509" y="112771"/>
                </a:lnTo>
                <a:close/>
                <a:moveTo>
                  <a:pt x="168692" y="112771"/>
                </a:moveTo>
                <a:lnTo>
                  <a:pt x="168692" y="118707"/>
                </a:lnTo>
                <a:lnTo>
                  <a:pt x="162756" y="118707"/>
                </a:lnTo>
                <a:lnTo>
                  <a:pt x="162756" y="112771"/>
                </a:lnTo>
                <a:close/>
                <a:moveTo>
                  <a:pt x="174939" y="112771"/>
                </a:moveTo>
                <a:lnTo>
                  <a:pt x="174939" y="118707"/>
                </a:lnTo>
                <a:lnTo>
                  <a:pt x="169005" y="118707"/>
                </a:lnTo>
                <a:lnTo>
                  <a:pt x="169005" y="112771"/>
                </a:lnTo>
                <a:close/>
                <a:moveTo>
                  <a:pt x="181186" y="112771"/>
                </a:moveTo>
                <a:lnTo>
                  <a:pt x="181186" y="118707"/>
                </a:lnTo>
                <a:lnTo>
                  <a:pt x="175252" y="118707"/>
                </a:lnTo>
                <a:lnTo>
                  <a:pt x="175252" y="112771"/>
                </a:lnTo>
                <a:close/>
                <a:moveTo>
                  <a:pt x="187435" y="112771"/>
                </a:moveTo>
                <a:lnTo>
                  <a:pt x="187435" y="118707"/>
                </a:lnTo>
                <a:lnTo>
                  <a:pt x="181499" y="118707"/>
                </a:lnTo>
                <a:lnTo>
                  <a:pt x="181499" y="112771"/>
                </a:lnTo>
                <a:close/>
                <a:moveTo>
                  <a:pt x="193684" y="112771"/>
                </a:moveTo>
                <a:lnTo>
                  <a:pt x="193684" y="118707"/>
                </a:lnTo>
                <a:lnTo>
                  <a:pt x="187749" y="118707"/>
                </a:lnTo>
                <a:lnTo>
                  <a:pt x="187749" y="112771"/>
                </a:lnTo>
                <a:close/>
                <a:moveTo>
                  <a:pt x="199931" y="112771"/>
                </a:moveTo>
                <a:lnTo>
                  <a:pt x="199931" y="118707"/>
                </a:lnTo>
                <a:lnTo>
                  <a:pt x="193996" y="118707"/>
                </a:lnTo>
                <a:lnTo>
                  <a:pt x="193996" y="112771"/>
                </a:lnTo>
                <a:close/>
                <a:moveTo>
                  <a:pt x="206180" y="112771"/>
                </a:moveTo>
                <a:lnTo>
                  <a:pt x="206180" y="118707"/>
                </a:lnTo>
                <a:lnTo>
                  <a:pt x="200244" y="118707"/>
                </a:lnTo>
                <a:lnTo>
                  <a:pt x="200244" y="112771"/>
                </a:lnTo>
                <a:close/>
                <a:moveTo>
                  <a:pt x="212427" y="112771"/>
                </a:moveTo>
                <a:lnTo>
                  <a:pt x="212427" y="118707"/>
                </a:lnTo>
                <a:lnTo>
                  <a:pt x="206491" y="118707"/>
                </a:lnTo>
                <a:lnTo>
                  <a:pt x="206491" y="112771"/>
                </a:lnTo>
                <a:close/>
                <a:moveTo>
                  <a:pt x="218674" y="112771"/>
                </a:moveTo>
                <a:lnTo>
                  <a:pt x="218674" y="118707"/>
                </a:lnTo>
                <a:lnTo>
                  <a:pt x="212739" y="118707"/>
                </a:lnTo>
                <a:lnTo>
                  <a:pt x="212739" y="112771"/>
                </a:lnTo>
                <a:close/>
                <a:moveTo>
                  <a:pt x="224921" y="112771"/>
                </a:moveTo>
                <a:lnTo>
                  <a:pt x="224921" y="118707"/>
                </a:lnTo>
                <a:lnTo>
                  <a:pt x="218987" y="118707"/>
                </a:lnTo>
                <a:lnTo>
                  <a:pt x="218987" y="112771"/>
                </a:lnTo>
                <a:close/>
                <a:moveTo>
                  <a:pt x="231170" y="112771"/>
                </a:moveTo>
                <a:lnTo>
                  <a:pt x="231170" y="118707"/>
                </a:lnTo>
                <a:lnTo>
                  <a:pt x="225234" y="118707"/>
                </a:lnTo>
                <a:lnTo>
                  <a:pt x="225234" y="112771"/>
                </a:lnTo>
                <a:close/>
                <a:moveTo>
                  <a:pt x="237417" y="112771"/>
                </a:moveTo>
                <a:lnTo>
                  <a:pt x="237417" y="118707"/>
                </a:lnTo>
                <a:lnTo>
                  <a:pt x="231481" y="118707"/>
                </a:lnTo>
                <a:lnTo>
                  <a:pt x="231481" y="112771"/>
                </a:lnTo>
                <a:close/>
                <a:moveTo>
                  <a:pt x="243664" y="112771"/>
                </a:moveTo>
                <a:lnTo>
                  <a:pt x="243664" y="118707"/>
                </a:lnTo>
                <a:lnTo>
                  <a:pt x="237729" y="118707"/>
                </a:lnTo>
                <a:lnTo>
                  <a:pt x="237729" y="112771"/>
                </a:lnTo>
                <a:close/>
                <a:moveTo>
                  <a:pt x="249911" y="112771"/>
                </a:moveTo>
                <a:lnTo>
                  <a:pt x="249911" y="118707"/>
                </a:lnTo>
                <a:lnTo>
                  <a:pt x="243977" y="118707"/>
                </a:lnTo>
                <a:lnTo>
                  <a:pt x="243977" y="112771"/>
                </a:lnTo>
                <a:close/>
                <a:moveTo>
                  <a:pt x="256161" y="112771"/>
                </a:moveTo>
                <a:lnTo>
                  <a:pt x="256161" y="118707"/>
                </a:lnTo>
                <a:lnTo>
                  <a:pt x="250225" y="118707"/>
                </a:lnTo>
                <a:lnTo>
                  <a:pt x="250225" y="112771"/>
                </a:lnTo>
                <a:close/>
                <a:moveTo>
                  <a:pt x="262409" y="112771"/>
                </a:moveTo>
                <a:lnTo>
                  <a:pt x="262409" y="118707"/>
                </a:lnTo>
                <a:lnTo>
                  <a:pt x="256474" y="118707"/>
                </a:lnTo>
                <a:lnTo>
                  <a:pt x="256474" y="112771"/>
                </a:lnTo>
                <a:close/>
                <a:moveTo>
                  <a:pt x="268656" y="112771"/>
                </a:moveTo>
                <a:lnTo>
                  <a:pt x="268656" y="118707"/>
                </a:lnTo>
                <a:lnTo>
                  <a:pt x="262721" y="118707"/>
                </a:lnTo>
                <a:lnTo>
                  <a:pt x="262721" y="112771"/>
                </a:lnTo>
                <a:close/>
                <a:moveTo>
                  <a:pt x="274904" y="112771"/>
                </a:moveTo>
                <a:lnTo>
                  <a:pt x="274904" y="118707"/>
                </a:lnTo>
                <a:lnTo>
                  <a:pt x="268968" y="118707"/>
                </a:lnTo>
                <a:lnTo>
                  <a:pt x="268968" y="112771"/>
                </a:lnTo>
                <a:close/>
                <a:moveTo>
                  <a:pt x="6251" y="119019"/>
                </a:moveTo>
                <a:lnTo>
                  <a:pt x="6251" y="124954"/>
                </a:lnTo>
                <a:lnTo>
                  <a:pt x="315" y="124954"/>
                </a:lnTo>
                <a:lnTo>
                  <a:pt x="315" y="119019"/>
                </a:lnTo>
                <a:close/>
                <a:moveTo>
                  <a:pt x="12498" y="119019"/>
                </a:moveTo>
                <a:lnTo>
                  <a:pt x="12498" y="124954"/>
                </a:lnTo>
                <a:lnTo>
                  <a:pt x="6562" y="124954"/>
                </a:lnTo>
                <a:lnTo>
                  <a:pt x="6562" y="119019"/>
                </a:lnTo>
                <a:close/>
                <a:moveTo>
                  <a:pt x="18745" y="119019"/>
                </a:moveTo>
                <a:lnTo>
                  <a:pt x="18745" y="124954"/>
                </a:lnTo>
                <a:lnTo>
                  <a:pt x="12810" y="124954"/>
                </a:lnTo>
                <a:lnTo>
                  <a:pt x="12810" y="119019"/>
                </a:lnTo>
                <a:close/>
                <a:moveTo>
                  <a:pt x="24992" y="119019"/>
                </a:moveTo>
                <a:lnTo>
                  <a:pt x="24992" y="124954"/>
                </a:lnTo>
                <a:lnTo>
                  <a:pt x="19058" y="124954"/>
                </a:lnTo>
                <a:lnTo>
                  <a:pt x="19058" y="119019"/>
                </a:lnTo>
                <a:close/>
                <a:moveTo>
                  <a:pt x="31242" y="119019"/>
                </a:moveTo>
                <a:lnTo>
                  <a:pt x="31242" y="124954"/>
                </a:lnTo>
                <a:lnTo>
                  <a:pt x="25305" y="124954"/>
                </a:lnTo>
                <a:lnTo>
                  <a:pt x="25305" y="119019"/>
                </a:lnTo>
                <a:close/>
                <a:moveTo>
                  <a:pt x="37489" y="119019"/>
                </a:moveTo>
                <a:lnTo>
                  <a:pt x="37489" y="124954"/>
                </a:lnTo>
                <a:lnTo>
                  <a:pt x="31553" y="124954"/>
                </a:lnTo>
                <a:lnTo>
                  <a:pt x="31553" y="119019"/>
                </a:lnTo>
                <a:close/>
                <a:moveTo>
                  <a:pt x="43737" y="119019"/>
                </a:moveTo>
                <a:lnTo>
                  <a:pt x="43737" y="124954"/>
                </a:lnTo>
                <a:lnTo>
                  <a:pt x="37802" y="124954"/>
                </a:lnTo>
                <a:lnTo>
                  <a:pt x="37802" y="119019"/>
                </a:lnTo>
                <a:close/>
                <a:moveTo>
                  <a:pt x="49985" y="119019"/>
                </a:moveTo>
                <a:lnTo>
                  <a:pt x="49985" y="124954"/>
                </a:lnTo>
                <a:lnTo>
                  <a:pt x="44049" y="124954"/>
                </a:lnTo>
                <a:lnTo>
                  <a:pt x="44049" y="119019"/>
                </a:lnTo>
                <a:close/>
                <a:moveTo>
                  <a:pt x="56232" y="119019"/>
                </a:moveTo>
                <a:lnTo>
                  <a:pt x="56232" y="124954"/>
                </a:lnTo>
                <a:lnTo>
                  <a:pt x="50296" y="124954"/>
                </a:lnTo>
                <a:lnTo>
                  <a:pt x="50296" y="119019"/>
                </a:lnTo>
                <a:close/>
                <a:moveTo>
                  <a:pt x="62480" y="119019"/>
                </a:moveTo>
                <a:lnTo>
                  <a:pt x="62480" y="124954"/>
                </a:lnTo>
                <a:lnTo>
                  <a:pt x="56545" y="124954"/>
                </a:lnTo>
                <a:lnTo>
                  <a:pt x="56545" y="119019"/>
                </a:lnTo>
                <a:close/>
                <a:moveTo>
                  <a:pt x="68727" y="119019"/>
                </a:moveTo>
                <a:lnTo>
                  <a:pt x="68727" y="124954"/>
                </a:lnTo>
                <a:lnTo>
                  <a:pt x="62792" y="124954"/>
                </a:lnTo>
                <a:lnTo>
                  <a:pt x="62792" y="119019"/>
                </a:lnTo>
                <a:close/>
                <a:moveTo>
                  <a:pt x="74975" y="119019"/>
                </a:moveTo>
                <a:lnTo>
                  <a:pt x="74975" y="124954"/>
                </a:lnTo>
                <a:lnTo>
                  <a:pt x="69039" y="124954"/>
                </a:lnTo>
                <a:lnTo>
                  <a:pt x="69039" y="119019"/>
                </a:lnTo>
                <a:close/>
                <a:moveTo>
                  <a:pt x="81223" y="119019"/>
                </a:moveTo>
                <a:lnTo>
                  <a:pt x="81223" y="124954"/>
                </a:lnTo>
                <a:lnTo>
                  <a:pt x="75286" y="124954"/>
                </a:lnTo>
                <a:lnTo>
                  <a:pt x="75286" y="119019"/>
                </a:lnTo>
                <a:close/>
                <a:moveTo>
                  <a:pt x="87470" y="119019"/>
                </a:moveTo>
                <a:lnTo>
                  <a:pt x="87470" y="124954"/>
                </a:lnTo>
                <a:lnTo>
                  <a:pt x="81535" y="124954"/>
                </a:lnTo>
                <a:lnTo>
                  <a:pt x="81535" y="119019"/>
                </a:lnTo>
                <a:close/>
                <a:moveTo>
                  <a:pt x="93718" y="119019"/>
                </a:moveTo>
                <a:lnTo>
                  <a:pt x="93718" y="124954"/>
                </a:lnTo>
                <a:lnTo>
                  <a:pt x="87784" y="124954"/>
                </a:lnTo>
                <a:lnTo>
                  <a:pt x="87784" y="119019"/>
                </a:lnTo>
                <a:close/>
                <a:moveTo>
                  <a:pt x="99967" y="119019"/>
                </a:moveTo>
                <a:lnTo>
                  <a:pt x="99967" y="124954"/>
                </a:lnTo>
                <a:lnTo>
                  <a:pt x="94031" y="124954"/>
                </a:lnTo>
                <a:lnTo>
                  <a:pt x="94031" y="119019"/>
                </a:lnTo>
                <a:close/>
                <a:moveTo>
                  <a:pt x="106214" y="119019"/>
                </a:moveTo>
                <a:lnTo>
                  <a:pt x="106214" y="124954"/>
                </a:lnTo>
                <a:lnTo>
                  <a:pt x="100278" y="124954"/>
                </a:lnTo>
                <a:lnTo>
                  <a:pt x="100278" y="119019"/>
                </a:lnTo>
                <a:close/>
                <a:moveTo>
                  <a:pt x="112461" y="119019"/>
                </a:moveTo>
                <a:lnTo>
                  <a:pt x="112461" y="124954"/>
                </a:lnTo>
                <a:lnTo>
                  <a:pt x="106527" y="124954"/>
                </a:lnTo>
                <a:lnTo>
                  <a:pt x="106527" y="119019"/>
                </a:lnTo>
                <a:close/>
                <a:moveTo>
                  <a:pt x="118710" y="119019"/>
                </a:moveTo>
                <a:lnTo>
                  <a:pt x="118710" y="124954"/>
                </a:lnTo>
                <a:lnTo>
                  <a:pt x="112774" y="124954"/>
                </a:lnTo>
                <a:lnTo>
                  <a:pt x="112774" y="119019"/>
                </a:lnTo>
                <a:close/>
                <a:moveTo>
                  <a:pt x="124957" y="119019"/>
                </a:moveTo>
                <a:lnTo>
                  <a:pt x="124957" y="124954"/>
                </a:lnTo>
                <a:lnTo>
                  <a:pt x="119021" y="124954"/>
                </a:lnTo>
                <a:lnTo>
                  <a:pt x="119021" y="119019"/>
                </a:lnTo>
                <a:close/>
                <a:moveTo>
                  <a:pt x="131204" y="119019"/>
                </a:moveTo>
                <a:lnTo>
                  <a:pt x="131204" y="124954"/>
                </a:lnTo>
                <a:lnTo>
                  <a:pt x="125270" y="124954"/>
                </a:lnTo>
                <a:lnTo>
                  <a:pt x="125270" y="119019"/>
                </a:lnTo>
                <a:close/>
                <a:moveTo>
                  <a:pt x="137451" y="119019"/>
                </a:moveTo>
                <a:lnTo>
                  <a:pt x="137451" y="124954"/>
                </a:lnTo>
                <a:lnTo>
                  <a:pt x="131517" y="124954"/>
                </a:lnTo>
                <a:lnTo>
                  <a:pt x="131517" y="119019"/>
                </a:lnTo>
                <a:close/>
                <a:moveTo>
                  <a:pt x="143702" y="119019"/>
                </a:moveTo>
                <a:lnTo>
                  <a:pt x="143702" y="124954"/>
                </a:lnTo>
                <a:lnTo>
                  <a:pt x="137766" y="124954"/>
                </a:lnTo>
                <a:lnTo>
                  <a:pt x="137766" y="119019"/>
                </a:lnTo>
                <a:close/>
                <a:moveTo>
                  <a:pt x="149949" y="119019"/>
                </a:moveTo>
                <a:lnTo>
                  <a:pt x="149949" y="124954"/>
                </a:lnTo>
                <a:lnTo>
                  <a:pt x="144015" y="124954"/>
                </a:lnTo>
                <a:lnTo>
                  <a:pt x="144015" y="119019"/>
                </a:lnTo>
                <a:close/>
                <a:moveTo>
                  <a:pt x="156196" y="119019"/>
                </a:moveTo>
                <a:lnTo>
                  <a:pt x="156196" y="124954"/>
                </a:lnTo>
                <a:lnTo>
                  <a:pt x="150262" y="124954"/>
                </a:lnTo>
                <a:lnTo>
                  <a:pt x="150262" y="119019"/>
                </a:lnTo>
                <a:close/>
                <a:moveTo>
                  <a:pt x="162445" y="119019"/>
                </a:moveTo>
                <a:lnTo>
                  <a:pt x="162445" y="124954"/>
                </a:lnTo>
                <a:lnTo>
                  <a:pt x="156509" y="124954"/>
                </a:lnTo>
                <a:lnTo>
                  <a:pt x="156509" y="119019"/>
                </a:lnTo>
                <a:close/>
                <a:moveTo>
                  <a:pt x="168692" y="119019"/>
                </a:moveTo>
                <a:lnTo>
                  <a:pt x="168692" y="124954"/>
                </a:lnTo>
                <a:lnTo>
                  <a:pt x="162756" y="124954"/>
                </a:lnTo>
                <a:lnTo>
                  <a:pt x="162756" y="119019"/>
                </a:lnTo>
                <a:close/>
                <a:moveTo>
                  <a:pt x="174939" y="119019"/>
                </a:moveTo>
                <a:lnTo>
                  <a:pt x="174939" y="124954"/>
                </a:lnTo>
                <a:lnTo>
                  <a:pt x="169005" y="124954"/>
                </a:lnTo>
                <a:lnTo>
                  <a:pt x="169005" y="119019"/>
                </a:lnTo>
                <a:close/>
                <a:moveTo>
                  <a:pt x="181186" y="119019"/>
                </a:moveTo>
                <a:lnTo>
                  <a:pt x="181186" y="124954"/>
                </a:lnTo>
                <a:lnTo>
                  <a:pt x="175252" y="124954"/>
                </a:lnTo>
                <a:lnTo>
                  <a:pt x="175252" y="119019"/>
                </a:lnTo>
                <a:close/>
                <a:moveTo>
                  <a:pt x="187435" y="119019"/>
                </a:moveTo>
                <a:lnTo>
                  <a:pt x="187435" y="124954"/>
                </a:lnTo>
                <a:lnTo>
                  <a:pt x="181499" y="124954"/>
                </a:lnTo>
                <a:lnTo>
                  <a:pt x="181499" y="119019"/>
                </a:lnTo>
                <a:close/>
                <a:moveTo>
                  <a:pt x="193684" y="119019"/>
                </a:moveTo>
                <a:lnTo>
                  <a:pt x="193684" y="124954"/>
                </a:lnTo>
                <a:lnTo>
                  <a:pt x="187749" y="124954"/>
                </a:lnTo>
                <a:lnTo>
                  <a:pt x="187749" y="119019"/>
                </a:lnTo>
                <a:close/>
                <a:moveTo>
                  <a:pt x="199931" y="119019"/>
                </a:moveTo>
                <a:lnTo>
                  <a:pt x="199931" y="124954"/>
                </a:lnTo>
                <a:lnTo>
                  <a:pt x="193996" y="124954"/>
                </a:lnTo>
                <a:lnTo>
                  <a:pt x="193996" y="119019"/>
                </a:lnTo>
                <a:close/>
                <a:moveTo>
                  <a:pt x="206180" y="119019"/>
                </a:moveTo>
                <a:lnTo>
                  <a:pt x="206180" y="124954"/>
                </a:lnTo>
                <a:lnTo>
                  <a:pt x="200244" y="124954"/>
                </a:lnTo>
                <a:lnTo>
                  <a:pt x="200244" y="119019"/>
                </a:lnTo>
                <a:close/>
                <a:moveTo>
                  <a:pt x="212427" y="119019"/>
                </a:moveTo>
                <a:lnTo>
                  <a:pt x="212427" y="124954"/>
                </a:lnTo>
                <a:lnTo>
                  <a:pt x="206491" y="124954"/>
                </a:lnTo>
                <a:lnTo>
                  <a:pt x="206491" y="119019"/>
                </a:lnTo>
                <a:close/>
                <a:moveTo>
                  <a:pt x="218674" y="119019"/>
                </a:moveTo>
                <a:lnTo>
                  <a:pt x="218674" y="124954"/>
                </a:lnTo>
                <a:lnTo>
                  <a:pt x="212739" y="124954"/>
                </a:lnTo>
                <a:lnTo>
                  <a:pt x="212739" y="119019"/>
                </a:lnTo>
                <a:close/>
                <a:moveTo>
                  <a:pt x="224921" y="119019"/>
                </a:moveTo>
                <a:lnTo>
                  <a:pt x="224921" y="124954"/>
                </a:lnTo>
                <a:lnTo>
                  <a:pt x="218987" y="124954"/>
                </a:lnTo>
                <a:lnTo>
                  <a:pt x="218987" y="119019"/>
                </a:lnTo>
                <a:close/>
                <a:moveTo>
                  <a:pt x="231170" y="119019"/>
                </a:moveTo>
                <a:lnTo>
                  <a:pt x="231170" y="124954"/>
                </a:lnTo>
                <a:lnTo>
                  <a:pt x="225234" y="124954"/>
                </a:lnTo>
                <a:lnTo>
                  <a:pt x="225234" y="119019"/>
                </a:lnTo>
                <a:close/>
                <a:moveTo>
                  <a:pt x="237417" y="119019"/>
                </a:moveTo>
                <a:lnTo>
                  <a:pt x="237417" y="124954"/>
                </a:lnTo>
                <a:lnTo>
                  <a:pt x="231481" y="124954"/>
                </a:lnTo>
                <a:lnTo>
                  <a:pt x="231481" y="119019"/>
                </a:lnTo>
                <a:close/>
                <a:moveTo>
                  <a:pt x="243664" y="119019"/>
                </a:moveTo>
                <a:lnTo>
                  <a:pt x="243664" y="124954"/>
                </a:lnTo>
                <a:lnTo>
                  <a:pt x="237729" y="124954"/>
                </a:lnTo>
                <a:lnTo>
                  <a:pt x="237729" y="119019"/>
                </a:lnTo>
                <a:close/>
                <a:moveTo>
                  <a:pt x="249911" y="119019"/>
                </a:moveTo>
                <a:lnTo>
                  <a:pt x="249911" y="124954"/>
                </a:lnTo>
                <a:lnTo>
                  <a:pt x="243977" y="124954"/>
                </a:lnTo>
                <a:lnTo>
                  <a:pt x="243977" y="119019"/>
                </a:lnTo>
                <a:close/>
                <a:moveTo>
                  <a:pt x="256161" y="119019"/>
                </a:moveTo>
                <a:lnTo>
                  <a:pt x="256161" y="124954"/>
                </a:lnTo>
                <a:lnTo>
                  <a:pt x="250225" y="124954"/>
                </a:lnTo>
                <a:lnTo>
                  <a:pt x="250225" y="119019"/>
                </a:lnTo>
                <a:close/>
                <a:moveTo>
                  <a:pt x="262409" y="119019"/>
                </a:moveTo>
                <a:lnTo>
                  <a:pt x="262409" y="124954"/>
                </a:lnTo>
                <a:lnTo>
                  <a:pt x="256474" y="124954"/>
                </a:lnTo>
                <a:lnTo>
                  <a:pt x="256474" y="119019"/>
                </a:lnTo>
                <a:close/>
                <a:moveTo>
                  <a:pt x="268656" y="119019"/>
                </a:moveTo>
                <a:lnTo>
                  <a:pt x="268656" y="124954"/>
                </a:lnTo>
                <a:lnTo>
                  <a:pt x="262721" y="124954"/>
                </a:lnTo>
                <a:lnTo>
                  <a:pt x="262721" y="119019"/>
                </a:lnTo>
                <a:close/>
                <a:moveTo>
                  <a:pt x="274904" y="119019"/>
                </a:moveTo>
                <a:lnTo>
                  <a:pt x="274904" y="124954"/>
                </a:lnTo>
                <a:lnTo>
                  <a:pt x="268968" y="124954"/>
                </a:lnTo>
                <a:lnTo>
                  <a:pt x="268968" y="119019"/>
                </a:lnTo>
                <a:close/>
                <a:moveTo>
                  <a:pt x="6251" y="125266"/>
                </a:moveTo>
                <a:lnTo>
                  <a:pt x="6251" y="131201"/>
                </a:lnTo>
                <a:lnTo>
                  <a:pt x="315" y="131201"/>
                </a:lnTo>
                <a:lnTo>
                  <a:pt x="315" y="125266"/>
                </a:lnTo>
                <a:close/>
                <a:moveTo>
                  <a:pt x="12498" y="125266"/>
                </a:moveTo>
                <a:lnTo>
                  <a:pt x="12498" y="131201"/>
                </a:lnTo>
                <a:lnTo>
                  <a:pt x="6562" y="131201"/>
                </a:lnTo>
                <a:lnTo>
                  <a:pt x="6562" y="125266"/>
                </a:lnTo>
                <a:close/>
                <a:moveTo>
                  <a:pt x="18745" y="125266"/>
                </a:moveTo>
                <a:lnTo>
                  <a:pt x="18745" y="131201"/>
                </a:lnTo>
                <a:lnTo>
                  <a:pt x="12810" y="131201"/>
                </a:lnTo>
                <a:lnTo>
                  <a:pt x="12810" y="125266"/>
                </a:lnTo>
                <a:close/>
                <a:moveTo>
                  <a:pt x="24992" y="125266"/>
                </a:moveTo>
                <a:lnTo>
                  <a:pt x="24992" y="131201"/>
                </a:lnTo>
                <a:lnTo>
                  <a:pt x="19058" y="131201"/>
                </a:lnTo>
                <a:lnTo>
                  <a:pt x="19058" y="125266"/>
                </a:lnTo>
                <a:close/>
                <a:moveTo>
                  <a:pt x="31242" y="125266"/>
                </a:moveTo>
                <a:lnTo>
                  <a:pt x="31242" y="131201"/>
                </a:lnTo>
                <a:lnTo>
                  <a:pt x="25305" y="131201"/>
                </a:lnTo>
                <a:lnTo>
                  <a:pt x="25305" y="125266"/>
                </a:lnTo>
                <a:close/>
                <a:moveTo>
                  <a:pt x="37489" y="125266"/>
                </a:moveTo>
                <a:lnTo>
                  <a:pt x="37489" y="131201"/>
                </a:lnTo>
                <a:lnTo>
                  <a:pt x="31553" y="131201"/>
                </a:lnTo>
                <a:lnTo>
                  <a:pt x="31553" y="125266"/>
                </a:lnTo>
                <a:close/>
                <a:moveTo>
                  <a:pt x="43737" y="125266"/>
                </a:moveTo>
                <a:lnTo>
                  <a:pt x="43737" y="131201"/>
                </a:lnTo>
                <a:lnTo>
                  <a:pt x="37802" y="131201"/>
                </a:lnTo>
                <a:lnTo>
                  <a:pt x="37802" y="125266"/>
                </a:lnTo>
                <a:close/>
                <a:moveTo>
                  <a:pt x="49985" y="125266"/>
                </a:moveTo>
                <a:lnTo>
                  <a:pt x="49985" y="131201"/>
                </a:lnTo>
                <a:lnTo>
                  <a:pt x="44049" y="131201"/>
                </a:lnTo>
                <a:lnTo>
                  <a:pt x="44049" y="125266"/>
                </a:lnTo>
                <a:close/>
                <a:moveTo>
                  <a:pt x="56232" y="125266"/>
                </a:moveTo>
                <a:lnTo>
                  <a:pt x="56232" y="131201"/>
                </a:lnTo>
                <a:lnTo>
                  <a:pt x="50296" y="131201"/>
                </a:lnTo>
                <a:lnTo>
                  <a:pt x="50296" y="125266"/>
                </a:lnTo>
                <a:close/>
                <a:moveTo>
                  <a:pt x="62480" y="125266"/>
                </a:moveTo>
                <a:lnTo>
                  <a:pt x="62480" y="131201"/>
                </a:lnTo>
                <a:lnTo>
                  <a:pt x="56545" y="131201"/>
                </a:lnTo>
                <a:lnTo>
                  <a:pt x="56545" y="125266"/>
                </a:lnTo>
                <a:close/>
                <a:moveTo>
                  <a:pt x="68727" y="125266"/>
                </a:moveTo>
                <a:lnTo>
                  <a:pt x="68727" y="131201"/>
                </a:lnTo>
                <a:lnTo>
                  <a:pt x="62792" y="131201"/>
                </a:lnTo>
                <a:lnTo>
                  <a:pt x="62792" y="125266"/>
                </a:lnTo>
                <a:close/>
                <a:moveTo>
                  <a:pt x="74975" y="125266"/>
                </a:moveTo>
                <a:lnTo>
                  <a:pt x="74975" y="131201"/>
                </a:lnTo>
                <a:lnTo>
                  <a:pt x="69039" y="131201"/>
                </a:lnTo>
                <a:lnTo>
                  <a:pt x="69039" y="125266"/>
                </a:lnTo>
                <a:close/>
                <a:moveTo>
                  <a:pt x="81223" y="125266"/>
                </a:moveTo>
                <a:lnTo>
                  <a:pt x="81223" y="131201"/>
                </a:lnTo>
                <a:lnTo>
                  <a:pt x="75286" y="131201"/>
                </a:lnTo>
                <a:lnTo>
                  <a:pt x="75286" y="125266"/>
                </a:lnTo>
                <a:close/>
                <a:moveTo>
                  <a:pt x="87470" y="125266"/>
                </a:moveTo>
                <a:lnTo>
                  <a:pt x="87470" y="131201"/>
                </a:lnTo>
                <a:lnTo>
                  <a:pt x="81535" y="131201"/>
                </a:lnTo>
                <a:lnTo>
                  <a:pt x="81535" y="125266"/>
                </a:lnTo>
                <a:close/>
                <a:moveTo>
                  <a:pt x="93718" y="125266"/>
                </a:moveTo>
                <a:lnTo>
                  <a:pt x="93718" y="131201"/>
                </a:lnTo>
                <a:lnTo>
                  <a:pt x="87784" y="131201"/>
                </a:lnTo>
                <a:lnTo>
                  <a:pt x="87784" y="125266"/>
                </a:lnTo>
                <a:close/>
                <a:moveTo>
                  <a:pt x="99967" y="125266"/>
                </a:moveTo>
                <a:lnTo>
                  <a:pt x="99967" y="131201"/>
                </a:lnTo>
                <a:lnTo>
                  <a:pt x="94031" y="131201"/>
                </a:lnTo>
                <a:lnTo>
                  <a:pt x="94031" y="125266"/>
                </a:lnTo>
                <a:close/>
                <a:moveTo>
                  <a:pt x="106214" y="125266"/>
                </a:moveTo>
                <a:lnTo>
                  <a:pt x="106214" y="131201"/>
                </a:lnTo>
                <a:lnTo>
                  <a:pt x="100278" y="131201"/>
                </a:lnTo>
                <a:lnTo>
                  <a:pt x="100278" y="125266"/>
                </a:lnTo>
                <a:close/>
                <a:moveTo>
                  <a:pt x="112461" y="125266"/>
                </a:moveTo>
                <a:lnTo>
                  <a:pt x="112461" y="131201"/>
                </a:lnTo>
                <a:lnTo>
                  <a:pt x="106527" y="131201"/>
                </a:lnTo>
                <a:lnTo>
                  <a:pt x="106527" y="125266"/>
                </a:lnTo>
                <a:close/>
                <a:moveTo>
                  <a:pt x="118710" y="125266"/>
                </a:moveTo>
                <a:lnTo>
                  <a:pt x="118710" y="131201"/>
                </a:lnTo>
                <a:lnTo>
                  <a:pt x="112774" y="131201"/>
                </a:lnTo>
                <a:lnTo>
                  <a:pt x="112774" y="125266"/>
                </a:lnTo>
                <a:close/>
                <a:moveTo>
                  <a:pt x="124957" y="125266"/>
                </a:moveTo>
                <a:lnTo>
                  <a:pt x="124957" y="131201"/>
                </a:lnTo>
                <a:lnTo>
                  <a:pt x="119021" y="131201"/>
                </a:lnTo>
                <a:lnTo>
                  <a:pt x="119021" y="125266"/>
                </a:lnTo>
                <a:close/>
                <a:moveTo>
                  <a:pt x="131204" y="125266"/>
                </a:moveTo>
                <a:lnTo>
                  <a:pt x="131204" y="131201"/>
                </a:lnTo>
                <a:lnTo>
                  <a:pt x="125270" y="131201"/>
                </a:lnTo>
                <a:lnTo>
                  <a:pt x="125270" y="125266"/>
                </a:lnTo>
                <a:close/>
                <a:moveTo>
                  <a:pt x="137451" y="125266"/>
                </a:moveTo>
                <a:lnTo>
                  <a:pt x="137451" y="131201"/>
                </a:lnTo>
                <a:lnTo>
                  <a:pt x="131517" y="131201"/>
                </a:lnTo>
                <a:lnTo>
                  <a:pt x="131517" y="125266"/>
                </a:lnTo>
                <a:close/>
                <a:moveTo>
                  <a:pt x="143702" y="125266"/>
                </a:moveTo>
                <a:lnTo>
                  <a:pt x="143702" y="131201"/>
                </a:lnTo>
                <a:lnTo>
                  <a:pt x="137766" y="131201"/>
                </a:lnTo>
                <a:lnTo>
                  <a:pt x="137766" y="125266"/>
                </a:lnTo>
                <a:close/>
                <a:moveTo>
                  <a:pt x="149949" y="125266"/>
                </a:moveTo>
                <a:lnTo>
                  <a:pt x="149949" y="131201"/>
                </a:lnTo>
                <a:lnTo>
                  <a:pt x="144015" y="131201"/>
                </a:lnTo>
                <a:lnTo>
                  <a:pt x="144015" y="125266"/>
                </a:lnTo>
                <a:close/>
                <a:moveTo>
                  <a:pt x="156196" y="125266"/>
                </a:moveTo>
                <a:lnTo>
                  <a:pt x="156196" y="131201"/>
                </a:lnTo>
                <a:lnTo>
                  <a:pt x="150262" y="131201"/>
                </a:lnTo>
                <a:lnTo>
                  <a:pt x="150262" y="125266"/>
                </a:lnTo>
                <a:close/>
                <a:moveTo>
                  <a:pt x="162445" y="125266"/>
                </a:moveTo>
                <a:lnTo>
                  <a:pt x="162445" y="131201"/>
                </a:lnTo>
                <a:lnTo>
                  <a:pt x="156509" y="131201"/>
                </a:lnTo>
                <a:lnTo>
                  <a:pt x="156509" y="125266"/>
                </a:lnTo>
                <a:close/>
                <a:moveTo>
                  <a:pt x="168692" y="125266"/>
                </a:moveTo>
                <a:lnTo>
                  <a:pt x="168692" y="131201"/>
                </a:lnTo>
                <a:lnTo>
                  <a:pt x="162756" y="131201"/>
                </a:lnTo>
                <a:lnTo>
                  <a:pt x="162756" y="125266"/>
                </a:lnTo>
                <a:close/>
                <a:moveTo>
                  <a:pt x="174939" y="125266"/>
                </a:moveTo>
                <a:lnTo>
                  <a:pt x="174939" y="131201"/>
                </a:lnTo>
                <a:lnTo>
                  <a:pt x="169005" y="131201"/>
                </a:lnTo>
                <a:lnTo>
                  <a:pt x="169005" y="125266"/>
                </a:lnTo>
                <a:close/>
                <a:moveTo>
                  <a:pt x="181186" y="125266"/>
                </a:moveTo>
                <a:lnTo>
                  <a:pt x="181186" y="131201"/>
                </a:lnTo>
                <a:lnTo>
                  <a:pt x="175252" y="131201"/>
                </a:lnTo>
                <a:lnTo>
                  <a:pt x="175252" y="125266"/>
                </a:lnTo>
                <a:close/>
                <a:moveTo>
                  <a:pt x="187435" y="125266"/>
                </a:moveTo>
                <a:lnTo>
                  <a:pt x="187435" y="131201"/>
                </a:lnTo>
                <a:lnTo>
                  <a:pt x="181499" y="131201"/>
                </a:lnTo>
                <a:lnTo>
                  <a:pt x="181499" y="125266"/>
                </a:lnTo>
                <a:close/>
                <a:moveTo>
                  <a:pt x="193682" y="125266"/>
                </a:moveTo>
                <a:lnTo>
                  <a:pt x="193682" y="131201"/>
                </a:lnTo>
                <a:lnTo>
                  <a:pt x="187746" y="131201"/>
                </a:lnTo>
                <a:lnTo>
                  <a:pt x="187746" y="125266"/>
                </a:lnTo>
                <a:close/>
                <a:moveTo>
                  <a:pt x="199931" y="125266"/>
                </a:moveTo>
                <a:lnTo>
                  <a:pt x="199931" y="131201"/>
                </a:lnTo>
                <a:lnTo>
                  <a:pt x="193996" y="131201"/>
                </a:lnTo>
                <a:lnTo>
                  <a:pt x="193996" y="125266"/>
                </a:lnTo>
                <a:close/>
                <a:moveTo>
                  <a:pt x="206180" y="125266"/>
                </a:moveTo>
                <a:lnTo>
                  <a:pt x="206180" y="131201"/>
                </a:lnTo>
                <a:lnTo>
                  <a:pt x="200244" y="131201"/>
                </a:lnTo>
                <a:lnTo>
                  <a:pt x="200244" y="125266"/>
                </a:lnTo>
                <a:close/>
                <a:moveTo>
                  <a:pt x="212427" y="125266"/>
                </a:moveTo>
                <a:lnTo>
                  <a:pt x="212427" y="131201"/>
                </a:lnTo>
                <a:lnTo>
                  <a:pt x="206491" y="131201"/>
                </a:lnTo>
                <a:lnTo>
                  <a:pt x="206491" y="125266"/>
                </a:lnTo>
                <a:close/>
                <a:moveTo>
                  <a:pt x="218674" y="125266"/>
                </a:moveTo>
                <a:lnTo>
                  <a:pt x="218674" y="131201"/>
                </a:lnTo>
                <a:lnTo>
                  <a:pt x="212739" y="131201"/>
                </a:lnTo>
                <a:lnTo>
                  <a:pt x="212739" y="125266"/>
                </a:lnTo>
                <a:close/>
                <a:moveTo>
                  <a:pt x="224921" y="125266"/>
                </a:moveTo>
                <a:lnTo>
                  <a:pt x="224921" y="131201"/>
                </a:lnTo>
                <a:lnTo>
                  <a:pt x="218987" y="131201"/>
                </a:lnTo>
                <a:lnTo>
                  <a:pt x="218987" y="125266"/>
                </a:lnTo>
                <a:close/>
                <a:moveTo>
                  <a:pt x="231170" y="125266"/>
                </a:moveTo>
                <a:lnTo>
                  <a:pt x="231170" y="131201"/>
                </a:lnTo>
                <a:lnTo>
                  <a:pt x="225234" y="131201"/>
                </a:lnTo>
                <a:lnTo>
                  <a:pt x="225234" y="125266"/>
                </a:lnTo>
                <a:close/>
                <a:moveTo>
                  <a:pt x="237417" y="125266"/>
                </a:moveTo>
                <a:lnTo>
                  <a:pt x="237417" y="131201"/>
                </a:lnTo>
                <a:lnTo>
                  <a:pt x="231481" y="131201"/>
                </a:lnTo>
                <a:lnTo>
                  <a:pt x="231481" y="125266"/>
                </a:lnTo>
                <a:close/>
                <a:moveTo>
                  <a:pt x="243664" y="125266"/>
                </a:moveTo>
                <a:lnTo>
                  <a:pt x="243664" y="131201"/>
                </a:lnTo>
                <a:lnTo>
                  <a:pt x="237729" y="131201"/>
                </a:lnTo>
                <a:lnTo>
                  <a:pt x="237729" y="125266"/>
                </a:lnTo>
                <a:close/>
                <a:moveTo>
                  <a:pt x="249911" y="125266"/>
                </a:moveTo>
                <a:lnTo>
                  <a:pt x="249911" y="131201"/>
                </a:lnTo>
                <a:lnTo>
                  <a:pt x="243977" y="131201"/>
                </a:lnTo>
                <a:lnTo>
                  <a:pt x="243977" y="125266"/>
                </a:lnTo>
                <a:close/>
                <a:moveTo>
                  <a:pt x="256161" y="125266"/>
                </a:moveTo>
                <a:lnTo>
                  <a:pt x="256161" y="131201"/>
                </a:lnTo>
                <a:lnTo>
                  <a:pt x="250225" y="131201"/>
                </a:lnTo>
                <a:lnTo>
                  <a:pt x="250225" y="125266"/>
                </a:lnTo>
                <a:close/>
                <a:moveTo>
                  <a:pt x="262409" y="125266"/>
                </a:moveTo>
                <a:lnTo>
                  <a:pt x="262409" y="131201"/>
                </a:lnTo>
                <a:lnTo>
                  <a:pt x="256474" y="131201"/>
                </a:lnTo>
                <a:lnTo>
                  <a:pt x="256474" y="125266"/>
                </a:lnTo>
                <a:close/>
                <a:moveTo>
                  <a:pt x="268656" y="125266"/>
                </a:moveTo>
                <a:lnTo>
                  <a:pt x="268656" y="131201"/>
                </a:lnTo>
                <a:lnTo>
                  <a:pt x="262721" y="131201"/>
                </a:lnTo>
                <a:lnTo>
                  <a:pt x="262721" y="125266"/>
                </a:lnTo>
                <a:close/>
                <a:moveTo>
                  <a:pt x="274904" y="125266"/>
                </a:moveTo>
                <a:lnTo>
                  <a:pt x="274904" y="131201"/>
                </a:lnTo>
                <a:lnTo>
                  <a:pt x="268968" y="131201"/>
                </a:lnTo>
                <a:lnTo>
                  <a:pt x="268968" y="125266"/>
                </a:lnTo>
                <a:close/>
                <a:moveTo>
                  <a:pt x="6251" y="131513"/>
                </a:moveTo>
                <a:lnTo>
                  <a:pt x="6251" y="137449"/>
                </a:lnTo>
                <a:lnTo>
                  <a:pt x="315" y="137449"/>
                </a:lnTo>
                <a:lnTo>
                  <a:pt x="315" y="131513"/>
                </a:lnTo>
                <a:close/>
                <a:moveTo>
                  <a:pt x="12498" y="131513"/>
                </a:moveTo>
                <a:lnTo>
                  <a:pt x="12498" y="137449"/>
                </a:lnTo>
                <a:lnTo>
                  <a:pt x="6562" y="137449"/>
                </a:lnTo>
                <a:lnTo>
                  <a:pt x="6562" y="131513"/>
                </a:lnTo>
                <a:close/>
                <a:moveTo>
                  <a:pt x="18745" y="131513"/>
                </a:moveTo>
                <a:lnTo>
                  <a:pt x="18745" y="137449"/>
                </a:lnTo>
                <a:lnTo>
                  <a:pt x="12810" y="137449"/>
                </a:lnTo>
                <a:lnTo>
                  <a:pt x="12810" y="131513"/>
                </a:lnTo>
                <a:close/>
                <a:moveTo>
                  <a:pt x="24992" y="131513"/>
                </a:moveTo>
                <a:lnTo>
                  <a:pt x="24992" y="137449"/>
                </a:lnTo>
                <a:lnTo>
                  <a:pt x="19058" y="137449"/>
                </a:lnTo>
                <a:lnTo>
                  <a:pt x="19058" y="131513"/>
                </a:lnTo>
                <a:close/>
                <a:moveTo>
                  <a:pt x="31241" y="131513"/>
                </a:moveTo>
                <a:lnTo>
                  <a:pt x="31241" y="137449"/>
                </a:lnTo>
                <a:lnTo>
                  <a:pt x="25305" y="137449"/>
                </a:lnTo>
                <a:lnTo>
                  <a:pt x="25305" y="131513"/>
                </a:lnTo>
                <a:close/>
                <a:moveTo>
                  <a:pt x="37489" y="131513"/>
                </a:moveTo>
                <a:lnTo>
                  <a:pt x="37489" y="137449"/>
                </a:lnTo>
                <a:lnTo>
                  <a:pt x="31553" y="137449"/>
                </a:lnTo>
                <a:lnTo>
                  <a:pt x="31553" y="131513"/>
                </a:lnTo>
                <a:close/>
                <a:moveTo>
                  <a:pt x="43737" y="131513"/>
                </a:moveTo>
                <a:lnTo>
                  <a:pt x="43737" y="137449"/>
                </a:lnTo>
                <a:lnTo>
                  <a:pt x="37802" y="137449"/>
                </a:lnTo>
                <a:lnTo>
                  <a:pt x="37802" y="131513"/>
                </a:lnTo>
                <a:close/>
                <a:moveTo>
                  <a:pt x="49985" y="131513"/>
                </a:moveTo>
                <a:lnTo>
                  <a:pt x="49985" y="137449"/>
                </a:lnTo>
                <a:lnTo>
                  <a:pt x="44049" y="137449"/>
                </a:lnTo>
                <a:lnTo>
                  <a:pt x="44049" y="131513"/>
                </a:lnTo>
                <a:close/>
                <a:moveTo>
                  <a:pt x="56232" y="131513"/>
                </a:moveTo>
                <a:lnTo>
                  <a:pt x="56232" y="137449"/>
                </a:lnTo>
                <a:lnTo>
                  <a:pt x="50296" y="137449"/>
                </a:lnTo>
                <a:lnTo>
                  <a:pt x="50296" y="131513"/>
                </a:lnTo>
                <a:close/>
                <a:moveTo>
                  <a:pt x="62480" y="131513"/>
                </a:moveTo>
                <a:lnTo>
                  <a:pt x="62480" y="137449"/>
                </a:lnTo>
                <a:lnTo>
                  <a:pt x="56545" y="137449"/>
                </a:lnTo>
                <a:lnTo>
                  <a:pt x="56545" y="131513"/>
                </a:lnTo>
                <a:close/>
                <a:moveTo>
                  <a:pt x="68727" y="131513"/>
                </a:moveTo>
                <a:lnTo>
                  <a:pt x="68727" y="137449"/>
                </a:lnTo>
                <a:lnTo>
                  <a:pt x="62792" y="137449"/>
                </a:lnTo>
                <a:lnTo>
                  <a:pt x="62792" y="131513"/>
                </a:lnTo>
                <a:close/>
                <a:moveTo>
                  <a:pt x="74975" y="131513"/>
                </a:moveTo>
                <a:lnTo>
                  <a:pt x="74975" y="137449"/>
                </a:lnTo>
                <a:lnTo>
                  <a:pt x="69039" y="137449"/>
                </a:lnTo>
                <a:lnTo>
                  <a:pt x="69039" y="131513"/>
                </a:lnTo>
                <a:close/>
                <a:moveTo>
                  <a:pt x="81223" y="131513"/>
                </a:moveTo>
                <a:lnTo>
                  <a:pt x="81223" y="137449"/>
                </a:lnTo>
                <a:lnTo>
                  <a:pt x="75286" y="137449"/>
                </a:lnTo>
                <a:lnTo>
                  <a:pt x="75286" y="131513"/>
                </a:lnTo>
                <a:close/>
                <a:moveTo>
                  <a:pt x="87470" y="131513"/>
                </a:moveTo>
                <a:lnTo>
                  <a:pt x="87470" y="137449"/>
                </a:lnTo>
                <a:lnTo>
                  <a:pt x="81535" y="137449"/>
                </a:lnTo>
                <a:lnTo>
                  <a:pt x="81535" y="131513"/>
                </a:lnTo>
                <a:close/>
                <a:moveTo>
                  <a:pt x="93718" y="131513"/>
                </a:moveTo>
                <a:lnTo>
                  <a:pt x="93718" y="137449"/>
                </a:lnTo>
                <a:lnTo>
                  <a:pt x="87784" y="137449"/>
                </a:lnTo>
                <a:lnTo>
                  <a:pt x="87784" y="131513"/>
                </a:lnTo>
                <a:close/>
                <a:moveTo>
                  <a:pt x="99967" y="131513"/>
                </a:moveTo>
                <a:lnTo>
                  <a:pt x="99967" y="137449"/>
                </a:lnTo>
                <a:lnTo>
                  <a:pt x="94031" y="137449"/>
                </a:lnTo>
                <a:lnTo>
                  <a:pt x="94031" y="131513"/>
                </a:lnTo>
                <a:close/>
                <a:moveTo>
                  <a:pt x="106214" y="131513"/>
                </a:moveTo>
                <a:lnTo>
                  <a:pt x="106214" y="137449"/>
                </a:lnTo>
                <a:lnTo>
                  <a:pt x="100278" y="137449"/>
                </a:lnTo>
                <a:lnTo>
                  <a:pt x="100278" y="131513"/>
                </a:lnTo>
                <a:close/>
                <a:moveTo>
                  <a:pt x="112461" y="131513"/>
                </a:moveTo>
                <a:lnTo>
                  <a:pt x="112461" y="137449"/>
                </a:lnTo>
                <a:lnTo>
                  <a:pt x="106527" y="137449"/>
                </a:lnTo>
                <a:lnTo>
                  <a:pt x="106527" y="131513"/>
                </a:lnTo>
                <a:close/>
                <a:moveTo>
                  <a:pt x="118710" y="131513"/>
                </a:moveTo>
                <a:lnTo>
                  <a:pt x="118710" y="137449"/>
                </a:lnTo>
                <a:lnTo>
                  <a:pt x="112774" y="137449"/>
                </a:lnTo>
                <a:lnTo>
                  <a:pt x="112774" y="131513"/>
                </a:lnTo>
                <a:close/>
                <a:moveTo>
                  <a:pt x="124957" y="131513"/>
                </a:moveTo>
                <a:lnTo>
                  <a:pt x="124957" y="137449"/>
                </a:lnTo>
                <a:lnTo>
                  <a:pt x="119021" y="137449"/>
                </a:lnTo>
                <a:lnTo>
                  <a:pt x="119021" y="131513"/>
                </a:lnTo>
                <a:close/>
                <a:moveTo>
                  <a:pt x="131204" y="131513"/>
                </a:moveTo>
                <a:lnTo>
                  <a:pt x="131204" y="137449"/>
                </a:lnTo>
                <a:lnTo>
                  <a:pt x="125270" y="137449"/>
                </a:lnTo>
                <a:lnTo>
                  <a:pt x="125270" y="131513"/>
                </a:lnTo>
                <a:close/>
                <a:moveTo>
                  <a:pt x="137451" y="131513"/>
                </a:moveTo>
                <a:lnTo>
                  <a:pt x="137451" y="137449"/>
                </a:lnTo>
                <a:lnTo>
                  <a:pt x="131517" y="137449"/>
                </a:lnTo>
                <a:lnTo>
                  <a:pt x="131517" y="131513"/>
                </a:lnTo>
                <a:close/>
                <a:moveTo>
                  <a:pt x="143702" y="131513"/>
                </a:moveTo>
                <a:lnTo>
                  <a:pt x="143702" y="137449"/>
                </a:lnTo>
                <a:lnTo>
                  <a:pt x="137766" y="137449"/>
                </a:lnTo>
                <a:lnTo>
                  <a:pt x="137766" y="131513"/>
                </a:lnTo>
                <a:close/>
                <a:moveTo>
                  <a:pt x="149949" y="131513"/>
                </a:moveTo>
                <a:lnTo>
                  <a:pt x="149949" y="137449"/>
                </a:lnTo>
                <a:lnTo>
                  <a:pt x="144015" y="137449"/>
                </a:lnTo>
                <a:lnTo>
                  <a:pt x="144015" y="131513"/>
                </a:lnTo>
                <a:close/>
                <a:moveTo>
                  <a:pt x="156196" y="131513"/>
                </a:moveTo>
                <a:lnTo>
                  <a:pt x="156196" y="137449"/>
                </a:lnTo>
                <a:lnTo>
                  <a:pt x="150262" y="137449"/>
                </a:lnTo>
                <a:lnTo>
                  <a:pt x="150262" y="131513"/>
                </a:lnTo>
                <a:close/>
                <a:moveTo>
                  <a:pt x="162445" y="131513"/>
                </a:moveTo>
                <a:lnTo>
                  <a:pt x="162445" y="137449"/>
                </a:lnTo>
                <a:lnTo>
                  <a:pt x="156509" y="137449"/>
                </a:lnTo>
                <a:lnTo>
                  <a:pt x="156509" y="131513"/>
                </a:lnTo>
                <a:close/>
                <a:moveTo>
                  <a:pt x="168692" y="131513"/>
                </a:moveTo>
                <a:lnTo>
                  <a:pt x="168692" y="137449"/>
                </a:lnTo>
                <a:lnTo>
                  <a:pt x="162756" y="137449"/>
                </a:lnTo>
                <a:lnTo>
                  <a:pt x="162756" y="131513"/>
                </a:lnTo>
                <a:close/>
                <a:moveTo>
                  <a:pt x="174939" y="131513"/>
                </a:moveTo>
                <a:lnTo>
                  <a:pt x="174939" y="137449"/>
                </a:lnTo>
                <a:lnTo>
                  <a:pt x="169005" y="137449"/>
                </a:lnTo>
                <a:lnTo>
                  <a:pt x="169005" y="131513"/>
                </a:lnTo>
                <a:close/>
                <a:moveTo>
                  <a:pt x="181186" y="131513"/>
                </a:moveTo>
                <a:lnTo>
                  <a:pt x="181186" y="137449"/>
                </a:lnTo>
                <a:lnTo>
                  <a:pt x="175252" y="137449"/>
                </a:lnTo>
                <a:lnTo>
                  <a:pt x="175252" y="131513"/>
                </a:lnTo>
                <a:close/>
                <a:moveTo>
                  <a:pt x="187433" y="131513"/>
                </a:moveTo>
                <a:lnTo>
                  <a:pt x="187433" y="137449"/>
                </a:lnTo>
                <a:lnTo>
                  <a:pt x="181499" y="137449"/>
                </a:lnTo>
                <a:lnTo>
                  <a:pt x="181499" y="131513"/>
                </a:lnTo>
                <a:close/>
                <a:moveTo>
                  <a:pt x="193682" y="131513"/>
                </a:moveTo>
                <a:lnTo>
                  <a:pt x="193682" y="137449"/>
                </a:lnTo>
                <a:lnTo>
                  <a:pt x="187746" y="137449"/>
                </a:lnTo>
                <a:lnTo>
                  <a:pt x="187746" y="131513"/>
                </a:lnTo>
                <a:close/>
                <a:moveTo>
                  <a:pt x="199931" y="131513"/>
                </a:moveTo>
                <a:lnTo>
                  <a:pt x="199931" y="137449"/>
                </a:lnTo>
                <a:lnTo>
                  <a:pt x="193996" y="137449"/>
                </a:lnTo>
                <a:lnTo>
                  <a:pt x="193996" y="131513"/>
                </a:lnTo>
                <a:close/>
                <a:moveTo>
                  <a:pt x="206180" y="131513"/>
                </a:moveTo>
                <a:lnTo>
                  <a:pt x="206180" y="137449"/>
                </a:lnTo>
                <a:lnTo>
                  <a:pt x="200244" y="137449"/>
                </a:lnTo>
                <a:lnTo>
                  <a:pt x="200244" y="131513"/>
                </a:lnTo>
                <a:close/>
                <a:moveTo>
                  <a:pt x="212427" y="131513"/>
                </a:moveTo>
                <a:lnTo>
                  <a:pt x="212427" y="137449"/>
                </a:lnTo>
                <a:lnTo>
                  <a:pt x="206491" y="137449"/>
                </a:lnTo>
                <a:lnTo>
                  <a:pt x="206491" y="131513"/>
                </a:lnTo>
                <a:close/>
                <a:moveTo>
                  <a:pt x="218674" y="131513"/>
                </a:moveTo>
                <a:lnTo>
                  <a:pt x="218674" y="137449"/>
                </a:lnTo>
                <a:lnTo>
                  <a:pt x="212739" y="137449"/>
                </a:lnTo>
                <a:lnTo>
                  <a:pt x="212739" y="131513"/>
                </a:lnTo>
                <a:close/>
                <a:moveTo>
                  <a:pt x="224921" y="131513"/>
                </a:moveTo>
                <a:lnTo>
                  <a:pt x="224921" y="137449"/>
                </a:lnTo>
                <a:lnTo>
                  <a:pt x="218987" y="137449"/>
                </a:lnTo>
                <a:lnTo>
                  <a:pt x="218987" y="131513"/>
                </a:lnTo>
                <a:close/>
                <a:moveTo>
                  <a:pt x="231170" y="131513"/>
                </a:moveTo>
                <a:lnTo>
                  <a:pt x="231170" y="137449"/>
                </a:lnTo>
                <a:lnTo>
                  <a:pt x="225234" y="137449"/>
                </a:lnTo>
                <a:lnTo>
                  <a:pt x="225234" y="131513"/>
                </a:lnTo>
                <a:close/>
                <a:moveTo>
                  <a:pt x="237417" y="131513"/>
                </a:moveTo>
                <a:lnTo>
                  <a:pt x="237417" y="137449"/>
                </a:lnTo>
                <a:lnTo>
                  <a:pt x="231481" y="137449"/>
                </a:lnTo>
                <a:lnTo>
                  <a:pt x="231481" y="131513"/>
                </a:lnTo>
                <a:close/>
                <a:moveTo>
                  <a:pt x="243664" y="131513"/>
                </a:moveTo>
                <a:lnTo>
                  <a:pt x="243664" y="137449"/>
                </a:lnTo>
                <a:lnTo>
                  <a:pt x="237729" y="137449"/>
                </a:lnTo>
                <a:lnTo>
                  <a:pt x="237729" y="131513"/>
                </a:lnTo>
                <a:close/>
                <a:moveTo>
                  <a:pt x="249911" y="131513"/>
                </a:moveTo>
                <a:lnTo>
                  <a:pt x="249911" y="137449"/>
                </a:lnTo>
                <a:lnTo>
                  <a:pt x="243977" y="137449"/>
                </a:lnTo>
                <a:lnTo>
                  <a:pt x="243977" y="131513"/>
                </a:lnTo>
                <a:close/>
                <a:moveTo>
                  <a:pt x="256161" y="131513"/>
                </a:moveTo>
                <a:lnTo>
                  <a:pt x="256161" y="137449"/>
                </a:lnTo>
                <a:lnTo>
                  <a:pt x="250225" y="137449"/>
                </a:lnTo>
                <a:lnTo>
                  <a:pt x="250225" y="131513"/>
                </a:lnTo>
                <a:close/>
                <a:moveTo>
                  <a:pt x="262409" y="131513"/>
                </a:moveTo>
                <a:lnTo>
                  <a:pt x="262409" y="137449"/>
                </a:lnTo>
                <a:lnTo>
                  <a:pt x="256474" y="137449"/>
                </a:lnTo>
                <a:lnTo>
                  <a:pt x="256474" y="131513"/>
                </a:lnTo>
                <a:close/>
                <a:moveTo>
                  <a:pt x="268656" y="131513"/>
                </a:moveTo>
                <a:lnTo>
                  <a:pt x="268656" y="137449"/>
                </a:lnTo>
                <a:lnTo>
                  <a:pt x="262721" y="137449"/>
                </a:lnTo>
                <a:lnTo>
                  <a:pt x="262721" y="131513"/>
                </a:lnTo>
                <a:close/>
                <a:moveTo>
                  <a:pt x="274904" y="131513"/>
                </a:moveTo>
                <a:lnTo>
                  <a:pt x="274904" y="137449"/>
                </a:lnTo>
                <a:lnTo>
                  <a:pt x="268968" y="137449"/>
                </a:lnTo>
                <a:lnTo>
                  <a:pt x="268968" y="131513"/>
                </a:lnTo>
                <a:close/>
                <a:moveTo>
                  <a:pt x="6251" y="137760"/>
                </a:moveTo>
                <a:lnTo>
                  <a:pt x="6251" y="143697"/>
                </a:lnTo>
                <a:lnTo>
                  <a:pt x="315" y="143697"/>
                </a:lnTo>
                <a:lnTo>
                  <a:pt x="315" y="137760"/>
                </a:lnTo>
                <a:close/>
                <a:moveTo>
                  <a:pt x="12498" y="137760"/>
                </a:moveTo>
                <a:lnTo>
                  <a:pt x="12498" y="143697"/>
                </a:lnTo>
                <a:lnTo>
                  <a:pt x="6562" y="143697"/>
                </a:lnTo>
                <a:lnTo>
                  <a:pt x="6562" y="137760"/>
                </a:lnTo>
                <a:close/>
                <a:moveTo>
                  <a:pt x="18745" y="137760"/>
                </a:moveTo>
                <a:lnTo>
                  <a:pt x="18745" y="143697"/>
                </a:lnTo>
                <a:lnTo>
                  <a:pt x="12810" y="143697"/>
                </a:lnTo>
                <a:lnTo>
                  <a:pt x="12810" y="137760"/>
                </a:lnTo>
                <a:close/>
                <a:moveTo>
                  <a:pt x="24992" y="137760"/>
                </a:moveTo>
                <a:lnTo>
                  <a:pt x="24992" y="143697"/>
                </a:lnTo>
                <a:lnTo>
                  <a:pt x="19058" y="143697"/>
                </a:lnTo>
                <a:lnTo>
                  <a:pt x="19058" y="137760"/>
                </a:lnTo>
                <a:close/>
                <a:moveTo>
                  <a:pt x="31241" y="137760"/>
                </a:moveTo>
                <a:lnTo>
                  <a:pt x="31241" y="143697"/>
                </a:lnTo>
                <a:lnTo>
                  <a:pt x="25305" y="143697"/>
                </a:lnTo>
                <a:lnTo>
                  <a:pt x="25305" y="137760"/>
                </a:lnTo>
                <a:close/>
                <a:moveTo>
                  <a:pt x="37489" y="137760"/>
                </a:moveTo>
                <a:lnTo>
                  <a:pt x="37489" y="143697"/>
                </a:lnTo>
                <a:lnTo>
                  <a:pt x="31553" y="143697"/>
                </a:lnTo>
                <a:lnTo>
                  <a:pt x="31553" y="137760"/>
                </a:lnTo>
                <a:close/>
                <a:moveTo>
                  <a:pt x="43737" y="137760"/>
                </a:moveTo>
                <a:lnTo>
                  <a:pt x="43737" y="143697"/>
                </a:lnTo>
                <a:lnTo>
                  <a:pt x="37802" y="143697"/>
                </a:lnTo>
                <a:lnTo>
                  <a:pt x="37802" y="137760"/>
                </a:lnTo>
                <a:close/>
                <a:moveTo>
                  <a:pt x="49985" y="137760"/>
                </a:moveTo>
                <a:lnTo>
                  <a:pt x="49985" y="143697"/>
                </a:lnTo>
                <a:lnTo>
                  <a:pt x="44049" y="143697"/>
                </a:lnTo>
                <a:lnTo>
                  <a:pt x="44049" y="137760"/>
                </a:lnTo>
                <a:close/>
                <a:moveTo>
                  <a:pt x="56232" y="137760"/>
                </a:moveTo>
                <a:lnTo>
                  <a:pt x="56232" y="143697"/>
                </a:lnTo>
                <a:lnTo>
                  <a:pt x="50296" y="143697"/>
                </a:lnTo>
                <a:lnTo>
                  <a:pt x="50296" y="137760"/>
                </a:lnTo>
                <a:close/>
                <a:moveTo>
                  <a:pt x="62480" y="137760"/>
                </a:moveTo>
                <a:lnTo>
                  <a:pt x="62480" y="143697"/>
                </a:lnTo>
                <a:lnTo>
                  <a:pt x="56545" y="143697"/>
                </a:lnTo>
                <a:lnTo>
                  <a:pt x="56545" y="137760"/>
                </a:lnTo>
                <a:close/>
                <a:moveTo>
                  <a:pt x="68727" y="137760"/>
                </a:moveTo>
                <a:lnTo>
                  <a:pt x="68727" y="143697"/>
                </a:lnTo>
                <a:lnTo>
                  <a:pt x="62792" y="143697"/>
                </a:lnTo>
                <a:lnTo>
                  <a:pt x="62792" y="137760"/>
                </a:lnTo>
                <a:close/>
                <a:moveTo>
                  <a:pt x="74975" y="137760"/>
                </a:moveTo>
                <a:lnTo>
                  <a:pt x="74975" y="143697"/>
                </a:lnTo>
                <a:lnTo>
                  <a:pt x="69039" y="143697"/>
                </a:lnTo>
                <a:lnTo>
                  <a:pt x="69039" y="137760"/>
                </a:lnTo>
                <a:close/>
                <a:moveTo>
                  <a:pt x="81223" y="137760"/>
                </a:moveTo>
                <a:lnTo>
                  <a:pt x="81223" y="143697"/>
                </a:lnTo>
                <a:lnTo>
                  <a:pt x="75286" y="143697"/>
                </a:lnTo>
                <a:lnTo>
                  <a:pt x="75286" y="137760"/>
                </a:lnTo>
                <a:close/>
                <a:moveTo>
                  <a:pt x="87470" y="137760"/>
                </a:moveTo>
                <a:lnTo>
                  <a:pt x="87470" y="143697"/>
                </a:lnTo>
                <a:lnTo>
                  <a:pt x="81535" y="143697"/>
                </a:lnTo>
                <a:lnTo>
                  <a:pt x="81535" y="137760"/>
                </a:lnTo>
                <a:close/>
                <a:moveTo>
                  <a:pt x="93718" y="137760"/>
                </a:moveTo>
                <a:lnTo>
                  <a:pt x="93718" y="143697"/>
                </a:lnTo>
                <a:lnTo>
                  <a:pt x="87784" y="143697"/>
                </a:lnTo>
                <a:lnTo>
                  <a:pt x="87784" y="137760"/>
                </a:lnTo>
                <a:close/>
                <a:moveTo>
                  <a:pt x="99967" y="137760"/>
                </a:moveTo>
                <a:lnTo>
                  <a:pt x="99967" y="143697"/>
                </a:lnTo>
                <a:lnTo>
                  <a:pt x="94031" y="143697"/>
                </a:lnTo>
                <a:lnTo>
                  <a:pt x="94031" y="137760"/>
                </a:lnTo>
                <a:close/>
                <a:moveTo>
                  <a:pt x="106214" y="137760"/>
                </a:moveTo>
                <a:lnTo>
                  <a:pt x="106214" y="143697"/>
                </a:lnTo>
                <a:lnTo>
                  <a:pt x="100278" y="143697"/>
                </a:lnTo>
                <a:lnTo>
                  <a:pt x="100278" y="137760"/>
                </a:lnTo>
                <a:close/>
                <a:moveTo>
                  <a:pt x="112461" y="137760"/>
                </a:moveTo>
                <a:lnTo>
                  <a:pt x="112461" y="143697"/>
                </a:lnTo>
                <a:lnTo>
                  <a:pt x="106527" y="143697"/>
                </a:lnTo>
                <a:lnTo>
                  <a:pt x="106527" y="137760"/>
                </a:lnTo>
                <a:close/>
                <a:moveTo>
                  <a:pt x="118710" y="137760"/>
                </a:moveTo>
                <a:lnTo>
                  <a:pt x="118710" y="143697"/>
                </a:lnTo>
                <a:lnTo>
                  <a:pt x="112774" y="143697"/>
                </a:lnTo>
                <a:lnTo>
                  <a:pt x="112774" y="137760"/>
                </a:lnTo>
                <a:close/>
                <a:moveTo>
                  <a:pt x="124957" y="137760"/>
                </a:moveTo>
                <a:lnTo>
                  <a:pt x="124957" y="143697"/>
                </a:lnTo>
                <a:lnTo>
                  <a:pt x="119021" y="143697"/>
                </a:lnTo>
                <a:lnTo>
                  <a:pt x="119021" y="137760"/>
                </a:lnTo>
                <a:close/>
                <a:moveTo>
                  <a:pt x="131204" y="137760"/>
                </a:moveTo>
                <a:lnTo>
                  <a:pt x="131204" y="143697"/>
                </a:lnTo>
                <a:lnTo>
                  <a:pt x="125270" y="143697"/>
                </a:lnTo>
                <a:lnTo>
                  <a:pt x="125270" y="137760"/>
                </a:lnTo>
                <a:close/>
                <a:moveTo>
                  <a:pt x="137451" y="137760"/>
                </a:moveTo>
                <a:lnTo>
                  <a:pt x="137451" y="143697"/>
                </a:lnTo>
                <a:lnTo>
                  <a:pt x="131517" y="143697"/>
                </a:lnTo>
                <a:lnTo>
                  <a:pt x="131517" y="137760"/>
                </a:lnTo>
                <a:close/>
                <a:moveTo>
                  <a:pt x="143702" y="137760"/>
                </a:moveTo>
                <a:lnTo>
                  <a:pt x="143702" y="143697"/>
                </a:lnTo>
                <a:lnTo>
                  <a:pt x="137766" y="143697"/>
                </a:lnTo>
                <a:lnTo>
                  <a:pt x="137766" y="137760"/>
                </a:lnTo>
                <a:close/>
                <a:moveTo>
                  <a:pt x="149949" y="137760"/>
                </a:moveTo>
                <a:lnTo>
                  <a:pt x="149949" y="143697"/>
                </a:lnTo>
                <a:lnTo>
                  <a:pt x="144015" y="143697"/>
                </a:lnTo>
                <a:lnTo>
                  <a:pt x="144015" y="137760"/>
                </a:lnTo>
                <a:close/>
                <a:moveTo>
                  <a:pt x="156196" y="137760"/>
                </a:moveTo>
                <a:lnTo>
                  <a:pt x="156196" y="143697"/>
                </a:lnTo>
                <a:lnTo>
                  <a:pt x="150262" y="143697"/>
                </a:lnTo>
                <a:lnTo>
                  <a:pt x="150262" y="137760"/>
                </a:lnTo>
                <a:close/>
                <a:moveTo>
                  <a:pt x="162445" y="137760"/>
                </a:moveTo>
                <a:lnTo>
                  <a:pt x="162445" y="143697"/>
                </a:lnTo>
                <a:lnTo>
                  <a:pt x="156509" y="143697"/>
                </a:lnTo>
                <a:lnTo>
                  <a:pt x="156509" y="137760"/>
                </a:lnTo>
                <a:close/>
                <a:moveTo>
                  <a:pt x="168692" y="137760"/>
                </a:moveTo>
                <a:lnTo>
                  <a:pt x="168692" y="143697"/>
                </a:lnTo>
                <a:lnTo>
                  <a:pt x="162756" y="143697"/>
                </a:lnTo>
                <a:lnTo>
                  <a:pt x="162756" y="137760"/>
                </a:lnTo>
                <a:close/>
                <a:moveTo>
                  <a:pt x="174939" y="137760"/>
                </a:moveTo>
                <a:lnTo>
                  <a:pt x="174939" y="143697"/>
                </a:lnTo>
                <a:lnTo>
                  <a:pt x="169005" y="143697"/>
                </a:lnTo>
                <a:lnTo>
                  <a:pt x="169005" y="137760"/>
                </a:lnTo>
                <a:close/>
                <a:moveTo>
                  <a:pt x="181186" y="137760"/>
                </a:moveTo>
                <a:lnTo>
                  <a:pt x="181186" y="143697"/>
                </a:lnTo>
                <a:lnTo>
                  <a:pt x="175252" y="143697"/>
                </a:lnTo>
                <a:lnTo>
                  <a:pt x="175252" y="137760"/>
                </a:lnTo>
                <a:close/>
                <a:moveTo>
                  <a:pt x="187433" y="137760"/>
                </a:moveTo>
                <a:lnTo>
                  <a:pt x="187433" y="143697"/>
                </a:lnTo>
                <a:lnTo>
                  <a:pt x="181499" y="143697"/>
                </a:lnTo>
                <a:lnTo>
                  <a:pt x="181499" y="137760"/>
                </a:lnTo>
                <a:close/>
                <a:moveTo>
                  <a:pt x="193682" y="137760"/>
                </a:moveTo>
                <a:lnTo>
                  <a:pt x="193682" y="143697"/>
                </a:lnTo>
                <a:lnTo>
                  <a:pt x="187746" y="143697"/>
                </a:lnTo>
                <a:lnTo>
                  <a:pt x="187746" y="137760"/>
                </a:lnTo>
                <a:close/>
                <a:moveTo>
                  <a:pt x="199931" y="137760"/>
                </a:moveTo>
                <a:lnTo>
                  <a:pt x="199931" y="143697"/>
                </a:lnTo>
                <a:lnTo>
                  <a:pt x="193996" y="143697"/>
                </a:lnTo>
                <a:lnTo>
                  <a:pt x="193996" y="137760"/>
                </a:lnTo>
                <a:close/>
                <a:moveTo>
                  <a:pt x="206180" y="137760"/>
                </a:moveTo>
                <a:lnTo>
                  <a:pt x="206180" y="143697"/>
                </a:lnTo>
                <a:lnTo>
                  <a:pt x="200244" y="143697"/>
                </a:lnTo>
                <a:lnTo>
                  <a:pt x="200244" y="137760"/>
                </a:lnTo>
                <a:close/>
                <a:moveTo>
                  <a:pt x="212427" y="137760"/>
                </a:moveTo>
                <a:lnTo>
                  <a:pt x="212427" y="143697"/>
                </a:lnTo>
                <a:lnTo>
                  <a:pt x="206491" y="143697"/>
                </a:lnTo>
                <a:lnTo>
                  <a:pt x="206491" y="137760"/>
                </a:lnTo>
                <a:close/>
                <a:moveTo>
                  <a:pt x="218674" y="137760"/>
                </a:moveTo>
                <a:lnTo>
                  <a:pt x="218674" y="143697"/>
                </a:lnTo>
                <a:lnTo>
                  <a:pt x="212739" y="143697"/>
                </a:lnTo>
                <a:lnTo>
                  <a:pt x="212739" y="137760"/>
                </a:lnTo>
                <a:close/>
                <a:moveTo>
                  <a:pt x="224921" y="137760"/>
                </a:moveTo>
                <a:lnTo>
                  <a:pt x="224921" y="143697"/>
                </a:lnTo>
                <a:lnTo>
                  <a:pt x="218987" y="143697"/>
                </a:lnTo>
                <a:lnTo>
                  <a:pt x="218987" y="137760"/>
                </a:lnTo>
                <a:close/>
                <a:moveTo>
                  <a:pt x="231170" y="137760"/>
                </a:moveTo>
                <a:lnTo>
                  <a:pt x="231170" y="143697"/>
                </a:lnTo>
                <a:lnTo>
                  <a:pt x="225234" y="143697"/>
                </a:lnTo>
                <a:lnTo>
                  <a:pt x="225234" y="137760"/>
                </a:lnTo>
                <a:close/>
                <a:moveTo>
                  <a:pt x="237417" y="137760"/>
                </a:moveTo>
                <a:lnTo>
                  <a:pt x="237417" y="143697"/>
                </a:lnTo>
                <a:lnTo>
                  <a:pt x="231481" y="143697"/>
                </a:lnTo>
                <a:lnTo>
                  <a:pt x="231481" y="137760"/>
                </a:lnTo>
                <a:close/>
                <a:moveTo>
                  <a:pt x="243664" y="137760"/>
                </a:moveTo>
                <a:lnTo>
                  <a:pt x="243664" y="143697"/>
                </a:lnTo>
                <a:lnTo>
                  <a:pt x="237729" y="143697"/>
                </a:lnTo>
                <a:lnTo>
                  <a:pt x="237729" y="137760"/>
                </a:lnTo>
                <a:close/>
                <a:moveTo>
                  <a:pt x="249911" y="137760"/>
                </a:moveTo>
                <a:lnTo>
                  <a:pt x="249911" y="143697"/>
                </a:lnTo>
                <a:lnTo>
                  <a:pt x="243977" y="143697"/>
                </a:lnTo>
                <a:lnTo>
                  <a:pt x="243977" y="137760"/>
                </a:lnTo>
                <a:close/>
                <a:moveTo>
                  <a:pt x="256161" y="137760"/>
                </a:moveTo>
                <a:lnTo>
                  <a:pt x="256161" y="143697"/>
                </a:lnTo>
                <a:lnTo>
                  <a:pt x="250225" y="143697"/>
                </a:lnTo>
                <a:lnTo>
                  <a:pt x="250225" y="137760"/>
                </a:lnTo>
                <a:close/>
                <a:moveTo>
                  <a:pt x="262409" y="137760"/>
                </a:moveTo>
                <a:lnTo>
                  <a:pt x="262409" y="143697"/>
                </a:lnTo>
                <a:lnTo>
                  <a:pt x="256474" y="143697"/>
                </a:lnTo>
                <a:lnTo>
                  <a:pt x="256474" y="137760"/>
                </a:lnTo>
                <a:close/>
                <a:moveTo>
                  <a:pt x="268656" y="137760"/>
                </a:moveTo>
                <a:lnTo>
                  <a:pt x="268656" y="143697"/>
                </a:lnTo>
                <a:lnTo>
                  <a:pt x="262721" y="143697"/>
                </a:lnTo>
                <a:lnTo>
                  <a:pt x="262721" y="137760"/>
                </a:lnTo>
                <a:close/>
                <a:moveTo>
                  <a:pt x="274904" y="137760"/>
                </a:moveTo>
                <a:lnTo>
                  <a:pt x="274904" y="143697"/>
                </a:lnTo>
                <a:lnTo>
                  <a:pt x="268968" y="143697"/>
                </a:lnTo>
                <a:lnTo>
                  <a:pt x="268968" y="137760"/>
                </a:lnTo>
                <a:close/>
                <a:moveTo>
                  <a:pt x="6251" y="144011"/>
                </a:moveTo>
                <a:lnTo>
                  <a:pt x="6251" y="149945"/>
                </a:lnTo>
                <a:lnTo>
                  <a:pt x="315" y="149945"/>
                </a:lnTo>
                <a:lnTo>
                  <a:pt x="315" y="144011"/>
                </a:lnTo>
                <a:close/>
                <a:moveTo>
                  <a:pt x="12498" y="144011"/>
                </a:moveTo>
                <a:lnTo>
                  <a:pt x="12498" y="149945"/>
                </a:lnTo>
                <a:lnTo>
                  <a:pt x="6562" y="149945"/>
                </a:lnTo>
                <a:lnTo>
                  <a:pt x="6562" y="144011"/>
                </a:lnTo>
                <a:close/>
                <a:moveTo>
                  <a:pt x="18745" y="144011"/>
                </a:moveTo>
                <a:lnTo>
                  <a:pt x="18745" y="149945"/>
                </a:lnTo>
                <a:lnTo>
                  <a:pt x="12810" y="149945"/>
                </a:lnTo>
                <a:lnTo>
                  <a:pt x="12810" y="144011"/>
                </a:lnTo>
                <a:close/>
                <a:moveTo>
                  <a:pt x="24992" y="144011"/>
                </a:moveTo>
                <a:lnTo>
                  <a:pt x="24992" y="149945"/>
                </a:lnTo>
                <a:lnTo>
                  <a:pt x="19058" y="149945"/>
                </a:lnTo>
                <a:lnTo>
                  <a:pt x="19058" y="144011"/>
                </a:lnTo>
                <a:close/>
                <a:moveTo>
                  <a:pt x="31241" y="144011"/>
                </a:moveTo>
                <a:lnTo>
                  <a:pt x="31241" y="149945"/>
                </a:lnTo>
                <a:lnTo>
                  <a:pt x="25305" y="149945"/>
                </a:lnTo>
                <a:lnTo>
                  <a:pt x="25305" y="144011"/>
                </a:lnTo>
                <a:close/>
                <a:moveTo>
                  <a:pt x="37489" y="144011"/>
                </a:moveTo>
                <a:lnTo>
                  <a:pt x="37489" y="149945"/>
                </a:lnTo>
                <a:lnTo>
                  <a:pt x="31553" y="149945"/>
                </a:lnTo>
                <a:lnTo>
                  <a:pt x="31553" y="144011"/>
                </a:lnTo>
                <a:close/>
                <a:moveTo>
                  <a:pt x="43737" y="144011"/>
                </a:moveTo>
                <a:lnTo>
                  <a:pt x="43737" y="149945"/>
                </a:lnTo>
                <a:lnTo>
                  <a:pt x="37802" y="149945"/>
                </a:lnTo>
                <a:lnTo>
                  <a:pt x="37802" y="144011"/>
                </a:lnTo>
                <a:close/>
                <a:moveTo>
                  <a:pt x="49985" y="144011"/>
                </a:moveTo>
                <a:lnTo>
                  <a:pt x="49985" y="149945"/>
                </a:lnTo>
                <a:lnTo>
                  <a:pt x="44049" y="149945"/>
                </a:lnTo>
                <a:lnTo>
                  <a:pt x="44049" y="144011"/>
                </a:lnTo>
                <a:close/>
                <a:moveTo>
                  <a:pt x="56232" y="144011"/>
                </a:moveTo>
                <a:lnTo>
                  <a:pt x="56232" y="149945"/>
                </a:lnTo>
                <a:lnTo>
                  <a:pt x="50296" y="149945"/>
                </a:lnTo>
                <a:lnTo>
                  <a:pt x="50296" y="144011"/>
                </a:lnTo>
                <a:close/>
                <a:moveTo>
                  <a:pt x="62480" y="144011"/>
                </a:moveTo>
                <a:lnTo>
                  <a:pt x="62480" y="149945"/>
                </a:lnTo>
                <a:lnTo>
                  <a:pt x="56545" y="149945"/>
                </a:lnTo>
                <a:lnTo>
                  <a:pt x="56545" y="144011"/>
                </a:lnTo>
                <a:close/>
                <a:moveTo>
                  <a:pt x="68727" y="144011"/>
                </a:moveTo>
                <a:lnTo>
                  <a:pt x="68727" y="149945"/>
                </a:lnTo>
                <a:lnTo>
                  <a:pt x="62792" y="149945"/>
                </a:lnTo>
                <a:lnTo>
                  <a:pt x="62792" y="144011"/>
                </a:lnTo>
                <a:close/>
                <a:moveTo>
                  <a:pt x="74975" y="144011"/>
                </a:moveTo>
                <a:lnTo>
                  <a:pt x="74975" y="149945"/>
                </a:lnTo>
                <a:lnTo>
                  <a:pt x="69039" y="149945"/>
                </a:lnTo>
                <a:lnTo>
                  <a:pt x="69039" y="144011"/>
                </a:lnTo>
                <a:close/>
                <a:moveTo>
                  <a:pt x="81223" y="144011"/>
                </a:moveTo>
                <a:lnTo>
                  <a:pt x="81223" y="149945"/>
                </a:lnTo>
                <a:lnTo>
                  <a:pt x="75286" y="149945"/>
                </a:lnTo>
                <a:lnTo>
                  <a:pt x="75286" y="144011"/>
                </a:lnTo>
                <a:close/>
                <a:moveTo>
                  <a:pt x="87470" y="144011"/>
                </a:moveTo>
                <a:lnTo>
                  <a:pt x="87470" y="149945"/>
                </a:lnTo>
                <a:lnTo>
                  <a:pt x="81535" y="149945"/>
                </a:lnTo>
                <a:lnTo>
                  <a:pt x="81535" y="144011"/>
                </a:lnTo>
                <a:close/>
                <a:moveTo>
                  <a:pt x="93718" y="144011"/>
                </a:moveTo>
                <a:lnTo>
                  <a:pt x="93718" y="149945"/>
                </a:lnTo>
                <a:lnTo>
                  <a:pt x="87784" y="149945"/>
                </a:lnTo>
                <a:lnTo>
                  <a:pt x="87784" y="144011"/>
                </a:lnTo>
                <a:close/>
                <a:moveTo>
                  <a:pt x="99967" y="144011"/>
                </a:moveTo>
                <a:lnTo>
                  <a:pt x="99967" y="149945"/>
                </a:lnTo>
                <a:lnTo>
                  <a:pt x="94031" y="149945"/>
                </a:lnTo>
                <a:lnTo>
                  <a:pt x="94031" y="144011"/>
                </a:lnTo>
                <a:close/>
                <a:moveTo>
                  <a:pt x="106214" y="144011"/>
                </a:moveTo>
                <a:lnTo>
                  <a:pt x="106214" y="149945"/>
                </a:lnTo>
                <a:lnTo>
                  <a:pt x="100278" y="149945"/>
                </a:lnTo>
                <a:lnTo>
                  <a:pt x="100278" y="144011"/>
                </a:lnTo>
                <a:close/>
                <a:moveTo>
                  <a:pt x="112461" y="144011"/>
                </a:moveTo>
                <a:lnTo>
                  <a:pt x="112461" y="149945"/>
                </a:lnTo>
                <a:lnTo>
                  <a:pt x="106527" y="149945"/>
                </a:lnTo>
                <a:lnTo>
                  <a:pt x="106527" y="144011"/>
                </a:lnTo>
                <a:close/>
                <a:moveTo>
                  <a:pt x="118710" y="144011"/>
                </a:moveTo>
                <a:lnTo>
                  <a:pt x="118710" y="149945"/>
                </a:lnTo>
                <a:lnTo>
                  <a:pt x="112774" y="149945"/>
                </a:lnTo>
                <a:lnTo>
                  <a:pt x="112774" y="144011"/>
                </a:lnTo>
                <a:close/>
                <a:moveTo>
                  <a:pt x="124957" y="144011"/>
                </a:moveTo>
                <a:lnTo>
                  <a:pt x="124957" y="149945"/>
                </a:lnTo>
                <a:lnTo>
                  <a:pt x="119021" y="149945"/>
                </a:lnTo>
                <a:lnTo>
                  <a:pt x="119021" y="144011"/>
                </a:lnTo>
                <a:close/>
                <a:moveTo>
                  <a:pt x="131204" y="144011"/>
                </a:moveTo>
                <a:lnTo>
                  <a:pt x="131204" y="149945"/>
                </a:lnTo>
                <a:lnTo>
                  <a:pt x="125270" y="149945"/>
                </a:lnTo>
                <a:lnTo>
                  <a:pt x="125270" y="144011"/>
                </a:lnTo>
                <a:close/>
                <a:moveTo>
                  <a:pt x="137451" y="144011"/>
                </a:moveTo>
                <a:lnTo>
                  <a:pt x="137451" y="149945"/>
                </a:lnTo>
                <a:lnTo>
                  <a:pt x="131517" y="149945"/>
                </a:lnTo>
                <a:lnTo>
                  <a:pt x="131517" y="144011"/>
                </a:lnTo>
                <a:close/>
                <a:moveTo>
                  <a:pt x="143702" y="144011"/>
                </a:moveTo>
                <a:lnTo>
                  <a:pt x="143702" y="149945"/>
                </a:lnTo>
                <a:lnTo>
                  <a:pt x="137766" y="149945"/>
                </a:lnTo>
                <a:lnTo>
                  <a:pt x="137766" y="144011"/>
                </a:lnTo>
                <a:close/>
                <a:moveTo>
                  <a:pt x="149949" y="144011"/>
                </a:moveTo>
                <a:lnTo>
                  <a:pt x="149949" y="149945"/>
                </a:lnTo>
                <a:lnTo>
                  <a:pt x="144015" y="149945"/>
                </a:lnTo>
                <a:lnTo>
                  <a:pt x="144015" y="144011"/>
                </a:lnTo>
                <a:close/>
                <a:moveTo>
                  <a:pt x="156196" y="144011"/>
                </a:moveTo>
                <a:lnTo>
                  <a:pt x="156196" y="149945"/>
                </a:lnTo>
                <a:lnTo>
                  <a:pt x="150262" y="149945"/>
                </a:lnTo>
                <a:lnTo>
                  <a:pt x="150262" y="144011"/>
                </a:lnTo>
                <a:close/>
                <a:moveTo>
                  <a:pt x="162445" y="144011"/>
                </a:moveTo>
                <a:lnTo>
                  <a:pt x="162445" y="149945"/>
                </a:lnTo>
                <a:lnTo>
                  <a:pt x="156509" y="149945"/>
                </a:lnTo>
                <a:lnTo>
                  <a:pt x="156509" y="144011"/>
                </a:lnTo>
                <a:close/>
                <a:moveTo>
                  <a:pt x="168692" y="144011"/>
                </a:moveTo>
                <a:lnTo>
                  <a:pt x="168692" y="149945"/>
                </a:lnTo>
                <a:lnTo>
                  <a:pt x="162756" y="149945"/>
                </a:lnTo>
                <a:lnTo>
                  <a:pt x="162756" y="144011"/>
                </a:lnTo>
                <a:close/>
                <a:moveTo>
                  <a:pt x="174939" y="144011"/>
                </a:moveTo>
                <a:lnTo>
                  <a:pt x="174939" y="149945"/>
                </a:lnTo>
                <a:lnTo>
                  <a:pt x="169005" y="149945"/>
                </a:lnTo>
                <a:lnTo>
                  <a:pt x="169005" y="144011"/>
                </a:lnTo>
                <a:close/>
                <a:moveTo>
                  <a:pt x="181186" y="144011"/>
                </a:moveTo>
                <a:lnTo>
                  <a:pt x="181186" y="149945"/>
                </a:lnTo>
                <a:lnTo>
                  <a:pt x="175252" y="149945"/>
                </a:lnTo>
                <a:lnTo>
                  <a:pt x="175252" y="144011"/>
                </a:lnTo>
                <a:close/>
                <a:moveTo>
                  <a:pt x="187433" y="144011"/>
                </a:moveTo>
                <a:lnTo>
                  <a:pt x="187433" y="149945"/>
                </a:lnTo>
                <a:lnTo>
                  <a:pt x="181499" y="149945"/>
                </a:lnTo>
                <a:lnTo>
                  <a:pt x="181499" y="144011"/>
                </a:lnTo>
                <a:close/>
                <a:moveTo>
                  <a:pt x="193682" y="144011"/>
                </a:moveTo>
                <a:lnTo>
                  <a:pt x="193682" y="149945"/>
                </a:lnTo>
                <a:lnTo>
                  <a:pt x="187746" y="149945"/>
                </a:lnTo>
                <a:lnTo>
                  <a:pt x="187746" y="144011"/>
                </a:lnTo>
                <a:close/>
                <a:moveTo>
                  <a:pt x="199931" y="144011"/>
                </a:moveTo>
                <a:lnTo>
                  <a:pt x="199931" y="149945"/>
                </a:lnTo>
                <a:lnTo>
                  <a:pt x="193996" y="149945"/>
                </a:lnTo>
                <a:lnTo>
                  <a:pt x="193996" y="144011"/>
                </a:lnTo>
                <a:close/>
                <a:moveTo>
                  <a:pt x="206180" y="144011"/>
                </a:moveTo>
                <a:lnTo>
                  <a:pt x="206180" y="149945"/>
                </a:lnTo>
                <a:lnTo>
                  <a:pt x="200244" y="149945"/>
                </a:lnTo>
                <a:lnTo>
                  <a:pt x="200244" y="144011"/>
                </a:lnTo>
                <a:close/>
                <a:moveTo>
                  <a:pt x="212427" y="144011"/>
                </a:moveTo>
                <a:lnTo>
                  <a:pt x="212427" y="149945"/>
                </a:lnTo>
                <a:lnTo>
                  <a:pt x="206491" y="149945"/>
                </a:lnTo>
                <a:lnTo>
                  <a:pt x="206491" y="144011"/>
                </a:lnTo>
                <a:close/>
                <a:moveTo>
                  <a:pt x="218674" y="144011"/>
                </a:moveTo>
                <a:lnTo>
                  <a:pt x="218674" y="149945"/>
                </a:lnTo>
                <a:lnTo>
                  <a:pt x="212739" y="149945"/>
                </a:lnTo>
                <a:lnTo>
                  <a:pt x="212739" y="144011"/>
                </a:lnTo>
                <a:close/>
                <a:moveTo>
                  <a:pt x="224921" y="144011"/>
                </a:moveTo>
                <a:lnTo>
                  <a:pt x="224921" y="149945"/>
                </a:lnTo>
                <a:lnTo>
                  <a:pt x="218987" y="149945"/>
                </a:lnTo>
                <a:lnTo>
                  <a:pt x="218987" y="144011"/>
                </a:lnTo>
                <a:close/>
                <a:moveTo>
                  <a:pt x="231170" y="144011"/>
                </a:moveTo>
                <a:lnTo>
                  <a:pt x="231170" y="149945"/>
                </a:lnTo>
                <a:lnTo>
                  <a:pt x="225234" y="149945"/>
                </a:lnTo>
                <a:lnTo>
                  <a:pt x="225234" y="144011"/>
                </a:lnTo>
                <a:close/>
                <a:moveTo>
                  <a:pt x="237417" y="144011"/>
                </a:moveTo>
                <a:lnTo>
                  <a:pt x="237417" y="149945"/>
                </a:lnTo>
                <a:lnTo>
                  <a:pt x="231481" y="149945"/>
                </a:lnTo>
                <a:lnTo>
                  <a:pt x="231481" y="144011"/>
                </a:lnTo>
                <a:close/>
                <a:moveTo>
                  <a:pt x="243664" y="144011"/>
                </a:moveTo>
                <a:lnTo>
                  <a:pt x="243664" y="149945"/>
                </a:lnTo>
                <a:lnTo>
                  <a:pt x="237729" y="149945"/>
                </a:lnTo>
                <a:lnTo>
                  <a:pt x="237729" y="144011"/>
                </a:lnTo>
                <a:close/>
                <a:moveTo>
                  <a:pt x="249911" y="144011"/>
                </a:moveTo>
                <a:lnTo>
                  <a:pt x="249911" y="149945"/>
                </a:lnTo>
                <a:lnTo>
                  <a:pt x="243977" y="149945"/>
                </a:lnTo>
                <a:lnTo>
                  <a:pt x="243977" y="144011"/>
                </a:lnTo>
                <a:close/>
                <a:moveTo>
                  <a:pt x="256161" y="144011"/>
                </a:moveTo>
                <a:lnTo>
                  <a:pt x="256161" y="149945"/>
                </a:lnTo>
                <a:lnTo>
                  <a:pt x="250225" y="149945"/>
                </a:lnTo>
                <a:lnTo>
                  <a:pt x="250225" y="144011"/>
                </a:lnTo>
                <a:close/>
                <a:moveTo>
                  <a:pt x="262409" y="144011"/>
                </a:moveTo>
                <a:lnTo>
                  <a:pt x="262409" y="149945"/>
                </a:lnTo>
                <a:lnTo>
                  <a:pt x="256474" y="149945"/>
                </a:lnTo>
                <a:lnTo>
                  <a:pt x="256474" y="144011"/>
                </a:lnTo>
                <a:close/>
                <a:moveTo>
                  <a:pt x="268656" y="144011"/>
                </a:moveTo>
                <a:lnTo>
                  <a:pt x="268656" y="149945"/>
                </a:lnTo>
                <a:lnTo>
                  <a:pt x="262721" y="149945"/>
                </a:lnTo>
                <a:lnTo>
                  <a:pt x="262721" y="144011"/>
                </a:lnTo>
                <a:close/>
                <a:moveTo>
                  <a:pt x="274904" y="144011"/>
                </a:moveTo>
                <a:lnTo>
                  <a:pt x="274904" y="149945"/>
                </a:lnTo>
                <a:lnTo>
                  <a:pt x="268968" y="149945"/>
                </a:lnTo>
                <a:lnTo>
                  <a:pt x="268968" y="144011"/>
                </a:lnTo>
                <a:close/>
                <a:moveTo>
                  <a:pt x="6251" y="150258"/>
                </a:moveTo>
                <a:lnTo>
                  <a:pt x="6251" y="156192"/>
                </a:lnTo>
                <a:lnTo>
                  <a:pt x="315" y="156192"/>
                </a:lnTo>
                <a:lnTo>
                  <a:pt x="315" y="150258"/>
                </a:lnTo>
                <a:close/>
                <a:moveTo>
                  <a:pt x="12498" y="150258"/>
                </a:moveTo>
                <a:lnTo>
                  <a:pt x="12498" y="156192"/>
                </a:lnTo>
                <a:lnTo>
                  <a:pt x="6562" y="156192"/>
                </a:lnTo>
                <a:lnTo>
                  <a:pt x="6562" y="150258"/>
                </a:lnTo>
                <a:close/>
                <a:moveTo>
                  <a:pt x="18745" y="150258"/>
                </a:moveTo>
                <a:lnTo>
                  <a:pt x="18745" y="156192"/>
                </a:lnTo>
                <a:lnTo>
                  <a:pt x="12810" y="156192"/>
                </a:lnTo>
                <a:lnTo>
                  <a:pt x="12810" y="150258"/>
                </a:lnTo>
                <a:close/>
                <a:moveTo>
                  <a:pt x="24992" y="150258"/>
                </a:moveTo>
                <a:lnTo>
                  <a:pt x="24992" y="156192"/>
                </a:lnTo>
                <a:lnTo>
                  <a:pt x="19058" y="156192"/>
                </a:lnTo>
                <a:lnTo>
                  <a:pt x="19058" y="150258"/>
                </a:lnTo>
                <a:close/>
                <a:moveTo>
                  <a:pt x="31241" y="150258"/>
                </a:moveTo>
                <a:lnTo>
                  <a:pt x="31241" y="156192"/>
                </a:lnTo>
                <a:lnTo>
                  <a:pt x="25305" y="156192"/>
                </a:lnTo>
                <a:lnTo>
                  <a:pt x="25305" y="150258"/>
                </a:lnTo>
                <a:close/>
                <a:moveTo>
                  <a:pt x="37489" y="150258"/>
                </a:moveTo>
                <a:lnTo>
                  <a:pt x="37489" y="156192"/>
                </a:lnTo>
                <a:lnTo>
                  <a:pt x="31553" y="156192"/>
                </a:lnTo>
                <a:lnTo>
                  <a:pt x="31553" y="150258"/>
                </a:lnTo>
                <a:close/>
                <a:moveTo>
                  <a:pt x="43737" y="150258"/>
                </a:moveTo>
                <a:lnTo>
                  <a:pt x="43737" y="156192"/>
                </a:lnTo>
                <a:lnTo>
                  <a:pt x="37802" y="156192"/>
                </a:lnTo>
                <a:lnTo>
                  <a:pt x="37802" y="150258"/>
                </a:lnTo>
                <a:close/>
                <a:moveTo>
                  <a:pt x="49985" y="150258"/>
                </a:moveTo>
                <a:lnTo>
                  <a:pt x="49985" y="156192"/>
                </a:lnTo>
                <a:lnTo>
                  <a:pt x="44049" y="156192"/>
                </a:lnTo>
                <a:lnTo>
                  <a:pt x="44049" y="150258"/>
                </a:lnTo>
                <a:close/>
                <a:moveTo>
                  <a:pt x="56232" y="150258"/>
                </a:moveTo>
                <a:lnTo>
                  <a:pt x="56232" y="156192"/>
                </a:lnTo>
                <a:lnTo>
                  <a:pt x="50296" y="156192"/>
                </a:lnTo>
                <a:lnTo>
                  <a:pt x="50296" y="150258"/>
                </a:lnTo>
                <a:close/>
                <a:moveTo>
                  <a:pt x="62480" y="150258"/>
                </a:moveTo>
                <a:lnTo>
                  <a:pt x="62480" y="156192"/>
                </a:lnTo>
                <a:lnTo>
                  <a:pt x="56545" y="156192"/>
                </a:lnTo>
                <a:lnTo>
                  <a:pt x="56545" y="150258"/>
                </a:lnTo>
                <a:close/>
                <a:moveTo>
                  <a:pt x="68727" y="150258"/>
                </a:moveTo>
                <a:lnTo>
                  <a:pt x="68727" y="156192"/>
                </a:lnTo>
                <a:lnTo>
                  <a:pt x="62792" y="156192"/>
                </a:lnTo>
                <a:lnTo>
                  <a:pt x="62792" y="150258"/>
                </a:lnTo>
                <a:close/>
                <a:moveTo>
                  <a:pt x="74975" y="150258"/>
                </a:moveTo>
                <a:lnTo>
                  <a:pt x="74975" y="156192"/>
                </a:lnTo>
                <a:lnTo>
                  <a:pt x="69039" y="156192"/>
                </a:lnTo>
                <a:lnTo>
                  <a:pt x="69039" y="150258"/>
                </a:lnTo>
                <a:close/>
                <a:moveTo>
                  <a:pt x="81223" y="150258"/>
                </a:moveTo>
                <a:lnTo>
                  <a:pt x="81223" y="156192"/>
                </a:lnTo>
                <a:lnTo>
                  <a:pt x="75286" y="156192"/>
                </a:lnTo>
                <a:lnTo>
                  <a:pt x="75286" y="150258"/>
                </a:lnTo>
                <a:close/>
                <a:moveTo>
                  <a:pt x="87470" y="150258"/>
                </a:moveTo>
                <a:lnTo>
                  <a:pt x="87470" y="156192"/>
                </a:lnTo>
                <a:lnTo>
                  <a:pt x="81535" y="156192"/>
                </a:lnTo>
                <a:lnTo>
                  <a:pt x="81535" y="150258"/>
                </a:lnTo>
                <a:close/>
                <a:moveTo>
                  <a:pt x="93718" y="150258"/>
                </a:moveTo>
                <a:lnTo>
                  <a:pt x="93718" y="156192"/>
                </a:lnTo>
                <a:lnTo>
                  <a:pt x="87784" y="156192"/>
                </a:lnTo>
                <a:lnTo>
                  <a:pt x="87784" y="150258"/>
                </a:lnTo>
                <a:close/>
                <a:moveTo>
                  <a:pt x="99967" y="150258"/>
                </a:moveTo>
                <a:lnTo>
                  <a:pt x="99967" y="156192"/>
                </a:lnTo>
                <a:lnTo>
                  <a:pt x="94031" y="156192"/>
                </a:lnTo>
                <a:lnTo>
                  <a:pt x="94031" y="150258"/>
                </a:lnTo>
                <a:close/>
                <a:moveTo>
                  <a:pt x="106214" y="150258"/>
                </a:moveTo>
                <a:lnTo>
                  <a:pt x="106214" y="156192"/>
                </a:lnTo>
                <a:lnTo>
                  <a:pt x="100278" y="156192"/>
                </a:lnTo>
                <a:lnTo>
                  <a:pt x="100278" y="150258"/>
                </a:lnTo>
                <a:close/>
                <a:moveTo>
                  <a:pt x="112461" y="150258"/>
                </a:moveTo>
                <a:lnTo>
                  <a:pt x="112461" y="156192"/>
                </a:lnTo>
                <a:lnTo>
                  <a:pt x="106527" y="156192"/>
                </a:lnTo>
                <a:lnTo>
                  <a:pt x="106527" y="150258"/>
                </a:lnTo>
                <a:close/>
                <a:moveTo>
                  <a:pt x="118710" y="150258"/>
                </a:moveTo>
                <a:lnTo>
                  <a:pt x="118710" y="156192"/>
                </a:lnTo>
                <a:lnTo>
                  <a:pt x="112774" y="156192"/>
                </a:lnTo>
                <a:lnTo>
                  <a:pt x="112774" y="150258"/>
                </a:lnTo>
                <a:close/>
                <a:moveTo>
                  <a:pt x="124957" y="150258"/>
                </a:moveTo>
                <a:lnTo>
                  <a:pt x="124957" y="156192"/>
                </a:lnTo>
                <a:lnTo>
                  <a:pt x="119021" y="156192"/>
                </a:lnTo>
                <a:lnTo>
                  <a:pt x="119021" y="150258"/>
                </a:lnTo>
                <a:close/>
                <a:moveTo>
                  <a:pt x="131204" y="150258"/>
                </a:moveTo>
                <a:lnTo>
                  <a:pt x="131204" y="156192"/>
                </a:lnTo>
                <a:lnTo>
                  <a:pt x="125270" y="156192"/>
                </a:lnTo>
                <a:lnTo>
                  <a:pt x="125270" y="150258"/>
                </a:lnTo>
                <a:close/>
                <a:moveTo>
                  <a:pt x="137451" y="150258"/>
                </a:moveTo>
                <a:lnTo>
                  <a:pt x="137451" y="156192"/>
                </a:lnTo>
                <a:lnTo>
                  <a:pt x="131517" y="156192"/>
                </a:lnTo>
                <a:lnTo>
                  <a:pt x="131517" y="150258"/>
                </a:lnTo>
                <a:close/>
                <a:moveTo>
                  <a:pt x="143702" y="150258"/>
                </a:moveTo>
                <a:lnTo>
                  <a:pt x="143702" y="156192"/>
                </a:lnTo>
                <a:lnTo>
                  <a:pt x="137766" y="156192"/>
                </a:lnTo>
                <a:lnTo>
                  <a:pt x="137766" y="150258"/>
                </a:lnTo>
                <a:close/>
                <a:moveTo>
                  <a:pt x="149949" y="150258"/>
                </a:moveTo>
                <a:lnTo>
                  <a:pt x="149949" y="156192"/>
                </a:lnTo>
                <a:lnTo>
                  <a:pt x="144015" y="156192"/>
                </a:lnTo>
                <a:lnTo>
                  <a:pt x="144015" y="150258"/>
                </a:lnTo>
                <a:close/>
                <a:moveTo>
                  <a:pt x="156196" y="150258"/>
                </a:moveTo>
                <a:lnTo>
                  <a:pt x="156196" y="156192"/>
                </a:lnTo>
                <a:lnTo>
                  <a:pt x="150262" y="156192"/>
                </a:lnTo>
                <a:lnTo>
                  <a:pt x="150262" y="150258"/>
                </a:lnTo>
                <a:close/>
                <a:moveTo>
                  <a:pt x="162445" y="150258"/>
                </a:moveTo>
                <a:lnTo>
                  <a:pt x="162445" y="156192"/>
                </a:lnTo>
                <a:lnTo>
                  <a:pt x="156509" y="156192"/>
                </a:lnTo>
                <a:lnTo>
                  <a:pt x="156509" y="150258"/>
                </a:lnTo>
                <a:close/>
                <a:moveTo>
                  <a:pt x="168692" y="150258"/>
                </a:moveTo>
                <a:lnTo>
                  <a:pt x="168692" y="156192"/>
                </a:lnTo>
                <a:lnTo>
                  <a:pt x="162756" y="156192"/>
                </a:lnTo>
                <a:lnTo>
                  <a:pt x="162756" y="150258"/>
                </a:lnTo>
                <a:close/>
                <a:moveTo>
                  <a:pt x="174939" y="150258"/>
                </a:moveTo>
                <a:lnTo>
                  <a:pt x="174939" y="156192"/>
                </a:lnTo>
                <a:lnTo>
                  <a:pt x="169005" y="156192"/>
                </a:lnTo>
                <a:lnTo>
                  <a:pt x="169005" y="150258"/>
                </a:lnTo>
                <a:close/>
                <a:moveTo>
                  <a:pt x="181186" y="150258"/>
                </a:moveTo>
                <a:lnTo>
                  <a:pt x="181186" y="156192"/>
                </a:lnTo>
                <a:lnTo>
                  <a:pt x="175252" y="156192"/>
                </a:lnTo>
                <a:lnTo>
                  <a:pt x="175252" y="150258"/>
                </a:lnTo>
                <a:close/>
                <a:moveTo>
                  <a:pt x="187433" y="150258"/>
                </a:moveTo>
                <a:lnTo>
                  <a:pt x="187433" y="156192"/>
                </a:lnTo>
                <a:lnTo>
                  <a:pt x="181499" y="156192"/>
                </a:lnTo>
                <a:lnTo>
                  <a:pt x="181499" y="150258"/>
                </a:lnTo>
                <a:close/>
                <a:moveTo>
                  <a:pt x="193682" y="150258"/>
                </a:moveTo>
                <a:lnTo>
                  <a:pt x="193682" y="156192"/>
                </a:lnTo>
                <a:lnTo>
                  <a:pt x="187746" y="156192"/>
                </a:lnTo>
                <a:lnTo>
                  <a:pt x="187746" y="150258"/>
                </a:lnTo>
                <a:close/>
                <a:moveTo>
                  <a:pt x="199931" y="150258"/>
                </a:moveTo>
                <a:lnTo>
                  <a:pt x="199931" y="156192"/>
                </a:lnTo>
                <a:lnTo>
                  <a:pt x="193996" y="156192"/>
                </a:lnTo>
                <a:lnTo>
                  <a:pt x="193996" y="150258"/>
                </a:lnTo>
                <a:close/>
                <a:moveTo>
                  <a:pt x="206180" y="150258"/>
                </a:moveTo>
                <a:lnTo>
                  <a:pt x="206180" y="156192"/>
                </a:lnTo>
                <a:lnTo>
                  <a:pt x="200244" y="156192"/>
                </a:lnTo>
                <a:lnTo>
                  <a:pt x="200244" y="150258"/>
                </a:lnTo>
                <a:close/>
                <a:moveTo>
                  <a:pt x="212427" y="150258"/>
                </a:moveTo>
                <a:lnTo>
                  <a:pt x="212427" y="156192"/>
                </a:lnTo>
                <a:lnTo>
                  <a:pt x="206491" y="156192"/>
                </a:lnTo>
                <a:lnTo>
                  <a:pt x="206491" y="150258"/>
                </a:lnTo>
                <a:close/>
                <a:moveTo>
                  <a:pt x="218674" y="150258"/>
                </a:moveTo>
                <a:lnTo>
                  <a:pt x="218674" y="156192"/>
                </a:lnTo>
                <a:lnTo>
                  <a:pt x="212739" y="156192"/>
                </a:lnTo>
                <a:lnTo>
                  <a:pt x="212739" y="150258"/>
                </a:lnTo>
                <a:close/>
                <a:moveTo>
                  <a:pt x="224921" y="150258"/>
                </a:moveTo>
                <a:lnTo>
                  <a:pt x="224921" y="156192"/>
                </a:lnTo>
                <a:lnTo>
                  <a:pt x="218987" y="156192"/>
                </a:lnTo>
                <a:lnTo>
                  <a:pt x="218987" y="150258"/>
                </a:lnTo>
                <a:close/>
                <a:moveTo>
                  <a:pt x="231170" y="150258"/>
                </a:moveTo>
                <a:lnTo>
                  <a:pt x="231170" y="156192"/>
                </a:lnTo>
                <a:lnTo>
                  <a:pt x="225234" y="156192"/>
                </a:lnTo>
                <a:lnTo>
                  <a:pt x="225234" y="150258"/>
                </a:lnTo>
                <a:close/>
                <a:moveTo>
                  <a:pt x="237417" y="150258"/>
                </a:moveTo>
                <a:lnTo>
                  <a:pt x="237417" y="156192"/>
                </a:lnTo>
                <a:lnTo>
                  <a:pt x="231481" y="156192"/>
                </a:lnTo>
                <a:lnTo>
                  <a:pt x="231481" y="150258"/>
                </a:lnTo>
                <a:close/>
                <a:moveTo>
                  <a:pt x="243664" y="150258"/>
                </a:moveTo>
                <a:lnTo>
                  <a:pt x="243664" y="156192"/>
                </a:lnTo>
                <a:lnTo>
                  <a:pt x="237729" y="156192"/>
                </a:lnTo>
                <a:lnTo>
                  <a:pt x="237729" y="150258"/>
                </a:lnTo>
                <a:close/>
                <a:moveTo>
                  <a:pt x="249911" y="150258"/>
                </a:moveTo>
                <a:lnTo>
                  <a:pt x="249911" y="156192"/>
                </a:lnTo>
                <a:lnTo>
                  <a:pt x="243977" y="156192"/>
                </a:lnTo>
                <a:lnTo>
                  <a:pt x="243977" y="150258"/>
                </a:lnTo>
                <a:close/>
                <a:moveTo>
                  <a:pt x="256161" y="150258"/>
                </a:moveTo>
                <a:lnTo>
                  <a:pt x="256161" y="156192"/>
                </a:lnTo>
                <a:lnTo>
                  <a:pt x="250225" y="156192"/>
                </a:lnTo>
                <a:lnTo>
                  <a:pt x="250225" y="150258"/>
                </a:lnTo>
                <a:close/>
                <a:moveTo>
                  <a:pt x="262409" y="150258"/>
                </a:moveTo>
                <a:lnTo>
                  <a:pt x="262409" y="156192"/>
                </a:lnTo>
                <a:lnTo>
                  <a:pt x="256474" y="156192"/>
                </a:lnTo>
                <a:lnTo>
                  <a:pt x="256474" y="150258"/>
                </a:lnTo>
                <a:close/>
                <a:moveTo>
                  <a:pt x="268656" y="150258"/>
                </a:moveTo>
                <a:lnTo>
                  <a:pt x="268656" y="156192"/>
                </a:lnTo>
                <a:lnTo>
                  <a:pt x="262721" y="156192"/>
                </a:lnTo>
                <a:lnTo>
                  <a:pt x="262721" y="150258"/>
                </a:lnTo>
                <a:close/>
                <a:moveTo>
                  <a:pt x="274904" y="150258"/>
                </a:moveTo>
                <a:lnTo>
                  <a:pt x="274904" y="156192"/>
                </a:lnTo>
                <a:lnTo>
                  <a:pt x="268968" y="156192"/>
                </a:lnTo>
                <a:lnTo>
                  <a:pt x="268968" y="150258"/>
                </a:lnTo>
                <a:close/>
                <a:moveTo>
                  <a:pt x="158" y="0"/>
                </a:moveTo>
                <a:lnTo>
                  <a:pt x="158" y="157"/>
                </a:lnTo>
                <a:lnTo>
                  <a:pt x="0" y="157"/>
                </a:lnTo>
                <a:lnTo>
                  <a:pt x="0" y="156350"/>
                </a:lnTo>
                <a:lnTo>
                  <a:pt x="158" y="156350"/>
                </a:lnTo>
                <a:lnTo>
                  <a:pt x="158" y="156508"/>
                </a:lnTo>
                <a:lnTo>
                  <a:pt x="275059" y="156508"/>
                </a:lnTo>
                <a:lnTo>
                  <a:pt x="275059" y="156350"/>
                </a:lnTo>
                <a:lnTo>
                  <a:pt x="275215" y="156350"/>
                </a:lnTo>
                <a:lnTo>
                  <a:pt x="275215" y="155"/>
                </a:lnTo>
                <a:lnTo>
                  <a:pt x="275059" y="155"/>
                </a:lnTo>
                <a:lnTo>
                  <a:pt x="275059" y="0"/>
                </a:lnTo>
                <a:close/>
              </a:path>
            </a:pathLst>
          </a:custGeom>
          <a:solidFill>
            <a:srgbClr val="E9CED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8"/>
          <p:cNvSpPr txBox="1">
            <a:spLocks noGrp="1"/>
          </p:cNvSpPr>
          <p:nvPr>
            <p:ph type="title"/>
          </p:nvPr>
        </p:nvSpPr>
        <p:spPr>
          <a:xfrm>
            <a:off x="1674475" y="682800"/>
            <a:ext cx="5795100" cy="377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61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86" name="Google Shape;86;p8"/>
          <p:cNvSpPr/>
          <p:nvPr/>
        </p:nvSpPr>
        <p:spPr>
          <a:xfrm>
            <a:off x="7986842" y="1975247"/>
            <a:ext cx="176549" cy="195133"/>
          </a:xfrm>
          <a:custGeom>
            <a:avLst/>
            <a:gdLst/>
            <a:ahLst/>
            <a:cxnLst/>
            <a:rect l="l" t="t" r="r" b="b"/>
            <a:pathLst>
              <a:path w="1720" h="1901" extrusionOk="0">
                <a:moveTo>
                  <a:pt x="916" y="737"/>
                </a:moveTo>
                <a:cubicBezTo>
                  <a:pt x="865" y="1005"/>
                  <a:pt x="746" y="1200"/>
                  <a:pt x="684" y="1200"/>
                </a:cubicBezTo>
                <a:cubicBezTo>
                  <a:pt x="670" y="1200"/>
                  <a:pt x="653" y="1175"/>
                  <a:pt x="645" y="1161"/>
                </a:cubicBezTo>
                <a:cubicBezTo>
                  <a:pt x="617" y="1117"/>
                  <a:pt x="614" y="1064"/>
                  <a:pt x="634" y="1008"/>
                </a:cubicBezTo>
                <a:cubicBezTo>
                  <a:pt x="673" y="907"/>
                  <a:pt x="776" y="807"/>
                  <a:pt x="916" y="737"/>
                </a:cubicBezTo>
                <a:close/>
                <a:moveTo>
                  <a:pt x="620" y="84"/>
                </a:moveTo>
                <a:cubicBezTo>
                  <a:pt x="715" y="84"/>
                  <a:pt x="793" y="112"/>
                  <a:pt x="838" y="182"/>
                </a:cubicBezTo>
                <a:cubicBezTo>
                  <a:pt x="918" y="277"/>
                  <a:pt x="949" y="439"/>
                  <a:pt x="924" y="648"/>
                </a:cubicBezTo>
                <a:cubicBezTo>
                  <a:pt x="740" y="726"/>
                  <a:pt x="600" y="854"/>
                  <a:pt x="550" y="986"/>
                </a:cubicBezTo>
                <a:cubicBezTo>
                  <a:pt x="522" y="1064"/>
                  <a:pt x="531" y="1139"/>
                  <a:pt x="564" y="1206"/>
                </a:cubicBezTo>
                <a:cubicBezTo>
                  <a:pt x="603" y="1273"/>
                  <a:pt x="645" y="1287"/>
                  <a:pt x="676" y="1287"/>
                </a:cubicBezTo>
                <a:cubicBezTo>
                  <a:pt x="815" y="1287"/>
                  <a:pt x="952" y="991"/>
                  <a:pt x="997" y="704"/>
                </a:cubicBezTo>
                <a:cubicBezTo>
                  <a:pt x="1086" y="673"/>
                  <a:pt x="1170" y="656"/>
                  <a:pt x="1245" y="656"/>
                </a:cubicBezTo>
                <a:cubicBezTo>
                  <a:pt x="1373" y="656"/>
                  <a:pt x="1538" y="698"/>
                  <a:pt x="1599" y="910"/>
                </a:cubicBezTo>
                <a:cubicBezTo>
                  <a:pt x="1630" y="1008"/>
                  <a:pt x="1599" y="1108"/>
                  <a:pt x="1524" y="1214"/>
                </a:cubicBezTo>
                <a:cubicBezTo>
                  <a:pt x="1281" y="1541"/>
                  <a:pt x="561" y="1828"/>
                  <a:pt x="257" y="1828"/>
                </a:cubicBezTo>
                <a:cubicBezTo>
                  <a:pt x="199" y="1828"/>
                  <a:pt x="176" y="1814"/>
                  <a:pt x="171" y="1806"/>
                </a:cubicBezTo>
                <a:cubicBezTo>
                  <a:pt x="171" y="1800"/>
                  <a:pt x="171" y="1792"/>
                  <a:pt x="176" y="1778"/>
                </a:cubicBezTo>
                <a:cubicBezTo>
                  <a:pt x="182" y="1772"/>
                  <a:pt x="182" y="1764"/>
                  <a:pt x="182" y="1758"/>
                </a:cubicBezTo>
                <a:cubicBezTo>
                  <a:pt x="148" y="1309"/>
                  <a:pt x="157" y="126"/>
                  <a:pt x="575" y="87"/>
                </a:cubicBezTo>
                <a:cubicBezTo>
                  <a:pt x="589" y="84"/>
                  <a:pt x="606" y="84"/>
                  <a:pt x="620" y="84"/>
                </a:cubicBezTo>
                <a:close/>
                <a:moveTo>
                  <a:pt x="623" y="1"/>
                </a:moveTo>
                <a:cubicBezTo>
                  <a:pt x="606" y="1"/>
                  <a:pt x="588" y="2"/>
                  <a:pt x="570" y="4"/>
                </a:cubicBezTo>
                <a:cubicBezTo>
                  <a:pt x="1" y="54"/>
                  <a:pt x="90" y="1602"/>
                  <a:pt x="101" y="1750"/>
                </a:cubicBezTo>
                <a:cubicBezTo>
                  <a:pt x="87" y="1797"/>
                  <a:pt x="95" y="1828"/>
                  <a:pt x="109" y="1845"/>
                </a:cubicBezTo>
                <a:cubicBezTo>
                  <a:pt x="132" y="1884"/>
                  <a:pt x="185" y="1901"/>
                  <a:pt x="266" y="1901"/>
                </a:cubicBezTo>
                <a:cubicBezTo>
                  <a:pt x="589" y="1901"/>
                  <a:pt x="1331" y="1608"/>
                  <a:pt x="1594" y="1256"/>
                </a:cubicBezTo>
                <a:cubicBezTo>
                  <a:pt x="1691" y="1131"/>
                  <a:pt x="1719" y="1005"/>
                  <a:pt x="1686" y="882"/>
                </a:cubicBezTo>
                <a:cubicBezTo>
                  <a:pt x="1624" y="681"/>
                  <a:pt x="1471" y="570"/>
                  <a:pt x="1253" y="570"/>
                </a:cubicBezTo>
                <a:cubicBezTo>
                  <a:pt x="1175" y="570"/>
                  <a:pt x="1094" y="578"/>
                  <a:pt x="1016" y="606"/>
                </a:cubicBezTo>
                <a:cubicBezTo>
                  <a:pt x="1024" y="461"/>
                  <a:pt x="1019" y="252"/>
                  <a:pt x="905" y="118"/>
                </a:cubicBezTo>
                <a:cubicBezTo>
                  <a:pt x="836" y="42"/>
                  <a:pt x="743" y="1"/>
                  <a:pt x="623" y="1"/>
                </a:cubicBezTo>
                <a:close/>
              </a:path>
            </a:pathLst>
          </a:custGeom>
          <a:solidFill>
            <a:srgbClr val="2417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8"/>
          <p:cNvSpPr/>
          <p:nvPr/>
        </p:nvSpPr>
        <p:spPr>
          <a:xfrm>
            <a:off x="755519" y="1694748"/>
            <a:ext cx="127951" cy="128441"/>
          </a:xfrm>
          <a:custGeom>
            <a:avLst/>
            <a:gdLst/>
            <a:ahLst/>
            <a:cxnLst/>
            <a:rect l="l" t="t" r="r" b="b"/>
            <a:pathLst>
              <a:path w="824" h="827" extrusionOk="0">
                <a:moveTo>
                  <a:pt x="435" y="109"/>
                </a:moveTo>
                <a:cubicBezTo>
                  <a:pt x="447" y="148"/>
                  <a:pt x="460" y="193"/>
                  <a:pt x="466" y="223"/>
                </a:cubicBezTo>
                <a:cubicBezTo>
                  <a:pt x="488" y="307"/>
                  <a:pt x="491" y="324"/>
                  <a:pt x="502" y="338"/>
                </a:cubicBezTo>
                <a:cubicBezTo>
                  <a:pt x="513" y="352"/>
                  <a:pt x="530" y="360"/>
                  <a:pt x="608" y="388"/>
                </a:cubicBezTo>
                <a:cubicBezTo>
                  <a:pt x="636" y="399"/>
                  <a:pt x="684" y="413"/>
                  <a:pt x="714" y="427"/>
                </a:cubicBezTo>
                <a:cubicBezTo>
                  <a:pt x="670" y="444"/>
                  <a:pt x="597" y="472"/>
                  <a:pt x="530" y="497"/>
                </a:cubicBezTo>
                <a:cubicBezTo>
                  <a:pt x="522" y="500"/>
                  <a:pt x="513" y="505"/>
                  <a:pt x="508" y="516"/>
                </a:cubicBezTo>
                <a:cubicBezTo>
                  <a:pt x="474" y="595"/>
                  <a:pt x="435" y="678"/>
                  <a:pt x="407" y="726"/>
                </a:cubicBezTo>
                <a:cubicBezTo>
                  <a:pt x="391" y="673"/>
                  <a:pt x="366" y="586"/>
                  <a:pt x="346" y="505"/>
                </a:cubicBezTo>
                <a:cubicBezTo>
                  <a:pt x="341" y="491"/>
                  <a:pt x="332" y="483"/>
                  <a:pt x="318" y="477"/>
                </a:cubicBezTo>
                <a:cubicBezTo>
                  <a:pt x="240" y="463"/>
                  <a:pt x="154" y="444"/>
                  <a:pt x="103" y="430"/>
                </a:cubicBezTo>
                <a:cubicBezTo>
                  <a:pt x="156" y="399"/>
                  <a:pt x="251" y="357"/>
                  <a:pt x="329" y="321"/>
                </a:cubicBezTo>
                <a:cubicBezTo>
                  <a:pt x="341" y="318"/>
                  <a:pt x="349" y="310"/>
                  <a:pt x="352" y="302"/>
                </a:cubicBezTo>
                <a:cubicBezTo>
                  <a:pt x="380" y="232"/>
                  <a:pt x="410" y="154"/>
                  <a:pt x="435" y="109"/>
                </a:cubicBezTo>
                <a:close/>
                <a:moveTo>
                  <a:pt x="447" y="0"/>
                </a:moveTo>
                <a:cubicBezTo>
                  <a:pt x="424" y="0"/>
                  <a:pt x="394" y="0"/>
                  <a:pt x="293" y="260"/>
                </a:cubicBezTo>
                <a:cubicBezTo>
                  <a:pt x="17" y="366"/>
                  <a:pt x="6" y="402"/>
                  <a:pt x="3" y="419"/>
                </a:cubicBezTo>
                <a:cubicBezTo>
                  <a:pt x="0" y="430"/>
                  <a:pt x="3" y="447"/>
                  <a:pt x="11" y="458"/>
                </a:cubicBezTo>
                <a:cubicBezTo>
                  <a:pt x="17" y="469"/>
                  <a:pt x="39" y="497"/>
                  <a:pt x="279" y="542"/>
                </a:cubicBezTo>
                <a:cubicBezTo>
                  <a:pt x="352" y="826"/>
                  <a:pt x="377" y="826"/>
                  <a:pt x="405" y="826"/>
                </a:cubicBezTo>
                <a:cubicBezTo>
                  <a:pt x="407" y="826"/>
                  <a:pt x="407" y="826"/>
                  <a:pt x="405" y="820"/>
                </a:cubicBezTo>
                <a:cubicBezTo>
                  <a:pt x="430" y="820"/>
                  <a:pt x="452" y="820"/>
                  <a:pt x="569" y="555"/>
                </a:cubicBezTo>
                <a:cubicBezTo>
                  <a:pt x="642" y="530"/>
                  <a:pt x="779" y="477"/>
                  <a:pt x="806" y="455"/>
                </a:cubicBezTo>
                <a:cubicBezTo>
                  <a:pt x="815" y="447"/>
                  <a:pt x="823" y="430"/>
                  <a:pt x="818" y="416"/>
                </a:cubicBezTo>
                <a:cubicBezTo>
                  <a:pt x="812" y="380"/>
                  <a:pt x="773" y="366"/>
                  <a:pt x="633" y="316"/>
                </a:cubicBezTo>
                <a:cubicBezTo>
                  <a:pt x="606" y="304"/>
                  <a:pt x="575" y="293"/>
                  <a:pt x="561" y="288"/>
                </a:cubicBezTo>
                <a:cubicBezTo>
                  <a:pt x="558" y="268"/>
                  <a:pt x="547" y="235"/>
                  <a:pt x="539" y="204"/>
                </a:cubicBezTo>
                <a:cubicBezTo>
                  <a:pt x="516" y="101"/>
                  <a:pt x="497" y="42"/>
                  <a:pt x="480" y="17"/>
                </a:cubicBezTo>
                <a:cubicBezTo>
                  <a:pt x="474" y="11"/>
                  <a:pt x="460" y="0"/>
                  <a:pt x="447" y="0"/>
                </a:cubicBezTo>
                <a:close/>
              </a:path>
            </a:pathLst>
          </a:custGeom>
          <a:solidFill>
            <a:srgbClr val="2417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8"/>
          <p:cNvSpPr/>
          <p:nvPr/>
        </p:nvSpPr>
        <p:spPr>
          <a:xfrm>
            <a:off x="7656838" y="2612584"/>
            <a:ext cx="254970" cy="167726"/>
          </a:xfrm>
          <a:custGeom>
            <a:avLst/>
            <a:gdLst/>
            <a:ahLst/>
            <a:cxnLst/>
            <a:rect l="l" t="t" r="r" b="b"/>
            <a:pathLst>
              <a:path w="2484" h="1634" extrusionOk="0">
                <a:moveTo>
                  <a:pt x="1244" y="250"/>
                </a:moveTo>
                <a:cubicBezTo>
                  <a:pt x="1342" y="342"/>
                  <a:pt x="1362" y="453"/>
                  <a:pt x="1337" y="531"/>
                </a:cubicBezTo>
                <a:cubicBezTo>
                  <a:pt x="1323" y="569"/>
                  <a:pt x="1297" y="591"/>
                  <a:pt x="1268" y="591"/>
                </a:cubicBezTo>
                <a:cubicBezTo>
                  <a:pt x="1250" y="591"/>
                  <a:pt x="1230" y="583"/>
                  <a:pt x="1211" y="565"/>
                </a:cubicBezTo>
                <a:cubicBezTo>
                  <a:pt x="1141" y="506"/>
                  <a:pt x="1158" y="370"/>
                  <a:pt x="1244" y="250"/>
                </a:cubicBezTo>
                <a:close/>
                <a:moveTo>
                  <a:pt x="1998" y="615"/>
                </a:moveTo>
                <a:lnTo>
                  <a:pt x="1998" y="615"/>
                </a:lnTo>
                <a:cubicBezTo>
                  <a:pt x="1981" y="746"/>
                  <a:pt x="1900" y="844"/>
                  <a:pt x="1788" y="858"/>
                </a:cubicBezTo>
                <a:cubicBezTo>
                  <a:pt x="1786" y="863"/>
                  <a:pt x="1777" y="863"/>
                  <a:pt x="1772" y="863"/>
                </a:cubicBezTo>
                <a:cubicBezTo>
                  <a:pt x="1738" y="863"/>
                  <a:pt x="1738" y="852"/>
                  <a:pt x="1738" y="844"/>
                </a:cubicBezTo>
                <a:cubicBezTo>
                  <a:pt x="1735" y="788"/>
                  <a:pt x="1844" y="649"/>
                  <a:pt x="1998" y="615"/>
                </a:cubicBezTo>
                <a:close/>
                <a:moveTo>
                  <a:pt x="698" y="953"/>
                </a:moveTo>
                <a:cubicBezTo>
                  <a:pt x="714" y="953"/>
                  <a:pt x="731" y="969"/>
                  <a:pt x="745" y="989"/>
                </a:cubicBezTo>
                <a:cubicBezTo>
                  <a:pt x="798" y="1059"/>
                  <a:pt x="812" y="1131"/>
                  <a:pt x="781" y="1193"/>
                </a:cubicBezTo>
                <a:cubicBezTo>
                  <a:pt x="745" y="1260"/>
                  <a:pt x="673" y="1299"/>
                  <a:pt x="578" y="1301"/>
                </a:cubicBezTo>
                <a:cubicBezTo>
                  <a:pt x="561" y="1179"/>
                  <a:pt x="594" y="1048"/>
                  <a:pt x="645" y="989"/>
                </a:cubicBezTo>
                <a:cubicBezTo>
                  <a:pt x="661" y="967"/>
                  <a:pt x="681" y="953"/>
                  <a:pt x="698" y="953"/>
                </a:cubicBezTo>
                <a:close/>
                <a:moveTo>
                  <a:pt x="1521" y="1061"/>
                </a:moveTo>
                <a:cubicBezTo>
                  <a:pt x="1523" y="1061"/>
                  <a:pt x="1540" y="1075"/>
                  <a:pt x="1554" y="1114"/>
                </a:cubicBezTo>
                <a:cubicBezTo>
                  <a:pt x="1582" y="1212"/>
                  <a:pt x="1565" y="1301"/>
                  <a:pt x="1501" y="1374"/>
                </a:cubicBezTo>
                <a:cubicBezTo>
                  <a:pt x="1443" y="1274"/>
                  <a:pt x="1451" y="1162"/>
                  <a:pt x="1482" y="1101"/>
                </a:cubicBezTo>
                <a:cubicBezTo>
                  <a:pt x="1496" y="1073"/>
                  <a:pt x="1512" y="1061"/>
                  <a:pt x="1521" y="1061"/>
                </a:cubicBezTo>
                <a:close/>
                <a:moveTo>
                  <a:pt x="1555" y="69"/>
                </a:moveTo>
                <a:cubicBezTo>
                  <a:pt x="1619" y="69"/>
                  <a:pt x="1685" y="88"/>
                  <a:pt x="1747" y="127"/>
                </a:cubicBezTo>
                <a:cubicBezTo>
                  <a:pt x="1900" y="227"/>
                  <a:pt x="1995" y="378"/>
                  <a:pt x="2000" y="537"/>
                </a:cubicBezTo>
                <a:cubicBezTo>
                  <a:pt x="1808" y="568"/>
                  <a:pt x="1663" y="743"/>
                  <a:pt x="1666" y="847"/>
                </a:cubicBezTo>
                <a:cubicBezTo>
                  <a:pt x="1668" y="889"/>
                  <a:pt x="1695" y="935"/>
                  <a:pt x="1769" y="935"/>
                </a:cubicBezTo>
                <a:cubicBezTo>
                  <a:pt x="1779" y="935"/>
                  <a:pt x="1789" y="935"/>
                  <a:pt x="1800" y="933"/>
                </a:cubicBezTo>
                <a:cubicBezTo>
                  <a:pt x="1947" y="911"/>
                  <a:pt x="2056" y="777"/>
                  <a:pt x="2073" y="604"/>
                </a:cubicBezTo>
                <a:cubicBezTo>
                  <a:pt x="2154" y="607"/>
                  <a:pt x="2232" y="646"/>
                  <a:pt x="2302" y="718"/>
                </a:cubicBezTo>
                <a:cubicBezTo>
                  <a:pt x="2419" y="844"/>
                  <a:pt x="2391" y="992"/>
                  <a:pt x="2346" y="1092"/>
                </a:cubicBezTo>
                <a:cubicBezTo>
                  <a:pt x="2246" y="1327"/>
                  <a:pt x="1961" y="1539"/>
                  <a:pt x="1749" y="1539"/>
                </a:cubicBezTo>
                <a:cubicBezTo>
                  <a:pt x="1691" y="1539"/>
                  <a:pt x="1641" y="1522"/>
                  <a:pt x="1604" y="1491"/>
                </a:cubicBezTo>
                <a:cubicBezTo>
                  <a:pt x="1582" y="1472"/>
                  <a:pt x="1563" y="1455"/>
                  <a:pt x="1543" y="1435"/>
                </a:cubicBezTo>
                <a:cubicBezTo>
                  <a:pt x="1632" y="1340"/>
                  <a:pt x="1660" y="1215"/>
                  <a:pt x="1621" y="1089"/>
                </a:cubicBezTo>
                <a:cubicBezTo>
                  <a:pt x="1590" y="997"/>
                  <a:pt x="1543" y="983"/>
                  <a:pt x="1515" y="983"/>
                </a:cubicBezTo>
                <a:cubicBezTo>
                  <a:pt x="1473" y="983"/>
                  <a:pt x="1440" y="1011"/>
                  <a:pt x="1412" y="1064"/>
                </a:cubicBezTo>
                <a:cubicBezTo>
                  <a:pt x="1370" y="1156"/>
                  <a:pt x="1362" y="1299"/>
                  <a:pt x="1443" y="1427"/>
                </a:cubicBezTo>
                <a:cubicBezTo>
                  <a:pt x="1359" y="1494"/>
                  <a:pt x="1205" y="1561"/>
                  <a:pt x="918" y="1561"/>
                </a:cubicBezTo>
                <a:lnTo>
                  <a:pt x="885" y="1561"/>
                </a:lnTo>
                <a:cubicBezTo>
                  <a:pt x="709" y="1555"/>
                  <a:pt x="628" y="1466"/>
                  <a:pt x="594" y="1371"/>
                </a:cubicBezTo>
                <a:cubicBezTo>
                  <a:pt x="709" y="1366"/>
                  <a:pt x="804" y="1310"/>
                  <a:pt x="851" y="1226"/>
                </a:cubicBezTo>
                <a:cubicBezTo>
                  <a:pt x="893" y="1137"/>
                  <a:pt x="873" y="1034"/>
                  <a:pt x="804" y="942"/>
                </a:cubicBezTo>
                <a:cubicBezTo>
                  <a:pt x="762" y="894"/>
                  <a:pt x="726" y="883"/>
                  <a:pt x="698" y="883"/>
                </a:cubicBezTo>
                <a:cubicBezTo>
                  <a:pt x="659" y="883"/>
                  <a:pt x="620" y="905"/>
                  <a:pt x="589" y="942"/>
                </a:cubicBezTo>
                <a:cubicBezTo>
                  <a:pt x="533" y="1011"/>
                  <a:pt x="488" y="1151"/>
                  <a:pt x="505" y="1296"/>
                </a:cubicBezTo>
                <a:cubicBezTo>
                  <a:pt x="424" y="1282"/>
                  <a:pt x="341" y="1237"/>
                  <a:pt x="260" y="1179"/>
                </a:cubicBezTo>
                <a:cubicBezTo>
                  <a:pt x="73" y="1039"/>
                  <a:pt x="115" y="844"/>
                  <a:pt x="140" y="769"/>
                </a:cubicBezTo>
                <a:cubicBezTo>
                  <a:pt x="196" y="596"/>
                  <a:pt x="341" y="462"/>
                  <a:pt x="469" y="462"/>
                </a:cubicBezTo>
                <a:cubicBezTo>
                  <a:pt x="502" y="462"/>
                  <a:pt x="530" y="467"/>
                  <a:pt x="558" y="484"/>
                </a:cubicBezTo>
                <a:cubicBezTo>
                  <a:pt x="562" y="488"/>
                  <a:pt x="568" y="490"/>
                  <a:pt x="574" y="490"/>
                </a:cubicBezTo>
                <a:cubicBezTo>
                  <a:pt x="580" y="490"/>
                  <a:pt x="587" y="488"/>
                  <a:pt x="594" y="484"/>
                </a:cubicBezTo>
                <a:cubicBezTo>
                  <a:pt x="606" y="478"/>
                  <a:pt x="617" y="464"/>
                  <a:pt x="614" y="451"/>
                </a:cubicBezTo>
                <a:cubicBezTo>
                  <a:pt x="614" y="448"/>
                  <a:pt x="589" y="255"/>
                  <a:pt x="678" y="149"/>
                </a:cubicBezTo>
                <a:cubicBezTo>
                  <a:pt x="716" y="107"/>
                  <a:pt x="770" y="86"/>
                  <a:pt x="841" y="86"/>
                </a:cubicBezTo>
                <a:cubicBezTo>
                  <a:pt x="892" y="86"/>
                  <a:pt x="951" y="96"/>
                  <a:pt x="1018" y="119"/>
                </a:cubicBezTo>
                <a:cubicBezTo>
                  <a:pt x="1080" y="141"/>
                  <a:pt x="1138" y="163"/>
                  <a:pt x="1186" y="199"/>
                </a:cubicBezTo>
                <a:cubicBezTo>
                  <a:pt x="1088" y="339"/>
                  <a:pt x="1049" y="523"/>
                  <a:pt x="1161" y="618"/>
                </a:cubicBezTo>
                <a:cubicBezTo>
                  <a:pt x="1194" y="646"/>
                  <a:pt x="1233" y="663"/>
                  <a:pt x="1270" y="663"/>
                </a:cubicBezTo>
                <a:cubicBezTo>
                  <a:pt x="1328" y="663"/>
                  <a:pt x="1381" y="618"/>
                  <a:pt x="1403" y="551"/>
                </a:cubicBezTo>
                <a:cubicBezTo>
                  <a:pt x="1437" y="453"/>
                  <a:pt x="1415" y="308"/>
                  <a:pt x="1289" y="188"/>
                </a:cubicBezTo>
                <a:cubicBezTo>
                  <a:pt x="1366" y="110"/>
                  <a:pt x="1459" y="69"/>
                  <a:pt x="1555" y="69"/>
                </a:cubicBezTo>
                <a:close/>
                <a:moveTo>
                  <a:pt x="1552" y="0"/>
                </a:moveTo>
                <a:cubicBezTo>
                  <a:pt x="1436" y="0"/>
                  <a:pt x="1322" y="51"/>
                  <a:pt x="1231" y="146"/>
                </a:cubicBezTo>
                <a:cubicBezTo>
                  <a:pt x="1175" y="105"/>
                  <a:pt x="1111" y="74"/>
                  <a:pt x="1038" y="49"/>
                </a:cubicBezTo>
                <a:cubicBezTo>
                  <a:pt x="965" y="24"/>
                  <a:pt x="900" y="12"/>
                  <a:pt x="841" y="12"/>
                </a:cubicBezTo>
                <a:cubicBezTo>
                  <a:pt x="749" y="12"/>
                  <a:pt x="674" y="42"/>
                  <a:pt x="620" y="102"/>
                </a:cubicBezTo>
                <a:cubicBezTo>
                  <a:pt x="544" y="194"/>
                  <a:pt x="533" y="322"/>
                  <a:pt x="533" y="398"/>
                </a:cubicBezTo>
                <a:cubicBezTo>
                  <a:pt x="511" y="392"/>
                  <a:pt x="491" y="389"/>
                  <a:pt x="466" y="389"/>
                </a:cubicBezTo>
                <a:cubicBezTo>
                  <a:pt x="310" y="389"/>
                  <a:pt x="131" y="545"/>
                  <a:pt x="64" y="743"/>
                </a:cubicBezTo>
                <a:cubicBezTo>
                  <a:pt x="0" y="939"/>
                  <a:pt x="56" y="1117"/>
                  <a:pt x="212" y="1234"/>
                </a:cubicBezTo>
                <a:cubicBezTo>
                  <a:pt x="313" y="1310"/>
                  <a:pt x="419" y="1354"/>
                  <a:pt x="516" y="1368"/>
                </a:cubicBezTo>
                <a:cubicBezTo>
                  <a:pt x="564" y="1533"/>
                  <a:pt x="692" y="1631"/>
                  <a:pt x="882" y="1633"/>
                </a:cubicBezTo>
                <a:lnTo>
                  <a:pt x="918" y="1633"/>
                </a:lnTo>
                <a:cubicBezTo>
                  <a:pt x="1169" y="1633"/>
                  <a:pt x="1362" y="1583"/>
                  <a:pt x="1487" y="1491"/>
                </a:cubicBezTo>
                <a:cubicBezTo>
                  <a:pt x="1507" y="1513"/>
                  <a:pt x="1529" y="1536"/>
                  <a:pt x="1554" y="1555"/>
                </a:cubicBezTo>
                <a:cubicBezTo>
                  <a:pt x="1607" y="1597"/>
                  <a:pt x="1674" y="1619"/>
                  <a:pt x="1747" y="1619"/>
                </a:cubicBezTo>
                <a:cubicBezTo>
                  <a:pt x="1987" y="1619"/>
                  <a:pt x="2293" y="1388"/>
                  <a:pt x="2408" y="1128"/>
                </a:cubicBezTo>
                <a:cubicBezTo>
                  <a:pt x="2483" y="955"/>
                  <a:pt x="2461" y="794"/>
                  <a:pt x="2349" y="674"/>
                </a:cubicBezTo>
                <a:cubicBezTo>
                  <a:pt x="2266" y="587"/>
                  <a:pt x="2176" y="543"/>
                  <a:pt x="2070" y="537"/>
                </a:cubicBezTo>
                <a:cubicBezTo>
                  <a:pt x="2065" y="356"/>
                  <a:pt x="1956" y="183"/>
                  <a:pt x="1780" y="71"/>
                </a:cubicBezTo>
                <a:cubicBezTo>
                  <a:pt x="1707" y="23"/>
                  <a:pt x="1629" y="0"/>
                  <a:pt x="1552" y="0"/>
                </a:cubicBezTo>
                <a:close/>
              </a:path>
            </a:pathLst>
          </a:custGeom>
          <a:solidFill>
            <a:srgbClr val="2417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8"/>
          <p:cNvSpPr/>
          <p:nvPr/>
        </p:nvSpPr>
        <p:spPr>
          <a:xfrm>
            <a:off x="1287439" y="4192167"/>
            <a:ext cx="778152" cy="182610"/>
          </a:xfrm>
          <a:custGeom>
            <a:avLst/>
            <a:gdLst/>
            <a:ahLst/>
            <a:cxnLst/>
            <a:rect l="l" t="t" r="r" b="b"/>
            <a:pathLst>
              <a:path w="7581" h="1779" extrusionOk="0">
                <a:moveTo>
                  <a:pt x="4594" y="1"/>
                </a:moveTo>
                <a:cubicBezTo>
                  <a:pt x="4593" y="1"/>
                  <a:pt x="4591" y="1"/>
                  <a:pt x="4589" y="1"/>
                </a:cubicBezTo>
                <a:cubicBezTo>
                  <a:pt x="4531" y="12"/>
                  <a:pt x="4475" y="43"/>
                  <a:pt x="4436" y="96"/>
                </a:cubicBezTo>
                <a:cubicBezTo>
                  <a:pt x="4428" y="110"/>
                  <a:pt x="4430" y="135"/>
                  <a:pt x="4447" y="149"/>
                </a:cubicBezTo>
                <a:cubicBezTo>
                  <a:pt x="4456" y="152"/>
                  <a:pt x="4464" y="155"/>
                  <a:pt x="4472" y="155"/>
                </a:cubicBezTo>
                <a:cubicBezTo>
                  <a:pt x="4483" y="155"/>
                  <a:pt x="4492" y="149"/>
                  <a:pt x="4497" y="146"/>
                </a:cubicBezTo>
                <a:cubicBezTo>
                  <a:pt x="4525" y="110"/>
                  <a:pt x="4559" y="91"/>
                  <a:pt x="4601" y="82"/>
                </a:cubicBezTo>
                <a:cubicBezTo>
                  <a:pt x="4623" y="79"/>
                  <a:pt x="4640" y="57"/>
                  <a:pt x="4637" y="38"/>
                </a:cubicBezTo>
                <a:cubicBezTo>
                  <a:pt x="4632" y="17"/>
                  <a:pt x="4615" y="1"/>
                  <a:pt x="4594" y="1"/>
                </a:cubicBezTo>
                <a:close/>
                <a:moveTo>
                  <a:pt x="4746" y="33"/>
                </a:moveTo>
                <a:cubicBezTo>
                  <a:pt x="4732" y="33"/>
                  <a:pt x="4720" y="41"/>
                  <a:pt x="4712" y="54"/>
                </a:cubicBezTo>
                <a:cubicBezTo>
                  <a:pt x="4701" y="71"/>
                  <a:pt x="4712" y="96"/>
                  <a:pt x="4729" y="107"/>
                </a:cubicBezTo>
                <a:cubicBezTo>
                  <a:pt x="4751" y="118"/>
                  <a:pt x="4762" y="152"/>
                  <a:pt x="4762" y="205"/>
                </a:cubicBezTo>
                <a:lnTo>
                  <a:pt x="4799" y="211"/>
                </a:lnTo>
                <a:lnTo>
                  <a:pt x="4799" y="211"/>
                </a:lnTo>
                <a:lnTo>
                  <a:pt x="4762" y="208"/>
                </a:lnTo>
                <a:lnTo>
                  <a:pt x="4762" y="208"/>
                </a:lnTo>
                <a:cubicBezTo>
                  <a:pt x="4762" y="230"/>
                  <a:pt x="4776" y="247"/>
                  <a:pt x="4799" y="247"/>
                </a:cubicBezTo>
                <a:cubicBezTo>
                  <a:pt x="4821" y="247"/>
                  <a:pt x="4838" y="230"/>
                  <a:pt x="4838" y="211"/>
                </a:cubicBezTo>
                <a:lnTo>
                  <a:pt x="4838" y="202"/>
                </a:lnTo>
                <a:cubicBezTo>
                  <a:pt x="4838" y="99"/>
                  <a:pt x="4799" y="57"/>
                  <a:pt x="4765" y="38"/>
                </a:cubicBezTo>
                <a:cubicBezTo>
                  <a:pt x="4758" y="34"/>
                  <a:pt x="4752" y="33"/>
                  <a:pt x="4746" y="33"/>
                </a:cubicBezTo>
                <a:close/>
                <a:moveTo>
                  <a:pt x="4421" y="221"/>
                </a:moveTo>
                <a:cubicBezTo>
                  <a:pt x="4403" y="221"/>
                  <a:pt x="4388" y="237"/>
                  <a:pt x="4383" y="255"/>
                </a:cubicBezTo>
                <a:cubicBezTo>
                  <a:pt x="4380" y="266"/>
                  <a:pt x="4380" y="275"/>
                  <a:pt x="4380" y="283"/>
                </a:cubicBezTo>
                <a:cubicBezTo>
                  <a:pt x="4380" y="330"/>
                  <a:pt x="4389" y="375"/>
                  <a:pt x="4403" y="423"/>
                </a:cubicBezTo>
                <a:cubicBezTo>
                  <a:pt x="4408" y="442"/>
                  <a:pt x="4422" y="453"/>
                  <a:pt x="4442" y="453"/>
                </a:cubicBezTo>
                <a:lnTo>
                  <a:pt x="4450" y="450"/>
                </a:lnTo>
                <a:cubicBezTo>
                  <a:pt x="4472" y="445"/>
                  <a:pt x="4486" y="423"/>
                  <a:pt x="4478" y="403"/>
                </a:cubicBezTo>
                <a:cubicBezTo>
                  <a:pt x="4467" y="361"/>
                  <a:pt x="4461" y="322"/>
                  <a:pt x="4461" y="283"/>
                </a:cubicBezTo>
                <a:lnTo>
                  <a:pt x="4461" y="264"/>
                </a:lnTo>
                <a:cubicBezTo>
                  <a:pt x="4464" y="241"/>
                  <a:pt x="4447" y="224"/>
                  <a:pt x="4425" y="222"/>
                </a:cubicBezTo>
                <a:cubicBezTo>
                  <a:pt x="4423" y="221"/>
                  <a:pt x="4422" y="221"/>
                  <a:pt x="4421" y="221"/>
                </a:cubicBezTo>
                <a:close/>
                <a:moveTo>
                  <a:pt x="4780" y="318"/>
                </a:moveTo>
                <a:cubicBezTo>
                  <a:pt x="4762" y="318"/>
                  <a:pt x="4747" y="331"/>
                  <a:pt x="4740" y="347"/>
                </a:cubicBezTo>
                <a:cubicBezTo>
                  <a:pt x="4726" y="392"/>
                  <a:pt x="4712" y="442"/>
                  <a:pt x="4693" y="489"/>
                </a:cubicBezTo>
                <a:cubicBezTo>
                  <a:pt x="4682" y="509"/>
                  <a:pt x="4693" y="531"/>
                  <a:pt x="4712" y="540"/>
                </a:cubicBezTo>
                <a:cubicBezTo>
                  <a:pt x="4715" y="542"/>
                  <a:pt x="4721" y="542"/>
                  <a:pt x="4726" y="542"/>
                </a:cubicBezTo>
                <a:cubicBezTo>
                  <a:pt x="4743" y="542"/>
                  <a:pt x="4757" y="537"/>
                  <a:pt x="4768" y="517"/>
                </a:cubicBezTo>
                <a:cubicBezTo>
                  <a:pt x="4785" y="470"/>
                  <a:pt x="4804" y="417"/>
                  <a:pt x="4818" y="370"/>
                </a:cubicBezTo>
                <a:cubicBezTo>
                  <a:pt x="4824" y="347"/>
                  <a:pt x="4810" y="328"/>
                  <a:pt x="4790" y="319"/>
                </a:cubicBezTo>
                <a:cubicBezTo>
                  <a:pt x="4787" y="318"/>
                  <a:pt x="4784" y="318"/>
                  <a:pt x="4780" y="318"/>
                </a:cubicBezTo>
                <a:close/>
                <a:moveTo>
                  <a:pt x="4494" y="517"/>
                </a:moveTo>
                <a:cubicBezTo>
                  <a:pt x="4488" y="517"/>
                  <a:pt x="4481" y="519"/>
                  <a:pt x="4475" y="523"/>
                </a:cubicBezTo>
                <a:cubicBezTo>
                  <a:pt x="4458" y="531"/>
                  <a:pt x="4450" y="556"/>
                  <a:pt x="4461" y="573"/>
                </a:cubicBezTo>
                <a:cubicBezTo>
                  <a:pt x="4489" y="621"/>
                  <a:pt x="4520" y="662"/>
                  <a:pt x="4556" y="707"/>
                </a:cubicBezTo>
                <a:cubicBezTo>
                  <a:pt x="4562" y="713"/>
                  <a:pt x="4570" y="718"/>
                  <a:pt x="4576" y="721"/>
                </a:cubicBezTo>
                <a:cubicBezTo>
                  <a:pt x="4570" y="735"/>
                  <a:pt x="4562" y="749"/>
                  <a:pt x="4553" y="763"/>
                </a:cubicBezTo>
                <a:cubicBezTo>
                  <a:pt x="4542" y="780"/>
                  <a:pt x="4548" y="805"/>
                  <a:pt x="4567" y="816"/>
                </a:cubicBezTo>
                <a:cubicBezTo>
                  <a:pt x="4573" y="819"/>
                  <a:pt x="4581" y="821"/>
                  <a:pt x="4587" y="821"/>
                </a:cubicBezTo>
                <a:cubicBezTo>
                  <a:pt x="4601" y="821"/>
                  <a:pt x="4615" y="816"/>
                  <a:pt x="4615" y="802"/>
                </a:cubicBezTo>
                <a:cubicBezTo>
                  <a:pt x="4642" y="760"/>
                  <a:pt x="4668" y="710"/>
                  <a:pt x="4693" y="665"/>
                </a:cubicBezTo>
                <a:cubicBezTo>
                  <a:pt x="4701" y="649"/>
                  <a:pt x="4695" y="623"/>
                  <a:pt x="4673" y="612"/>
                </a:cubicBezTo>
                <a:cubicBezTo>
                  <a:pt x="4668" y="609"/>
                  <a:pt x="4662" y="607"/>
                  <a:pt x="4656" y="607"/>
                </a:cubicBezTo>
                <a:cubicBezTo>
                  <a:pt x="4643" y="607"/>
                  <a:pt x="4629" y="615"/>
                  <a:pt x="4623" y="629"/>
                </a:cubicBezTo>
                <a:cubicBezTo>
                  <a:pt x="4617" y="637"/>
                  <a:pt x="4612" y="649"/>
                  <a:pt x="4609" y="654"/>
                </a:cubicBezTo>
                <a:cubicBezTo>
                  <a:pt x="4576" y="612"/>
                  <a:pt x="4553" y="573"/>
                  <a:pt x="4528" y="537"/>
                </a:cubicBezTo>
                <a:cubicBezTo>
                  <a:pt x="4521" y="524"/>
                  <a:pt x="4507" y="517"/>
                  <a:pt x="4494" y="517"/>
                </a:cubicBezTo>
                <a:close/>
                <a:moveTo>
                  <a:pt x="2140" y="743"/>
                </a:moveTo>
                <a:cubicBezTo>
                  <a:pt x="2125" y="743"/>
                  <a:pt x="2110" y="753"/>
                  <a:pt x="2104" y="768"/>
                </a:cubicBezTo>
                <a:cubicBezTo>
                  <a:pt x="2098" y="791"/>
                  <a:pt x="2107" y="810"/>
                  <a:pt x="2129" y="819"/>
                </a:cubicBezTo>
                <a:cubicBezTo>
                  <a:pt x="2132" y="819"/>
                  <a:pt x="2134" y="819"/>
                  <a:pt x="2140" y="821"/>
                </a:cubicBezTo>
                <a:cubicBezTo>
                  <a:pt x="2182" y="838"/>
                  <a:pt x="2213" y="863"/>
                  <a:pt x="2232" y="894"/>
                </a:cubicBezTo>
                <a:cubicBezTo>
                  <a:pt x="2240" y="905"/>
                  <a:pt x="2252" y="914"/>
                  <a:pt x="2266" y="914"/>
                </a:cubicBezTo>
                <a:cubicBezTo>
                  <a:pt x="2271" y="914"/>
                  <a:pt x="2282" y="914"/>
                  <a:pt x="2285" y="905"/>
                </a:cubicBezTo>
                <a:cubicBezTo>
                  <a:pt x="2307" y="894"/>
                  <a:pt x="2310" y="872"/>
                  <a:pt x="2296" y="852"/>
                </a:cubicBezTo>
                <a:cubicBezTo>
                  <a:pt x="2266" y="808"/>
                  <a:pt x="2224" y="777"/>
                  <a:pt x="2171" y="752"/>
                </a:cubicBezTo>
                <a:cubicBezTo>
                  <a:pt x="2162" y="749"/>
                  <a:pt x="2160" y="749"/>
                  <a:pt x="2154" y="746"/>
                </a:cubicBezTo>
                <a:cubicBezTo>
                  <a:pt x="2149" y="744"/>
                  <a:pt x="2145" y="743"/>
                  <a:pt x="2140" y="743"/>
                </a:cubicBezTo>
                <a:close/>
                <a:moveTo>
                  <a:pt x="4692" y="750"/>
                </a:moveTo>
                <a:cubicBezTo>
                  <a:pt x="4682" y="750"/>
                  <a:pt x="4672" y="754"/>
                  <a:pt x="4665" y="763"/>
                </a:cubicBezTo>
                <a:cubicBezTo>
                  <a:pt x="4651" y="780"/>
                  <a:pt x="4651" y="805"/>
                  <a:pt x="4668" y="819"/>
                </a:cubicBezTo>
                <a:cubicBezTo>
                  <a:pt x="4707" y="858"/>
                  <a:pt x="4748" y="888"/>
                  <a:pt x="4790" y="922"/>
                </a:cubicBezTo>
                <a:cubicBezTo>
                  <a:pt x="4796" y="930"/>
                  <a:pt x="4804" y="933"/>
                  <a:pt x="4813" y="933"/>
                </a:cubicBezTo>
                <a:cubicBezTo>
                  <a:pt x="4824" y="933"/>
                  <a:pt x="4838" y="930"/>
                  <a:pt x="4841" y="914"/>
                </a:cubicBezTo>
                <a:cubicBezTo>
                  <a:pt x="4854" y="894"/>
                  <a:pt x="4852" y="872"/>
                  <a:pt x="4835" y="858"/>
                </a:cubicBezTo>
                <a:cubicBezTo>
                  <a:pt x="4793" y="824"/>
                  <a:pt x="4754" y="794"/>
                  <a:pt x="4721" y="760"/>
                </a:cubicBezTo>
                <a:cubicBezTo>
                  <a:pt x="4711" y="753"/>
                  <a:pt x="4701" y="750"/>
                  <a:pt x="4692" y="750"/>
                </a:cubicBezTo>
                <a:close/>
                <a:moveTo>
                  <a:pt x="115" y="727"/>
                </a:moveTo>
                <a:cubicBezTo>
                  <a:pt x="102" y="727"/>
                  <a:pt x="89" y="734"/>
                  <a:pt x="81" y="749"/>
                </a:cubicBezTo>
                <a:cubicBezTo>
                  <a:pt x="81" y="752"/>
                  <a:pt x="50" y="810"/>
                  <a:pt x="25" y="902"/>
                </a:cubicBezTo>
                <a:cubicBezTo>
                  <a:pt x="20" y="919"/>
                  <a:pt x="31" y="941"/>
                  <a:pt x="53" y="947"/>
                </a:cubicBezTo>
                <a:cubicBezTo>
                  <a:pt x="56" y="950"/>
                  <a:pt x="59" y="950"/>
                  <a:pt x="64" y="950"/>
                </a:cubicBezTo>
                <a:cubicBezTo>
                  <a:pt x="81" y="950"/>
                  <a:pt x="95" y="936"/>
                  <a:pt x="103" y="919"/>
                </a:cubicBezTo>
                <a:cubicBezTo>
                  <a:pt x="123" y="838"/>
                  <a:pt x="151" y="782"/>
                  <a:pt x="151" y="782"/>
                </a:cubicBezTo>
                <a:cubicBezTo>
                  <a:pt x="162" y="766"/>
                  <a:pt x="154" y="741"/>
                  <a:pt x="134" y="732"/>
                </a:cubicBezTo>
                <a:cubicBezTo>
                  <a:pt x="129" y="728"/>
                  <a:pt x="122" y="727"/>
                  <a:pt x="115" y="727"/>
                </a:cubicBezTo>
                <a:close/>
                <a:moveTo>
                  <a:pt x="1985" y="761"/>
                </a:moveTo>
                <a:cubicBezTo>
                  <a:pt x="1979" y="761"/>
                  <a:pt x="1973" y="762"/>
                  <a:pt x="1967" y="766"/>
                </a:cubicBezTo>
                <a:cubicBezTo>
                  <a:pt x="1908" y="796"/>
                  <a:pt x="1875" y="852"/>
                  <a:pt x="1864" y="916"/>
                </a:cubicBezTo>
                <a:cubicBezTo>
                  <a:pt x="1864" y="936"/>
                  <a:pt x="1878" y="955"/>
                  <a:pt x="1897" y="958"/>
                </a:cubicBezTo>
                <a:lnTo>
                  <a:pt x="1906" y="958"/>
                </a:lnTo>
                <a:cubicBezTo>
                  <a:pt x="1925" y="958"/>
                  <a:pt x="1945" y="944"/>
                  <a:pt x="1936" y="930"/>
                </a:cubicBezTo>
                <a:cubicBezTo>
                  <a:pt x="1945" y="891"/>
                  <a:pt x="1964" y="858"/>
                  <a:pt x="2003" y="835"/>
                </a:cubicBezTo>
                <a:cubicBezTo>
                  <a:pt x="2023" y="824"/>
                  <a:pt x="2031" y="805"/>
                  <a:pt x="2020" y="782"/>
                </a:cubicBezTo>
                <a:cubicBezTo>
                  <a:pt x="2012" y="769"/>
                  <a:pt x="1999" y="761"/>
                  <a:pt x="1985" y="761"/>
                </a:cubicBezTo>
                <a:close/>
                <a:moveTo>
                  <a:pt x="7537" y="847"/>
                </a:moveTo>
                <a:cubicBezTo>
                  <a:pt x="7521" y="847"/>
                  <a:pt x="7508" y="855"/>
                  <a:pt x="7499" y="872"/>
                </a:cubicBezTo>
                <a:cubicBezTo>
                  <a:pt x="7499" y="872"/>
                  <a:pt x="7482" y="908"/>
                  <a:pt x="7443" y="964"/>
                </a:cubicBezTo>
                <a:cubicBezTo>
                  <a:pt x="7432" y="983"/>
                  <a:pt x="7435" y="1003"/>
                  <a:pt x="7452" y="1017"/>
                </a:cubicBezTo>
                <a:cubicBezTo>
                  <a:pt x="7457" y="1020"/>
                  <a:pt x="7469" y="1025"/>
                  <a:pt x="7474" y="1025"/>
                </a:cubicBezTo>
                <a:cubicBezTo>
                  <a:pt x="7488" y="1025"/>
                  <a:pt x="7499" y="1020"/>
                  <a:pt x="7510" y="1011"/>
                </a:cubicBezTo>
                <a:cubicBezTo>
                  <a:pt x="7552" y="947"/>
                  <a:pt x="7572" y="905"/>
                  <a:pt x="7572" y="902"/>
                </a:cubicBezTo>
                <a:cubicBezTo>
                  <a:pt x="7580" y="880"/>
                  <a:pt x="7572" y="861"/>
                  <a:pt x="7552" y="849"/>
                </a:cubicBezTo>
                <a:cubicBezTo>
                  <a:pt x="7547" y="848"/>
                  <a:pt x="7542" y="847"/>
                  <a:pt x="7537" y="847"/>
                </a:cubicBezTo>
                <a:close/>
                <a:moveTo>
                  <a:pt x="4502" y="871"/>
                </a:moveTo>
                <a:cubicBezTo>
                  <a:pt x="4491" y="871"/>
                  <a:pt x="4479" y="878"/>
                  <a:pt x="4469" y="888"/>
                </a:cubicBezTo>
                <a:cubicBezTo>
                  <a:pt x="4436" y="930"/>
                  <a:pt x="4405" y="969"/>
                  <a:pt x="4375" y="1006"/>
                </a:cubicBezTo>
                <a:cubicBezTo>
                  <a:pt x="4363" y="1025"/>
                  <a:pt x="4363" y="1047"/>
                  <a:pt x="4380" y="1061"/>
                </a:cubicBezTo>
                <a:cubicBezTo>
                  <a:pt x="4389" y="1070"/>
                  <a:pt x="4394" y="1073"/>
                  <a:pt x="4405" y="1073"/>
                </a:cubicBezTo>
                <a:cubicBezTo>
                  <a:pt x="4416" y="1073"/>
                  <a:pt x="4428" y="1067"/>
                  <a:pt x="4433" y="1056"/>
                </a:cubicBezTo>
                <a:cubicBezTo>
                  <a:pt x="4469" y="1014"/>
                  <a:pt x="4500" y="972"/>
                  <a:pt x="4531" y="930"/>
                </a:cubicBezTo>
                <a:cubicBezTo>
                  <a:pt x="4542" y="916"/>
                  <a:pt x="4539" y="891"/>
                  <a:pt x="4520" y="877"/>
                </a:cubicBezTo>
                <a:cubicBezTo>
                  <a:pt x="4515" y="873"/>
                  <a:pt x="4509" y="871"/>
                  <a:pt x="4502" y="871"/>
                </a:cubicBezTo>
                <a:close/>
                <a:moveTo>
                  <a:pt x="4938" y="947"/>
                </a:moveTo>
                <a:cubicBezTo>
                  <a:pt x="4927" y="947"/>
                  <a:pt x="4916" y="954"/>
                  <a:pt x="4907" y="964"/>
                </a:cubicBezTo>
                <a:cubicBezTo>
                  <a:pt x="4894" y="983"/>
                  <a:pt x="4902" y="1003"/>
                  <a:pt x="4919" y="1017"/>
                </a:cubicBezTo>
                <a:cubicBezTo>
                  <a:pt x="4958" y="1042"/>
                  <a:pt x="5002" y="1070"/>
                  <a:pt x="5050" y="1098"/>
                </a:cubicBezTo>
                <a:cubicBezTo>
                  <a:pt x="5058" y="1100"/>
                  <a:pt x="5064" y="1103"/>
                  <a:pt x="5072" y="1103"/>
                </a:cubicBezTo>
                <a:cubicBezTo>
                  <a:pt x="5086" y="1103"/>
                  <a:pt x="5100" y="1098"/>
                  <a:pt x="5103" y="1086"/>
                </a:cubicBezTo>
                <a:cubicBezTo>
                  <a:pt x="5114" y="1070"/>
                  <a:pt x="5106" y="1045"/>
                  <a:pt x="5089" y="1033"/>
                </a:cubicBezTo>
                <a:cubicBezTo>
                  <a:pt x="5044" y="1006"/>
                  <a:pt x="5002" y="983"/>
                  <a:pt x="4961" y="955"/>
                </a:cubicBezTo>
                <a:cubicBezTo>
                  <a:pt x="4953" y="950"/>
                  <a:pt x="4945" y="947"/>
                  <a:pt x="4938" y="947"/>
                </a:cubicBezTo>
                <a:close/>
                <a:moveTo>
                  <a:pt x="2313" y="983"/>
                </a:moveTo>
                <a:cubicBezTo>
                  <a:pt x="2291" y="983"/>
                  <a:pt x="2274" y="1000"/>
                  <a:pt x="2274" y="1020"/>
                </a:cubicBezTo>
                <a:cubicBezTo>
                  <a:pt x="2274" y="1061"/>
                  <a:pt x="2266" y="1109"/>
                  <a:pt x="2243" y="1156"/>
                </a:cubicBezTo>
                <a:cubicBezTo>
                  <a:pt x="2238" y="1173"/>
                  <a:pt x="2243" y="1195"/>
                  <a:pt x="2266" y="1206"/>
                </a:cubicBezTo>
                <a:cubicBezTo>
                  <a:pt x="2268" y="1206"/>
                  <a:pt x="2271" y="1209"/>
                  <a:pt x="2280" y="1209"/>
                </a:cubicBezTo>
                <a:cubicBezTo>
                  <a:pt x="2293" y="1209"/>
                  <a:pt x="2307" y="1201"/>
                  <a:pt x="2316" y="1184"/>
                </a:cubicBezTo>
                <a:cubicBezTo>
                  <a:pt x="2338" y="1128"/>
                  <a:pt x="2352" y="1073"/>
                  <a:pt x="2352" y="1020"/>
                </a:cubicBezTo>
                <a:cubicBezTo>
                  <a:pt x="2352" y="1000"/>
                  <a:pt x="2335" y="983"/>
                  <a:pt x="2313" y="983"/>
                </a:cubicBezTo>
                <a:close/>
                <a:moveTo>
                  <a:pt x="1946" y="1025"/>
                </a:moveTo>
                <a:cubicBezTo>
                  <a:pt x="1939" y="1025"/>
                  <a:pt x="1932" y="1027"/>
                  <a:pt x="1925" y="1031"/>
                </a:cubicBezTo>
                <a:cubicBezTo>
                  <a:pt x="1906" y="1042"/>
                  <a:pt x="1903" y="1067"/>
                  <a:pt x="1911" y="1084"/>
                </a:cubicBezTo>
                <a:cubicBezTo>
                  <a:pt x="1939" y="1128"/>
                  <a:pt x="1978" y="1167"/>
                  <a:pt x="2023" y="1209"/>
                </a:cubicBezTo>
                <a:cubicBezTo>
                  <a:pt x="2031" y="1215"/>
                  <a:pt x="2037" y="1220"/>
                  <a:pt x="2048" y="1220"/>
                </a:cubicBezTo>
                <a:cubicBezTo>
                  <a:pt x="2059" y="1220"/>
                  <a:pt x="2070" y="1215"/>
                  <a:pt x="2076" y="1209"/>
                </a:cubicBezTo>
                <a:cubicBezTo>
                  <a:pt x="2090" y="1190"/>
                  <a:pt x="2090" y="1167"/>
                  <a:pt x="2073" y="1153"/>
                </a:cubicBezTo>
                <a:cubicBezTo>
                  <a:pt x="2031" y="1114"/>
                  <a:pt x="2001" y="1081"/>
                  <a:pt x="1978" y="1045"/>
                </a:cubicBezTo>
                <a:cubicBezTo>
                  <a:pt x="1971" y="1032"/>
                  <a:pt x="1959" y="1025"/>
                  <a:pt x="1946" y="1025"/>
                </a:cubicBezTo>
                <a:close/>
                <a:moveTo>
                  <a:pt x="5209" y="1100"/>
                </a:moveTo>
                <a:cubicBezTo>
                  <a:pt x="5195" y="1100"/>
                  <a:pt x="5180" y="1107"/>
                  <a:pt x="5173" y="1123"/>
                </a:cubicBezTo>
                <a:cubicBezTo>
                  <a:pt x="5161" y="1142"/>
                  <a:pt x="5170" y="1165"/>
                  <a:pt x="5189" y="1173"/>
                </a:cubicBezTo>
                <a:cubicBezTo>
                  <a:pt x="5237" y="1195"/>
                  <a:pt x="5284" y="1220"/>
                  <a:pt x="5334" y="1240"/>
                </a:cubicBezTo>
                <a:cubicBezTo>
                  <a:pt x="5340" y="1240"/>
                  <a:pt x="5343" y="1243"/>
                  <a:pt x="5351" y="1243"/>
                </a:cubicBezTo>
                <a:cubicBezTo>
                  <a:pt x="5365" y="1243"/>
                  <a:pt x="5379" y="1234"/>
                  <a:pt x="5385" y="1223"/>
                </a:cubicBezTo>
                <a:cubicBezTo>
                  <a:pt x="5393" y="1201"/>
                  <a:pt x="5385" y="1181"/>
                  <a:pt x="5365" y="1170"/>
                </a:cubicBezTo>
                <a:cubicBezTo>
                  <a:pt x="5315" y="1151"/>
                  <a:pt x="5270" y="1126"/>
                  <a:pt x="5226" y="1103"/>
                </a:cubicBezTo>
                <a:cubicBezTo>
                  <a:pt x="5221" y="1101"/>
                  <a:pt x="5215" y="1100"/>
                  <a:pt x="5209" y="1100"/>
                </a:cubicBezTo>
                <a:close/>
                <a:moveTo>
                  <a:pt x="7378" y="1065"/>
                </a:moveTo>
                <a:cubicBezTo>
                  <a:pt x="7367" y="1065"/>
                  <a:pt x="7356" y="1070"/>
                  <a:pt x="7349" y="1081"/>
                </a:cubicBezTo>
                <a:cubicBezTo>
                  <a:pt x="7315" y="1114"/>
                  <a:pt x="7276" y="1151"/>
                  <a:pt x="7237" y="1181"/>
                </a:cubicBezTo>
                <a:cubicBezTo>
                  <a:pt x="7220" y="1195"/>
                  <a:pt x="7217" y="1220"/>
                  <a:pt x="7231" y="1237"/>
                </a:cubicBezTo>
                <a:cubicBezTo>
                  <a:pt x="7237" y="1243"/>
                  <a:pt x="7251" y="1251"/>
                  <a:pt x="7262" y="1251"/>
                </a:cubicBezTo>
                <a:cubicBezTo>
                  <a:pt x="7273" y="1251"/>
                  <a:pt x="7279" y="1248"/>
                  <a:pt x="7290" y="1240"/>
                </a:cubicBezTo>
                <a:cubicBezTo>
                  <a:pt x="7332" y="1206"/>
                  <a:pt x="7374" y="1170"/>
                  <a:pt x="7407" y="1131"/>
                </a:cubicBezTo>
                <a:cubicBezTo>
                  <a:pt x="7421" y="1114"/>
                  <a:pt x="7421" y="1089"/>
                  <a:pt x="7404" y="1075"/>
                </a:cubicBezTo>
                <a:cubicBezTo>
                  <a:pt x="7397" y="1069"/>
                  <a:pt x="7387" y="1065"/>
                  <a:pt x="7378" y="1065"/>
                </a:cubicBezTo>
                <a:close/>
                <a:moveTo>
                  <a:pt x="39" y="1020"/>
                </a:moveTo>
                <a:cubicBezTo>
                  <a:pt x="23" y="1020"/>
                  <a:pt x="0" y="1039"/>
                  <a:pt x="0" y="1059"/>
                </a:cubicBezTo>
                <a:lnTo>
                  <a:pt x="0" y="1084"/>
                </a:lnTo>
                <a:cubicBezTo>
                  <a:pt x="0" y="1128"/>
                  <a:pt x="9" y="1176"/>
                  <a:pt x="20" y="1223"/>
                </a:cubicBezTo>
                <a:cubicBezTo>
                  <a:pt x="23" y="1240"/>
                  <a:pt x="39" y="1254"/>
                  <a:pt x="56" y="1254"/>
                </a:cubicBezTo>
                <a:cubicBezTo>
                  <a:pt x="56" y="1254"/>
                  <a:pt x="62" y="1254"/>
                  <a:pt x="64" y="1248"/>
                </a:cubicBezTo>
                <a:cubicBezTo>
                  <a:pt x="84" y="1243"/>
                  <a:pt x="98" y="1223"/>
                  <a:pt x="92" y="1201"/>
                </a:cubicBezTo>
                <a:cubicBezTo>
                  <a:pt x="84" y="1165"/>
                  <a:pt x="78" y="1120"/>
                  <a:pt x="78" y="1081"/>
                </a:cubicBezTo>
                <a:lnTo>
                  <a:pt x="78" y="1059"/>
                </a:lnTo>
                <a:cubicBezTo>
                  <a:pt x="78" y="1039"/>
                  <a:pt x="62" y="1020"/>
                  <a:pt x="39" y="1020"/>
                </a:cubicBezTo>
                <a:close/>
                <a:moveTo>
                  <a:pt x="4300" y="1105"/>
                </a:moveTo>
                <a:cubicBezTo>
                  <a:pt x="4290" y="1105"/>
                  <a:pt x="4281" y="1109"/>
                  <a:pt x="4274" y="1117"/>
                </a:cubicBezTo>
                <a:cubicBezTo>
                  <a:pt x="4235" y="1156"/>
                  <a:pt x="4199" y="1193"/>
                  <a:pt x="4163" y="1223"/>
                </a:cubicBezTo>
                <a:cubicBezTo>
                  <a:pt x="4143" y="1237"/>
                  <a:pt x="4143" y="1262"/>
                  <a:pt x="4157" y="1279"/>
                </a:cubicBezTo>
                <a:cubicBezTo>
                  <a:pt x="4168" y="1285"/>
                  <a:pt x="4179" y="1293"/>
                  <a:pt x="4191" y="1293"/>
                </a:cubicBezTo>
                <a:cubicBezTo>
                  <a:pt x="4196" y="1293"/>
                  <a:pt x="4207" y="1290"/>
                  <a:pt x="4213" y="1282"/>
                </a:cubicBezTo>
                <a:cubicBezTo>
                  <a:pt x="4252" y="1248"/>
                  <a:pt x="4291" y="1212"/>
                  <a:pt x="4330" y="1173"/>
                </a:cubicBezTo>
                <a:cubicBezTo>
                  <a:pt x="4347" y="1156"/>
                  <a:pt x="4347" y="1131"/>
                  <a:pt x="4330" y="1117"/>
                </a:cubicBezTo>
                <a:cubicBezTo>
                  <a:pt x="4320" y="1109"/>
                  <a:pt x="4310" y="1105"/>
                  <a:pt x="4300" y="1105"/>
                </a:cubicBezTo>
                <a:close/>
                <a:moveTo>
                  <a:pt x="5488" y="1222"/>
                </a:moveTo>
                <a:cubicBezTo>
                  <a:pt x="5474" y="1222"/>
                  <a:pt x="5460" y="1231"/>
                  <a:pt x="5454" y="1246"/>
                </a:cubicBezTo>
                <a:cubicBezTo>
                  <a:pt x="5446" y="1265"/>
                  <a:pt x="5454" y="1290"/>
                  <a:pt x="5477" y="1296"/>
                </a:cubicBezTo>
                <a:cubicBezTo>
                  <a:pt x="5502" y="1304"/>
                  <a:pt x="5524" y="1312"/>
                  <a:pt x="5549" y="1324"/>
                </a:cubicBezTo>
                <a:cubicBezTo>
                  <a:pt x="5574" y="1335"/>
                  <a:pt x="5599" y="1340"/>
                  <a:pt x="5622" y="1352"/>
                </a:cubicBezTo>
                <a:cubicBezTo>
                  <a:pt x="5627" y="1354"/>
                  <a:pt x="5633" y="1354"/>
                  <a:pt x="5636" y="1354"/>
                </a:cubicBezTo>
                <a:cubicBezTo>
                  <a:pt x="5650" y="1354"/>
                  <a:pt x="5669" y="1349"/>
                  <a:pt x="5672" y="1326"/>
                </a:cubicBezTo>
                <a:cubicBezTo>
                  <a:pt x="5677" y="1307"/>
                  <a:pt x="5669" y="1285"/>
                  <a:pt x="5647" y="1279"/>
                </a:cubicBezTo>
                <a:cubicBezTo>
                  <a:pt x="5624" y="1271"/>
                  <a:pt x="5602" y="1265"/>
                  <a:pt x="5577" y="1254"/>
                </a:cubicBezTo>
                <a:cubicBezTo>
                  <a:pt x="5552" y="1246"/>
                  <a:pt x="5527" y="1237"/>
                  <a:pt x="5505" y="1226"/>
                </a:cubicBezTo>
                <a:cubicBezTo>
                  <a:pt x="5499" y="1223"/>
                  <a:pt x="5494" y="1222"/>
                  <a:pt x="5488" y="1222"/>
                </a:cubicBezTo>
                <a:close/>
                <a:moveTo>
                  <a:pt x="7136" y="1259"/>
                </a:moveTo>
                <a:cubicBezTo>
                  <a:pt x="7129" y="1259"/>
                  <a:pt x="7121" y="1261"/>
                  <a:pt x="7114" y="1265"/>
                </a:cubicBezTo>
                <a:cubicBezTo>
                  <a:pt x="7072" y="1290"/>
                  <a:pt x="7028" y="1310"/>
                  <a:pt x="6983" y="1332"/>
                </a:cubicBezTo>
                <a:cubicBezTo>
                  <a:pt x="6961" y="1340"/>
                  <a:pt x="6952" y="1363"/>
                  <a:pt x="6961" y="1382"/>
                </a:cubicBezTo>
                <a:cubicBezTo>
                  <a:pt x="6969" y="1396"/>
                  <a:pt x="6983" y="1407"/>
                  <a:pt x="6997" y="1407"/>
                </a:cubicBezTo>
                <a:cubicBezTo>
                  <a:pt x="7003" y="1407"/>
                  <a:pt x="7008" y="1407"/>
                  <a:pt x="7011" y="1405"/>
                </a:cubicBezTo>
                <a:cubicBezTo>
                  <a:pt x="7058" y="1382"/>
                  <a:pt x="7109" y="1360"/>
                  <a:pt x="7153" y="1332"/>
                </a:cubicBezTo>
                <a:cubicBezTo>
                  <a:pt x="7176" y="1321"/>
                  <a:pt x="7178" y="1296"/>
                  <a:pt x="7167" y="1279"/>
                </a:cubicBezTo>
                <a:cubicBezTo>
                  <a:pt x="7160" y="1265"/>
                  <a:pt x="7149" y="1259"/>
                  <a:pt x="7136" y="1259"/>
                </a:cubicBezTo>
                <a:close/>
                <a:moveTo>
                  <a:pt x="5786" y="1323"/>
                </a:moveTo>
                <a:cubicBezTo>
                  <a:pt x="5768" y="1323"/>
                  <a:pt x="5749" y="1334"/>
                  <a:pt x="5744" y="1352"/>
                </a:cubicBezTo>
                <a:cubicBezTo>
                  <a:pt x="5742" y="1374"/>
                  <a:pt x="5750" y="1393"/>
                  <a:pt x="5772" y="1402"/>
                </a:cubicBezTo>
                <a:cubicBezTo>
                  <a:pt x="5823" y="1418"/>
                  <a:pt x="5873" y="1430"/>
                  <a:pt x="5923" y="1444"/>
                </a:cubicBezTo>
                <a:cubicBezTo>
                  <a:pt x="5926" y="1446"/>
                  <a:pt x="5929" y="1446"/>
                  <a:pt x="5934" y="1446"/>
                </a:cubicBezTo>
                <a:cubicBezTo>
                  <a:pt x="5951" y="1446"/>
                  <a:pt x="5968" y="1435"/>
                  <a:pt x="5968" y="1410"/>
                </a:cubicBezTo>
                <a:cubicBezTo>
                  <a:pt x="5973" y="1393"/>
                  <a:pt x="5959" y="1371"/>
                  <a:pt x="5940" y="1365"/>
                </a:cubicBezTo>
                <a:cubicBezTo>
                  <a:pt x="5895" y="1352"/>
                  <a:pt x="5842" y="1340"/>
                  <a:pt x="5792" y="1324"/>
                </a:cubicBezTo>
                <a:cubicBezTo>
                  <a:pt x="5790" y="1323"/>
                  <a:pt x="5788" y="1323"/>
                  <a:pt x="5786" y="1323"/>
                </a:cubicBezTo>
                <a:close/>
                <a:moveTo>
                  <a:pt x="2171" y="1229"/>
                </a:moveTo>
                <a:cubicBezTo>
                  <a:pt x="2158" y="1229"/>
                  <a:pt x="2146" y="1235"/>
                  <a:pt x="2140" y="1248"/>
                </a:cubicBezTo>
                <a:cubicBezTo>
                  <a:pt x="2129" y="1265"/>
                  <a:pt x="2132" y="1285"/>
                  <a:pt x="2148" y="1299"/>
                </a:cubicBezTo>
                <a:cubicBezTo>
                  <a:pt x="2126" y="1332"/>
                  <a:pt x="2101" y="1360"/>
                  <a:pt x="2070" y="1388"/>
                </a:cubicBezTo>
                <a:cubicBezTo>
                  <a:pt x="2051" y="1402"/>
                  <a:pt x="2051" y="1424"/>
                  <a:pt x="2065" y="1444"/>
                </a:cubicBezTo>
                <a:cubicBezTo>
                  <a:pt x="2073" y="1452"/>
                  <a:pt x="2084" y="1458"/>
                  <a:pt x="2093" y="1458"/>
                </a:cubicBezTo>
                <a:cubicBezTo>
                  <a:pt x="2104" y="1458"/>
                  <a:pt x="2115" y="1452"/>
                  <a:pt x="2118" y="1444"/>
                </a:cubicBezTo>
                <a:cubicBezTo>
                  <a:pt x="2157" y="1407"/>
                  <a:pt x="2187" y="1374"/>
                  <a:pt x="2215" y="1338"/>
                </a:cubicBezTo>
                <a:cubicBezTo>
                  <a:pt x="2240" y="1352"/>
                  <a:pt x="2266" y="1363"/>
                  <a:pt x="2288" y="1377"/>
                </a:cubicBezTo>
                <a:cubicBezTo>
                  <a:pt x="2294" y="1380"/>
                  <a:pt x="2300" y="1382"/>
                  <a:pt x="2306" y="1382"/>
                </a:cubicBezTo>
                <a:cubicBezTo>
                  <a:pt x="2320" y="1382"/>
                  <a:pt x="2333" y="1373"/>
                  <a:pt x="2341" y="1360"/>
                </a:cubicBezTo>
                <a:cubicBezTo>
                  <a:pt x="2352" y="1338"/>
                  <a:pt x="2344" y="1318"/>
                  <a:pt x="2324" y="1307"/>
                </a:cubicBezTo>
                <a:cubicBezTo>
                  <a:pt x="2274" y="1282"/>
                  <a:pt x="2229" y="1257"/>
                  <a:pt x="2190" y="1234"/>
                </a:cubicBezTo>
                <a:cubicBezTo>
                  <a:pt x="2184" y="1231"/>
                  <a:pt x="2178" y="1229"/>
                  <a:pt x="2171" y="1229"/>
                </a:cubicBezTo>
                <a:close/>
                <a:moveTo>
                  <a:pt x="4066" y="1309"/>
                </a:moveTo>
                <a:cubicBezTo>
                  <a:pt x="4058" y="1309"/>
                  <a:pt x="4050" y="1312"/>
                  <a:pt x="4043" y="1318"/>
                </a:cubicBezTo>
                <a:cubicBezTo>
                  <a:pt x="3998" y="1346"/>
                  <a:pt x="3956" y="1374"/>
                  <a:pt x="3914" y="1396"/>
                </a:cubicBezTo>
                <a:cubicBezTo>
                  <a:pt x="3895" y="1407"/>
                  <a:pt x="3889" y="1432"/>
                  <a:pt x="3900" y="1449"/>
                </a:cubicBezTo>
                <a:cubicBezTo>
                  <a:pt x="3906" y="1463"/>
                  <a:pt x="3920" y="1471"/>
                  <a:pt x="3934" y="1471"/>
                </a:cubicBezTo>
                <a:cubicBezTo>
                  <a:pt x="3942" y="1471"/>
                  <a:pt x="3948" y="1471"/>
                  <a:pt x="3951" y="1463"/>
                </a:cubicBezTo>
                <a:cubicBezTo>
                  <a:pt x="3998" y="1438"/>
                  <a:pt x="4043" y="1410"/>
                  <a:pt x="4085" y="1379"/>
                </a:cubicBezTo>
                <a:cubicBezTo>
                  <a:pt x="4104" y="1368"/>
                  <a:pt x="4110" y="1346"/>
                  <a:pt x="4096" y="1326"/>
                </a:cubicBezTo>
                <a:cubicBezTo>
                  <a:pt x="4089" y="1315"/>
                  <a:pt x="4078" y="1309"/>
                  <a:pt x="4066" y="1309"/>
                </a:cubicBezTo>
                <a:close/>
                <a:moveTo>
                  <a:pt x="6848" y="1381"/>
                </a:moveTo>
                <a:cubicBezTo>
                  <a:pt x="6845" y="1381"/>
                  <a:pt x="6841" y="1381"/>
                  <a:pt x="6838" y="1382"/>
                </a:cubicBezTo>
                <a:cubicBezTo>
                  <a:pt x="6793" y="1393"/>
                  <a:pt x="6740" y="1405"/>
                  <a:pt x="6693" y="1416"/>
                </a:cubicBezTo>
                <a:cubicBezTo>
                  <a:pt x="6673" y="1418"/>
                  <a:pt x="6657" y="1438"/>
                  <a:pt x="6662" y="1460"/>
                </a:cubicBezTo>
                <a:cubicBezTo>
                  <a:pt x="6665" y="1477"/>
                  <a:pt x="6682" y="1491"/>
                  <a:pt x="6701" y="1491"/>
                </a:cubicBezTo>
                <a:cubicBezTo>
                  <a:pt x="6704" y="1491"/>
                  <a:pt x="6704" y="1491"/>
                  <a:pt x="6707" y="1494"/>
                </a:cubicBezTo>
                <a:cubicBezTo>
                  <a:pt x="6754" y="1488"/>
                  <a:pt x="6810" y="1474"/>
                  <a:pt x="6860" y="1460"/>
                </a:cubicBezTo>
                <a:cubicBezTo>
                  <a:pt x="6880" y="1452"/>
                  <a:pt x="6894" y="1432"/>
                  <a:pt x="6888" y="1410"/>
                </a:cubicBezTo>
                <a:cubicBezTo>
                  <a:pt x="6881" y="1394"/>
                  <a:pt x="6866" y="1381"/>
                  <a:pt x="6848" y="1381"/>
                </a:cubicBezTo>
                <a:close/>
                <a:moveTo>
                  <a:pt x="6084" y="1401"/>
                </a:moveTo>
                <a:cubicBezTo>
                  <a:pt x="6067" y="1401"/>
                  <a:pt x="6051" y="1413"/>
                  <a:pt x="6049" y="1432"/>
                </a:cubicBezTo>
                <a:cubicBezTo>
                  <a:pt x="6046" y="1452"/>
                  <a:pt x="6057" y="1474"/>
                  <a:pt x="6079" y="1477"/>
                </a:cubicBezTo>
                <a:cubicBezTo>
                  <a:pt x="6132" y="1488"/>
                  <a:pt x="6185" y="1494"/>
                  <a:pt x="6235" y="1502"/>
                </a:cubicBezTo>
                <a:lnTo>
                  <a:pt x="6241" y="1502"/>
                </a:lnTo>
                <a:cubicBezTo>
                  <a:pt x="6258" y="1502"/>
                  <a:pt x="6274" y="1488"/>
                  <a:pt x="6277" y="1463"/>
                </a:cubicBezTo>
                <a:cubicBezTo>
                  <a:pt x="6283" y="1444"/>
                  <a:pt x="6263" y="1424"/>
                  <a:pt x="6244" y="1421"/>
                </a:cubicBezTo>
                <a:cubicBezTo>
                  <a:pt x="6194" y="1418"/>
                  <a:pt x="6146" y="1410"/>
                  <a:pt x="6093" y="1402"/>
                </a:cubicBezTo>
                <a:cubicBezTo>
                  <a:pt x="6090" y="1401"/>
                  <a:pt x="6087" y="1401"/>
                  <a:pt x="6084" y="1401"/>
                </a:cubicBezTo>
                <a:close/>
                <a:moveTo>
                  <a:pt x="2446" y="1373"/>
                </a:moveTo>
                <a:cubicBezTo>
                  <a:pt x="2432" y="1373"/>
                  <a:pt x="2419" y="1382"/>
                  <a:pt x="2411" y="1396"/>
                </a:cubicBezTo>
                <a:cubicBezTo>
                  <a:pt x="2405" y="1416"/>
                  <a:pt x="2411" y="1435"/>
                  <a:pt x="2433" y="1446"/>
                </a:cubicBezTo>
                <a:cubicBezTo>
                  <a:pt x="2478" y="1463"/>
                  <a:pt x="2525" y="1480"/>
                  <a:pt x="2578" y="1502"/>
                </a:cubicBezTo>
                <a:cubicBezTo>
                  <a:pt x="2581" y="1505"/>
                  <a:pt x="2589" y="1505"/>
                  <a:pt x="2592" y="1505"/>
                </a:cubicBezTo>
                <a:cubicBezTo>
                  <a:pt x="2609" y="1505"/>
                  <a:pt x="2623" y="1494"/>
                  <a:pt x="2628" y="1480"/>
                </a:cubicBezTo>
                <a:cubicBezTo>
                  <a:pt x="2634" y="1460"/>
                  <a:pt x="2623" y="1438"/>
                  <a:pt x="2603" y="1432"/>
                </a:cubicBezTo>
                <a:cubicBezTo>
                  <a:pt x="2553" y="1416"/>
                  <a:pt x="2505" y="1393"/>
                  <a:pt x="2461" y="1377"/>
                </a:cubicBezTo>
                <a:cubicBezTo>
                  <a:pt x="2456" y="1374"/>
                  <a:pt x="2451" y="1373"/>
                  <a:pt x="2446" y="1373"/>
                </a:cubicBezTo>
                <a:close/>
                <a:moveTo>
                  <a:pt x="6540" y="1432"/>
                </a:moveTo>
                <a:cubicBezTo>
                  <a:pt x="6508" y="1434"/>
                  <a:pt x="6472" y="1436"/>
                  <a:pt x="6435" y="1436"/>
                </a:cubicBezTo>
                <a:cubicBezTo>
                  <a:pt x="6420" y="1436"/>
                  <a:pt x="6404" y="1436"/>
                  <a:pt x="6389" y="1435"/>
                </a:cubicBezTo>
                <a:cubicBezTo>
                  <a:pt x="6369" y="1435"/>
                  <a:pt x="6350" y="1452"/>
                  <a:pt x="6350" y="1474"/>
                </a:cubicBezTo>
                <a:cubicBezTo>
                  <a:pt x="6350" y="1494"/>
                  <a:pt x="6369" y="1513"/>
                  <a:pt x="6389" y="1513"/>
                </a:cubicBezTo>
                <a:lnTo>
                  <a:pt x="6445" y="1513"/>
                </a:lnTo>
                <a:cubicBezTo>
                  <a:pt x="6481" y="1513"/>
                  <a:pt x="6514" y="1513"/>
                  <a:pt x="6545" y="1508"/>
                </a:cubicBezTo>
                <a:cubicBezTo>
                  <a:pt x="6567" y="1505"/>
                  <a:pt x="6584" y="1488"/>
                  <a:pt x="6581" y="1466"/>
                </a:cubicBezTo>
                <a:cubicBezTo>
                  <a:pt x="6579" y="1446"/>
                  <a:pt x="6565" y="1432"/>
                  <a:pt x="6540" y="1432"/>
                </a:cubicBezTo>
                <a:close/>
                <a:moveTo>
                  <a:pt x="108" y="1321"/>
                </a:moveTo>
                <a:cubicBezTo>
                  <a:pt x="102" y="1321"/>
                  <a:pt x="95" y="1323"/>
                  <a:pt x="90" y="1326"/>
                </a:cubicBezTo>
                <a:cubicBezTo>
                  <a:pt x="67" y="1338"/>
                  <a:pt x="64" y="1363"/>
                  <a:pt x="76" y="1379"/>
                </a:cubicBezTo>
                <a:cubicBezTo>
                  <a:pt x="106" y="1424"/>
                  <a:pt x="140" y="1466"/>
                  <a:pt x="182" y="1505"/>
                </a:cubicBezTo>
                <a:cubicBezTo>
                  <a:pt x="193" y="1513"/>
                  <a:pt x="201" y="1516"/>
                  <a:pt x="209" y="1516"/>
                </a:cubicBezTo>
                <a:cubicBezTo>
                  <a:pt x="223" y="1516"/>
                  <a:pt x="235" y="1513"/>
                  <a:pt x="237" y="1508"/>
                </a:cubicBezTo>
                <a:cubicBezTo>
                  <a:pt x="251" y="1491"/>
                  <a:pt x="251" y="1466"/>
                  <a:pt x="235" y="1452"/>
                </a:cubicBezTo>
                <a:cubicBezTo>
                  <a:pt x="196" y="1418"/>
                  <a:pt x="165" y="1379"/>
                  <a:pt x="140" y="1340"/>
                </a:cubicBezTo>
                <a:cubicBezTo>
                  <a:pt x="132" y="1328"/>
                  <a:pt x="120" y="1321"/>
                  <a:pt x="108" y="1321"/>
                </a:cubicBezTo>
                <a:close/>
                <a:moveTo>
                  <a:pt x="3795" y="1459"/>
                </a:moveTo>
                <a:cubicBezTo>
                  <a:pt x="3789" y="1459"/>
                  <a:pt x="3784" y="1460"/>
                  <a:pt x="3778" y="1463"/>
                </a:cubicBezTo>
                <a:cubicBezTo>
                  <a:pt x="3733" y="1485"/>
                  <a:pt x="3683" y="1502"/>
                  <a:pt x="3638" y="1516"/>
                </a:cubicBezTo>
                <a:cubicBezTo>
                  <a:pt x="3621" y="1522"/>
                  <a:pt x="3607" y="1544"/>
                  <a:pt x="3613" y="1564"/>
                </a:cubicBezTo>
                <a:cubicBezTo>
                  <a:pt x="3621" y="1583"/>
                  <a:pt x="3635" y="1591"/>
                  <a:pt x="3652" y="1591"/>
                </a:cubicBezTo>
                <a:lnTo>
                  <a:pt x="3658" y="1591"/>
                </a:lnTo>
                <a:cubicBezTo>
                  <a:pt x="3708" y="1575"/>
                  <a:pt x="3761" y="1558"/>
                  <a:pt x="3808" y="1536"/>
                </a:cubicBezTo>
                <a:cubicBezTo>
                  <a:pt x="3831" y="1524"/>
                  <a:pt x="3842" y="1505"/>
                  <a:pt x="3831" y="1485"/>
                </a:cubicBezTo>
                <a:cubicBezTo>
                  <a:pt x="3822" y="1469"/>
                  <a:pt x="3810" y="1459"/>
                  <a:pt x="3795" y="1459"/>
                </a:cubicBezTo>
                <a:close/>
                <a:moveTo>
                  <a:pt x="2741" y="1475"/>
                </a:moveTo>
                <a:cubicBezTo>
                  <a:pt x="2724" y="1475"/>
                  <a:pt x="2710" y="1484"/>
                  <a:pt x="2704" y="1502"/>
                </a:cubicBezTo>
                <a:cubicBezTo>
                  <a:pt x="2698" y="1522"/>
                  <a:pt x="2706" y="1544"/>
                  <a:pt x="2729" y="1550"/>
                </a:cubicBezTo>
                <a:cubicBezTo>
                  <a:pt x="2771" y="1564"/>
                  <a:pt x="2815" y="1577"/>
                  <a:pt x="2865" y="1591"/>
                </a:cubicBezTo>
                <a:lnTo>
                  <a:pt x="2879" y="1597"/>
                </a:lnTo>
                <a:cubicBezTo>
                  <a:pt x="2882" y="1600"/>
                  <a:pt x="2885" y="1600"/>
                  <a:pt x="2888" y="1600"/>
                </a:cubicBezTo>
                <a:cubicBezTo>
                  <a:pt x="2907" y="1600"/>
                  <a:pt x="2924" y="1589"/>
                  <a:pt x="2930" y="1572"/>
                </a:cubicBezTo>
                <a:cubicBezTo>
                  <a:pt x="2938" y="1550"/>
                  <a:pt x="2924" y="1530"/>
                  <a:pt x="2902" y="1522"/>
                </a:cubicBezTo>
                <a:lnTo>
                  <a:pt x="2888" y="1519"/>
                </a:lnTo>
                <a:cubicBezTo>
                  <a:pt x="2840" y="1505"/>
                  <a:pt x="2796" y="1491"/>
                  <a:pt x="2754" y="1477"/>
                </a:cubicBezTo>
                <a:cubicBezTo>
                  <a:pt x="2749" y="1476"/>
                  <a:pt x="2745" y="1475"/>
                  <a:pt x="2741" y="1475"/>
                </a:cubicBezTo>
                <a:close/>
                <a:moveTo>
                  <a:pt x="1972" y="1478"/>
                </a:moveTo>
                <a:cubicBezTo>
                  <a:pt x="1965" y="1478"/>
                  <a:pt x="1957" y="1480"/>
                  <a:pt x="1950" y="1485"/>
                </a:cubicBezTo>
                <a:cubicBezTo>
                  <a:pt x="1908" y="1508"/>
                  <a:pt x="1867" y="1533"/>
                  <a:pt x="1822" y="1558"/>
                </a:cubicBezTo>
                <a:cubicBezTo>
                  <a:pt x="1800" y="1569"/>
                  <a:pt x="1794" y="1589"/>
                  <a:pt x="1805" y="1611"/>
                </a:cubicBezTo>
                <a:cubicBezTo>
                  <a:pt x="1811" y="1625"/>
                  <a:pt x="1825" y="1631"/>
                  <a:pt x="1839" y="1631"/>
                </a:cubicBezTo>
                <a:cubicBezTo>
                  <a:pt x="1847" y="1631"/>
                  <a:pt x="1850" y="1628"/>
                  <a:pt x="1853" y="1628"/>
                </a:cubicBezTo>
                <a:cubicBezTo>
                  <a:pt x="1903" y="1603"/>
                  <a:pt x="1950" y="1575"/>
                  <a:pt x="1992" y="1547"/>
                </a:cubicBezTo>
                <a:cubicBezTo>
                  <a:pt x="2009" y="1536"/>
                  <a:pt x="2017" y="1513"/>
                  <a:pt x="2003" y="1494"/>
                </a:cubicBezTo>
                <a:cubicBezTo>
                  <a:pt x="1997" y="1484"/>
                  <a:pt x="1985" y="1478"/>
                  <a:pt x="1972" y="1478"/>
                </a:cubicBezTo>
                <a:close/>
                <a:moveTo>
                  <a:pt x="3040" y="1554"/>
                </a:moveTo>
                <a:cubicBezTo>
                  <a:pt x="3022" y="1554"/>
                  <a:pt x="3007" y="1567"/>
                  <a:pt x="3005" y="1586"/>
                </a:cubicBezTo>
                <a:cubicBezTo>
                  <a:pt x="2999" y="1605"/>
                  <a:pt x="3013" y="1628"/>
                  <a:pt x="3036" y="1631"/>
                </a:cubicBezTo>
                <a:cubicBezTo>
                  <a:pt x="3089" y="1639"/>
                  <a:pt x="3144" y="1644"/>
                  <a:pt x="3195" y="1647"/>
                </a:cubicBezTo>
                <a:cubicBezTo>
                  <a:pt x="3214" y="1647"/>
                  <a:pt x="3231" y="1631"/>
                  <a:pt x="3236" y="1614"/>
                </a:cubicBezTo>
                <a:cubicBezTo>
                  <a:pt x="3236" y="1591"/>
                  <a:pt x="3220" y="1575"/>
                  <a:pt x="3200" y="1572"/>
                </a:cubicBezTo>
                <a:cubicBezTo>
                  <a:pt x="3150" y="1569"/>
                  <a:pt x="3097" y="1564"/>
                  <a:pt x="3049" y="1555"/>
                </a:cubicBezTo>
                <a:cubicBezTo>
                  <a:pt x="3046" y="1554"/>
                  <a:pt x="3043" y="1554"/>
                  <a:pt x="3040" y="1554"/>
                </a:cubicBezTo>
                <a:close/>
                <a:moveTo>
                  <a:pt x="3505" y="1554"/>
                </a:moveTo>
                <a:cubicBezTo>
                  <a:pt x="3502" y="1554"/>
                  <a:pt x="3499" y="1554"/>
                  <a:pt x="3496" y="1555"/>
                </a:cubicBezTo>
                <a:cubicBezTo>
                  <a:pt x="3446" y="1561"/>
                  <a:pt x="3395" y="1569"/>
                  <a:pt x="3345" y="1572"/>
                </a:cubicBezTo>
                <a:cubicBezTo>
                  <a:pt x="3326" y="1575"/>
                  <a:pt x="3306" y="1591"/>
                  <a:pt x="3312" y="1614"/>
                </a:cubicBezTo>
                <a:cubicBezTo>
                  <a:pt x="3312" y="1631"/>
                  <a:pt x="3328" y="1647"/>
                  <a:pt x="3348" y="1647"/>
                </a:cubicBezTo>
                <a:cubicBezTo>
                  <a:pt x="3401" y="1647"/>
                  <a:pt x="3457" y="1639"/>
                  <a:pt x="3510" y="1631"/>
                </a:cubicBezTo>
                <a:cubicBezTo>
                  <a:pt x="3529" y="1628"/>
                  <a:pt x="3543" y="1605"/>
                  <a:pt x="3540" y="1586"/>
                </a:cubicBezTo>
                <a:cubicBezTo>
                  <a:pt x="3538" y="1567"/>
                  <a:pt x="3522" y="1554"/>
                  <a:pt x="3505" y="1554"/>
                </a:cubicBezTo>
                <a:close/>
                <a:moveTo>
                  <a:pt x="340" y="1532"/>
                </a:moveTo>
                <a:cubicBezTo>
                  <a:pt x="326" y="1532"/>
                  <a:pt x="312" y="1538"/>
                  <a:pt x="304" y="1550"/>
                </a:cubicBezTo>
                <a:cubicBezTo>
                  <a:pt x="293" y="1569"/>
                  <a:pt x="302" y="1591"/>
                  <a:pt x="318" y="1603"/>
                </a:cubicBezTo>
                <a:cubicBezTo>
                  <a:pt x="363" y="1628"/>
                  <a:pt x="413" y="1647"/>
                  <a:pt x="466" y="1670"/>
                </a:cubicBezTo>
                <a:cubicBezTo>
                  <a:pt x="469" y="1672"/>
                  <a:pt x="472" y="1672"/>
                  <a:pt x="480" y="1672"/>
                </a:cubicBezTo>
                <a:cubicBezTo>
                  <a:pt x="497" y="1672"/>
                  <a:pt x="511" y="1661"/>
                  <a:pt x="516" y="1647"/>
                </a:cubicBezTo>
                <a:cubicBezTo>
                  <a:pt x="525" y="1631"/>
                  <a:pt x="514" y="1605"/>
                  <a:pt x="494" y="1600"/>
                </a:cubicBezTo>
                <a:cubicBezTo>
                  <a:pt x="441" y="1583"/>
                  <a:pt x="399" y="1561"/>
                  <a:pt x="357" y="1536"/>
                </a:cubicBezTo>
                <a:cubicBezTo>
                  <a:pt x="352" y="1533"/>
                  <a:pt x="346" y="1532"/>
                  <a:pt x="340" y="1532"/>
                </a:cubicBezTo>
                <a:close/>
                <a:moveTo>
                  <a:pt x="1692" y="1615"/>
                </a:moveTo>
                <a:cubicBezTo>
                  <a:pt x="1688" y="1615"/>
                  <a:pt x="1684" y="1615"/>
                  <a:pt x="1680" y="1617"/>
                </a:cubicBezTo>
                <a:cubicBezTo>
                  <a:pt x="1632" y="1631"/>
                  <a:pt x="1585" y="1644"/>
                  <a:pt x="1535" y="1658"/>
                </a:cubicBezTo>
                <a:cubicBezTo>
                  <a:pt x="1515" y="1661"/>
                  <a:pt x="1501" y="1684"/>
                  <a:pt x="1507" y="1703"/>
                </a:cubicBezTo>
                <a:cubicBezTo>
                  <a:pt x="1512" y="1723"/>
                  <a:pt x="1529" y="1737"/>
                  <a:pt x="1546" y="1737"/>
                </a:cubicBezTo>
                <a:lnTo>
                  <a:pt x="1549" y="1737"/>
                </a:lnTo>
                <a:cubicBezTo>
                  <a:pt x="1602" y="1723"/>
                  <a:pt x="1655" y="1709"/>
                  <a:pt x="1702" y="1689"/>
                </a:cubicBezTo>
                <a:cubicBezTo>
                  <a:pt x="1724" y="1684"/>
                  <a:pt x="1733" y="1661"/>
                  <a:pt x="1727" y="1642"/>
                </a:cubicBezTo>
                <a:cubicBezTo>
                  <a:pt x="1723" y="1624"/>
                  <a:pt x="1707" y="1615"/>
                  <a:pt x="1692" y="1615"/>
                </a:cubicBezTo>
                <a:close/>
                <a:moveTo>
                  <a:pt x="628" y="1643"/>
                </a:moveTo>
                <a:cubicBezTo>
                  <a:pt x="613" y="1643"/>
                  <a:pt x="596" y="1656"/>
                  <a:pt x="592" y="1672"/>
                </a:cubicBezTo>
                <a:cubicBezTo>
                  <a:pt x="583" y="1689"/>
                  <a:pt x="597" y="1711"/>
                  <a:pt x="620" y="1717"/>
                </a:cubicBezTo>
                <a:cubicBezTo>
                  <a:pt x="664" y="1728"/>
                  <a:pt x="720" y="1739"/>
                  <a:pt x="773" y="1750"/>
                </a:cubicBezTo>
                <a:lnTo>
                  <a:pt x="779" y="1750"/>
                </a:lnTo>
                <a:cubicBezTo>
                  <a:pt x="795" y="1750"/>
                  <a:pt x="815" y="1737"/>
                  <a:pt x="815" y="1723"/>
                </a:cubicBezTo>
                <a:cubicBezTo>
                  <a:pt x="818" y="1700"/>
                  <a:pt x="804" y="1678"/>
                  <a:pt x="781" y="1675"/>
                </a:cubicBezTo>
                <a:cubicBezTo>
                  <a:pt x="734" y="1664"/>
                  <a:pt x="681" y="1658"/>
                  <a:pt x="636" y="1644"/>
                </a:cubicBezTo>
                <a:cubicBezTo>
                  <a:pt x="634" y="1644"/>
                  <a:pt x="631" y="1643"/>
                  <a:pt x="628" y="1643"/>
                </a:cubicBezTo>
                <a:close/>
                <a:moveTo>
                  <a:pt x="931" y="1689"/>
                </a:moveTo>
                <a:cubicBezTo>
                  <a:pt x="913" y="1689"/>
                  <a:pt x="898" y="1705"/>
                  <a:pt x="893" y="1725"/>
                </a:cubicBezTo>
                <a:cubicBezTo>
                  <a:pt x="890" y="1745"/>
                  <a:pt x="907" y="1764"/>
                  <a:pt x="929" y="1767"/>
                </a:cubicBezTo>
                <a:lnTo>
                  <a:pt x="1085" y="1778"/>
                </a:lnTo>
                <a:cubicBezTo>
                  <a:pt x="1108" y="1778"/>
                  <a:pt x="1125" y="1764"/>
                  <a:pt x="1125" y="1739"/>
                </a:cubicBezTo>
                <a:cubicBezTo>
                  <a:pt x="1125" y="1717"/>
                  <a:pt x="1108" y="1700"/>
                  <a:pt x="1085" y="1700"/>
                </a:cubicBezTo>
                <a:cubicBezTo>
                  <a:pt x="1035" y="1700"/>
                  <a:pt x="988" y="1697"/>
                  <a:pt x="935" y="1689"/>
                </a:cubicBezTo>
                <a:cubicBezTo>
                  <a:pt x="933" y="1689"/>
                  <a:pt x="932" y="1689"/>
                  <a:pt x="931" y="1689"/>
                </a:cubicBezTo>
                <a:close/>
                <a:moveTo>
                  <a:pt x="1394" y="1683"/>
                </a:moveTo>
                <a:cubicBezTo>
                  <a:pt x="1392" y="1683"/>
                  <a:pt x="1391" y="1683"/>
                  <a:pt x="1390" y="1684"/>
                </a:cubicBezTo>
                <a:cubicBezTo>
                  <a:pt x="1339" y="1689"/>
                  <a:pt x="1292" y="1695"/>
                  <a:pt x="1239" y="1697"/>
                </a:cubicBezTo>
                <a:cubicBezTo>
                  <a:pt x="1219" y="1700"/>
                  <a:pt x="1197" y="1717"/>
                  <a:pt x="1200" y="1739"/>
                </a:cubicBezTo>
                <a:cubicBezTo>
                  <a:pt x="1200" y="1759"/>
                  <a:pt x="1219" y="1778"/>
                  <a:pt x="1239" y="1778"/>
                </a:cubicBezTo>
                <a:cubicBezTo>
                  <a:pt x="1295" y="1773"/>
                  <a:pt x="1348" y="1770"/>
                  <a:pt x="1401" y="1764"/>
                </a:cubicBezTo>
                <a:cubicBezTo>
                  <a:pt x="1420" y="1759"/>
                  <a:pt x="1437" y="1739"/>
                  <a:pt x="1434" y="1717"/>
                </a:cubicBezTo>
                <a:cubicBezTo>
                  <a:pt x="1432" y="1699"/>
                  <a:pt x="1412" y="1683"/>
                  <a:pt x="1394" y="1683"/>
                </a:cubicBezTo>
                <a:close/>
              </a:path>
            </a:pathLst>
          </a:custGeom>
          <a:solidFill>
            <a:srgbClr val="2417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8"/>
          <p:cNvSpPr/>
          <p:nvPr/>
        </p:nvSpPr>
        <p:spPr>
          <a:xfrm>
            <a:off x="1071632" y="1305991"/>
            <a:ext cx="440039" cy="174911"/>
          </a:xfrm>
          <a:custGeom>
            <a:avLst/>
            <a:gdLst/>
            <a:ahLst/>
            <a:cxnLst/>
            <a:rect l="l" t="t" r="r" b="b"/>
            <a:pathLst>
              <a:path w="4287" h="1704" extrusionOk="0">
                <a:moveTo>
                  <a:pt x="109" y="1"/>
                </a:moveTo>
                <a:cubicBezTo>
                  <a:pt x="91" y="1"/>
                  <a:pt x="72" y="13"/>
                  <a:pt x="65" y="30"/>
                </a:cubicBezTo>
                <a:cubicBezTo>
                  <a:pt x="65" y="33"/>
                  <a:pt x="46" y="94"/>
                  <a:pt x="29" y="195"/>
                </a:cubicBezTo>
                <a:cubicBezTo>
                  <a:pt x="23" y="220"/>
                  <a:pt x="37" y="239"/>
                  <a:pt x="62" y="242"/>
                </a:cubicBezTo>
                <a:lnTo>
                  <a:pt x="71" y="242"/>
                </a:lnTo>
                <a:cubicBezTo>
                  <a:pt x="87" y="242"/>
                  <a:pt x="104" y="228"/>
                  <a:pt x="113" y="208"/>
                </a:cubicBezTo>
                <a:cubicBezTo>
                  <a:pt x="126" y="114"/>
                  <a:pt x="146" y="55"/>
                  <a:pt x="146" y="55"/>
                </a:cubicBezTo>
                <a:cubicBezTo>
                  <a:pt x="154" y="33"/>
                  <a:pt x="140" y="10"/>
                  <a:pt x="118" y="2"/>
                </a:cubicBezTo>
                <a:cubicBezTo>
                  <a:pt x="115" y="1"/>
                  <a:pt x="112" y="1"/>
                  <a:pt x="109" y="1"/>
                </a:cubicBezTo>
                <a:close/>
                <a:moveTo>
                  <a:pt x="4244" y="379"/>
                </a:moveTo>
                <a:cubicBezTo>
                  <a:pt x="4219" y="381"/>
                  <a:pt x="4202" y="395"/>
                  <a:pt x="4202" y="420"/>
                </a:cubicBezTo>
                <a:cubicBezTo>
                  <a:pt x="4202" y="420"/>
                  <a:pt x="4202" y="446"/>
                  <a:pt x="4200" y="487"/>
                </a:cubicBezTo>
                <a:cubicBezTo>
                  <a:pt x="4200" y="513"/>
                  <a:pt x="4214" y="529"/>
                  <a:pt x="4236" y="532"/>
                </a:cubicBezTo>
                <a:lnTo>
                  <a:pt x="4241" y="532"/>
                </a:lnTo>
                <a:cubicBezTo>
                  <a:pt x="4261" y="532"/>
                  <a:pt x="4278" y="515"/>
                  <a:pt x="4283" y="490"/>
                </a:cubicBezTo>
                <a:cubicBezTo>
                  <a:pt x="4286" y="448"/>
                  <a:pt x="4286" y="420"/>
                  <a:pt x="4286" y="420"/>
                </a:cubicBezTo>
                <a:cubicBezTo>
                  <a:pt x="4286" y="398"/>
                  <a:pt x="4269" y="379"/>
                  <a:pt x="4244" y="379"/>
                </a:cubicBezTo>
                <a:close/>
                <a:moveTo>
                  <a:pt x="1992" y="362"/>
                </a:moveTo>
                <a:cubicBezTo>
                  <a:pt x="1991" y="362"/>
                  <a:pt x="1989" y="362"/>
                  <a:pt x="1987" y="362"/>
                </a:cubicBezTo>
                <a:cubicBezTo>
                  <a:pt x="1920" y="367"/>
                  <a:pt x="1862" y="409"/>
                  <a:pt x="1828" y="473"/>
                </a:cubicBezTo>
                <a:cubicBezTo>
                  <a:pt x="1817" y="493"/>
                  <a:pt x="1823" y="518"/>
                  <a:pt x="1845" y="529"/>
                </a:cubicBezTo>
                <a:cubicBezTo>
                  <a:pt x="1851" y="532"/>
                  <a:pt x="1859" y="535"/>
                  <a:pt x="1865" y="535"/>
                </a:cubicBezTo>
                <a:cubicBezTo>
                  <a:pt x="1878" y="535"/>
                  <a:pt x="1892" y="527"/>
                  <a:pt x="1898" y="513"/>
                </a:cubicBezTo>
                <a:cubicBezTo>
                  <a:pt x="1920" y="473"/>
                  <a:pt x="1954" y="448"/>
                  <a:pt x="1996" y="446"/>
                </a:cubicBezTo>
                <a:cubicBezTo>
                  <a:pt x="2018" y="443"/>
                  <a:pt x="2037" y="423"/>
                  <a:pt x="2032" y="401"/>
                </a:cubicBezTo>
                <a:cubicBezTo>
                  <a:pt x="2029" y="378"/>
                  <a:pt x="2012" y="362"/>
                  <a:pt x="1992" y="362"/>
                </a:cubicBezTo>
                <a:close/>
                <a:moveTo>
                  <a:pt x="48" y="323"/>
                </a:moveTo>
                <a:cubicBezTo>
                  <a:pt x="23" y="323"/>
                  <a:pt x="7" y="337"/>
                  <a:pt x="4" y="362"/>
                </a:cubicBezTo>
                <a:cubicBezTo>
                  <a:pt x="4" y="401"/>
                  <a:pt x="1" y="437"/>
                  <a:pt x="1" y="476"/>
                </a:cubicBezTo>
                <a:cubicBezTo>
                  <a:pt x="1" y="499"/>
                  <a:pt x="4" y="515"/>
                  <a:pt x="4" y="532"/>
                </a:cubicBezTo>
                <a:cubicBezTo>
                  <a:pt x="4" y="554"/>
                  <a:pt x="23" y="571"/>
                  <a:pt x="46" y="571"/>
                </a:cubicBezTo>
                <a:cubicBezTo>
                  <a:pt x="71" y="568"/>
                  <a:pt x="87" y="549"/>
                  <a:pt x="87" y="529"/>
                </a:cubicBezTo>
                <a:cubicBezTo>
                  <a:pt x="85" y="513"/>
                  <a:pt x="85" y="493"/>
                  <a:pt x="85" y="476"/>
                </a:cubicBezTo>
                <a:cubicBezTo>
                  <a:pt x="85" y="437"/>
                  <a:pt x="85" y="404"/>
                  <a:pt x="87" y="367"/>
                </a:cubicBezTo>
                <a:cubicBezTo>
                  <a:pt x="87" y="345"/>
                  <a:pt x="73" y="323"/>
                  <a:pt x="48" y="323"/>
                </a:cubicBezTo>
                <a:close/>
                <a:moveTo>
                  <a:pt x="2124" y="438"/>
                </a:moveTo>
                <a:cubicBezTo>
                  <a:pt x="2118" y="438"/>
                  <a:pt x="2113" y="440"/>
                  <a:pt x="2107" y="443"/>
                </a:cubicBezTo>
                <a:cubicBezTo>
                  <a:pt x="2085" y="451"/>
                  <a:pt x="2074" y="476"/>
                  <a:pt x="2085" y="499"/>
                </a:cubicBezTo>
                <a:cubicBezTo>
                  <a:pt x="2099" y="527"/>
                  <a:pt x="2107" y="568"/>
                  <a:pt x="2107" y="613"/>
                </a:cubicBezTo>
                <a:lnTo>
                  <a:pt x="2107" y="641"/>
                </a:lnTo>
                <a:cubicBezTo>
                  <a:pt x="2107" y="660"/>
                  <a:pt x="2124" y="680"/>
                  <a:pt x="2149" y="683"/>
                </a:cubicBezTo>
                <a:cubicBezTo>
                  <a:pt x="2169" y="683"/>
                  <a:pt x="2185" y="666"/>
                  <a:pt x="2185" y="644"/>
                </a:cubicBezTo>
                <a:lnTo>
                  <a:pt x="2185" y="613"/>
                </a:lnTo>
                <a:cubicBezTo>
                  <a:pt x="2185" y="554"/>
                  <a:pt x="2177" y="504"/>
                  <a:pt x="2157" y="462"/>
                </a:cubicBezTo>
                <a:cubicBezTo>
                  <a:pt x="2153" y="448"/>
                  <a:pt x="2139" y="438"/>
                  <a:pt x="2124" y="438"/>
                </a:cubicBezTo>
                <a:close/>
                <a:moveTo>
                  <a:pt x="1828" y="610"/>
                </a:moveTo>
                <a:cubicBezTo>
                  <a:pt x="1803" y="610"/>
                  <a:pt x="1786" y="627"/>
                  <a:pt x="1786" y="652"/>
                </a:cubicBezTo>
                <a:cubicBezTo>
                  <a:pt x="1786" y="702"/>
                  <a:pt x="1795" y="764"/>
                  <a:pt x="1814" y="822"/>
                </a:cubicBezTo>
                <a:cubicBezTo>
                  <a:pt x="1817" y="839"/>
                  <a:pt x="1834" y="853"/>
                  <a:pt x="1851" y="853"/>
                </a:cubicBezTo>
                <a:lnTo>
                  <a:pt x="1865" y="853"/>
                </a:lnTo>
                <a:cubicBezTo>
                  <a:pt x="1887" y="847"/>
                  <a:pt x="1901" y="822"/>
                  <a:pt x="1892" y="800"/>
                </a:cubicBezTo>
                <a:cubicBezTo>
                  <a:pt x="1876" y="750"/>
                  <a:pt x="1870" y="699"/>
                  <a:pt x="1870" y="652"/>
                </a:cubicBezTo>
                <a:cubicBezTo>
                  <a:pt x="1870" y="627"/>
                  <a:pt x="1851" y="610"/>
                  <a:pt x="1828" y="610"/>
                </a:cubicBezTo>
                <a:close/>
                <a:moveTo>
                  <a:pt x="4216" y="613"/>
                </a:moveTo>
                <a:cubicBezTo>
                  <a:pt x="4194" y="613"/>
                  <a:pt x="4177" y="626"/>
                  <a:pt x="4174" y="646"/>
                </a:cubicBezTo>
                <a:cubicBezTo>
                  <a:pt x="4166" y="699"/>
                  <a:pt x="4155" y="755"/>
                  <a:pt x="4141" y="805"/>
                </a:cubicBezTo>
                <a:cubicBezTo>
                  <a:pt x="4138" y="825"/>
                  <a:pt x="4152" y="847"/>
                  <a:pt x="4174" y="853"/>
                </a:cubicBezTo>
                <a:cubicBezTo>
                  <a:pt x="4177" y="856"/>
                  <a:pt x="4180" y="856"/>
                  <a:pt x="4186" y="856"/>
                </a:cubicBezTo>
                <a:cubicBezTo>
                  <a:pt x="4205" y="856"/>
                  <a:pt x="4219" y="842"/>
                  <a:pt x="4222" y="825"/>
                </a:cubicBezTo>
                <a:cubicBezTo>
                  <a:pt x="4236" y="772"/>
                  <a:pt x="4247" y="716"/>
                  <a:pt x="4258" y="660"/>
                </a:cubicBezTo>
                <a:cubicBezTo>
                  <a:pt x="4261" y="638"/>
                  <a:pt x="4247" y="616"/>
                  <a:pt x="4222" y="613"/>
                </a:cubicBezTo>
                <a:cubicBezTo>
                  <a:pt x="4220" y="613"/>
                  <a:pt x="4218" y="613"/>
                  <a:pt x="4216" y="613"/>
                </a:cubicBezTo>
                <a:close/>
                <a:moveTo>
                  <a:pt x="66" y="651"/>
                </a:moveTo>
                <a:cubicBezTo>
                  <a:pt x="63" y="651"/>
                  <a:pt x="60" y="651"/>
                  <a:pt x="57" y="652"/>
                </a:cubicBezTo>
                <a:cubicBezTo>
                  <a:pt x="32" y="658"/>
                  <a:pt x="18" y="674"/>
                  <a:pt x="20" y="699"/>
                </a:cubicBezTo>
                <a:cubicBezTo>
                  <a:pt x="32" y="755"/>
                  <a:pt x="46" y="811"/>
                  <a:pt x="62" y="864"/>
                </a:cubicBezTo>
                <a:cubicBezTo>
                  <a:pt x="65" y="881"/>
                  <a:pt x="85" y="892"/>
                  <a:pt x="101" y="892"/>
                </a:cubicBezTo>
                <a:lnTo>
                  <a:pt x="115" y="892"/>
                </a:lnTo>
                <a:cubicBezTo>
                  <a:pt x="135" y="884"/>
                  <a:pt x="149" y="861"/>
                  <a:pt x="143" y="839"/>
                </a:cubicBezTo>
                <a:cubicBezTo>
                  <a:pt x="126" y="792"/>
                  <a:pt x="115" y="739"/>
                  <a:pt x="104" y="686"/>
                </a:cubicBezTo>
                <a:cubicBezTo>
                  <a:pt x="99" y="664"/>
                  <a:pt x="82" y="651"/>
                  <a:pt x="66" y="651"/>
                </a:cubicBezTo>
                <a:close/>
                <a:moveTo>
                  <a:pt x="2115" y="764"/>
                </a:moveTo>
                <a:cubicBezTo>
                  <a:pt x="2099" y="764"/>
                  <a:pt x="2084" y="776"/>
                  <a:pt x="2079" y="794"/>
                </a:cubicBezTo>
                <a:cubicBezTo>
                  <a:pt x="2065" y="842"/>
                  <a:pt x="2046" y="892"/>
                  <a:pt x="2024" y="939"/>
                </a:cubicBezTo>
                <a:cubicBezTo>
                  <a:pt x="2015" y="962"/>
                  <a:pt x="2024" y="987"/>
                  <a:pt x="2043" y="995"/>
                </a:cubicBezTo>
                <a:cubicBezTo>
                  <a:pt x="2046" y="995"/>
                  <a:pt x="2054" y="1001"/>
                  <a:pt x="2060" y="1001"/>
                </a:cubicBezTo>
                <a:cubicBezTo>
                  <a:pt x="2074" y="1001"/>
                  <a:pt x="2088" y="990"/>
                  <a:pt x="2096" y="976"/>
                </a:cubicBezTo>
                <a:cubicBezTo>
                  <a:pt x="2121" y="923"/>
                  <a:pt x="2138" y="867"/>
                  <a:pt x="2155" y="814"/>
                </a:cubicBezTo>
                <a:cubicBezTo>
                  <a:pt x="2163" y="794"/>
                  <a:pt x="2149" y="772"/>
                  <a:pt x="2127" y="766"/>
                </a:cubicBezTo>
                <a:cubicBezTo>
                  <a:pt x="2123" y="765"/>
                  <a:pt x="2119" y="764"/>
                  <a:pt x="2115" y="764"/>
                </a:cubicBezTo>
                <a:close/>
                <a:moveTo>
                  <a:pt x="4137" y="935"/>
                </a:moveTo>
                <a:cubicBezTo>
                  <a:pt x="4120" y="935"/>
                  <a:pt x="4103" y="944"/>
                  <a:pt x="4096" y="962"/>
                </a:cubicBezTo>
                <a:cubicBezTo>
                  <a:pt x="4080" y="1009"/>
                  <a:pt x="4060" y="1062"/>
                  <a:pt x="4038" y="1107"/>
                </a:cubicBezTo>
                <a:cubicBezTo>
                  <a:pt x="4032" y="1129"/>
                  <a:pt x="4038" y="1154"/>
                  <a:pt x="4060" y="1163"/>
                </a:cubicBezTo>
                <a:cubicBezTo>
                  <a:pt x="4063" y="1163"/>
                  <a:pt x="4068" y="1168"/>
                  <a:pt x="4077" y="1168"/>
                </a:cubicBezTo>
                <a:cubicBezTo>
                  <a:pt x="4094" y="1168"/>
                  <a:pt x="4108" y="1160"/>
                  <a:pt x="4110" y="1146"/>
                </a:cubicBezTo>
                <a:cubicBezTo>
                  <a:pt x="4133" y="1098"/>
                  <a:pt x="4152" y="1045"/>
                  <a:pt x="4174" y="990"/>
                </a:cubicBezTo>
                <a:cubicBezTo>
                  <a:pt x="4180" y="967"/>
                  <a:pt x="4172" y="945"/>
                  <a:pt x="4149" y="937"/>
                </a:cubicBezTo>
                <a:cubicBezTo>
                  <a:pt x="4145" y="935"/>
                  <a:pt x="4141" y="935"/>
                  <a:pt x="4137" y="935"/>
                </a:cubicBezTo>
                <a:close/>
                <a:moveTo>
                  <a:pt x="165" y="959"/>
                </a:moveTo>
                <a:cubicBezTo>
                  <a:pt x="158" y="959"/>
                  <a:pt x="152" y="961"/>
                  <a:pt x="146" y="964"/>
                </a:cubicBezTo>
                <a:cubicBezTo>
                  <a:pt x="126" y="976"/>
                  <a:pt x="118" y="1001"/>
                  <a:pt x="129" y="1020"/>
                </a:cubicBezTo>
                <a:cubicBezTo>
                  <a:pt x="157" y="1071"/>
                  <a:pt x="191" y="1118"/>
                  <a:pt x="227" y="1163"/>
                </a:cubicBezTo>
                <a:cubicBezTo>
                  <a:pt x="232" y="1171"/>
                  <a:pt x="244" y="1177"/>
                  <a:pt x="258" y="1177"/>
                </a:cubicBezTo>
                <a:cubicBezTo>
                  <a:pt x="269" y="1177"/>
                  <a:pt x="274" y="1174"/>
                  <a:pt x="283" y="1165"/>
                </a:cubicBezTo>
                <a:cubicBezTo>
                  <a:pt x="302" y="1151"/>
                  <a:pt x="302" y="1129"/>
                  <a:pt x="288" y="1112"/>
                </a:cubicBezTo>
                <a:cubicBezTo>
                  <a:pt x="258" y="1071"/>
                  <a:pt x="227" y="1029"/>
                  <a:pt x="202" y="981"/>
                </a:cubicBezTo>
                <a:cubicBezTo>
                  <a:pt x="194" y="968"/>
                  <a:pt x="180" y="959"/>
                  <a:pt x="165" y="959"/>
                </a:cubicBezTo>
                <a:close/>
                <a:moveTo>
                  <a:pt x="1916" y="922"/>
                </a:moveTo>
                <a:cubicBezTo>
                  <a:pt x="1910" y="922"/>
                  <a:pt x="1904" y="923"/>
                  <a:pt x="1898" y="925"/>
                </a:cubicBezTo>
                <a:cubicBezTo>
                  <a:pt x="1876" y="937"/>
                  <a:pt x="1870" y="962"/>
                  <a:pt x="1878" y="981"/>
                </a:cubicBezTo>
                <a:cubicBezTo>
                  <a:pt x="1898" y="1018"/>
                  <a:pt x="1915" y="1051"/>
                  <a:pt x="1940" y="1084"/>
                </a:cubicBezTo>
                <a:cubicBezTo>
                  <a:pt x="1912" y="1126"/>
                  <a:pt x="1878" y="1163"/>
                  <a:pt x="1845" y="1199"/>
                </a:cubicBezTo>
                <a:cubicBezTo>
                  <a:pt x="1831" y="1216"/>
                  <a:pt x="1831" y="1241"/>
                  <a:pt x="1848" y="1257"/>
                </a:cubicBezTo>
                <a:cubicBezTo>
                  <a:pt x="1856" y="1266"/>
                  <a:pt x="1865" y="1269"/>
                  <a:pt x="1876" y="1269"/>
                </a:cubicBezTo>
                <a:cubicBezTo>
                  <a:pt x="1887" y="1269"/>
                  <a:pt x="1898" y="1266"/>
                  <a:pt x="1904" y="1255"/>
                </a:cubicBezTo>
                <a:cubicBezTo>
                  <a:pt x="1940" y="1218"/>
                  <a:pt x="1971" y="1182"/>
                  <a:pt x="1998" y="1143"/>
                </a:cubicBezTo>
                <a:cubicBezTo>
                  <a:pt x="2010" y="1143"/>
                  <a:pt x="2018" y="1140"/>
                  <a:pt x="2029" y="1132"/>
                </a:cubicBezTo>
                <a:cubicBezTo>
                  <a:pt x="2046" y="1121"/>
                  <a:pt x="2051" y="1093"/>
                  <a:pt x="2037" y="1076"/>
                </a:cubicBezTo>
                <a:cubicBezTo>
                  <a:pt x="2004" y="1031"/>
                  <a:pt x="1976" y="990"/>
                  <a:pt x="1954" y="945"/>
                </a:cubicBezTo>
                <a:cubicBezTo>
                  <a:pt x="1946" y="929"/>
                  <a:pt x="1931" y="922"/>
                  <a:pt x="1916" y="922"/>
                </a:cubicBezTo>
                <a:close/>
                <a:moveTo>
                  <a:pt x="2114" y="1181"/>
                </a:moveTo>
                <a:cubicBezTo>
                  <a:pt x="2103" y="1181"/>
                  <a:pt x="2091" y="1185"/>
                  <a:pt x="2082" y="1196"/>
                </a:cubicBezTo>
                <a:cubicBezTo>
                  <a:pt x="2068" y="1213"/>
                  <a:pt x="2068" y="1238"/>
                  <a:pt x="2085" y="1255"/>
                </a:cubicBezTo>
                <a:cubicBezTo>
                  <a:pt x="2127" y="1294"/>
                  <a:pt x="2169" y="1327"/>
                  <a:pt x="2213" y="1363"/>
                </a:cubicBezTo>
                <a:cubicBezTo>
                  <a:pt x="2222" y="1369"/>
                  <a:pt x="2227" y="1372"/>
                  <a:pt x="2238" y="1372"/>
                </a:cubicBezTo>
                <a:cubicBezTo>
                  <a:pt x="2250" y="1372"/>
                  <a:pt x="2263" y="1366"/>
                  <a:pt x="2275" y="1352"/>
                </a:cubicBezTo>
                <a:cubicBezTo>
                  <a:pt x="2283" y="1336"/>
                  <a:pt x="2280" y="1310"/>
                  <a:pt x="2263" y="1296"/>
                </a:cubicBezTo>
                <a:cubicBezTo>
                  <a:pt x="2219" y="1260"/>
                  <a:pt x="2180" y="1227"/>
                  <a:pt x="2141" y="1190"/>
                </a:cubicBezTo>
                <a:cubicBezTo>
                  <a:pt x="2133" y="1184"/>
                  <a:pt x="2124" y="1181"/>
                  <a:pt x="2114" y="1181"/>
                </a:cubicBezTo>
                <a:close/>
                <a:moveTo>
                  <a:pt x="376" y="1210"/>
                </a:moveTo>
                <a:cubicBezTo>
                  <a:pt x="364" y="1210"/>
                  <a:pt x="350" y="1217"/>
                  <a:pt x="341" y="1227"/>
                </a:cubicBezTo>
                <a:cubicBezTo>
                  <a:pt x="327" y="1241"/>
                  <a:pt x="330" y="1269"/>
                  <a:pt x="350" y="1283"/>
                </a:cubicBezTo>
                <a:cubicBezTo>
                  <a:pt x="392" y="1316"/>
                  <a:pt x="439" y="1352"/>
                  <a:pt x="489" y="1380"/>
                </a:cubicBezTo>
                <a:cubicBezTo>
                  <a:pt x="495" y="1383"/>
                  <a:pt x="503" y="1386"/>
                  <a:pt x="509" y="1386"/>
                </a:cubicBezTo>
                <a:cubicBezTo>
                  <a:pt x="523" y="1386"/>
                  <a:pt x="537" y="1380"/>
                  <a:pt x="545" y="1363"/>
                </a:cubicBezTo>
                <a:cubicBezTo>
                  <a:pt x="553" y="1341"/>
                  <a:pt x="548" y="1316"/>
                  <a:pt x="525" y="1308"/>
                </a:cubicBezTo>
                <a:cubicBezTo>
                  <a:pt x="478" y="1283"/>
                  <a:pt x="436" y="1252"/>
                  <a:pt x="397" y="1218"/>
                </a:cubicBezTo>
                <a:cubicBezTo>
                  <a:pt x="392" y="1213"/>
                  <a:pt x="384" y="1210"/>
                  <a:pt x="376" y="1210"/>
                </a:cubicBezTo>
                <a:close/>
                <a:moveTo>
                  <a:pt x="3998" y="1224"/>
                </a:moveTo>
                <a:cubicBezTo>
                  <a:pt x="3984" y="1224"/>
                  <a:pt x="3972" y="1231"/>
                  <a:pt x="3962" y="1243"/>
                </a:cubicBezTo>
                <a:cubicBezTo>
                  <a:pt x="3929" y="1294"/>
                  <a:pt x="3898" y="1330"/>
                  <a:pt x="3865" y="1369"/>
                </a:cubicBezTo>
                <a:cubicBezTo>
                  <a:pt x="3851" y="1386"/>
                  <a:pt x="3851" y="1411"/>
                  <a:pt x="3868" y="1428"/>
                </a:cubicBezTo>
                <a:cubicBezTo>
                  <a:pt x="3873" y="1436"/>
                  <a:pt x="3884" y="1439"/>
                  <a:pt x="3895" y="1439"/>
                </a:cubicBezTo>
                <a:cubicBezTo>
                  <a:pt x="3909" y="1439"/>
                  <a:pt x="3921" y="1436"/>
                  <a:pt x="3926" y="1422"/>
                </a:cubicBezTo>
                <a:cubicBezTo>
                  <a:pt x="3965" y="1380"/>
                  <a:pt x="3999" y="1336"/>
                  <a:pt x="4032" y="1285"/>
                </a:cubicBezTo>
                <a:cubicBezTo>
                  <a:pt x="4041" y="1269"/>
                  <a:pt x="4038" y="1243"/>
                  <a:pt x="4018" y="1230"/>
                </a:cubicBezTo>
                <a:cubicBezTo>
                  <a:pt x="4012" y="1226"/>
                  <a:pt x="4005" y="1224"/>
                  <a:pt x="3998" y="1224"/>
                </a:cubicBezTo>
                <a:close/>
                <a:moveTo>
                  <a:pt x="1751" y="1291"/>
                </a:moveTo>
                <a:cubicBezTo>
                  <a:pt x="1742" y="1291"/>
                  <a:pt x="1733" y="1294"/>
                  <a:pt x="1725" y="1299"/>
                </a:cubicBezTo>
                <a:cubicBezTo>
                  <a:pt x="1683" y="1330"/>
                  <a:pt x="1639" y="1355"/>
                  <a:pt x="1594" y="1380"/>
                </a:cubicBezTo>
                <a:cubicBezTo>
                  <a:pt x="1569" y="1391"/>
                  <a:pt x="1563" y="1414"/>
                  <a:pt x="1572" y="1436"/>
                </a:cubicBezTo>
                <a:cubicBezTo>
                  <a:pt x="1580" y="1450"/>
                  <a:pt x="1597" y="1461"/>
                  <a:pt x="1611" y="1461"/>
                </a:cubicBezTo>
                <a:cubicBezTo>
                  <a:pt x="1619" y="1461"/>
                  <a:pt x="1625" y="1461"/>
                  <a:pt x="1625" y="1453"/>
                </a:cubicBezTo>
                <a:cubicBezTo>
                  <a:pt x="1675" y="1428"/>
                  <a:pt x="1725" y="1400"/>
                  <a:pt x="1772" y="1366"/>
                </a:cubicBezTo>
                <a:cubicBezTo>
                  <a:pt x="1792" y="1355"/>
                  <a:pt x="1795" y="1327"/>
                  <a:pt x="1781" y="1310"/>
                </a:cubicBezTo>
                <a:cubicBezTo>
                  <a:pt x="1776" y="1297"/>
                  <a:pt x="1764" y="1291"/>
                  <a:pt x="1751" y="1291"/>
                </a:cubicBezTo>
                <a:close/>
                <a:moveTo>
                  <a:pt x="656" y="1375"/>
                </a:moveTo>
                <a:cubicBezTo>
                  <a:pt x="640" y="1375"/>
                  <a:pt x="626" y="1385"/>
                  <a:pt x="617" y="1400"/>
                </a:cubicBezTo>
                <a:cubicBezTo>
                  <a:pt x="609" y="1422"/>
                  <a:pt x="620" y="1442"/>
                  <a:pt x="643" y="1453"/>
                </a:cubicBezTo>
                <a:cubicBezTo>
                  <a:pt x="690" y="1475"/>
                  <a:pt x="746" y="1492"/>
                  <a:pt x="802" y="1506"/>
                </a:cubicBezTo>
                <a:cubicBezTo>
                  <a:pt x="804" y="1509"/>
                  <a:pt x="810" y="1509"/>
                  <a:pt x="813" y="1509"/>
                </a:cubicBezTo>
                <a:cubicBezTo>
                  <a:pt x="830" y="1509"/>
                  <a:pt x="843" y="1495"/>
                  <a:pt x="846" y="1475"/>
                </a:cubicBezTo>
                <a:cubicBezTo>
                  <a:pt x="855" y="1453"/>
                  <a:pt x="841" y="1433"/>
                  <a:pt x="818" y="1425"/>
                </a:cubicBezTo>
                <a:cubicBezTo>
                  <a:pt x="768" y="1411"/>
                  <a:pt x="718" y="1397"/>
                  <a:pt x="670" y="1377"/>
                </a:cubicBezTo>
                <a:cubicBezTo>
                  <a:pt x="665" y="1375"/>
                  <a:pt x="660" y="1375"/>
                  <a:pt x="656" y="1375"/>
                </a:cubicBezTo>
                <a:close/>
                <a:moveTo>
                  <a:pt x="2372" y="1379"/>
                </a:moveTo>
                <a:cubicBezTo>
                  <a:pt x="2358" y="1379"/>
                  <a:pt x="2343" y="1387"/>
                  <a:pt x="2336" y="1400"/>
                </a:cubicBezTo>
                <a:cubicBezTo>
                  <a:pt x="2325" y="1422"/>
                  <a:pt x="2333" y="1447"/>
                  <a:pt x="2353" y="1455"/>
                </a:cubicBezTo>
                <a:cubicBezTo>
                  <a:pt x="2400" y="1483"/>
                  <a:pt x="2450" y="1509"/>
                  <a:pt x="2503" y="1534"/>
                </a:cubicBezTo>
                <a:cubicBezTo>
                  <a:pt x="2512" y="1534"/>
                  <a:pt x="2515" y="1536"/>
                  <a:pt x="2520" y="1536"/>
                </a:cubicBezTo>
                <a:cubicBezTo>
                  <a:pt x="2534" y="1536"/>
                  <a:pt x="2548" y="1525"/>
                  <a:pt x="2556" y="1511"/>
                </a:cubicBezTo>
                <a:cubicBezTo>
                  <a:pt x="2568" y="1495"/>
                  <a:pt x="2556" y="1469"/>
                  <a:pt x="2534" y="1461"/>
                </a:cubicBezTo>
                <a:cubicBezTo>
                  <a:pt x="2487" y="1436"/>
                  <a:pt x="2436" y="1414"/>
                  <a:pt x="2392" y="1386"/>
                </a:cubicBezTo>
                <a:cubicBezTo>
                  <a:pt x="2386" y="1381"/>
                  <a:pt x="2379" y="1379"/>
                  <a:pt x="2372" y="1379"/>
                </a:cubicBezTo>
                <a:close/>
                <a:moveTo>
                  <a:pt x="1455" y="1437"/>
                </a:moveTo>
                <a:cubicBezTo>
                  <a:pt x="1451" y="1437"/>
                  <a:pt x="1447" y="1438"/>
                  <a:pt x="1443" y="1439"/>
                </a:cubicBezTo>
                <a:cubicBezTo>
                  <a:pt x="1396" y="1453"/>
                  <a:pt x="1343" y="1464"/>
                  <a:pt x="1290" y="1469"/>
                </a:cubicBezTo>
                <a:cubicBezTo>
                  <a:pt x="1270" y="1475"/>
                  <a:pt x="1251" y="1492"/>
                  <a:pt x="1256" y="1517"/>
                </a:cubicBezTo>
                <a:cubicBezTo>
                  <a:pt x="1259" y="1534"/>
                  <a:pt x="1276" y="1550"/>
                  <a:pt x="1298" y="1550"/>
                </a:cubicBezTo>
                <a:cubicBezTo>
                  <a:pt x="1298" y="1550"/>
                  <a:pt x="1301" y="1550"/>
                  <a:pt x="1301" y="1553"/>
                </a:cubicBezTo>
                <a:cubicBezTo>
                  <a:pt x="1357" y="1548"/>
                  <a:pt x="1415" y="1536"/>
                  <a:pt x="1468" y="1520"/>
                </a:cubicBezTo>
                <a:cubicBezTo>
                  <a:pt x="1488" y="1511"/>
                  <a:pt x="1502" y="1489"/>
                  <a:pt x="1496" y="1467"/>
                </a:cubicBezTo>
                <a:cubicBezTo>
                  <a:pt x="1489" y="1448"/>
                  <a:pt x="1473" y="1437"/>
                  <a:pt x="1455" y="1437"/>
                </a:cubicBezTo>
                <a:close/>
                <a:moveTo>
                  <a:pt x="971" y="1460"/>
                </a:moveTo>
                <a:cubicBezTo>
                  <a:pt x="952" y="1460"/>
                  <a:pt x="938" y="1473"/>
                  <a:pt x="936" y="1495"/>
                </a:cubicBezTo>
                <a:cubicBezTo>
                  <a:pt x="930" y="1517"/>
                  <a:pt x="944" y="1536"/>
                  <a:pt x="969" y="1539"/>
                </a:cubicBezTo>
                <a:cubicBezTo>
                  <a:pt x="1025" y="1550"/>
                  <a:pt x="1081" y="1553"/>
                  <a:pt x="1136" y="1559"/>
                </a:cubicBezTo>
                <a:cubicBezTo>
                  <a:pt x="1159" y="1559"/>
                  <a:pt x="1175" y="1539"/>
                  <a:pt x="1175" y="1514"/>
                </a:cubicBezTo>
                <a:cubicBezTo>
                  <a:pt x="1178" y="1495"/>
                  <a:pt x="1161" y="1475"/>
                  <a:pt x="1136" y="1475"/>
                </a:cubicBezTo>
                <a:cubicBezTo>
                  <a:pt x="1089" y="1475"/>
                  <a:pt x="1033" y="1469"/>
                  <a:pt x="980" y="1461"/>
                </a:cubicBezTo>
                <a:cubicBezTo>
                  <a:pt x="977" y="1460"/>
                  <a:pt x="974" y="1460"/>
                  <a:pt x="971" y="1460"/>
                </a:cubicBezTo>
                <a:close/>
                <a:moveTo>
                  <a:pt x="3774" y="1466"/>
                </a:moveTo>
                <a:cubicBezTo>
                  <a:pt x="3765" y="1466"/>
                  <a:pt x="3756" y="1469"/>
                  <a:pt x="3748" y="1475"/>
                </a:cubicBezTo>
                <a:cubicBezTo>
                  <a:pt x="3711" y="1503"/>
                  <a:pt x="3661" y="1531"/>
                  <a:pt x="3617" y="1550"/>
                </a:cubicBezTo>
                <a:cubicBezTo>
                  <a:pt x="3594" y="1562"/>
                  <a:pt x="3586" y="1587"/>
                  <a:pt x="3594" y="1606"/>
                </a:cubicBezTo>
                <a:cubicBezTo>
                  <a:pt x="3603" y="1620"/>
                  <a:pt x="3617" y="1631"/>
                  <a:pt x="3633" y="1631"/>
                </a:cubicBezTo>
                <a:cubicBezTo>
                  <a:pt x="3642" y="1631"/>
                  <a:pt x="3647" y="1631"/>
                  <a:pt x="3647" y="1628"/>
                </a:cubicBezTo>
                <a:cubicBezTo>
                  <a:pt x="3697" y="1603"/>
                  <a:pt x="3748" y="1575"/>
                  <a:pt x="3795" y="1539"/>
                </a:cubicBezTo>
                <a:cubicBezTo>
                  <a:pt x="3815" y="1531"/>
                  <a:pt x="3817" y="1503"/>
                  <a:pt x="3803" y="1483"/>
                </a:cubicBezTo>
                <a:cubicBezTo>
                  <a:pt x="3799" y="1472"/>
                  <a:pt x="3787" y="1466"/>
                  <a:pt x="3774" y="1466"/>
                </a:cubicBezTo>
                <a:close/>
                <a:moveTo>
                  <a:pt x="2677" y="1510"/>
                </a:moveTo>
                <a:cubicBezTo>
                  <a:pt x="2660" y="1510"/>
                  <a:pt x="2642" y="1520"/>
                  <a:pt x="2637" y="1536"/>
                </a:cubicBezTo>
                <a:cubicBezTo>
                  <a:pt x="2626" y="1559"/>
                  <a:pt x="2640" y="1581"/>
                  <a:pt x="2660" y="1589"/>
                </a:cubicBezTo>
                <a:cubicBezTo>
                  <a:pt x="2713" y="1606"/>
                  <a:pt x="2766" y="1623"/>
                  <a:pt x="2821" y="1637"/>
                </a:cubicBezTo>
                <a:cubicBezTo>
                  <a:pt x="2824" y="1642"/>
                  <a:pt x="2827" y="1642"/>
                  <a:pt x="2833" y="1642"/>
                </a:cubicBezTo>
                <a:cubicBezTo>
                  <a:pt x="2849" y="1642"/>
                  <a:pt x="2866" y="1628"/>
                  <a:pt x="2874" y="1606"/>
                </a:cubicBezTo>
                <a:cubicBezTo>
                  <a:pt x="2877" y="1587"/>
                  <a:pt x="2863" y="1564"/>
                  <a:pt x="2841" y="1559"/>
                </a:cubicBezTo>
                <a:cubicBezTo>
                  <a:pt x="2791" y="1545"/>
                  <a:pt x="2738" y="1531"/>
                  <a:pt x="2688" y="1511"/>
                </a:cubicBezTo>
                <a:cubicBezTo>
                  <a:pt x="2684" y="1510"/>
                  <a:pt x="2681" y="1510"/>
                  <a:pt x="2677" y="1510"/>
                </a:cubicBezTo>
                <a:close/>
                <a:moveTo>
                  <a:pt x="2989" y="1592"/>
                </a:moveTo>
                <a:cubicBezTo>
                  <a:pt x="2971" y="1592"/>
                  <a:pt x="2950" y="1605"/>
                  <a:pt x="2947" y="1628"/>
                </a:cubicBezTo>
                <a:cubicBezTo>
                  <a:pt x="2944" y="1651"/>
                  <a:pt x="2958" y="1673"/>
                  <a:pt x="2980" y="1676"/>
                </a:cubicBezTo>
                <a:cubicBezTo>
                  <a:pt x="3028" y="1684"/>
                  <a:pt x="3075" y="1690"/>
                  <a:pt x="3126" y="1698"/>
                </a:cubicBezTo>
                <a:lnTo>
                  <a:pt x="3148" y="1701"/>
                </a:lnTo>
                <a:lnTo>
                  <a:pt x="3153" y="1701"/>
                </a:lnTo>
                <a:cubicBezTo>
                  <a:pt x="3173" y="1701"/>
                  <a:pt x="3195" y="1684"/>
                  <a:pt x="3190" y="1662"/>
                </a:cubicBezTo>
                <a:cubicBezTo>
                  <a:pt x="3190" y="1640"/>
                  <a:pt x="3176" y="1620"/>
                  <a:pt x="3153" y="1617"/>
                </a:cubicBezTo>
                <a:lnTo>
                  <a:pt x="3131" y="1615"/>
                </a:lnTo>
                <a:lnTo>
                  <a:pt x="2994" y="1592"/>
                </a:lnTo>
                <a:cubicBezTo>
                  <a:pt x="2993" y="1592"/>
                  <a:pt x="2991" y="1592"/>
                  <a:pt x="2989" y="1592"/>
                </a:cubicBezTo>
                <a:close/>
                <a:moveTo>
                  <a:pt x="3478" y="1601"/>
                </a:moveTo>
                <a:cubicBezTo>
                  <a:pt x="3474" y="1601"/>
                  <a:pt x="3470" y="1602"/>
                  <a:pt x="3466" y="1603"/>
                </a:cubicBezTo>
                <a:cubicBezTo>
                  <a:pt x="3418" y="1615"/>
                  <a:pt x="3365" y="1620"/>
                  <a:pt x="3312" y="1623"/>
                </a:cubicBezTo>
                <a:cubicBezTo>
                  <a:pt x="3293" y="1623"/>
                  <a:pt x="3271" y="1642"/>
                  <a:pt x="3273" y="1665"/>
                </a:cubicBezTo>
                <a:cubicBezTo>
                  <a:pt x="3273" y="1687"/>
                  <a:pt x="3296" y="1704"/>
                  <a:pt x="3315" y="1704"/>
                </a:cubicBezTo>
                <a:cubicBezTo>
                  <a:pt x="3371" y="1704"/>
                  <a:pt x="3432" y="1698"/>
                  <a:pt x="3483" y="1684"/>
                </a:cubicBezTo>
                <a:cubicBezTo>
                  <a:pt x="3505" y="1679"/>
                  <a:pt x="3522" y="1656"/>
                  <a:pt x="3516" y="1634"/>
                </a:cubicBezTo>
                <a:cubicBezTo>
                  <a:pt x="3511" y="1618"/>
                  <a:pt x="3497" y="1601"/>
                  <a:pt x="3478" y="1601"/>
                </a:cubicBezTo>
                <a:close/>
              </a:path>
            </a:pathLst>
          </a:custGeom>
          <a:solidFill>
            <a:srgbClr val="2417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8"/>
          <p:cNvSpPr/>
          <p:nvPr/>
        </p:nvSpPr>
        <p:spPr>
          <a:xfrm>
            <a:off x="8163392" y="2815073"/>
            <a:ext cx="218326" cy="462427"/>
          </a:xfrm>
          <a:custGeom>
            <a:avLst/>
            <a:gdLst/>
            <a:ahLst/>
            <a:cxnLst/>
            <a:rect l="l" t="t" r="r" b="b"/>
            <a:pathLst>
              <a:path w="2127" h="4505" extrusionOk="0">
                <a:moveTo>
                  <a:pt x="417" y="1"/>
                </a:moveTo>
                <a:cubicBezTo>
                  <a:pt x="407" y="1"/>
                  <a:pt x="396" y="5"/>
                  <a:pt x="388" y="13"/>
                </a:cubicBezTo>
                <a:cubicBezTo>
                  <a:pt x="382" y="16"/>
                  <a:pt x="335" y="66"/>
                  <a:pt x="276" y="144"/>
                </a:cubicBezTo>
                <a:cubicBezTo>
                  <a:pt x="262" y="161"/>
                  <a:pt x="265" y="186"/>
                  <a:pt x="282" y="200"/>
                </a:cubicBezTo>
                <a:cubicBezTo>
                  <a:pt x="290" y="206"/>
                  <a:pt x="296" y="208"/>
                  <a:pt x="307" y="208"/>
                </a:cubicBezTo>
                <a:cubicBezTo>
                  <a:pt x="321" y="208"/>
                  <a:pt x="332" y="206"/>
                  <a:pt x="341" y="194"/>
                </a:cubicBezTo>
                <a:cubicBezTo>
                  <a:pt x="402" y="119"/>
                  <a:pt x="447" y="74"/>
                  <a:pt x="447" y="74"/>
                </a:cubicBezTo>
                <a:cubicBezTo>
                  <a:pt x="463" y="55"/>
                  <a:pt x="463" y="33"/>
                  <a:pt x="447" y="13"/>
                </a:cubicBezTo>
                <a:cubicBezTo>
                  <a:pt x="438" y="5"/>
                  <a:pt x="428" y="1"/>
                  <a:pt x="417" y="1"/>
                </a:cubicBezTo>
                <a:close/>
                <a:moveTo>
                  <a:pt x="208" y="263"/>
                </a:moveTo>
                <a:cubicBezTo>
                  <a:pt x="195" y="263"/>
                  <a:pt x="182" y="270"/>
                  <a:pt x="173" y="284"/>
                </a:cubicBezTo>
                <a:cubicBezTo>
                  <a:pt x="145" y="331"/>
                  <a:pt x="117" y="381"/>
                  <a:pt x="95" y="429"/>
                </a:cubicBezTo>
                <a:cubicBezTo>
                  <a:pt x="87" y="451"/>
                  <a:pt x="95" y="473"/>
                  <a:pt x="115" y="485"/>
                </a:cubicBezTo>
                <a:cubicBezTo>
                  <a:pt x="117" y="485"/>
                  <a:pt x="126" y="487"/>
                  <a:pt x="131" y="487"/>
                </a:cubicBezTo>
                <a:cubicBezTo>
                  <a:pt x="151" y="487"/>
                  <a:pt x="165" y="479"/>
                  <a:pt x="168" y="465"/>
                </a:cubicBezTo>
                <a:cubicBezTo>
                  <a:pt x="187" y="418"/>
                  <a:pt x="212" y="370"/>
                  <a:pt x="243" y="326"/>
                </a:cubicBezTo>
                <a:cubicBezTo>
                  <a:pt x="254" y="306"/>
                  <a:pt x="251" y="284"/>
                  <a:pt x="229" y="270"/>
                </a:cubicBezTo>
                <a:cubicBezTo>
                  <a:pt x="223" y="266"/>
                  <a:pt x="215" y="263"/>
                  <a:pt x="208" y="263"/>
                </a:cubicBezTo>
                <a:close/>
                <a:moveTo>
                  <a:pt x="76" y="556"/>
                </a:moveTo>
                <a:cubicBezTo>
                  <a:pt x="56" y="556"/>
                  <a:pt x="41" y="568"/>
                  <a:pt x="34" y="585"/>
                </a:cubicBezTo>
                <a:cubicBezTo>
                  <a:pt x="17" y="641"/>
                  <a:pt x="6" y="697"/>
                  <a:pt x="0" y="752"/>
                </a:cubicBezTo>
                <a:cubicBezTo>
                  <a:pt x="0" y="778"/>
                  <a:pt x="14" y="794"/>
                  <a:pt x="39" y="800"/>
                </a:cubicBezTo>
                <a:lnTo>
                  <a:pt x="42" y="800"/>
                </a:lnTo>
                <a:cubicBezTo>
                  <a:pt x="62" y="800"/>
                  <a:pt x="81" y="780"/>
                  <a:pt x="84" y="761"/>
                </a:cubicBezTo>
                <a:cubicBezTo>
                  <a:pt x="87" y="713"/>
                  <a:pt x="98" y="663"/>
                  <a:pt x="115" y="610"/>
                </a:cubicBezTo>
                <a:cubicBezTo>
                  <a:pt x="123" y="588"/>
                  <a:pt x="109" y="565"/>
                  <a:pt x="87" y="557"/>
                </a:cubicBezTo>
                <a:cubicBezTo>
                  <a:pt x="83" y="556"/>
                  <a:pt x="79" y="556"/>
                  <a:pt x="76" y="556"/>
                </a:cubicBezTo>
                <a:close/>
                <a:moveTo>
                  <a:pt x="55" y="882"/>
                </a:moveTo>
                <a:cubicBezTo>
                  <a:pt x="51" y="882"/>
                  <a:pt x="48" y="883"/>
                  <a:pt x="45" y="884"/>
                </a:cubicBezTo>
                <a:cubicBezTo>
                  <a:pt x="20" y="886"/>
                  <a:pt x="6" y="906"/>
                  <a:pt x="11" y="931"/>
                </a:cubicBezTo>
                <a:cubicBezTo>
                  <a:pt x="20" y="987"/>
                  <a:pt x="39" y="1043"/>
                  <a:pt x="67" y="1096"/>
                </a:cubicBezTo>
                <a:cubicBezTo>
                  <a:pt x="73" y="1107"/>
                  <a:pt x="87" y="1115"/>
                  <a:pt x="101" y="1115"/>
                </a:cubicBezTo>
                <a:cubicBezTo>
                  <a:pt x="109" y="1115"/>
                  <a:pt x="112" y="1115"/>
                  <a:pt x="126" y="1112"/>
                </a:cubicBezTo>
                <a:cubicBezTo>
                  <a:pt x="145" y="1101"/>
                  <a:pt x="154" y="1079"/>
                  <a:pt x="143" y="1056"/>
                </a:cubicBezTo>
                <a:cubicBezTo>
                  <a:pt x="117" y="1012"/>
                  <a:pt x="103" y="962"/>
                  <a:pt x="95" y="914"/>
                </a:cubicBezTo>
                <a:cubicBezTo>
                  <a:pt x="88" y="895"/>
                  <a:pt x="73" y="882"/>
                  <a:pt x="55" y="882"/>
                </a:cubicBezTo>
                <a:close/>
                <a:moveTo>
                  <a:pt x="1011" y="1119"/>
                </a:moveTo>
                <a:cubicBezTo>
                  <a:pt x="1008" y="1119"/>
                  <a:pt x="1005" y="1120"/>
                  <a:pt x="1002" y="1121"/>
                </a:cubicBezTo>
                <a:cubicBezTo>
                  <a:pt x="949" y="1129"/>
                  <a:pt x="893" y="1151"/>
                  <a:pt x="837" y="1185"/>
                </a:cubicBezTo>
                <a:cubicBezTo>
                  <a:pt x="815" y="1196"/>
                  <a:pt x="809" y="1221"/>
                  <a:pt x="823" y="1241"/>
                </a:cubicBezTo>
                <a:cubicBezTo>
                  <a:pt x="829" y="1255"/>
                  <a:pt x="843" y="1263"/>
                  <a:pt x="857" y="1263"/>
                </a:cubicBezTo>
                <a:cubicBezTo>
                  <a:pt x="865" y="1263"/>
                  <a:pt x="871" y="1260"/>
                  <a:pt x="879" y="1255"/>
                </a:cubicBezTo>
                <a:cubicBezTo>
                  <a:pt x="924" y="1227"/>
                  <a:pt x="968" y="1210"/>
                  <a:pt x="1016" y="1199"/>
                </a:cubicBezTo>
                <a:cubicBezTo>
                  <a:pt x="1038" y="1196"/>
                  <a:pt x="1052" y="1171"/>
                  <a:pt x="1049" y="1151"/>
                </a:cubicBezTo>
                <a:cubicBezTo>
                  <a:pt x="1047" y="1132"/>
                  <a:pt x="1028" y="1119"/>
                  <a:pt x="1011" y="1119"/>
                </a:cubicBezTo>
                <a:close/>
                <a:moveTo>
                  <a:pt x="1162" y="1136"/>
                </a:moveTo>
                <a:cubicBezTo>
                  <a:pt x="1148" y="1136"/>
                  <a:pt x="1133" y="1146"/>
                  <a:pt x="1127" y="1160"/>
                </a:cubicBezTo>
                <a:cubicBezTo>
                  <a:pt x="1116" y="1179"/>
                  <a:pt x="1127" y="1202"/>
                  <a:pt x="1147" y="1213"/>
                </a:cubicBezTo>
                <a:lnTo>
                  <a:pt x="1169" y="1224"/>
                </a:lnTo>
                <a:cubicBezTo>
                  <a:pt x="1197" y="1241"/>
                  <a:pt x="1217" y="1269"/>
                  <a:pt x="1219" y="1305"/>
                </a:cubicBezTo>
                <a:cubicBezTo>
                  <a:pt x="1225" y="1322"/>
                  <a:pt x="1242" y="1338"/>
                  <a:pt x="1261" y="1338"/>
                </a:cubicBezTo>
                <a:cubicBezTo>
                  <a:pt x="1267" y="1338"/>
                  <a:pt x="1267" y="1338"/>
                  <a:pt x="1261" y="1341"/>
                </a:cubicBezTo>
                <a:cubicBezTo>
                  <a:pt x="1284" y="1338"/>
                  <a:pt x="1300" y="1322"/>
                  <a:pt x="1297" y="1296"/>
                </a:cubicBezTo>
                <a:cubicBezTo>
                  <a:pt x="1289" y="1238"/>
                  <a:pt x="1258" y="1188"/>
                  <a:pt x="1205" y="1157"/>
                </a:cubicBezTo>
                <a:cubicBezTo>
                  <a:pt x="1200" y="1151"/>
                  <a:pt x="1189" y="1143"/>
                  <a:pt x="1178" y="1140"/>
                </a:cubicBezTo>
                <a:cubicBezTo>
                  <a:pt x="1173" y="1137"/>
                  <a:pt x="1168" y="1136"/>
                  <a:pt x="1162" y="1136"/>
                </a:cubicBezTo>
                <a:close/>
                <a:moveTo>
                  <a:pt x="193" y="1164"/>
                </a:moveTo>
                <a:cubicBezTo>
                  <a:pt x="184" y="1164"/>
                  <a:pt x="175" y="1168"/>
                  <a:pt x="168" y="1176"/>
                </a:cubicBezTo>
                <a:cubicBezTo>
                  <a:pt x="151" y="1193"/>
                  <a:pt x="145" y="1218"/>
                  <a:pt x="165" y="1235"/>
                </a:cubicBezTo>
                <a:cubicBezTo>
                  <a:pt x="198" y="1277"/>
                  <a:pt x="243" y="1316"/>
                  <a:pt x="293" y="1349"/>
                </a:cubicBezTo>
                <a:cubicBezTo>
                  <a:pt x="299" y="1352"/>
                  <a:pt x="307" y="1358"/>
                  <a:pt x="318" y="1358"/>
                </a:cubicBezTo>
                <a:cubicBezTo>
                  <a:pt x="332" y="1358"/>
                  <a:pt x="341" y="1352"/>
                  <a:pt x="355" y="1338"/>
                </a:cubicBezTo>
                <a:cubicBezTo>
                  <a:pt x="368" y="1322"/>
                  <a:pt x="363" y="1296"/>
                  <a:pt x="346" y="1282"/>
                </a:cubicBezTo>
                <a:cubicBezTo>
                  <a:pt x="299" y="1249"/>
                  <a:pt x="262" y="1213"/>
                  <a:pt x="226" y="1179"/>
                </a:cubicBezTo>
                <a:cubicBezTo>
                  <a:pt x="217" y="1170"/>
                  <a:pt x="205" y="1164"/>
                  <a:pt x="193" y="1164"/>
                </a:cubicBezTo>
                <a:close/>
                <a:moveTo>
                  <a:pt x="728" y="1283"/>
                </a:moveTo>
                <a:cubicBezTo>
                  <a:pt x="717" y="1283"/>
                  <a:pt x="706" y="1288"/>
                  <a:pt x="698" y="1296"/>
                </a:cubicBezTo>
                <a:cubicBezTo>
                  <a:pt x="659" y="1335"/>
                  <a:pt x="625" y="1380"/>
                  <a:pt x="592" y="1430"/>
                </a:cubicBezTo>
                <a:cubicBezTo>
                  <a:pt x="555" y="1411"/>
                  <a:pt x="516" y="1391"/>
                  <a:pt x="475" y="1366"/>
                </a:cubicBezTo>
                <a:cubicBezTo>
                  <a:pt x="468" y="1363"/>
                  <a:pt x="461" y="1361"/>
                  <a:pt x="454" y="1361"/>
                </a:cubicBezTo>
                <a:cubicBezTo>
                  <a:pt x="440" y="1361"/>
                  <a:pt x="426" y="1369"/>
                  <a:pt x="419" y="1383"/>
                </a:cubicBezTo>
                <a:cubicBezTo>
                  <a:pt x="408" y="1405"/>
                  <a:pt x="416" y="1430"/>
                  <a:pt x="435" y="1439"/>
                </a:cubicBezTo>
                <a:cubicBezTo>
                  <a:pt x="486" y="1469"/>
                  <a:pt x="536" y="1492"/>
                  <a:pt x="586" y="1514"/>
                </a:cubicBezTo>
                <a:cubicBezTo>
                  <a:pt x="592" y="1514"/>
                  <a:pt x="597" y="1517"/>
                  <a:pt x="603" y="1517"/>
                </a:cubicBezTo>
                <a:cubicBezTo>
                  <a:pt x="617" y="1517"/>
                  <a:pt x="631" y="1508"/>
                  <a:pt x="639" y="1492"/>
                </a:cubicBezTo>
                <a:cubicBezTo>
                  <a:pt x="647" y="1492"/>
                  <a:pt x="656" y="1486"/>
                  <a:pt x="661" y="1475"/>
                </a:cubicBezTo>
                <a:cubicBezTo>
                  <a:pt x="692" y="1430"/>
                  <a:pt x="726" y="1391"/>
                  <a:pt x="759" y="1352"/>
                </a:cubicBezTo>
                <a:cubicBezTo>
                  <a:pt x="773" y="1335"/>
                  <a:pt x="773" y="1310"/>
                  <a:pt x="756" y="1294"/>
                </a:cubicBezTo>
                <a:cubicBezTo>
                  <a:pt x="748" y="1287"/>
                  <a:pt x="738" y="1283"/>
                  <a:pt x="728" y="1283"/>
                </a:cubicBezTo>
                <a:close/>
                <a:moveTo>
                  <a:pt x="1215" y="1410"/>
                </a:moveTo>
                <a:cubicBezTo>
                  <a:pt x="1203" y="1410"/>
                  <a:pt x="1191" y="1415"/>
                  <a:pt x="1183" y="1425"/>
                </a:cubicBezTo>
                <a:cubicBezTo>
                  <a:pt x="1155" y="1458"/>
                  <a:pt x="1116" y="1481"/>
                  <a:pt x="1066" y="1500"/>
                </a:cubicBezTo>
                <a:cubicBezTo>
                  <a:pt x="1046" y="1506"/>
                  <a:pt x="1032" y="1531"/>
                  <a:pt x="1038" y="1550"/>
                </a:cubicBezTo>
                <a:cubicBezTo>
                  <a:pt x="1044" y="1570"/>
                  <a:pt x="1060" y="1578"/>
                  <a:pt x="1077" y="1578"/>
                </a:cubicBezTo>
                <a:cubicBezTo>
                  <a:pt x="1085" y="1578"/>
                  <a:pt x="1088" y="1578"/>
                  <a:pt x="1091" y="1575"/>
                </a:cubicBezTo>
                <a:cubicBezTo>
                  <a:pt x="1155" y="1556"/>
                  <a:pt x="1205" y="1520"/>
                  <a:pt x="1244" y="1475"/>
                </a:cubicBezTo>
                <a:cubicBezTo>
                  <a:pt x="1258" y="1461"/>
                  <a:pt x="1256" y="1433"/>
                  <a:pt x="1239" y="1419"/>
                </a:cubicBezTo>
                <a:cubicBezTo>
                  <a:pt x="1233" y="1413"/>
                  <a:pt x="1224" y="1410"/>
                  <a:pt x="1215" y="1410"/>
                </a:cubicBezTo>
                <a:close/>
                <a:moveTo>
                  <a:pt x="754" y="1495"/>
                </a:moveTo>
                <a:cubicBezTo>
                  <a:pt x="738" y="1495"/>
                  <a:pt x="724" y="1507"/>
                  <a:pt x="717" y="1525"/>
                </a:cubicBezTo>
                <a:cubicBezTo>
                  <a:pt x="712" y="1545"/>
                  <a:pt x="726" y="1567"/>
                  <a:pt x="745" y="1573"/>
                </a:cubicBezTo>
                <a:cubicBezTo>
                  <a:pt x="806" y="1587"/>
                  <a:pt x="862" y="1598"/>
                  <a:pt x="918" y="1601"/>
                </a:cubicBezTo>
                <a:cubicBezTo>
                  <a:pt x="938" y="1601"/>
                  <a:pt x="960" y="1584"/>
                  <a:pt x="960" y="1561"/>
                </a:cubicBezTo>
                <a:cubicBezTo>
                  <a:pt x="963" y="1542"/>
                  <a:pt x="946" y="1525"/>
                  <a:pt x="921" y="1520"/>
                </a:cubicBezTo>
                <a:cubicBezTo>
                  <a:pt x="871" y="1520"/>
                  <a:pt x="820" y="1508"/>
                  <a:pt x="767" y="1497"/>
                </a:cubicBezTo>
                <a:cubicBezTo>
                  <a:pt x="763" y="1496"/>
                  <a:pt x="759" y="1495"/>
                  <a:pt x="754" y="1495"/>
                </a:cubicBezTo>
                <a:close/>
                <a:moveTo>
                  <a:pt x="559" y="1560"/>
                </a:moveTo>
                <a:cubicBezTo>
                  <a:pt x="541" y="1560"/>
                  <a:pt x="526" y="1569"/>
                  <a:pt x="519" y="1587"/>
                </a:cubicBezTo>
                <a:cubicBezTo>
                  <a:pt x="500" y="1642"/>
                  <a:pt x="486" y="1698"/>
                  <a:pt x="477" y="1754"/>
                </a:cubicBezTo>
                <a:cubicBezTo>
                  <a:pt x="475" y="1776"/>
                  <a:pt x="488" y="1796"/>
                  <a:pt x="514" y="1799"/>
                </a:cubicBezTo>
                <a:lnTo>
                  <a:pt x="519" y="1799"/>
                </a:lnTo>
                <a:cubicBezTo>
                  <a:pt x="536" y="1799"/>
                  <a:pt x="555" y="1785"/>
                  <a:pt x="558" y="1765"/>
                </a:cubicBezTo>
                <a:cubicBezTo>
                  <a:pt x="564" y="1715"/>
                  <a:pt x="578" y="1662"/>
                  <a:pt x="597" y="1614"/>
                </a:cubicBezTo>
                <a:cubicBezTo>
                  <a:pt x="603" y="1592"/>
                  <a:pt x="592" y="1570"/>
                  <a:pt x="572" y="1561"/>
                </a:cubicBezTo>
                <a:cubicBezTo>
                  <a:pt x="568" y="1560"/>
                  <a:pt x="563" y="1560"/>
                  <a:pt x="559" y="1560"/>
                </a:cubicBezTo>
                <a:close/>
                <a:moveTo>
                  <a:pt x="513" y="1882"/>
                </a:moveTo>
                <a:cubicBezTo>
                  <a:pt x="511" y="1882"/>
                  <a:pt x="510" y="1882"/>
                  <a:pt x="508" y="1882"/>
                </a:cubicBezTo>
                <a:cubicBezTo>
                  <a:pt x="488" y="1888"/>
                  <a:pt x="472" y="1905"/>
                  <a:pt x="475" y="1927"/>
                </a:cubicBezTo>
                <a:cubicBezTo>
                  <a:pt x="480" y="1985"/>
                  <a:pt x="491" y="2038"/>
                  <a:pt x="514" y="2097"/>
                </a:cubicBezTo>
                <a:cubicBezTo>
                  <a:pt x="519" y="2114"/>
                  <a:pt x="533" y="2125"/>
                  <a:pt x="550" y="2125"/>
                </a:cubicBezTo>
                <a:cubicBezTo>
                  <a:pt x="554" y="2125"/>
                  <a:pt x="557" y="2123"/>
                  <a:pt x="560" y="2123"/>
                </a:cubicBezTo>
                <a:cubicBezTo>
                  <a:pt x="562" y="2123"/>
                  <a:pt x="563" y="2123"/>
                  <a:pt x="564" y="2125"/>
                </a:cubicBezTo>
                <a:cubicBezTo>
                  <a:pt x="586" y="2117"/>
                  <a:pt x="597" y="2092"/>
                  <a:pt x="589" y="2072"/>
                </a:cubicBezTo>
                <a:cubicBezTo>
                  <a:pt x="572" y="2022"/>
                  <a:pt x="561" y="1969"/>
                  <a:pt x="555" y="1921"/>
                </a:cubicBezTo>
                <a:cubicBezTo>
                  <a:pt x="550" y="1898"/>
                  <a:pt x="533" y="1882"/>
                  <a:pt x="513" y="1882"/>
                </a:cubicBezTo>
                <a:close/>
                <a:moveTo>
                  <a:pt x="623" y="2187"/>
                </a:moveTo>
                <a:cubicBezTo>
                  <a:pt x="616" y="2187"/>
                  <a:pt x="607" y="2189"/>
                  <a:pt x="600" y="2195"/>
                </a:cubicBezTo>
                <a:cubicBezTo>
                  <a:pt x="578" y="2203"/>
                  <a:pt x="572" y="2228"/>
                  <a:pt x="586" y="2251"/>
                </a:cubicBezTo>
                <a:cubicBezTo>
                  <a:pt x="617" y="2295"/>
                  <a:pt x="653" y="2340"/>
                  <a:pt x="695" y="2382"/>
                </a:cubicBezTo>
                <a:cubicBezTo>
                  <a:pt x="703" y="2393"/>
                  <a:pt x="714" y="2396"/>
                  <a:pt x="726" y="2396"/>
                </a:cubicBezTo>
                <a:cubicBezTo>
                  <a:pt x="737" y="2396"/>
                  <a:pt x="745" y="2393"/>
                  <a:pt x="751" y="2387"/>
                </a:cubicBezTo>
                <a:cubicBezTo>
                  <a:pt x="767" y="2370"/>
                  <a:pt x="770" y="2345"/>
                  <a:pt x="753" y="2329"/>
                </a:cubicBezTo>
                <a:cubicBezTo>
                  <a:pt x="714" y="2290"/>
                  <a:pt x="684" y="2248"/>
                  <a:pt x="656" y="2206"/>
                </a:cubicBezTo>
                <a:cubicBezTo>
                  <a:pt x="649" y="2194"/>
                  <a:pt x="637" y="2187"/>
                  <a:pt x="623" y="2187"/>
                </a:cubicBezTo>
                <a:close/>
                <a:moveTo>
                  <a:pt x="847" y="2422"/>
                </a:moveTo>
                <a:cubicBezTo>
                  <a:pt x="835" y="2422"/>
                  <a:pt x="823" y="2428"/>
                  <a:pt x="815" y="2437"/>
                </a:cubicBezTo>
                <a:cubicBezTo>
                  <a:pt x="801" y="2454"/>
                  <a:pt x="806" y="2479"/>
                  <a:pt x="823" y="2493"/>
                </a:cubicBezTo>
                <a:cubicBezTo>
                  <a:pt x="865" y="2530"/>
                  <a:pt x="913" y="2557"/>
                  <a:pt x="963" y="2588"/>
                </a:cubicBezTo>
                <a:cubicBezTo>
                  <a:pt x="968" y="2591"/>
                  <a:pt x="977" y="2594"/>
                  <a:pt x="982" y="2594"/>
                </a:cubicBezTo>
                <a:cubicBezTo>
                  <a:pt x="996" y="2594"/>
                  <a:pt x="1010" y="2588"/>
                  <a:pt x="1019" y="2574"/>
                </a:cubicBezTo>
                <a:cubicBezTo>
                  <a:pt x="1032" y="2557"/>
                  <a:pt x="1024" y="2530"/>
                  <a:pt x="1005" y="2518"/>
                </a:cubicBezTo>
                <a:cubicBezTo>
                  <a:pt x="954" y="2490"/>
                  <a:pt x="913" y="2463"/>
                  <a:pt x="871" y="2432"/>
                </a:cubicBezTo>
                <a:cubicBezTo>
                  <a:pt x="864" y="2425"/>
                  <a:pt x="855" y="2422"/>
                  <a:pt x="847" y="2422"/>
                </a:cubicBezTo>
                <a:close/>
                <a:moveTo>
                  <a:pt x="1124" y="2585"/>
                </a:moveTo>
                <a:cubicBezTo>
                  <a:pt x="1107" y="2585"/>
                  <a:pt x="1092" y="2593"/>
                  <a:pt x="1085" y="2608"/>
                </a:cubicBezTo>
                <a:cubicBezTo>
                  <a:pt x="1077" y="2630"/>
                  <a:pt x="1085" y="2655"/>
                  <a:pt x="1105" y="2663"/>
                </a:cubicBezTo>
                <a:cubicBezTo>
                  <a:pt x="1158" y="2689"/>
                  <a:pt x="1205" y="2714"/>
                  <a:pt x="1253" y="2739"/>
                </a:cubicBezTo>
                <a:cubicBezTo>
                  <a:pt x="1258" y="2742"/>
                  <a:pt x="1267" y="2744"/>
                  <a:pt x="1272" y="2744"/>
                </a:cubicBezTo>
                <a:cubicBezTo>
                  <a:pt x="1289" y="2744"/>
                  <a:pt x="1303" y="2739"/>
                  <a:pt x="1303" y="2716"/>
                </a:cubicBezTo>
                <a:cubicBezTo>
                  <a:pt x="1314" y="2694"/>
                  <a:pt x="1309" y="2672"/>
                  <a:pt x="1286" y="2661"/>
                </a:cubicBezTo>
                <a:cubicBezTo>
                  <a:pt x="1242" y="2636"/>
                  <a:pt x="1191" y="2610"/>
                  <a:pt x="1141" y="2588"/>
                </a:cubicBezTo>
                <a:cubicBezTo>
                  <a:pt x="1135" y="2586"/>
                  <a:pt x="1129" y="2585"/>
                  <a:pt x="1124" y="2585"/>
                </a:cubicBezTo>
                <a:close/>
                <a:moveTo>
                  <a:pt x="1417" y="2745"/>
                </a:moveTo>
                <a:cubicBezTo>
                  <a:pt x="1404" y="2745"/>
                  <a:pt x="1391" y="2752"/>
                  <a:pt x="1384" y="2767"/>
                </a:cubicBezTo>
                <a:cubicBezTo>
                  <a:pt x="1370" y="2786"/>
                  <a:pt x="1378" y="2811"/>
                  <a:pt x="1398" y="2822"/>
                </a:cubicBezTo>
                <a:cubicBezTo>
                  <a:pt x="1448" y="2850"/>
                  <a:pt x="1493" y="2878"/>
                  <a:pt x="1535" y="2906"/>
                </a:cubicBezTo>
                <a:cubicBezTo>
                  <a:pt x="1540" y="2909"/>
                  <a:pt x="1551" y="2912"/>
                  <a:pt x="1560" y="2912"/>
                </a:cubicBezTo>
                <a:cubicBezTo>
                  <a:pt x="1568" y="2912"/>
                  <a:pt x="1582" y="2903"/>
                  <a:pt x="1596" y="2895"/>
                </a:cubicBezTo>
                <a:cubicBezTo>
                  <a:pt x="1607" y="2878"/>
                  <a:pt x="1604" y="2853"/>
                  <a:pt x="1582" y="2839"/>
                </a:cubicBezTo>
                <a:cubicBezTo>
                  <a:pt x="1537" y="2808"/>
                  <a:pt x="1490" y="2781"/>
                  <a:pt x="1440" y="2753"/>
                </a:cubicBezTo>
                <a:cubicBezTo>
                  <a:pt x="1433" y="2748"/>
                  <a:pt x="1425" y="2745"/>
                  <a:pt x="1417" y="2745"/>
                </a:cubicBezTo>
                <a:close/>
                <a:moveTo>
                  <a:pt x="1692" y="2924"/>
                </a:moveTo>
                <a:cubicBezTo>
                  <a:pt x="1680" y="2924"/>
                  <a:pt x="1668" y="2930"/>
                  <a:pt x="1660" y="2940"/>
                </a:cubicBezTo>
                <a:cubicBezTo>
                  <a:pt x="1646" y="2956"/>
                  <a:pt x="1649" y="2981"/>
                  <a:pt x="1666" y="2995"/>
                </a:cubicBezTo>
                <a:cubicBezTo>
                  <a:pt x="1713" y="3034"/>
                  <a:pt x="1755" y="3065"/>
                  <a:pt x="1788" y="3101"/>
                </a:cubicBezTo>
                <a:cubicBezTo>
                  <a:pt x="1797" y="3107"/>
                  <a:pt x="1805" y="3110"/>
                  <a:pt x="1816" y="3110"/>
                </a:cubicBezTo>
                <a:cubicBezTo>
                  <a:pt x="1828" y="3110"/>
                  <a:pt x="1839" y="3104"/>
                  <a:pt x="1847" y="3101"/>
                </a:cubicBezTo>
                <a:cubicBezTo>
                  <a:pt x="1861" y="3082"/>
                  <a:pt x="1861" y="3060"/>
                  <a:pt x="1844" y="3040"/>
                </a:cubicBezTo>
                <a:cubicBezTo>
                  <a:pt x="1805" y="3007"/>
                  <a:pt x="1761" y="2967"/>
                  <a:pt x="1716" y="2934"/>
                </a:cubicBezTo>
                <a:cubicBezTo>
                  <a:pt x="1709" y="2927"/>
                  <a:pt x="1700" y="2924"/>
                  <a:pt x="1692" y="2924"/>
                </a:cubicBezTo>
                <a:close/>
                <a:moveTo>
                  <a:pt x="1925" y="3148"/>
                </a:moveTo>
                <a:cubicBezTo>
                  <a:pt x="1916" y="3148"/>
                  <a:pt x="1907" y="3151"/>
                  <a:pt x="1900" y="3157"/>
                </a:cubicBezTo>
                <a:cubicBezTo>
                  <a:pt x="1883" y="3171"/>
                  <a:pt x="1881" y="3193"/>
                  <a:pt x="1895" y="3213"/>
                </a:cubicBezTo>
                <a:cubicBezTo>
                  <a:pt x="1928" y="3255"/>
                  <a:pt x="1956" y="3297"/>
                  <a:pt x="1978" y="3341"/>
                </a:cubicBezTo>
                <a:cubicBezTo>
                  <a:pt x="1984" y="3355"/>
                  <a:pt x="2001" y="3366"/>
                  <a:pt x="2014" y="3366"/>
                </a:cubicBezTo>
                <a:cubicBezTo>
                  <a:pt x="2026" y="3366"/>
                  <a:pt x="2028" y="3366"/>
                  <a:pt x="2034" y="3361"/>
                </a:cubicBezTo>
                <a:cubicBezTo>
                  <a:pt x="2054" y="3352"/>
                  <a:pt x="2062" y="3327"/>
                  <a:pt x="2051" y="3305"/>
                </a:cubicBezTo>
                <a:cubicBezTo>
                  <a:pt x="2026" y="3260"/>
                  <a:pt x="1995" y="3207"/>
                  <a:pt x="1956" y="3163"/>
                </a:cubicBezTo>
                <a:cubicBezTo>
                  <a:pt x="1948" y="3153"/>
                  <a:pt x="1936" y="3148"/>
                  <a:pt x="1925" y="3148"/>
                </a:cubicBezTo>
                <a:close/>
                <a:moveTo>
                  <a:pt x="2072" y="3437"/>
                </a:moveTo>
                <a:cubicBezTo>
                  <a:pt x="2068" y="3437"/>
                  <a:pt x="2065" y="3438"/>
                  <a:pt x="2062" y="3439"/>
                </a:cubicBezTo>
                <a:cubicBezTo>
                  <a:pt x="2040" y="3442"/>
                  <a:pt x="2023" y="3467"/>
                  <a:pt x="2028" y="3486"/>
                </a:cubicBezTo>
                <a:cubicBezTo>
                  <a:pt x="2040" y="3528"/>
                  <a:pt x="2042" y="3567"/>
                  <a:pt x="2042" y="3609"/>
                </a:cubicBezTo>
                <a:lnTo>
                  <a:pt x="2042" y="3640"/>
                </a:lnTo>
                <a:cubicBezTo>
                  <a:pt x="2042" y="3662"/>
                  <a:pt x="2062" y="3679"/>
                  <a:pt x="2084" y="3682"/>
                </a:cubicBezTo>
                <a:cubicBezTo>
                  <a:pt x="2107" y="3682"/>
                  <a:pt x="2126" y="3665"/>
                  <a:pt x="2120" y="3645"/>
                </a:cubicBezTo>
                <a:cubicBezTo>
                  <a:pt x="2123" y="3634"/>
                  <a:pt x="2123" y="3623"/>
                  <a:pt x="2123" y="3609"/>
                </a:cubicBezTo>
                <a:cubicBezTo>
                  <a:pt x="2123" y="3562"/>
                  <a:pt x="2120" y="3514"/>
                  <a:pt x="2109" y="3470"/>
                </a:cubicBezTo>
                <a:cubicBezTo>
                  <a:pt x="2107" y="3453"/>
                  <a:pt x="2089" y="3437"/>
                  <a:pt x="2072" y="3437"/>
                </a:cubicBezTo>
                <a:close/>
                <a:moveTo>
                  <a:pt x="2056" y="3760"/>
                </a:moveTo>
                <a:cubicBezTo>
                  <a:pt x="2040" y="3760"/>
                  <a:pt x="2025" y="3773"/>
                  <a:pt x="2020" y="3790"/>
                </a:cubicBezTo>
                <a:cubicBezTo>
                  <a:pt x="2006" y="3835"/>
                  <a:pt x="1987" y="3888"/>
                  <a:pt x="1964" y="3936"/>
                </a:cubicBezTo>
                <a:cubicBezTo>
                  <a:pt x="1953" y="3958"/>
                  <a:pt x="1964" y="3983"/>
                  <a:pt x="1984" y="3991"/>
                </a:cubicBezTo>
                <a:cubicBezTo>
                  <a:pt x="1987" y="3991"/>
                  <a:pt x="1995" y="3997"/>
                  <a:pt x="2001" y="3997"/>
                </a:cubicBezTo>
                <a:cubicBezTo>
                  <a:pt x="2014" y="3997"/>
                  <a:pt x="2034" y="3989"/>
                  <a:pt x="2037" y="3972"/>
                </a:cubicBezTo>
                <a:cubicBezTo>
                  <a:pt x="2062" y="3916"/>
                  <a:pt x="2081" y="3863"/>
                  <a:pt x="2095" y="3810"/>
                </a:cubicBezTo>
                <a:cubicBezTo>
                  <a:pt x="2104" y="3790"/>
                  <a:pt x="2090" y="3768"/>
                  <a:pt x="2067" y="3763"/>
                </a:cubicBezTo>
                <a:cubicBezTo>
                  <a:pt x="2064" y="3761"/>
                  <a:pt x="2060" y="3760"/>
                  <a:pt x="2056" y="3760"/>
                </a:cubicBezTo>
                <a:close/>
                <a:moveTo>
                  <a:pt x="1918" y="4060"/>
                </a:moveTo>
                <a:cubicBezTo>
                  <a:pt x="1905" y="4060"/>
                  <a:pt x="1892" y="4067"/>
                  <a:pt x="1883" y="4081"/>
                </a:cubicBezTo>
                <a:cubicBezTo>
                  <a:pt x="1858" y="4122"/>
                  <a:pt x="1830" y="4167"/>
                  <a:pt x="1797" y="4212"/>
                </a:cubicBezTo>
                <a:cubicBezTo>
                  <a:pt x="1786" y="4228"/>
                  <a:pt x="1788" y="4254"/>
                  <a:pt x="1805" y="4268"/>
                </a:cubicBezTo>
                <a:cubicBezTo>
                  <a:pt x="1814" y="4270"/>
                  <a:pt x="1819" y="4276"/>
                  <a:pt x="1830" y="4276"/>
                </a:cubicBezTo>
                <a:cubicBezTo>
                  <a:pt x="1844" y="4276"/>
                  <a:pt x="1858" y="4268"/>
                  <a:pt x="1858" y="4262"/>
                </a:cubicBezTo>
                <a:cubicBezTo>
                  <a:pt x="1895" y="4212"/>
                  <a:pt x="1925" y="4167"/>
                  <a:pt x="1953" y="4122"/>
                </a:cubicBezTo>
                <a:cubicBezTo>
                  <a:pt x="1964" y="4106"/>
                  <a:pt x="1959" y="4081"/>
                  <a:pt x="1939" y="4067"/>
                </a:cubicBezTo>
                <a:cubicBezTo>
                  <a:pt x="1933" y="4063"/>
                  <a:pt x="1926" y="4060"/>
                  <a:pt x="1918" y="4060"/>
                </a:cubicBezTo>
                <a:close/>
                <a:moveTo>
                  <a:pt x="1730" y="4323"/>
                </a:moveTo>
                <a:cubicBezTo>
                  <a:pt x="1719" y="4323"/>
                  <a:pt x="1707" y="4328"/>
                  <a:pt x="1699" y="4337"/>
                </a:cubicBezTo>
                <a:cubicBezTo>
                  <a:pt x="1669" y="4374"/>
                  <a:pt x="1643" y="4404"/>
                  <a:pt x="1610" y="4438"/>
                </a:cubicBezTo>
                <a:cubicBezTo>
                  <a:pt x="1596" y="4454"/>
                  <a:pt x="1596" y="4477"/>
                  <a:pt x="1616" y="4496"/>
                </a:cubicBezTo>
                <a:cubicBezTo>
                  <a:pt x="1621" y="4502"/>
                  <a:pt x="1632" y="4505"/>
                  <a:pt x="1643" y="4505"/>
                </a:cubicBezTo>
                <a:cubicBezTo>
                  <a:pt x="1652" y="4505"/>
                  <a:pt x="1666" y="4502"/>
                  <a:pt x="1674" y="4488"/>
                </a:cubicBezTo>
                <a:cubicBezTo>
                  <a:pt x="1705" y="4454"/>
                  <a:pt x="1733" y="4421"/>
                  <a:pt x="1761" y="4387"/>
                </a:cubicBezTo>
                <a:cubicBezTo>
                  <a:pt x="1775" y="4374"/>
                  <a:pt x="1772" y="4346"/>
                  <a:pt x="1755" y="4332"/>
                </a:cubicBezTo>
                <a:cubicBezTo>
                  <a:pt x="1748" y="4326"/>
                  <a:pt x="1739" y="4323"/>
                  <a:pt x="1730" y="4323"/>
                </a:cubicBezTo>
                <a:close/>
              </a:path>
            </a:pathLst>
          </a:custGeom>
          <a:solidFill>
            <a:srgbClr val="2417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8"/>
          <p:cNvSpPr/>
          <p:nvPr/>
        </p:nvSpPr>
        <p:spPr>
          <a:xfrm>
            <a:off x="1159494" y="2041923"/>
            <a:ext cx="127951" cy="128441"/>
          </a:xfrm>
          <a:custGeom>
            <a:avLst/>
            <a:gdLst/>
            <a:ahLst/>
            <a:cxnLst/>
            <a:rect l="l" t="t" r="r" b="b"/>
            <a:pathLst>
              <a:path w="824" h="827" extrusionOk="0">
                <a:moveTo>
                  <a:pt x="435" y="109"/>
                </a:moveTo>
                <a:cubicBezTo>
                  <a:pt x="447" y="148"/>
                  <a:pt x="460" y="193"/>
                  <a:pt x="466" y="223"/>
                </a:cubicBezTo>
                <a:cubicBezTo>
                  <a:pt x="488" y="307"/>
                  <a:pt x="491" y="324"/>
                  <a:pt x="502" y="338"/>
                </a:cubicBezTo>
                <a:cubicBezTo>
                  <a:pt x="513" y="352"/>
                  <a:pt x="530" y="360"/>
                  <a:pt x="608" y="388"/>
                </a:cubicBezTo>
                <a:cubicBezTo>
                  <a:pt x="636" y="399"/>
                  <a:pt x="684" y="413"/>
                  <a:pt x="714" y="427"/>
                </a:cubicBezTo>
                <a:cubicBezTo>
                  <a:pt x="670" y="444"/>
                  <a:pt x="597" y="472"/>
                  <a:pt x="530" y="497"/>
                </a:cubicBezTo>
                <a:cubicBezTo>
                  <a:pt x="522" y="500"/>
                  <a:pt x="513" y="505"/>
                  <a:pt x="508" y="516"/>
                </a:cubicBezTo>
                <a:cubicBezTo>
                  <a:pt x="474" y="595"/>
                  <a:pt x="435" y="678"/>
                  <a:pt x="407" y="726"/>
                </a:cubicBezTo>
                <a:cubicBezTo>
                  <a:pt x="391" y="673"/>
                  <a:pt x="366" y="586"/>
                  <a:pt x="346" y="505"/>
                </a:cubicBezTo>
                <a:cubicBezTo>
                  <a:pt x="341" y="491"/>
                  <a:pt x="332" y="483"/>
                  <a:pt x="318" y="477"/>
                </a:cubicBezTo>
                <a:cubicBezTo>
                  <a:pt x="240" y="463"/>
                  <a:pt x="154" y="444"/>
                  <a:pt x="103" y="430"/>
                </a:cubicBezTo>
                <a:cubicBezTo>
                  <a:pt x="156" y="399"/>
                  <a:pt x="251" y="357"/>
                  <a:pt x="329" y="321"/>
                </a:cubicBezTo>
                <a:cubicBezTo>
                  <a:pt x="341" y="318"/>
                  <a:pt x="349" y="310"/>
                  <a:pt x="352" y="302"/>
                </a:cubicBezTo>
                <a:cubicBezTo>
                  <a:pt x="380" y="232"/>
                  <a:pt x="410" y="154"/>
                  <a:pt x="435" y="109"/>
                </a:cubicBezTo>
                <a:close/>
                <a:moveTo>
                  <a:pt x="447" y="0"/>
                </a:moveTo>
                <a:cubicBezTo>
                  <a:pt x="424" y="0"/>
                  <a:pt x="394" y="0"/>
                  <a:pt x="293" y="260"/>
                </a:cubicBezTo>
                <a:cubicBezTo>
                  <a:pt x="17" y="366"/>
                  <a:pt x="6" y="402"/>
                  <a:pt x="3" y="419"/>
                </a:cubicBezTo>
                <a:cubicBezTo>
                  <a:pt x="0" y="430"/>
                  <a:pt x="3" y="447"/>
                  <a:pt x="11" y="458"/>
                </a:cubicBezTo>
                <a:cubicBezTo>
                  <a:pt x="17" y="469"/>
                  <a:pt x="39" y="497"/>
                  <a:pt x="279" y="542"/>
                </a:cubicBezTo>
                <a:cubicBezTo>
                  <a:pt x="352" y="826"/>
                  <a:pt x="377" y="826"/>
                  <a:pt x="405" y="826"/>
                </a:cubicBezTo>
                <a:cubicBezTo>
                  <a:pt x="407" y="826"/>
                  <a:pt x="407" y="826"/>
                  <a:pt x="405" y="820"/>
                </a:cubicBezTo>
                <a:cubicBezTo>
                  <a:pt x="430" y="820"/>
                  <a:pt x="452" y="820"/>
                  <a:pt x="569" y="555"/>
                </a:cubicBezTo>
                <a:cubicBezTo>
                  <a:pt x="642" y="530"/>
                  <a:pt x="779" y="477"/>
                  <a:pt x="806" y="455"/>
                </a:cubicBezTo>
                <a:cubicBezTo>
                  <a:pt x="815" y="447"/>
                  <a:pt x="823" y="430"/>
                  <a:pt x="818" y="416"/>
                </a:cubicBezTo>
                <a:cubicBezTo>
                  <a:pt x="812" y="380"/>
                  <a:pt x="773" y="366"/>
                  <a:pt x="633" y="316"/>
                </a:cubicBezTo>
                <a:cubicBezTo>
                  <a:pt x="606" y="304"/>
                  <a:pt x="575" y="293"/>
                  <a:pt x="561" y="288"/>
                </a:cubicBezTo>
                <a:cubicBezTo>
                  <a:pt x="558" y="268"/>
                  <a:pt x="547" y="235"/>
                  <a:pt x="539" y="204"/>
                </a:cubicBezTo>
                <a:cubicBezTo>
                  <a:pt x="516" y="101"/>
                  <a:pt x="497" y="42"/>
                  <a:pt x="480" y="17"/>
                </a:cubicBezTo>
                <a:cubicBezTo>
                  <a:pt x="474" y="11"/>
                  <a:pt x="460" y="0"/>
                  <a:pt x="447" y="0"/>
                </a:cubicBezTo>
                <a:close/>
              </a:path>
            </a:pathLst>
          </a:custGeom>
          <a:solidFill>
            <a:srgbClr val="2417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8"/>
          <p:cNvSpPr/>
          <p:nvPr/>
        </p:nvSpPr>
        <p:spPr>
          <a:xfrm>
            <a:off x="7581644" y="1414873"/>
            <a:ext cx="127951" cy="128441"/>
          </a:xfrm>
          <a:custGeom>
            <a:avLst/>
            <a:gdLst/>
            <a:ahLst/>
            <a:cxnLst/>
            <a:rect l="l" t="t" r="r" b="b"/>
            <a:pathLst>
              <a:path w="824" h="827" extrusionOk="0">
                <a:moveTo>
                  <a:pt x="435" y="109"/>
                </a:moveTo>
                <a:cubicBezTo>
                  <a:pt x="447" y="148"/>
                  <a:pt x="460" y="193"/>
                  <a:pt x="466" y="223"/>
                </a:cubicBezTo>
                <a:cubicBezTo>
                  <a:pt x="488" y="307"/>
                  <a:pt x="491" y="324"/>
                  <a:pt x="502" y="338"/>
                </a:cubicBezTo>
                <a:cubicBezTo>
                  <a:pt x="513" y="352"/>
                  <a:pt x="530" y="360"/>
                  <a:pt x="608" y="388"/>
                </a:cubicBezTo>
                <a:cubicBezTo>
                  <a:pt x="636" y="399"/>
                  <a:pt x="684" y="413"/>
                  <a:pt x="714" y="427"/>
                </a:cubicBezTo>
                <a:cubicBezTo>
                  <a:pt x="670" y="444"/>
                  <a:pt x="597" y="472"/>
                  <a:pt x="530" y="497"/>
                </a:cubicBezTo>
                <a:cubicBezTo>
                  <a:pt x="522" y="500"/>
                  <a:pt x="513" y="505"/>
                  <a:pt x="508" y="516"/>
                </a:cubicBezTo>
                <a:cubicBezTo>
                  <a:pt x="474" y="595"/>
                  <a:pt x="435" y="678"/>
                  <a:pt x="407" y="726"/>
                </a:cubicBezTo>
                <a:cubicBezTo>
                  <a:pt x="391" y="673"/>
                  <a:pt x="366" y="586"/>
                  <a:pt x="346" y="505"/>
                </a:cubicBezTo>
                <a:cubicBezTo>
                  <a:pt x="341" y="491"/>
                  <a:pt x="332" y="483"/>
                  <a:pt x="318" y="477"/>
                </a:cubicBezTo>
                <a:cubicBezTo>
                  <a:pt x="240" y="463"/>
                  <a:pt x="154" y="444"/>
                  <a:pt x="103" y="430"/>
                </a:cubicBezTo>
                <a:cubicBezTo>
                  <a:pt x="156" y="399"/>
                  <a:pt x="251" y="357"/>
                  <a:pt x="329" y="321"/>
                </a:cubicBezTo>
                <a:cubicBezTo>
                  <a:pt x="341" y="318"/>
                  <a:pt x="349" y="310"/>
                  <a:pt x="352" y="302"/>
                </a:cubicBezTo>
                <a:cubicBezTo>
                  <a:pt x="380" y="232"/>
                  <a:pt x="410" y="154"/>
                  <a:pt x="435" y="109"/>
                </a:cubicBezTo>
                <a:close/>
                <a:moveTo>
                  <a:pt x="447" y="0"/>
                </a:moveTo>
                <a:cubicBezTo>
                  <a:pt x="424" y="0"/>
                  <a:pt x="394" y="0"/>
                  <a:pt x="293" y="260"/>
                </a:cubicBezTo>
                <a:cubicBezTo>
                  <a:pt x="17" y="366"/>
                  <a:pt x="6" y="402"/>
                  <a:pt x="3" y="419"/>
                </a:cubicBezTo>
                <a:cubicBezTo>
                  <a:pt x="0" y="430"/>
                  <a:pt x="3" y="447"/>
                  <a:pt x="11" y="458"/>
                </a:cubicBezTo>
                <a:cubicBezTo>
                  <a:pt x="17" y="469"/>
                  <a:pt x="39" y="497"/>
                  <a:pt x="279" y="542"/>
                </a:cubicBezTo>
                <a:cubicBezTo>
                  <a:pt x="352" y="826"/>
                  <a:pt x="377" y="826"/>
                  <a:pt x="405" y="826"/>
                </a:cubicBezTo>
                <a:cubicBezTo>
                  <a:pt x="407" y="826"/>
                  <a:pt x="407" y="826"/>
                  <a:pt x="405" y="820"/>
                </a:cubicBezTo>
                <a:cubicBezTo>
                  <a:pt x="430" y="820"/>
                  <a:pt x="452" y="820"/>
                  <a:pt x="569" y="555"/>
                </a:cubicBezTo>
                <a:cubicBezTo>
                  <a:pt x="642" y="530"/>
                  <a:pt x="779" y="477"/>
                  <a:pt x="806" y="455"/>
                </a:cubicBezTo>
                <a:cubicBezTo>
                  <a:pt x="815" y="447"/>
                  <a:pt x="823" y="430"/>
                  <a:pt x="818" y="416"/>
                </a:cubicBezTo>
                <a:cubicBezTo>
                  <a:pt x="812" y="380"/>
                  <a:pt x="773" y="366"/>
                  <a:pt x="633" y="316"/>
                </a:cubicBezTo>
                <a:cubicBezTo>
                  <a:pt x="606" y="304"/>
                  <a:pt x="575" y="293"/>
                  <a:pt x="561" y="288"/>
                </a:cubicBezTo>
                <a:cubicBezTo>
                  <a:pt x="558" y="268"/>
                  <a:pt x="547" y="235"/>
                  <a:pt x="539" y="204"/>
                </a:cubicBezTo>
                <a:cubicBezTo>
                  <a:pt x="516" y="101"/>
                  <a:pt x="497" y="42"/>
                  <a:pt x="480" y="17"/>
                </a:cubicBezTo>
                <a:cubicBezTo>
                  <a:pt x="474" y="11"/>
                  <a:pt x="460" y="0"/>
                  <a:pt x="447" y="0"/>
                </a:cubicBezTo>
                <a:close/>
              </a:path>
            </a:pathLst>
          </a:custGeom>
          <a:solidFill>
            <a:srgbClr val="2417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8"/>
          <p:cNvSpPr/>
          <p:nvPr/>
        </p:nvSpPr>
        <p:spPr>
          <a:xfrm>
            <a:off x="7986844" y="719073"/>
            <a:ext cx="127951" cy="128441"/>
          </a:xfrm>
          <a:custGeom>
            <a:avLst/>
            <a:gdLst/>
            <a:ahLst/>
            <a:cxnLst/>
            <a:rect l="l" t="t" r="r" b="b"/>
            <a:pathLst>
              <a:path w="824" h="827" extrusionOk="0">
                <a:moveTo>
                  <a:pt x="435" y="109"/>
                </a:moveTo>
                <a:cubicBezTo>
                  <a:pt x="447" y="148"/>
                  <a:pt x="460" y="193"/>
                  <a:pt x="466" y="223"/>
                </a:cubicBezTo>
                <a:cubicBezTo>
                  <a:pt x="488" y="307"/>
                  <a:pt x="491" y="324"/>
                  <a:pt x="502" y="338"/>
                </a:cubicBezTo>
                <a:cubicBezTo>
                  <a:pt x="513" y="352"/>
                  <a:pt x="530" y="360"/>
                  <a:pt x="608" y="388"/>
                </a:cubicBezTo>
                <a:cubicBezTo>
                  <a:pt x="636" y="399"/>
                  <a:pt x="684" y="413"/>
                  <a:pt x="714" y="427"/>
                </a:cubicBezTo>
                <a:cubicBezTo>
                  <a:pt x="670" y="444"/>
                  <a:pt x="597" y="472"/>
                  <a:pt x="530" y="497"/>
                </a:cubicBezTo>
                <a:cubicBezTo>
                  <a:pt x="522" y="500"/>
                  <a:pt x="513" y="505"/>
                  <a:pt x="508" y="516"/>
                </a:cubicBezTo>
                <a:cubicBezTo>
                  <a:pt x="474" y="595"/>
                  <a:pt x="435" y="678"/>
                  <a:pt x="407" y="726"/>
                </a:cubicBezTo>
                <a:cubicBezTo>
                  <a:pt x="391" y="673"/>
                  <a:pt x="366" y="586"/>
                  <a:pt x="346" y="505"/>
                </a:cubicBezTo>
                <a:cubicBezTo>
                  <a:pt x="341" y="491"/>
                  <a:pt x="332" y="483"/>
                  <a:pt x="318" y="477"/>
                </a:cubicBezTo>
                <a:cubicBezTo>
                  <a:pt x="240" y="463"/>
                  <a:pt x="154" y="444"/>
                  <a:pt x="103" y="430"/>
                </a:cubicBezTo>
                <a:cubicBezTo>
                  <a:pt x="156" y="399"/>
                  <a:pt x="251" y="357"/>
                  <a:pt x="329" y="321"/>
                </a:cubicBezTo>
                <a:cubicBezTo>
                  <a:pt x="341" y="318"/>
                  <a:pt x="349" y="310"/>
                  <a:pt x="352" y="302"/>
                </a:cubicBezTo>
                <a:cubicBezTo>
                  <a:pt x="380" y="232"/>
                  <a:pt x="410" y="154"/>
                  <a:pt x="435" y="109"/>
                </a:cubicBezTo>
                <a:close/>
                <a:moveTo>
                  <a:pt x="447" y="0"/>
                </a:moveTo>
                <a:cubicBezTo>
                  <a:pt x="424" y="0"/>
                  <a:pt x="394" y="0"/>
                  <a:pt x="293" y="260"/>
                </a:cubicBezTo>
                <a:cubicBezTo>
                  <a:pt x="17" y="366"/>
                  <a:pt x="6" y="402"/>
                  <a:pt x="3" y="419"/>
                </a:cubicBezTo>
                <a:cubicBezTo>
                  <a:pt x="0" y="430"/>
                  <a:pt x="3" y="447"/>
                  <a:pt x="11" y="458"/>
                </a:cubicBezTo>
                <a:cubicBezTo>
                  <a:pt x="17" y="469"/>
                  <a:pt x="39" y="497"/>
                  <a:pt x="279" y="542"/>
                </a:cubicBezTo>
                <a:cubicBezTo>
                  <a:pt x="352" y="826"/>
                  <a:pt x="377" y="826"/>
                  <a:pt x="405" y="826"/>
                </a:cubicBezTo>
                <a:cubicBezTo>
                  <a:pt x="407" y="826"/>
                  <a:pt x="407" y="826"/>
                  <a:pt x="405" y="820"/>
                </a:cubicBezTo>
                <a:cubicBezTo>
                  <a:pt x="430" y="820"/>
                  <a:pt x="452" y="820"/>
                  <a:pt x="569" y="555"/>
                </a:cubicBezTo>
                <a:cubicBezTo>
                  <a:pt x="642" y="530"/>
                  <a:pt x="779" y="477"/>
                  <a:pt x="806" y="455"/>
                </a:cubicBezTo>
                <a:cubicBezTo>
                  <a:pt x="815" y="447"/>
                  <a:pt x="823" y="430"/>
                  <a:pt x="818" y="416"/>
                </a:cubicBezTo>
                <a:cubicBezTo>
                  <a:pt x="812" y="380"/>
                  <a:pt x="773" y="366"/>
                  <a:pt x="633" y="316"/>
                </a:cubicBezTo>
                <a:cubicBezTo>
                  <a:pt x="606" y="304"/>
                  <a:pt x="575" y="293"/>
                  <a:pt x="561" y="288"/>
                </a:cubicBezTo>
                <a:cubicBezTo>
                  <a:pt x="558" y="268"/>
                  <a:pt x="547" y="235"/>
                  <a:pt x="539" y="204"/>
                </a:cubicBezTo>
                <a:cubicBezTo>
                  <a:pt x="516" y="101"/>
                  <a:pt x="497" y="42"/>
                  <a:pt x="480" y="17"/>
                </a:cubicBezTo>
                <a:cubicBezTo>
                  <a:pt x="474" y="11"/>
                  <a:pt x="460" y="0"/>
                  <a:pt x="447" y="0"/>
                </a:cubicBezTo>
                <a:close/>
              </a:path>
            </a:pathLst>
          </a:custGeom>
          <a:solidFill>
            <a:srgbClr val="2417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lt1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9"/>
          <p:cNvSpPr/>
          <p:nvPr/>
        </p:nvSpPr>
        <p:spPr>
          <a:xfrm>
            <a:off x="209375" y="211350"/>
            <a:ext cx="8725035" cy="4720703"/>
          </a:xfrm>
          <a:custGeom>
            <a:avLst/>
            <a:gdLst/>
            <a:ahLst/>
            <a:cxnLst/>
            <a:rect l="l" t="t" r="r" b="b"/>
            <a:pathLst>
              <a:path w="275216" h="156509" extrusionOk="0">
                <a:moveTo>
                  <a:pt x="6251" y="311"/>
                </a:moveTo>
                <a:lnTo>
                  <a:pt x="6251" y="6247"/>
                </a:lnTo>
                <a:lnTo>
                  <a:pt x="315" y="6247"/>
                </a:lnTo>
                <a:lnTo>
                  <a:pt x="315" y="311"/>
                </a:lnTo>
                <a:close/>
                <a:moveTo>
                  <a:pt x="12498" y="311"/>
                </a:moveTo>
                <a:lnTo>
                  <a:pt x="12498" y="6247"/>
                </a:lnTo>
                <a:lnTo>
                  <a:pt x="6562" y="6247"/>
                </a:lnTo>
                <a:lnTo>
                  <a:pt x="6562" y="311"/>
                </a:lnTo>
                <a:close/>
                <a:moveTo>
                  <a:pt x="18745" y="311"/>
                </a:moveTo>
                <a:lnTo>
                  <a:pt x="18745" y="6247"/>
                </a:lnTo>
                <a:lnTo>
                  <a:pt x="12810" y="6247"/>
                </a:lnTo>
                <a:lnTo>
                  <a:pt x="12810" y="311"/>
                </a:lnTo>
                <a:close/>
                <a:moveTo>
                  <a:pt x="24992" y="311"/>
                </a:moveTo>
                <a:lnTo>
                  <a:pt x="24992" y="6247"/>
                </a:lnTo>
                <a:lnTo>
                  <a:pt x="19058" y="6247"/>
                </a:lnTo>
                <a:lnTo>
                  <a:pt x="19058" y="311"/>
                </a:lnTo>
                <a:close/>
                <a:moveTo>
                  <a:pt x="31241" y="311"/>
                </a:moveTo>
                <a:lnTo>
                  <a:pt x="31241" y="6247"/>
                </a:lnTo>
                <a:lnTo>
                  <a:pt x="25305" y="6247"/>
                </a:lnTo>
                <a:lnTo>
                  <a:pt x="25305" y="311"/>
                </a:lnTo>
                <a:close/>
                <a:moveTo>
                  <a:pt x="37489" y="311"/>
                </a:moveTo>
                <a:lnTo>
                  <a:pt x="37489" y="6247"/>
                </a:lnTo>
                <a:lnTo>
                  <a:pt x="31553" y="6247"/>
                </a:lnTo>
                <a:lnTo>
                  <a:pt x="31553" y="311"/>
                </a:lnTo>
                <a:close/>
                <a:moveTo>
                  <a:pt x="43737" y="311"/>
                </a:moveTo>
                <a:lnTo>
                  <a:pt x="43737" y="6247"/>
                </a:lnTo>
                <a:lnTo>
                  <a:pt x="37802" y="6247"/>
                </a:lnTo>
                <a:lnTo>
                  <a:pt x="37802" y="311"/>
                </a:lnTo>
                <a:close/>
                <a:moveTo>
                  <a:pt x="49985" y="311"/>
                </a:moveTo>
                <a:lnTo>
                  <a:pt x="49985" y="6247"/>
                </a:lnTo>
                <a:lnTo>
                  <a:pt x="44049" y="6247"/>
                </a:lnTo>
                <a:lnTo>
                  <a:pt x="44049" y="311"/>
                </a:lnTo>
                <a:close/>
                <a:moveTo>
                  <a:pt x="56232" y="311"/>
                </a:moveTo>
                <a:lnTo>
                  <a:pt x="56232" y="6247"/>
                </a:lnTo>
                <a:lnTo>
                  <a:pt x="50296" y="6247"/>
                </a:lnTo>
                <a:lnTo>
                  <a:pt x="50296" y="311"/>
                </a:lnTo>
                <a:close/>
                <a:moveTo>
                  <a:pt x="62480" y="311"/>
                </a:moveTo>
                <a:lnTo>
                  <a:pt x="62480" y="6247"/>
                </a:lnTo>
                <a:lnTo>
                  <a:pt x="56545" y="6247"/>
                </a:lnTo>
                <a:lnTo>
                  <a:pt x="56545" y="311"/>
                </a:lnTo>
                <a:close/>
                <a:moveTo>
                  <a:pt x="68727" y="311"/>
                </a:moveTo>
                <a:lnTo>
                  <a:pt x="68727" y="6247"/>
                </a:lnTo>
                <a:lnTo>
                  <a:pt x="62792" y="6247"/>
                </a:lnTo>
                <a:lnTo>
                  <a:pt x="62792" y="311"/>
                </a:lnTo>
                <a:close/>
                <a:moveTo>
                  <a:pt x="74975" y="311"/>
                </a:moveTo>
                <a:lnTo>
                  <a:pt x="74975" y="6247"/>
                </a:lnTo>
                <a:lnTo>
                  <a:pt x="69039" y="6247"/>
                </a:lnTo>
                <a:lnTo>
                  <a:pt x="69039" y="311"/>
                </a:lnTo>
                <a:close/>
                <a:moveTo>
                  <a:pt x="81223" y="311"/>
                </a:moveTo>
                <a:lnTo>
                  <a:pt x="81223" y="6247"/>
                </a:lnTo>
                <a:lnTo>
                  <a:pt x="75286" y="6247"/>
                </a:lnTo>
                <a:lnTo>
                  <a:pt x="75286" y="311"/>
                </a:lnTo>
                <a:close/>
                <a:moveTo>
                  <a:pt x="87470" y="311"/>
                </a:moveTo>
                <a:lnTo>
                  <a:pt x="87470" y="6247"/>
                </a:lnTo>
                <a:lnTo>
                  <a:pt x="81535" y="6247"/>
                </a:lnTo>
                <a:lnTo>
                  <a:pt x="81535" y="311"/>
                </a:lnTo>
                <a:close/>
                <a:moveTo>
                  <a:pt x="93720" y="311"/>
                </a:moveTo>
                <a:lnTo>
                  <a:pt x="93720" y="6247"/>
                </a:lnTo>
                <a:lnTo>
                  <a:pt x="87784" y="6247"/>
                </a:lnTo>
                <a:lnTo>
                  <a:pt x="87784" y="311"/>
                </a:lnTo>
                <a:close/>
                <a:moveTo>
                  <a:pt x="99967" y="311"/>
                </a:moveTo>
                <a:lnTo>
                  <a:pt x="99967" y="6247"/>
                </a:lnTo>
                <a:lnTo>
                  <a:pt x="94031" y="6247"/>
                </a:lnTo>
                <a:lnTo>
                  <a:pt x="94031" y="311"/>
                </a:lnTo>
                <a:close/>
                <a:moveTo>
                  <a:pt x="106214" y="311"/>
                </a:moveTo>
                <a:lnTo>
                  <a:pt x="106214" y="6247"/>
                </a:lnTo>
                <a:lnTo>
                  <a:pt x="100280" y="6247"/>
                </a:lnTo>
                <a:lnTo>
                  <a:pt x="100280" y="311"/>
                </a:lnTo>
                <a:close/>
                <a:moveTo>
                  <a:pt x="112461" y="311"/>
                </a:moveTo>
                <a:lnTo>
                  <a:pt x="112461" y="6247"/>
                </a:lnTo>
                <a:lnTo>
                  <a:pt x="106527" y="6247"/>
                </a:lnTo>
                <a:lnTo>
                  <a:pt x="106527" y="311"/>
                </a:lnTo>
                <a:close/>
                <a:moveTo>
                  <a:pt x="118710" y="311"/>
                </a:moveTo>
                <a:lnTo>
                  <a:pt x="118710" y="6247"/>
                </a:lnTo>
                <a:lnTo>
                  <a:pt x="112774" y="6247"/>
                </a:lnTo>
                <a:lnTo>
                  <a:pt x="112774" y="311"/>
                </a:lnTo>
                <a:close/>
                <a:moveTo>
                  <a:pt x="124957" y="311"/>
                </a:moveTo>
                <a:lnTo>
                  <a:pt x="124957" y="6247"/>
                </a:lnTo>
                <a:lnTo>
                  <a:pt x="119021" y="6247"/>
                </a:lnTo>
                <a:lnTo>
                  <a:pt x="119021" y="311"/>
                </a:lnTo>
                <a:close/>
                <a:moveTo>
                  <a:pt x="131204" y="311"/>
                </a:moveTo>
                <a:lnTo>
                  <a:pt x="131204" y="6247"/>
                </a:lnTo>
                <a:lnTo>
                  <a:pt x="125270" y="6247"/>
                </a:lnTo>
                <a:lnTo>
                  <a:pt x="125270" y="311"/>
                </a:lnTo>
                <a:close/>
                <a:moveTo>
                  <a:pt x="137451" y="311"/>
                </a:moveTo>
                <a:lnTo>
                  <a:pt x="137451" y="6247"/>
                </a:lnTo>
                <a:lnTo>
                  <a:pt x="131517" y="6247"/>
                </a:lnTo>
                <a:lnTo>
                  <a:pt x="131517" y="311"/>
                </a:lnTo>
                <a:close/>
                <a:moveTo>
                  <a:pt x="143702" y="311"/>
                </a:moveTo>
                <a:lnTo>
                  <a:pt x="143702" y="6247"/>
                </a:lnTo>
                <a:lnTo>
                  <a:pt x="137766" y="6247"/>
                </a:lnTo>
                <a:lnTo>
                  <a:pt x="137766" y="311"/>
                </a:lnTo>
                <a:close/>
                <a:moveTo>
                  <a:pt x="149949" y="311"/>
                </a:moveTo>
                <a:lnTo>
                  <a:pt x="149949" y="6247"/>
                </a:lnTo>
                <a:lnTo>
                  <a:pt x="144015" y="6247"/>
                </a:lnTo>
                <a:lnTo>
                  <a:pt x="144015" y="311"/>
                </a:lnTo>
                <a:close/>
                <a:moveTo>
                  <a:pt x="156196" y="311"/>
                </a:moveTo>
                <a:lnTo>
                  <a:pt x="156196" y="6247"/>
                </a:lnTo>
                <a:lnTo>
                  <a:pt x="150262" y="6247"/>
                </a:lnTo>
                <a:lnTo>
                  <a:pt x="150262" y="311"/>
                </a:lnTo>
                <a:close/>
                <a:moveTo>
                  <a:pt x="162445" y="311"/>
                </a:moveTo>
                <a:lnTo>
                  <a:pt x="162445" y="6247"/>
                </a:lnTo>
                <a:lnTo>
                  <a:pt x="156509" y="6247"/>
                </a:lnTo>
                <a:lnTo>
                  <a:pt x="156509" y="311"/>
                </a:lnTo>
                <a:close/>
                <a:moveTo>
                  <a:pt x="168692" y="311"/>
                </a:moveTo>
                <a:lnTo>
                  <a:pt x="168692" y="6247"/>
                </a:lnTo>
                <a:lnTo>
                  <a:pt x="162756" y="6247"/>
                </a:lnTo>
                <a:lnTo>
                  <a:pt x="162756" y="311"/>
                </a:lnTo>
                <a:close/>
                <a:moveTo>
                  <a:pt x="174939" y="311"/>
                </a:moveTo>
                <a:lnTo>
                  <a:pt x="174939" y="6247"/>
                </a:lnTo>
                <a:lnTo>
                  <a:pt x="169005" y="6247"/>
                </a:lnTo>
                <a:lnTo>
                  <a:pt x="169005" y="311"/>
                </a:lnTo>
                <a:close/>
                <a:moveTo>
                  <a:pt x="181186" y="311"/>
                </a:moveTo>
                <a:lnTo>
                  <a:pt x="181186" y="6247"/>
                </a:lnTo>
                <a:lnTo>
                  <a:pt x="175252" y="6247"/>
                </a:lnTo>
                <a:lnTo>
                  <a:pt x="175252" y="311"/>
                </a:lnTo>
                <a:close/>
                <a:moveTo>
                  <a:pt x="187435" y="311"/>
                </a:moveTo>
                <a:lnTo>
                  <a:pt x="187435" y="6247"/>
                </a:lnTo>
                <a:lnTo>
                  <a:pt x="181499" y="6247"/>
                </a:lnTo>
                <a:lnTo>
                  <a:pt x="181499" y="311"/>
                </a:lnTo>
                <a:close/>
                <a:moveTo>
                  <a:pt x="193684" y="311"/>
                </a:moveTo>
                <a:lnTo>
                  <a:pt x="193684" y="6247"/>
                </a:lnTo>
                <a:lnTo>
                  <a:pt x="187749" y="6247"/>
                </a:lnTo>
                <a:lnTo>
                  <a:pt x="187749" y="311"/>
                </a:lnTo>
                <a:close/>
                <a:moveTo>
                  <a:pt x="199931" y="311"/>
                </a:moveTo>
                <a:lnTo>
                  <a:pt x="199931" y="6247"/>
                </a:lnTo>
                <a:lnTo>
                  <a:pt x="193996" y="6247"/>
                </a:lnTo>
                <a:lnTo>
                  <a:pt x="193996" y="311"/>
                </a:lnTo>
                <a:close/>
                <a:moveTo>
                  <a:pt x="206180" y="311"/>
                </a:moveTo>
                <a:lnTo>
                  <a:pt x="206180" y="6247"/>
                </a:lnTo>
                <a:lnTo>
                  <a:pt x="200244" y="6247"/>
                </a:lnTo>
                <a:lnTo>
                  <a:pt x="200244" y="311"/>
                </a:lnTo>
                <a:close/>
                <a:moveTo>
                  <a:pt x="212427" y="311"/>
                </a:moveTo>
                <a:lnTo>
                  <a:pt x="212427" y="6247"/>
                </a:lnTo>
                <a:lnTo>
                  <a:pt x="206491" y="6247"/>
                </a:lnTo>
                <a:lnTo>
                  <a:pt x="206491" y="311"/>
                </a:lnTo>
                <a:close/>
                <a:moveTo>
                  <a:pt x="218674" y="311"/>
                </a:moveTo>
                <a:lnTo>
                  <a:pt x="218674" y="6247"/>
                </a:lnTo>
                <a:lnTo>
                  <a:pt x="212739" y="6247"/>
                </a:lnTo>
                <a:lnTo>
                  <a:pt x="212739" y="311"/>
                </a:lnTo>
                <a:close/>
                <a:moveTo>
                  <a:pt x="224921" y="311"/>
                </a:moveTo>
                <a:lnTo>
                  <a:pt x="224921" y="6247"/>
                </a:lnTo>
                <a:lnTo>
                  <a:pt x="218987" y="6247"/>
                </a:lnTo>
                <a:lnTo>
                  <a:pt x="218987" y="311"/>
                </a:lnTo>
                <a:close/>
                <a:moveTo>
                  <a:pt x="231170" y="311"/>
                </a:moveTo>
                <a:lnTo>
                  <a:pt x="231170" y="6247"/>
                </a:lnTo>
                <a:lnTo>
                  <a:pt x="225234" y="6247"/>
                </a:lnTo>
                <a:lnTo>
                  <a:pt x="225234" y="311"/>
                </a:lnTo>
                <a:close/>
                <a:moveTo>
                  <a:pt x="237417" y="311"/>
                </a:moveTo>
                <a:lnTo>
                  <a:pt x="237417" y="6247"/>
                </a:lnTo>
                <a:lnTo>
                  <a:pt x="231481" y="6247"/>
                </a:lnTo>
                <a:lnTo>
                  <a:pt x="231481" y="311"/>
                </a:lnTo>
                <a:close/>
                <a:moveTo>
                  <a:pt x="243664" y="311"/>
                </a:moveTo>
                <a:lnTo>
                  <a:pt x="243664" y="6247"/>
                </a:lnTo>
                <a:lnTo>
                  <a:pt x="237729" y="6247"/>
                </a:lnTo>
                <a:lnTo>
                  <a:pt x="237729" y="311"/>
                </a:lnTo>
                <a:close/>
                <a:moveTo>
                  <a:pt x="249914" y="311"/>
                </a:moveTo>
                <a:lnTo>
                  <a:pt x="249914" y="6247"/>
                </a:lnTo>
                <a:lnTo>
                  <a:pt x="243978" y="6247"/>
                </a:lnTo>
                <a:lnTo>
                  <a:pt x="243978" y="311"/>
                </a:lnTo>
                <a:close/>
                <a:moveTo>
                  <a:pt x="256161" y="311"/>
                </a:moveTo>
                <a:lnTo>
                  <a:pt x="256161" y="6247"/>
                </a:lnTo>
                <a:lnTo>
                  <a:pt x="250225" y="6247"/>
                </a:lnTo>
                <a:lnTo>
                  <a:pt x="250225" y="311"/>
                </a:lnTo>
                <a:close/>
                <a:moveTo>
                  <a:pt x="262409" y="311"/>
                </a:moveTo>
                <a:lnTo>
                  <a:pt x="262409" y="6247"/>
                </a:lnTo>
                <a:lnTo>
                  <a:pt x="256474" y="6247"/>
                </a:lnTo>
                <a:lnTo>
                  <a:pt x="256474" y="311"/>
                </a:lnTo>
                <a:close/>
                <a:moveTo>
                  <a:pt x="268656" y="311"/>
                </a:moveTo>
                <a:lnTo>
                  <a:pt x="268656" y="6247"/>
                </a:lnTo>
                <a:lnTo>
                  <a:pt x="262721" y="6247"/>
                </a:lnTo>
                <a:lnTo>
                  <a:pt x="262721" y="311"/>
                </a:lnTo>
                <a:close/>
                <a:moveTo>
                  <a:pt x="274904" y="311"/>
                </a:moveTo>
                <a:lnTo>
                  <a:pt x="274904" y="6247"/>
                </a:lnTo>
                <a:lnTo>
                  <a:pt x="268968" y="6247"/>
                </a:lnTo>
                <a:lnTo>
                  <a:pt x="268968" y="311"/>
                </a:lnTo>
                <a:close/>
                <a:moveTo>
                  <a:pt x="6251" y="6560"/>
                </a:moveTo>
                <a:lnTo>
                  <a:pt x="6251" y="12494"/>
                </a:lnTo>
                <a:lnTo>
                  <a:pt x="315" y="12494"/>
                </a:lnTo>
                <a:lnTo>
                  <a:pt x="315" y="6560"/>
                </a:lnTo>
                <a:close/>
                <a:moveTo>
                  <a:pt x="12498" y="6560"/>
                </a:moveTo>
                <a:lnTo>
                  <a:pt x="12498" y="12494"/>
                </a:lnTo>
                <a:lnTo>
                  <a:pt x="6562" y="12494"/>
                </a:lnTo>
                <a:lnTo>
                  <a:pt x="6562" y="6560"/>
                </a:lnTo>
                <a:close/>
                <a:moveTo>
                  <a:pt x="18745" y="6560"/>
                </a:moveTo>
                <a:lnTo>
                  <a:pt x="18745" y="12494"/>
                </a:lnTo>
                <a:lnTo>
                  <a:pt x="12810" y="12494"/>
                </a:lnTo>
                <a:lnTo>
                  <a:pt x="12810" y="6560"/>
                </a:lnTo>
                <a:close/>
                <a:moveTo>
                  <a:pt x="24992" y="6560"/>
                </a:moveTo>
                <a:lnTo>
                  <a:pt x="24992" y="12494"/>
                </a:lnTo>
                <a:lnTo>
                  <a:pt x="19058" y="12494"/>
                </a:lnTo>
                <a:lnTo>
                  <a:pt x="19058" y="6560"/>
                </a:lnTo>
                <a:close/>
                <a:moveTo>
                  <a:pt x="31241" y="6560"/>
                </a:moveTo>
                <a:lnTo>
                  <a:pt x="31241" y="12494"/>
                </a:lnTo>
                <a:lnTo>
                  <a:pt x="25305" y="12494"/>
                </a:lnTo>
                <a:lnTo>
                  <a:pt x="25305" y="6560"/>
                </a:lnTo>
                <a:close/>
                <a:moveTo>
                  <a:pt x="37489" y="6560"/>
                </a:moveTo>
                <a:lnTo>
                  <a:pt x="37489" y="12494"/>
                </a:lnTo>
                <a:lnTo>
                  <a:pt x="31553" y="12494"/>
                </a:lnTo>
                <a:lnTo>
                  <a:pt x="31553" y="6560"/>
                </a:lnTo>
                <a:close/>
                <a:moveTo>
                  <a:pt x="43737" y="6560"/>
                </a:moveTo>
                <a:lnTo>
                  <a:pt x="43737" y="12494"/>
                </a:lnTo>
                <a:lnTo>
                  <a:pt x="37802" y="12494"/>
                </a:lnTo>
                <a:lnTo>
                  <a:pt x="37802" y="6560"/>
                </a:lnTo>
                <a:close/>
                <a:moveTo>
                  <a:pt x="49985" y="6560"/>
                </a:moveTo>
                <a:lnTo>
                  <a:pt x="49985" y="12494"/>
                </a:lnTo>
                <a:lnTo>
                  <a:pt x="44049" y="12494"/>
                </a:lnTo>
                <a:lnTo>
                  <a:pt x="44049" y="6560"/>
                </a:lnTo>
                <a:close/>
                <a:moveTo>
                  <a:pt x="56232" y="6560"/>
                </a:moveTo>
                <a:lnTo>
                  <a:pt x="56232" y="12494"/>
                </a:lnTo>
                <a:lnTo>
                  <a:pt x="50296" y="12494"/>
                </a:lnTo>
                <a:lnTo>
                  <a:pt x="50296" y="6560"/>
                </a:lnTo>
                <a:close/>
                <a:moveTo>
                  <a:pt x="62480" y="6560"/>
                </a:moveTo>
                <a:lnTo>
                  <a:pt x="62480" y="12494"/>
                </a:lnTo>
                <a:lnTo>
                  <a:pt x="56545" y="12494"/>
                </a:lnTo>
                <a:lnTo>
                  <a:pt x="56545" y="6560"/>
                </a:lnTo>
                <a:close/>
                <a:moveTo>
                  <a:pt x="68727" y="6560"/>
                </a:moveTo>
                <a:lnTo>
                  <a:pt x="68727" y="12494"/>
                </a:lnTo>
                <a:lnTo>
                  <a:pt x="62792" y="12494"/>
                </a:lnTo>
                <a:lnTo>
                  <a:pt x="62792" y="6560"/>
                </a:lnTo>
                <a:close/>
                <a:moveTo>
                  <a:pt x="74975" y="6560"/>
                </a:moveTo>
                <a:lnTo>
                  <a:pt x="74975" y="12494"/>
                </a:lnTo>
                <a:lnTo>
                  <a:pt x="69039" y="12494"/>
                </a:lnTo>
                <a:lnTo>
                  <a:pt x="69039" y="6560"/>
                </a:lnTo>
                <a:close/>
                <a:moveTo>
                  <a:pt x="81223" y="6560"/>
                </a:moveTo>
                <a:lnTo>
                  <a:pt x="81223" y="12494"/>
                </a:lnTo>
                <a:lnTo>
                  <a:pt x="75286" y="12494"/>
                </a:lnTo>
                <a:lnTo>
                  <a:pt x="75286" y="6560"/>
                </a:lnTo>
                <a:close/>
                <a:moveTo>
                  <a:pt x="87470" y="6560"/>
                </a:moveTo>
                <a:lnTo>
                  <a:pt x="87470" y="12494"/>
                </a:lnTo>
                <a:lnTo>
                  <a:pt x="81535" y="12494"/>
                </a:lnTo>
                <a:lnTo>
                  <a:pt x="81535" y="6560"/>
                </a:lnTo>
                <a:close/>
                <a:moveTo>
                  <a:pt x="93720" y="6560"/>
                </a:moveTo>
                <a:lnTo>
                  <a:pt x="93720" y="12494"/>
                </a:lnTo>
                <a:lnTo>
                  <a:pt x="87784" y="12494"/>
                </a:lnTo>
                <a:lnTo>
                  <a:pt x="87784" y="6560"/>
                </a:lnTo>
                <a:close/>
                <a:moveTo>
                  <a:pt x="99967" y="6560"/>
                </a:moveTo>
                <a:lnTo>
                  <a:pt x="99967" y="12494"/>
                </a:lnTo>
                <a:lnTo>
                  <a:pt x="94031" y="12494"/>
                </a:lnTo>
                <a:lnTo>
                  <a:pt x="94031" y="6560"/>
                </a:lnTo>
                <a:close/>
                <a:moveTo>
                  <a:pt x="106214" y="6560"/>
                </a:moveTo>
                <a:lnTo>
                  <a:pt x="106214" y="12494"/>
                </a:lnTo>
                <a:lnTo>
                  <a:pt x="100280" y="12494"/>
                </a:lnTo>
                <a:lnTo>
                  <a:pt x="100280" y="6560"/>
                </a:lnTo>
                <a:close/>
                <a:moveTo>
                  <a:pt x="112461" y="6560"/>
                </a:moveTo>
                <a:lnTo>
                  <a:pt x="112461" y="12494"/>
                </a:lnTo>
                <a:lnTo>
                  <a:pt x="106527" y="12494"/>
                </a:lnTo>
                <a:lnTo>
                  <a:pt x="106527" y="6560"/>
                </a:lnTo>
                <a:close/>
                <a:moveTo>
                  <a:pt x="118710" y="6560"/>
                </a:moveTo>
                <a:lnTo>
                  <a:pt x="118710" y="12494"/>
                </a:lnTo>
                <a:lnTo>
                  <a:pt x="112774" y="12494"/>
                </a:lnTo>
                <a:lnTo>
                  <a:pt x="112774" y="6560"/>
                </a:lnTo>
                <a:close/>
                <a:moveTo>
                  <a:pt x="124957" y="6560"/>
                </a:moveTo>
                <a:lnTo>
                  <a:pt x="124957" y="12494"/>
                </a:lnTo>
                <a:lnTo>
                  <a:pt x="119021" y="12494"/>
                </a:lnTo>
                <a:lnTo>
                  <a:pt x="119021" y="6560"/>
                </a:lnTo>
                <a:close/>
                <a:moveTo>
                  <a:pt x="131204" y="6560"/>
                </a:moveTo>
                <a:lnTo>
                  <a:pt x="131204" y="12494"/>
                </a:lnTo>
                <a:lnTo>
                  <a:pt x="125270" y="12494"/>
                </a:lnTo>
                <a:lnTo>
                  <a:pt x="125270" y="6560"/>
                </a:lnTo>
                <a:close/>
                <a:moveTo>
                  <a:pt x="137451" y="6560"/>
                </a:moveTo>
                <a:lnTo>
                  <a:pt x="137451" y="12494"/>
                </a:lnTo>
                <a:lnTo>
                  <a:pt x="131517" y="12494"/>
                </a:lnTo>
                <a:lnTo>
                  <a:pt x="131517" y="6560"/>
                </a:lnTo>
                <a:close/>
                <a:moveTo>
                  <a:pt x="143702" y="6560"/>
                </a:moveTo>
                <a:lnTo>
                  <a:pt x="143702" y="12494"/>
                </a:lnTo>
                <a:lnTo>
                  <a:pt x="137766" y="12494"/>
                </a:lnTo>
                <a:lnTo>
                  <a:pt x="137766" y="6560"/>
                </a:lnTo>
                <a:close/>
                <a:moveTo>
                  <a:pt x="149949" y="6560"/>
                </a:moveTo>
                <a:lnTo>
                  <a:pt x="149949" y="12494"/>
                </a:lnTo>
                <a:lnTo>
                  <a:pt x="144015" y="12494"/>
                </a:lnTo>
                <a:lnTo>
                  <a:pt x="144015" y="6560"/>
                </a:lnTo>
                <a:close/>
                <a:moveTo>
                  <a:pt x="156196" y="6560"/>
                </a:moveTo>
                <a:lnTo>
                  <a:pt x="156196" y="12494"/>
                </a:lnTo>
                <a:lnTo>
                  <a:pt x="150262" y="12494"/>
                </a:lnTo>
                <a:lnTo>
                  <a:pt x="150262" y="6560"/>
                </a:lnTo>
                <a:close/>
                <a:moveTo>
                  <a:pt x="162445" y="6560"/>
                </a:moveTo>
                <a:lnTo>
                  <a:pt x="162445" y="12494"/>
                </a:lnTo>
                <a:lnTo>
                  <a:pt x="156509" y="12494"/>
                </a:lnTo>
                <a:lnTo>
                  <a:pt x="156509" y="6560"/>
                </a:lnTo>
                <a:close/>
                <a:moveTo>
                  <a:pt x="168692" y="6560"/>
                </a:moveTo>
                <a:lnTo>
                  <a:pt x="168692" y="12494"/>
                </a:lnTo>
                <a:lnTo>
                  <a:pt x="162756" y="12494"/>
                </a:lnTo>
                <a:lnTo>
                  <a:pt x="162756" y="6560"/>
                </a:lnTo>
                <a:close/>
                <a:moveTo>
                  <a:pt x="174939" y="6560"/>
                </a:moveTo>
                <a:lnTo>
                  <a:pt x="174939" y="12494"/>
                </a:lnTo>
                <a:lnTo>
                  <a:pt x="169005" y="12494"/>
                </a:lnTo>
                <a:lnTo>
                  <a:pt x="169005" y="6560"/>
                </a:lnTo>
                <a:close/>
                <a:moveTo>
                  <a:pt x="181186" y="6560"/>
                </a:moveTo>
                <a:lnTo>
                  <a:pt x="181186" y="12494"/>
                </a:lnTo>
                <a:lnTo>
                  <a:pt x="175252" y="12494"/>
                </a:lnTo>
                <a:lnTo>
                  <a:pt x="175252" y="6560"/>
                </a:lnTo>
                <a:close/>
                <a:moveTo>
                  <a:pt x="187435" y="6560"/>
                </a:moveTo>
                <a:lnTo>
                  <a:pt x="187435" y="12494"/>
                </a:lnTo>
                <a:lnTo>
                  <a:pt x="181499" y="12494"/>
                </a:lnTo>
                <a:lnTo>
                  <a:pt x="181499" y="6560"/>
                </a:lnTo>
                <a:close/>
                <a:moveTo>
                  <a:pt x="193684" y="6560"/>
                </a:moveTo>
                <a:lnTo>
                  <a:pt x="193684" y="12494"/>
                </a:lnTo>
                <a:lnTo>
                  <a:pt x="187749" y="12494"/>
                </a:lnTo>
                <a:lnTo>
                  <a:pt x="187749" y="6560"/>
                </a:lnTo>
                <a:close/>
                <a:moveTo>
                  <a:pt x="199931" y="6560"/>
                </a:moveTo>
                <a:lnTo>
                  <a:pt x="199931" y="12494"/>
                </a:lnTo>
                <a:lnTo>
                  <a:pt x="193996" y="12494"/>
                </a:lnTo>
                <a:lnTo>
                  <a:pt x="193996" y="6560"/>
                </a:lnTo>
                <a:close/>
                <a:moveTo>
                  <a:pt x="206180" y="6560"/>
                </a:moveTo>
                <a:lnTo>
                  <a:pt x="206180" y="12494"/>
                </a:lnTo>
                <a:lnTo>
                  <a:pt x="200244" y="12494"/>
                </a:lnTo>
                <a:lnTo>
                  <a:pt x="200244" y="6560"/>
                </a:lnTo>
                <a:close/>
                <a:moveTo>
                  <a:pt x="212427" y="6560"/>
                </a:moveTo>
                <a:lnTo>
                  <a:pt x="212427" y="12494"/>
                </a:lnTo>
                <a:lnTo>
                  <a:pt x="206491" y="12494"/>
                </a:lnTo>
                <a:lnTo>
                  <a:pt x="206491" y="6560"/>
                </a:lnTo>
                <a:close/>
                <a:moveTo>
                  <a:pt x="218674" y="6560"/>
                </a:moveTo>
                <a:lnTo>
                  <a:pt x="218674" y="12494"/>
                </a:lnTo>
                <a:lnTo>
                  <a:pt x="212739" y="12494"/>
                </a:lnTo>
                <a:lnTo>
                  <a:pt x="212739" y="6560"/>
                </a:lnTo>
                <a:close/>
                <a:moveTo>
                  <a:pt x="224921" y="6560"/>
                </a:moveTo>
                <a:lnTo>
                  <a:pt x="224921" y="12494"/>
                </a:lnTo>
                <a:lnTo>
                  <a:pt x="218987" y="12494"/>
                </a:lnTo>
                <a:lnTo>
                  <a:pt x="218987" y="6560"/>
                </a:lnTo>
                <a:close/>
                <a:moveTo>
                  <a:pt x="231170" y="6560"/>
                </a:moveTo>
                <a:lnTo>
                  <a:pt x="231170" y="12494"/>
                </a:lnTo>
                <a:lnTo>
                  <a:pt x="225234" y="12494"/>
                </a:lnTo>
                <a:lnTo>
                  <a:pt x="225234" y="6560"/>
                </a:lnTo>
                <a:close/>
                <a:moveTo>
                  <a:pt x="237417" y="6560"/>
                </a:moveTo>
                <a:lnTo>
                  <a:pt x="237417" y="12494"/>
                </a:lnTo>
                <a:lnTo>
                  <a:pt x="231481" y="12494"/>
                </a:lnTo>
                <a:lnTo>
                  <a:pt x="231481" y="6560"/>
                </a:lnTo>
                <a:close/>
                <a:moveTo>
                  <a:pt x="243664" y="6560"/>
                </a:moveTo>
                <a:lnTo>
                  <a:pt x="243664" y="12494"/>
                </a:lnTo>
                <a:lnTo>
                  <a:pt x="237729" y="12494"/>
                </a:lnTo>
                <a:lnTo>
                  <a:pt x="237729" y="6560"/>
                </a:lnTo>
                <a:close/>
                <a:moveTo>
                  <a:pt x="249914" y="6560"/>
                </a:moveTo>
                <a:lnTo>
                  <a:pt x="249914" y="12494"/>
                </a:lnTo>
                <a:lnTo>
                  <a:pt x="243978" y="12494"/>
                </a:lnTo>
                <a:lnTo>
                  <a:pt x="243978" y="6560"/>
                </a:lnTo>
                <a:close/>
                <a:moveTo>
                  <a:pt x="256161" y="6560"/>
                </a:moveTo>
                <a:lnTo>
                  <a:pt x="256161" y="12494"/>
                </a:lnTo>
                <a:lnTo>
                  <a:pt x="250225" y="12494"/>
                </a:lnTo>
                <a:lnTo>
                  <a:pt x="250225" y="6560"/>
                </a:lnTo>
                <a:close/>
                <a:moveTo>
                  <a:pt x="262409" y="6560"/>
                </a:moveTo>
                <a:lnTo>
                  <a:pt x="262409" y="12494"/>
                </a:lnTo>
                <a:lnTo>
                  <a:pt x="256474" y="12494"/>
                </a:lnTo>
                <a:lnTo>
                  <a:pt x="256474" y="6560"/>
                </a:lnTo>
                <a:close/>
                <a:moveTo>
                  <a:pt x="268656" y="6560"/>
                </a:moveTo>
                <a:lnTo>
                  <a:pt x="268656" y="12494"/>
                </a:lnTo>
                <a:lnTo>
                  <a:pt x="262721" y="12494"/>
                </a:lnTo>
                <a:lnTo>
                  <a:pt x="262721" y="6560"/>
                </a:lnTo>
                <a:close/>
                <a:moveTo>
                  <a:pt x="274904" y="6560"/>
                </a:moveTo>
                <a:lnTo>
                  <a:pt x="274904" y="12494"/>
                </a:lnTo>
                <a:lnTo>
                  <a:pt x="268968" y="12494"/>
                </a:lnTo>
                <a:lnTo>
                  <a:pt x="268968" y="6560"/>
                </a:lnTo>
                <a:close/>
                <a:moveTo>
                  <a:pt x="6251" y="12807"/>
                </a:moveTo>
                <a:lnTo>
                  <a:pt x="6251" y="18742"/>
                </a:lnTo>
                <a:lnTo>
                  <a:pt x="315" y="18742"/>
                </a:lnTo>
                <a:lnTo>
                  <a:pt x="315" y="12807"/>
                </a:lnTo>
                <a:close/>
                <a:moveTo>
                  <a:pt x="12498" y="12807"/>
                </a:moveTo>
                <a:lnTo>
                  <a:pt x="12498" y="18742"/>
                </a:lnTo>
                <a:lnTo>
                  <a:pt x="6562" y="18742"/>
                </a:lnTo>
                <a:lnTo>
                  <a:pt x="6562" y="12807"/>
                </a:lnTo>
                <a:close/>
                <a:moveTo>
                  <a:pt x="18745" y="12807"/>
                </a:moveTo>
                <a:lnTo>
                  <a:pt x="18745" y="18742"/>
                </a:lnTo>
                <a:lnTo>
                  <a:pt x="12810" y="18742"/>
                </a:lnTo>
                <a:lnTo>
                  <a:pt x="12810" y="12807"/>
                </a:lnTo>
                <a:close/>
                <a:moveTo>
                  <a:pt x="24992" y="12807"/>
                </a:moveTo>
                <a:lnTo>
                  <a:pt x="24992" y="18742"/>
                </a:lnTo>
                <a:lnTo>
                  <a:pt x="19058" y="18742"/>
                </a:lnTo>
                <a:lnTo>
                  <a:pt x="19058" y="12807"/>
                </a:lnTo>
                <a:close/>
                <a:moveTo>
                  <a:pt x="31241" y="12807"/>
                </a:moveTo>
                <a:lnTo>
                  <a:pt x="31241" y="18742"/>
                </a:lnTo>
                <a:lnTo>
                  <a:pt x="25305" y="18742"/>
                </a:lnTo>
                <a:lnTo>
                  <a:pt x="25305" y="12807"/>
                </a:lnTo>
                <a:close/>
                <a:moveTo>
                  <a:pt x="37489" y="12807"/>
                </a:moveTo>
                <a:lnTo>
                  <a:pt x="37489" y="18742"/>
                </a:lnTo>
                <a:lnTo>
                  <a:pt x="31553" y="18742"/>
                </a:lnTo>
                <a:lnTo>
                  <a:pt x="31553" y="12807"/>
                </a:lnTo>
                <a:close/>
                <a:moveTo>
                  <a:pt x="43737" y="12807"/>
                </a:moveTo>
                <a:lnTo>
                  <a:pt x="43737" y="18742"/>
                </a:lnTo>
                <a:lnTo>
                  <a:pt x="37802" y="18742"/>
                </a:lnTo>
                <a:lnTo>
                  <a:pt x="37802" y="12807"/>
                </a:lnTo>
                <a:close/>
                <a:moveTo>
                  <a:pt x="49985" y="12807"/>
                </a:moveTo>
                <a:lnTo>
                  <a:pt x="49985" y="18742"/>
                </a:lnTo>
                <a:lnTo>
                  <a:pt x="44049" y="18742"/>
                </a:lnTo>
                <a:lnTo>
                  <a:pt x="44049" y="12807"/>
                </a:lnTo>
                <a:close/>
                <a:moveTo>
                  <a:pt x="56232" y="12807"/>
                </a:moveTo>
                <a:lnTo>
                  <a:pt x="56232" y="18742"/>
                </a:lnTo>
                <a:lnTo>
                  <a:pt x="50296" y="18742"/>
                </a:lnTo>
                <a:lnTo>
                  <a:pt x="50296" y="12807"/>
                </a:lnTo>
                <a:close/>
                <a:moveTo>
                  <a:pt x="62480" y="12807"/>
                </a:moveTo>
                <a:lnTo>
                  <a:pt x="62480" y="18742"/>
                </a:lnTo>
                <a:lnTo>
                  <a:pt x="56545" y="18742"/>
                </a:lnTo>
                <a:lnTo>
                  <a:pt x="56545" y="12807"/>
                </a:lnTo>
                <a:close/>
                <a:moveTo>
                  <a:pt x="68727" y="12807"/>
                </a:moveTo>
                <a:lnTo>
                  <a:pt x="68727" y="18742"/>
                </a:lnTo>
                <a:lnTo>
                  <a:pt x="62792" y="18742"/>
                </a:lnTo>
                <a:lnTo>
                  <a:pt x="62792" y="12807"/>
                </a:lnTo>
                <a:close/>
                <a:moveTo>
                  <a:pt x="74975" y="12807"/>
                </a:moveTo>
                <a:lnTo>
                  <a:pt x="74975" y="18742"/>
                </a:lnTo>
                <a:lnTo>
                  <a:pt x="69039" y="18742"/>
                </a:lnTo>
                <a:lnTo>
                  <a:pt x="69039" y="12807"/>
                </a:lnTo>
                <a:close/>
                <a:moveTo>
                  <a:pt x="81223" y="12807"/>
                </a:moveTo>
                <a:lnTo>
                  <a:pt x="81223" y="18742"/>
                </a:lnTo>
                <a:lnTo>
                  <a:pt x="75286" y="18742"/>
                </a:lnTo>
                <a:lnTo>
                  <a:pt x="75286" y="12807"/>
                </a:lnTo>
                <a:close/>
                <a:moveTo>
                  <a:pt x="87470" y="12807"/>
                </a:moveTo>
                <a:lnTo>
                  <a:pt x="87470" y="18742"/>
                </a:lnTo>
                <a:lnTo>
                  <a:pt x="81535" y="18742"/>
                </a:lnTo>
                <a:lnTo>
                  <a:pt x="81535" y="12807"/>
                </a:lnTo>
                <a:close/>
                <a:moveTo>
                  <a:pt x="93720" y="12807"/>
                </a:moveTo>
                <a:lnTo>
                  <a:pt x="93720" y="18742"/>
                </a:lnTo>
                <a:lnTo>
                  <a:pt x="87784" y="18742"/>
                </a:lnTo>
                <a:lnTo>
                  <a:pt x="87784" y="12807"/>
                </a:lnTo>
                <a:close/>
                <a:moveTo>
                  <a:pt x="99967" y="12807"/>
                </a:moveTo>
                <a:lnTo>
                  <a:pt x="99967" y="18742"/>
                </a:lnTo>
                <a:lnTo>
                  <a:pt x="94031" y="18742"/>
                </a:lnTo>
                <a:lnTo>
                  <a:pt x="94031" y="12807"/>
                </a:lnTo>
                <a:close/>
                <a:moveTo>
                  <a:pt x="106214" y="12807"/>
                </a:moveTo>
                <a:lnTo>
                  <a:pt x="106214" y="18742"/>
                </a:lnTo>
                <a:lnTo>
                  <a:pt x="100280" y="18742"/>
                </a:lnTo>
                <a:lnTo>
                  <a:pt x="100280" y="12807"/>
                </a:lnTo>
                <a:close/>
                <a:moveTo>
                  <a:pt x="112461" y="12807"/>
                </a:moveTo>
                <a:lnTo>
                  <a:pt x="112461" y="18742"/>
                </a:lnTo>
                <a:lnTo>
                  <a:pt x="106527" y="18742"/>
                </a:lnTo>
                <a:lnTo>
                  <a:pt x="106527" y="12807"/>
                </a:lnTo>
                <a:close/>
                <a:moveTo>
                  <a:pt x="118710" y="12807"/>
                </a:moveTo>
                <a:lnTo>
                  <a:pt x="118710" y="18742"/>
                </a:lnTo>
                <a:lnTo>
                  <a:pt x="112774" y="18742"/>
                </a:lnTo>
                <a:lnTo>
                  <a:pt x="112774" y="12807"/>
                </a:lnTo>
                <a:close/>
                <a:moveTo>
                  <a:pt x="124957" y="12807"/>
                </a:moveTo>
                <a:lnTo>
                  <a:pt x="124957" y="18742"/>
                </a:lnTo>
                <a:lnTo>
                  <a:pt x="119021" y="18742"/>
                </a:lnTo>
                <a:lnTo>
                  <a:pt x="119021" y="12807"/>
                </a:lnTo>
                <a:close/>
                <a:moveTo>
                  <a:pt x="131204" y="12807"/>
                </a:moveTo>
                <a:lnTo>
                  <a:pt x="131204" y="18742"/>
                </a:lnTo>
                <a:lnTo>
                  <a:pt x="125270" y="18742"/>
                </a:lnTo>
                <a:lnTo>
                  <a:pt x="125270" y="12807"/>
                </a:lnTo>
                <a:close/>
                <a:moveTo>
                  <a:pt x="137451" y="12807"/>
                </a:moveTo>
                <a:lnTo>
                  <a:pt x="137451" y="18742"/>
                </a:lnTo>
                <a:lnTo>
                  <a:pt x="131517" y="18742"/>
                </a:lnTo>
                <a:lnTo>
                  <a:pt x="131517" y="12807"/>
                </a:lnTo>
                <a:close/>
                <a:moveTo>
                  <a:pt x="143702" y="12807"/>
                </a:moveTo>
                <a:lnTo>
                  <a:pt x="143702" y="18742"/>
                </a:lnTo>
                <a:lnTo>
                  <a:pt x="137766" y="18742"/>
                </a:lnTo>
                <a:lnTo>
                  <a:pt x="137766" y="12807"/>
                </a:lnTo>
                <a:close/>
                <a:moveTo>
                  <a:pt x="149949" y="12807"/>
                </a:moveTo>
                <a:lnTo>
                  <a:pt x="149949" y="18742"/>
                </a:lnTo>
                <a:lnTo>
                  <a:pt x="144015" y="18742"/>
                </a:lnTo>
                <a:lnTo>
                  <a:pt x="144015" y="12807"/>
                </a:lnTo>
                <a:close/>
                <a:moveTo>
                  <a:pt x="156196" y="12807"/>
                </a:moveTo>
                <a:lnTo>
                  <a:pt x="156196" y="18742"/>
                </a:lnTo>
                <a:lnTo>
                  <a:pt x="150262" y="18742"/>
                </a:lnTo>
                <a:lnTo>
                  <a:pt x="150262" y="12807"/>
                </a:lnTo>
                <a:close/>
                <a:moveTo>
                  <a:pt x="162445" y="12807"/>
                </a:moveTo>
                <a:lnTo>
                  <a:pt x="162445" y="18742"/>
                </a:lnTo>
                <a:lnTo>
                  <a:pt x="156509" y="18742"/>
                </a:lnTo>
                <a:lnTo>
                  <a:pt x="156509" y="12807"/>
                </a:lnTo>
                <a:close/>
                <a:moveTo>
                  <a:pt x="168692" y="12807"/>
                </a:moveTo>
                <a:lnTo>
                  <a:pt x="168692" y="18742"/>
                </a:lnTo>
                <a:lnTo>
                  <a:pt x="162756" y="18742"/>
                </a:lnTo>
                <a:lnTo>
                  <a:pt x="162756" y="12807"/>
                </a:lnTo>
                <a:close/>
                <a:moveTo>
                  <a:pt x="174939" y="12807"/>
                </a:moveTo>
                <a:lnTo>
                  <a:pt x="174939" y="18742"/>
                </a:lnTo>
                <a:lnTo>
                  <a:pt x="169005" y="18742"/>
                </a:lnTo>
                <a:lnTo>
                  <a:pt x="169005" y="12807"/>
                </a:lnTo>
                <a:close/>
                <a:moveTo>
                  <a:pt x="181186" y="12807"/>
                </a:moveTo>
                <a:lnTo>
                  <a:pt x="181186" y="18742"/>
                </a:lnTo>
                <a:lnTo>
                  <a:pt x="175252" y="18742"/>
                </a:lnTo>
                <a:lnTo>
                  <a:pt x="175252" y="12807"/>
                </a:lnTo>
                <a:close/>
                <a:moveTo>
                  <a:pt x="187435" y="12807"/>
                </a:moveTo>
                <a:lnTo>
                  <a:pt x="187435" y="18742"/>
                </a:lnTo>
                <a:lnTo>
                  <a:pt x="181499" y="18742"/>
                </a:lnTo>
                <a:lnTo>
                  <a:pt x="181499" y="12807"/>
                </a:lnTo>
                <a:close/>
                <a:moveTo>
                  <a:pt x="193684" y="12807"/>
                </a:moveTo>
                <a:lnTo>
                  <a:pt x="193684" y="18742"/>
                </a:lnTo>
                <a:lnTo>
                  <a:pt x="187749" y="18742"/>
                </a:lnTo>
                <a:lnTo>
                  <a:pt x="187749" y="12807"/>
                </a:lnTo>
                <a:close/>
                <a:moveTo>
                  <a:pt x="199931" y="12807"/>
                </a:moveTo>
                <a:lnTo>
                  <a:pt x="199931" y="18742"/>
                </a:lnTo>
                <a:lnTo>
                  <a:pt x="193996" y="18742"/>
                </a:lnTo>
                <a:lnTo>
                  <a:pt x="193996" y="12807"/>
                </a:lnTo>
                <a:close/>
                <a:moveTo>
                  <a:pt x="206180" y="12807"/>
                </a:moveTo>
                <a:lnTo>
                  <a:pt x="206180" y="18742"/>
                </a:lnTo>
                <a:lnTo>
                  <a:pt x="200244" y="18742"/>
                </a:lnTo>
                <a:lnTo>
                  <a:pt x="200244" y="12807"/>
                </a:lnTo>
                <a:close/>
                <a:moveTo>
                  <a:pt x="212427" y="12807"/>
                </a:moveTo>
                <a:lnTo>
                  <a:pt x="212427" y="18742"/>
                </a:lnTo>
                <a:lnTo>
                  <a:pt x="206491" y="18742"/>
                </a:lnTo>
                <a:lnTo>
                  <a:pt x="206491" y="12807"/>
                </a:lnTo>
                <a:close/>
                <a:moveTo>
                  <a:pt x="218674" y="12807"/>
                </a:moveTo>
                <a:lnTo>
                  <a:pt x="218674" y="18742"/>
                </a:lnTo>
                <a:lnTo>
                  <a:pt x="212739" y="18742"/>
                </a:lnTo>
                <a:lnTo>
                  <a:pt x="212739" y="12807"/>
                </a:lnTo>
                <a:close/>
                <a:moveTo>
                  <a:pt x="224921" y="12807"/>
                </a:moveTo>
                <a:lnTo>
                  <a:pt x="224921" y="18742"/>
                </a:lnTo>
                <a:lnTo>
                  <a:pt x="218987" y="18742"/>
                </a:lnTo>
                <a:lnTo>
                  <a:pt x="218987" y="12807"/>
                </a:lnTo>
                <a:close/>
                <a:moveTo>
                  <a:pt x="231170" y="12807"/>
                </a:moveTo>
                <a:lnTo>
                  <a:pt x="231170" y="18742"/>
                </a:lnTo>
                <a:lnTo>
                  <a:pt x="225234" y="18742"/>
                </a:lnTo>
                <a:lnTo>
                  <a:pt x="225234" y="12807"/>
                </a:lnTo>
                <a:close/>
                <a:moveTo>
                  <a:pt x="237417" y="12807"/>
                </a:moveTo>
                <a:lnTo>
                  <a:pt x="237417" y="18742"/>
                </a:lnTo>
                <a:lnTo>
                  <a:pt x="231481" y="18742"/>
                </a:lnTo>
                <a:lnTo>
                  <a:pt x="231481" y="12807"/>
                </a:lnTo>
                <a:close/>
                <a:moveTo>
                  <a:pt x="243664" y="12807"/>
                </a:moveTo>
                <a:lnTo>
                  <a:pt x="243664" y="18742"/>
                </a:lnTo>
                <a:lnTo>
                  <a:pt x="237729" y="18742"/>
                </a:lnTo>
                <a:lnTo>
                  <a:pt x="237729" y="12807"/>
                </a:lnTo>
                <a:close/>
                <a:moveTo>
                  <a:pt x="249914" y="12807"/>
                </a:moveTo>
                <a:lnTo>
                  <a:pt x="249914" y="18742"/>
                </a:lnTo>
                <a:lnTo>
                  <a:pt x="243978" y="18742"/>
                </a:lnTo>
                <a:lnTo>
                  <a:pt x="243978" y="12807"/>
                </a:lnTo>
                <a:close/>
                <a:moveTo>
                  <a:pt x="256161" y="12807"/>
                </a:moveTo>
                <a:lnTo>
                  <a:pt x="256161" y="18742"/>
                </a:lnTo>
                <a:lnTo>
                  <a:pt x="250225" y="18742"/>
                </a:lnTo>
                <a:lnTo>
                  <a:pt x="250225" y="12807"/>
                </a:lnTo>
                <a:close/>
                <a:moveTo>
                  <a:pt x="262409" y="12807"/>
                </a:moveTo>
                <a:lnTo>
                  <a:pt x="262409" y="18742"/>
                </a:lnTo>
                <a:lnTo>
                  <a:pt x="256474" y="18742"/>
                </a:lnTo>
                <a:lnTo>
                  <a:pt x="256474" y="12807"/>
                </a:lnTo>
                <a:close/>
                <a:moveTo>
                  <a:pt x="268656" y="12807"/>
                </a:moveTo>
                <a:lnTo>
                  <a:pt x="268656" y="18742"/>
                </a:lnTo>
                <a:lnTo>
                  <a:pt x="262721" y="18742"/>
                </a:lnTo>
                <a:lnTo>
                  <a:pt x="262721" y="12807"/>
                </a:lnTo>
                <a:close/>
                <a:moveTo>
                  <a:pt x="274904" y="12807"/>
                </a:moveTo>
                <a:lnTo>
                  <a:pt x="274904" y="18742"/>
                </a:lnTo>
                <a:lnTo>
                  <a:pt x="268968" y="18742"/>
                </a:lnTo>
                <a:lnTo>
                  <a:pt x="268968" y="12807"/>
                </a:lnTo>
                <a:close/>
                <a:moveTo>
                  <a:pt x="6251" y="19054"/>
                </a:moveTo>
                <a:lnTo>
                  <a:pt x="6251" y="24990"/>
                </a:lnTo>
                <a:lnTo>
                  <a:pt x="315" y="24990"/>
                </a:lnTo>
                <a:lnTo>
                  <a:pt x="315" y="19054"/>
                </a:lnTo>
                <a:close/>
                <a:moveTo>
                  <a:pt x="12498" y="19054"/>
                </a:moveTo>
                <a:lnTo>
                  <a:pt x="12498" y="24990"/>
                </a:lnTo>
                <a:lnTo>
                  <a:pt x="6562" y="24990"/>
                </a:lnTo>
                <a:lnTo>
                  <a:pt x="6562" y="19054"/>
                </a:lnTo>
                <a:close/>
                <a:moveTo>
                  <a:pt x="18745" y="19054"/>
                </a:moveTo>
                <a:lnTo>
                  <a:pt x="18745" y="24990"/>
                </a:lnTo>
                <a:lnTo>
                  <a:pt x="12810" y="24990"/>
                </a:lnTo>
                <a:lnTo>
                  <a:pt x="12810" y="19054"/>
                </a:lnTo>
                <a:close/>
                <a:moveTo>
                  <a:pt x="24992" y="19054"/>
                </a:moveTo>
                <a:lnTo>
                  <a:pt x="24992" y="24990"/>
                </a:lnTo>
                <a:lnTo>
                  <a:pt x="19058" y="24990"/>
                </a:lnTo>
                <a:lnTo>
                  <a:pt x="19058" y="19054"/>
                </a:lnTo>
                <a:close/>
                <a:moveTo>
                  <a:pt x="31241" y="19054"/>
                </a:moveTo>
                <a:lnTo>
                  <a:pt x="31241" y="24990"/>
                </a:lnTo>
                <a:lnTo>
                  <a:pt x="25305" y="24990"/>
                </a:lnTo>
                <a:lnTo>
                  <a:pt x="25305" y="19054"/>
                </a:lnTo>
                <a:close/>
                <a:moveTo>
                  <a:pt x="37489" y="19054"/>
                </a:moveTo>
                <a:lnTo>
                  <a:pt x="37489" y="24990"/>
                </a:lnTo>
                <a:lnTo>
                  <a:pt x="31553" y="24990"/>
                </a:lnTo>
                <a:lnTo>
                  <a:pt x="31553" y="19054"/>
                </a:lnTo>
                <a:close/>
                <a:moveTo>
                  <a:pt x="43737" y="19054"/>
                </a:moveTo>
                <a:lnTo>
                  <a:pt x="43737" y="24990"/>
                </a:lnTo>
                <a:lnTo>
                  <a:pt x="37802" y="24990"/>
                </a:lnTo>
                <a:lnTo>
                  <a:pt x="37802" y="19054"/>
                </a:lnTo>
                <a:close/>
                <a:moveTo>
                  <a:pt x="49985" y="19054"/>
                </a:moveTo>
                <a:lnTo>
                  <a:pt x="49985" y="24990"/>
                </a:lnTo>
                <a:lnTo>
                  <a:pt x="44049" y="24990"/>
                </a:lnTo>
                <a:lnTo>
                  <a:pt x="44049" y="19054"/>
                </a:lnTo>
                <a:close/>
                <a:moveTo>
                  <a:pt x="56232" y="19054"/>
                </a:moveTo>
                <a:lnTo>
                  <a:pt x="56232" y="24990"/>
                </a:lnTo>
                <a:lnTo>
                  <a:pt x="50296" y="24990"/>
                </a:lnTo>
                <a:lnTo>
                  <a:pt x="50296" y="19054"/>
                </a:lnTo>
                <a:close/>
                <a:moveTo>
                  <a:pt x="62480" y="19054"/>
                </a:moveTo>
                <a:lnTo>
                  <a:pt x="62480" y="24990"/>
                </a:lnTo>
                <a:lnTo>
                  <a:pt x="56545" y="24990"/>
                </a:lnTo>
                <a:lnTo>
                  <a:pt x="56545" y="19054"/>
                </a:lnTo>
                <a:close/>
                <a:moveTo>
                  <a:pt x="68727" y="19054"/>
                </a:moveTo>
                <a:lnTo>
                  <a:pt x="68727" y="24990"/>
                </a:lnTo>
                <a:lnTo>
                  <a:pt x="62792" y="24990"/>
                </a:lnTo>
                <a:lnTo>
                  <a:pt x="62792" y="19054"/>
                </a:lnTo>
                <a:close/>
                <a:moveTo>
                  <a:pt x="74975" y="19054"/>
                </a:moveTo>
                <a:lnTo>
                  <a:pt x="74975" y="24990"/>
                </a:lnTo>
                <a:lnTo>
                  <a:pt x="69039" y="24990"/>
                </a:lnTo>
                <a:lnTo>
                  <a:pt x="69039" y="19054"/>
                </a:lnTo>
                <a:close/>
                <a:moveTo>
                  <a:pt x="81223" y="19054"/>
                </a:moveTo>
                <a:lnTo>
                  <a:pt x="81223" y="24990"/>
                </a:lnTo>
                <a:lnTo>
                  <a:pt x="75286" y="24990"/>
                </a:lnTo>
                <a:lnTo>
                  <a:pt x="75286" y="19054"/>
                </a:lnTo>
                <a:close/>
                <a:moveTo>
                  <a:pt x="87470" y="19054"/>
                </a:moveTo>
                <a:lnTo>
                  <a:pt x="87470" y="24990"/>
                </a:lnTo>
                <a:lnTo>
                  <a:pt x="81535" y="24990"/>
                </a:lnTo>
                <a:lnTo>
                  <a:pt x="81535" y="19054"/>
                </a:lnTo>
                <a:close/>
                <a:moveTo>
                  <a:pt x="93720" y="19054"/>
                </a:moveTo>
                <a:lnTo>
                  <a:pt x="93720" y="24990"/>
                </a:lnTo>
                <a:lnTo>
                  <a:pt x="87784" y="24990"/>
                </a:lnTo>
                <a:lnTo>
                  <a:pt x="87784" y="19054"/>
                </a:lnTo>
                <a:close/>
                <a:moveTo>
                  <a:pt x="99967" y="19054"/>
                </a:moveTo>
                <a:lnTo>
                  <a:pt x="99967" y="24990"/>
                </a:lnTo>
                <a:lnTo>
                  <a:pt x="94031" y="24990"/>
                </a:lnTo>
                <a:lnTo>
                  <a:pt x="94031" y="19054"/>
                </a:lnTo>
                <a:close/>
                <a:moveTo>
                  <a:pt x="106214" y="19054"/>
                </a:moveTo>
                <a:lnTo>
                  <a:pt x="106214" y="24990"/>
                </a:lnTo>
                <a:lnTo>
                  <a:pt x="100280" y="24990"/>
                </a:lnTo>
                <a:lnTo>
                  <a:pt x="100280" y="19054"/>
                </a:lnTo>
                <a:close/>
                <a:moveTo>
                  <a:pt x="112461" y="19054"/>
                </a:moveTo>
                <a:lnTo>
                  <a:pt x="112461" y="24990"/>
                </a:lnTo>
                <a:lnTo>
                  <a:pt x="106527" y="24990"/>
                </a:lnTo>
                <a:lnTo>
                  <a:pt x="106527" y="19054"/>
                </a:lnTo>
                <a:close/>
                <a:moveTo>
                  <a:pt x="118710" y="19054"/>
                </a:moveTo>
                <a:lnTo>
                  <a:pt x="118710" y="24990"/>
                </a:lnTo>
                <a:lnTo>
                  <a:pt x="112774" y="24990"/>
                </a:lnTo>
                <a:lnTo>
                  <a:pt x="112774" y="19054"/>
                </a:lnTo>
                <a:close/>
                <a:moveTo>
                  <a:pt x="124957" y="19054"/>
                </a:moveTo>
                <a:lnTo>
                  <a:pt x="124957" y="24990"/>
                </a:lnTo>
                <a:lnTo>
                  <a:pt x="119021" y="24990"/>
                </a:lnTo>
                <a:lnTo>
                  <a:pt x="119021" y="19054"/>
                </a:lnTo>
                <a:close/>
                <a:moveTo>
                  <a:pt x="131204" y="19054"/>
                </a:moveTo>
                <a:lnTo>
                  <a:pt x="131204" y="24990"/>
                </a:lnTo>
                <a:lnTo>
                  <a:pt x="125270" y="24990"/>
                </a:lnTo>
                <a:lnTo>
                  <a:pt x="125270" y="19054"/>
                </a:lnTo>
                <a:close/>
                <a:moveTo>
                  <a:pt x="137451" y="19054"/>
                </a:moveTo>
                <a:lnTo>
                  <a:pt x="137451" y="24990"/>
                </a:lnTo>
                <a:lnTo>
                  <a:pt x="131517" y="24990"/>
                </a:lnTo>
                <a:lnTo>
                  <a:pt x="131517" y="19054"/>
                </a:lnTo>
                <a:close/>
                <a:moveTo>
                  <a:pt x="143702" y="19054"/>
                </a:moveTo>
                <a:lnTo>
                  <a:pt x="143702" y="24990"/>
                </a:lnTo>
                <a:lnTo>
                  <a:pt x="137766" y="24990"/>
                </a:lnTo>
                <a:lnTo>
                  <a:pt x="137766" y="19054"/>
                </a:lnTo>
                <a:close/>
                <a:moveTo>
                  <a:pt x="149949" y="19054"/>
                </a:moveTo>
                <a:lnTo>
                  <a:pt x="149949" y="24990"/>
                </a:lnTo>
                <a:lnTo>
                  <a:pt x="144015" y="24990"/>
                </a:lnTo>
                <a:lnTo>
                  <a:pt x="144015" y="19054"/>
                </a:lnTo>
                <a:close/>
                <a:moveTo>
                  <a:pt x="156196" y="19054"/>
                </a:moveTo>
                <a:lnTo>
                  <a:pt x="156196" y="24990"/>
                </a:lnTo>
                <a:lnTo>
                  <a:pt x="150262" y="24990"/>
                </a:lnTo>
                <a:lnTo>
                  <a:pt x="150262" y="19054"/>
                </a:lnTo>
                <a:close/>
                <a:moveTo>
                  <a:pt x="162445" y="19054"/>
                </a:moveTo>
                <a:lnTo>
                  <a:pt x="162445" y="24990"/>
                </a:lnTo>
                <a:lnTo>
                  <a:pt x="156509" y="24990"/>
                </a:lnTo>
                <a:lnTo>
                  <a:pt x="156509" y="19054"/>
                </a:lnTo>
                <a:close/>
                <a:moveTo>
                  <a:pt x="168692" y="19054"/>
                </a:moveTo>
                <a:lnTo>
                  <a:pt x="168692" y="24990"/>
                </a:lnTo>
                <a:lnTo>
                  <a:pt x="162756" y="24990"/>
                </a:lnTo>
                <a:lnTo>
                  <a:pt x="162756" y="19054"/>
                </a:lnTo>
                <a:close/>
                <a:moveTo>
                  <a:pt x="174939" y="19054"/>
                </a:moveTo>
                <a:lnTo>
                  <a:pt x="174939" y="24990"/>
                </a:lnTo>
                <a:lnTo>
                  <a:pt x="169005" y="24990"/>
                </a:lnTo>
                <a:lnTo>
                  <a:pt x="169005" y="19054"/>
                </a:lnTo>
                <a:close/>
                <a:moveTo>
                  <a:pt x="181186" y="19054"/>
                </a:moveTo>
                <a:lnTo>
                  <a:pt x="181186" y="24990"/>
                </a:lnTo>
                <a:lnTo>
                  <a:pt x="175252" y="24990"/>
                </a:lnTo>
                <a:lnTo>
                  <a:pt x="175252" y="19054"/>
                </a:lnTo>
                <a:close/>
                <a:moveTo>
                  <a:pt x="187435" y="19054"/>
                </a:moveTo>
                <a:lnTo>
                  <a:pt x="187435" y="24990"/>
                </a:lnTo>
                <a:lnTo>
                  <a:pt x="181499" y="24990"/>
                </a:lnTo>
                <a:lnTo>
                  <a:pt x="181499" y="19054"/>
                </a:lnTo>
                <a:close/>
                <a:moveTo>
                  <a:pt x="193684" y="19054"/>
                </a:moveTo>
                <a:lnTo>
                  <a:pt x="193684" y="24990"/>
                </a:lnTo>
                <a:lnTo>
                  <a:pt x="187749" y="24990"/>
                </a:lnTo>
                <a:lnTo>
                  <a:pt x="187749" y="19054"/>
                </a:lnTo>
                <a:close/>
                <a:moveTo>
                  <a:pt x="199931" y="19054"/>
                </a:moveTo>
                <a:lnTo>
                  <a:pt x="199931" y="24990"/>
                </a:lnTo>
                <a:lnTo>
                  <a:pt x="193996" y="24990"/>
                </a:lnTo>
                <a:lnTo>
                  <a:pt x="193996" y="19054"/>
                </a:lnTo>
                <a:close/>
                <a:moveTo>
                  <a:pt x="206180" y="19054"/>
                </a:moveTo>
                <a:lnTo>
                  <a:pt x="206180" y="24990"/>
                </a:lnTo>
                <a:lnTo>
                  <a:pt x="200244" y="24990"/>
                </a:lnTo>
                <a:lnTo>
                  <a:pt x="200244" y="19054"/>
                </a:lnTo>
                <a:close/>
                <a:moveTo>
                  <a:pt x="212427" y="19054"/>
                </a:moveTo>
                <a:lnTo>
                  <a:pt x="212427" y="24990"/>
                </a:lnTo>
                <a:lnTo>
                  <a:pt x="206491" y="24990"/>
                </a:lnTo>
                <a:lnTo>
                  <a:pt x="206491" y="19054"/>
                </a:lnTo>
                <a:close/>
                <a:moveTo>
                  <a:pt x="218674" y="19054"/>
                </a:moveTo>
                <a:lnTo>
                  <a:pt x="218674" y="24990"/>
                </a:lnTo>
                <a:lnTo>
                  <a:pt x="212739" y="24990"/>
                </a:lnTo>
                <a:lnTo>
                  <a:pt x="212739" y="19054"/>
                </a:lnTo>
                <a:close/>
                <a:moveTo>
                  <a:pt x="224921" y="19054"/>
                </a:moveTo>
                <a:lnTo>
                  <a:pt x="224921" y="24990"/>
                </a:lnTo>
                <a:lnTo>
                  <a:pt x="218987" y="24990"/>
                </a:lnTo>
                <a:lnTo>
                  <a:pt x="218987" y="19054"/>
                </a:lnTo>
                <a:close/>
                <a:moveTo>
                  <a:pt x="231170" y="19054"/>
                </a:moveTo>
                <a:lnTo>
                  <a:pt x="231170" y="24990"/>
                </a:lnTo>
                <a:lnTo>
                  <a:pt x="225234" y="24990"/>
                </a:lnTo>
                <a:lnTo>
                  <a:pt x="225234" y="19054"/>
                </a:lnTo>
                <a:close/>
                <a:moveTo>
                  <a:pt x="237417" y="19054"/>
                </a:moveTo>
                <a:lnTo>
                  <a:pt x="237417" y="24990"/>
                </a:lnTo>
                <a:lnTo>
                  <a:pt x="231481" y="24990"/>
                </a:lnTo>
                <a:lnTo>
                  <a:pt x="231481" y="19054"/>
                </a:lnTo>
                <a:close/>
                <a:moveTo>
                  <a:pt x="243664" y="19054"/>
                </a:moveTo>
                <a:lnTo>
                  <a:pt x="243664" y="24990"/>
                </a:lnTo>
                <a:lnTo>
                  <a:pt x="237729" y="24990"/>
                </a:lnTo>
                <a:lnTo>
                  <a:pt x="237729" y="19054"/>
                </a:lnTo>
                <a:close/>
                <a:moveTo>
                  <a:pt x="249911" y="19054"/>
                </a:moveTo>
                <a:lnTo>
                  <a:pt x="249911" y="24990"/>
                </a:lnTo>
                <a:lnTo>
                  <a:pt x="243977" y="24990"/>
                </a:lnTo>
                <a:lnTo>
                  <a:pt x="243977" y="19054"/>
                </a:lnTo>
                <a:close/>
                <a:moveTo>
                  <a:pt x="256161" y="19054"/>
                </a:moveTo>
                <a:lnTo>
                  <a:pt x="256161" y="24990"/>
                </a:lnTo>
                <a:lnTo>
                  <a:pt x="250225" y="24990"/>
                </a:lnTo>
                <a:lnTo>
                  <a:pt x="250225" y="19054"/>
                </a:lnTo>
                <a:close/>
                <a:moveTo>
                  <a:pt x="262409" y="19054"/>
                </a:moveTo>
                <a:lnTo>
                  <a:pt x="262409" y="24990"/>
                </a:lnTo>
                <a:lnTo>
                  <a:pt x="256474" y="24990"/>
                </a:lnTo>
                <a:lnTo>
                  <a:pt x="256474" y="19054"/>
                </a:lnTo>
                <a:close/>
                <a:moveTo>
                  <a:pt x="268656" y="19054"/>
                </a:moveTo>
                <a:lnTo>
                  <a:pt x="268656" y="24990"/>
                </a:lnTo>
                <a:lnTo>
                  <a:pt x="262721" y="24990"/>
                </a:lnTo>
                <a:lnTo>
                  <a:pt x="262721" y="19054"/>
                </a:lnTo>
                <a:close/>
                <a:moveTo>
                  <a:pt x="274904" y="19054"/>
                </a:moveTo>
                <a:lnTo>
                  <a:pt x="274904" y="24990"/>
                </a:lnTo>
                <a:lnTo>
                  <a:pt x="268968" y="24990"/>
                </a:lnTo>
                <a:lnTo>
                  <a:pt x="268968" y="19054"/>
                </a:lnTo>
                <a:close/>
                <a:moveTo>
                  <a:pt x="6251" y="25301"/>
                </a:moveTo>
                <a:lnTo>
                  <a:pt x="6251" y="31237"/>
                </a:lnTo>
                <a:lnTo>
                  <a:pt x="315" y="31237"/>
                </a:lnTo>
                <a:lnTo>
                  <a:pt x="315" y="25301"/>
                </a:lnTo>
                <a:close/>
                <a:moveTo>
                  <a:pt x="12498" y="25301"/>
                </a:moveTo>
                <a:lnTo>
                  <a:pt x="12498" y="31237"/>
                </a:lnTo>
                <a:lnTo>
                  <a:pt x="6562" y="31237"/>
                </a:lnTo>
                <a:lnTo>
                  <a:pt x="6562" y="25301"/>
                </a:lnTo>
                <a:close/>
                <a:moveTo>
                  <a:pt x="18745" y="25301"/>
                </a:moveTo>
                <a:lnTo>
                  <a:pt x="18745" y="31237"/>
                </a:lnTo>
                <a:lnTo>
                  <a:pt x="12810" y="31237"/>
                </a:lnTo>
                <a:lnTo>
                  <a:pt x="12810" y="25301"/>
                </a:lnTo>
                <a:close/>
                <a:moveTo>
                  <a:pt x="24992" y="25301"/>
                </a:moveTo>
                <a:lnTo>
                  <a:pt x="24992" y="31237"/>
                </a:lnTo>
                <a:lnTo>
                  <a:pt x="19058" y="31237"/>
                </a:lnTo>
                <a:lnTo>
                  <a:pt x="19058" y="25301"/>
                </a:lnTo>
                <a:close/>
                <a:moveTo>
                  <a:pt x="31241" y="25301"/>
                </a:moveTo>
                <a:lnTo>
                  <a:pt x="31241" y="31237"/>
                </a:lnTo>
                <a:lnTo>
                  <a:pt x="25305" y="31237"/>
                </a:lnTo>
                <a:lnTo>
                  <a:pt x="25305" y="25301"/>
                </a:lnTo>
                <a:close/>
                <a:moveTo>
                  <a:pt x="37489" y="25301"/>
                </a:moveTo>
                <a:lnTo>
                  <a:pt x="37489" y="31237"/>
                </a:lnTo>
                <a:lnTo>
                  <a:pt x="31553" y="31237"/>
                </a:lnTo>
                <a:lnTo>
                  <a:pt x="31553" y="25301"/>
                </a:lnTo>
                <a:close/>
                <a:moveTo>
                  <a:pt x="43737" y="25301"/>
                </a:moveTo>
                <a:lnTo>
                  <a:pt x="43737" y="31237"/>
                </a:lnTo>
                <a:lnTo>
                  <a:pt x="37802" y="31237"/>
                </a:lnTo>
                <a:lnTo>
                  <a:pt x="37802" y="25301"/>
                </a:lnTo>
                <a:close/>
                <a:moveTo>
                  <a:pt x="49985" y="25301"/>
                </a:moveTo>
                <a:lnTo>
                  <a:pt x="49985" y="31237"/>
                </a:lnTo>
                <a:lnTo>
                  <a:pt x="44049" y="31237"/>
                </a:lnTo>
                <a:lnTo>
                  <a:pt x="44049" y="25301"/>
                </a:lnTo>
                <a:close/>
                <a:moveTo>
                  <a:pt x="56232" y="25301"/>
                </a:moveTo>
                <a:lnTo>
                  <a:pt x="56232" y="31237"/>
                </a:lnTo>
                <a:lnTo>
                  <a:pt x="50296" y="31237"/>
                </a:lnTo>
                <a:lnTo>
                  <a:pt x="50296" y="25301"/>
                </a:lnTo>
                <a:close/>
                <a:moveTo>
                  <a:pt x="62480" y="25301"/>
                </a:moveTo>
                <a:lnTo>
                  <a:pt x="62480" y="31237"/>
                </a:lnTo>
                <a:lnTo>
                  <a:pt x="56545" y="31237"/>
                </a:lnTo>
                <a:lnTo>
                  <a:pt x="56545" y="25301"/>
                </a:lnTo>
                <a:close/>
                <a:moveTo>
                  <a:pt x="68727" y="25301"/>
                </a:moveTo>
                <a:lnTo>
                  <a:pt x="68727" y="31237"/>
                </a:lnTo>
                <a:lnTo>
                  <a:pt x="62792" y="31237"/>
                </a:lnTo>
                <a:lnTo>
                  <a:pt x="62792" y="25301"/>
                </a:lnTo>
                <a:close/>
                <a:moveTo>
                  <a:pt x="74975" y="25301"/>
                </a:moveTo>
                <a:lnTo>
                  <a:pt x="74975" y="31237"/>
                </a:lnTo>
                <a:lnTo>
                  <a:pt x="69039" y="31237"/>
                </a:lnTo>
                <a:lnTo>
                  <a:pt x="69039" y="25301"/>
                </a:lnTo>
                <a:close/>
                <a:moveTo>
                  <a:pt x="81223" y="25301"/>
                </a:moveTo>
                <a:lnTo>
                  <a:pt x="81223" y="31237"/>
                </a:lnTo>
                <a:lnTo>
                  <a:pt x="75286" y="31237"/>
                </a:lnTo>
                <a:lnTo>
                  <a:pt x="75286" y="25301"/>
                </a:lnTo>
                <a:close/>
                <a:moveTo>
                  <a:pt x="87470" y="25301"/>
                </a:moveTo>
                <a:lnTo>
                  <a:pt x="87470" y="31237"/>
                </a:lnTo>
                <a:lnTo>
                  <a:pt x="81535" y="31237"/>
                </a:lnTo>
                <a:lnTo>
                  <a:pt x="81535" y="25301"/>
                </a:lnTo>
                <a:close/>
                <a:moveTo>
                  <a:pt x="93720" y="25301"/>
                </a:moveTo>
                <a:lnTo>
                  <a:pt x="93720" y="31237"/>
                </a:lnTo>
                <a:lnTo>
                  <a:pt x="87784" y="31237"/>
                </a:lnTo>
                <a:lnTo>
                  <a:pt x="87784" y="25301"/>
                </a:lnTo>
                <a:close/>
                <a:moveTo>
                  <a:pt x="99967" y="25301"/>
                </a:moveTo>
                <a:lnTo>
                  <a:pt x="99967" y="31237"/>
                </a:lnTo>
                <a:lnTo>
                  <a:pt x="94031" y="31237"/>
                </a:lnTo>
                <a:lnTo>
                  <a:pt x="94031" y="25301"/>
                </a:lnTo>
                <a:close/>
                <a:moveTo>
                  <a:pt x="106214" y="25301"/>
                </a:moveTo>
                <a:lnTo>
                  <a:pt x="106214" y="31237"/>
                </a:lnTo>
                <a:lnTo>
                  <a:pt x="100280" y="31237"/>
                </a:lnTo>
                <a:lnTo>
                  <a:pt x="100280" y="25301"/>
                </a:lnTo>
                <a:close/>
                <a:moveTo>
                  <a:pt x="112461" y="25301"/>
                </a:moveTo>
                <a:lnTo>
                  <a:pt x="112461" y="31237"/>
                </a:lnTo>
                <a:lnTo>
                  <a:pt x="106527" y="31237"/>
                </a:lnTo>
                <a:lnTo>
                  <a:pt x="106527" y="25301"/>
                </a:lnTo>
                <a:close/>
                <a:moveTo>
                  <a:pt x="118710" y="25301"/>
                </a:moveTo>
                <a:lnTo>
                  <a:pt x="118710" y="31237"/>
                </a:lnTo>
                <a:lnTo>
                  <a:pt x="112774" y="31237"/>
                </a:lnTo>
                <a:lnTo>
                  <a:pt x="112774" y="25301"/>
                </a:lnTo>
                <a:close/>
                <a:moveTo>
                  <a:pt x="124957" y="25301"/>
                </a:moveTo>
                <a:lnTo>
                  <a:pt x="124957" y="31237"/>
                </a:lnTo>
                <a:lnTo>
                  <a:pt x="119021" y="31237"/>
                </a:lnTo>
                <a:lnTo>
                  <a:pt x="119021" y="25301"/>
                </a:lnTo>
                <a:close/>
                <a:moveTo>
                  <a:pt x="131204" y="25301"/>
                </a:moveTo>
                <a:lnTo>
                  <a:pt x="131204" y="31237"/>
                </a:lnTo>
                <a:lnTo>
                  <a:pt x="125270" y="31237"/>
                </a:lnTo>
                <a:lnTo>
                  <a:pt x="125270" y="25301"/>
                </a:lnTo>
                <a:close/>
                <a:moveTo>
                  <a:pt x="137451" y="25301"/>
                </a:moveTo>
                <a:lnTo>
                  <a:pt x="137451" y="31237"/>
                </a:lnTo>
                <a:lnTo>
                  <a:pt x="131517" y="31237"/>
                </a:lnTo>
                <a:lnTo>
                  <a:pt x="131517" y="25301"/>
                </a:lnTo>
                <a:close/>
                <a:moveTo>
                  <a:pt x="143702" y="25301"/>
                </a:moveTo>
                <a:lnTo>
                  <a:pt x="143702" y="31237"/>
                </a:lnTo>
                <a:lnTo>
                  <a:pt x="137766" y="31237"/>
                </a:lnTo>
                <a:lnTo>
                  <a:pt x="137766" y="25301"/>
                </a:lnTo>
                <a:close/>
                <a:moveTo>
                  <a:pt x="149949" y="25301"/>
                </a:moveTo>
                <a:lnTo>
                  <a:pt x="149949" y="31237"/>
                </a:lnTo>
                <a:lnTo>
                  <a:pt x="144015" y="31237"/>
                </a:lnTo>
                <a:lnTo>
                  <a:pt x="144015" y="25301"/>
                </a:lnTo>
                <a:close/>
                <a:moveTo>
                  <a:pt x="156196" y="25301"/>
                </a:moveTo>
                <a:lnTo>
                  <a:pt x="156196" y="31237"/>
                </a:lnTo>
                <a:lnTo>
                  <a:pt x="150262" y="31237"/>
                </a:lnTo>
                <a:lnTo>
                  <a:pt x="150262" y="25301"/>
                </a:lnTo>
                <a:close/>
                <a:moveTo>
                  <a:pt x="162445" y="25301"/>
                </a:moveTo>
                <a:lnTo>
                  <a:pt x="162445" y="31237"/>
                </a:lnTo>
                <a:lnTo>
                  <a:pt x="156509" y="31237"/>
                </a:lnTo>
                <a:lnTo>
                  <a:pt x="156509" y="25301"/>
                </a:lnTo>
                <a:close/>
                <a:moveTo>
                  <a:pt x="168692" y="25301"/>
                </a:moveTo>
                <a:lnTo>
                  <a:pt x="168692" y="31237"/>
                </a:lnTo>
                <a:lnTo>
                  <a:pt x="162756" y="31237"/>
                </a:lnTo>
                <a:lnTo>
                  <a:pt x="162756" y="25301"/>
                </a:lnTo>
                <a:close/>
                <a:moveTo>
                  <a:pt x="174939" y="25301"/>
                </a:moveTo>
                <a:lnTo>
                  <a:pt x="174939" y="31237"/>
                </a:lnTo>
                <a:lnTo>
                  <a:pt x="169005" y="31237"/>
                </a:lnTo>
                <a:lnTo>
                  <a:pt x="169005" y="25301"/>
                </a:lnTo>
                <a:close/>
                <a:moveTo>
                  <a:pt x="181186" y="25301"/>
                </a:moveTo>
                <a:lnTo>
                  <a:pt x="181186" y="31237"/>
                </a:lnTo>
                <a:lnTo>
                  <a:pt x="175252" y="31237"/>
                </a:lnTo>
                <a:lnTo>
                  <a:pt x="175252" y="25301"/>
                </a:lnTo>
                <a:close/>
                <a:moveTo>
                  <a:pt x="187435" y="25301"/>
                </a:moveTo>
                <a:lnTo>
                  <a:pt x="187435" y="31237"/>
                </a:lnTo>
                <a:lnTo>
                  <a:pt x="181499" y="31237"/>
                </a:lnTo>
                <a:lnTo>
                  <a:pt x="181499" y="25301"/>
                </a:lnTo>
                <a:close/>
                <a:moveTo>
                  <a:pt x="193684" y="25301"/>
                </a:moveTo>
                <a:lnTo>
                  <a:pt x="193684" y="31237"/>
                </a:lnTo>
                <a:lnTo>
                  <a:pt x="187749" y="31237"/>
                </a:lnTo>
                <a:lnTo>
                  <a:pt x="187749" y="25301"/>
                </a:lnTo>
                <a:close/>
                <a:moveTo>
                  <a:pt x="199931" y="25301"/>
                </a:moveTo>
                <a:lnTo>
                  <a:pt x="199931" y="31237"/>
                </a:lnTo>
                <a:lnTo>
                  <a:pt x="193996" y="31237"/>
                </a:lnTo>
                <a:lnTo>
                  <a:pt x="193996" y="25301"/>
                </a:lnTo>
                <a:close/>
                <a:moveTo>
                  <a:pt x="206180" y="25301"/>
                </a:moveTo>
                <a:lnTo>
                  <a:pt x="206180" y="31237"/>
                </a:lnTo>
                <a:lnTo>
                  <a:pt x="200244" y="31237"/>
                </a:lnTo>
                <a:lnTo>
                  <a:pt x="200244" y="25301"/>
                </a:lnTo>
                <a:close/>
                <a:moveTo>
                  <a:pt x="212427" y="25301"/>
                </a:moveTo>
                <a:lnTo>
                  <a:pt x="212427" y="31237"/>
                </a:lnTo>
                <a:lnTo>
                  <a:pt x="206491" y="31237"/>
                </a:lnTo>
                <a:lnTo>
                  <a:pt x="206491" y="25301"/>
                </a:lnTo>
                <a:close/>
                <a:moveTo>
                  <a:pt x="218674" y="25301"/>
                </a:moveTo>
                <a:lnTo>
                  <a:pt x="218674" y="31237"/>
                </a:lnTo>
                <a:lnTo>
                  <a:pt x="212739" y="31237"/>
                </a:lnTo>
                <a:lnTo>
                  <a:pt x="212739" y="25301"/>
                </a:lnTo>
                <a:close/>
                <a:moveTo>
                  <a:pt x="224921" y="25301"/>
                </a:moveTo>
                <a:lnTo>
                  <a:pt x="224921" y="31237"/>
                </a:lnTo>
                <a:lnTo>
                  <a:pt x="218987" y="31237"/>
                </a:lnTo>
                <a:lnTo>
                  <a:pt x="218987" y="25301"/>
                </a:lnTo>
                <a:close/>
                <a:moveTo>
                  <a:pt x="231170" y="25301"/>
                </a:moveTo>
                <a:lnTo>
                  <a:pt x="231170" y="31237"/>
                </a:lnTo>
                <a:lnTo>
                  <a:pt x="225234" y="31237"/>
                </a:lnTo>
                <a:lnTo>
                  <a:pt x="225234" y="25301"/>
                </a:lnTo>
                <a:close/>
                <a:moveTo>
                  <a:pt x="237417" y="25301"/>
                </a:moveTo>
                <a:lnTo>
                  <a:pt x="237417" y="31237"/>
                </a:lnTo>
                <a:lnTo>
                  <a:pt x="231481" y="31237"/>
                </a:lnTo>
                <a:lnTo>
                  <a:pt x="231481" y="25301"/>
                </a:lnTo>
                <a:close/>
                <a:moveTo>
                  <a:pt x="243664" y="25301"/>
                </a:moveTo>
                <a:lnTo>
                  <a:pt x="243664" y="31237"/>
                </a:lnTo>
                <a:lnTo>
                  <a:pt x="237729" y="31237"/>
                </a:lnTo>
                <a:lnTo>
                  <a:pt x="237729" y="25301"/>
                </a:lnTo>
                <a:close/>
                <a:moveTo>
                  <a:pt x="249911" y="25301"/>
                </a:moveTo>
                <a:lnTo>
                  <a:pt x="249911" y="31237"/>
                </a:lnTo>
                <a:lnTo>
                  <a:pt x="243977" y="31237"/>
                </a:lnTo>
                <a:lnTo>
                  <a:pt x="243977" y="25301"/>
                </a:lnTo>
                <a:close/>
                <a:moveTo>
                  <a:pt x="256161" y="25301"/>
                </a:moveTo>
                <a:lnTo>
                  <a:pt x="256161" y="31237"/>
                </a:lnTo>
                <a:lnTo>
                  <a:pt x="250225" y="31237"/>
                </a:lnTo>
                <a:lnTo>
                  <a:pt x="250225" y="25301"/>
                </a:lnTo>
                <a:close/>
                <a:moveTo>
                  <a:pt x="262409" y="25301"/>
                </a:moveTo>
                <a:lnTo>
                  <a:pt x="262409" y="31237"/>
                </a:lnTo>
                <a:lnTo>
                  <a:pt x="256474" y="31237"/>
                </a:lnTo>
                <a:lnTo>
                  <a:pt x="256474" y="25301"/>
                </a:lnTo>
                <a:close/>
                <a:moveTo>
                  <a:pt x="268656" y="25301"/>
                </a:moveTo>
                <a:lnTo>
                  <a:pt x="268656" y="31237"/>
                </a:lnTo>
                <a:lnTo>
                  <a:pt x="262721" y="31237"/>
                </a:lnTo>
                <a:lnTo>
                  <a:pt x="262721" y="25301"/>
                </a:lnTo>
                <a:close/>
                <a:moveTo>
                  <a:pt x="274904" y="25301"/>
                </a:moveTo>
                <a:lnTo>
                  <a:pt x="274904" y="31237"/>
                </a:lnTo>
                <a:lnTo>
                  <a:pt x="268968" y="31237"/>
                </a:lnTo>
                <a:lnTo>
                  <a:pt x="268968" y="25301"/>
                </a:lnTo>
                <a:close/>
                <a:moveTo>
                  <a:pt x="6251" y="31548"/>
                </a:moveTo>
                <a:lnTo>
                  <a:pt x="6251" y="31550"/>
                </a:lnTo>
                <a:lnTo>
                  <a:pt x="6251" y="37484"/>
                </a:lnTo>
                <a:lnTo>
                  <a:pt x="315" y="37484"/>
                </a:lnTo>
                <a:lnTo>
                  <a:pt x="315" y="31548"/>
                </a:lnTo>
                <a:close/>
                <a:moveTo>
                  <a:pt x="12498" y="31548"/>
                </a:moveTo>
                <a:lnTo>
                  <a:pt x="12498" y="31550"/>
                </a:lnTo>
                <a:lnTo>
                  <a:pt x="12498" y="37484"/>
                </a:lnTo>
                <a:lnTo>
                  <a:pt x="6562" y="37484"/>
                </a:lnTo>
                <a:lnTo>
                  <a:pt x="6562" y="31548"/>
                </a:lnTo>
                <a:close/>
                <a:moveTo>
                  <a:pt x="18745" y="31548"/>
                </a:moveTo>
                <a:lnTo>
                  <a:pt x="18745" y="31550"/>
                </a:lnTo>
                <a:lnTo>
                  <a:pt x="18745" y="37484"/>
                </a:lnTo>
                <a:lnTo>
                  <a:pt x="12810" y="37484"/>
                </a:lnTo>
                <a:lnTo>
                  <a:pt x="12810" y="31548"/>
                </a:lnTo>
                <a:close/>
                <a:moveTo>
                  <a:pt x="24992" y="31548"/>
                </a:moveTo>
                <a:lnTo>
                  <a:pt x="24992" y="31550"/>
                </a:lnTo>
                <a:lnTo>
                  <a:pt x="24992" y="37484"/>
                </a:lnTo>
                <a:lnTo>
                  <a:pt x="19058" y="37484"/>
                </a:lnTo>
                <a:lnTo>
                  <a:pt x="19058" y="31548"/>
                </a:lnTo>
                <a:close/>
                <a:moveTo>
                  <a:pt x="31242" y="31548"/>
                </a:moveTo>
                <a:lnTo>
                  <a:pt x="31242" y="31550"/>
                </a:lnTo>
                <a:lnTo>
                  <a:pt x="31242" y="37484"/>
                </a:lnTo>
                <a:lnTo>
                  <a:pt x="25305" y="37484"/>
                </a:lnTo>
                <a:lnTo>
                  <a:pt x="25305" y="31548"/>
                </a:lnTo>
                <a:close/>
                <a:moveTo>
                  <a:pt x="162445" y="31548"/>
                </a:moveTo>
                <a:lnTo>
                  <a:pt x="162445" y="31550"/>
                </a:lnTo>
                <a:lnTo>
                  <a:pt x="162445" y="37484"/>
                </a:lnTo>
                <a:lnTo>
                  <a:pt x="156509" y="37484"/>
                </a:lnTo>
                <a:lnTo>
                  <a:pt x="156509" y="31548"/>
                </a:lnTo>
                <a:close/>
                <a:moveTo>
                  <a:pt x="168692" y="31548"/>
                </a:moveTo>
                <a:lnTo>
                  <a:pt x="168692" y="31550"/>
                </a:lnTo>
                <a:lnTo>
                  <a:pt x="168692" y="37484"/>
                </a:lnTo>
                <a:lnTo>
                  <a:pt x="162756" y="37484"/>
                </a:lnTo>
                <a:lnTo>
                  <a:pt x="162756" y="31548"/>
                </a:lnTo>
                <a:close/>
                <a:moveTo>
                  <a:pt x="174939" y="31548"/>
                </a:moveTo>
                <a:lnTo>
                  <a:pt x="174939" y="31550"/>
                </a:lnTo>
                <a:lnTo>
                  <a:pt x="174939" y="37484"/>
                </a:lnTo>
                <a:lnTo>
                  <a:pt x="169005" y="37484"/>
                </a:lnTo>
                <a:lnTo>
                  <a:pt x="169005" y="31548"/>
                </a:lnTo>
                <a:close/>
                <a:moveTo>
                  <a:pt x="181186" y="31548"/>
                </a:moveTo>
                <a:lnTo>
                  <a:pt x="181186" y="31550"/>
                </a:lnTo>
                <a:lnTo>
                  <a:pt x="181186" y="37484"/>
                </a:lnTo>
                <a:lnTo>
                  <a:pt x="175252" y="37484"/>
                </a:lnTo>
                <a:lnTo>
                  <a:pt x="175252" y="31548"/>
                </a:lnTo>
                <a:close/>
                <a:moveTo>
                  <a:pt x="187435" y="31548"/>
                </a:moveTo>
                <a:lnTo>
                  <a:pt x="187435" y="31550"/>
                </a:lnTo>
                <a:lnTo>
                  <a:pt x="187435" y="37484"/>
                </a:lnTo>
                <a:lnTo>
                  <a:pt x="181499" y="37484"/>
                </a:lnTo>
                <a:lnTo>
                  <a:pt x="181499" y="31548"/>
                </a:lnTo>
                <a:close/>
                <a:moveTo>
                  <a:pt x="37489" y="31552"/>
                </a:moveTo>
                <a:lnTo>
                  <a:pt x="37489" y="37486"/>
                </a:lnTo>
                <a:lnTo>
                  <a:pt x="31553" y="37486"/>
                </a:lnTo>
                <a:lnTo>
                  <a:pt x="31553" y="31552"/>
                </a:lnTo>
                <a:close/>
                <a:moveTo>
                  <a:pt x="43737" y="31552"/>
                </a:moveTo>
                <a:lnTo>
                  <a:pt x="43737" y="37486"/>
                </a:lnTo>
                <a:lnTo>
                  <a:pt x="37802" y="37486"/>
                </a:lnTo>
                <a:lnTo>
                  <a:pt x="37802" y="31552"/>
                </a:lnTo>
                <a:close/>
                <a:moveTo>
                  <a:pt x="49985" y="31552"/>
                </a:moveTo>
                <a:lnTo>
                  <a:pt x="49985" y="37486"/>
                </a:lnTo>
                <a:lnTo>
                  <a:pt x="44049" y="37486"/>
                </a:lnTo>
                <a:lnTo>
                  <a:pt x="44049" y="31552"/>
                </a:lnTo>
                <a:close/>
                <a:moveTo>
                  <a:pt x="56232" y="31552"/>
                </a:moveTo>
                <a:lnTo>
                  <a:pt x="56232" y="37486"/>
                </a:lnTo>
                <a:lnTo>
                  <a:pt x="50296" y="37486"/>
                </a:lnTo>
                <a:lnTo>
                  <a:pt x="50296" y="31552"/>
                </a:lnTo>
                <a:close/>
                <a:moveTo>
                  <a:pt x="62480" y="31552"/>
                </a:moveTo>
                <a:lnTo>
                  <a:pt x="62480" y="37486"/>
                </a:lnTo>
                <a:lnTo>
                  <a:pt x="56545" y="37486"/>
                </a:lnTo>
                <a:lnTo>
                  <a:pt x="56545" y="31552"/>
                </a:lnTo>
                <a:close/>
                <a:moveTo>
                  <a:pt x="68727" y="31552"/>
                </a:moveTo>
                <a:lnTo>
                  <a:pt x="68727" y="37486"/>
                </a:lnTo>
                <a:lnTo>
                  <a:pt x="62792" y="37486"/>
                </a:lnTo>
                <a:lnTo>
                  <a:pt x="62792" y="31552"/>
                </a:lnTo>
                <a:close/>
                <a:moveTo>
                  <a:pt x="74975" y="31552"/>
                </a:moveTo>
                <a:lnTo>
                  <a:pt x="74975" y="37486"/>
                </a:lnTo>
                <a:lnTo>
                  <a:pt x="69039" y="37486"/>
                </a:lnTo>
                <a:lnTo>
                  <a:pt x="69039" y="31552"/>
                </a:lnTo>
                <a:close/>
                <a:moveTo>
                  <a:pt x="81223" y="31552"/>
                </a:moveTo>
                <a:lnTo>
                  <a:pt x="81223" y="37486"/>
                </a:lnTo>
                <a:lnTo>
                  <a:pt x="75286" y="37486"/>
                </a:lnTo>
                <a:lnTo>
                  <a:pt x="75286" y="31552"/>
                </a:lnTo>
                <a:close/>
                <a:moveTo>
                  <a:pt x="87470" y="31552"/>
                </a:moveTo>
                <a:lnTo>
                  <a:pt x="87470" y="37486"/>
                </a:lnTo>
                <a:lnTo>
                  <a:pt x="81535" y="37486"/>
                </a:lnTo>
                <a:lnTo>
                  <a:pt x="81535" y="31552"/>
                </a:lnTo>
                <a:close/>
                <a:moveTo>
                  <a:pt x="93720" y="31552"/>
                </a:moveTo>
                <a:lnTo>
                  <a:pt x="93720" y="37486"/>
                </a:lnTo>
                <a:lnTo>
                  <a:pt x="87784" y="37486"/>
                </a:lnTo>
                <a:lnTo>
                  <a:pt x="87784" y="31552"/>
                </a:lnTo>
                <a:close/>
                <a:moveTo>
                  <a:pt x="99967" y="31552"/>
                </a:moveTo>
                <a:lnTo>
                  <a:pt x="99967" y="37486"/>
                </a:lnTo>
                <a:lnTo>
                  <a:pt x="94031" y="37486"/>
                </a:lnTo>
                <a:lnTo>
                  <a:pt x="94031" y="31552"/>
                </a:lnTo>
                <a:close/>
                <a:moveTo>
                  <a:pt x="106214" y="31552"/>
                </a:moveTo>
                <a:lnTo>
                  <a:pt x="106214" y="37486"/>
                </a:lnTo>
                <a:lnTo>
                  <a:pt x="100280" y="37486"/>
                </a:lnTo>
                <a:lnTo>
                  <a:pt x="100280" y="31552"/>
                </a:lnTo>
                <a:close/>
                <a:moveTo>
                  <a:pt x="112461" y="31552"/>
                </a:moveTo>
                <a:lnTo>
                  <a:pt x="112461" y="37486"/>
                </a:lnTo>
                <a:lnTo>
                  <a:pt x="106527" y="37486"/>
                </a:lnTo>
                <a:lnTo>
                  <a:pt x="106527" y="31552"/>
                </a:lnTo>
                <a:close/>
                <a:moveTo>
                  <a:pt x="118710" y="31552"/>
                </a:moveTo>
                <a:lnTo>
                  <a:pt x="118710" y="37486"/>
                </a:lnTo>
                <a:lnTo>
                  <a:pt x="112774" y="37486"/>
                </a:lnTo>
                <a:lnTo>
                  <a:pt x="112774" y="31552"/>
                </a:lnTo>
                <a:close/>
                <a:moveTo>
                  <a:pt x="124957" y="31552"/>
                </a:moveTo>
                <a:lnTo>
                  <a:pt x="124957" y="37486"/>
                </a:lnTo>
                <a:lnTo>
                  <a:pt x="119021" y="37486"/>
                </a:lnTo>
                <a:lnTo>
                  <a:pt x="119021" y="31552"/>
                </a:lnTo>
                <a:close/>
                <a:moveTo>
                  <a:pt x="131204" y="31552"/>
                </a:moveTo>
                <a:lnTo>
                  <a:pt x="131204" y="37486"/>
                </a:lnTo>
                <a:lnTo>
                  <a:pt x="125270" y="37486"/>
                </a:lnTo>
                <a:lnTo>
                  <a:pt x="125270" y="31552"/>
                </a:lnTo>
                <a:close/>
                <a:moveTo>
                  <a:pt x="137451" y="31552"/>
                </a:moveTo>
                <a:lnTo>
                  <a:pt x="137451" y="37486"/>
                </a:lnTo>
                <a:lnTo>
                  <a:pt x="131517" y="37486"/>
                </a:lnTo>
                <a:lnTo>
                  <a:pt x="131517" y="31552"/>
                </a:lnTo>
                <a:close/>
                <a:moveTo>
                  <a:pt x="143702" y="31552"/>
                </a:moveTo>
                <a:lnTo>
                  <a:pt x="143702" y="37486"/>
                </a:lnTo>
                <a:lnTo>
                  <a:pt x="137766" y="37486"/>
                </a:lnTo>
                <a:lnTo>
                  <a:pt x="137766" y="31552"/>
                </a:lnTo>
                <a:close/>
                <a:moveTo>
                  <a:pt x="149949" y="31552"/>
                </a:moveTo>
                <a:lnTo>
                  <a:pt x="149949" y="37486"/>
                </a:lnTo>
                <a:lnTo>
                  <a:pt x="144015" y="37486"/>
                </a:lnTo>
                <a:lnTo>
                  <a:pt x="144015" y="31552"/>
                </a:lnTo>
                <a:close/>
                <a:moveTo>
                  <a:pt x="156196" y="31552"/>
                </a:moveTo>
                <a:lnTo>
                  <a:pt x="156196" y="37486"/>
                </a:lnTo>
                <a:lnTo>
                  <a:pt x="150262" y="37486"/>
                </a:lnTo>
                <a:lnTo>
                  <a:pt x="150262" y="31552"/>
                </a:lnTo>
                <a:close/>
                <a:moveTo>
                  <a:pt x="193684" y="31552"/>
                </a:moveTo>
                <a:lnTo>
                  <a:pt x="193684" y="37486"/>
                </a:lnTo>
                <a:lnTo>
                  <a:pt x="187749" y="37486"/>
                </a:lnTo>
                <a:lnTo>
                  <a:pt x="187749" y="31552"/>
                </a:lnTo>
                <a:close/>
                <a:moveTo>
                  <a:pt x="199931" y="31552"/>
                </a:moveTo>
                <a:lnTo>
                  <a:pt x="199931" y="37486"/>
                </a:lnTo>
                <a:lnTo>
                  <a:pt x="193996" y="37486"/>
                </a:lnTo>
                <a:lnTo>
                  <a:pt x="193996" y="31552"/>
                </a:lnTo>
                <a:close/>
                <a:moveTo>
                  <a:pt x="206180" y="31552"/>
                </a:moveTo>
                <a:lnTo>
                  <a:pt x="206180" y="37486"/>
                </a:lnTo>
                <a:lnTo>
                  <a:pt x="200244" y="37486"/>
                </a:lnTo>
                <a:lnTo>
                  <a:pt x="200244" y="31552"/>
                </a:lnTo>
                <a:close/>
                <a:moveTo>
                  <a:pt x="212427" y="31552"/>
                </a:moveTo>
                <a:lnTo>
                  <a:pt x="212427" y="37486"/>
                </a:lnTo>
                <a:lnTo>
                  <a:pt x="206491" y="37486"/>
                </a:lnTo>
                <a:lnTo>
                  <a:pt x="206491" y="31552"/>
                </a:lnTo>
                <a:close/>
                <a:moveTo>
                  <a:pt x="218674" y="31552"/>
                </a:moveTo>
                <a:lnTo>
                  <a:pt x="218674" y="37486"/>
                </a:lnTo>
                <a:lnTo>
                  <a:pt x="212739" y="37486"/>
                </a:lnTo>
                <a:lnTo>
                  <a:pt x="212739" y="31552"/>
                </a:lnTo>
                <a:close/>
                <a:moveTo>
                  <a:pt x="224921" y="31552"/>
                </a:moveTo>
                <a:lnTo>
                  <a:pt x="224921" y="37486"/>
                </a:lnTo>
                <a:lnTo>
                  <a:pt x="218987" y="37486"/>
                </a:lnTo>
                <a:lnTo>
                  <a:pt x="218987" y="31552"/>
                </a:lnTo>
                <a:close/>
                <a:moveTo>
                  <a:pt x="231170" y="31552"/>
                </a:moveTo>
                <a:lnTo>
                  <a:pt x="231170" y="37486"/>
                </a:lnTo>
                <a:lnTo>
                  <a:pt x="225234" y="37486"/>
                </a:lnTo>
                <a:lnTo>
                  <a:pt x="225234" y="31552"/>
                </a:lnTo>
                <a:close/>
                <a:moveTo>
                  <a:pt x="237417" y="31552"/>
                </a:moveTo>
                <a:lnTo>
                  <a:pt x="237417" y="37486"/>
                </a:lnTo>
                <a:lnTo>
                  <a:pt x="231481" y="37486"/>
                </a:lnTo>
                <a:lnTo>
                  <a:pt x="231481" y="31552"/>
                </a:lnTo>
                <a:close/>
                <a:moveTo>
                  <a:pt x="243664" y="31552"/>
                </a:moveTo>
                <a:lnTo>
                  <a:pt x="243664" y="37486"/>
                </a:lnTo>
                <a:lnTo>
                  <a:pt x="237729" y="37486"/>
                </a:lnTo>
                <a:lnTo>
                  <a:pt x="237729" y="31552"/>
                </a:lnTo>
                <a:close/>
                <a:moveTo>
                  <a:pt x="249911" y="31552"/>
                </a:moveTo>
                <a:lnTo>
                  <a:pt x="249911" y="37486"/>
                </a:lnTo>
                <a:lnTo>
                  <a:pt x="243977" y="37486"/>
                </a:lnTo>
                <a:lnTo>
                  <a:pt x="243977" y="31552"/>
                </a:lnTo>
                <a:close/>
                <a:moveTo>
                  <a:pt x="256161" y="31552"/>
                </a:moveTo>
                <a:lnTo>
                  <a:pt x="256161" y="37486"/>
                </a:lnTo>
                <a:lnTo>
                  <a:pt x="250225" y="37486"/>
                </a:lnTo>
                <a:lnTo>
                  <a:pt x="250225" y="31552"/>
                </a:lnTo>
                <a:close/>
                <a:moveTo>
                  <a:pt x="262409" y="31552"/>
                </a:moveTo>
                <a:lnTo>
                  <a:pt x="262409" y="37486"/>
                </a:lnTo>
                <a:lnTo>
                  <a:pt x="256474" y="37486"/>
                </a:lnTo>
                <a:lnTo>
                  <a:pt x="256474" y="31552"/>
                </a:lnTo>
                <a:close/>
                <a:moveTo>
                  <a:pt x="268656" y="31552"/>
                </a:moveTo>
                <a:lnTo>
                  <a:pt x="268656" y="37486"/>
                </a:lnTo>
                <a:lnTo>
                  <a:pt x="262721" y="37486"/>
                </a:lnTo>
                <a:lnTo>
                  <a:pt x="262721" y="31552"/>
                </a:lnTo>
                <a:close/>
                <a:moveTo>
                  <a:pt x="274904" y="31552"/>
                </a:moveTo>
                <a:lnTo>
                  <a:pt x="274904" y="37486"/>
                </a:lnTo>
                <a:lnTo>
                  <a:pt x="268968" y="37486"/>
                </a:lnTo>
                <a:lnTo>
                  <a:pt x="268968" y="31552"/>
                </a:lnTo>
                <a:close/>
                <a:moveTo>
                  <a:pt x="6251" y="37799"/>
                </a:moveTo>
                <a:lnTo>
                  <a:pt x="6251" y="43735"/>
                </a:lnTo>
                <a:lnTo>
                  <a:pt x="315" y="43735"/>
                </a:lnTo>
                <a:lnTo>
                  <a:pt x="315" y="37799"/>
                </a:lnTo>
                <a:close/>
                <a:moveTo>
                  <a:pt x="12498" y="37799"/>
                </a:moveTo>
                <a:lnTo>
                  <a:pt x="12498" y="43735"/>
                </a:lnTo>
                <a:lnTo>
                  <a:pt x="6562" y="43735"/>
                </a:lnTo>
                <a:lnTo>
                  <a:pt x="6562" y="37799"/>
                </a:lnTo>
                <a:close/>
                <a:moveTo>
                  <a:pt x="18745" y="37799"/>
                </a:moveTo>
                <a:lnTo>
                  <a:pt x="18745" y="43735"/>
                </a:lnTo>
                <a:lnTo>
                  <a:pt x="12810" y="43735"/>
                </a:lnTo>
                <a:lnTo>
                  <a:pt x="12810" y="37799"/>
                </a:lnTo>
                <a:close/>
                <a:moveTo>
                  <a:pt x="24992" y="37799"/>
                </a:moveTo>
                <a:lnTo>
                  <a:pt x="24992" y="43735"/>
                </a:lnTo>
                <a:lnTo>
                  <a:pt x="19058" y="43735"/>
                </a:lnTo>
                <a:lnTo>
                  <a:pt x="19058" y="37799"/>
                </a:lnTo>
                <a:close/>
                <a:moveTo>
                  <a:pt x="31242" y="37799"/>
                </a:moveTo>
                <a:lnTo>
                  <a:pt x="31242" y="43735"/>
                </a:lnTo>
                <a:lnTo>
                  <a:pt x="25305" y="43735"/>
                </a:lnTo>
                <a:lnTo>
                  <a:pt x="25305" y="37799"/>
                </a:lnTo>
                <a:close/>
                <a:moveTo>
                  <a:pt x="37489" y="37799"/>
                </a:moveTo>
                <a:lnTo>
                  <a:pt x="37489" y="43735"/>
                </a:lnTo>
                <a:lnTo>
                  <a:pt x="31553" y="43735"/>
                </a:lnTo>
                <a:lnTo>
                  <a:pt x="31553" y="37799"/>
                </a:lnTo>
                <a:close/>
                <a:moveTo>
                  <a:pt x="43737" y="37799"/>
                </a:moveTo>
                <a:lnTo>
                  <a:pt x="43737" y="43735"/>
                </a:lnTo>
                <a:lnTo>
                  <a:pt x="37802" y="43735"/>
                </a:lnTo>
                <a:lnTo>
                  <a:pt x="37802" y="37799"/>
                </a:lnTo>
                <a:close/>
                <a:moveTo>
                  <a:pt x="49985" y="37799"/>
                </a:moveTo>
                <a:lnTo>
                  <a:pt x="49985" y="43735"/>
                </a:lnTo>
                <a:lnTo>
                  <a:pt x="44049" y="43735"/>
                </a:lnTo>
                <a:lnTo>
                  <a:pt x="44049" y="37799"/>
                </a:lnTo>
                <a:close/>
                <a:moveTo>
                  <a:pt x="56232" y="37799"/>
                </a:moveTo>
                <a:lnTo>
                  <a:pt x="56232" y="43735"/>
                </a:lnTo>
                <a:lnTo>
                  <a:pt x="50296" y="43735"/>
                </a:lnTo>
                <a:lnTo>
                  <a:pt x="50296" y="37799"/>
                </a:lnTo>
                <a:close/>
                <a:moveTo>
                  <a:pt x="62480" y="37799"/>
                </a:moveTo>
                <a:lnTo>
                  <a:pt x="62480" y="43735"/>
                </a:lnTo>
                <a:lnTo>
                  <a:pt x="56545" y="43735"/>
                </a:lnTo>
                <a:lnTo>
                  <a:pt x="56545" y="37799"/>
                </a:lnTo>
                <a:close/>
                <a:moveTo>
                  <a:pt x="68727" y="37799"/>
                </a:moveTo>
                <a:lnTo>
                  <a:pt x="68727" y="43735"/>
                </a:lnTo>
                <a:lnTo>
                  <a:pt x="62792" y="43735"/>
                </a:lnTo>
                <a:lnTo>
                  <a:pt x="62792" y="37799"/>
                </a:lnTo>
                <a:close/>
                <a:moveTo>
                  <a:pt x="74975" y="37799"/>
                </a:moveTo>
                <a:lnTo>
                  <a:pt x="74975" y="43735"/>
                </a:lnTo>
                <a:lnTo>
                  <a:pt x="69039" y="43735"/>
                </a:lnTo>
                <a:lnTo>
                  <a:pt x="69039" y="37799"/>
                </a:lnTo>
                <a:close/>
                <a:moveTo>
                  <a:pt x="81223" y="37799"/>
                </a:moveTo>
                <a:lnTo>
                  <a:pt x="81223" y="43735"/>
                </a:lnTo>
                <a:lnTo>
                  <a:pt x="75286" y="43735"/>
                </a:lnTo>
                <a:lnTo>
                  <a:pt x="75286" y="37799"/>
                </a:lnTo>
                <a:close/>
                <a:moveTo>
                  <a:pt x="87470" y="37799"/>
                </a:moveTo>
                <a:lnTo>
                  <a:pt x="87470" y="43735"/>
                </a:lnTo>
                <a:lnTo>
                  <a:pt x="81535" y="43735"/>
                </a:lnTo>
                <a:lnTo>
                  <a:pt x="81535" y="37799"/>
                </a:lnTo>
                <a:close/>
                <a:moveTo>
                  <a:pt x="93720" y="37799"/>
                </a:moveTo>
                <a:lnTo>
                  <a:pt x="93720" y="43735"/>
                </a:lnTo>
                <a:lnTo>
                  <a:pt x="87784" y="43735"/>
                </a:lnTo>
                <a:lnTo>
                  <a:pt x="87784" y="37799"/>
                </a:lnTo>
                <a:close/>
                <a:moveTo>
                  <a:pt x="99967" y="37799"/>
                </a:moveTo>
                <a:lnTo>
                  <a:pt x="99967" y="43735"/>
                </a:lnTo>
                <a:lnTo>
                  <a:pt x="94031" y="43735"/>
                </a:lnTo>
                <a:lnTo>
                  <a:pt x="94031" y="37799"/>
                </a:lnTo>
                <a:close/>
                <a:moveTo>
                  <a:pt x="106214" y="37799"/>
                </a:moveTo>
                <a:lnTo>
                  <a:pt x="106214" y="43735"/>
                </a:lnTo>
                <a:lnTo>
                  <a:pt x="100280" y="43735"/>
                </a:lnTo>
                <a:lnTo>
                  <a:pt x="100280" y="37799"/>
                </a:lnTo>
                <a:close/>
                <a:moveTo>
                  <a:pt x="112461" y="37799"/>
                </a:moveTo>
                <a:lnTo>
                  <a:pt x="112461" y="43735"/>
                </a:lnTo>
                <a:lnTo>
                  <a:pt x="106527" y="43735"/>
                </a:lnTo>
                <a:lnTo>
                  <a:pt x="106527" y="37799"/>
                </a:lnTo>
                <a:close/>
                <a:moveTo>
                  <a:pt x="118710" y="37799"/>
                </a:moveTo>
                <a:lnTo>
                  <a:pt x="118710" y="43735"/>
                </a:lnTo>
                <a:lnTo>
                  <a:pt x="112774" y="43735"/>
                </a:lnTo>
                <a:lnTo>
                  <a:pt x="112774" y="37799"/>
                </a:lnTo>
                <a:close/>
                <a:moveTo>
                  <a:pt x="124957" y="37799"/>
                </a:moveTo>
                <a:lnTo>
                  <a:pt x="124957" y="43735"/>
                </a:lnTo>
                <a:lnTo>
                  <a:pt x="119021" y="43735"/>
                </a:lnTo>
                <a:lnTo>
                  <a:pt x="119021" y="37799"/>
                </a:lnTo>
                <a:close/>
                <a:moveTo>
                  <a:pt x="131204" y="37799"/>
                </a:moveTo>
                <a:lnTo>
                  <a:pt x="131204" y="43735"/>
                </a:lnTo>
                <a:lnTo>
                  <a:pt x="125270" y="43735"/>
                </a:lnTo>
                <a:lnTo>
                  <a:pt x="125270" y="37799"/>
                </a:lnTo>
                <a:close/>
                <a:moveTo>
                  <a:pt x="137451" y="37799"/>
                </a:moveTo>
                <a:lnTo>
                  <a:pt x="137451" y="43735"/>
                </a:lnTo>
                <a:lnTo>
                  <a:pt x="131517" y="43735"/>
                </a:lnTo>
                <a:lnTo>
                  <a:pt x="131517" y="37799"/>
                </a:lnTo>
                <a:close/>
                <a:moveTo>
                  <a:pt x="143702" y="37799"/>
                </a:moveTo>
                <a:lnTo>
                  <a:pt x="143702" y="43735"/>
                </a:lnTo>
                <a:lnTo>
                  <a:pt x="137766" y="43735"/>
                </a:lnTo>
                <a:lnTo>
                  <a:pt x="137766" y="37799"/>
                </a:lnTo>
                <a:close/>
                <a:moveTo>
                  <a:pt x="149949" y="37799"/>
                </a:moveTo>
                <a:lnTo>
                  <a:pt x="149949" y="43735"/>
                </a:lnTo>
                <a:lnTo>
                  <a:pt x="144015" y="43735"/>
                </a:lnTo>
                <a:lnTo>
                  <a:pt x="144015" y="37799"/>
                </a:lnTo>
                <a:close/>
                <a:moveTo>
                  <a:pt x="156196" y="37799"/>
                </a:moveTo>
                <a:lnTo>
                  <a:pt x="156196" y="43735"/>
                </a:lnTo>
                <a:lnTo>
                  <a:pt x="150262" y="43735"/>
                </a:lnTo>
                <a:lnTo>
                  <a:pt x="150262" y="37799"/>
                </a:lnTo>
                <a:close/>
                <a:moveTo>
                  <a:pt x="162445" y="37799"/>
                </a:moveTo>
                <a:lnTo>
                  <a:pt x="162445" y="43735"/>
                </a:lnTo>
                <a:lnTo>
                  <a:pt x="156509" y="43735"/>
                </a:lnTo>
                <a:lnTo>
                  <a:pt x="156509" y="37799"/>
                </a:lnTo>
                <a:close/>
                <a:moveTo>
                  <a:pt x="168692" y="37799"/>
                </a:moveTo>
                <a:lnTo>
                  <a:pt x="168692" y="43735"/>
                </a:lnTo>
                <a:lnTo>
                  <a:pt x="162756" y="43735"/>
                </a:lnTo>
                <a:lnTo>
                  <a:pt x="162756" y="37799"/>
                </a:lnTo>
                <a:close/>
                <a:moveTo>
                  <a:pt x="174939" y="37799"/>
                </a:moveTo>
                <a:lnTo>
                  <a:pt x="174939" y="43735"/>
                </a:lnTo>
                <a:lnTo>
                  <a:pt x="169005" y="43735"/>
                </a:lnTo>
                <a:lnTo>
                  <a:pt x="169005" y="37799"/>
                </a:lnTo>
                <a:close/>
                <a:moveTo>
                  <a:pt x="181186" y="37799"/>
                </a:moveTo>
                <a:lnTo>
                  <a:pt x="181186" y="43735"/>
                </a:lnTo>
                <a:lnTo>
                  <a:pt x="175252" y="43735"/>
                </a:lnTo>
                <a:lnTo>
                  <a:pt x="175252" y="37799"/>
                </a:lnTo>
                <a:close/>
                <a:moveTo>
                  <a:pt x="187435" y="37799"/>
                </a:moveTo>
                <a:lnTo>
                  <a:pt x="187435" y="43735"/>
                </a:lnTo>
                <a:lnTo>
                  <a:pt x="181499" y="43735"/>
                </a:lnTo>
                <a:lnTo>
                  <a:pt x="181499" y="37799"/>
                </a:lnTo>
                <a:close/>
                <a:moveTo>
                  <a:pt x="193684" y="37799"/>
                </a:moveTo>
                <a:lnTo>
                  <a:pt x="193684" y="43735"/>
                </a:lnTo>
                <a:lnTo>
                  <a:pt x="187749" y="43735"/>
                </a:lnTo>
                <a:lnTo>
                  <a:pt x="187749" y="37799"/>
                </a:lnTo>
                <a:close/>
                <a:moveTo>
                  <a:pt x="199931" y="37799"/>
                </a:moveTo>
                <a:lnTo>
                  <a:pt x="199931" y="43735"/>
                </a:lnTo>
                <a:lnTo>
                  <a:pt x="193996" y="43735"/>
                </a:lnTo>
                <a:lnTo>
                  <a:pt x="193996" y="37799"/>
                </a:lnTo>
                <a:close/>
                <a:moveTo>
                  <a:pt x="206180" y="37799"/>
                </a:moveTo>
                <a:lnTo>
                  <a:pt x="206180" y="43735"/>
                </a:lnTo>
                <a:lnTo>
                  <a:pt x="200244" y="43735"/>
                </a:lnTo>
                <a:lnTo>
                  <a:pt x="200244" y="37799"/>
                </a:lnTo>
                <a:close/>
                <a:moveTo>
                  <a:pt x="212427" y="37799"/>
                </a:moveTo>
                <a:lnTo>
                  <a:pt x="212427" y="43735"/>
                </a:lnTo>
                <a:lnTo>
                  <a:pt x="206491" y="43735"/>
                </a:lnTo>
                <a:lnTo>
                  <a:pt x="206491" y="37799"/>
                </a:lnTo>
                <a:close/>
                <a:moveTo>
                  <a:pt x="218674" y="37799"/>
                </a:moveTo>
                <a:lnTo>
                  <a:pt x="218674" y="43735"/>
                </a:lnTo>
                <a:lnTo>
                  <a:pt x="212739" y="43735"/>
                </a:lnTo>
                <a:lnTo>
                  <a:pt x="212739" y="37799"/>
                </a:lnTo>
                <a:close/>
                <a:moveTo>
                  <a:pt x="224921" y="37799"/>
                </a:moveTo>
                <a:lnTo>
                  <a:pt x="224921" y="43735"/>
                </a:lnTo>
                <a:lnTo>
                  <a:pt x="218987" y="43735"/>
                </a:lnTo>
                <a:lnTo>
                  <a:pt x="218987" y="37799"/>
                </a:lnTo>
                <a:close/>
                <a:moveTo>
                  <a:pt x="231170" y="37799"/>
                </a:moveTo>
                <a:lnTo>
                  <a:pt x="231170" y="43735"/>
                </a:lnTo>
                <a:lnTo>
                  <a:pt x="225234" y="43735"/>
                </a:lnTo>
                <a:lnTo>
                  <a:pt x="225234" y="37799"/>
                </a:lnTo>
                <a:close/>
                <a:moveTo>
                  <a:pt x="237417" y="37799"/>
                </a:moveTo>
                <a:lnTo>
                  <a:pt x="237417" y="43735"/>
                </a:lnTo>
                <a:lnTo>
                  <a:pt x="231481" y="43735"/>
                </a:lnTo>
                <a:lnTo>
                  <a:pt x="231481" y="37799"/>
                </a:lnTo>
                <a:close/>
                <a:moveTo>
                  <a:pt x="243664" y="37799"/>
                </a:moveTo>
                <a:lnTo>
                  <a:pt x="243664" y="43735"/>
                </a:lnTo>
                <a:lnTo>
                  <a:pt x="237729" y="43735"/>
                </a:lnTo>
                <a:lnTo>
                  <a:pt x="237729" y="37799"/>
                </a:lnTo>
                <a:close/>
                <a:moveTo>
                  <a:pt x="249911" y="37799"/>
                </a:moveTo>
                <a:lnTo>
                  <a:pt x="249911" y="43735"/>
                </a:lnTo>
                <a:lnTo>
                  <a:pt x="243977" y="43735"/>
                </a:lnTo>
                <a:lnTo>
                  <a:pt x="243977" y="37799"/>
                </a:lnTo>
                <a:close/>
                <a:moveTo>
                  <a:pt x="256161" y="37799"/>
                </a:moveTo>
                <a:lnTo>
                  <a:pt x="256161" y="43735"/>
                </a:lnTo>
                <a:lnTo>
                  <a:pt x="250225" y="43735"/>
                </a:lnTo>
                <a:lnTo>
                  <a:pt x="250225" y="37799"/>
                </a:lnTo>
                <a:close/>
                <a:moveTo>
                  <a:pt x="262409" y="37799"/>
                </a:moveTo>
                <a:lnTo>
                  <a:pt x="262409" y="43735"/>
                </a:lnTo>
                <a:lnTo>
                  <a:pt x="256474" y="43735"/>
                </a:lnTo>
                <a:lnTo>
                  <a:pt x="256474" y="37799"/>
                </a:lnTo>
                <a:close/>
                <a:moveTo>
                  <a:pt x="268656" y="37799"/>
                </a:moveTo>
                <a:lnTo>
                  <a:pt x="268656" y="43735"/>
                </a:lnTo>
                <a:lnTo>
                  <a:pt x="262721" y="43735"/>
                </a:lnTo>
                <a:lnTo>
                  <a:pt x="262721" y="37799"/>
                </a:lnTo>
                <a:close/>
                <a:moveTo>
                  <a:pt x="274904" y="37799"/>
                </a:moveTo>
                <a:lnTo>
                  <a:pt x="274904" y="43735"/>
                </a:lnTo>
                <a:lnTo>
                  <a:pt x="268968" y="43735"/>
                </a:lnTo>
                <a:lnTo>
                  <a:pt x="268968" y="37799"/>
                </a:lnTo>
                <a:close/>
                <a:moveTo>
                  <a:pt x="6251" y="44046"/>
                </a:moveTo>
                <a:lnTo>
                  <a:pt x="6251" y="49982"/>
                </a:lnTo>
                <a:lnTo>
                  <a:pt x="315" y="49982"/>
                </a:lnTo>
                <a:lnTo>
                  <a:pt x="315" y="44046"/>
                </a:lnTo>
                <a:close/>
                <a:moveTo>
                  <a:pt x="12498" y="44046"/>
                </a:moveTo>
                <a:lnTo>
                  <a:pt x="12498" y="49982"/>
                </a:lnTo>
                <a:lnTo>
                  <a:pt x="6562" y="49982"/>
                </a:lnTo>
                <a:lnTo>
                  <a:pt x="6562" y="44046"/>
                </a:lnTo>
                <a:close/>
                <a:moveTo>
                  <a:pt x="18745" y="44046"/>
                </a:moveTo>
                <a:lnTo>
                  <a:pt x="18745" y="49982"/>
                </a:lnTo>
                <a:lnTo>
                  <a:pt x="12810" y="49982"/>
                </a:lnTo>
                <a:lnTo>
                  <a:pt x="12810" y="44046"/>
                </a:lnTo>
                <a:close/>
                <a:moveTo>
                  <a:pt x="24992" y="44046"/>
                </a:moveTo>
                <a:lnTo>
                  <a:pt x="24992" y="49982"/>
                </a:lnTo>
                <a:lnTo>
                  <a:pt x="19058" y="49982"/>
                </a:lnTo>
                <a:lnTo>
                  <a:pt x="19058" y="44046"/>
                </a:lnTo>
                <a:close/>
                <a:moveTo>
                  <a:pt x="31242" y="44046"/>
                </a:moveTo>
                <a:lnTo>
                  <a:pt x="31242" y="49982"/>
                </a:lnTo>
                <a:lnTo>
                  <a:pt x="25305" y="49982"/>
                </a:lnTo>
                <a:lnTo>
                  <a:pt x="25305" y="44046"/>
                </a:lnTo>
                <a:close/>
                <a:moveTo>
                  <a:pt x="37489" y="44046"/>
                </a:moveTo>
                <a:lnTo>
                  <a:pt x="37489" y="49982"/>
                </a:lnTo>
                <a:lnTo>
                  <a:pt x="31553" y="49982"/>
                </a:lnTo>
                <a:lnTo>
                  <a:pt x="31553" y="44046"/>
                </a:lnTo>
                <a:close/>
                <a:moveTo>
                  <a:pt x="43737" y="44046"/>
                </a:moveTo>
                <a:lnTo>
                  <a:pt x="43737" y="49982"/>
                </a:lnTo>
                <a:lnTo>
                  <a:pt x="37802" y="49982"/>
                </a:lnTo>
                <a:lnTo>
                  <a:pt x="37802" y="44046"/>
                </a:lnTo>
                <a:close/>
                <a:moveTo>
                  <a:pt x="49985" y="44046"/>
                </a:moveTo>
                <a:lnTo>
                  <a:pt x="49985" y="49982"/>
                </a:lnTo>
                <a:lnTo>
                  <a:pt x="44049" y="49982"/>
                </a:lnTo>
                <a:lnTo>
                  <a:pt x="44049" y="44046"/>
                </a:lnTo>
                <a:close/>
                <a:moveTo>
                  <a:pt x="56232" y="44046"/>
                </a:moveTo>
                <a:lnTo>
                  <a:pt x="56232" y="49982"/>
                </a:lnTo>
                <a:lnTo>
                  <a:pt x="50296" y="49982"/>
                </a:lnTo>
                <a:lnTo>
                  <a:pt x="50296" y="44046"/>
                </a:lnTo>
                <a:close/>
                <a:moveTo>
                  <a:pt x="62480" y="44046"/>
                </a:moveTo>
                <a:lnTo>
                  <a:pt x="62480" y="49982"/>
                </a:lnTo>
                <a:lnTo>
                  <a:pt x="56545" y="49982"/>
                </a:lnTo>
                <a:lnTo>
                  <a:pt x="56545" y="44046"/>
                </a:lnTo>
                <a:close/>
                <a:moveTo>
                  <a:pt x="68727" y="44046"/>
                </a:moveTo>
                <a:lnTo>
                  <a:pt x="68727" y="49982"/>
                </a:lnTo>
                <a:lnTo>
                  <a:pt x="62792" y="49982"/>
                </a:lnTo>
                <a:lnTo>
                  <a:pt x="62792" y="44046"/>
                </a:lnTo>
                <a:close/>
                <a:moveTo>
                  <a:pt x="74975" y="44046"/>
                </a:moveTo>
                <a:lnTo>
                  <a:pt x="74975" y="49982"/>
                </a:lnTo>
                <a:lnTo>
                  <a:pt x="69039" y="49982"/>
                </a:lnTo>
                <a:lnTo>
                  <a:pt x="69039" y="44046"/>
                </a:lnTo>
                <a:close/>
                <a:moveTo>
                  <a:pt x="81223" y="44046"/>
                </a:moveTo>
                <a:lnTo>
                  <a:pt x="81223" y="49982"/>
                </a:lnTo>
                <a:lnTo>
                  <a:pt x="75286" y="49982"/>
                </a:lnTo>
                <a:lnTo>
                  <a:pt x="75286" y="44046"/>
                </a:lnTo>
                <a:close/>
                <a:moveTo>
                  <a:pt x="87470" y="44046"/>
                </a:moveTo>
                <a:lnTo>
                  <a:pt x="87470" y="49982"/>
                </a:lnTo>
                <a:lnTo>
                  <a:pt x="81535" y="49982"/>
                </a:lnTo>
                <a:lnTo>
                  <a:pt x="81535" y="44046"/>
                </a:lnTo>
                <a:close/>
                <a:moveTo>
                  <a:pt x="93720" y="44046"/>
                </a:moveTo>
                <a:lnTo>
                  <a:pt x="93720" y="49982"/>
                </a:lnTo>
                <a:lnTo>
                  <a:pt x="87784" y="49982"/>
                </a:lnTo>
                <a:lnTo>
                  <a:pt x="87784" y="44046"/>
                </a:lnTo>
                <a:close/>
                <a:moveTo>
                  <a:pt x="99967" y="44046"/>
                </a:moveTo>
                <a:lnTo>
                  <a:pt x="99967" y="49982"/>
                </a:lnTo>
                <a:lnTo>
                  <a:pt x="94031" y="49982"/>
                </a:lnTo>
                <a:lnTo>
                  <a:pt x="94031" y="44046"/>
                </a:lnTo>
                <a:close/>
                <a:moveTo>
                  <a:pt x="106214" y="44046"/>
                </a:moveTo>
                <a:lnTo>
                  <a:pt x="106214" y="49982"/>
                </a:lnTo>
                <a:lnTo>
                  <a:pt x="100278" y="49982"/>
                </a:lnTo>
                <a:lnTo>
                  <a:pt x="100278" y="44046"/>
                </a:lnTo>
                <a:close/>
                <a:moveTo>
                  <a:pt x="112461" y="44046"/>
                </a:moveTo>
                <a:lnTo>
                  <a:pt x="112461" y="49982"/>
                </a:lnTo>
                <a:lnTo>
                  <a:pt x="106527" y="49982"/>
                </a:lnTo>
                <a:lnTo>
                  <a:pt x="106527" y="44046"/>
                </a:lnTo>
                <a:close/>
                <a:moveTo>
                  <a:pt x="118710" y="44046"/>
                </a:moveTo>
                <a:lnTo>
                  <a:pt x="118710" y="49982"/>
                </a:lnTo>
                <a:lnTo>
                  <a:pt x="112774" y="49982"/>
                </a:lnTo>
                <a:lnTo>
                  <a:pt x="112774" y="44046"/>
                </a:lnTo>
                <a:close/>
                <a:moveTo>
                  <a:pt x="124957" y="44046"/>
                </a:moveTo>
                <a:lnTo>
                  <a:pt x="124957" y="49982"/>
                </a:lnTo>
                <a:lnTo>
                  <a:pt x="119021" y="49982"/>
                </a:lnTo>
                <a:lnTo>
                  <a:pt x="119021" y="44046"/>
                </a:lnTo>
                <a:close/>
                <a:moveTo>
                  <a:pt x="131204" y="44046"/>
                </a:moveTo>
                <a:lnTo>
                  <a:pt x="131204" y="49982"/>
                </a:lnTo>
                <a:lnTo>
                  <a:pt x="125270" y="49982"/>
                </a:lnTo>
                <a:lnTo>
                  <a:pt x="125270" y="44046"/>
                </a:lnTo>
                <a:close/>
                <a:moveTo>
                  <a:pt x="137451" y="44046"/>
                </a:moveTo>
                <a:lnTo>
                  <a:pt x="137451" y="49982"/>
                </a:lnTo>
                <a:lnTo>
                  <a:pt x="131517" y="49982"/>
                </a:lnTo>
                <a:lnTo>
                  <a:pt x="131517" y="44046"/>
                </a:lnTo>
                <a:close/>
                <a:moveTo>
                  <a:pt x="143702" y="44046"/>
                </a:moveTo>
                <a:lnTo>
                  <a:pt x="143702" y="49982"/>
                </a:lnTo>
                <a:lnTo>
                  <a:pt x="137766" y="49982"/>
                </a:lnTo>
                <a:lnTo>
                  <a:pt x="137766" y="44046"/>
                </a:lnTo>
                <a:close/>
                <a:moveTo>
                  <a:pt x="149949" y="44046"/>
                </a:moveTo>
                <a:lnTo>
                  <a:pt x="149949" y="49982"/>
                </a:lnTo>
                <a:lnTo>
                  <a:pt x="144015" y="49982"/>
                </a:lnTo>
                <a:lnTo>
                  <a:pt x="144015" y="44046"/>
                </a:lnTo>
                <a:close/>
                <a:moveTo>
                  <a:pt x="156196" y="44046"/>
                </a:moveTo>
                <a:lnTo>
                  <a:pt x="156196" y="49982"/>
                </a:lnTo>
                <a:lnTo>
                  <a:pt x="150262" y="49982"/>
                </a:lnTo>
                <a:lnTo>
                  <a:pt x="150262" y="44046"/>
                </a:lnTo>
                <a:close/>
                <a:moveTo>
                  <a:pt x="162445" y="44046"/>
                </a:moveTo>
                <a:lnTo>
                  <a:pt x="162445" y="49982"/>
                </a:lnTo>
                <a:lnTo>
                  <a:pt x="156509" y="49982"/>
                </a:lnTo>
                <a:lnTo>
                  <a:pt x="156509" y="44046"/>
                </a:lnTo>
                <a:close/>
                <a:moveTo>
                  <a:pt x="168692" y="44046"/>
                </a:moveTo>
                <a:lnTo>
                  <a:pt x="168692" y="49982"/>
                </a:lnTo>
                <a:lnTo>
                  <a:pt x="162756" y="49982"/>
                </a:lnTo>
                <a:lnTo>
                  <a:pt x="162756" y="44046"/>
                </a:lnTo>
                <a:close/>
                <a:moveTo>
                  <a:pt x="174939" y="44046"/>
                </a:moveTo>
                <a:lnTo>
                  <a:pt x="174939" y="49982"/>
                </a:lnTo>
                <a:lnTo>
                  <a:pt x="169005" y="49982"/>
                </a:lnTo>
                <a:lnTo>
                  <a:pt x="169005" y="44046"/>
                </a:lnTo>
                <a:close/>
                <a:moveTo>
                  <a:pt x="181186" y="44046"/>
                </a:moveTo>
                <a:lnTo>
                  <a:pt x="181186" y="49982"/>
                </a:lnTo>
                <a:lnTo>
                  <a:pt x="175252" y="49982"/>
                </a:lnTo>
                <a:lnTo>
                  <a:pt x="175252" y="44046"/>
                </a:lnTo>
                <a:close/>
                <a:moveTo>
                  <a:pt x="187435" y="44046"/>
                </a:moveTo>
                <a:lnTo>
                  <a:pt x="187435" y="49982"/>
                </a:lnTo>
                <a:lnTo>
                  <a:pt x="181499" y="49982"/>
                </a:lnTo>
                <a:lnTo>
                  <a:pt x="181499" y="44046"/>
                </a:lnTo>
                <a:close/>
                <a:moveTo>
                  <a:pt x="193684" y="44046"/>
                </a:moveTo>
                <a:lnTo>
                  <a:pt x="193684" y="49982"/>
                </a:lnTo>
                <a:lnTo>
                  <a:pt x="187749" y="49982"/>
                </a:lnTo>
                <a:lnTo>
                  <a:pt x="187749" y="44046"/>
                </a:lnTo>
                <a:close/>
                <a:moveTo>
                  <a:pt x="199931" y="44046"/>
                </a:moveTo>
                <a:lnTo>
                  <a:pt x="199931" y="49982"/>
                </a:lnTo>
                <a:lnTo>
                  <a:pt x="193996" y="49982"/>
                </a:lnTo>
                <a:lnTo>
                  <a:pt x="193996" y="44046"/>
                </a:lnTo>
                <a:close/>
                <a:moveTo>
                  <a:pt x="206180" y="44046"/>
                </a:moveTo>
                <a:lnTo>
                  <a:pt x="206180" y="49982"/>
                </a:lnTo>
                <a:lnTo>
                  <a:pt x="200244" y="49982"/>
                </a:lnTo>
                <a:lnTo>
                  <a:pt x="200244" y="44046"/>
                </a:lnTo>
                <a:close/>
                <a:moveTo>
                  <a:pt x="212427" y="44046"/>
                </a:moveTo>
                <a:lnTo>
                  <a:pt x="212427" y="49982"/>
                </a:lnTo>
                <a:lnTo>
                  <a:pt x="206491" y="49982"/>
                </a:lnTo>
                <a:lnTo>
                  <a:pt x="206491" y="44046"/>
                </a:lnTo>
                <a:close/>
                <a:moveTo>
                  <a:pt x="218674" y="44046"/>
                </a:moveTo>
                <a:lnTo>
                  <a:pt x="218674" y="49982"/>
                </a:lnTo>
                <a:lnTo>
                  <a:pt x="212739" y="49982"/>
                </a:lnTo>
                <a:lnTo>
                  <a:pt x="212739" y="44046"/>
                </a:lnTo>
                <a:close/>
                <a:moveTo>
                  <a:pt x="224921" y="44046"/>
                </a:moveTo>
                <a:lnTo>
                  <a:pt x="224921" y="49982"/>
                </a:lnTo>
                <a:lnTo>
                  <a:pt x="218987" y="49982"/>
                </a:lnTo>
                <a:lnTo>
                  <a:pt x="218987" y="44046"/>
                </a:lnTo>
                <a:close/>
                <a:moveTo>
                  <a:pt x="231170" y="44046"/>
                </a:moveTo>
                <a:lnTo>
                  <a:pt x="231170" y="49982"/>
                </a:lnTo>
                <a:lnTo>
                  <a:pt x="225234" y="49982"/>
                </a:lnTo>
                <a:lnTo>
                  <a:pt x="225234" y="44046"/>
                </a:lnTo>
                <a:close/>
                <a:moveTo>
                  <a:pt x="237417" y="44046"/>
                </a:moveTo>
                <a:lnTo>
                  <a:pt x="237417" y="49982"/>
                </a:lnTo>
                <a:lnTo>
                  <a:pt x="231481" y="49982"/>
                </a:lnTo>
                <a:lnTo>
                  <a:pt x="231481" y="44046"/>
                </a:lnTo>
                <a:close/>
                <a:moveTo>
                  <a:pt x="243664" y="44046"/>
                </a:moveTo>
                <a:lnTo>
                  <a:pt x="243664" y="49982"/>
                </a:lnTo>
                <a:lnTo>
                  <a:pt x="237729" y="49982"/>
                </a:lnTo>
                <a:lnTo>
                  <a:pt x="237729" y="44046"/>
                </a:lnTo>
                <a:close/>
                <a:moveTo>
                  <a:pt x="249911" y="44046"/>
                </a:moveTo>
                <a:lnTo>
                  <a:pt x="249911" y="49982"/>
                </a:lnTo>
                <a:lnTo>
                  <a:pt x="243977" y="49982"/>
                </a:lnTo>
                <a:lnTo>
                  <a:pt x="243977" y="44046"/>
                </a:lnTo>
                <a:close/>
                <a:moveTo>
                  <a:pt x="256161" y="44046"/>
                </a:moveTo>
                <a:lnTo>
                  <a:pt x="256161" y="49982"/>
                </a:lnTo>
                <a:lnTo>
                  <a:pt x="250225" y="49982"/>
                </a:lnTo>
                <a:lnTo>
                  <a:pt x="250225" y="44046"/>
                </a:lnTo>
                <a:close/>
                <a:moveTo>
                  <a:pt x="262409" y="44046"/>
                </a:moveTo>
                <a:lnTo>
                  <a:pt x="262409" y="49982"/>
                </a:lnTo>
                <a:lnTo>
                  <a:pt x="256474" y="49982"/>
                </a:lnTo>
                <a:lnTo>
                  <a:pt x="256474" y="44046"/>
                </a:lnTo>
                <a:close/>
                <a:moveTo>
                  <a:pt x="268656" y="44046"/>
                </a:moveTo>
                <a:lnTo>
                  <a:pt x="268656" y="49982"/>
                </a:lnTo>
                <a:lnTo>
                  <a:pt x="262721" y="49982"/>
                </a:lnTo>
                <a:lnTo>
                  <a:pt x="262721" y="44046"/>
                </a:lnTo>
                <a:close/>
                <a:moveTo>
                  <a:pt x="274904" y="44046"/>
                </a:moveTo>
                <a:lnTo>
                  <a:pt x="274904" y="49982"/>
                </a:lnTo>
                <a:lnTo>
                  <a:pt x="268968" y="49982"/>
                </a:lnTo>
                <a:lnTo>
                  <a:pt x="268968" y="44046"/>
                </a:lnTo>
                <a:close/>
                <a:moveTo>
                  <a:pt x="6251" y="50295"/>
                </a:moveTo>
                <a:lnTo>
                  <a:pt x="6251" y="56229"/>
                </a:lnTo>
                <a:lnTo>
                  <a:pt x="315" y="56229"/>
                </a:lnTo>
                <a:lnTo>
                  <a:pt x="315" y="50295"/>
                </a:lnTo>
                <a:close/>
                <a:moveTo>
                  <a:pt x="12498" y="50295"/>
                </a:moveTo>
                <a:lnTo>
                  <a:pt x="12498" y="56229"/>
                </a:lnTo>
                <a:lnTo>
                  <a:pt x="6562" y="56229"/>
                </a:lnTo>
                <a:lnTo>
                  <a:pt x="6562" y="50295"/>
                </a:lnTo>
                <a:close/>
                <a:moveTo>
                  <a:pt x="18745" y="50295"/>
                </a:moveTo>
                <a:lnTo>
                  <a:pt x="18745" y="56229"/>
                </a:lnTo>
                <a:lnTo>
                  <a:pt x="12810" y="56229"/>
                </a:lnTo>
                <a:lnTo>
                  <a:pt x="12810" y="50295"/>
                </a:lnTo>
                <a:close/>
                <a:moveTo>
                  <a:pt x="24992" y="50295"/>
                </a:moveTo>
                <a:lnTo>
                  <a:pt x="24992" y="56229"/>
                </a:lnTo>
                <a:lnTo>
                  <a:pt x="19058" y="56229"/>
                </a:lnTo>
                <a:lnTo>
                  <a:pt x="19058" y="50295"/>
                </a:lnTo>
                <a:close/>
                <a:moveTo>
                  <a:pt x="31242" y="50295"/>
                </a:moveTo>
                <a:lnTo>
                  <a:pt x="31242" y="56229"/>
                </a:lnTo>
                <a:lnTo>
                  <a:pt x="25305" y="56229"/>
                </a:lnTo>
                <a:lnTo>
                  <a:pt x="25305" y="50295"/>
                </a:lnTo>
                <a:close/>
                <a:moveTo>
                  <a:pt x="37489" y="50295"/>
                </a:moveTo>
                <a:lnTo>
                  <a:pt x="37489" y="56229"/>
                </a:lnTo>
                <a:lnTo>
                  <a:pt x="31553" y="56229"/>
                </a:lnTo>
                <a:lnTo>
                  <a:pt x="31553" y="50295"/>
                </a:lnTo>
                <a:close/>
                <a:moveTo>
                  <a:pt x="43737" y="50295"/>
                </a:moveTo>
                <a:lnTo>
                  <a:pt x="43737" y="56229"/>
                </a:lnTo>
                <a:lnTo>
                  <a:pt x="37802" y="56229"/>
                </a:lnTo>
                <a:lnTo>
                  <a:pt x="37802" y="50295"/>
                </a:lnTo>
                <a:close/>
                <a:moveTo>
                  <a:pt x="49985" y="50295"/>
                </a:moveTo>
                <a:lnTo>
                  <a:pt x="49985" y="56229"/>
                </a:lnTo>
                <a:lnTo>
                  <a:pt x="44049" y="56229"/>
                </a:lnTo>
                <a:lnTo>
                  <a:pt x="44049" y="50295"/>
                </a:lnTo>
                <a:close/>
                <a:moveTo>
                  <a:pt x="56232" y="50295"/>
                </a:moveTo>
                <a:lnTo>
                  <a:pt x="56232" y="56229"/>
                </a:lnTo>
                <a:lnTo>
                  <a:pt x="50296" y="56229"/>
                </a:lnTo>
                <a:lnTo>
                  <a:pt x="50296" y="50295"/>
                </a:lnTo>
                <a:close/>
                <a:moveTo>
                  <a:pt x="62480" y="50295"/>
                </a:moveTo>
                <a:lnTo>
                  <a:pt x="62480" y="56229"/>
                </a:lnTo>
                <a:lnTo>
                  <a:pt x="56545" y="56229"/>
                </a:lnTo>
                <a:lnTo>
                  <a:pt x="56545" y="50295"/>
                </a:lnTo>
                <a:close/>
                <a:moveTo>
                  <a:pt x="68727" y="50295"/>
                </a:moveTo>
                <a:lnTo>
                  <a:pt x="68727" y="56229"/>
                </a:lnTo>
                <a:lnTo>
                  <a:pt x="62792" y="56229"/>
                </a:lnTo>
                <a:lnTo>
                  <a:pt x="62792" y="50295"/>
                </a:lnTo>
                <a:close/>
                <a:moveTo>
                  <a:pt x="74975" y="50295"/>
                </a:moveTo>
                <a:lnTo>
                  <a:pt x="74975" y="56229"/>
                </a:lnTo>
                <a:lnTo>
                  <a:pt x="69039" y="56229"/>
                </a:lnTo>
                <a:lnTo>
                  <a:pt x="69039" y="50295"/>
                </a:lnTo>
                <a:close/>
                <a:moveTo>
                  <a:pt x="81223" y="50295"/>
                </a:moveTo>
                <a:lnTo>
                  <a:pt x="81223" y="56229"/>
                </a:lnTo>
                <a:lnTo>
                  <a:pt x="75286" y="56229"/>
                </a:lnTo>
                <a:lnTo>
                  <a:pt x="75286" y="50295"/>
                </a:lnTo>
                <a:close/>
                <a:moveTo>
                  <a:pt x="87470" y="50295"/>
                </a:moveTo>
                <a:lnTo>
                  <a:pt x="87470" y="56229"/>
                </a:lnTo>
                <a:lnTo>
                  <a:pt x="81535" y="56229"/>
                </a:lnTo>
                <a:lnTo>
                  <a:pt x="81535" y="50295"/>
                </a:lnTo>
                <a:close/>
                <a:moveTo>
                  <a:pt x="93720" y="50295"/>
                </a:moveTo>
                <a:lnTo>
                  <a:pt x="93720" y="56229"/>
                </a:lnTo>
                <a:lnTo>
                  <a:pt x="87784" y="56229"/>
                </a:lnTo>
                <a:lnTo>
                  <a:pt x="87784" y="50295"/>
                </a:lnTo>
                <a:close/>
                <a:moveTo>
                  <a:pt x="99967" y="50295"/>
                </a:moveTo>
                <a:lnTo>
                  <a:pt x="99967" y="56229"/>
                </a:lnTo>
                <a:lnTo>
                  <a:pt x="94031" y="56229"/>
                </a:lnTo>
                <a:lnTo>
                  <a:pt x="94031" y="50295"/>
                </a:lnTo>
                <a:close/>
                <a:moveTo>
                  <a:pt x="106214" y="50295"/>
                </a:moveTo>
                <a:lnTo>
                  <a:pt x="106214" y="56229"/>
                </a:lnTo>
                <a:lnTo>
                  <a:pt x="100278" y="56229"/>
                </a:lnTo>
                <a:lnTo>
                  <a:pt x="100278" y="50295"/>
                </a:lnTo>
                <a:close/>
                <a:moveTo>
                  <a:pt x="112461" y="50295"/>
                </a:moveTo>
                <a:lnTo>
                  <a:pt x="112461" y="56229"/>
                </a:lnTo>
                <a:lnTo>
                  <a:pt x="106527" y="56229"/>
                </a:lnTo>
                <a:lnTo>
                  <a:pt x="106527" y="50295"/>
                </a:lnTo>
                <a:close/>
                <a:moveTo>
                  <a:pt x="118710" y="50295"/>
                </a:moveTo>
                <a:lnTo>
                  <a:pt x="118710" y="56229"/>
                </a:lnTo>
                <a:lnTo>
                  <a:pt x="112774" y="56229"/>
                </a:lnTo>
                <a:lnTo>
                  <a:pt x="112774" y="50295"/>
                </a:lnTo>
                <a:close/>
                <a:moveTo>
                  <a:pt x="124957" y="50295"/>
                </a:moveTo>
                <a:lnTo>
                  <a:pt x="124957" y="56229"/>
                </a:lnTo>
                <a:lnTo>
                  <a:pt x="119021" y="56229"/>
                </a:lnTo>
                <a:lnTo>
                  <a:pt x="119021" y="50295"/>
                </a:lnTo>
                <a:close/>
                <a:moveTo>
                  <a:pt x="131204" y="50295"/>
                </a:moveTo>
                <a:lnTo>
                  <a:pt x="131204" y="56229"/>
                </a:lnTo>
                <a:lnTo>
                  <a:pt x="125270" y="56229"/>
                </a:lnTo>
                <a:lnTo>
                  <a:pt x="125270" y="50295"/>
                </a:lnTo>
                <a:close/>
                <a:moveTo>
                  <a:pt x="137451" y="50295"/>
                </a:moveTo>
                <a:lnTo>
                  <a:pt x="137451" y="56229"/>
                </a:lnTo>
                <a:lnTo>
                  <a:pt x="131517" y="56229"/>
                </a:lnTo>
                <a:lnTo>
                  <a:pt x="131517" y="50295"/>
                </a:lnTo>
                <a:close/>
                <a:moveTo>
                  <a:pt x="143702" y="50295"/>
                </a:moveTo>
                <a:lnTo>
                  <a:pt x="143702" y="56229"/>
                </a:lnTo>
                <a:lnTo>
                  <a:pt x="137766" y="56229"/>
                </a:lnTo>
                <a:lnTo>
                  <a:pt x="137766" y="50295"/>
                </a:lnTo>
                <a:close/>
                <a:moveTo>
                  <a:pt x="149949" y="50295"/>
                </a:moveTo>
                <a:lnTo>
                  <a:pt x="149949" y="56229"/>
                </a:lnTo>
                <a:lnTo>
                  <a:pt x="144015" y="56229"/>
                </a:lnTo>
                <a:lnTo>
                  <a:pt x="144015" y="50295"/>
                </a:lnTo>
                <a:close/>
                <a:moveTo>
                  <a:pt x="156196" y="50295"/>
                </a:moveTo>
                <a:lnTo>
                  <a:pt x="156196" y="56229"/>
                </a:lnTo>
                <a:lnTo>
                  <a:pt x="150262" y="56229"/>
                </a:lnTo>
                <a:lnTo>
                  <a:pt x="150262" y="50295"/>
                </a:lnTo>
                <a:close/>
                <a:moveTo>
                  <a:pt x="162445" y="50295"/>
                </a:moveTo>
                <a:lnTo>
                  <a:pt x="162445" y="56229"/>
                </a:lnTo>
                <a:lnTo>
                  <a:pt x="156509" y="56229"/>
                </a:lnTo>
                <a:lnTo>
                  <a:pt x="156509" y="50295"/>
                </a:lnTo>
                <a:close/>
                <a:moveTo>
                  <a:pt x="168692" y="50295"/>
                </a:moveTo>
                <a:lnTo>
                  <a:pt x="168692" y="56229"/>
                </a:lnTo>
                <a:lnTo>
                  <a:pt x="162756" y="56229"/>
                </a:lnTo>
                <a:lnTo>
                  <a:pt x="162756" y="50295"/>
                </a:lnTo>
                <a:close/>
                <a:moveTo>
                  <a:pt x="174939" y="50295"/>
                </a:moveTo>
                <a:lnTo>
                  <a:pt x="174939" y="56229"/>
                </a:lnTo>
                <a:lnTo>
                  <a:pt x="169005" y="56229"/>
                </a:lnTo>
                <a:lnTo>
                  <a:pt x="169005" y="50295"/>
                </a:lnTo>
                <a:close/>
                <a:moveTo>
                  <a:pt x="181186" y="50295"/>
                </a:moveTo>
                <a:lnTo>
                  <a:pt x="181186" y="56229"/>
                </a:lnTo>
                <a:lnTo>
                  <a:pt x="175252" y="56229"/>
                </a:lnTo>
                <a:lnTo>
                  <a:pt x="175252" y="50295"/>
                </a:lnTo>
                <a:close/>
                <a:moveTo>
                  <a:pt x="187435" y="50295"/>
                </a:moveTo>
                <a:lnTo>
                  <a:pt x="187435" y="56229"/>
                </a:lnTo>
                <a:lnTo>
                  <a:pt x="181499" y="56229"/>
                </a:lnTo>
                <a:lnTo>
                  <a:pt x="181499" y="50295"/>
                </a:lnTo>
                <a:close/>
                <a:moveTo>
                  <a:pt x="193684" y="50295"/>
                </a:moveTo>
                <a:lnTo>
                  <a:pt x="193684" y="56229"/>
                </a:lnTo>
                <a:lnTo>
                  <a:pt x="187749" y="56229"/>
                </a:lnTo>
                <a:lnTo>
                  <a:pt x="187749" y="50295"/>
                </a:lnTo>
                <a:close/>
                <a:moveTo>
                  <a:pt x="199931" y="50295"/>
                </a:moveTo>
                <a:lnTo>
                  <a:pt x="199931" y="56229"/>
                </a:lnTo>
                <a:lnTo>
                  <a:pt x="193996" y="56229"/>
                </a:lnTo>
                <a:lnTo>
                  <a:pt x="193996" y="50295"/>
                </a:lnTo>
                <a:close/>
                <a:moveTo>
                  <a:pt x="206180" y="50295"/>
                </a:moveTo>
                <a:lnTo>
                  <a:pt x="206180" y="56229"/>
                </a:lnTo>
                <a:lnTo>
                  <a:pt x="200244" y="56229"/>
                </a:lnTo>
                <a:lnTo>
                  <a:pt x="200244" y="50295"/>
                </a:lnTo>
                <a:close/>
                <a:moveTo>
                  <a:pt x="212427" y="50295"/>
                </a:moveTo>
                <a:lnTo>
                  <a:pt x="212427" y="56229"/>
                </a:lnTo>
                <a:lnTo>
                  <a:pt x="206491" y="56229"/>
                </a:lnTo>
                <a:lnTo>
                  <a:pt x="206491" y="50295"/>
                </a:lnTo>
                <a:close/>
                <a:moveTo>
                  <a:pt x="218674" y="50295"/>
                </a:moveTo>
                <a:lnTo>
                  <a:pt x="218674" y="56229"/>
                </a:lnTo>
                <a:lnTo>
                  <a:pt x="212739" y="56229"/>
                </a:lnTo>
                <a:lnTo>
                  <a:pt x="212739" y="50295"/>
                </a:lnTo>
                <a:close/>
                <a:moveTo>
                  <a:pt x="224921" y="50295"/>
                </a:moveTo>
                <a:lnTo>
                  <a:pt x="224921" y="56229"/>
                </a:lnTo>
                <a:lnTo>
                  <a:pt x="218987" y="56229"/>
                </a:lnTo>
                <a:lnTo>
                  <a:pt x="218987" y="50295"/>
                </a:lnTo>
                <a:close/>
                <a:moveTo>
                  <a:pt x="231170" y="50295"/>
                </a:moveTo>
                <a:lnTo>
                  <a:pt x="231170" y="56229"/>
                </a:lnTo>
                <a:lnTo>
                  <a:pt x="225234" y="56229"/>
                </a:lnTo>
                <a:lnTo>
                  <a:pt x="225234" y="50295"/>
                </a:lnTo>
                <a:close/>
                <a:moveTo>
                  <a:pt x="237417" y="50295"/>
                </a:moveTo>
                <a:lnTo>
                  <a:pt x="237417" y="56229"/>
                </a:lnTo>
                <a:lnTo>
                  <a:pt x="231481" y="56229"/>
                </a:lnTo>
                <a:lnTo>
                  <a:pt x="231481" y="50295"/>
                </a:lnTo>
                <a:close/>
                <a:moveTo>
                  <a:pt x="243664" y="50295"/>
                </a:moveTo>
                <a:lnTo>
                  <a:pt x="243664" y="56229"/>
                </a:lnTo>
                <a:lnTo>
                  <a:pt x="237729" y="56229"/>
                </a:lnTo>
                <a:lnTo>
                  <a:pt x="237729" y="50295"/>
                </a:lnTo>
                <a:close/>
                <a:moveTo>
                  <a:pt x="249911" y="50295"/>
                </a:moveTo>
                <a:lnTo>
                  <a:pt x="249911" y="56229"/>
                </a:lnTo>
                <a:lnTo>
                  <a:pt x="243977" y="56229"/>
                </a:lnTo>
                <a:lnTo>
                  <a:pt x="243977" y="50295"/>
                </a:lnTo>
                <a:close/>
                <a:moveTo>
                  <a:pt x="256161" y="50295"/>
                </a:moveTo>
                <a:lnTo>
                  <a:pt x="256161" y="56229"/>
                </a:lnTo>
                <a:lnTo>
                  <a:pt x="250225" y="56229"/>
                </a:lnTo>
                <a:lnTo>
                  <a:pt x="250225" y="50295"/>
                </a:lnTo>
                <a:close/>
                <a:moveTo>
                  <a:pt x="262409" y="50295"/>
                </a:moveTo>
                <a:lnTo>
                  <a:pt x="262409" y="56229"/>
                </a:lnTo>
                <a:lnTo>
                  <a:pt x="256474" y="56229"/>
                </a:lnTo>
                <a:lnTo>
                  <a:pt x="256474" y="50295"/>
                </a:lnTo>
                <a:close/>
                <a:moveTo>
                  <a:pt x="268656" y="50295"/>
                </a:moveTo>
                <a:lnTo>
                  <a:pt x="268656" y="56229"/>
                </a:lnTo>
                <a:lnTo>
                  <a:pt x="262721" y="56229"/>
                </a:lnTo>
                <a:lnTo>
                  <a:pt x="262721" y="50295"/>
                </a:lnTo>
                <a:close/>
                <a:moveTo>
                  <a:pt x="274904" y="50295"/>
                </a:moveTo>
                <a:lnTo>
                  <a:pt x="274904" y="56229"/>
                </a:lnTo>
                <a:lnTo>
                  <a:pt x="268968" y="56229"/>
                </a:lnTo>
                <a:lnTo>
                  <a:pt x="268968" y="50295"/>
                </a:lnTo>
                <a:close/>
                <a:moveTo>
                  <a:pt x="6251" y="56542"/>
                </a:moveTo>
                <a:lnTo>
                  <a:pt x="6251" y="62476"/>
                </a:lnTo>
                <a:lnTo>
                  <a:pt x="315" y="62476"/>
                </a:lnTo>
                <a:lnTo>
                  <a:pt x="315" y="56542"/>
                </a:lnTo>
                <a:close/>
                <a:moveTo>
                  <a:pt x="12498" y="56542"/>
                </a:moveTo>
                <a:lnTo>
                  <a:pt x="12498" y="62476"/>
                </a:lnTo>
                <a:lnTo>
                  <a:pt x="6562" y="62476"/>
                </a:lnTo>
                <a:lnTo>
                  <a:pt x="6562" y="56542"/>
                </a:lnTo>
                <a:close/>
                <a:moveTo>
                  <a:pt x="18745" y="56542"/>
                </a:moveTo>
                <a:lnTo>
                  <a:pt x="18745" y="62476"/>
                </a:lnTo>
                <a:lnTo>
                  <a:pt x="12810" y="62476"/>
                </a:lnTo>
                <a:lnTo>
                  <a:pt x="12810" y="56542"/>
                </a:lnTo>
                <a:close/>
                <a:moveTo>
                  <a:pt x="24992" y="56542"/>
                </a:moveTo>
                <a:lnTo>
                  <a:pt x="24992" y="62476"/>
                </a:lnTo>
                <a:lnTo>
                  <a:pt x="19058" y="62476"/>
                </a:lnTo>
                <a:lnTo>
                  <a:pt x="19058" y="56542"/>
                </a:lnTo>
                <a:close/>
                <a:moveTo>
                  <a:pt x="31242" y="56542"/>
                </a:moveTo>
                <a:lnTo>
                  <a:pt x="31242" y="62476"/>
                </a:lnTo>
                <a:lnTo>
                  <a:pt x="25305" y="62476"/>
                </a:lnTo>
                <a:lnTo>
                  <a:pt x="25305" y="56542"/>
                </a:lnTo>
                <a:close/>
                <a:moveTo>
                  <a:pt x="37489" y="56542"/>
                </a:moveTo>
                <a:lnTo>
                  <a:pt x="37489" y="62476"/>
                </a:lnTo>
                <a:lnTo>
                  <a:pt x="31553" y="62476"/>
                </a:lnTo>
                <a:lnTo>
                  <a:pt x="31553" y="56542"/>
                </a:lnTo>
                <a:close/>
                <a:moveTo>
                  <a:pt x="43737" y="56542"/>
                </a:moveTo>
                <a:lnTo>
                  <a:pt x="43737" y="62476"/>
                </a:lnTo>
                <a:lnTo>
                  <a:pt x="37802" y="62476"/>
                </a:lnTo>
                <a:lnTo>
                  <a:pt x="37802" y="56542"/>
                </a:lnTo>
                <a:close/>
                <a:moveTo>
                  <a:pt x="49985" y="56542"/>
                </a:moveTo>
                <a:lnTo>
                  <a:pt x="49985" y="62476"/>
                </a:lnTo>
                <a:lnTo>
                  <a:pt x="44049" y="62476"/>
                </a:lnTo>
                <a:lnTo>
                  <a:pt x="44049" y="56542"/>
                </a:lnTo>
                <a:close/>
                <a:moveTo>
                  <a:pt x="56232" y="56542"/>
                </a:moveTo>
                <a:lnTo>
                  <a:pt x="56232" y="62476"/>
                </a:lnTo>
                <a:lnTo>
                  <a:pt x="50296" y="62476"/>
                </a:lnTo>
                <a:lnTo>
                  <a:pt x="50296" y="56542"/>
                </a:lnTo>
                <a:close/>
                <a:moveTo>
                  <a:pt x="62480" y="56542"/>
                </a:moveTo>
                <a:lnTo>
                  <a:pt x="62480" y="62476"/>
                </a:lnTo>
                <a:lnTo>
                  <a:pt x="56545" y="62476"/>
                </a:lnTo>
                <a:lnTo>
                  <a:pt x="56545" y="56542"/>
                </a:lnTo>
                <a:close/>
                <a:moveTo>
                  <a:pt x="68727" y="56542"/>
                </a:moveTo>
                <a:lnTo>
                  <a:pt x="68727" y="62476"/>
                </a:lnTo>
                <a:lnTo>
                  <a:pt x="62792" y="62476"/>
                </a:lnTo>
                <a:lnTo>
                  <a:pt x="62792" y="56542"/>
                </a:lnTo>
                <a:close/>
                <a:moveTo>
                  <a:pt x="74975" y="56542"/>
                </a:moveTo>
                <a:lnTo>
                  <a:pt x="74975" y="62476"/>
                </a:lnTo>
                <a:lnTo>
                  <a:pt x="69039" y="62476"/>
                </a:lnTo>
                <a:lnTo>
                  <a:pt x="69039" y="56542"/>
                </a:lnTo>
                <a:close/>
                <a:moveTo>
                  <a:pt x="81223" y="56542"/>
                </a:moveTo>
                <a:lnTo>
                  <a:pt x="81223" y="62476"/>
                </a:lnTo>
                <a:lnTo>
                  <a:pt x="75286" y="62476"/>
                </a:lnTo>
                <a:lnTo>
                  <a:pt x="75286" y="56542"/>
                </a:lnTo>
                <a:close/>
                <a:moveTo>
                  <a:pt x="87470" y="56542"/>
                </a:moveTo>
                <a:lnTo>
                  <a:pt x="87470" y="62476"/>
                </a:lnTo>
                <a:lnTo>
                  <a:pt x="81535" y="62476"/>
                </a:lnTo>
                <a:lnTo>
                  <a:pt x="81535" y="56542"/>
                </a:lnTo>
                <a:close/>
                <a:moveTo>
                  <a:pt x="93718" y="56542"/>
                </a:moveTo>
                <a:lnTo>
                  <a:pt x="93718" y="62476"/>
                </a:lnTo>
                <a:lnTo>
                  <a:pt x="87784" y="62476"/>
                </a:lnTo>
                <a:lnTo>
                  <a:pt x="87784" y="56542"/>
                </a:lnTo>
                <a:close/>
                <a:moveTo>
                  <a:pt x="99967" y="56542"/>
                </a:moveTo>
                <a:lnTo>
                  <a:pt x="99967" y="62476"/>
                </a:lnTo>
                <a:lnTo>
                  <a:pt x="94031" y="62476"/>
                </a:lnTo>
                <a:lnTo>
                  <a:pt x="94031" y="56542"/>
                </a:lnTo>
                <a:close/>
                <a:moveTo>
                  <a:pt x="106214" y="56542"/>
                </a:moveTo>
                <a:lnTo>
                  <a:pt x="106214" y="62476"/>
                </a:lnTo>
                <a:lnTo>
                  <a:pt x="100278" y="62476"/>
                </a:lnTo>
                <a:lnTo>
                  <a:pt x="100278" y="56542"/>
                </a:lnTo>
                <a:close/>
                <a:moveTo>
                  <a:pt x="112461" y="56542"/>
                </a:moveTo>
                <a:lnTo>
                  <a:pt x="112461" y="62476"/>
                </a:lnTo>
                <a:lnTo>
                  <a:pt x="106527" y="62476"/>
                </a:lnTo>
                <a:lnTo>
                  <a:pt x="106527" y="56542"/>
                </a:lnTo>
                <a:close/>
                <a:moveTo>
                  <a:pt x="118710" y="56542"/>
                </a:moveTo>
                <a:lnTo>
                  <a:pt x="118710" y="62476"/>
                </a:lnTo>
                <a:lnTo>
                  <a:pt x="112774" y="62476"/>
                </a:lnTo>
                <a:lnTo>
                  <a:pt x="112774" y="56542"/>
                </a:lnTo>
                <a:close/>
                <a:moveTo>
                  <a:pt x="124957" y="56542"/>
                </a:moveTo>
                <a:lnTo>
                  <a:pt x="124957" y="62476"/>
                </a:lnTo>
                <a:lnTo>
                  <a:pt x="119021" y="62476"/>
                </a:lnTo>
                <a:lnTo>
                  <a:pt x="119021" y="56542"/>
                </a:lnTo>
                <a:close/>
                <a:moveTo>
                  <a:pt x="131204" y="56542"/>
                </a:moveTo>
                <a:lnTo>
                  <a:pt x="131204" y="62476"/>
                </a:lnTo>
                <a:lnTo>
                  <a:pt x="125270" y="62476"/>
                </a:lnTo>
                <a:lnTo>
                  <a:pt x="125270" y="56542"/>
                </a:lnTo>
                <a:close/>
                <a:moveTo>
                  <a:pt x="137451" y="56542"/>
                </a:moveTo>
                <a:lnTo>
                  <a:pt x="137451" y="62476"/>
                </a:lnTo>
                <a:lnTo>
                  <a:pt x="131517" y="62476"/>
                </a:lnTo>
                <a:lnTo>
                  <a:pt x="131517" y="56542"/>
                </a:lnTo>
                <a:close/>
                <a:moveTo>
                  <a:pt x="143702" y="56542"/>
                </a:moveTo>
                <a:lnTo>
                  <a:pt x="143702" y="62476"/>
                </a:lnTo>
                <a:lnTo>
                  <a:pt x="137766" y="62476"/>
                </a:lnTo>
                <a:lnTo>
                  <a:pt x="137766" y="56542"/>
                </a:lnTo>
                <a:close/>
                <a:moveTo>
                  <a:pt x="149949" y="56542"/>
                </a:moveTo>
                <a:lnTo>
                  <a:pt x="149949" y="62476"/>
                </a:lnTo>
                <a:lnTo>
                  <a:pt x="144015" y="62476"/>
                </a:lnTo>
                <a:lnTo>
                  <a:pt x="144015" y="56542"/>
                </a:lnTo>
                <a:close/>
                <a:moveTo>
                  <a:pt x="156196" y="56542"/>
                </a:moveTo>
                <a:lnTo>
                  <a:pt x="156196" y="62476"/>
                </a:lnTo>
                <a:lnTo>
                  <a:pt x="150262" y="62476"/>
                </a:lnTo>
                <a:lnTo>
                  <a:pt x="150262" y="56542"/>
                </a:lnTo>
                <a:close/>
                <a:moveTo>
                  <a:pt x="162445" y="56542"/>
                </a:moveTo>
                <a:lnTo>
                  <a:pt x="162445" y="62476"/>
                </a:lnTo>
                <a:lnTo>
                  <a:pt x="156509" y="62476"/>
                </a:lnTo>
                <a:lnTo>
                  <a:pt x="156509" y="56542"/>
                </a:lnTo>
                <a:close/>
                <a:moveTo>
                  <a:pt x="168692" y="56542"/>
                </a:moveTo>
                <a:lnTo>
                  <a:pt x="168692" y="62476"/>
                </a:lnTo>
                <a:lnTo>
                  <a:pt x="162756" y="62476"/>
                </a:lnTo>
                <a:lnTo>
                  <a:pt x="162756" y="56542"/>
                </a:lnTo>
                <a:close/>
                <a:moveTo>
                  <a:pt x="174939" y="56542"/>
                </a:moveTo>
                <a:lnTo>
                  <a:pt x="174939" y="62476"/>
                </a:lnTo>
                <a:lnTo>
                  <a:pt x="169005" y="62476"/>
                </a:lnTo>
                <a:lnTo>
                  <a:pt x="169005" y="56542"/>
                </a:lnTo>
                <a:close/>
                <a:moveTo>
                  <a:pt x="181186" y="56542"/>
                </a:moveTo>
                <a:lnTo>
                  <a:pt x="181186" y="62476"/>
                </a:lnTo>
                <a:lnTo>
                  <a:pt x="175252" y="62476"/>
                </a:lnTo>
                <a:lnTo>
                  <a:pt x="175252" y="56542"/>
                </a:lnTo>
                <a:close/>
                <a:moveTo>
                  <a:pt x="187435" y="56542"/>
                </a:moveTo>
                <a:lnTo>
                  <a:pt x="187435" y="62476"/>
                </a:lnTo>
                <a:lnTo>
                  <a:pt x="181499" y="62476"/>
                </a:lnTo>
                <a:lnTo>
                  <a:pt x="181499" y="56542"/>
                </a:lnTo>
                <a:close/>
                <a:moveTo>
                  <a:pt x="193684" y="56542"/>
                </a:moveTo>
                <a:lnTo>
                  <a:pt x="193684" y="62476"/>
                </a:lnTo>
                <a:lnTo>
                  <a:pt x="187749" y="62476"/>
                </a:lnTo>
                <a:lnTo>
                  <a:pt x="187749" y="56542"/>
                </a:lnTo>
                <a:close/>
                <a:moveTo>
                  <a:pt x="199931" y="56542"/>
                </a:moveTo>
                <a:lnTo>
                  <a:pt x="199931" y="62476"/>
                </a:lnTo>
                <a:lnTo>
                  <a:pt x="193996" y="62476"/>
                </a:lnTo>
                <a:lnTo>
                  <a:pt x="193996" y="56542"/>
                </a:lnTo>
                <a:close/>
                <a:moveTo>
                  <a:pt x="206180" y="56542"/>
                </a:moveTo>
                <a:lnTo>
                  <a:pt x="206180" y="62476"/>
                </a:lnTo>
                <a:lnTo>
                  <a:pt x="200244" y="62476"/>
                </a:lnTo>
                <a:lnTo>
                  <a:pt x="200244" y="56542"/>
                </a:lnTo>
                <a:close/>
                <a:moveTo>
                  <a:pt x="212427" y="56542"/>
                </a:moveTo>
                <a:lnTo>
                  <a:pt x="212427" y="62476"/>
                </a:lnTo>
                <a:lnTo>
                  <a:pt x="206491" y="62476"/>
                </a:lnTo>
                <a:lnTo>
                  <a:pt x="206491" y="56542"/>
                </a:lnTo>
                <a:close/>
                <a:moveTo>
                  <a:pt x="218674" y="56542"/>
                </a:moveTo>
                <a:lnTo>
                  <a:pt x="218674" y="62476"/>
                </a:lnTo>
                <a:lnTo>
                  <a:pt x="212739" y="62476"/>
                </a:lnTo>
                <a:lnTo>
                  <a:pt x="212739" y="56542"/>
                </a:lnTo>
                <a:close/>
                <a:moveTo>
                  <a:pt x="224921" y="56542"/>
                </a:moveTo>
                <a:lnTo>
                  <a:pt x="224921" y="62476"/>
                </a:lnTo>
                <a:lnTo>
                  <a:pt x="218987" y="62476"/>
                </a:lnTo>
                <a:lnTo>
                  <a:pt x="218987" y="56542"/>
                </a:lnTo>
                <a:close/>
                <a:moveTo>
                  <a:pt x="231170" y="56542"/>
                </a:moveTo>
                <a:lnTo>
                  <a:pt x="231170" y="62476"/>
                </a:lnTo>
                <a:lnTo>
                  <a:pt x="225234" y="62476"/>
                </a:lnTo>
                <a:lnTo>
                  <a:pt x="225234" y="56542"/>
                </a:lnTo>
                <a:close/>
                <a:moveTo>
                  <a:pt x="237417" y="56542"/>
                </a:moveTo>
                <a:lnTo>
                  <a:pt x="237417" y="62476"/>
                </a:lnTo>
                <a:lnTo>
                  <a:pt x="231481" y="62476"/>
                </a:lnTo>
                <a:lnTo>
                  <a:pt x="231481" y="56542"/>
                </a:lnTo>
                <a:close/>
                <a:moveTo>
                  <a:pt x="243664" y="56542"/>
                </a:moveTo>
                <a:lnTo>
                  <a:pt x="243664" y="62476"/>
                </a:lnTo>
                <a:lnTo>
                  <a:pt x="237729" y="62476"/>
                </a:lnTo>
                <a:lnTo>
                  <a:pt x="237729" y="56542"/>
                </a:lnTo>
                <a:close/>
                <a:moveTo>
                  <a:pt x="249911" y="56542"/>
                </a:moveTo>
                <a:lnTo>
                  <a:pt x="249911" y="62476"/>
                </a:lnTo>
                <a:lnTo>
                  <a:pt x="243977" y="62476"/>
                </a:lnTo>
                <a:lnTo>
                  <a:pt x="243977" y="56542"/>
                </a:lnTo>
                <a:close/>
                <a:moveTo>
                  <a:pt x="256161" y="56542"/>
                </a:moveTo>
                <a:lnTo>
                  <a:pt x="256161" y="62476"/>
                </a:lnTo>
                <a:lnTo>
                  <a:pt x="250225" y="62476"/>
                </a:lnTo>
                <a:lnTo>
                  <a:pt x="250225" y="56542"/>
                </a:lnTo>
                <a:close/>
                <a:moveTo>
                  <a:pt x="262409" y="56542"/>
                </a:moveTo>
                <a:lnTo>
                  <a:pt x="262409" y="62476"/>
                </a:lnTo>
                <a:lnTo>
                  <a:pt x="256474" y="62476"/>
                </a:lnTo>
                <a:lnTo>
                  <a:pt x="256474" y="56542"/>
                </a:lnTo>
                <a:close/>
                <a:moveTo>
                  <a:pt x="268656" y="56542"/>
                </a:moveTo>
                <a:lnTo>
                  <a:pt x="268656" y="62476"/>
                </a:lnTo>
                <a:lnTo>
                  <a:pt x="262721" y="62476"/>
                </a:lnTo>
                <a:lnTo>
                  <a:pt x="262721" y="56542"/>
                </a:lnTo>
                <a:close/>
                <a:moveTo>
                  <a:pt x="274904" y="56542"/>
                </a:moveTo>
                <a:lnTo>
                  <a:pt x="274904" y="62476"/>
                </a:lnTo>
                <a:lnTo>
                  <a:pt x="268968" y="62476"/>
                </a:lnTo>
                <a:lnTo>
                  <a:pt x="268968" y="56542"/>
                </a:lnTo>
                <a:close/>
                <a:moveTo>
                  <a:pt x="6251" y="62789"/>
                </a:moveTo>
                <a:lnTo>
                  <a:pt x="6251" y="68725"/>
                </a:lnTo>
                <a:lnTo>
                  <a:pt x="315" y="68725"/>
                </a:lnTo>
                <a:lnTo>
                  <a:pt x="315" y="62789"/>
                </a:lnTo>
                <a:close/>
                <a:moveTo>
                  <a:pt x="12498" y="62789"/>
                </a:moveTo>
                <a:lnTo>
                  <a:pt x="12498" y="68725"/>
                </a:lnTo>
                <a:lnTo>
                  <a:pt x="6562" y="68725"/>
                </a:lnTo>
                <a:lnTo>
                  <a:pt x="6562" y="62789"/>
                </a:lnTo>
                <a:close/>
                <a:moveTo>
                  <a:pt x="18745" y="62789"/>
                </a:moveTo>
                <a:lnTo>
                  <a:pt x="18745" y="68725"/>
                </a:lnTo>
                <a:lnTo>
                  <a:pt x="12810" y="68725"/>
                </a:lnTo>
                <a:lnTo>
                  <a:pt x="12810" y="62789"/>
                </a:lnTo>
                <a:close/>
                <a:moveTo>
                  <a:pt x="24992" y="62789"/>
                </a:moveTo>
                <a:lnTo>
                  <a:pt x="24992" y="68725"/>
                </a:lnTo>
                <a:lnTo>
                  <a:pt x="19058" y="68725"/>
                </a:lnTo>
                <a:lnTo>
                  <a:pt x="19058" y="62789"/>
                </a:lnTo>
                <a:close/>
                <a:moveTo>
                  <a:pt x="31242" y="62789"/>
                </a:moveTo>
                <a:lnTo>
                  <a:pt x="31242" y="68725"/>
                </a:lnTo>
                <a:lnTo>
                  <a:pt x="25305" y="68725"/>
                </a:lnTo>
                <a:lnTo>
                  <a:pt x="25305" y="62789"/>
                </a:lnTo>
                <a:close/>
                <a:moveTo>
                  <a:pt x="37489" y="62789"/>
                </a:moveTo>
                <a:lnTo>
                  <a:pt x="37489" y="68725"/>
                </a:lnTo>
                <a:lnTo>
                  <a:pt x="31553" y="68725"/>
                </a:lnTo>
                <a:lnTo>
                  <a:pt x="31553" y="62789"/>
                </a:lnTo>
                <a:close/>
                <a:moveTo>
                  <a:pt x="43737" y="62789"/>
                </a:moveTo>
                <a:lnTo>
                  <a:pt x="43737" y="68725"/>
                </a:lnTo>
                <a:lnTo>
                  <a:pt x="37802" y="68725"/>
                </a:lnTo>
                <a:lnTo>
                  <a:pt x="37802" y="62789"/>
                </a:lnTo>
                <a:close/>
                <a:moveTo>
                  <a:pt x="49985" y="62789"/>
                </a:moveTo>
                <a:lnTo>
                  <a:pt x="49985" y="68725"/>
                </a:lnTo>
                <a:lnTo>
                  <a:pt x="44049" y="68725"/>
                </a:lnTo>
                <a:lnTo>
                  <a:pt x="44049" y="62789"/>
                </a:lnTo>
                <a:close/>
                <a:moveTo>
                  <a:pt x="56232" y="62789"/>
                </a:moveTo>
                <a:lnTo>
                  <a:pt x="56232" y="68725"/>
                </a:lnTo>
                <a:lnTo>
                  <a:pt x="50296" y="68725"/>
                </a:lnTo>
                <a:lnTo>
                  <a:pt x="50296" y="62789"/>
                </a:lnTo>
                <a:close/>
                <a:moveTo>
                  <a:pt x="62480" y="62789"/>
                </a:moveTo>
                <a:lnTo>
                  <a:pt x="62480" y="68725"/>
                </a:lnTo>
                <a:lnTo>
                  <a:pt x="56545" y="68725"/>
                </a:lnTo>
                <a:lnTo>
                  <a:pt x="56545" y="62789"/>
                </a:lnTo>
                <a:close/>
                <a:moveTo>
                  <a:pt x="68727" y="62789"/>
                </a:moveTo>
                <a:lnTo>
                  <a:pt x="68727" y="68725"/>
                </a:lnTo>
                <a:lnTo>
                  <a:pt x="62792" y="68725"/>
                </a:lnTo>
                <a:lnTo>
                  <a:pt x="62792" y="62789"/>
                </a:lnTo>
                <a:close/>
                <a:moveTo>
                  <a:pt x="74975" y="62789"/>
                </a:moveTo>
                <a:lnTo>
                  <a:pt x="74975" y="68725"/>
                </a:lnTo>
                <a:lnTo>
                  <a:pt x="69039" y="68725"/>
                </a:lnTo>
                <a:lnTo>
                  <a:pt x="69039" y="62789"/>
                </a:lnTo>
                <a:close/>
                <a:moveTo>
                  <a:pt x="81223" y="62789"/>
                </a:moveTo>
                <a:lnTo>
                  <a:pt x="81223" y="68725"/>
                </a:lnTo>
                <a:lnTo>
                  <a:pt x="75286" y="68725"/>
                </a:lnTo>
                <a:lnTo>
                  <a:pt x="75286" y="62789"/>
                </a:lnTo>
                <a:close/>
                <a:moveTo>
                  <a:pt x="87470" y="62789"/>
                </a:moveTo>
                <a:lnTo>
                  <a:pt x="87470" y="68725"/>
                </a:lnTo>
                <a:lnTo>
                  <a:pt x="81535" y="68725"/>
                </a:lnTo>
                <a:lnTo>
                  <a:pt x="81535" y="62789"/>
                </a:lnTo>
                <a:close/>
                <a:moveTo>
                  <a:pt x="93718" y="62789"/>
                </a:moveTo>
                <a:lnTo>
                  <a:pt x="93718" y="68725"/>
                </a:lnTo>
                <a:lnTo>
                  <a:pt x="87784" y="68725"/>
                </a:lnTo>
                <a:lnTo>
                  <a:pt x="87784" y="62789"/>
                </a:lnTo>
                <a:close/>
                <a:moveTo>
                  <a:pt x="99967" y="62789"/>
                </a:moveTo>
                <a:lnTo>
                  <a:pt x="99967" y="68725"/>
                </a:lnTo>
                <a:lnTo>
                  <a:pt x="94031" y="68725"/>
                </a:lnTo>
                <a:lnTo>
                  <a:pt x="94031" y="62789"/>
                </a:lnTo>
                <a:close/>
                <a:moveTo>
                  <a:pt x="106214" y="62789"/>
                </a:moveTo>
                <a:lnTo>
                  <a:pt x="106214" y="68725"/>
                </a:lnTo>
                <a:lnTo>
                  <a:pt x="100278" y="68725"/>
                </a:lnTo>
                <a:lnTo>
                  <a:pt x="100278" y="62789"/>
                </a:lnTo>
                <a:close/>
                <a:moveTo>
                  <a:pt x="112461" y="62789"/>
                </a:moveTo>
                <a:lnTo>
                  <a:pt x="112461" y="68725"/>
                </a:lnTo>
                <a:lnTo>
                  <a:pt x="106527" y="68725"/>
                </a:lnTo>
                <a:lnTo>
                  <a:pt x="106527" y="62789"/>
                </a:lnTo>
                <a:close/>
                <a:moveTo>
                  <a:pt x="118710" y="62789"/>
                </a:moveTo>
                <a:lnTo>
                  <a:pt x="118710" y="68725"/>
                </a:lnTo>
                <a:lnTo>
                  <a:pt x="112774" y="68725"/>
                </a:lnTo>
                <a:lnTo>
                  <a:pt x="112774" y="62789"/>
                </a:lnTo>
                <a:close/>
                <a:moveTo>
                  <a:pt x="124957" y="62789"/>
                </a:moveTo>
                <a:lnTo>
                  <a:pt x="124957" y="68725"/>
                </a:lnTo>
                <a:lnTo>
                  <a:pt x="119021" y="68725"/>
                </a:lnTo>
                <a:lnTo>
                  <a:pt x="119021" y="62789"/>
                </a:lnTo>
                <a:close/>
                <a:moveTo>
                  <a:pt x="131204" y="62789"/>
                </a:moveTo>
                <a:lnTo>
                  <a:pt x="131204" y="68725"/>
                </a:lnTo>
                <a:lnTo>
                  <a:pt x="125270" y="68725"/>
                </a:lnTo>
                <a:lnTo>
                  <a:pt x="125270" y="62789"/>
                </a:lnTo>
                <a:close/>
                <a:moveTo>
                  <a:pt x="137451" y="62789"/>
                </a:moveTo>
                <a:lnTo>
                  <a:pt x="137451" y="68725"/>
                </a:lnTo>
                <a:lnTo>
                  <a:pt x="131517" y="68725"/>
                </a:lnTo>
                <a:lnTo>
                  <a:pt x="131517" y="62789"/>
                </a:lnTo>
                <a:close/>
                <a:moveTo>
                  <a:pt x="143702" y="62789"/>
                </a:moveTo>
                <a:lnTo>
                  <a:pt x="143702" y="68725"/>
                </a:lnTo>
                <a:lnTo>
                  <a:pt x="137766" y="68725"/>
                </a:lnTo>
                <a:lnTo>
                  <a:pt x="137766" y="62789"/>
                </a:lnTo>
                <a:close/>
                <a:moveTo>
                  <a:pt x="149949" y="62789"/>
                </a:moveTo>
                <a:lnTo>
                  <a:pt x="149949" y="68725"/>
                </a:lnTo>
                <a:lnTo>
                  <a:pt x="144015" y="68725"/>
                </a:lnTo>
                <a:lnTo>
                  <a:pt x="144015" y="62789"/>
                </a:lnTo>
                <a:close/>
                <a:moveTo>
                  <a:pt x="156196" y="62789"/>
                </a:moveTo>
                <a:lnTo>
                  <a:pt x="156196" y="68725"/>
                </a:lnTo>
                <a:lnTo>
                  <a:pt x="150262" y="68725"/>
                </a:lnTo>
                <a:lnTo>
                  <a:pt x="150262" y="62789"/>
                </a:lnTo>
                <a:close/>
                <a:moveTo>
                  <a:pt x="162445" y="62789"/>
                </a:moveTo>
                <a:lnTo>
                  <a:pt x="162445" y="68725"/>
                </a:lnTo>
                <a:lnTo>
                  <a:pt x="156509" y="68725"/>
                </a:lnTo>
                <a:lnTo>
                  <a:pt x="156509" y="62789"/>
                </a:lnTo>
                <a:close/>
                <a:moveTo>
                  <a:pt x="168692" y="62789"/>
                </a:moveTo>
                <a:lnTo>
                  <a:pt x="168692" y="68725"/>
                </a:lnTo>
                <a:lnTo>
                  <a:pt x="162756" y="68725"/>
                </a:lnTo>
                <a:lnTo>
                  <a:pt x="162756" y="62789"/>
                </a:lnTo>
                <a:close/>
                <a:moveTo>
                  <a:pt x="174939" y="62789"/>
                </a:moveTo>
                <a:lnTo>
                  <a:pt x="174939" y="68725"/>
                </a:lnTo>
                <a:lnTo>
                  <a:pt x="169005" y="68725"/>
                </a:lnTo>
                <a:lnTo>
                  <a:pt x="169005" y="62789"/>
                </a:lnTo>
                <a:close/>
                <a:moveTo>
                  <a:pt x="181186" y="62789"/>
                </a:moveTo>
                <a:lnTo>
                  <a:pt x="181186" y="68725"/>
                </a:lnTo>
                <a:lnTo>
                  <a:pt x="175252" y="68725"/>
                </a:lnTo>
                <a:lnTo>
                  <a:pt x="175252" y="62789"/>
                </a:lnTo>
                <a:close/>
                <a:moveTo>
                  <a:pt x="187435" y="62789"/>
                </a:moveTo>
                <a:lnTo>
                  <a:pt x="187435" y="68725"/>
                </a:lnTo>
                <a:lnTo>
                  <a:pt x="181499" y="68725"/>
                </a:lnTo>
                <a:lnTo>
                  <a:pt x="181499" y="62789"/>
                </a:lnTo>
                <a:close/>
                <a:moveTo>
                  <a:pt x="193684" y="62789"/>
                </a:moveTo>
                <a:lnTo>
                  <a:pt x="193684" y="68725"/>
                </a:lnTo>
                <a:lnTo>
                  <a:pt x="187749" y="68725"/>
                </a:lnTo>
                <a:lnTo>
                  <a:pt x="187749" y="62789"/>
                </a:lnTo>
                <a:close/>
                <a:moveTo>
                  <a:pt x="199931" y="62789"/>
                </a:moveTo>
                <a:lnTo>
                  <a:pt x="199931" y="68725"/>
                </a:lnTo>
                <a:lnTo>
                  <a:pt x="193996" y="68725"/>
                </a:lnTo>
                <a:lnTo>
                  <a:pt x="193996" y="62789"/>
                </a:lnTo>
                <a:close/>
                <a:moveTo>
                  <a:pt x="206180" y="62789"/>
                </a:moveTo>
                <a:lnTo>
                  <a:pt x="206180" y="68725"/>
                </a:lnTo>
                <a:lnTo>
                  <a:pt x="200244" y="68725"/>
                </a:lnTo>
                <a:lnTo>
                  <a:pt x="200244" y="62789"/>
                </a:lnTo>
                <a:close/>
                <a:moveTo>
                  <a:pt x="212427" y="62789"/>
                </a:moveTo>
                <a:lnTo>
                  <a:pt x="212427" y="68725"/>
                </a:lnTo>
                <a:lnTo>
                  <a:pt x="206491" y="68725"/>
                </a:lnTo>
                <a:lnTo>
                  <a:pt x="206491" y="62789"/>
                </a:lnTo>
                <a:close/>
                <a:moveTo>
                  <a:pt x="218674" y="62789"/>
                </a:moveTo>
                <a:lnTo>
                  <a:pt x="218674" y="68725"/>
                </a:lnTo>
                <a:lnTo>
                  <a:pt x="212739" y="68725"/>
                </a:lnTo>
                <a:lnTo>
                  <a:pt x="212739" y="62789"/>
                </a:lnTo>
                <a:close/>
                <a:moveTo>
                  <a:pt x="224921" y="62789"/>
                </a:moveTo>
                <a:lnTo>
                  <a:pt x="224921" y="68725"/>
                </a:lnTo>
                <a:lnTo>
                  <a:pt x="218987" y="68725"/>
                </a:lnTo>
                <a:lnTo>
                  <a:pt x="218987" y="62789"/>
                </a:lnTo>
                <a:close/>
                <a:moveTo>
                  <a:pt x="231170" y="62789"/>
                </a:moveTo>
                <a:lnTo>
                  <a:pt x="231170" y="68725"/>
                </a:lnTo>
                <a:lnTo>
                  <a:pt x="225234" y="68725"/>
                </a:lnTo>
                <a:lnTo>
                  <a:pt x="225234" y="62789"/>
                </a:lnTo>
                <a:close/>
                <a:moveTo>
                  <a:pt x="237417" y="62789"/>
                </a:moveTo>
                <a:lnTo>
                  <a:pt x="237417" y="68725"/>
                </a:lnTo>
                <a:lnTo>
                  <a:pt x="231481" y="68725"/>
                </a:lnTo>
                <a:lnTo>
                  <a:pt x="231481" y="62789"/>
                </a:lnTo>
                <a:close/>
                <a:moveTo>
                  <a:pt x="243664" y="62789"/>
                </a:moveTo>
                <a:lnTo>
                  <a:pt x="243664" y="68725"/>
                </a:lnTo>
                <a:lnTo>
                  <a:pt x="237729" y="68725"/>
                </a:lnTo>
                <a:lnTo>
                  <a:pt x="237729" y="62789"/>
                </a:lnTo>
                <a:close/>
                <a:moveTo>
                  <a:pt x="249911" y="62789"/>
                </a:moveTo>
                <a:lnTo>
                  <a:pt x="249911" y="68725"/>
                </a:lnTo>
                <a:lnTo>
                  <a:pt x="243977" y="68725"/>
                </a:lnTo>
                <a:lnTo>
                  <a:pt x="243977" y="62789"/>
                </a:lnTo>
                <a:close/>
                <a:moveTo>
                  <a:pt x="256161" y="62789"/>
                </a:moveTo>
                <a:lnTo>
                  <a:pt x="256161" y="68725"/>
                </a:lnTo>
                <a:lnTo>
                  <a:pt x="250225" y="68725"/>
                </a:lnTo>
                <a:lnTo>
                  <a:pt x="250225" y="62789"/>
                </a:lnTo>
                <a:close/>
                <a:moveTo>
                  <a:pt x="262409" y="62789"/>
                </a:moveTo>
                <a:lnTo>
                  <a:pt x="262409" y="68725"/>
                </a:lnTo>
                <a:lnTo>
                  <a:pt x="256474" y="68725"/>
                </a:lnTo>
                <a:lnTo>
                  <a:pt x="256474" y="62789"/>
                </a:lnTo>
                <a:close/>
                <a:moveTo>
                  <a:pt x="268656" y="62789"/>
                </a:moveTo>
                <a:lnTo>
                  <a:pt x="268656" y="68725"/>
                </a:lnTo>
                <a:lnTo>
                  <a:pt x="262721" y="68725"/>
                </a:lnTo>
                <a:lnTo>
                  <a:pt x="262721" y="62789"/>
                </a:lnTo>
                <a:close/>
                <a:moveTo>
                  <a:pt x="274904" y="62789"/>
                </a:moveTo>
                <a:lnTo>
                  <a:pt x="274904" y="68725"/>
                </a:lnTo>
                <a:lnTo>
                  <a:pt x="268968" y="68725"/>
                </a:lnTo>
                <a:lnTo>
                  <a:pt x="268968" y="62789"/>
                </a:lnTo>
                <a:close/>
                <a:moveTo>
                  <a:pt x="6251" y="69036"/>
                </a:moveTo>
                <a:lnTo>
                  <a:pt x="6251" y="74972"/>
                </a:lnTo>
                <a:lnTo>
                  <a:pt x="315" y="74972"/>
                </a:lnTo>
                <a:lnTo>
                  <a:pt x="315" y="69036"/>
                </a:lnTo>
                <a:close/>
                <a:moveTo>
                  <a:pt x="12498" y="69036"/>
                </a:moveTo>
                <a:lnTo>
                  <a:pt x="12498" y="74972"/>
                </a:lnTo>
                <a:lnTo>
                  <a:pt x="6562" y="74972"/>
                </a:lnTo>
                <a:lnTo>
                  <a:pt x="6562" y="69036"/>
                </a:lnTo>
                <a:close/>
                <a:moveTo>
                  <a:pt x="18745" y="69036"/>
                </a:moveTo>
                <a:lnTo>
                  <a:pt x="18745" y="74972"/>
                </a:lnTo>
                <a:lnTo>
                  <a:pt x="12810" y="74972"/>
                </a:lnTo>
                <a:lnTo>
                  <a:pt x="12810" y="69036"/>
                </a:lnTo>
                <a:close/>
                <a:moveTo>
                  <a:pt x="24992" y="69036"/>
                </a:moveTo>
                <a:lnTo>
                  <a:pt x="24992" y="74972"/>
                </a:lnTo>
                <a:lnTo>
                  <a:pt x="19058" y="74972"/>
                </a:lnTo>
                <a:lnTo>
                  <a:pt x="19058" y="69036"/>
                </a:lnTo>
                <a:close/>
                <a:moveTo>
                  <a:pt x="31242" y="69036"/>
                </a:moveTo>
                <a:lnTo>
                  <a:pt x="31242" y="74972"/>
                </a:lnTo>
                <a:lnTo>
                  <a:pt x="25305" y="74972"/>
                </a:lnTo>
                <a:lnTo>
                  <a:pt x="25305" y="69036"/>
                </a:lnTo>
                <a:close/>
                <a:moveTo>
                  <a:pt x="37489" y="69036"/>
                </a:moveTo>
                <a:lnTo>
                  <a:pt x="37489" y="74972"/>
                </a:lnTo>
                <a:lnTo>
                  <a:pt x="31553" y="74972"/>
                </a:lnTo>
                <a:lnTo>
                  <a:pt x="31553" y="69036"/>
                </a:lnTo>
                <a:close/>
                <a:moveTo>
                  <a:pt x="43737" y="69036"/>
                </a:moveTo>
                <a:lnTo>
                  <a:pt x="43737" y="74972"/>
                </a:lnTo>
                <a:lnTo>
                  <a:pt x="37802" y="74972"/>
                </a:lnTo>
                <a:lnTo>
                  <a:pt x="37802" y="69036"/>
                </a:lnTo>
                <a:close/>
                <a:moveTo>
                  <a:pt x="49985" y="69036"/>
                </a:moveTo>
                <a:lnTo>
                  <a:pt x="49985" y="74972"/>
                </a:lnTo>
                <a:lnTo>
                  <a:pt x="44049" y="74972"/>
                </a:lnTo>
                <a:lnTo>
                  <a:pt x="44049" y="69036"/>
                </a:lnTo>
                <a:close/>
                <a:moveTo>
                  <a:pt x="56232" y="69036"/>
                </a:moveTo>
                <a:lnTo>
                  <a:pt x="56232" y="74972"/>
                </a:lnTo>
                <a:lnTo>
                  <a:pt x="50296" y="74972"/>
                </a:lnTo>
                <a:lnTo>
                  <a:pt x="50296" y="69036"/>
                </a:lnTo>
                <a:close/>
                <a:moveTo>
                  <a:pt x="62480" y="69036"/>
                </a:moveTo>
                <a:lnTo>
                  <a:pt x="62480" y="74972"/>
                </a:lnTo>
                <a:lnTo>
                  <a:pt x="56545" y="74972"/>
                </a:lnTo>
                <a:lnTo>
                  <a:pt x="56545" y="69036"/>
                </a:lnTo>
                <a:close/>
                <a:moveTo>
                  <a:pt x="68727" y="69036"/>
                </a:moveTo>
                <a:lnTo>
                  <a:pt x="68727" y="74972"/>
                </a:lnTo>
                <a:lnTo>
                  <a:pt x="62792" y="74972"/>
                </a:lnTo>
                <a:lnTo>
                  <a:pt x="62792" y="69036"/>
                </a:lnTo>
                <a:close/>
                <a:moveTo>
                  <a:pt x="74975" y="69036"/>
                </a:moveTo>
                <a:lnTo>
                  <a:pt x="74975" y="74972"/>
                </a:lnTo>
                <a:lnTo>
                  <a:pt x="69039" y="74972"/>
                </a:lnTo>
                <a:lnTo>
                  <a:pt x="69039" y="69036"/>
                </a:lnTo>
                <a:close/>
                <a:moveTo>
                  <a:pt x="81223" y="69036"/>
                </a:moveTo>
                <a:lnTo>
                  <a:pt x="81223" y="74972"/>
                </a:lnTo>
                <a:lnTo>
                  <a:pt x="75286" y="74972"/>
                </a:lnTo>
                <a:lnTo>
                  <a:pt x="75286" y="69036"/>
                </a:lnTo>
                <a:close/>
                <a:moveTo>
                  <a:pt x="87470" y="69036"/>
                </a:moveTo>
                <a:lnTo>
                  <a:pt x="87470" y="74972"/>
                </a:lnTo>
                <a:lnTo>
                  <a:pt x="81535" y="74972"/>
                </a:lnTo>
                <a:lnTo>
                  <a:pt x="81535" y="69036"/>
                </a:lnTo>
                <a:close/>
                <a:moveTo>
                  <a:pt x="93718" y="69036"/>
                </a:moveTo>
                <a:lnTo>
                  <a:pt x="93718" y="74972"/>
                </a:lnTo>
                <a:lnTo>
                  <a:pt x="87784" y="74972"/>
                </a:lnTo>
                <a:lnTo>
                  <a:pt x="87784" y="69036"/>
                </a:lnTo>
                <a:close/>
                <a:moveTo>
                  <a:pt x="99967" y="69036"/>
                </a:moveTo>
                <a:lnTo>
                  <a:pt x="99967" y="74972"/>
                </a:lnTo>
                <a:lnTo>
                  <a:pt x="94031" y="74972"/>
                </a:lnTo>
                <a:lnTo>
                  <a:pt x="94031" y="69036"/>
                </a:lnTo>
                <a:close/>
                <a:moveTo>
                  <a:pt x="106214" y="69036"/>
                </a:moveTo>
                <a:lnTo>
                  <a:pt x="106214" y="74972"/>
                </a:lnTo>
                <a:lnTo>
                  <a:pt x="100278" y="74972"/>
                </a:lnTo>
                <a:lnTo>
                  <a:pt x="100278" y="69036"/>
                </a:lnTo>
                <a:close/>
                <a:moveTo>
                  <a:pt x="112461" y="69036"/>
                </a:moveTo>
                <a:lnTo>
                  <a:pt x="112461" y="74972"/>
                </a:lnTo>
                <a:lnTo>
                  <a:pt x="106527" y="74972"/>
                </a:lnTo>
                <a:lnTo>
                  <a:pt x="106527" y="69036"/>
                </a:lnTo>
                <a:close/>
                <a:moveTo>
                  <a:pt x="118710" y="69036"/>
                </a:moveTo>
                <a:lnTo>
                  <a:pt x="118710" y="74972"/>
                </a:lnTo>
                <a:lnTo>
                  <a:pt x="112774" y="74972"/>
                </a:lnTo>
                <a:lnTo>
                  <a:pt x="112774" y="69036"/>
                </a:lnTo>
                <a:close/>
                <a:moveTo>
                  <a:pt x="124957" y="69036"/>
                </a:moveTo>
                <a:lnTo>
                  <a:pt x="124957" y="74972"/>
                </a:lnTo>
                <a:lnTo>
                  <a:pt x="119021" y="74972"/>
                </a:lnTo>
                <a:lnTo>
                  <a:pt x="119021" y="69036"/>
                </a:lnTo>
                <a:close/>
                <a:moveTo>
                  <a:pt x="131204" y="69036"/>
                </a:moveTo>
                <a:lnTo>
                  <a:pt x="131204" y="74972"/>
                </a:lnTo>
                <a:lnTo>
                  <a:pt x="125270" y="74972"/>
                </a:lnTo>
                <a:lnTo>
                  <a:pt x="125270" y="69036"/>
                </a:lnTo>
                <a:close/>
                <a:moveTo>
                  <a:pt x="137451" y="69036"/>
                </a:moveTo>
                <a:lnTo>
                  <a:pt x="137451" y="74972"/>
                </a:lnTo>
                <a:lnTo>
                  <a:pt x="131517" y="74972"/>
                </a:lnTo>
                <a:lnTo>
                  <a:pt x="131517" y="69036"/>
                </a:lnTo>
                <a:close/>
                <a:moveTo>
                  <a:pt x="143702" y="69036"/>
                </a:moveTo>
                <a:lnTo>
                  <a:pt x="143702" y="74972"/>
                </a:lnTo>
                <a:lnTo>
                  <a:pt x="137766" y="74972"/>
                </a:lnTo>
                <a:lnTo>
                  <a:pt x="137766" y="69036"/>
                </a:lnTo>
                <a:close/>
                <a:moveTo>
                  <a:pt x="149949" y="69036"/>
                </a:moveTo>
                <a:lnTo>
                  <a:pt x="149949" y="74972"/>
                </a:lnTo>
                <a:lnTo>
                  <a:pt x="144015" y="74972"/>
                </a:lnTo>
                <a:lnTo>
                  <a:pt x="144015" y="69036"/>
                </a:lnTo>
                <a:close/>
                <a:moveTo>
                  <a:pt x="156196" y="69036"/>
                </a:moveTo>
                <a:lnTo>
                  <a:pt x="156196" y="74972"/>
                </a:lnTo>
                <a:lnTo>
                  <a:pt x="150262" y="74972"/>
                </a:lnTo>
                <a:lnTo>
                  <a:pt x="150262" y="69036"/>
                </a:lnTo>
                <a:close/>
                <a:moveTo>
                  <a:pt x="162445" y="69036"/>
                </a:moveTo>
                <a:lnTo>
                  <a:pt x="162445" y="74972"/>
                </a:lnTo>
                <a:lnTo>
                  <a:pt x="156509" y="74972"/>
                </a:lnTo>
                <a:lnTo>
                  <a:pt x="156509" y="69036"/>
                </a:lnTo>
                <a:close/>
                <a:moveTo>
                  <a:pt x="168692" y="69036"/>
                </a:moveTo>
                <a:lnTo>
                  <a:pt x="168692" y="74972"/>
                </a:lnTo>
                <a:lnTo>
                  <a:pt x="162756" y="74972"/>
                </a:lnTo>
                <a:lnTo>
                  <a:pt x="162756" y="69036"/>
                </a:lnTo>
                <a:close/>
                <a:moveTo>
                  <a:pt x="174939" y="69036"/>
                </a:moveTo>
                <a:lnTo>
                  <a:pt x="174939" y="74972"/>
                </a:lnTo>
                <a:lnTo>
                  <a:pt x="169005" y="74972"/>
                </a:lnTo>
                <a:lnTo>
                  <a:pt x="169005" y="69036"/>
                </a:lnTo>
                <a:close/>
                <a:moveTo>
                  <a:pt x="181186" y="69036"/>
                </a:moveTo>
                <a:lnTo>
                  <a:pt x="181186" y="74972"/>
                </a:lnTo>
                <a:lnTo>
                  <a:pt x="175252" y="74972"/>
                </a:lnTo>
                <a:lnTo>
                  <a:pt x="175252" y="69036"/>
                </a:lnTo>
                <a:close/>
                <a:moveTo>
                  <a:pt x="187435" y="69036"/>
                </a:moveTo>
                <a:lnTo>
                  <a:pt x="187435" y="74972"/>
                </a:lnTo>
                <a:lnTo>
                  <a:pt x="181499" y="74972"/>
                </a:lnTo>
                <a:lnTo>
                  <a:pt x="181499" y="69036"/>
                </a:lnTo>
                <a:close/>
                <a:moveTo>
                  <a:pt x="193684" y="69036"/>
                </a:moveTo>
                <a:lnTo>
                  <a:pt x="193684" y="74972"/>
                </a:lnTo>
                <a:lnTo>
                  <a:pt x="187749" y="74972"/>
                </a:lnTo>
                <a:lnTo>
                  <a:pt x="187749" y="69036"/>
                </a:lnTo>
                <a:close/>
                <a:moveTo>
                  <a:pt x="199931" y="69036"/>
                </a:moveTo>
                <a:lnTo>
                  <a:pt x="199931" y="74972"/>
                </a:lnTo>
                <a:lnTo>
                  <a:pt x="193996" y="74972"/>
                </a:lnTo>
                <a:lnTo>
                  <a:pt x="193996" y="69036"/>
                </a:lnTo>
                <a:close/>
                <a:moveTo>
                  <a:pt x="206180" y="69036"/>
                </a:moveTo>
                <a:lnTo>
                  <a:pt x="206180" y="74972"/>
                </a:lnTo>
                <a:lnTo>
                  <a:pt x="200244" y="74972"/>
                </a:lnTo>
                <a:lnTo>
                  <a:pt x="200244" y="69036"/>
                </a:lnTo>
                <a:close/>
                <a:moveTo>
                  <a:pt x="212427" y="69036"/>
                </a:moveTo>
                <a:lnTo>
                  <a:pt x="212427" y="74972"/>
                </a:lnTo>
                <a:lnTo>
                  <a:pt x="206491" y="74972"/>
                </a:lnTo>
                <a:lnTo>
                  <a:pt x="206491" y="69036"/>
                </a:lnTo>
                <a:close/>
                <a:moveTo>
                  <a:pt x="218674" y="69036"/>
                </a:moveTo>
                <a:lnTo>
                  <a:pt x="218674" y="74972"/>
                </a:lnTo>
                <a:lnTo>
                  <a:pt x="212739" y="74972"/>
                </a:lnTo>
                <a:lnTo>
                  <a:pt x="212739" y="69036"/>
                </a:lnTo>
                <a:close/>
                <a:moveTo>
                  <a:pt x="224921" y="69036"/>
                </a:moveTo>
                <a:lnTo>
                  <a:pt x="224921" y="74972"/>
                </a:lnTo>
                <a:lnTo>
                  <a:pt x="218987" y="74972"/>
                </a:lnTo>
                <a:lnTo>
                  <a:pt x="218987" y="69036"/>
                </a:lnTo>
                <a:close/>
                <a:moveTo>
                  <a:pt x="231170" y="69036"/>
                </a:moveTo>
                <a:lnTo>
                  <a:pt x="231170" y="74972"/>
                </a:lnTo>
                <a:lnTo>
                  <a:pt x="225234" y="74972"/>
                </a:lnTo>
                <a:lnTo>
                  <a:pt x="225234" y="69036"/>
                </a:lnTo>
                <a:close/>
                <a:moveTo>
                  <a:pt x="237417" y="69036"/>
                </a:moveTo>
                <a:lnTo>
                  <a:pt x="237417" y="74972"/>
                </a:lnTo>
                <a:lnTo>
                  <a:pt x="231481" y="74972"/>
                </a:lnTo>
                <a:lnTo>
                  <a:pt x="231481" y="69036"/>
                </a:lnTo>
                <a:close/>
                <a:moveTo>
                  <a:pt x="243664" y="69036"/>
                </a:moveTo>
                <a:lnTo>
                  <a:pt x="243664" y="74972"/>
                </a:lnTo>
                <a:lnTo>
                  <a:pt x="237729" y="74972"/>
                </a:lnTo>
                <a:lnTo>
                  <a:pt x="237729" y="69036"/>
                </a:lnTo>
                <a:close/>
                <a:moveTo>
                  <a:pt x="249911" y="69036"/>
                </a:moveTo>
                <a:lnTo>
                  <a:pt x="249911" y="74972"/>
                </a:lnTo>
                <a:lnTo>
                  <a:pt x="243977" y="74972"/>
                </a:lnTo>
                <a:lnTo>
                  <a:pt x="243977" y="69036"/>
                </a:lnTo>
                <a:close/>
                <a:moveTo>
                  <a:pt x="256161" y="69036"/>
                </a:moveTo>
                <a:lnTo>
                  <a:pt x="256161" y="74972"/>
                </a:lnTo>
                <a:lnTo>
                  <a:pt x="250225" y="74972"/>
                </a:lnTo>
                <a:lnTo>
                  <a:pt x="250225" y="69036"/>
                </a:lnTo>
                <a:close/>
                <a:moveTo>
                  <a:pt x="262409" y="69036"/>
                </a:moveTo>
                <a:lnTo>
                  <a:pt x="262409" y="74972"/>
                </a:lnTo>
                <a:lnTo>
                  <a:pt x="256474" y="74972"/>
                </a:lnTo>
                <a:lnTo>
                  <a:pt x="256474" y="69036"/>
                </a:lnTo>
                <a:close/>
                <a:moveTo>
                  <a:pt x="268656" y="69036"/>
                </a:moveTo>
                <a:lnTo>
                  <a:pt x="268656" y="74972"/>
                </a:lnTo>
                <a:lnTo>
                  <a:pt x="262721" y="74972"/>
                </a:lnTo>
                <a:lnTo>
                  <a:pt x="262721" y="69036"/>
                </a:lnTo>
                <a:close/>
                <a:moveTo>
                  <a:pt x="274904" y="69036"/>
                </a:moveTo>
                <a:lnTo>
                  <a:pt x="274904" y="74972"/>
                </a:lnTo>
                <a:lnTo>
                  <a:pt x="268968" y="74972"/>
                </a:lnTo>
                <a:lnTo>
                  <a:pt x="268968" y="69036"/>
                </a:lnTo>
                <a:close/>
                <a:moveTo>
                  <a:pt x="6251" y="75285"/>
                </a:moveTo>
                <a:lnTo>
                  <a:pt x="6251" y="81219"/>
                </a:lnTo>
                <a:lnTo>
                  <a:pt x="315" y="81219"/>
                </a:lnTo>
                <a:lnTo>
                  <a:pt x="315" y="75285"/>
                </a:lnTo>
                <a:close/>
                <a:moveTo>
                  <a:pt x="12498" y="75285"/>
                </a:moveTo>
                <a:lnTo>
                  <a:pt x="12498" y="81219"/>
                </a:lnTo>
                <a:lnTo>
                  <a:pt x="6562" y="81219"/>
                </a:lnTo>
                <a:lnTo>
                  <a:pt x="6562" y="75285"/>
                </a:lnTo>
                <a:close/>
                <a:moveTo>
                  <a:pt x="18745" y="75285"/>
                </a:moveTo>
                <a:lnTo>
                  <a:pt x="18745" y="81219"/>
                </a:lnTo>
                <a:lnTo>
                  <a:pt x="12810" y="81219"/>
                </a:lnTo>
                <a:lnTo>
                  <a:pt x="12810" y="75285"/>
                </a:lnTo>
                <a:close/>
                <a:moveTo>
                  <a:pt x="24992" y="75285"/>
                </a:moveTo>
                <a:lnTo>
                  <a:pt x="24992" y="81219"/>
                </a:lnTo>
                <a:lnTo>
                  <a:pt x="19058" y="81219"/>
                </a:lnTo>
                <a:lnTo>
                  <a:pt x="19058" y="75285"/>
                </a:lnTo>
                <a:close/>
                <a:moveTo>
                  <a:pt x="31242" y="75285"/>
                </a:moveTo>
                <a:lnTo>
                  <a:pt x="31242" y="81219"/>
                </a:lnTo>
                <a:lnTo>
                  <a:pt x="25305" y="81219"/>
                </a:lnTo>
                <a:lnTo>
                  <a:pt x="25305" y="75285"/>
                </a:lnTo>
                <a:close/>
                <a:moveTo>
                  <a:pt x="37489" y="75285"/>
                </a:moveTo>
                <a:lnTo>
                  <a:pt x="37489" y="81219"/>
                </a:lnTo>
                <a:lnTo>
                  <a:pt x="31553" y="81219"/>
                </a:lnTo>
                <a:lnTo>
                  <a:pt x="31553" y="75285"/>
                </a:lnTo>
                <a:close/>
                <a:moveTo>
                  <a:pt x="43737" y="75285"/>
                </a:moveTo>
                <a:lnTo>
                  <a:pt x="43737" y="81219"/>
                </a:lnTo>
                <a:lnTo>
                  <a:pt x="37802" y="81219"/>
                </a:lnTo>
                <a:lnTo>
                  <a:pt x="37802" y="75285"/>
                </a:lnTo>
                <a:close/>
                <a:moveTo>
                  <a:pt x="49985" y="75285"/>
                </a:moveTo>
                <a:lnTo>
                  <a:pt x="49985" y="81219"/>
                </a:lnTo>
                <a:lnTo>
                  <a:pt x="44049" y="81219"/>
                </a:lnTo>
                <a:lnTo>
                  <a:pt x="44049" y="75285"/>
                </a:lnTo>
                <a:close/>
                <a:moveTo>
                  <a:pt x="56232" y="75285"/>
                </a:moveTo>
                <a:lnTo>
                  <a:pt x="56232" y="81219"/>
                </a:lnTo>
                <a:lnTo>
                  <a:pt x="50296" y="81219"/>
                </a:lnTo>
                <a:lnTo>
                  <a:pt x="50296" y="75285"/>
                </a:lnTo>
                <a:close/>
                <a:moveTo>
                  <a:pt x="62480" y="75285"/>
                </a:moveTo>
                <a:lnTo>
                  <a:pt x="62480" y="81219"/>
                </a:lnTo>
                <a:lnTo>
                  <a:pt x="56545" y="81219"/>
                </a:lnTo>
                <a:lnTo>
                  <a:pt x="56545" y="75285"/>
                </a:lnTo>
                <a:close/>
                <a:moveTo>
                  <a:pt x="68727" y="75285"/>
                </a:moveTo>
                <a:lnTo>
                  <a:pt x="68727" y="81219"/>
                </a:lnTo>
                <a:lnTo>
                  <a:pt x="62792" y="81219"/>
                </a:lnTo>
                <a:lnTo>
                  <a:pt x="62792" y="75285"/>
                </a:lnTo>
                <a:close/>
                <a:moveTo>
                  <a:pt x="74975" y="75285"/>
                </a:moveTo>
                <a:lnTo>
                  <a:pt x="74975" y="81219"/>
                </a:lnTo>
                <a:lnTo>
                  <a:pt x="69039" y="81219"/>
                </a:lnTo>
                <a:lnTo>
                  <a:pt x="69039" y="75285"/>
                </a:lnTo>
                <a:close/>
                <a:moveTo>
                  <a:pt x="81223" y="75285"/>
                </a:moveTo>
                <a:lnTo>
                  <a:pt x="81223" y="81219"/>
                </a:lnTo>
                <a:lnTo>
                  <a:pt x="75286" y="81219"/>
                </a:lnTo>
                <a:lnTo>
                  <a:pt x="75286" y="75285"/>
                </a:lnTo>
                <a:close/>
                <a:moveTo>
                  <a:pt x="87470" y="75285"/>
                </a:moveTo>
                <a:lnTo>
                  <a:pt x="87470" y="81219"/>
                </a:lnTo>
                <a:lnTo>
                  <a:pt x="81535" y="81219"/>
                </a:lnTo>
                <a:lnTo>
                  <a:pt x="81535" y="75285"/>
                </a:lnTo>
                <a:close/>
                <a:moveTo>
                  <a:pt x="93718" y="75285"/>
                </a:moveTo>
                <a:lnTo>
                  <a:pt x="93718" y="81219"/>
                </a:lnTo>
                <a:lnTo>
                  <a:pt x="87784" y="81219"/>
                </a:lnTo>
                <a:lnTo>
                  <a:pt x="87784" y="75285"/>
                </a:lnTo>
                <a:close/>
                <a:moveTo>
                  <a:pt x="99967" y="75285"/>
                </a:moveTo>
                <a:lnTo>
                  <a:pt x="99967" y="81219"/>
                </a:lnTo>
                <a:lnTo>
                  <a:pt x="94031" y="81219"/>
                </a:lnTo>
                <a:lnTo>
                  <a:pt x="94031" y="75285"/>
                </a:lnTo>
                <a:close/>
                <a:moveTo>
                  <a:pt x="106214" y="75285"/>
                </a:moveTo>
                <a:lnTo>
                  <a:pt x="106214" y="81219"/>
                </a:lnTo>
                <a:lnTo>
                  <a:pt x="100278" y="81219"/>
                </a:lnTo>
                <a:lnTo>
                  <a:pt x="100278" y="75285"/>
                </a:lnTo>
                <a:close/>
                <a:moveTo>
                  <a:pt x="112461" y="75285"/>
                </a:moveTo>
                <a:lnTo>
                  <a:pt x="112461" y="81219"/>
                </a:lnTo>
                <a:lnTo>
                  <a:pt x="106527" y="81219"/>
                </a:lnTo>
                <a:lnTo>
                  <a:pt x="106527" y="75285"/>
                </a:lnTo>
                <a:close/>
                <a:moveTo>
                  <a:pt x="118710" y="75285"/>
                </a:moveTo>
                <a:lnTo>
                  <a:pt x="118710" y="81219"/>
                </a:lnTo>
                <a:lnTo>
                  <a:pt x="112774" y="81219"/>
                </a:lnTo>
                <a:lnTo>
                  <a:pt x="112774" y="75285"/>
                </a:lnTo>
                <a:close/>
                <a:moveTo>
                  <a:pt x="124957" y="75285"/>
                </a:moveTo>
                <a:lnTo>
                  <a:pt x="124957" y="81219"/>
                </a:lnTo>
                <a:lnTo>
                  <a:pt x="119021" y="81219"/>
                </a:lnTo>
                <a:lnTo>
                  <a:pt x="119021" y="75285"/>
                </a:lnTo>
                <a:close/>
                <a:moveTo>
                  <a:pt x="131204" y="75285"/>
                </a:moveTo>
                <a:lnTo>
                  <a:pt x="131204" y="81219"/>
                </a:lnTo>
                <a:lnTo>
                  <a:pt x="125270" y="81219"/>
                </a:lnTo>
                <a:lnTo>
                  <a:pt x="125270" y="75285"/>
                </a:lnTo>
                <a:close/>
                <a:moveTo>
                  <a:pt x="137451" y="75285"/>
                </a:moveTo>
                <a:lnTo>
                  <a:pt x="137451" y="81219"/>
                </a:lnTo>
                <a:lnTo>
                  <a:pt x="131517" y="81219"/>
                </a:lnTo>
                <a:lnTo>
                  <a:pt x="131517" y="75285"/>
                </a:lnTo>
                <a:close/>
                <a:moveTo>
                  <a:pt x="143702" y="75285"/>
                </a:moveTo>
                <a:lnTo>
                  <a:pt x="143702" y="81219"/>
                </a:lnTo>
                <a:lnTo>
                  <a:pt x="137766" y="81219"/>
                </a:lnTo>
                <a:lnTo>
                  <a:pt x="137766" y="75285"/>
                </a:lnTo>
                <a:close/>
                <a:moveTo>
                  <a:pt x="149949" y="75285"/>
                </a:moveTo>
                <a:lnTo>
                  <a:pt x="149949" y="81219"/>
                </a:lnTo>
                <a:lnTo>
                  <a:pt x="144015" y="81219"/>
                </a:lnTo>
                <a:lnTo>
                  <a:pt x="144015" y="75285"/>
                </a:lnTo>
                <a:close/>
                <a:moveTo>
                  <a:pt x="156196" y="75285"/>
                </a:moveTo>
                <a:lnTo>
                  <a:pt x="156196" y="81219"/>
                </a:lnTo>
                <a:lnTo>
                  <a:pt x="150262" y="81219"/>
                </a:lnTo>
                <a:lnTo>
                  <a:pt x="150262" y="75285"/>
                </a:lnTo>
                <a:close/>
                <a:moveTo>
                  <a:pt x="162445" y="75285"/>
                </a:moveTo>
                <a:lnTo>
                  <a:pt x="162445" y="81219"/>
                </a:lnTo>
                <a:lnTo>
                  <a:pt x="156509" y="81219"/>
                </a:lnTo>
                <a:lnTo>
                  <a:pt x="156509" y="75285"/>
                </a:lnTo>
                <a:close/>
                <a:moveTo>
                  <a:pt x="168692" y="75285"/>
                </a:moveTo>
                <a:lnTo>
                  <a:pt x="168692" y="81219"/>
                </a:lnTo>
                <a:lnTo>
                  <a:pt x="162756" y="81219"/>
                </a:lnTo>
                <a:lnTo>
                  <a:pt x="162756" y="75285"/>
                </a:lnTo>
                <a:close/>
                <a:moveTo>
                  <a:pt x="174939" y="75285"/>
                </a:moveTo>
                <a:lnTo>
                  <a:pt x="174939" y="81219"/>
                </a:lnTo>
                <a:lnTo>
                  <a:pt x="169005" y="81219"/>
                </a:lnTo>
                <a:lnTo>
                  <a:pt x="169005" y="75285"/>
                </a:lnTo>
                <a:close/>
                <a:moveTo>
                  <a:pt x="181186" y="75285"/>
                </a:moveTo>
                <a:lnTo>
                  <a:pt x="181186" y="81219"/>
                </a:lnTo>
                <a:lnTo>
                  <a:pt x="175252" y="81219"/>
                </a:lnTo>
                <a:lnTo>
                  <a:pt x="175252" y="75285"/>
                </a:lnTo>
                <a:close/>
                <a:moveTo>
                  <a:pt x="187435" y="75285"/>
                </a:moveTo>
                <a:lnTo>
                  <a:pt x="187435" y="81219"/>
                </a:lnTo>
                <a:lnTo>
                  <a:pt x="181499" y="81219"/>
                </a:lnTo>
                <a:lnTo>
                  <a:pt x="181499" y="75285"/>
                </a:lnTo>
                <a:close/>
                <a:moveTo>
                  <a:pt x="193684" y="75285"/>
                </a:moveTo>
                <a:lnTo>
                  <a:pt x="193684" y="81219"/>
                </a:lnTo>
                <a:lnTo>
                  <a:pt x="187749" y="81219"/>
                </a:lnTo>
                <a:lnTo>
                  <a:pt x="187749" y="75285"/>
                </a:lnTo>
                <a:close/>
                <a:moveTo>
                  <a:pt x="199931" y="75285"/>
                </a:moveTo>
                <a:lnTo>
                  <a:pt x="199931" y="81219"/>
                </a:lnTo>
                <a:lnTo>
                  <a:pt x="193996" y="81219"/>
                </a:lnTo>
                <a:lnTo>
                  <a:pt x="193996" y="75285"/>
                </a:lnTo>
                <a:close/>
                <a:moveTo>
                  <a:pt x="206180" y="75285"/>
                </a:moveTo>
                <a:lnTo>
                  <a:pt x="206180" y="81219"/>
                </a:lnTo>
                <a:lnTo>
                  <a:pt x="200244" y="81219"/>
                </a:lnTo>
                <a:lnTo>
                  <a:pt x="200244" y="75285"/>
                </a:lnTo>
                <a:close/>
                <a:moveTo>
                  <a:pt x="212427" y="75285"/>
                </a:moveTo>
                <a:lnTo>
                  <a:pt x="212427" y="81219"/>
                </a:lnTo>
                <a:lnTo>
                  <a:pt x="206491" y="81219"/>
                </a:lnTo>
                <a:lnTo>
                  <a:pt x="206491" y="75285"/>
                </a:lnTo>
                <a:close/>
                <a:moveTo>
                  <a:pt x="218674" y="75285"/>
                </a:moveTo>
                <a:lnTo>
                  <a:pt x="218674" y="81219"/>
                </a:lnTo>
                <a:lnTo>
                  <a:pt x="212739" y="81219"/>
                </a:lnTo>
                <a:lnTo>
                  <a:pt x="212739" y="75285"/>
                </a:lnTo>
                <a:close/>
                <a:moveTo>
                  <a:pt x="224921" y="75285"/>
                </a:moveTo>
                <a:lnTo>
                  <a:pt x="224921" y="81219"/>
                </a:lnTo>
                <a:lnTo>
                  <a:pt x="218987" y="81219"/>
                </a:lnTo>
                <a:lnTo>
                  <a:pt x="218987" y="75285"/>
                </a:lnTo>
                <a:close/>
                <a:moveTo>
                  <a:pt x="231170" y="75285"/>
                </a:moveTo>
                <a:lnTo>
                  <a:pt x="231170" y="81219"/>
                </a:lnTo>
                <a:lnTo>
                  <a:pt x="225234" y="81219"/>
                </a:lnTo>
                <a:lnTo>
                  <a:pt x="225234" y="75285"/>
                </a:lnTo>
                <a:close/>
                <a:moveTo>
                  <a:pt x="237417" y="75285"/>
                </a:moveTo>
                <a:lnTo>
                  <a:pt x="237417" y="81219"/>
                </a:lnTo>
                <a:lnTo>
                  <a:pt x="231481" y="81219"/>
                </a:lnTo>
                <a:lnTo>
                  <a:pt x="231481" y="75285"/>
                </a:lnTo>
                <a:close/>
                <a:moveTo>
                  <a:pt x="243664" y="75285"/>
                </a:moveTo>
                <a:lnTo>
                  <a:pt x="243664" y="81219"/>
                </a:lnTo>
                <a:lnTo>
                  <a:pt x="237729" y="81219"/>
                </a:lnTo>
                <a:lnTo>
                  <a:pt x="237729" y="75285"/>
                </a:lnTo>
                <a:close/>
                <a:moveTo>
                  <a:pt x="249911" y="75285"/>
                </a:moveTo>
                <a:lnTo>
                  <a:pt x="249911" y="81219"/>
                </a:lnTo>
                <a:lnTo>
                  <a:pt x="243977" y="81219"/>
                </a:lnTo>
                <a:lnTo>
                  <a:pt x="243977" y="75285"/>
                </a:lnTo>
                <a:close/>
                <a:moveTo>
                  <a:pt x="256161" y="75285"/>
                </a:moveTo>
                <a:lnTo>
                  <a:pt x="256161" y="81219"/>
                </a:lnTo>
                <a:lnTo>
                  <a:pt x="250225" y="81219"/>
                </a:lnTo>
                <a:lnTo>
                  <a:pt x="250225" y="75285"/>
                </a:lnTo>
                <a:close/>
                <a:moveTo>
                  <a:pt x="262409" y="75285"/>
                </a:moveTo>
                <a:lnTo>
                  <a:pt x="262409" y="81219"/>
                </a:lnTo>
                <a:lnTo>
                  <a:pt x="256474" y="81219"/>
                </a:lnTo>
                <a:lnTo>
                  <a:pt x="256474" y="75285"/>
                </a:lnTo>
                <a:close/>
                <a:moveTo>
                  <a:pt x="268656" y="75285"/>
                </a:moveTo>
                <a:lnTo>
                  <a:pt x="268656" y="81219"/>
                </a:lnTo>
                <a:lnTo>
                  <a:pt x="262721" y="81219"/>
                </a:lnTo>
                <a:lnTo>
                  <a:pt x="262721" y="75285"/>
                </a:lnTo>
                <a:close/>
                <a:moveTo>
                  <a:pt x="274904" y="75285"/>
                </a:moveTo>
                <a:lnTo>
                  <a:pt x="274904" y="81219"/>
                </a:lnTo>
                <a:lnTo>
                  <a:pt x="268968" y="81219"/>
                </a:lnTo>
                <a:lnTo>
                  <a:pt x="268968" y="75285"/>
                </a:lnTo>
                <a:close/>
                <a:moveTo>
                  <a:pt x="6251" y="81532"/>
                </a:moveTo>
                <a:lnTo>
                  <a:pt x="6251" y="87466"/>
                </a:lnTo>
                <a:lnTo>
                  <a:pt x="315" y="87466"/>
                </a:lnTo>
                <a:lnTo>
                  <a:pt x="315" y="81532"/>
                </a:lnTo>
                <a:close/>
                <a:moveTo>
                  <a:pt x="12498" y="81532"/>
                </a:moveTo>
                <a:lnTo>
                  <a:pt x="12498" y="87466"/>
                </a:lnTo>
                <a:lnTo>
                  <a:pt x="6562" y="87466"/>
                </a:lnTo>
                <a:lnTo>
                  <a:pt x="6562" y="81532"/>
                </a:lnTo>
                <a:close/>
                <a:moveTo>
                  <a:pt x="18745" y="81532"/>
                </a:moveTo>
                <a:lnTo>
                  <a:pt x="18745" y="87466"/>
                </a:lnTo>
                <a:lnTo>
                  <a:pt x="12810" y="87466"/>
                </a:lnTo>
                <a:lnTo>
                  <a:pt x="12810" y="81532"/>
                </a:lnTo>
                <a:close/>
                <a:moveTo>
                  <a:pt x="24992" y="81532"/>
                </a:moveTo>
                <a:lnTo>
                  <a:pt x="24992" y="87466"/>
                </a:lnTo>
                <a:lnTo>
                  <a:pt x="19058" y="87466"/>
                </a:lnTo>
                <a:lnTo>
                  <a:pt x="19058" y="81532"/>
                </a:lnTo>
                <a:close/>
                <a:moveTo>
                  <a:pt x="31242" y="81532"/>
                </a:moveTo>
                <a:lnTo>
                  <a:pt x="31242" y="87466"/>
                </a:lnTo>
                <a:lnTo>
                  <a:pt x="25305" y="87466"/>
                </a:lnTo>
                <a:lnTo>
                  <a:pt x="25305" y="81532"/>
                </a:lnTo>
                <a:close/>
                <a:moveTo>
                  <a:pt x="37489" y="81532"/>
                </a:moveTo>
                <a:lnTo>
                  <a:pt x="37489" y="87466"/>
                </a:lnTo>
                <a:lnTo>
                  <a:pt x="31553" y="87466"/>
                </a:lnTo>
                <a:lnTo>
                  <a:pt x="31553" y="81532"/>
                </a:lnTo>
                <a:close/>
                <a:moveTo>
                  <a:pt x="43737" y="81532"/>
                </a:moveTo>
                <a:lnTo>
                  <a:pt x="43737" y="87466"/>
                </a:lnTo>
                <a:lnTo>
                  <a:pt x="37802" y="87466"/>
                </a:lnTo>
                <a:lnTo>
                  <a:pt x="37802" y="81532"/>
                </a:lnTo>
                <a:close/>
                <a:moveTo>
                  <a:pt x="49985" y="81532"/>
                </a:moveTo>
                <a:lnTo>
                  <a:pt x="49985" y="87466"/>
                </a:lnTo>
                <a:lnTo>
                  <a:pt x="44049" y="87466"/>
                </a:lnTo>
                <a:lnTo>
                  <a:pt x="44049" y="81532"/>
                </a:lnTo>
                <a:close/>
                <a:moveTo>
                  <a:pt x="56232" y="81532"/>
                </a:moveTo>
                <a:lnTo>
                  <a:pt x="56232" y="87466"/>
                </a:lnTo>
                <a:lnTo>
                  <a:pt x="50296" y="87466"/>
                </a:lnTo>
                <a:lnTo>
                  <a:pt x="50296" y="81532"/>
                </a:lnTo>
                <a:close/>
                <a:moveTo>
                  <a:pt x="62480" y="81532"/>
                </a:moveTo>
                <a:lnTo>
                  <a:pt x="62480" y="87466"/>
                </a:lnTo>
                <a:lnTo>
                  <a:pt x="56545" y="87466"/>
                </a:lnTo>
                <a:lnTo>
                  <a:pt x="56545" y="81532"/>
                </a:lnTo>
                <a:close/>
                <a:moveTo>
                  <a:pt x="68727" y="81532"/>
                </a:moveTo>
                <a:lnTo>
                  <a:pt x="68727" y="87466"/>
                </a:lnTo>
                <a:lnTo>
                  <a:pt x="62792" y="87466"/>
                </a:lnTo>
                <a:lnTo>
                  <a:pt x="62792" y="81532"/>
                </a:lnTo>
                <a:close/>
                <a:moveTo>
                  <a:pt x="74975" y="81532"/>
                </a:moveTo>
                <a:lnTo>
                  <a:pt x="74975" y="87466"/>
                </a:lnTo>
                <a:lnTo>
                  <a:pt x="69039" y="87466"/>
                </a:lnTo>
                <a:lnTo>
                  <a:pt x="69039" y="81532"/>
                </a:lnTo>
                <a:close/>
                <a:moveTo>
                  <a:pt x="81223" y="81532"/>
                </a:moveTo>
                <a:lnTo>
                  <a:pt x="81223" y="87466"/>
                </a:lnTo>
                <a:lnTo>
                  <a:pt x="75286" y="87466"/>
                </a:lnTo>
                <a:lnTo>
                  <a:pt x="75286" y="81532"/>
                </a:lnTo>
                <a:close/>
                <a:moveTo>
                  <a:pt x="87470" y="81532"/>
                </a:moveTo>
                <a:lnTo>
                  <a:pt x="87470" y="87466"/>
                </a:lnTo>
                <a:lnTo>
                  <a:pt x="81535" y="87466"/>
                </a:lnTo>
                <a:lnTo>
                  <a:pt x="81535" y="81532"/>
                </a:lnTo>
                <a:close/>
                <a:moveTo>
                  <a:pt x="93718" y="81532"/>
                </a:moveTo>
                <a:lnTo>
                  <a:pt x="93718" y="87466"/>
                </a:lnTo>
                <a:lnTo>
                  <a:pt x="87784" y="87466"/>
                </a:lnTo>
                <a:lnTo>
                  <a:pt x="87784" y="81532"/>
                </a:lnTo>
                <a:close/>
                <a:moveTo>
                  <a:pt x="99967" y="81532"/>
                </a:moveTo>
                <a:lnTo>
                  <a:pt x="99967" y="87466"/>
                </a:lnTo>
                <a:lnTo>
                  <a:pt x="94031" y="87466"/>
                </a:lnTo>
                <a:lnTo>
                  <a:pt x="94031" y="81532"/>
                </a:lnTo>
                <a:close/>
                <a:moveTo>
                  <a:pt x="106214" y="81532"/>
                </a:moveTo>
                <a:lnTo>
                  <a:pt x="106214" y="87466"/>
                </a:lnTo>
                <a:lnTo>
                  <a:pt x="100278" y="87466"/>
                </a:lnTo>
                <a:lnTo>
                  <a:pt x="100278" y="81532"/>
                </a:lnTo>
                <a:close/>
                <a:moveTo>
                  <a:pt x="112461" y="81532"/>
                </a:moveTo>
                <a:lnTo>
                  <a:pt x="112461" y="87466"/>
                </a:lnTo>
                <a:lnTo>
                  <a:pt x="106527" y="87466"/>
                </a:lnTo>
                <a:lnTo>
                  <a:pt x="106527" y="81532"/>
                </a:lnTo>
                <a:close/>
                <a:moveTo>
                  <a:pt x="118710" y="81532"/>
                </a:moveTo>
                <a:lnTo>
                  <a:pt x="118710" y="87466"/>
                </a:lnTo>
                <a:lnTo>
                  <a:pt x="112774" y="87466"/>
                </a:lnTo>
                <a:lnTo>
                  <a:pt x="112774" y="81532"/>
                </a:lnTo>
                <a:close/>
                <a:moveTo>
                  <a:pt x="124957" y="81532"/>
                </a:moveTo>
                <a:lnTo>
                  <a:pt x="124957" y="87466"/>
                </a:lnTo>
                <a:lnTo>
                  <a:pt x="119021" y="87466"/>
                </a:lnTo>
                <a:lnTo>
                  <a:pt x="119021" y="81532"/>
                </a:lnTo>
                <a:close/>
                <a:moveTo>
                  <a:pt x="131204" y="81532"/>
                </a:moveTo>
                <a:lnTo>
                  <a:pt x="131204" y="87466"/>
                </a:lnTo>
                <a:lnTo>
                  <a:pt x="125270" y="87466"/>
                </a:lnTo>
                <a:lnTo>
                  <a:pt x="125270" y="81532"/>
                </a:lnTo>
                <a:close/>
                <a:moveTo>
                  <a:pt x="137451" y="81532"/>
                </a:moveTo>
                <a:lnTo>
                  <a:pt x="137451" y="87466"/>
                </a:lnTo>
                <a:lnTo>
                  <a:pt x="131517" y="87466"/>
                </a:lnTo>
                <a:lnTo>
                  <a:pt x="131517" y="81532"/>
                </a:lnTo>
                <a:close/>
                <a:moveTo>
                  <a:pt x="143702" y="81532"/>
                </a:moveTo>
                <a:lnTo>
                  <a:pt x="143702" y="87466"/>
                </a:lnTo>
                <a:lnTo>
                  <a:pt x="137766" y="87466"/>
                </a:lnTo>
                <a:lnTo>
                  <a:pt x="137766" y="81532"/>
                </a:lnTo>
                <a:close/>
                <a:moveTo>
                  <a:pt x="149949" y="81532"/>
                </a:moveTo>
                <a:lnTo>
                  <a:pt x="149949" y="87466"/>
                </a:lnTo>
                <a:lnTo>
                  <a:pt x="144015" y="87466"/>
                </a:lnTo>
                <a:lnTo>
                  <a:pt x="144015" y="81532"/>
                </a:lnTo>
                <a:close/>
                <a:moveTo>
                  <a:pt x="156196" y="81532"/>
                </a:moveTo>
                <a:lnTo>
                  <a:pt x="156196" y="87466"/>
                </a:lnTo>
                <a:lnTo>
                  <a:pt x="150262" y="87466"/>
                </a:lnTo>
                <a:lnTo>
                  <a:pt x="150262" y="81532"/>
                </a:lnTo>
                <a:close/>
                <a:moveTo>
                  <a:pt x="162445" y="81532"/>
                </a:moveTo>
                <a:lnTo>
                  <a:pt x="162445" y="87466"/>
                </a:lnTo>
                <a:lnTo>
                  <a:pt x="156509" y="87466"/>
                </a:lnTo>
                <a:lnTo>
                  <a:pt x="156509" y="81532"/>
                </a:lnTo>
                <a:close/>
                <a:moveTo>
                  <a:pt x="168692" y="81532"/>
                </a:moveTo>
                <a:lnTo>
                  <a:pt x="168692" y="87466"/>
                </a:lnTo>
                <a:lnTo>
                  <a:pt x="162756" y="87466"/>
                </a:lnTo>
                <a:lnTo>
                  <a:pt x="162756" y="81532"/>
                </a:lnTo>
                <a:close/>
                <a:moveTo>
                  <a:pt x="174939" y="81532"/>
                </a:moveTo>
                <a:lnTo>
                  <a:pt x="174939" y="87466"/>
                </a:lnTo>
                <a:lnTo>
                  <a:pt x="169005" y="87466"/>
                </a:lnTo>
                <a:lnTo>
                  <a:pt x="169005" y="81532"/>
                </a:lnTo>
                <a:close/>
                <a:moveTo>
                  <a:pt x="181186" y="81532"/>
                </a:moveTo>
                <a:lnTo>
                  <a:pt x="181186" y="87466"/>
                </a:lnTo>
                <a:lnTo>
                  <a:pt x="175252" y="87466"/>
                </a:lnTo>
                <a:lnTo>
                  <a:pt x="175252" y="81532"/>
                </a:lnTo>
                <a:close/>
                <a:moveTo>
                  <a:pt x="187435" y="81532"/>
                </a:moveTo>
                <a:lnTo>
                  <a:pt x="187435" y="87466"/>
                </a:lnTo>
                <a:lnTo>
                  <a:pt x="181499" y="87466"/>
                </a:lnTo>
                <a:lnTo>
                  <a:pt x="181499" y="81532"/>
                </a:lnTo>
                <a:close/>
                <a:moveTo>
                  <a:pt x="193684" y="81532"/>
                </a:moveTo>
                <a:lnTo>
                  <a:pt x="193684" y="87466"/>
                </a:lnTo>
                <a:lnTo>
                  <a:pt x="187749" y="87466"/>
                </a:lnTo>
                <a:lnTo>
                  <a:pt x="187749" y="81532"/>
                </a:lnTo>
                <a:close/>
                <a:moveTo>
                  <a:pt x="199931" y="81532"/>
                </a:moveTo>
                <a:lnTo>
                  <a:pt x="199931" y="87466"/>
                </a:lnTo>
                <a:lnTo>
                  <a:pt x="193996" y="87466"/>
                </a:lnTo>
                <a:lnTo>
                  <a:pt x="193996" y="81532"/>
                </a:lnTo>
                <a:close/>
                <a:moveTo>
                  <a:pt x="206180" y="81532"/>
                </a:moveTo>
                <a:lnTo>
                  <a:pt x="206180" y="87466"/>
                </a:lnTo>
                <a:lnTo>
                  <a:pt x="200244" y="87466"/>
                </a:lnTo>
                <a:lnTo>
                  <a:pt x="200244" y="81532"/>
                </a:lnTo>
                <a:close/>
                <a:moveTo>
                  <a:pt x="212427" y="81532"/>
                </a:moveTo>
                <a:lnTo>
                  <a:pt x="212427" y="87466"/>
                </a:lnTo>
                <a:lnTo>
                  <a:pt x="206491" y="87466"/>
                </a:lnTo>
                <a:lnTo>
                  <a:pt x="206491" y="81532"/>
                </a:lnTo>
                <a:close/>
                <a:moveTo>
                  <a:pt x="218674" y="81532"/>
                </a:moveTo>
                <a:lnTo>
                  <a:pt x="218674" y="87466"/>
                </a:lnTo>
                <a:lnTo>
                  <a:pt x="212739" y="87466"/>
                </a:lnTo>
                <a:lnTo>
                  <a:pt x="212739" y="81532"/>
                </a:lnTo>
                <a:close/>
                <a:moveTo>
                  <a:pt x="224921" y="81532"/>
                </a:moveTo>
                <a:lnTo>
                  <a:pt x="224921" y="87466"/>
                </a:lnTo>
                <a:lnTo>
                  <a:pt x="218987" y="87466"/>
                </a:lnTo>
                <a:lnTo>
                  <a:pt x="218987" y="81532"/>
                </a:lnTo>
                <a:close/>
                <a:moveTo>
                  <a:pt x="231170" y="81532"/>
                </a:moveTo>
                <a:lnTo>
                  <a:pt x="231170" y="87466"/>
                </a:lnTo>
                <a:lnTo>
                  <a:pt x="225234" y="87466"/>
                </a:lnTo>
                <a:lnTo>
                  <a:pt x="225234" y="81532"/>
                </a:lnTo>
                <a:close/>
                <a:moveTo>
                  <a:pt x="237417" y="81532"/>
                </a:moveTo>
                <a:lnTo>
                  <a:pt x="237417" y="87466"/>
                </a:lnTo>
                <a:lnTo>
                  <a:pt x="231481" y="87466"/>
                </a:lnTo>
                <a:lnTo>
                  <a:pt x="231481" y="81532"/>
                </a:lnTo>
                <a:close/>
                <a:moveTo>
                  <a:pt x="243664" y="81532"/>
                </a:moveTo>
                <a:lnTo>
                  <a:pt x="243664" y="87466"/>
                </a:lnTo>
                <a:lnTo>
                  <a:pt x="237729" y="87466"/>
                </a:lnTo>
                <a:lnTo>
                  <a:pt x="237729" y="81532"/>
                </a:lnTo>
                <a:close/>
                <a:moveTo>
                  <a:pt x="249911" y="81532"/>
                </a:moveTo>
                <a:lnTo>
                  <a:pt x="249911" y="87466"/>
                </a:lnTo>
                <a:lnTo>
                  <a:pt x="243977" y="87466"/>
                </a:lnTo>
                <a:lnTo>
                  <a:pt x="243977" y="81532"/>
                </a:lnTo>
                <a:close/>
                <a:moveTo>
                  <a:pt x="256161" y="81532"/>
                </a:moveTo>
                <a:lnTo>
                  <a:pt x="256161" y="87466"/>
                </a:lnTo>
                <a:lnTo>
                  <a:pt x="250225" y="87466"/>
                </a:lnTo>
                <a:lnTo>
                  <a:pt x="250225" y="81532"/>
                </a:lnTo>
                <a:close/>
                <a:moveTo>
                  <a:pt x="262409" y="81532"/>
                </a:moveTo>
                <a:lnTo>
                  <a:pt x="262409" y="87466"/>
                </a:lnTo>
                <a:lnTo>
                  <a:pt x="256474" y="87466"/>
                </a:lnTo>
                <a:lnTo>
                  <a:pt x="256474" y="81532"/>
                </a:lnTo>
                <a:close/>
                <a:moveTo>
                  <a:pt x="268656" y="81532"/>
                </a:moveTo>
                <a:lnTo>
                  <a:pt x="268656" y="87466"/>
                </a:lnTo>
                <a:lnTo>
                  <a:pt x="262721" y="87466"/>
                </a:lnTo>
                <a:lnTo>
                  <a:pt x="262721" y="81532"/>
                </a:lnTo>
                <a:close/>
                <a:moveTo>
                  <a:pt x="274904" y="81532"/>
                </a:moveTo>
                <a:lnTo>
                  <a:pt x="274904" y="87466"/>
                </a:lnTo>
                <a:lnTo>
                  <a:pt x="268968" y="87466"/>
                </a:lnTo>
                <a:lnTo>
                  <a:pt x="268968" y="81532"/>
                </a:lnTo>
                <a:close/>
                <a:moveTo>
                  <a:pt x="6251" y="87779"/>
                </a:moveTo>
                <a:lnTo>
                  <a:pt x="6251" y="93713"/>
                </a:lnTo>
                <a:lnTo>
                  <a:pt x="315" y="93713"/>
                </a:lnTo>
                <a:lnTo>
                  <a:pt x="315" y="87779"/>
                </a:lnTo>
                <a:close/>
                <a:moveTo>
                  <a:pt x="12498" y="87779"/>
                </a:moveTo>
                <a:lnTo>
                  <a:pt x="12498" y="93713"/>
                </a:lnTo>
                <a:lnTo>
                  <a:pt x="6562" y="93713"/>
                </a:lnTo>
                <a:lnTo>
                  <a:pt x="6562" y="87779"/>
                </a:lnTo>
                <a:close/>
                <a:moveTo>
                  <a:pt x="18745" y="87779"/>
                </a:moveTo>
                <a:lnTo>
                  <a:pt x="18745" y="93713"/>
                </a:lnTo>
                <a:lnTo>
                  <a:pt x="12810" y="93713"/>
                </a:lnTo>
                <a:lnTo>
                  <a:pt x="12810" y="87779"/>
                </a:lnTo>
                <a:close/>
                <a:moveTo>
                  <a:pt x="24992" y="87779"/>
                </a:moveTo>
                <a:lnTo>
                  <a:pt x="24992" y="93713"/>
                </a:lnTo>
                <a:lnTo>
                  <a:pt x="19058" y="93713"/>
                </a:lnTo>
                <a:lnTo>
                  <a:pt x="19058" y="87779"/>
                </a:lnTo>
                <a:close/>
                <a:moveTo>
                  <a:pt x="31242" y="87779"/>
                </a:moveTo>
                <a:lnTo>
                  <a:pt x="31242" y="93713"/>
                </a:lnTo>
                <a:lnTo>
                  <a:pt x="25305" y="93713"/>
                </a:lnTo>
                <a:lnTo>
                  <a:pt x="25305" y="87779"/>
                </a:lnTo>
                <a:close/>
                <a:moveTo>
                  <a:pt x="37489" y="87779"/>
                </a:moveTo>
                <a:lnTo>
                  <a:pt x="37489" y="93713"/>
                </a:lnTo>
                <a:lnTo>
                  <a:pt x="31553" y="93713"/>
                </a:lnTo>
                <a:lnTo>
                  <a:pt x="31553" y="87779"/>
                </a:lnTo>
                <a:close/>
                <a:moveTo>
                  <a:pt x="43737" y="87779"/>
                </a:moveTo>
                <a:lnTo>
                  <a:pt x="43737" y="93713"/>
                </a:lnTo>
                <a:lnTo>
                  <a:pt x="37802" y="93713"/>
                </a:lnTo>
                <a:lnTo>
                  <a:pt x="37802" y="87779"/>
                </a:lnTo>
                <a:close/>
                <a:moveTo>
                  <a:pt x="49985" y="87779"/>
                </a:moveTo>
                <a:lnTo>
                  <a:pt x="49985" y="93713"/>
                </a:lnTo>
                <a:lnTo>
                  <a:pt x="44049" y="93713"/>
                </a:lnTo>
                <a:lnTo>
                  <a:pt x="44049" y="87779"/>
                </a:lnTo>
                <a:close/>
                <a:moveTo>
                  <a:pt x="56232" y="87779"/>
                </a:moveTo>
                <a:lnTo>
                  <a:pt x="56232" y="93713"/>
                </a:lnTo>
                <a:lnTo>
                  <a:pt x="50296" y="93713"/>
                </a:lnTo>
                <a:lnTo>
                  <a:pt x="50296" y="87779"/>
                </a:lnTo>
                <a:close/>
                <a:moveTo>
                  <a:pt x="62480" y="87779"/>
                </a:moveTo>
                <a:lnTo>
                  <a:pt x="62480" y="93713"/>
                </a:lnTo>
                <a:lnTo>
                  <a:pt x="56545" y="93713"/>
                </a:lnTo>
                <a:lnTo>
                  <a:pt x="56545" y="87779"/>
                </a:lnTo>
                <a:close/>
                <a:moveTo>
                  <a:pt x="68727" y="87779"/>
                </a:moveTo>
                <a:lnTo>
                  <a:pt x="68727" y="93713"/>
                </a:lnTo>
                <a:lnTo>
                  <a:pt x="62792" y="93713"/>
                </a:lnTo>
                <a:lnTo>
                  <a:pt x="62792" y="87779"/>
                </a:lnTo>
                <a:close/>
                <a:moveTo>
                  <a:pt x="74975" y="87779"/>
                </a:moveTo>
                <a:lnTo>
                  <a:pt x="74975" y="93713"/>
                </a:lnTo>
                <a:lnTo>
                  <a:pt x="69039" y="93713"/>
                </a:lnTo>
                <a:lnTo>
                  <a:pt x="69039" y="87779"/>
                </a:lnTo>
                <a:close/>
                <a:moveTo>
                  <a:pt x="81223" y="87779"/>
                </a:moveTo>
                <a:lnTo>
                  <a:pt x="81223" y="93713"/>
                </a:lnTo>
                <a:lnTo>
                  <a:pt x="75286" y="93713"/>
                </a:lnTo>
                <a:lnTo>
                  <a:pt x="75286" y="87779"/>
                </a:lnTo>
                <a:close/>
                <a:moveTo>
                  <a:pt x="87470" y="87779"/>
                </a:moveTo>
                <a:lnTo>
                  <a:pt x="87470" y="93713"/>
                </a:lnTo>
                <a:lnTo>
                  <a:pt x="81535" y="93713"/>
                </a:lnTo>
                <a:lnTo>
                  <a:pt x="81535" y="87779"/>
                </a:lnTo>
                <a:close/>
                <a:moveTo>
                  <a:pt x="93718" y="87779"/>
                </a:moveTo>
                <a:lnTo>
                  <a:pt x="93718" y="93713"/>
                </a:lnTo>
                <a:lnTo>
                  <a:pt x="87784" y="93713"/>
                </a:lnTo>
                <a:lnTo>
                  <a:pt x="87784" y="87779"/>
                </a:lnTo>
                <a:close/>
                <a:moveTo>
                  <a:pt x="162445" y="87779"/>
                </a:moveTo>
                <a:lnTo>
                  <a:pt x="162445" y="93713"/>
                </a:lnTo>
                <a:lnTo>
                  <a:pt x="156509" y="93713"/>
                </a:lnTo>
                <a:lnTo>
                  <a:pt x="156509" y="87779"/>
                </a:lnTo>
                <a:close/>
                <a:moveTo>
                  <a:pt x="168692" y="87779"/>
                </a:moveTo>
                <a:lnTo>
                  <a:pt x="168692" y="93713"/>
                </a:lnTo>
                <a:lnTo>
                  <a:pt x="162756" y="93713"/>
                </a:lnTo>
                <a:lnTo>
                  <a:pt x="162756" y="87779"/>
                </a:lnTo>
                <a:close/>
                <a:moveTo>
                  <a:pt x="174939" y="87779"/>
                </a:moveTo>
                <a:lnTo>
                  <a:pt x="174939" y="93713"/>
                </a:lnTo>
                <a:lnTo>
                  <a:pt x="169005" y="93713"/>
                </a:lnTo>
                <a:lnTo>
                  <a:pt x="169005" y="87779"/>
                </a:lnTo>
                <a:close/>
                <a:moveTo>
                  <a:pt x="181186" y="87779"/>
                </a:moveTo>
                <a:lnTo>
                  <a:pt x="181186" y="93713"/>
                </a:lnTo>
                <a:lnTo>
                  <a:pt x="175252" y="93713"/>
                </a:lnTo>
                <a:lnTo>
                  <a:pt x="175252" y="87779"/>
                </a:lnTo>
                <a:close/>
                <a:moveTo>
                  <a:pt x="187435" y="87779"/>
                </a:moveTo>
                <a:lnTo>
                  <a:pt x="187435" y="93713"/>
                </a:lnTo>
                <a:lnTo>
                  <a:pt x="181499" y="93713"/>
                </a:lnTo>
                <a:lnTo>
                  <a:pt x="181499" y="87779"/>
                </a:lnTo>
                <a:close/>
                <a:moveTo>
                  <a:pt x="193684" y="87779"/>
                </a:moveTo>
                <a:lnTo>
                  <a:pt x="193684" y="93713"/>
                </a:lnTo>
                <a:lnTo>
                  <a:pt x="187749" y="93713"/>
                </a:lnTo>
                <a:lnTo>
                  <a:pt x="187749" y="87779"/>
                </a:lnTo>
                <a:close/>
                <a:moveTo>
                  <a:pt x="199931" y="87779"/>
                </a:moveTo>
                <a:lnTo>
                  <a:pt x="199931" y="93713"/>
                </a:lnTo>
                <a:lnTo>
                  <a:pt x="193996" y="93713"/>
                </a:lnTo>
                <a:lnTo>
                  <a:pt x="193996" y="87779"/>
                </a:lnTo>
                <a:close/>
                <a:moveTo>
                  <a:pt x="206180" y="87779"/>
                </a:moveTo>
                <a:lnTo>
                  <a:pt x="206180" y="93713"/>
                </a:lnTo>
                <a:lnTo>
                  <a:pt x="200244" y="93713"/>
                </a:lnTo>
                <a:lnTo>
                  <a:pt x="200244" y="87779"/>
                </a:lnTo>
                <a:close/>
                <a:moveTo>
                  <a:pt x="212427" y="87779"/>
                </a:moveTo>
                <a:lnTo>
                  <a:pt x="212427" y="93713"/>
                </a:lnTo>
                <a:lnTo>
                  <a:pt x="206491" y="93713"/>
                </a:lnTo>
                <a:lnTo>
                  <a:pt x="206491" y="87779"/>
                </a:lnTo>
                <a:close/>
                <a:moveTo>
                  <a:pt x="99967" y="87781"/>
                </a:moveTo>
                <a:lnTo>
                  <a:pt x="99967" y="93717"/>
                </a:lnTo>
                <a:lnTo>
                  <a:pt x="94031" y="93717"/>
                </a:lnTo>
                <a:lnTo>
                  <a:pt x="94031" y="87781"/>
                </a:lnTo>
                <a:close/>
                <a:moveTo>
                  <a:pt x="106214" y="87781"/>
                </a:moveTo>
                <a:lnTo>
                  <a:pt x="106214" y="93717"/>
                </a:lnTo>
                <a:lnTo>
                  <a:pt x="100278" y="93717"/>
                </a:lnTo>
                <a:lnTo>
                  <a:pt x="100278" y="87781"/>
                </a:lnTo>
                <a:close/>
                <a:moveTo>
                  <a:pt x="112461" y="87781"/>
                </a:moveTo>
                <a:lnTo>
                  <a:pt x="112461" y="93717"/>
                </a:lnTo>
                <a:lnTo>
                  <a:pt x="106527" y="93717"/>
                </a:lnTo>
                <a:lnTo>
                  <a:pt x="106527" y="87781"/>
                </a:lnTo>
                <a:close/>
                <a:moveTo>
                  <a:pt x="118710" y="87781"/>
                </a:moveTo>
                <a:lnTo>
                  <a:pt x="118710" y="93717"/>
                </a:lnTo>
                <a:lnTo>
                  <a:pt x="112774" y="93717"/>
                </a:lnTo>
                <a:lnTo>
                  <a:pt x="112774" y="87781"/>
                </a:lnTo>
                <a:close/>
                <a:moveTo>
                  <a:pt x="124957" y="87781"/>
                </a:moveTo>
                <a:lnTo>
                  <a:pt x="124957" y="93717"/>
                </a:lnTo>
                <a:lnTo>
                  <a:pt x="119021" y="93717"/>
                </a:lnTo>
                <a:lnTo>
                  <a:pt x="119021" y="87781"/>
                </a:lnTo>
                <a:close/>
                <a:moveTo>
                  <a:pt x="131204" y="87781"/>
                </a:moveTo>
                <a:lnTo>
                  <a:pt x="131204" y="93717"/>
                </a:lnTo>
                <a:lnTo>
                  <a:pt x="125270" y="93717"/>
                </a:lnTo>
                <a:lnTo>
                  <a:pt x="125270" y="87781"/>
                </a:lnTo>
                <a:close/>
                <a:moveTo>
                  <a:pt x="137451" y="87781"/>
                </a:moveTo>
                <a:lnTo>
                  <a:pt x="137451" y="93717"/>
                </a:lnTo>
                <a:lnTo>
                  <a:pt x="131517" y="93717"/>
                </a:lnTo>
                <a:lnTo>
                  <a:pt x="131517" y="87781"/>
                </a:lnTo>
                <a:close/>
                <a:moveTo>
                  <a:pt x="143702" y="87781"/>
                </a:moveTo>
                <a:lnTo>
                  <a:pt x="143702" y="93717"/>
                </a:lnTo>
                <a:lnTo>
                  <a:pt x="137766" y="93717"/>
                </a:lnTo>
                <a:lnTo>
                  <a:pt x="137766" y="87781"/>
                </a:lnTo>
                <a:close/>
                <a:moveTo>
                  <a:pt x="149949" y="87781"/>
                </a:moveTo>
                <a:lnTo>
                  <a:pt x="149949" y="93717"/>
                </a:lnTo>
                <a:lnTo>
                  <a:pt x="144015" y="93717"/>
                </a:lnTo>
                <a:lnTo>
                  <a:pt x="144015" y="87781"/>
                </a:lnTo>
                <a:close/>
                <a:moveTo>
                  <a:pt x="156196" y="87781"/>
                </a:moveTo>
                <a:lnTo>
                  <a:pt x="156196" y="93717"/>
                </a:lnTo>
                <a:lnTo>
                  <a:pt x="150262" y="93717"/>
                </a:lnTo>
                <a:lnTo>
                  <a:pt x="150262" y="87781"/>
                </a:lnTo>
                <a:close/>
                <a:moveTo>
                  <a:pt x="218674" y="87781"/>
                </a:moveTo>
                <a:lnTo>
                  <a:pt x="218674" y="93717"/>
                </a:lnTo>
                <a:lnTo>
                  <a:pt x="212739" y="93717"/>
                </a:lnTo>
                <a:lnTo>
                  <a:pt x="212739" y="87781"/>
                </a:lnTo>
                <a:close/>
                <a:moveTo>
                  <a:pt x="224921" y="87781"/>
                </a:moveTo>
                <a:lnTo>
                  <a:pt x="224921" y="93717"/>
                </a:lnTo>
                <a:lnTo>
                  <a:pt x="218987" y="93717"/>
                </a:lnTo>
                <a:lnTo>
                  <a:pt x="218987" y="87781"/>
                </a:lnTo>
                <a:close/>
                <a:moveTo>
                  <a:pt x="231170" y="87781"/>
                </a:moveTo>
                <a:lnTo>
                  <a:pt x="231170" y="93717"/>
                </a:lnTo>
                <a:lnTo>
                  <a:pt x="225234" y="93717"/>
                </a:lnTo>
                <a:lnTo>
                  <a:pt x="225234" y="87781"/>
                </a:lnTo>
                <a:close/>
                <a:moveTo>
                  <a:pt x="237417" y="87781"/>
                </a:moveTo>
                <a:lnTo>
                  <a:pt x="237417" y="93717"/>
                </a:lnTo>
                <a:lnTo>
                  <a:pt x="231481" y="93717"/>
                </a:lnTo>
                <a:lnTo>
                  <a:pt x="231481" y="87781"/>
                </a:lnTo>
                <a:close/>
                <a:moveTo>
                  <a:pt x="243664" y="87781"/>
                </a:moveTo>
                <a:lnTo>
                  <a:pt x="243664" y="93717"/>
                </a:lnTo>
                <a:lnTo>
                  <a:pt x="237729" y="93717"/>
                </a:lnTo>
                <a:lnTo>
                  <a:pt x="237729" y="87781"/>
                </a:lnTo>
                <a:close/>
                <a:moveTo>
                  <a:pt x="249911" y="87781"/>
                </a:moveTo>
                <a:lnTo>
                  <a:pt x="249911" y="93717"/>
                </a:lnTo>
                <a:lnTo>
                  <a:pt x="243977" y="93717"/>
                </a:lnTo>
                <a:lnTo>
                  <a:pt x="243977" y="87781"/>
                </a:lnTo>
                <a:close/>
                <a:moveTo>
                  <a:pt x="256161" y="87781"/>
                </a:moveTo>
                <a:lnTo>
                  <a:pt x="256161" y="93717"/>
                </a:lnTo>
                <a:lnTo>
                  <a:pt x="250225" y="93717"/>
                </a:lnTo>
                <a:lnTo>
                  <a:pt x="250225" y="87781"/>
                </a:lnTo>
                <a:close/>
                <a:moveTo>
                  <a:pt x="262409" y="87781"/>
                </a:moveTo>
                <a:lnTo>
                  <a:pt x="262409" y="93717"/>
                </a:lnTo>
                <a:lnTo>
                  <a:pt x="256474" y="93717"/>
                </a:lnTo>
                <a:lnTo>
                  <a:pt x="256474" y="87781"/>
                </a:lnTo>
                <a:close/>
                <a:moveTo>
                  <a:pt x="268656" y="87781"/>
                </a:moveTo>
                <a:lnTo>
                  <a:pt x="268656" y="93717"/>
                </a:lnTo>
                <a:lnTo>
                  <a:pt x="262721" y="93717"/>
                </a:lnTo>
                <a:lnTo>
                  <a:pt x="262721" y="87781"/>
                </a:lnTo>
                <a:close/>
                <a:moveTo>
                  <a:pt x="274904" y="87781"/>
                </a:moveTo>
                <a:lnTo>
                  <a:pt x="274904" y="93717"/>
                </a:lnTo>
                <a:lnTo>
                  <a:pt x="268968" y="93717"/>
                </a:lnTo>
                <a:lnTo>
                  <a:pt x="268968" y="87781"/>
                </a:lnTo>
                <a:close/>
                <a:moveTo>
                  <a:pt x="6251" y="94028"/>
                </a:moveTo>
                <a:lnTo>
                  <a:pt x="6251" y="99964"/>
                </a:lnTo>
                <a:lnTo>
                  <a:pt x="315" y="99964"/>
                </a:lnTo>
                <a:lnTo>
                  <a:pt x="315" y="94028"/>
                </a:lnTo>
                <a:close/>
                <a:moveTo>
                  <a:pt x="12498" y="94028"/>
                </a:moveTo>
                <a:lnTo>
                  <a:pt x="12498" y="99964"/>
                </a:lnTo>
                <a:lnTo>
                  <a:pt x="6562" y="99964"/>
                </a:lnTo>
                <a:lnTo>
                  <a:pt x="6562" y="94028"/>
                </a:lnTo>
                <a:close/>
                <a:moveTo>
                  <a:pt x="18745" y="94028"/>
                </a:moveTo>
                <a:lnTo>
                  <a:pt x="18745" y="99964"/>
                </a:lnTo>
                <a:lnTo>
                  <a:pt x="12810" y="99964"/>
                </a:lnTo>
                <a:lnTo>
                  <a:pt x="12810" y="94028"/>
                </a:lnTo>
                <a:close/>
                <a:moveTo>
                  <a:pt x="24992" y="94028"/>
                </a:moveTo>
                <a:lnTo>
                  <a:pt x="24992" y="99964"/>
                </a:lnTo>
                <a:lnTo>
                  <a:pt x="19058" y="99964"/>
                </a:lnTo>
                <a:lnTo>
                  <a:pt x="19058" y="94028"/>
                </a:lnTo>
                <a:close/>
                <a:moveTo>
                  <a:pt x="31242" y="94028"/>
                </a:moveTo>
                <a:lnTo>
                  <a:pt x="31242" y="99964"/>
                </a:lnTo>
                <a:lnTo>
                  <a:pt x="25305" y="99964"/>
                </a:lnTo>
                <a:lnTo>
                  <a:pt x="25305" y="94028"/>
                </a:lnTo>
                <a:close/>
                <a:moveTo>
                  <a:pt x="37489" y="94028"/>
                </a:moveTo>
                <a:lnTo>
                  <a:pt x="37489" y="99964"/>
                </a:lnTo>
                <a:lnTo>
                  <a:pt x="31553" y="99964"/>
                </a:lnTo>
                <a:lnTo>
                  <a:pt x="31553" y="94028"/>
                </a:lnTo>
                <a:close/>
                <a:moveTo>
                  <a:pt x="43737" y="94028"/>
                </a:moveTo>
                <a:lnTo>
                  <a:pt x="43737" y="99964"/>
                </a:lnTo>
                <a:lnTo>
                  <a:pt x="37802" y="99964"/>
                </a:lnTo>
                <a:lnTo>
                  <a:pt x="37802" y="94028"/>
                </a:lnTo>
                <a:close/>
                <a:moveTo>
                  <a:pt x="49985" y="94028"/>
                </a:moveTo>
                <a:lnTo>
                  <a:pt x="49985" y="99964"/>
                </a:lnTo>
                <a:lnTo>
                  <a:pt x="44049" y="99964"/>
                </a:lnTo>
                <a:lnTo>
                  <a:pt x="44049" y="94028"/>
                </a:lnTo>
                <a:close/>
                <a:moveTo>
                  <a:pt x="56232" y="94028"/>
                </a:moveTo>
                <a:lnTo>
                  <a:pt x="56232" y="99964"/>
                </a:lnTo>
                <a:lnTo>
                  <a:pt x="50296" y="99964"/>
                </a:lnTo>
                <a:lnTo>
                  <a:pt x="50296" y="94028"/>
                </a:lnTo>
                <a:close/>
                <a:moveTo>
                  <a:pt x="62480" y="94028"/>
                </a:moveTo>
                <a:lnTo>
                  <a:pt x="62480" y="99964"/>
                </a:lnTo>
                <a:lnTo>
                  <a:pt x="56545" y="99964"/>
                </a:lnTo>
                <a:lnTo>
                  <a:pt x="56545" y="94028"/>
                </a:lnTo>
                <a:close/>
                <a:moveTo>
                  <a:pt x="68727" y="94028"/>
                </a:moveTo>
                <a:lnTo>
                  <a:pt x="68727" y="99964"/>
                </a:lnTo>
                <a:lnTo>
                  <a:pt x="62792" y="99964"/>
                </a:lnTo>
                <a:lnTo>
                  <a:pt x="62792" y="94028"/>
                </a:lnTo>
                <a:close/>
                <a:moveTo>
                  <a:pt x="74975" y="94028"/>
                </a:moveTo>
                <a:lnTo>
                  <a:pt x="74975" y="99964"/>
                </a:lnTo>
                <a:lnTo>
                  <a:pt x="69039" y="99964"/>
                </a:lnTo>
                <a:lnTo>
                  <a:pt x="69039" y="94028"/>
                </a:lnTo>
                <a:close/>
                <a:moveTo>
                  <a:pt x="81223" y="94028"/>
                </a:moveTo>
                <a:lnTo>
                  <a:pt x="81223" y="99964"/>
                </a:lnTo>
                <a:lnTo>
                  <a:pt x="75286" y="99964"/>
                </a:lnTo>
                <a:lnTo>
                  <a:pt x="75286" y="94028"/>
                </a:lnTo>
                <a:close/>
                <a:moveTo>
                  <a:pt x="87470" y="94028"/>
                </a:moveTo>
                <a:lnTo>
                  <a:pt x="87470" y="99964"/>
                </a:lnTo>
                <a:lnTo>
                  <a:pt x="81535" y="99964"/>
                </a:lnTo>
                <a:lnTo>
                  <a:pt x="81535" y="94028"/>
                </a:lnTo>
                <a:close/>
                <a:moveTo>
                  <a:pt x="93718" y="94028"/>
                </a:moveTo>
                <a:lnTo>
                  <a:pt x="93718" y="99964"/>
                </a:lnTo>
                <a:lnTo>
                  <a:pt x="87784" y="99964"/>
                </a:lnTo>
                <a:lnTo>
                  <a:pt x="87784" y="94028"/>
                </a:lnTo>
                <a:close/>
                <a:moveTo>
                  <a:pt x="99967" y="94028"/>
                </a:moveTo>
                <a:lnTo>
                  <a:pt x="99967" y="99964"/>
                </a:lnTo>
                <a:lnTo>
                  <a:pt x="94031" y="99964"/>
                </a:lnTo>
                <a:lnTo>
                  <a:pt x="94031" y="94028"/>
                </a:lnTo>
                <a:close/>
                <a:moveTo>
                  <a:pt x="106214" y="94029"/>
                </a:moveTo>
                <a:lnTo>
                  <a:pt x="106214" y="99964"/>
                </a:lnTo>
                <a:lnTo>
                  <a:pt x="100278" y="99964"/>
                </a:lnTo>
                <a:lnTo>
                  <a:pt x="100278" y="94029"/>
                </a:lnTo>
                <a:close/>
                <a:moveTo>
                  <a:pt x="112461" y="94029"/>
                </a:moveTo>
                <a:lnTo>
                  <a:pt x="112461" y="99964"/>
                </a:lnTo>
                <a:lnTo>
                  <a:pt x="106527" y="99964"/>
                </a:lnTo>
                <a:lnTo>
                  <a:pt x="106527" y="94029"/>
                </a:lnTo>
                <a:close/>
                <a:moveTo>
                  <a:pt x="118710" y="94029"/>
                </a:moveTo>
                <a:lnTo>
                  <a:pt x="118710" y="99964"/>
                </a:lnTo>
                <a:lnTo>
                  <a:pt x="112774" y="99964"/>
                </a:lnTo>
                <a:lnTo>
                  <a:pt x="112774" y="94029"/>
                </a:lnTo>
                <a:close/>
                <a:moveTo>
                  <a:pt x="124957" y="94029"/>
                </a:moveTo>
                <a:lnTo>
                  <a:pt x="124957" y="99964"/>
                </a:lnTo>
                <a:lnTo>
                  <a:pt x="119021" y="99964"/>
                </a:lnTo>
                <a:lnTo>
                  <a:pt x="119021" y="94029"/>
                </a:lnTo>
                <a:close/>
                <a:moveTo>
                  <a:pt x="131204" y="94029"/>
                </a:moveTo>
                <a:lnTo>
                  <a:pt x="131204" y="99964"/>
                </a:lnTo>
                <a:lnTo>
                  <a:pt x="125270" y="99964"/>
                </a:lnTo>
                <a:lnTo>
                  <a:pt x="125270" y="94029"/>
                </a:lnTo>
                <a:close/>
                <a:moveTo>
                  <a:pt x="137451" y="94029"/>
                </a:moveTo>
                <a:lnTo>
                  <a:pt x="137451" y="99964"/>
                </a:lnTo>
                <a:lnTo>
                  <a:pt x="131517" y="99964"/>
                </a:lnTo>
                <a:lnTo>
                  <a:pt x="131517" y="94029"/>
                </a:lnTo>
                <a:close/>
                <a:moveTo>
                  <a:pt x="143702" y="94029"/>
                </a:moveTo>
                <a:lnTo>
                  <a:pt x="143702" y="99964"/>
                </a:lnTo>
                <a:lnTo>
                  <a:pt x="137766" y="99964"/>
                </a:lnTo>
                <a:lnTo>
                  <a:pt x="137766" y="94029"/>
                </a:lnTo>
                <a:close/>
                <a:moveTo>
                  <a:pt x="149949" y="94029"/>
                </a:moveTo>
                <a:lnTo>
                  <a:pt x="149949" y="99964"/>
                </a:lnTo>
                <a:lnTo>
                  <a:pt x="144015" y="99964"/>
                </a:lnTo>
                <a:lnTo>
                  <a:pt x="144015" y="94029"/>
                </a:lnTo>
                <a:close/>
                <a:moveTo>
                  <a:pt x="156196" y="94029"/>
                </a:moveTo>
                <a:lnTo>
                  <a:pt x="156196" y="99964"/>
                </a:lnTo>
                <a:lnTo>
                  <a:pt x="150262" y="99964"/>
                </a:lnTo>
                <a:lnTo>
                  <a:pt x="150262" y="94029"/>
                </a:lnTo>
                <a:close/>
                <a:moveTo>
                  <a:pt x="162445" y="94028"/>
                </a:moveTo>
                <a:lnTo>
                  <a:pt x="162445" y="99964"/>
                </a:lnTo>
                <a:lnTo>
                  <a:pt x="156509" y="99964"/>
                </a:lnTo>
                <a:lnTo>
                  <a:pt x="156509" y="94028"/>
                </a:lnTo>
                <a:close/>
                <a:moveTo>
                  <a:pt x="168692" y="94028"/>
                </a:moveTo>
                <a:lnTo>
                  <a:pt x="168692" y="99964"/>
                </a:lnTo>
                <a:lnTo>
                  <a:pt x="162756" y="99964"/>
                </a:lnTo>
                <a:lnTo>
                  <a:pt x="162756" y="94028"/>
                </a:lnTo>
                <a:close/>
                <a:moveTo>
                  <a:pt x="174939" y="94028"/>
                </a:moveTo>
                <a:lnTo>
                  <a:pt x="174939" y="99964"/>
                </a:lnTo>
                <a:lnTo>
                  <a:pt x="169005" y="99964"/>
                </a:lnTo>
                <a:lnTo>
                  <a:pt x="169005" y="94028"/>
                </a:lnTo>
                <a:close/>
                <a:moveTo>
                  <a:pt x="181186" y="94028"/>
                </a:moveTo>
                <a:lnTo>
                  <a:pt x="181186" y="99964"/>
                </a:lnTo>
                <a:lnTo>
                  <a:pt x="175252" y="99964"/>
                </a:lnTo>
                <a:lnTo>
                  <a:pt x="175252" y="94028"/>
                </a:lnTo>
                <a:close/>
                <a:moveTo>
                  <a:pt x="187435" y="94028"/>
                </a:moveTo>
                <a:lnTo>
                  <a:pt x="187435" y="99964"/>
                </a:lnTo>
                <a:lnTo>
                  <a:pt x="181499" y="99964"/>
                </a:lnTo>
                <a:lnTo>
                  <a:pt x="181499" y="94028"/>
                </a:lnTo>
                <a:close/>
                <a:moveTo>
                  <a:pt x="193684" y="94028"/>
                </a:moveTo>
                <a:lnTo>
                  <a:pt x="193684" y="99964"/>
                </a:lnTo>
                <a:lnTo>
                  <a:pt x="187749" y="99964"/>
                </a:lnTo>
                <a:lnTo>
                  <a:pt x="187749" y="94028"/>
                </a:lnTo>
                <a:close/>
                <a:moveTo>
                  <a:pt x="199931" y="94028"/>
                </a:moveTo>
                <a:lnTo>
                  <a:pt x="199931" y="99964"/>
                </a:lnTo>
                <a:lnTo>
                  <a:pt x="193996" y="99964"/>
                </a:lnTo>
                <a:lnTo>
                  <a:pt x="193996" y="94028"/>
                </a:lnTo>
                <a:close/>
                <a:moveTo>
                  <a:pt x="206180" y="94028"/>
                </a:moveTo>
                <a:lnTo>
                  <a:pt x="206180" y="99964"/>
                </a:lnTo>
                <a:lnTo>
                  <a:pt x="200244" y="99964"/>
                </a:lnTo>
                <a:lnTo>
                  <a:pt x="200244" y="94028"/>
                </a:lnTo>
                <a:close/>
                <a:moveTo>
                  <a:pt x="212427" y="94028"/>
                </a:moveTo>
                <a:lnTo>
                  <a:pt x="212427" y="99964"/>
                </a:lnTo>
                <a:lnTo>
                  <a:pt x="206491" y="99964"/>
                </a:lnTo>
                <a:lnTo>
                  <a:pt x="206491" y="94028"/>
                </a:lnTo>
                <a:close/>
                <a:moveTo>
                  <a:pt x="218674" y="94028"/>
                </a:moveTo>
                <a:lnTo>
                  <a:pt x="218674" y="99964"/>
                </a:lnTo>
                <a:lnTo>
                  <a:pt x="212739" y="99964"/>
                </a:lnTo>
                <a:lnTo>
                  <a:pt x="212739" y="94028"/>
                </a:lnTo>
                <a:close/>
                <a:moveTo>
                  <a:pt x="224921" y="94029"/>
                </a:moveTo>
                <a:lnTo>
                  <a:pt x="224921" y="99964"/>
                </a:lnTo>
                <a:lnTo>
                  <a:pt x="218987" y="99964"/>
                </a:lnTo>
                <a:lnTo>
                  <a:pt x="218987" y="94029"/>
                </a:lnTo>
                <a:close/>
                <a:moveTo>
                  <a:pt x="231170" y="94029"/>
                </a:moveTo>
                <a:lnTo>
                  <a:pt x="231170" y="99964"/>
                </a:lnTo>
                <a:lnTo>
                  <a:pt x="225234" y="99964"/>
                </a:lnTo>
                <a:lnTo>
                  <a:pt x="225234" y="94029"/>
                </a:lnTo>
                <a:close/>
                <a:moveTo>
                  <a:pt x="237417" y="94029"/>
                </a:moveTo>
                <a:lnTo>
                  <a:pt x="237417" y="99964"/>
                </a:lnTo>
                <a:lnTo>
                  <a:pt x="231481" y="99964"/>
                </a:lnTo>
                <a:lnTo>
                  <a:pt x="231481" y="94029"/>
                </a:lnTo>
                <a:close/>
                <a:moveTo>
                  <a:pt x="243664" y="94029"/>
                </a:moveTo>
                <a:lnTo>
                  <a:pt x="243664" y="99964"/>
                </a:lnTo>
                <a:lnTo>
                  <a:pt x="237729" y="99964"/>
                </a:lnTo>
                <a:lnTo>
                  <a:pt x="237729" y="94029"/>
                </a:lnTo>
                <a:close/>
                <a:moveTo>
                  <a:pt x="249911" y="94029"/>
                </a:moveTo>
                <a:lnTo>
                  <a:pt x="249911" y="99964"/>
                </a:lnTo>
                <a:lnTo>
                  <a:pt x="243977" y="99964"/>
                </a:lnTo>
                <a:lnTo>
                  <a:pt x="243977" y="94029"/>
                </a:lnTo>
                <a:close/>
                <a:moveTo>
                  <a:pt x="256161" y="94029"/>
                </a:moveTo>
                <a:lnTo>
                  <a:pt x="256161" y="99964"/>
                </a:lnTo>
                <a:lnTo>
                  <a:pt x="250225" y="99964"/>
                </a:lnTo>
                <a:lnTo>
                  <a:pt x="250225" y="94029"/>
                </a:lnTo>
                <a:close/>
                <a:moveTo>
                  <a:pt x="262409" y="94029"/>
                </a:moveTo>
                <a:lnTo>
                  <a:pt x="262409" y="99964"/>
                </a:lnTo>
                <a:lnTo>
                  <a:pt x="256474" y="99964"/>
                </a:lnTo>
                <a:lnTo>
                  <a:pt x="256474" y="94029"/>
                </a:lnTo>
                <a:close/>
                <a:moveTo>
                  <a:pt x="268656" y="94029"/>
                </a:moveTo>
                <a:lnTo>
                  <a:pt x="268656" y="99964"/>
                </a:lnTo>
                <a:lnTo>
                  <a:pt x="262721" y="99964"/>
                </a:lnTo>
                <a:lnTo>
                  <a:pt x="262721" y="94029"/>
                </a:lnTo>
                <a:close/>
                <a:moveTo>
                  <a:pt x="274904" y="94029"/>
                </a:moveTo>
                <a:lnTo>
                  <a:pt x="274904" y="99964"/>
                </a:lnTo>
                <a:lnTo>
                  <a:pt x="268968" y="99964"/>
                </a:lnTo>
                <a:lnTo>
                  <a:pt x="268968" y="94029"/>
                </a:lnTo>
                <a:close/>
                <a:moveTo>
                  <a:pt x="6251" y="100276"/>
                </a:moveTo>
                <a:lnTo>
                  <a:pt x="6251" y="106211"/>
                </a:lnTo>
                <a:lnTo>
                  <a:pt x="315" y="106211"/>
                </a:lnTo>
                <a:lnTo>
                  <a:pt x="315" y="100276"/>
                </a:lnTo>
                <a:close/>
                <a:moveTo>
                  <a:pt x="12498" y="100276"/>
                </a:moveTo>
                <a:lnTo>
                  <a:pt x="12498" y="106211"/>
                </a:lnTo>
                <a:lnTo>
                  <a:pt x="6562" y="106211"/>
                </a:lnTo>
                <a:lnTo>
                  <a:pt x="6562" y="100276"/>
                </a:lnTo>
                <a:close/>
                <a:moveTo>
                  <a:pt x="18745" y="100276"/>
                </a:moveTo>
                <a:lnTo>
                  <a:pt x="18745" y="106211"/>
                </a:lnTo>
                <a:lnTo>
                  <a:pt x="12810" y="106211"/>
                </a:lnTo>
                <a:lnTo>
                  <a:pt x="12810" y="100276"/>
                </a:lnTo>
                <a:close/>
                <a:moveTo>
                  <a:pt x="24992" y="100276"/>
                </a:moveTo>
                <a:lnTo>
                  <a:pt x="24992" y="106211"/>
                </a:lnTo>
                <a:lnTo>
                  <a:pt x="19058" y="106211"/>
                </a:lnTo>
                <a:lnTo>
                  <a:pt x="19058" y="100276"/>
                </a:lnTo>
                <a:close/>
                <a:moveTo>
                  <a:pt x="31242" y="100276"/>
                </a:moveTo>
                <a:lnTo>
                  <a:pt x="31242" y="106211"/>
                </a:lnTo>
                <a:lnTo>
                  <a:pt x="25305" y="106211"/>
                </a:lnTo>
                <a:lnTo>
                  <a:pt x="25305" y="100276"/>
                </a:lnTo>
                <a:close/>
                <a:moveTo>
                  <a:pt x="37489" y="100276"/>
                </a:moveTo>
                <a:lnTo>
                  <a:pt x="37489" y="106211"/>
                </a:lnTo>
                <a:lnTo>
                  <a:pt x="31553" y="106211"/>
                </a:lnTo>
                <a:lnTo>
                  <a:pt x="31553" y="100276"/>
                </a:lnTo>
                <a:close/>
                <a:moveTo>
                  <a:pt x="43737" y="100276"/>
                </a:moveTo>
                <a:lnTo>
                  <a:pt x="43737" y="106211"/>
                </a:lnTo>
                <a:lnTo>
                  <a:pt x="37802" y="106211"/>
                </a:lnTo>
                <a:lnTo>
                  <a:pt x="37802" y="100276"/>
                </a:lnTo>
                <a:close/>
                <a:moveTo>
                  <a:pt x="49985" y="100276"/>
                </a:moveTo>
                <a:lnTo>
                  <a:pt x="49985" y="106211"/>
                </a:lnTo>
                <a:lnTo>
                  <a:pt x="44049" y="106211"/>
                </a:lnTo>
                <a:lnTo>
                  <a:pt x="44049" y="100276"/>
                </a:lnTo>
                <a:close/>
                <a:moveTo>
                  <a:pt x="56232" y="100276"/>
                </a:moveTo>
                <a:lnTo>
                  <a:pt x="56232" y="106211"/>
                </a:lnTo>
                <a:lnTo>
                  <a:pt x="50296" y="106211"/>
                </a:lnTo>
                <a:lnTo>
                  <a:pt x="50296" y="100276"/>
                </a:lnTo>
                <a:close/>
                <a:moveTo>
                  <a:pt x="62480" y="100276"/>
                </a:moveTo>
                <a:lnTo>
                  <a:pt x="62480" y="106211"/>
                </a:lnTo>
                <a:lnTo>
                  <a:pt x="56545" y="106211"/>
                </a:lnTo>
                <a:lnTo>
                  <a:pt x="56545" y="100276"/>
                </a:lnTo>
                <a:close/>
                <a:moveTo>
                  <a:pt x="68727" y="100276"/>
                </a:moveTo>
                <a:lnTo>
                  <a:pt x="68727" y="106211"/>
                </a:lnTo>
                <a:lnTo>
                  <a:pt x="62792" y="106211"/>
                </a:lnTo>
                <a:lnTo>
                  <a:pt x="62792" y="100276"/>
                </a:lnTo>
                <a:close/>
                <a:moveTo>
                  <a:pt x="74975" y="100276"/>
                </a:moveTo>
                <a:lnTo>
                  <a:pt x="74975" y="106211"/>
                </a:lnTo>
                <a:lnTo>
                  <a:pt x="69039" y="106211"/>
                </a:lnTo>
                <a:lnTo>
                  <a:pt x="69039" y="100276"/>
                </a:lnTo>
                <a:close/>
                <a:moveTo>
                  <a:pt x="81223" y="100276"/>
                </a:moveTo>
                <a:lnTo>
                  <a:pt x="81223" y="106211"/>
                </a:lnTo>
                <a:lnTo>
                  <a:pt x="75286" y="106211"/>
                </a:lnTo>
                <a:lnTo>
                  <a:pt x="75286" y="100276"/>
                </a:lnTo>
                <a:close/>
                <a:moveTo>
                  <a:pt x="87470" y="100276"/>
                </a:moveTo>
                <a:lnTo>
                  <a:pt x="87470" y="106211"/>
                </a:lnTo>
                <a:lnTo>
                  <a:pt x="81535" y="106211"/>
                </a:lnTo>
                <a:lnTo>
                  <a:pt x="81535" y="100276"/>
                </a:lnTo>
                <a:close/>
                <a:moveTo>
                  <a:pt x="93718" y="100276"/>
                </a:moveTo>
                <a:lnTo>
                  <a:pt x="93718" y="106211"/>
                </a:lnTo>
                <a:lnTo>
                  <a:pt x="87784" y="106211"/>
                </a:lnTo>
                <a:lnTo>
                  <a:pt x="87784" y="100276"/>
                </a:lnTo>
                <a:close/>
                <a:moveTo>
                  <a:pt x="99967" y="100276"/>
                </a:moveTo>
                <a:lnTo>
                  <a:pt x="99967" y="106211"/>
                </a:lnTo>
                <a:lnTo>
                  <a:pt x="94031" y="106211"/>
                </a:lnTo>
                <a:lnTo>
                  <a:pt x="94031" y="100276"/>
                </a:lnTo>
                <a:close/>
                <a:moveTo>
                  <a:pt x="106214" y="100276"/>
                </a:moveTo>
                <a:lnTo>
                  <a:pt x="106214" y="106211"/>
                </a:lnTo>
                <a:lnTo>
                  <a:pt x="100278" y="106211"/>
                </a:lnTo>
                <a:lnTo>
                  <a:pt x="100278" y="100276"/>
                </a:lnTo>
                <a:close/>
                <a:moveTo>
                  <a:pt x="112461" y="100276"/>
                </a:moveTo>
                <a:lnTo>
                  <a:pt x="112461" y="106211"/>
                </a:lnTo>
                <a:lnTo>
                  <a:pt x="106527" y="106211"/>
                </a:lnTo>
                <a:lnTo>
                  <a:pt x="106527" y="100276"/>
                </a:lnTo>
                <a:close/>
                <a:moveTo>
                  <a:pt x="118710" y="100276"/>
                </a:moveTo>
                <a:lnTo>
                  <a:pt x="118710" y="106211"/>
                </a:lnTo>
                <a:lnTo>
                  <a:pt x="112774" y="106211"/>
                </a:lnTo>
                <a:lnTo>
                  <a:pt x="112774" y="100276"/>
                </a:lnTo>
                <a:close/>
                <a:moveTo>
                  <a:pt x="124957" y="100276"/>
                </a:moveTo>
                <a:lnTo>
                  <a:pt x="124957" y="106211"/>
                </a:lnTo>
                <a:lnTo>
                  <a:pt x="119021" y="106211"/>
                </a:lnTo>
                <a:lnTo>
                  <a:pt x="119021" y="100276"/>
                </a:lnTo>
                <a:close/>
                <a:moveTo>
                  <a:pt x="131204" y="100276"/>
                </a:moveTo>
                <a:lnTo>
                  <a:pt x="131204" y="106211"/>
                </a:lnTo>
                <a:lnTo>
                  <a:pt x="125270" y="106211"/>
                </a:lnTo>
                <a:lnTo>
                  <a:pt x="125270" y="100276"/>
                </a:lnTo>
                <a:close/>
                <a:moveTo>
                  <a:pt x="137451" y="100276"/>
                </a:moveTo>
                <a:lnTo>
                  <a:pt x="137451" y="106211"/>
                </a:lnTo>
                <a:lnTo>
                  <a:pt x="131517" y="106211"/>
                </a:lnTo>
                <a:lnTo>
                  <a:pt x="131517" y="100276"/>
                </a:lnTo>
                <a:close/>
                <a:moveTo>
                  <a:pt x="143702" y="100276"/>
                </a:moveTo>
                <a:lnTo>
                  <a:pt x="143702" y="106211"/>
                </a:lnTo>
                <a:lnTo>
                  <a:pt x="137766" y="106211"/>
                </a:lnTo>
                <a:lnTo>
                  <a:pt x="137766" y="100276"/>
                </a:lnTo>
                <a:close/>
                <a:moveTo>
                  <a:pt x="149949" y="100276"/>
                </a:moveTo>
                <a:lnTo>
                  <a:pt x="149949" y="106211"/>
                </a:lnTo>
                <a:lnTo>
                  <a:pt x="144015" y="106211"/>
                </a:lnTo>
                <a:lnTo>
                  <a:pt x="144015" y="100276"/>
                </a:lnTo>
                <a:close/>
                <a:moveTo>
                  <a:pt x="156196" y="100276"/>
                </a:moveTo>
                <a:lnTo>
                  <a:pt x="156196" y="106211"/>
                </a:lnTo>
                <a:lnTo>
                  <a:pt x="150262" y="106211"/>
                </a:lnTo>
                <a:lnTo>
                  <a:pt x="150262" y="100276"/>
                </a:lnTo>
                <a:close/>
                <a:moveTo>
                  <a:pt x="162445" y="100276"/>
                </a:moveTo>
                <a:lnTo>
                  <a:pt x="162445" y="106211"/>
                </a:lnTo>
                <a:lnTo>
                  <a:pt x="156509" y="106211"/>
                </a:lnTo>
                <a:lnTo>
                  <a:pt x="156509" y="100276"/>
                </a:lnTo>
                <a:close/>
                <a:moveTo>
                  <a:pt x="168692" y="100276"/>
                </a:moveTo>
                <a:lnTo>
                  <a:pt x="168692" y="106211"/>
                </a:lnTo>
                <a:lnTo>
                  <a:pt x="162756" y="106211"/>
                </a:lnTo>
                <a:lnTo>
                  <a:pt x="162756" y="100276"/>
                </a:lnTo>
                <a:close/>
                <a:moveTo>
                  <a:pt x="174939" y="100276"/>
                </a:moveTo>
                <a:lnTo>
                  <a:pt x="174939" y="106211"/>
                </a:lnTo>
                <a:lnTo>
                  <a:pt x="169005" y="106211"/>
                </a:lnTo>
                <a:lnTo>
                  <a:pt x="169005" y="100276"/>
                </a:lnTo>
                <a:close/>
                <a:moveTo>
                  <a:pt x="181186" y="100276"/>
                </a:moveTo>
                <a:lnTo>
                  <a:pt x="181186" y="106211"/>
                </a:lnTo>
                <a:lnTo>
                  <a:pt x="175252" y="106211"/>
                </a:lnTo>
                <a:lnTo>
                  <a:pt x="175252" y="100276"/>
                </a:lnTo>
                <a:close/>
                <a:moveTo>
                  <a:pt x="187435" y="100276"/>
                </a:moveTo>
                <a:lnTo>
                  <a:pt x="187435" y="106211"/>
                </a:lnTo>
                <a:lnTo>
                  <a:pt x="181499" y="106211"/>
                </a:lnTo>
                <a:lnTo>
                  <a:pt x="181499" y="100276"/>
                </a:lnTo>
                <a:close/>
                <a:moveTo>
                  <a:pt x="193684" y="100276"/>
                </a:moveTo>
                <a:lnTo>
                  <a:pt x="193684" y="106211"/>
                </a:lnTo>
                <a:lnTo>
                  <a:pt x="187749" y="106211"/>
                </a:lnTo>
                <a:lnTo>
                  <a:pt x="187749" y="100276"/>
                </a:lnTo>
                <a:close/>
                <a:moveTo>
                  <a:pt x="199931" y="100276"/>
                </a:moveTo>
                <a:lnTo>
                  <a:pt x="199931" y="106211"/>
                </a:lnTo>
                <a:lnTo>
                  <a:pt x="193996" y="106211"/>
                </a:lnTo>
                <a:lnTo>
                  <a:pt x="193996" y="100276"/>
                </a:lnTo>
                <a:close/>
                <a:moveTo>
                  <a:pt x="206180" y="100276"/>
                </a:moveTo>
                <a:lnTo>
                  <a:pt x="206180" y="106211"/>
                </a:lnTo>
                <a:lnTo>
                  <a:pt x="200244" y="106211"/>
                </a:lnTo>
                <a:lnTo>
                  <a:pt x="200244" y="100276"/>
                </a:lnTo>
                <a:close/>
                <a:moveTo>
                  <a:pt x="212427" y="100276"/>
                </a:moveTo>
                <a:lnTo>
                  <a:pt x="212427" y="106211"/>
                </a:lnTo>
                <a:lnTo>
                  <a:pt x="206491" y="106211"/>
                </a:lnTo>
                <a:lnTo>
                  <a:pt x="206491" y="100276"/>
                </a:lnTo>
                <a:close/>
                <a:moveTo>
                  <a:pt x="218674" y="100276"/>
                </a:moveTo>
                <a:lnTo>
                  <a:pt x="218674" y="106211"/>
                </a:lnTo>
                <a:lnTo>
                  <a:pt x="212739" y="106211"/>
                </a:lnTo>
                <a:lnTo>
                  <a:pt x="212739" y="100276"/>
                </a:lnTo>
                <a:close/>
                <a:moveTo>
                  <a:pt x="224921" y="100276"/>
                </a:moveTo>
                <a:lnTo>
                  <a:pt x="224921" y="106211"/>
                </a:lnTo>
                <a:lnTo>
                  <a:pt x="218987" y="106211"/>
                </a:lnTo>
                <a:lnTo>
                  <a:pt x="218987" y="100276"/>
                </a:lnTo>
                <a:close/>
                <a:moveTo>
                  <a:pt x="231170" y="100276"/>
                </a:moveTo>
                <a:lnTo>
                  <a:pt x="231170" y="106211"/>
                </a:lnTo>
                <a:lnTo>
                  <a:pt x="225234" y="106211"/>
                </a:lnTo>
                <a:lnTo>
                  <a:pt x="225234" y="100276"/>
                </a:lnTo>
                <a:close/>
                <a:moveTo>
                  <a:pt x="237417" y="100276"/>
                </a:moveTo>
                <a:lnTo>
                  <a:pt x="237417" y="106211"/>
                </a:lnTo>
                <a:lnTo>
                  <a:pt x="231481" y="106211"/>
                </a:lnTo>
                <a:lnTo>
                  <a:pt x="231481" y="100276"/>
                </a:lnTo>
                <a:close/>
                <a:moveTo>
                  <a:pt x="243664" y="100276"/>
                </a:moveTo>
                <a:lnTo>
                  <a:pt x="243664" y="106211"/>
                </a:lnTo>
                <a:lnTo>
                  <a:pt x="237729" y="106211"/>
                </a:lnTo>
                <a:lnTo>
                  <a:pt x="237729" y="100276"/>
                </a:lnTo>
                <a:close/>
                <a:moveTo>
                  <a:pt x="249911" y="100276"/>
                </a:moveTo>
                <a:lnTo>
                  <a:pt x="249911" y="106211"/>
                </a:lnTo>
                <a:lnTo>
                  <a:pt x="243977" y="106211"/>
                </a:lnTo>
                <a:lnTo>
                  <a:pt x="243977" y="100276"/>
                </a:lnTo>
                <a:close/>
                <a:moveTo>
                  <a:pt x="256161" y="100276"/>
                </a:moveTo>
                <a:lnTo>
                  <a:pt x="256161" y="106211"/>
                </a:lnTo>
                <a:lnTo>
                  <a:pt x="250225" y="106211"/>
                </a:lnTo>
                <a:lnTo>
                  <a:pt x="250225" y="100276"/>
                </a:lnTo>
                <a:close/>
                <a:moveTo>
                  <a:pt x="262409" y="100276"/>
                </a:moveTo>
                <a:lnTo>
                  <a:pt x="262409" y="106211"/>
                </a:lnTo>
                <a:lnTo>
                  <a:pt x="256474" y="106211"/>
                </a:lnTo>
                <a:lnTo>
                  <a:pt x="256474" y="100276"/>
                </a:lnTo>
                <a:close/>
                <a:moveTo>
                  <a:pt x="268656" y="100276"/>
                </a:moveTo>
                <a:lnTo>
                  <a:pt x="268656" y="106211"/>
                </a:lnTo>
                <a:lnTo>
                  <a:pt x="262721" y="106211"/>
                </a:lnTo>
                <a:lnTo>
                  <a:pt x="262721" y="100276"/>
                </a:lnTo>
                <a:close/>
                <a:moveTo>
                  <a:pt x="274904" y="100276"/>
                </a:moveTo>
                <a:lnTo>
                  <a:pt x="274904" y="106211"/>
                </a:lnTo>
                <a:lnTo>
                  <a:pt x="268968" y="106211"/>
                </a:lnTo>
                <a:lnTo>
                  <a:pt x="268968" y="100276"/>
                </a:lnTo>
                <a:close/>
                <a:moveTo>
                  <a:pt x="6251" y="106523"/>
                </a:moveTo>
                <a:lnTo>
                  <a:pt x="6251" y="112460"/>
                </a:lnTo>
                <a:lnTo>
                  <a:pt x="315" y="112460"/>
                </a:lnTo>
                <a:lnTo>
                  <a:pt x="315" y="106523"/>
                </a:lnTo>
                <a:close/>
                <a:moveTo>
                  <a:pt x="12498" y="106523"/>
                </a:moveTo>
                <a:lnTo>
                  <a:pt x="12498" y="112460"/>
                </a:lnTo>
                <a:lnTo>
                  <a:pt x="6562" y="112460"/>
                </a:lnTo>
                <a:lnTo>
                  <a:pt x="6562" y="106523"/>
                </a:lnTo>
                <a:close/>
                <a:moveTo>
                  <a:pt x="18745" y="106523"/>
                </a:moveTo>
                <a:lnTo>
                  <a:pt x="18745" y="112460"/>
                </a:lnTo>
                <a:lnTo>
                  <a:pt x="12810" y="112460"/>
                </a:lnTo>
                <a:lnTo>
                  <a:pt x="12810" y="106523"/>
                </a:lnTo>
                <a:close/>
                <a:moveTo>
                  <a:pt x="24992" y="106523"/>
                </a:moveTo>
                <a:lnTo>
                  <a:pt x="24992" y="112460"/>
                </a:lnTo>
                <a:lnTo>
                  <a:pt x="19058" y="112460"/>
                </a:lnTo>
                <a:lnTo>
                  <a:pt x="19058" y="106523"/>
                </a:lnTo>
                <a:close/>
                <a:moveTo>
                  <a:pt x="31242" y="106523"/>
                </a:moveTo>
                <a:lnTo>
                  <a:pt x="31242" y="112460"/>
                </a:lnTo>
                <a:lnTo>
                  <a:pt x="25305" y="112460"/>
                </a:lnTo>
                <a:lnTo>
                  <a:pt x="25305" y="106523"/>
                </a:lnTo>
                <a:close/>
                <a:moveTo>
                  <a:pt x="37489" y="106523"/>
                </a:moveTo>
                <a:lnTo>
                  <a:pt x="37489" y="112460"/>
                </a:lnTo>
                <a:lnTo>
                  <a:pt x="31553" y="112460"/>
                </a:lnTo>
                <a:lnTo>
                  <a:pt x="31553" y="106523"/>
                </a:lnTo>
                <a:close/>
                <a:moveTo>
                  <a:pt x="43737" y="106523"/>
                </a:moveTo>
                <a:lnTo>
                  <a:pt x="43737" y="112460"/>
                </a:lnTo>
                <a:lnTo>
                  <a:pt x="37802" y="112460"/>
                </a:lnTo>
                <a:lnTo>
                  <a:pt x="37802" y="106523"/>
                </a:lnTo>
                <a:close/>
                <a:moveTo>
                  <a:pt x="49985" y="106523"/>
                </a:moveTo>
                <a:lnTo>
                  <a:pt x="49985" y="112460"/>
                </a:lnTo>
                <a:lnTo>
                  <a:pt x="44049" y="112460"/>
                </a:lnTo>
                <a:lnTo>
                  <a:pt x="44049" y="106523"/>
                </a:lnTo>
                <a:close/>
                <a:moveTo>
                  <a:pt x="56232" y="106523"/>
                </a:moveTo>
                <a:lnTo>
                  <a:pt x="56232" y="112460"/>
                </a:lnTo>
                <a:lnTo>
                  <a:pt x="50296" y="112460"/>
                </a:lnTo>
                <a:lnTo>
                  <a:pt x="50296" y="106523"/>
                </a:lnTo>
                <a:close/>
                <a:moveTo>
                  <a:pt x="62480" y="106523"/>
                </a:moveTo>
                <a:lnTo>
                  <a:pt x="62480" y="112460"/>
                </a:lnTo>
                <a:lnTo>
                  <a:pt x="56545" y="112460"/>
                </a:lnTo>
                <a:lnTo>
                  <a:pt x="56545" y="106523"/>
                </a:lnTo>
                <a:close/>
                <a:moveTo>
                  <a:pt x="68727" y="106523"/>
                </a:moveTo>
                <a:lnTo>
                  <a:pt x="68727" y="112460"/>
                </a:lnTo>
                <a:lnTo>
                  <a:pt x="62792" y="112460"/>
                </a:lnTo>
                <a:lnTo>
                  <a:pt x="62792" y="106523"/>
                </a:lnTo>
                <a:close/>
                <a:moveTo>
                  <a:pt x="74975" y="106523"/>
                </a:moveTo>
                <a:lnTo>
                  <a:pt x="74975" y="112460"/>
                </a:lnTo>
                <a:lnTo>
                  <a:pt x="69039" y="112460"/>
                </a:lnTo>
                <a:lnTo>
                  <a:pt x="69039" y="106523"/>
                </a:lnTo>
                <a:close/>
                <a:moveTo>
                  <a:pt x="81223" y="106523"/>
                </a:moveTo>
                <a:lnTo>
                  <a:pt x="81223" y="112460"/>
                </a:lnTo>
                <a:lnTo>
                  <a:pt x="75286" y="112460"/>
                </a:lnTo>
                <a:lnTo>
                  <a:pt x="75286" y="106523"/>
                </a:lnTo>
                <a:close/>
                <a:moveTo>
                  <a:pt x="87470" y="106523"/>
                </a:moveTo>
                <a:lnTo>
                  <a:pt x="87470" y="112460"/>
                </a:lnTo>
                <a:lnTo>
                  <a:pt x="81535" y="112460"/>
                </a:lnTo>
                <a:lnTo>
                  <a:pt x="81535" y="106523"/>
                </a:lnTo>
                <a:close/>
                <a:moveTo>
                  <a:pt x="93718" y="106523"/>
                </a:moveTo>
                <a:lnTo>
                  <a:pt x="93718" y="112460"/>
                </a:lnTo>
                <a:lnTo>
                  <a:pt x="87784" y="112460"/>
                </a:lnTo>
                <a:lnTo>
                  <a:pt x="87784" y="106523"/>
                </a:lnTo>
                <a:close/>
                <a:moveTo>
                  <a:pt x="99967" y="106523"/>
                </a:moveTo>
                <a:lnTo>
                  <a:pt x="99967" y="112460"/>
                </a:lnTo>
                <a:lnTo>
                  <a:pt x="94031" y="112460"/>
                </a:lnTo>
                <a:lnTo>
                  <a:pt x="94031" y="106523"/>
                </a:lnTo>
                <a:close/>
                <a:moveTo>
                  <a:pt x="106214" y="106523"/>
                </a:moveTo>
                <a:lnTo>
                  <a:pt x="106214" y="112460"/>
                </a:lnTo>
                <a:lnTo>
                  <a:pt x="100278" y="112460"/>
                </a:lnTo>
                <a:lnTo>
                  <a:pt x="100278" y="106523"/>
                </a:lnTo>
                <a:close/>
                <a:moveTo>
                  <a:pt x="112461" y="106523"/>
                </a:moveTo>
                <a:lnTo>
                  <a:pt x="112461" y="112460"/>
                </a:lnTo>
                <a:lnTo>
                  <a:pt x="106527" y="112460"/>
                </a:lnTo>
                <a:lnTo>
                  <a:pt x="106527" y="106523"/>
                </a:lnTo>
                <a:close/>
                <a:moveTo>
                  <a:pt x="118710" y="106523"/>
                </a:moveTo>
                <a:lnTo>
                  <a:pt x="118710" y="112460"/>
                </a:lnTo>
                <a:lnTo>
                  <a:pt x="112774" y="112460"/>
                </a:lnTo>
                <a:lnTo>
                  <a:pt x="112774" y="106523"/>
                </a:lnTo>
                <a:close/>
                <a:moveTo>
                  <a:pt x="124957" y="106523"/>
                </a:moveTo>
                <a:lnTo>
                  <a:pt x="124957" y="112460"/>
                </a:lnTo>
                <a:lnTo>
                  <a:pt x="119021" y="112460"/>
                </a:lnTo>
                <a:lnTo>
                  <a:pt x="119021" y="106523"/>
                </a:lnTo>
                <a:close/>
                <a:moveTo>
                  <a:pt x="131204" y="106523"/>
                </a:moveTo>
                <a:lnTo>
                  <a:pt x="131204" y="112460"/>
                </a:lnTo>
                <a:lnTo>
                  <a:pt x="125270" y="112460"/>
                </a:lnTo>
                <a:lnTo>
                  <a:pt x="125270" y="106523"/>
                </a:lnTo>
                <a:close/>
                <a:moveTo>
                  <a:pt x="137451" y="106523"/>
                </a:moveTo>
                <a:lnTo>
                  <a:pt x="137451" y="112460"/>
                </a:lnTo>
                <a:lnTo>
                  <a:pt x="131517" y="112460"/>
                </a:lnTo>
                <a:lnTo>
                  <a:pt x="131517" y="106523"/>
                </a:lnTo>
                <a:close/>
                <a:moveTo>
                  <a:pt x="143702" y="106523"/>
                </a:moveTo>
                <a:lnTo>
                  <a:pt x="143702" y="112460"/>
                </a:lnTo>
                <a:lnTo>
                  <a:pt x="137766" y="112460"/>
                </a:lnTo>
                <a:lnTo>
                  <a:pt x="137766" y="106523"/>
                </a:lnTo>
                <a:close/>
                <a:moveTo>
                  <a:pt x="149949" y="106523"/>
                </a:moveTo>
                <a:lnTo>
                  <a:pt x="149949" y="112460"/>
                </a:lnTo>
                <a:lnTo>
                  <a:pt x="144015" y="112460"/>
                </a:lnTo>
                <a:lnTo>
                  <a:pt x="144015" y="106523"/>
                </a:lnTo>
                <a:close/>
                <a:moveTo>
                  <a:pt x="156196" y="106523"/>
                </a:moveTo>
                <a:lnTo>
                  <a:pt x="156196" y="112460"/>
                </a:lnTo>
                <a:lnTo>
                  <a:pt x="150262" y="112460"/>
                </a:lnTo>
                <a:lnTo>
                  <a:pt x="150262" y="106523"/>
                </a:lnTo>
                <a:close/>
                <a:moveTo>
                  <a:pt x="162445" y="106523"/>
                </a:moveTo>
                <a:lnTo>
                  <a:pt x="162445" y="112460"/>
                </a:lnTo>
                <a:lnTo>
                  <a:pt x="156509" y="112460"/>
                </a:lnTo>
                <a:lnTo>
                  <a:pt x="156509" y="106523"/>
                </a:lnTo>
                <a:close/>
                <a:moveTo>
                  <a:pt x="168692" y="106523"/>
                </a:moveTo>
                <a:lnTo>
                  <a:pt x="168692" y="112460"/>
                </a:lnTo>
                <a:lnTo>
                  <a:pt x="162756" y="112460"/>
                </a:lnTo>
                <a:lnTo>
                  <a:pt x="162756" y="106523"/>
                </a:lnTo>
                <a:close/>
                <a:moveTo>
                  <a:pt x="174939" y="106523"/>
                </a:moveTo>
                <a:lnTo>
                  <a:pt x="174939" y="112460"/>
                </a:lnTo>
                <a:lnTo>
                  <a:pt x="169005" y="112460"/>
                </a:lnTo>
                <a:lnTo>
                  <a:pt x="169005" y="106523"/>
                </a:lnTo>
                <a:close/>
                <a:moveTo>
                  <a:pt x="181186" y="106523"/>
                </a:moveTo>
                <a:lnTo>
                  <a:pt x="181186" y="112460"/>
                </a:lnTo>
                <a:lnTo>
                  <a:pt x="175252" y="112460"/>
                </a:lnTo>
                <a:lnTo>
                  <a:pt x="175252" y="106523"/>
                </a:lnTo>
                <a:close/>
                <a:moveTo>
                  <a:pt x="187435" y="106523"/>
                </a:moveTo>
                <a:lnTo>
                  <a:pt x="187435" y="112460"/>
                </a:lnTo>
                <a:lnTo>
                  <a:pt x="181499" y="112460"/>
                </a:lnTo>
                <a:lnTo>
                  <a:pt x="181499" y="106523"/>
                </a:lnTo>
                <a:close/>
                <a:moveTo>
                  <a:pt x="193684" y="106523"/>
                </a:moveTo>
                <a:lnTo>
                  <a:pt x="193684" y="112460"/>
                </a:lnTo>
                <a:lnTo>
                  <a:pt x="187749" y="112460"/>
                </a:lnTo>
                <a:lnTo>
                  <a:pt x="187749" y="106523"/>
                </a:lnTo>
                <a:close/>
                <a:moveTo>
                  <a:pt x="199931" y="106523"/>
                </a:moveTo>
                <a:lnTo>
                  <a:pt x="199931" y="112460"/>
                </a:lnTo>
                <a:lnTo>
                  <a:pt x="193996" y="112460"/>
                </a:lnTo>
                <a:lnTo>
                  <a:pt x="193996" y="106523"/>
                </a:lnTo>
                <a:close/>
                <a:moveTo>
                  <a:pt x="206180" y="106523"/>
                </a:moveTo>
                <a:lnTo>
                  <a:pt x="206180" y="112460"/>
                </a:lnTo>
                <a:lnTo>
                  <a:pt x="200244" y="112460"/>
                </a:lnTo>
                <a:lnTo>
                  <a:pt x="200244" y="106523"/>
                </a:lnTo>
                <a:close/>
                <a:moveTo>
                  <a:pt x="212427" y="106523"/>
                </a:moveTo>
                <a:lnTo>
                  <a:pt x="212427" y="112460"/>
                </a:lnTo>
                <a:lnTo>
                  <a:pt x="206491" y="112460"/>
                </a:lnTo>
                <a:lnTo>
                  <a:pt x="206491" y="106523"/>
                </a:lnTo>
                <a:close/>
                <a:moveTo>
                  <a:pt x="218674" y="106523"/>
                </a:moveTo>
                <a:lnTo>
                  <a:pt x="218674" y="112460"/>
                </a:lnTo>
                <a:lnTo>
                  <a:pt x="212739" y="112460"/>
                </a:lnTo>
                <a:lnTo>
                  <a:pt x="212739" y="106523"/>
                </a:lnTo>
                <a:close/>
                <a:moveTo>
                  <a:pt x="224921" y="106523"/>
                </a:moveTo>
                <a:lnTo>
                  <a:pt x="224921" y="112460"/>
                </a:lnTo>
                <a:lnTo>
                  <a:pt x="218987" y="112460"/>
                </a:lnTo>
                <a:lnTo>
                  <a:pt x="218987" y="106523"/>
                </a:lnTo>
                <a:close/>
                <a:moveTo>
                  <a:pt x="231170" y="106523"/>
                </a:moveTo>
                <a:lnTo>
                  <a:pt x="231170" y="112460"/>
                </a:lnTo>
                <a:lnTo>
                  <a:pt x="225234" y="112460"/>
                </a:lnTo>
                <a:lnTo>
                  <a:pt x="225234" y="106523"/>
                </a:lnTo>
                <a:close/>
                <a:moveTo>
                  <a:pt x="237417" y="106523"/>
                </a:moveTo>
                <a:lnTo>
                  <a:pt x="237417" y="112460"/>
                </a:lnTo>
                <a:lnTo>
                  <a:pt x="231481" y="112460"/>
                </a:lnTo>
                <a:lnTo>
                  <a:pt x="231481" y="106523"/>
                </a:lnTo>
                <a:close/>
                <a:moveTo>
                  <a:pt x="243664" y="106523"/>
                </a:moveTo>
                <a:lnTo>
                  <a:pt x="243664" y="112460"/>
                </a:lnTo>
                <a:lnTo>
                  <a:pt x="237729" y="112460"/>
                </a:lnTo>
                <a:lnTo>
                  <a:pt x="237729" y="106523"/>
                </a:lnTo>
                <a:close/>
                <a:moveTo>
                  <a:pt x="249911" y="106523"/>
                </a:moveTo>
                <a:lnTo>
                  <a:pt x="249911" y="112460"/>
                </a:lnTo>
                <a:lnTo>
                  <a:pt x="243977" y="112460"/>
                </a:lnTo>
                <a:lnTo>
                  <a:pt x="243977" y="106523"/>
                </a:lnTo>
                <a:close/>
                <a:moveTo>
                  <a:pt x="256161" y="106523"/>
                </a:moveTo>
                <a:lnTo>
                  <a:pt x="256161" y="112460"/>
                </a:lnTo>
                <a:lnTo>
                  <a:pt x="250225" y="112460"/>
                </a:lnTo>
                <a:lnTo>
                  <a:pt x="250225" y="106523"/>
                </a:lnTo>
                <a:close/>
                <a:moveTo>
                  <a:pt x="262409" y="106523"/>
                </a:moveTo>
                <a:lnTo>
                  <a:pt x="262409" y="112460"/>
                </a:lnTo>
                <a:lnTo>
                  <a:pt x="256474" y="112460"/>
                </a:lnTo>
                <a:lnTo>
                  <a:pt x="256474" y="106523"/>
                </a:lnTo>
                <a:close/>
                <a:moveTo>
                  <a:pt x="268656" y="106523"/>
                </a:moveTo>
                <a:lnTo>
                  <a:pt x="268656" y="112460"/>
                </a:lnTo>
                <a:lnTo>
                  <a:pt x="262721" y="112460"/>
                </a:lnTo>
                <a:lnTo>
                  <a:pt x="262721" y="106523"/>
                </a:lnTo>
                <a:close/>
                <a:moveTo>
                  <a:pt x="274904" y="106523"/>
                </a:moveTo>
                <a:lnTo>
                  <a:pt x="274904" y="112460"/>
                </a:lnTo>
                <a:lnTo>
                  <a:pt x="268968" y="112460"/>
                </a:lnTo>
                <a:lnTo>
                  <a:pt x="268968" y="106523"/>
                </a:lnTo>
                <a:close/>
                <a:moveTo>
                  <a:pt x="6251" y="112771"/>
                </a:moveTo>
                <a:lnTo>
                  <a:pt x="6251" y="118707"/>
                </a:lnTo>
                <a:lnTo>
                  <a:pt x="315" y="118707"/>
                </a:lnTo>
                <a:lnTo>
                  <a:pt x="315" y="112771"/>
                </a:lnTo>
                <a:close/>
                <a:moveTo>
                  <a:pt x="12498" y="112771"/>
                </a:moveTo>
                <a:lnTo>
                  <a:pt x="12498" y="118707"/>
                </a:lnTo>
                <a:lnTo>
                  <a:pt x="6562" y="118707"/>
                </a:lnTo>
                <a:lnTo>
                  <a:pt x="6562" y="112771"/>
                </a:lnTo>
                <a:close/>
                <a:moveTo>
                  <a:pt x="18745" y="112771"/>
                </a:moveTo>
                <a:lnTo>
                  <a:pt x="18745" y="118707"/>
                </a:lnTo>
                <a:lnTo>
                  <a:pt x="12810" y="118707"/>
                </a:lnTo>
                <a:lnTo>
                  <a:pt x="12810" y="112771"/>
                </a:lnTo>
                <a:close/>
                <a:moveTo>
                  <a:pt x="24992" y="112771"/>
                </a:moveTo>
                <a:lnTo>
                  <a:pt x="24992" y="118707"/>
                </a:lnTo>
                <a:lnTo>
                  <a:pt x="19058" y="118707"/>
                </a:lnTo>
                <a:lnTo>
                  <a:pt x="19058" y="112771"/>
                </a:lnTo>
                <a:close/>
                <a:moveTo>
                  <a:pt x="31242" y="112771"/>
                </a:moveTo>
                <a:lnTo>
                  <a:pt x="31242" y="118707"/>
                </a:lnTo>
                <a:lnTo>
                  <a:pt x="25305" y="118707"/>
                </a:lnTo>
                <a:lnTo>
                  <a:pt x="25305" y="112771"/>
                </a:lnTo>
                <a:close/>
                <a:moveTo>
                  <a:pt x="37489" y="112771"/>
                </a:moveTo>
                <a:lnTo>
                  <a:pt x="37489" y="118707"/>
                </a:lnTo>
                <a:lnTo>
                  <a:pt x="31553" y="118707"/>
                </a:lnTo>
                <a:lnTo>
                  <a:pt x="31553" y="112771"/>
                </a:lnTo>
                <a:close/>
                <a:moveTo>
                  <a:pt x="43737" y="112771"/>
                </a:moveTo>
                <a:lnTo>
                  <a:pt x="43737" y="118707"/>
                </a:lnTo>
                <a:lnTo>
                  <a:pt x="37802" y="118707"/>
                </a:lnTo>
                <a:lnTo>
                  <a:pt x="37802" y="112771"/>
                </a:lnTo>
                <a:close/>
                <a:moveTo>
                  <a:pt x="49985" y="112771"/>
                </a:moveTo>
                <a:lnTo>
                  <a:pt x="49985" y="118707"/>
                </a:lnTo>
                <a:lnTo>
                  <a:pt x="44049" y="118707"/>
                </a:lnTo>
                <a:lnTo>
                  <a:pt x="44049" y="112771"/>
                </a:lnTo>
                <a:close/>
                <a:moveTo>
                  <a:pt x="56232" y="112771"/>
                </a:moveTo>
                <a:lnTo>
                  <a:pt x="56232" y="118707"/>
                </a:lnTo>
                <a:lnTo>
                  <a:pt x="50296" y="118707"/>
                </a:lnTo>
                <a:lnTo>
                  <a:pt x="50296" y="112771"/>
                </a:lnTo>
                <a:close/>
                <a:moveTo>
                  <a:pt x="62480" y="112771"/>
                </a:moveTo>
                <a:lnTo>
                  <a:pt x="62480" y="118707"/>
                </a:lnTo>
                <a:lnTo>
                  <a:pt x="56545" y="118707"/>
                </a:lnTo>
                <a:lnTo>
                  <a:pt x="56545" y="112771"/>
                </a:lnTo>
                <a:close/>
                <a:moveTo>
                  <a:pt x="68727" y="112771"/>
                </a:moveTo>
                <a:lnTo>
                  <a:pt x="68727" y="118707"/>
                </a:lnTo>
                <a:lnTo>
                  <a:pt x="62792" y="118707"/>
                </a:lnTo>
                <a:lnTo>
                  <a:pt x="62792" y="112771"/>
                </a:lnTo>
                <a:close/>
                <a:moveTo>
                  <a:pt x="74975" y="112771"/>
                </a:moveTo>
                <a:lnTo>
                  <a:pt x="74975" y="118707"/>
                </a:lnTo>
                <a:lnTo>
                  <a:pt x="69039" y="118707"/>
                </a:lnTo>
                <a:lnTo>
                  <a:pt x="69039" y="112771"/>
                </a:lnTo>
                <a:close/>
                <a:moveTo>
                  <a:pt x="81223" y="112771"/>
                </a:moveTo>
                <a:lnTo>
                  <a:pt x="81223" y="118707"/>
                </a:lnTo>
                <a:lnTo>
                  <a:pt x="75286" y="118707"/>
                </a:lnTo>
                <a:lnTo>
                  <a:pt x="75286" y="112771"/>
                </a:lnTo>
                <a:close/>
                <a:moveTo>
                  <a:pt x="87470" y="112771"/>
                </a:moveTo>
                <a:lnTo>
                  <a:pt x="87470" y="118707"/>
                </a:lnTo>
                <a:lnTo>
                  <a:pt x="81535" y="118707"/>
                </a:lnTo>
                <a:lnTo>
                  <a:pt x="81535" y="112771"/>
                </a:lnTo>
                <a:close/>
                <a:moveTo>
                  <a:pt x="93718" y="112771"/>
                </a:moveTo>
                <a:lnTo>
                  <a:pt x="93718" y="118707"/>
                </a:lnTo>
                <a:lnTo>
                  <a:pt x="87784" y="118707"/>
                </a:lnTo>
                <a:lnTo>
                  <a:pt x="87784" y="112771"/>
                </a:lnTo>
                <a:close/>
                <a:moveTo>
                  <a:pt x="99967" y="112771"/>
                </a:moveTo>
                <a:lnTo>
                  <a:pt x="99967" y="118707"/>
                </a:lnTo>
                <a:lnTo>
                  <a:pt x="94031" y="118707"/>
                </a:lnTo>
                <a:lnTo>
                  <a:pt x="94031" y="112771"/>
                </a:lnTo>
                <a:close/>
                <a:moveTo>
                  <a:pt x="106214" y="112771"/>
                </a:moveTo>
                <a:lnTo>
                  <a:pt x="106214" y="118707"/>
                </a:lnTo>
                <a:lnTo>
                  <a:pt x="100278" y="118707"/>
                </a:lnTo>
                <a:lnTo>
                  <a:pt x="100278" y="112771"/>
                </a:lnTo>
                <a:close/>
                <a:moveTo>
                  <a:pt x="112461" y="112771"/>
                </a:moveTo>
                <a:lnTo>
                  <a:pt x="112461" y="118707"/>
                </a:lnTo>
                <a:lnTo>
                  <a:pt x="106527" y="118707"/>
                </a:lnTo>
                <a:lnTo>
                  <a:pt x="106527" y="112771"/>
                </a:lnTo>
                <a:close/>
                <a:moveTo>
                  <a:pt x="118710" y="112771"/>
                </a:moveTo>
                <a:lnTo>
                  <a:pt x="118710" y="118707"/>
                </a:lnTo>
                <a:lnTo>
                  <a:pt x="112774" y="118707"/>
                </a:lnTo>
                <a:lnTo>
                  <a:pt x="112774" y="112771"/>
                </a:lnTo>
                <a:close/>
                <a:moveTo>
                  <a:pt x="124957" y="112771"/>
                </a:moveTo>
                <a:lnTo>
                  <a:pt x="124957" y="118707"/>
                </a:lnTo>
                <a:lnTo>
                  <a:pt x="119021" y="118707"/>
                </a:lnTo>
                <a:lnTo>
                  <a:pt x="119021" y="112771"/>
                </a:lnTo>
                <a:close/>
                <a:moveTo>
                  <a:pt x="131204" y="112771"/>
                </a:moveTo>
                <a:lnTo>
                  <a:pt x="131204" y="118707"/>
                </a:lnTo>
                <a:lnTo>
                  <a:pt x="125270" y="118707"/>
                </a:lnTo>
                <a:lnTo>
                  <a:pt x="125270" y="112771"/>
                </a:lnTo>
                <a:close/>
                <a:moveTo>
                  <a:pt x="137451" y="112771"/>
                </a:moveTo>
                <a:lnTo>
                  <a:pt x="137451" y="118707"/>
                </a:lnTo>
                <a:lnTo>
                  <a:pt x="131517" y="118707"/>
                </a:lnTo>
                <a:lnTo>
                  <a:pt x="131517" y="112771"/>
                </a:lnTo>
                <a:close/>
                <a:moveTo>
                  <a:pt x="143702" y="112771"/>
                </a:moveTo>
                <a:lnTo>
                  <a:pt x="143702" y="118707"/>
                </a:lnTo>
                <a:lnTo>
                  <a:pt x="137766" y="118707"/>
                </a:lnTo>
                <a:lnTo>
                  <a:pt x="137766" y="112771"/>
                </a:lnTo>
                <a:close/>
                <a:moveTo>
                  <a:pt x="149949" y="112771"/>
                </a:moveTo>
                <a:lnTo>
                  <a:pt x="149949" y="118707"/>
                </a:lnTo>
                <a:lnTo>
                  <a:pt x="144015" y="118707"/>
                </a:lnTo>
                <a:lnTo>
                  <a:pt x="144015" y="112771"/>
                </a:lnTo>
                <a:close/>
                <a:moveTo>
                  <a:pt x="156196" y="112771"/>
                </a:moveTo>
                <a:lnTo>
                  <a:pt x="156196" y="118707"/>
                </a:lnTo>
                <a:lnTo>
                  <a:pt x="150262" y="118707"/>
                </a:lnTo>
                <a:lnTo>
                  <a:pt x="150262" y="112771"/>
                </a:lnTo>
                <a:close/>
                <a:moveTo>
                  <a:pt x="162445" y="112771"/>
                </a:moveTo>
                <a:lnTo>
                  <a:pt x="162445" y="118707"/>
                </a:lnTo>
                <a:lnTo>
                  <a:pt x="156509" y="118707"/>
                </a:lnTo>
                <a:lnTo>
                  <a:pt x="156509" y="112771"/>
                </a:lnTo>
                <a:close/>
                <a:moveTo>
                  <a:pt x="168692" y="112771"/>
                </a:moveTo>
                <a:lnTo>
                  <a:pt x="168692" y="118707"/>
                </a:lnTo>
                <a:lnTo>
                  <a:pt x="162756" y="118707"/>
                </a:lnTo>
                <a:lnTo>
                  <a:pt x="162756" y="112771"/>
                </a:lnTo>
                <a:close/>
                <a:moveTo>
                  <a:pt x="174939" y="112771"/>
                </a:moveTo>
                <a:lnTo>
                  <a:pt x="174939" y="118707"/>
                </a:lnTo>
                <a:lnTo>
                  <a:pt x="169005" y="118707"/>
                </a:lnTo>
                <a:lnTo>
                  <a:pt x="169005" y="112771"/>
                </a:lnTo>
                <a:close/>
                <a:moveTo>
                  <a:pt x="181186" y="112771"/>
                </a:moveTo>
                <a:lnTo>
                  <a:pt x="181186" y="118707"/>
                </a:lnTo>
                <a:lnTo>
                  <a:pt x="175252" y="118707"/>
                </a:lnTo>
                <a:lnTo>
                  <a:pt x="175252" y="112771"/>
                </a:lnTo>
                <a:close/>
                <a:moveTo>
                  <a:pt x="187435" y="112771"/>
                </a:moveTo>
                <a:lnTo>
                  <a:pt x="187435" y="118707"/>
                </a:lnTo>
                <a:lnTo>
                  <a:pt x="181499" y="118707"/>
                </a:lnTo>
                <a:lnTo>
                  <a:pt x="181499" y="112771"/>
                </a:lnTo>
                <a:close/>
                <a:moveTo>
                  <a:pt x="193684" y="112771"/>
                </a:moveTo>
                <a:lnTo>
                  <a:pt x="193684" y="118707"/>
                </a:lnTo>
                <a:lnTo>
                  <a:pt x="187749" y="118707"/>
                </a:lnTo>
                <a:lnTo>
                  <a:pt x="187749" y="112771"/>
                </a:lnTo>
                <a:close/>
                <a:moveTo>
                  <a:pt x="199931" y="112771"/>
                </a:moveTo>
                <a:lnTo>
                  <a:pt x="199931" y="118707"/>
                </a:lnTo>
                <a:lnTo>
                  <a:pt x="193996" y="118707"/>
                </a:lnTo>
                <a:lnTo>
                  <a:pt x="193996" y="112771"/>
                </a:lnTo>
                <a:close/>
                <a:moveTo>
                  <a:pt x="206180" y="112771"/>
                </a:moveTo>
                <a:lnTo>
                  <a:pt x="206180" y="118707"/>
                </a:lnTo>
                <a:lnTo>
                  <a:pt x="200244" y="118707"/>
                </a:lnTo>
                <a:lnTo>
                  <a:pt x="200244" y="112771"/>
                </a:lnTo>
                <a:close/>
                <a:moveTo>
                  <a:pt x="212427" y="112771"/>
                </a:moveTo>
                <a:lnTo>
                  <a:pt x="212427" y="118707"/>
                </a:lnTo>
                <a:lnTo>
                  <a:pt x="206491" y="118707"/>
                </a:lnTo>
                <a:lnTo>
                  <a:pt x="206491" y="112771"/>
                </a:lnTo>
                <a:close/>
                <a:moveTo>
                  <a:pt x="218674" y="112771"/>
                </a:moveTo>
                <a:lnTo>
                  <a:pt x="218674" y="118707"/>
                </a:lnTo>
                <a:lnTo>
                  <a:pt x="212739" y="118707"/>
                </a:lnTo>
                <a:lnTo>
                  <a:pt x="212739" y="112771"/>
                </a:lnTo>
                <a:close/>
                <a:moveTo>
                  <a:pt x="224921" y="112771"/>
                </a:moveTo>
                <a:lnTo>
                  <a:pt x="224921" y="118707"/>
                </a:lnTo>
                <a:lnTo>
                  <a:pt x="218987" y="118707"/>
                </a:lnTo>
                <a:lnTo>
                  <a:pt x="218987" y="112771"/>
                </a:lnTo>
                <a:close/>
                <a:moveTo>
                  <a:pt x="231170" y="112771"/>
                </a:moveTo>
                <a:lnTo>
                  <a:pt x="231170" y="118707"/>
                </a:lnTo>
                <a:lnTo>
                  <a:pt x="225234" y="118707"/>
                </a:lnTo>
                <a:lnTo>
                  <a:pt x="225234" y="112771"/>
                </a:lnTo>
                <a:close/>
                <a:moveTo>
                  <a:pt x="237417" y="112771"/>
                </a:moveTo>
                <a:lnTo>
                  <a:pt x="237417" y="118707"/>
                </a:lnTo>
                <a:lnTo>
                  <a:pt x="231481" y="118707"/>
                </a:lnTo>
                <a:lnTo>
                  <a:pt x="231481" y="112771"/>
                </a:lnTo>
                <a:close/>
                <a:moveTo>
                  <a:pt x="243664" y="112771"/>
                </a:moveTo>
                <a:lnTo>
                  <a:pt x="243664" y="118707"/>
                </a:lnTo>
                <a:lnTo>
                  <a:pt x="237729" y="118707"/>
                </a:lnTo>
                <a:lnTo>
                  <a:pt x="237729" y="112771"/>
                </a:lnTo>
                <a:close/>
                <a:moveTo>
                  <a:pt x="249911" y="112771"/>
                </a:moveTo>
                <a:lnTo>
                  <a:pt x="249911" y="118707"/>
                </a:lnTo>
                <a:lnTo>
                  <a:pt x="243977" y="118707"/>
                </a:lnTo>
                <a:lnTo>
                  <a:pt x="243977" y="112771"/>
                </a:lnTo>
                <a:close/>
                <a:moveTo>
                  <a:pt x="256161" y="112771"/>
                </a:moveTo>
                <a:lnTo>
                  <a:pt x="256161" y="118707"/>
                </a:lnTo>
                <a:lnTo>
                  <a:pt x="250225" y="118707"/>
                </a:lnTo>
                <a:lnTo>
                  <a:pt x="250225" y="112771"/>
                </a:lnTo>
                <a:close/>
                <a:moveTo>
                  <a:pt x="262409" y="112771"/>
                </a:moveTo>
                <a:lnTo>
                  <a:pt x="262409" y="118707"/>
                </a:lnTo>
                <a:lnTo>
                  <a:pt x="256474" y="118707"/>
                </a:lnTo>
                <a:lnTo>
                  <a:pt x="256474" y="112771"/>
                </a:lnTo>
                <a:close/>
                <a:moveTo>
                  <a:pt x="268656" y="112771"/>
                </a:moveTo>
                <a:lnTo>
                  <a:pt x="268656" y="118707"/>
                </a:lnTo>
                <a:lnTo>
                  <a:pt x="262721" y="118707"/>
                </a:lnTo>
                <a:lnTo>
                  <a:pt x="262721" y="112771"/>
                </a:lnTo>
                <a:close/>
                <a:moveTo>
                  <a:pt x="274904" y="112771"/>
                </a:moveTo>
                <a:lnTo>
                  <a:pt x="274904" y="118707"/>
                </a:lnTo>
                <a:lnTo>
                  <a:pt x="268968" y="118707"/>
                </a:lnTo>
                <a:lnTo>
                  <a:pt x="268968" y="112771"/>
                </a:lnTo>
                <a:close/>
                <a:moveTo>
                  <a:pt x="6251" y="119019"/>
                </a:moveTo>
                <a:lnTo>
                  <a:pt x="6251" y="124954"/>
                </a:lnTo>
                <a:lnTo>
                  <a:pt x="315" y="124954"/>
                </a:lnTo>
                <a:lnTo>
                  <a:pt x="315" y="119019"/>
                </a:lnTo>
                <a:close/>
                <a:moveTo>
                  <a:pt x="12498" y="119019"/>
                </a:moveTo>
                <a:lnTo>
                  <a:pt x="12498" y="124954"/>
                </a:lnTo>
                <a:lnTo>
                  <a:pt x="6562" y="124954"/>
                </a:lnTo>
                <a:lnTo>
                  <a:pt x="6562" y="119019"/>
                </a:lnTo>
                <a:close/>
                <a:moveTo>
                  <a:pt x="18745" y="119019"/>
                </a:moveTo>
                <a:lnTo>
                  <a:pt x="18745" y="124954"/>
                </a:lnTo>
                <a:lnTo>
                  <a:pt x="12810" y="124954"/>
                </a:lnTo>
                <a:lnTo>
                  <a:pt x="12810" y="119019"/>
                </a:lnTo>
                <a:close/>
                <a:moveTo>
                  <a:pt x="24992" y="119019"/>
                </a:moveTo>
                <a:lnTo>
                  <a:pt x="24992" y="124954"/>
                </a:lnTo>
                <a:lnTo>
                  <a:pt x="19058" y="124954"/>
                </a:lnTo>
                <a:lnTo>
                  <a:pt x="19058" y="119019"/>
                </a:lnTo>
                <a:close/>
                <a:moveTo>
                  <a:pt x="31242" y="119019"/>
                </a:moveTo>
                <a:lnTo>
                  <a:pt x="31242" y="124954"/>
                </a:lnTo>
                <a:lnTo>
                  <a:pt x="25305" y="124954"/>
                </a:lnTo>
                <a:lnTo>
                  <a:pt x="25305" y="119019"/>
                </a:lnTo>
                <a:close/>
                <a:moveTo>
                  <a:pt x="37489" y="119019"/>
                </a:moveTo>
                <a:lnTo>
                  <a:pt x="37489" y="124954"/>
                </a:lnTo>
                <a:lnTo>
                  <a:pt x="31553" y="124954"/>
                </a:lnTo>
                <a:lnTo>
                  <a:pt x="31553" y="119019"/>
                </a:lnTo>
                <a:close/>
                <a:moveTo>
                  <a:pt x="43737" y="119019"/>
                </a:moveTo>
                <a:lnTo>
                  <a:pt x="43737" y="124954"/>
                </a:lnTo>
                <a:lnTo>
                  <a:pt x="37802" y="124954"/>
                </a:lnTo>
                <a:lnTo>
                  <a:pt x="37802" y="119019"/>
                </a:lnTo>
                <a:close/>
                <a:moveTo>
                  <a:pt x="49985" y="119019"/>
                </a:moveTo>
                <a:lnTo>
                  <a:pt x="49985" y="124954"/>
                </a:lnTo>
                <a:lnTo>
                  <a:pt x="44049" y="124954"/>
                </a:lnTo>
                <a:lnTo>
                  <a:pt x="44049" y="119019"/>
                </a:lnTo>
                <a:close/>
                <a:moveTo>
                  <a:pt x="56232" y="119019"/>
                </a:moveTo>
                <a:lnTo>
                  <a:pt x="56232" y="124954"/>
                </a:lnTo>
                <a:lnTo>
                  <a:pt x="50296" y="124954"/>
                </a:lnTo>
                <a:lnTo>
                  <a:pt x="50296" y="119019"/>
                </a:lnTo>
                <a:close/>
                <a:moveTo>
                  <a:pt x="62480" y="119019"/>
                </a:moveTo>
                <a:lnTo>
                  <a:pt x="62480" y="124954"/>
                </a:lnTo>
                <a:lnTo>
                  <a:pt x="56545" y="124954"/>
                </a:lnTo>
                <a:lnTo>
                  <a:pt x="56545" y="119019"/>
                </a:lnTo>
                <a:close/>
                <a:moveTo>
                  <a:pt x="68727" y="119019"/>
                </a:moveTo>
                <a:lnTo>
                  <a:pt x="68727" y="124954"/>
                </a:lnTo>
                <a:lnTo>
                  <a:pt x="62792" y="124954"/>
                </a:lnTo>
                <a:lnTo>
                  <a:pt x="62792" y="119019"/>
                </a:lnTo>
                <a:close/>
                <a:moveTo>
                  <a:pt x="74975" y="119019"/>
                </a:moveTo>
                <a:lnTo>
                  <a:pt x="74975" y="124954"/>
                </a:lnTo>
                <a:lnTo>
                  <a:pt x="69039" y="124954"/>
                </a:lnTo>
                <a:lnTo>
                  <a:pt x="69039" y="119019"/>
                </a:lnTo>
                <a:close/>
                <a:moveTo>
                  <a:pt x="81223" y="119019"/>
                </a:moveTo>
                <a:lnTo>
                  <a:pt x="81223" y="124954"/>
                </a:lnTo>
                <a:lnTo>
                  <a:pt x="75286" y="124954"/>
                </a:lnTo>
                <a:lnTo>
                  <a:pt x="75286" y="119019"/>
                </a:lnTo>
                <a:close/>
                <a:moveTo>
                  <a:pt x="87470" y="119019"/>
                </a:moveTo>
                <a:lnTo>
                  <a:pt x="87470" y="124954"/>
                </a:lnTo>
                <a:lnTo>
                  <a:pt x="81535" y="124954"/>
                </a:lnTo>
                <a:lnTo>
                  <a:pt x="81535" y="119019"/>
                </a:lnTo>
                <a:close/>
                <a:moveTo>
                  <a:pt x="93718" y="119019"/>
                </a:moveTo>
                <a:lnTo>
                  <a:pt x="93718" y="124954"/>
                </a:lnTo>
                <a:lnTo>
                  <a:pt x="87784" y="124954"/>
                </a:lnTo>
                <a:lnTo>
                  <a:pt x="87784" y="119019"/>
                </a:lnTo>
                <a:close/>
                <a:moveTo>
                  <a:pt x="99967" y="119019"/>
                </a:moveTo>
                <a:lnTo>
                  <a:pt x="99967" y="124954"/>
                </a:lnTo>
                <a:lnTo>
                  <a:pt x="94031" y="124954"/>
                </a:lnTo>
                <a:lnTo>
                  <a:pt x="94031" y="119019"/>
                </a:lnTo>
                <a:close/>
                <a:moveTo>
                  <a:pt x="106214" y="119019"/>
                </a:moveTo>
                <a:lnTo>
                  <a:pt x="106214" y="124954"/>
                </a:lnTo>
                <a:lnTo>
                  <a:pt x="100278" y="124954"/>
                </a:lnTo>
                <a:lnTo>
                  <a:pt x="100278" y="119019"/>
                </a:lnTo>
                <a:close/>
                <a:moveTo>
                  <a:pt x="112461" y="119019"/>
                </a:moveTo>
                <a:lnTo>
                  <a:pt x="112461" y="124954"/>
                </a:lnTo>
                <a:lnTo>
                  <a:pt x="106527" y="124954"/>
                </a:lnTo>
                <a:lnTo>
                  <a:pt x="106527" y="119019"/>
                </a:lnTo>
                <a:close/>
                <a:moveTo>
                  <a:pt x="118710" y="119019"/>
                </a:moveTo>
                <a:lnTo>
                  <a:pt x="118710" y="124954"/>
                </a:lnTo>
                <a:lnTo>
                  <a:pt x="112774" y="124954"/>
                </a:lnTo>
                <a:lnTo>
                  <a:pt x="112774" y="119019"/>
                </a:lnTo>
                <a:close/>
                <a:moveTo>
                  <a:pt x="124957" y="119019"/>
                </a:moveTo>
                <a:lnTo>
                  <a:pt x="124957" y="124954"/>
                </a:lnTo>
                <a:lnTo>
                  <a:pt x="119021" y="124954"/>
                </a:lnTo>
                <a:lnTo>
                  <a:pt x="119021" y="119019"/>
                </a:lnTo>
                <a:close/>
                <a:moveTo>
                  <a:pt x="131204" y="119019"/>
                </a:moveTo>
                <a:lnTo>
                  <a:pt x="131204" y="124954"/>
                </a:lnTo>
                <a:lnTo>
                  <a:pt x="125270" y="124954"/>
                </a:lnTo>
                <a:lnTo>
                  <a:pt x="125270" y="119019"/>
                </a:lnTo>
                <a:close/>
                <a:moveTo>
                  <a:pt x="137451" y="119019"/>
                </a:moveTo>
                <a:lnTo>
                  <a:pt x="137451" y="124954"/>
                </a:lnTo>
                <a:lnTo>
                  <a:pt x="131517" y="124954"/>
                </a:lnTo>
                <a:lnTo>
                  <a:pt x="131517" y="119019"/>
                </a:lnTo>
                <a:close/>
                <a:moveTo>
                  <a:pt x="143702" y="119019"/>
                </a:moveTo>
                <a:lnTo>
                  <a:pt x="143702" y="124954"/>
                </a:lnTo>
                <a:lnTo>
                  <a:pt x="137766" y="124954"/>
                </a:lnTo>
                <a:lnTo>
                  <a:pt x="137766" y="119019"/>
                </a:lnTo>
                <a:close/>
                <a:moveTo>
                  <a:pt x="149949" y="119019"/>
                </a:moveTo>
                <a:lnTo>
                  <a:pt x="149949" y="124954"/>
                </a:lnTo>
                <a:lnTo>
                  <a:pt x="144015" y="124954"/>
                </a:lnTo>
                <a:lnTo>
                  <a:pt x="144015" y="119019"/>
                </a:lnTo>
                <a:close/>
                <a:moveTo>
                  <a:pt x="156196" y="119019"/>
                </a:moveTo>
                <a:lnTo>
                  <a:pt x="156196" y="124954"/>
                </a:lnTo>
                <a:lnTo>
                  <a:pt x="150262" y="124954"/>
                </a:lnTo>
                <a:lnTo>
                  <a:pt x="150262" y="119019"/>
                </a:lnTo>
                <a:close/>
                <a:moveTo>
                  <a:pt x="162445" y="119019"/>
                </a:moveTo>
                <a:lnTo>
                  <a:pt x="162445" y="124954"/>
                </a:lnTo>
                <a:lnTo>
                  <a:pt x="156509" y="124954"/>
                </a:lnTo>
                <a:lnTo>
                  <a:pt x="156509" y="119019"/>
                </a:lnTo>
                <a:close/>
                <a:moveTo>
                  <a:pt x="168692" y="119019"/>
                </a:moveTo>
                <a:lnTo>
                  <a:pt x="168692" y="124954"/>
                </a:lnTo>
                <a:lnTo>
                  <a:pt x="162756" y="124954"/>
                </a:lnTo>
                <a:lnTo>
                  <a:pt x="162756" y="119019"/>
                </a:lnTo>
                <a:close/>
                <a:moveTo>
                  <a:pt x="174939" y="119019"/>
                </a:moveTo>
                <a:lnTo>
                  <a:pt x="174939" y="124954"/>
                </a:lnTo>
                <a:lnTo>
                  <a:pt x="169005" y="124954"/>
                </a:lnTo>
                <a:lnTo>
                  <a:pt x="169005" y="119019"/>
                </a:lnTo>
                <a:close/>
                <a:moveTo>
                  <a:pt x="181186" y="119019"/>
                </a:moveTo>
                <a:lnTo>
                  <a:pt x="181186" y="124954"/>
                </a:lnTo>
                <a:lnTo>
                  <a:pt x="175252" y="124954"/>
                </a:lnTo>
                <a:lnTo>
                  <a:pt x="175252" y="119019"/>
                </a:lnTo>
                <a:close/>
                <a:moveTo>
                  <a:pt x="187435" y="119019"/>
                </a:moveTo>
                <a:lnTo>
                  <a:pt x="187435" y="124954"/>
                </a:lnTo>
                <a:lnTo>
                  <a:pt x="181499" y="124954"/>
                </a:lnTo>
                <a:lnTo>
                  <a:pt x="181499" y="119019"/>
                </a:lnTo>
                <a:close/>
                <a:moveTo>
                  <a:pt x="193684" y="119019"/>
                </a:moveTo>
                <a:lnTo>
                  <a:pt x="193684" y="124954"/>
                </a:lnTo>
                <a:lnTo>
                  <a:pt x="187749" y="124954"/>
                </a:lnTo>
                <a:lnTo>
                  <a:pt x="187749" y="119019"/>
                </a:lnTo>
                <a:close/>
                <a:moveTo>
                  <a:pt x="199931" y="119019"/>
                </a:moveTo>
                <a:lnTo>
                  <a:pt x="199931" y="124954"/>
                </a:lnTo>
                <a:lnTo>
                  <a:pt x="193996" y="124954"/>
                </a:lnTo>
                <a:lnTo>
                  <a:pt x="193996" y="119019"/>
                </a:lnTo>
                <a:close/>
                <a:moveTo>
                  <a:pt x="206180" y="119019"/>
                </a:moveTo>
                <a:lnTo>
                  <a:pt x="206180" y="124954"/>
                </a:lnTo>
                <a:lnTo>
                  <a:pt x="200244" y="124954"/>
                </a:lnTo>
                <a:lnTo>
                  <a:pt x="200244" y="119019"/>
                </a:lnTo>
                <a:close/>
                <a:moveTo>
                  <a:pt x="212427" y="119019"/>
                </a:moveTo>
                <a:lnTo>
                  <a:pt x="212427" y="124954"/>
                </a:lnTo>
                <a:lnTo>
                  <a:pt x="206491" y="124954"/>
                </a:lnTo>
                <a:lnTo>
                  <a:pt x="206491" y="119019"/>
                </a:lnTo>
                <a:close/>
                <a:moveTo>
                  <a:pt x="218674" y="119019"/>
                </a:moveTo>
                <a:lnTo>
                  <a:pt x="218674" y="124954"/>
                </a:lnTo>
                <a:lnTo>
                  <a:pt x="212739" y="124954"/>
                </a:lnTo>
                <a:lnTo>
                  <a:pt x="212739" y="119019"/>
                </a:lnTo>
                <a:close/>
                <a:moveTo>
                  <a:pt x="224921" y="119019"/>
                </a:moveTo>
                <a:lnTo>
                  <a:pt x="224921" y="124954"/>
                </a:lnTo>
                <a:lnTo>
                  <a:pt x="218987" y="124954"/>
                </a:lnTo>
                <a:lnTo>
                  <a:pt x="218987" y="119019"/>
                </a:lnTo>
                <a:close/>
                <a:moveTo>
                  <a:pt x="231170" y="119019"/>
                </a:moveTo>
                <a:lnTo>
                  <a:pt x="231170" y="124954"/>
                </a:lnTo>
                <a:lnTo>
                  <a:pt x="225234" y="124954"/>
                </a:lnTo>
                <a:lnTo>
                  <a:pt x="225234" y="119019"/>
                </a:lnTo>
                <a:close/>
                <a:moveTo>
                  <a:pt x="237417" y="119019"/>
                </a:moveTo>
                <a:lnTo>
                  <a:pt x="237417" y="124954"/>
                </a:lnTo>
                <a:lnTo>
                  <a:pt x="231481" y="124954"/>
                </a:lnTo>
                <a:lnTo>
                  <a:pt x="231481" y="119019"/>
                </a:lnTo>
                <a:close/>
                <a:moveTo>
                  <a:pt x="243664" y="119019"/>
                </a:moveTo>
                <a:lnTo>
                  <a:pt x="243664" y="124954"/>
                </a:lnTo>
                <a:lnTo>
                  <a:pt x="237729" y="124954"/>
                </a:lnTo>
                <a:lnTo>
                  <a:pt x="237729" y="119019"/>
                </a:lnTo>
                <a:close/>
                <a:moveTo>
                  <a:pt x="249911" y="119019"/>
                </a:moveTo>
                <a:lnTo>
                  <a:pt x="249911" y="124954"/>
                </a:lnTo>
                <a:lnTo>
                  <a:pt x="243977" y="124954"/>
                </a:lnTo>
                <a:lnTo>
                  <a:pt x="243977" y="119019"/>
                </a:lnTo>
                <a:close/>
                <a:moveTo>
                  <a:pt x="256161" y="119019"/>
                </a:moveTo>
                <a:lnTo>
                  <a:pt x="256161" y="124954"/>
                </a:lnTo>
                <a:lnTo>
                  <a:pt x="250225" y="124954"/>
                </a:lnTo>
                <a:lnTo>
                  <a:pt x="250225" y="119019"/>
                </a:lnTo>
                <a:close/>
                <a:moveTo>
                  <a:pt x="262409" y="119019"/>
                </a:moveTo>
                <a:lnTo>
                  <a:pt x="262409" y="124954"/>
                </a:lnTo>
                <a:lnTo>
                  <a:pt x="256474" y="124954"/>
                </a:lnTo>
                <a:lnTo>
                  <a:pt x="256474" y="119019"/>
                </a:lnTo>
                <a:close/>
                <a:moveTo>
                  <a:pt x="268656" y="119019"/>
                </a:moveTo>
                <a:lnTo>
                  <a:pt x="268656" y="124954"/>
                </a:lnTo>
                <a:lnTo>
                  <a:pt x="262721" y="124954"/>
                </a:lnTo>
                <a:lnTo>
                  <a:pt x="262721" y="119019"/>
                </a:lnTo>
                <a:close/>
                <a:moveTo>
                  <a:pt x="274904" y="119019"/>
                </a:moveTo>
                <a:lnTo>
                  <a:pt x="274904" y="124954"/>
                </a:lnTo>
                <a:lnTo>
                  <a:pt x="268968" y="124954"/>
                </a:lnTo>
                <a:lnTo>
                  <a:pt x="268968" y="119019"/>
                </a:lnTo>
                <a:close/>
                <a:moveTo>
                  <a:pt x="6251" y="125266"/>
                </a:moveTo>
                <a:lnTo>
                  <a:pt x="6251" y="131201"/>
                </a:lnTo>
                <a:lnTo>
                  <a:pt x="315" y="131201"/>
                </a:lnTo>
                <a:lnTo>
                  <a:pt x="315" y="125266"/>
                </a:lnTo>
                <a:close/>
                <a:moveTo>
                  <a:pt x="12498" y="125266"/>
                </a:moveTo>
                <a:lnTo>
                  <a:pt x="12498" y="131201"/>
                </a:lnTo>
                <a:lnTo>
                  <a:pt x="6562" y="131201"/>
                </a:lnTo>
                <a:lnTo>
                  <a:pt x="6562" y="125266"/>
                </a:lnTo>
                <a:close/>
                <a:moveTo>
                  <a:pt x="18745" y="125266"/>
                </a:moveTo>
                <a:lnTo>
                  <a:pt x="18745" y="131201"/>
                </a:lnTo>
                <a:lnTo>
                  <a:pt x="12810" y="131201"/>
                </a:lnTo>
                <a:lnTo>
                  <a:pt x="12810" y="125266"/>
                </a:lnTo>
                <a:close/>
                <a:moveTo>
                  <a:pt x="24992" y="125266"/>
                </a:moveTo>
                <a:lnTo>
                  <a:pt x="24992" y="131201"/>
                </a:lnTo>
                <a:lnTo>
                  <a:pt x="19058" y="131201"/>
                </a:lnTo>
                <a:lnTo>
                  <a:pt x="19058" y="125266"/>
                </a:lnTo>
                <a:close/>
                <a:moveTo>
                  <a:pt x="31242" y="125266"/>
                </a:moveTo>
                <a:lnTo>
                  <a:pt x="31242" y="131201"/>
                </a:lnTo>
                <a:lnTo>
                  <a:pt x="25305" y="131201"/>
                </a:lnTo>
                <a:lnTo>
                  <a:pt x="25305" y="125266"/>
                </a:lnTo>
                <a:close/>
                <a:moveTo>
                  <a:pt x="37489" y="125266"/>
                </a:moveTo>
                <a:lnTo>
                  <a:pt x="37489" y="131201"/>
                </a:lnTo>
                <a:lnTo>
                  <a:pt x="31553" y="131201"/>
                </a:lnTo>
                <a:lnTo>
                  <a:pt x="31553" y="125266"/>
                </a:lnTo>
                <a:close/>
                <a:moveTo>
                  <a:pt x="43737" y="125266"/>
                </a:moveTo>
                <a:lnTo>
                  <a:pt x="43737" y="131201"/>
                </a:lnTo>
                <a:lnTo>
                  <a:pt x="37802" y="131201"/>
                </a:lnTo>
                <a:lnTo>
                  <a:pt x="37802" y="125266"/>
                </a:lnTo>
                <a:close/>
                <a:moveTo>
                  <a:pt x="49985" y="125266"/>
                </a:moveTo>
                <a:lnTo>
                  <a:pt x="49985" y="131201"/>
                </a:lnTo>
                <a:lnTo>
                  <a:pt x="44049" y="131201"/>
                </a:lnTo>
                <a:lnTo>
                  <a:pt x="44049" y="125266"/>
                </a:lnTo>
                <a:close/>
                <a:moveTo>
                  <a:pt x="56232" y="125266"/>
                </a:moveTo>
                <a:lnTo>
                  <a:pt x="56232" y="131201"/>
                </a:lnTo>
                <a:lnTo>
                  <a:pt x="50296" y="131201"/>
                </a:lnTo>
                <a:lnTo>
                  <a:pt x="50296" y="125266"/>
                </a:lnTo>
                <a:close/>
                <a:moveTo>
                  <a:pt x="62480" y="125266"/>
                </a:moveTo>
                <a:lnTo>
                  <a:pt x="62480" y="131201"/>
                </a:lnTo>
                <a:lnTo>
                  <a:pt x="56545" y="131201"/>
                </a:lnTo>
                <a:lnTo>
                  <a:pt x="56545" y="125266"/>
                </a:lnTo>
                <a:close/>
                <a:moveTo>
                  <a:pt x="68727" y="125266"/>
                </a:moveTo>
                <a:lnTo>
                  <a:pt x="68727" y="131201"/>
                </a:lnTo>
                <a:lnTo>
                  <a:pt x="62792" y="131201"/>
                </a:lnTo>
                <a:lnTo>
                  <a:pt x="62792" y="125266"/>
                </a:lnTo>
                <a:close/>
                <a:moveTo>
                  <a:pt x="74975" y="125266"/>
                </a:moveTo>
                <a:lnTo>
                  <a:pt x="74975" y="131201"/>
                </a:lnTo>
                <a:lnTo>
                  <a:pt x="69039" y="131201"/>
                </a:lnTo>
                <a:lnTo>
                  <a:pt x="69039" y="125266"/>
                </a:lnTo>
                <a:close/>
                <a:moveTo>
                  <a:pt x="81223" y="125266"/>
                </a:moveTo>
                <a:lnTo>
                  <a:pt x="81223" y="131201"/>
                </a:lnTo>
                <a:lnTo>
                  <a:pt x="75286" y="131201"/>
                </a:lnTo>
                <a:lnTo>
                  <a:pt x="75286" y="125266"/>
                </a:lnTo>
                <a:close/>
                <a:moveTo>
                  <a:pt x="87470" y="125266"/>
                </a:moveTo>
                <a:lnTo>
                  <a:pt x="87470" y="131201"/>
                </a:lnTo>
                <a:lnTo>
                  <a:pt x="81535" y="131201"/>
                </a:lnTo>
                <a:lnTo>
                  <a:pt x="81535" y="125266"/>
                </a:lnTo>
                <a:close/>
                <a:moveTo>
                  <a:pt x="93718" y="125266"/>
                </a:moveTo>
                <a:lnTo>
                  <a:pt x="93718" y="131201"/>
                </a:lnTo>
                <a:lnTo>
                  <a:pt x="87784" y="131201"/>
                </a:lnTo>
                <a:lnTo>
                  <a:pt x="87784" y="125266"/>
                </a:lnTo>
                <a:close/>
                <a:moveTo>
                  <a:pt x="99967" y="125266"/>
                </a:moveTo>
                <a:lnTo>
                  <a:pt x="99967" y="131201"/>
                </a:lnTo>
                <a:lnTo>
                  <a:pt x="94031" y="131201"/>
                </a:lnTo>
                <a:lnTo>
                  <a:pt x="94031" y="125266"/>
                </a:lnTo>
                <a:close/>
                <a:moveTo>
                  <a:pt x="106214" y="125266"/>
                </a:moveTo>
                <a:lnTo>
                  <a:pt x="106214" y="131201"/>
                </a:lnTo>
                <a:lnTo>
                  <a:pt x="100278" y="131201"/>
                </a:lnTo>
                <a:lnTo>
                  <a:pt x="100278" y="125266"/>
                </a:lnTo>
                <a:close/>
                <a:moveTo>
                  <a:pt x="112461" y="125266"/>
                </a:moveTo>
                <a:lnTo>
                  <a:pt x="112461" y="131201"/>
                </a:lnTo>
                <a:lnTo>
                  <a:pt x="106527" y="131201"/>
                </a:lnTo>
                <a:lnTo>
                  <a:pt x="106527" y="125266"/>
                </a:lnTo>
                <a:close/>
                <a:moveTo>
                  <a:pt x="118710" y="125266"/>
                </a:moveTo>
                <a:lnTo>
                  <a:pt x="118710" y="131201"/>
                </a:lnTo>
                <a:lnTo>
                  <a:pt x="112774" y="131201"/>
                </a:lnTo>
                <a:lnTo>
                  <a:pt x="112774" y="125266"/>
                </a:lnTo>
                <a:close/>
                <a:moveTo>
                  <a:pt x="124957" y="125266"/>
                </a:moveTo>
                <a:lnTo>
                  <a:pt x="124957" y="131201"/>
                </a:lnTo>
                <a:lnTo>
                  <a:pt x="119021" y="131201"/>
                </a:lnTo>
                <a:lnTo>
                  <a:pt x="119021" y="125266"/>
                </a:lnTo>
                <a:close/>
                <a:moveTo>
                  <a:pt x="131204" y="125266"/>
                </a:moveTo>
                <a:lnTo>
                  <a:pt x="131204" y="131201"/>
                </a:lnTo>
                <a:lnTo>
                  <a:pt x="125270" y="131201"/>
                </a:lnTo>
                <a:lnTo>
                  <a:pt x="125270" y="125266"/>
                </a:lnTo>
                <a:close/>
                <a:moveTo>
                  <a:pt x="137451" y="125266"/>
                </a:moveTo>
                <a:lnTo>
                  <a:pt x="137451" y="131201"/>
                </a:lnTo>
                <a:lnTo>
                  <a:pt x="131517" y="131201"/>
                </a:lnTo>
                <a:lnTo>
                  <a:pt x="131517" y="125266"/>
                </a:lnTo>
                <a:close/>
                <a:moveTo>
                  <a:pt x="143702" y="125266"/>
                </a:moveTo>
                <a:lnTo>
                  <a:pt x="143702" y="131201"/>
                </a:lnTo>
                <a:lnTo>
                  <a:pt x="137766" y="131201"/>
                </a:lnTo>
                <a:lnTo>
                  <a:pt x="137766" y="125266"/>
                </a:lnTo>
                <a:close/>
                <a:moveTo>
                  <a:pt x="149949" y="125266"/>
                </a:moveTo>
                <a:lnTo>
                  <a:pt x="149949" y="131201"/>
                </a:lnTo>
                <a:lnTo>
                  <a:pt x="144015" y="131201"/>
                </a:lnTo>
                <a:lnTo>
                  <a:pt x="144015" y="125266"/>
                </a:lnTo>
                <a:close/>
                <a:moveTo>
                  <a:pt x="156196" y="125266"/>
                </a:moveTo>
                <a:lnTo>
                  <a:pt x="156196" y="131201"/>
                </a:lnTo>
                <a:lnTo>
                  <a:pt x="150262" y="131201"/>
                </a:lnTo>
                <a:lnTo>
                  <a:pt x="150262" y="125266"/>
                </a:lnTo>
                <a:close/>
                <a:moveTo>
                  <a:pt x="162445" y="125266"/>
                </a:moveTo>
                <a:lnTo>
                  <a:pt x="162445" y="131201"/>
                </a:lnTo>
                <a:lnTo>
                  <a:pt x="156509" y="131201"/>
                </a:lnTo>
                <a:lnTo>
                  <a:pt x="156509" y="125266"/>
                </a:lnTo>
                <a:close/>
                <a:moveTo>
                  <a:pt x="168692" y="125266"/>
                </a:moveTo>
                <a:lnTo>
                  <a:pt x="168692" y="131201"/>
                </a:lnTo>
                <a:lnTo>
                  <a:pt x="162756" y="131201"/>
                </a:lnTo>
                <a:lnTo>
                  <a:pt x="162756" y="125266"/>
                </a:lnTo>
                <a:close/>
                <a:moveTo>
                  <a:pt x="174939" y="125266"/>
                </a:moveTo>
                <a:lnTo>
                  <a:pt x="174939" y="131201"/>
                </a:lnTo>
                <a:lnTo>
                  <a:pt x="169005" y="131201"/>
                </a:lnTo>
                <a:lnTo>
                  <a:pt x="169005" y="125266"/>
                </a:lnTo>
                <a:close/>
                <a:moveTo>
                  <a:pt x="181186" y="125266"/>
                </a:moveTo>
                <a:lnTo>
                  <a:pt x="181186" y="131201"/>
                </a:lnTo>
                <a:lnTo>
                  <a:pt x="175252" y="131201"/>
                </a:lnTo>
                <a:lnTo>
                  <a:pt x="175252" y="125266"/>
                </a:lnTo>
                <a:close/>
                <a:moveTo>
                  <a:pt x="187435" y="125266"/>
                </a:moveTo>
                <a:lnTo>
                  <a:pt x="187435" y="131201"/>
                </a:lnTo>
                <a:lnTo>
                  <a:pt x="181499" y="131201"/>
                </a:lnTo>
                <a:lnTo>
                  <a:pt x="181499" y="125266"/>
                </a:lnTo>
                <a:close/>
                <a:moveTo>
                  <a:pt x="193682" y="125266"/>
                </a:moveTo>
                <a:lnTo>
                  <a:pt x="193682" y="131201"/>
                </a:lnTo>
                <a:lnTo>
                  <a:pt x="187746" y="131201"/>
                </a:lnTo>
                <a:lnTo>
                  <a:pt x="187746" y="125266"/>
                </a:lnTo>
                <a:close/>
                <a:moveTo>
                  <a:pt x="199931" y="125266"/>
                </a:moveTo>
                <a:lnTo>
                  <a:pt x="199931" y="131201"/>
                </a:lnTo>
                <a:lnTo>
                  <a:pt x="193996" y="131201"/>
                </a:lnTo>
                <a:lnTo>
                  <a:pt x="193996" y="125266"/>
                </a:lnTo>
                <a:close/>
                <a:moveTo>
                  <a:pt x="206180" y="125266"/>
                </a:moveTo>
                <a:lnTo>
                  <a:pt x="206180" y="131201"/>
                </a:lnTo>
                <a:lnTo>
                  <a:pt x="200244" y="131201"/>
                </a:lnTo>
                <a:lnTo>
                  <a:pt x="200244" y="125266"/>
                </a:lnTo>
                <a:close/>
                <a:moveTo>
                  <a:pt x="212427" y="125266"/>
                </a:moveTo>
                <a:lnTo>
                  <a:pt x="212427" y="131201"/>
                </a:lnTo>
                <a:lnTo>
                  <a:pt x="206491" y="131201"/>
                </a:lnTo>
                <a:lnTo>
                  <a:pt x="206491" y="125266"/>
                </a:lnTo>
                <a:close/>
                <a:moveTo>
                  <a:pt x="218674" y="125266"/>
                </a:moveTo>
                <a:lnTo>
                  <a:pt x="218674" y="131201"/>
                </a:lnTo>
                <a:lnTo>
                  <a:pt x="212739" y="131201"/>
                </a:lnTo>
                <a:lnTo>
                  <a:pt x="212739" y="125266"/>
                </a:lnTo>
                <a:close/>
                <a:moveTo>
                  <a:pt x="224921" y="125266"/>
                </a:moveTo>
                <a:lnTo>
                  <a:pt x="224921" y="131201"/>
                </a:lnTo>
                <a:lnTo>
                  <a:pt x="218987" y="131201"/>
                </a:lnTo>
                <a:lnTo>
                  <a:pt x="218987" y="125266"/>
                </a:lnTo>
                <a:close/>
                <a:moveTo>
                  <a:pt x="231170" y="125266"/>
                </a:moveTo>
                <a:lnTo>
                  <a:pt x="231170" y="131201"/>
                </a:lnTo>
                <a:lnTo>
                  <a:pt x="225234" y="131201"/>
                </a:lnTo>
                <a:lnTo>
                  <a:pt x="225234" y="125266"/>
                </a:lnTo>
                <a:close/>
                <a:moveTo>
                  <a:pt x="237417" y="125266"/>
                </a:moveTo>
                <a:lnTo>
                  <a:pt x="237417" y="131201"/>
                </a:lnTo>
                <a:lnTo>
                  <a:pt x="231481" y="131201"/>
                </a:lnTo>
                <a:lnTo>
                  <a:pt x="231481" y="125266"/>
                </a:lnTo>
                <a:close/>
                <a:moveTo>
                  <a:pt x="243664" y="125266"/>
                </a:moveTo>
                <a:lnTo>
                  <a:pt x="243664" y="131201"/>
                </a:lnTo>
                <a:lnTo>
                  <a:pt x="237729" y="131201"/>
                </a:lnTo>
                <a:lnTo>
                  <a:pt x="237729" y="125266"/>
                </a:lnTo>
                <a:close/>
                <a:moveTo>
                  <a:pt x="249911" y="125266"/>
                </a:moveTo>
                <a:lnTo>
                  <a:pt x="249911" y="131201"/>
                </a:lnTo>
                <a:lnTo>
                  <a:pt x="243977" y="131201"/>
                </a:lnTo>
                <a:lnTo>
                  <a:pt x="243977" y="125266"/>
                </a:lnTo>
                <a:close/>
                <a:moveTo>
                  <a:pt x="256161" y="125266"/>
                </a:moveTo>
                <a:lnTo>
                  <a:pt x="256161" y="131201"/>
                </a:lnTo>
                <a:lnTo>
                  <a:pt x="250225" y="131201"/>
                </a:lnTo>
                <a:lnTo>
                  <a:pt x="250225" y="125266"/>
                </a:lnTo>
                <a:close/>
                <a:moveTo>
                  <a:pt x="262409" y="125266"/>
                </a:moveTo>
                <a:lnTo>
                  <a:pt x="262409" y="131201"/>
                </a:lnTo>
                <a:lnTo>
                  <a:pt x="256474" y="131201"/>
                </a:lnTo>
                <a:lnTo>
                  <a:pt x="256474" y="125266"/>
                </a:lnTo>
                <a:close/>
                <a:moveTo>
                  <a:pt x="268656" y="125266"/>
                </a:moveTo>
                <a:lnTo>
                  <a:pt x="268656" y="131201"/>
                </a:lnTo>
                <a:lnTo>
                  <a:pt x="262721" y="131201"/>
                </a:lnTo>
                <a:lnTo>
                  <a:pt x="262721" y="125266"/>
                </a:lnTo>
                <a:close/>
                <a:moveTo>
                  <a:pt x="274904" y="125266"/>
                </a:moveTo>
                <a:lnTo>
                  <a:pt x="274904" y="131201"/>
                </a:lnTo>
                <a:lnTo>
                  <a:pt x="268968" y="131201"/>
                </a:lnTo>
                <a:lnTo>
                  <a:pt x="268968" y="125266"/>
                </a:lnTo>
                <a:close/>
                <a:moveTo>
                  <a:pt x="6251" y="131513"/>
                </a:moveTo>
                <a:lnTo>
                  <a:pt x="6251" y="137449"/>
                </a:lnTo>
                <a:lnTo>
                  <a:pt x="315" y="137449"/>
                </a:lnTo>
                <a:lnTo>
                  <a:pt x="315" y="131513"/>
                </a:lnTo>
                <a:close/>
                <a:moveTo>
                  <a:pt x="12498" y="131513"/>
                </a:moveTo>
                <a:lnTo>
                  <a:pt x="12498" y="137449"/>
                </a:lnTo>
                <a:lnTo>
                  <a:pt x="6562" y="137449"/>
                </a:lnTo>
                <a:lnTo>
                  <a:pt x="6562" y="131513"/>
                </a:lnTo>
                <a:close/>
                <a:moveTo>
                  <a:pt x="18745" y="131513"/>
                </a:moveTo>
                <a:lnTo>
                  <a:pt x="18745" y="137449"/>
                </a:lnTo>
                <a:lnTo>
                  <a:pt x="12810" y="137449"/>
                </a:lnTo>
                <a:lnTo>
                  <a:pt x="12810" y="131513"/>
                </a:lnTo>
                <a:close/>
                <a:moveTo>
                  <a:pt x="24992" y="131513"/>
                </a:moveTo>
                <a:lnTo>
                  <a:pt x="24992" y="137449"/>
                </a:lnTo>
                <a:lnTo>
                  <a:pt x="19058" y="137449"/>
                </a:lnTo>
                <a:lnTo>
                  <a:pt x="19058" y="131513"/>
                </a:lnTo>
                <a:close/>
                <a:moveTo>
                  <a:pt x="31241" y="131513"/>
                </a:moveTo>
                <a:lnTo>
                  <a:pt x="31241" y="137449"/>
                </a:lnTo>
                <a:lnTo>
                  <a:pt x="25305" y="137449"/>
                </a:lnTo>
                <a:lnTo>
                  <a:pt x="25305" y="131513"/>
                </a:lnTo>
                <a:close/>
                <a:moveTo>
                  <a:pt x="37489" y="131513"/>
                </a:moveTo>
                <a:lnTo>
                  <a:pt x="37489" y="137449"/>
                </a:lnTo>
                <a:lnTo>
                  <a:pt x="31553" y="137449"/>
                </a:lnTo>
                <a:lnTo>
                  <a:pt x="31553" y="131513"/>
                </a:lnTo>
                <a:close/>
                <a:moveTo>
                  <a:pt x="43737" y="131513"/>
                </a:moveTo>
                <a:lnTo>
                  <a:pt x="43737" y="137449"/>
                </a:lnTo>
                <a:lnTo>
                  <a:pt x="37802" y="137449"/>
                </a:lnTo>
                <a:lnTo>
                  <a:pt x="37802" y="131513"/>
                </a:lnTo>
                <a:close/>
                <a:moveTo>
                  <a:pt x="49985" y="131513"/>
                </a:moveTo>
                <a:lnTo>
                  <a:pt x="49985" y="137449"/>
                </a:lnTo>
                <a:lnTo>
                  <a:pt x="44049" y="137449"/>
                </a:lnTo>
                <a:lnTo>
                  <a:pt x="44049" y="131513"/>
                </a:lnTo>
                <a:close/>
                <a:moveTo>
                  <a:pt x="56232" y="131513"/>
                </a:moveTo>
                <a:lnTo>
                  <a:pt x="56232" y="137449"/>
                </a:lnTo>
                <a:lnTo>
                  <a:pt x="50296" y="137449"/>
                </a:lnTo>
                <a:lnTo>
                  <a:pt x="50296" y="131513"/>
                </a:lnTo>
                <a:close/>
                <a:moveTo>
                  <a:pt x="62480" y="131513"/>
                </a:moveTo>
                <a:lnTo>
                  <a:pt x="62480" y="137449"/>
                </a:lnTo>
                <a:lnTo>
                  <a:pt x="56545" y="137449"/>
                </a:lnTo>
                <a:lnTo>
                  <a:pt x="56545" y="131513"/>
                </a:lnTo>
                <a:close/>
                <a:moveTo>
                  <a:pt x="68727" y="131513"/>
                </a:moveTo>
                <a:lnTo>
                  <a:pt x="68727" y="137449"/>
                </a:lnTo>
                <a:lnTo>
                  <a:pt x="62792" y="137449"/>
                </a:lnTo>
                <a:lnTo>
                  <a:pt x="62792" y="131513"/>
                </a:lnTo>
                <a:close/>
                <a:moveTo>
                  <a:pt x="74975" y="131513"/>
                </a:moveTo>
                <a:lnTo>
                  <a:pt x="74975" y="137449"/>
                </a:lnTo>
                <a:lnTo>
                  <a:pt x="69039" y="137449"/>
                </a:lnTo>
                <a:lnTo>
                  <a:pt x="69039" y="131513"/>
                </a:lnTo>
                <a:close/>
                <a:moveTo>
                  <a:pt x="81223" y="131513"/>
                </a:moveTo>
                <a:lnTo>
                  <a:pt x="81223" y="137449"/>
                </a:lnTo>
                <a:lnTo>
                  <a:pt x="75286" y="137449"/>
                </a:lnTo>
                <a:lnTo>
                  <a:pt x="75286" y="131513"/>
                </a:lnTo>
                <a:close/>
                <a:moveTo>
                  <a:pt x="87470" y="131513"/>
                </a:moveTo>
                <a:lnTo>
                  <a:pt x="87470" y="137449"/>
                </a:lnTo>
                <a:lnTo>
                  <a:pt x="81535" y="137449"/>
                </a:lnTo>
                <a:lnTo>
                  <a:pt x="81535" y="131513"/>
                </a:lnTo>
                <a:close/>
                <a:moveTo>
                  <a:pt x="93718" y="131513"/>
                </a:moveTo>
                <a:lnTo>
                  <a:pt x="93718" y="137449"/>
                </a:lnTo>
                <a:lnTo>
                  <a:pt x="87784" y="137449"/>
                </a:lnTo>
                <a:lnTo>
                  <a:pt x="87784" y="131513"/>
                </a:lnTo>
                <a:close/>
                <a:moveTo>
                  <a:pt x="99967" y="131513"/>
                </a:moveTo>
                <a:lnTo>
                  <a:pt x="99967" y="137449"/>
                </a:lnTo>
                <a:lnTo>
                  <a:pt x="94031" y="137449"/>
                </a:lnTo>
                <a:lnTo>
                  <a:pt x="94031" y="131513"/>
                </a:lnTo>
                <a:close/>
                <a:moveTo>
                  <a:pt x="106214" y="131513"/>
                </a:moveTo>
                <a:lnTo>
                  <a:pt x="106214" y="137449"/>
                </a:lnTo>
                <a:lnTo>
                  <a:pt x="100278" y="137449"/>
                </a:lnTo>
                <a:lnTo>
                  <a:pt x="100278" y="131513"/>
                </a:lnTo>
                <a:close/>
                <a:moveTo>
                  <a:pt x="112461" y="131513"/>
                </a:moveTo>
                <a:lnTo>
                  <a:pt x="112461" y="137449"/>
                </a:lnTo>
                <a:lnTo>
                  <a:pt x="106527" y="137449"/>
                </a:lnTo>
                <a:lnTo>
                  <a:pt x="106527" y="131513"/>
                </a:lnTo>
                <a:close/>
                <a:moveTo>
                  <a:pt x="118710" y="131513"/>
                </a:moveTo>
                <a:lnTo>
                  <a:pt x="118710" y="137449"/>
                </a:lnTo>
                <a:lnTo>
                  <a:pt x="112774" y="137449"/>
                </a:lnTo>
                <a:lnTo>
                  <a:pt x="112774" y="131513"/>
                </a:lnTo>
                <a:close/>
                <a:moveTo>
                  <a:pt x="124957" y="131513"/>
                </a:moveTo>
                <a:lnTo>
                  <a:pt x="124957" y="137449"/>
                </a:lnTo>
                <a:lnTo>
                  <a:pt x="119021" y="137449"/>
                </a:lnTo>
                <a:lnTo>
                  <a:pt x="119021" y="131513"/>
                </a:lnTo>
                <a:close/>
                <a:moveTo>
                  <a:pt x="131204" y="131513"/>
                </a:moveTo>
                <a:lnTo>
                  <a:pt x="131204" y="137449"/>
                </a:lnTo>
                <a:lnTo>
                  <a:pt x="125270" y="137449"/>
                </a:lnTo>
                <a:lnTo>
                  <a:pt x="125270" y="131513"/>
                </a:lnTo>
                <a:close/>
                <a:moveTo>
                  <a:pt x="137451" y="131513"/>
                </a:moveTo>
                <a:lnTo>
                  <a:pt x="137451" y="137449"/>
                </a:lnTo>
                <a:lnTo>
                  <a:pt x="131517" y="137449"/>
                </a:lnTo>
                <a:lnTo>
                  <a:pt x="131517" y="131513"/>
                </a:lnTo>
                <a:close/>
                <a:moveTo>
                  <a:pt x="143702" y="131513"/>
                </a:moveTo>
                <a:lnTo>
                  <a:pt x="143702" y="137449"/>
                </a:lnTo>
                <a:lnTo>
                  <a:pt x="137766" y="137449"/>
                </a:lnTo>
                <a:lnTo>
                  <a:pt x="137766" y="131513"/>
                </a:lnTo>
                <a:close/>
                <a:moveTo>
                  <a:pt x="149949" y="131513"/>
                </a:moveTo>
                <a:lnTo>
                  <a:pt x="149949" y="137449"/>
                </a:lnTo>
                <a:lnTo>
                  <a:pt x="144015" y="137449"/>
                </a:lnTo>
                <a:lnTo>
                  <a:pt x="144015" y="131513"/>
                </a:lnTo>
                <a:close/>
                <a:moveTo>
                  <a:pt x="156196" y="131513"/>
                </a:moveTo>
                <a:lnTo>
                  <a:pt x="156196" y="137449"/>
                </a:lnTo>
                <a:lnTo>
                  <a:pt x="150262" y="137449"/>
                </a:lnTo>
                <a:lnTo>
                  <a:pt x="150262" y="131513"/>
                </a:lnTo>
                <a:close/>
                <a:moveTo>
                  <a:pt x="162445" y="131513"/>
                </a:moveTo>
                <a:lnTo>
                  <a:pt x="162445" y="137449"/>
                </a:lnTo>
                <a:lnTo>
                  <a:pt x="156509" y="137449"/>
                </a:lnTo>
                <a:lnTo>
                  <a:pt x="156509" y="131513"/>
                </a:lnTo>
                <a:close/>
                <a:moveTo>
                  <a:pt x="168692" y="131513"/>
                </a:moveTo>
                <a:lnTo>
                  <a:pt x="168692" y="137449"/>
                </a:lnTo>
                <a:lnTo>
                  <a:pt x="162756" y="137449"/>
                </a:lnTo>
                <a:lnTo>
                  <a:pt x="162756" y="131513"/>
                </a:lnTo>
                <a:close/>
                <a:moveTo>
                  <a:pt x="174939" y="131513"/>
                </a:moveTo>
                <a:lnTo>
                  <a:pt x="174939" y="137449"/>
                </a:lnTo>
                <a:lnTo>
                  <a:pt x="169005" y="137449"/>
                </a:lnTo>
                <a:lnTo>
                  <a:pt x="169005" y="131513"/>
                </a:lnTo>
                <a:close/>
                <a:moveTo>
                  <a:pt x="181186" y="131513"/>
                </a:moveTo>
                <a:lnTo>
                  <a:pt x="181186" y="137449"/>
                </a:lnTo>
                <a:lnTo>
                  <a:pt x="175252" y="137449"/>
                </a:lnTo>
                <a:lnTo>
                  <a:pt x="175252" y="131513"/>
                </a:lnTo>
                <a:close/>
                <a:moveTo>
                  <a:pt x="187433" y="131513"/>
                </a:moveTo>
                <a:lnTo>
                  <a:pt x="187433" y="137449"/>
                </a:lnTo>
                <a:lnTo>
                  <a:pt x="181499" y="137449"/>
                </a:lnTo>
                <a:lnTo>
                  <a:pt x="181499" y="131513"/>
                </a:lnTo>
                <a:close/>
                <a:moveTo>
                  <a:pt x="193682" y="131513"/>
                </a:moveTo>
                <a:lnTo>
                  <a:pt x="193682" y="137449"/>
                </a:lnTo>
                <a:lnTo>
                  <a:pt x="187746" y="137449"/>
                </a:lnTo>
                <a:lnTo>
                  <a:pt x="187746" y="131513"/>
                </a:lnTo>
                <a:close/>
                <a:moveTo>
                  <a:pt x="199931" y="131513"/>
                </a:moveTo>
                <a:lnTo>
                  <a:pt x="199931" y="137449"/>
                </a:lnTo>
                <a:lnTo>
                  <a:pt x="193996" y="137449"/>
                </a:lnTo>
                <a:lnTo>
                  <a:pt x="193996" y="131513"/>
                </a:lnTo>
                <a:close/>
                <a:moveTo>
                  <a:pt x="206180" y="131513"/>
                </a:moveTo>
                <a:lnTo>
                  <a:pt x="206180" y="137449"/>
                </a:lnTo>
                <a:lnTo>
                  <a:pt x="200244" y="137449"/>
                </a:lnTo>
                <a:lnTo>
                  <a:pt x="200244" y="131513"/>
                </a:lnTo>
                <a:close/>
                <a:moveTo>
                  <a:pt x="212427" y="131513"/>
                </a:moveTo>
                <a:lnTo>
                  <a:pt x="212427" y="137449"/>
                </a:lnTo>
                <a:lnTo>
                  <a:pt x="206491" y="137449"/>
                </a:lnTo>
                <a:lnTo>
                  <a:pt x="206491" y="131513"/>
                </a:lnTo>
                <a:close/>
                <a:moveTo>
                  <a:pt x="218674" y="131513"/>
                </a:moveTo>
                <a:lnTo>
                  <a:pt x="218674" y="137449"/>
                </a:lnTo>
                <a:lnTo>
                  <a:pt x="212739" y="137449"/>
                </a:lnTo>
                <a:lnTo>
                  <a:pt x="212739" y="131513"/>
                </a:lnTo>
                <a:close/>
                <a:moveTo>
                  <a:pt x="224921" y="131513"/>
                </a:moveTo>
                <a:lnTo>
                  <a:pt x="224921" y="137449"/>
                </a:lnTo>
                <a:lnTo>
                  <a:pt x="218987" y="137449"/>
                </a:lnTo>
                <a:lnTo>
                  <a:pt x="218987" y="131513"/>
                </a:lnTo>
                <a:close/>
                <a:moveTo>
                  <a:pt x="231170" y="131513"/>
                </a:moveTo>
                <a:lnTo>
                  <a:pt x="231170" y="137449"/>
                </a:lnTo>
                <a:lnTo>
                  <a:pt x="225234" y="137449"/>
                </a:lnTo>
                <a:lnTo>
                  <a:pt x="225234" y="131513"/>
                </a:lnTo>
                <a:close/>
                <a:moveTo>
                  <a:pt x="237417" y="131513"/>
                </a:moveTo>
                <a:lnTo>
                  <a:pt x="237417" y="137449"/>
                </a:lnTo>
                <a:lnTo>
                  <a:pt x="231481" y="137449"/>
                </a:lnTo>
                <a:lnTo>
                  <a:pt x="231481" y="131513"/>
                </a:lnTo>
                <a:close/>
                <a:moveTo>
                  <a:pt x="243664" y="131513"/>
                </a:moveTo>
                <a:lnTo>
                  <a:pt x="243664" y="137449"/>
                </a:lnTo>
                <a:lnTo>
                  <a:pt x="237729" y="137449"/>
                </a:lnTo>
                <a:lnTo>
                  <a:pt x="237729" y="131513"/>
                </a:lnTo>
                <a:close/>
                <a:moveTo>
                  <a:pt x="249911" y="131513"/>
                </a:moveTo>
                <a:lnTo>
                  <a:pt x="249911" y="137449"/>
                </a:lnTo>
                <a:lnTo>
                  <a:pt x="243977" y="137449"/>
                </a:lnTo>
                <a:lnTo>
                  <a:pt x="243977" y="131513"/>
                </a:lnTo>
                <a:close/>
                <a:moveTo>
                  <a:pt x="256161" y="131513"/>
                </a:moveTo>
                <a:lnTo>
                  <a:pt x="256161" y="137449"/>
                </a:lnTo>
                <a:lnTo>
                  <a:pt x="250225" y="137449"/>
                </a:lnTo>
                <a:lnTo>
                  <a:pt x="250225" y="131513"/>
                </a:lnTo>
                <a:close/>
                <a:moveTo>
                  <a:pt x="262409" y="131513"/>
                </a:moveTo>
                <a:lnTo>
                  <a:pt x="262409" y="137449"/>
                </a:lnTo>
                <a:lnTo>
                  <a:pt x="256474" y="137449"/>
                </a:lnTo>
                <a:lnTo>
                  <a:pt x="256474" y="131513"/>
                </a:lnTo>
                <a:close/>
                <a:moveTo>
                  <a:pt x="268656" y="131513"/>
                </a:moveTo>
                <a:lnTo>
                  <a:pt x="268656" y="137449"/>
                </a:lnTo>
                <a:lnTo>
                  <a:pt x="262721" y="137449"/>
                </a:lnTo>
                <a:lnTo>
                  <a:pt x="262721" y="131513"/>
                </a:lnTo>
                <a:close/>
                <a:moveTo>
                  <a:pt x="274904" y="131513"/>
                </a:moveTo>
                <a:lnTo>
                  <a:pt x="274904" y="137449"/>
                </a:lnTo>
                <a:lnTo>
                  <a:pt x="268968" y="137449"/>
                </a:lnTo>
                <a:lnTo>
                  <a:pt x="268968" y="131513"/>
                </a:lnTo>
                <a:close/>
                <a:moveTo>
                  <a:pt x="6251" y="137760"/>
                </a:moveTo>
                <a:lnTo>
                  <a:pt x="6251" y="143697"/>
                </a:lnTo>
                <a:lnTo>
                  <a:pt x="315" y="143697"/>
                </a:lnTo>
                <a:lnTo>
                  <a:pt x="315" y="137760"/>
                </a:lnTo>
                <a:close/>
                <a:moveTo>
                  <a:pt x="12498" y="137760"/>
                </a:moveTo>
                <a:lnTo>
                  <a:pt x="12498" y="143697"/>
                </a:lnTo>
                <a:lnTo>
                  <a:pt x="6562" y="143697"/>
                </a:lnTo>
                <a:lnTo>
                  <a:pt x="6562" y="137760"/>
                </a:lnTo>
                <a:close/>
                <a:moveTo>
                  <a:pt x="18745" y="137760"/>
                </a:moveTo>
                <a:lnTo>
                  <a:pt x="18745" y="143697"/>
                </a:lnTo>
                <a:lnTo>
                  <a:pt x="12810" y="143697"/>
                </a:lnTo>
                <a:lnTo>
                  <a:pt x="12810" y="137760"/>
                </a:lnTo>
                <a:close/>
                <a:moveTo>
                  <a:pt x="24992" y="137760"/>
                </a:moveTo>
                <a:lnTo>
                  <a:pt x="24992" y="143697"/>
                </a:lnTo>
                <a:lnTo>
                  <a:pt x="19058" y="143697"/>
                </a:lnTo>
                <a:lnTo>
                  <a:pt x="19058" y="137760"/>
                </a:lnTo>
                <a:close/>
                <a:moveTo>
                  <a:pt x="31241" y="137760"/>
                </a:moveTo>
                <a:lnTo>
                  <a:pt x="31241" y="143697"/>
                </a:lnTo>
                <a:lnTo>
                  <a:pt x="25305" y="143697"/>
                </a:lnTo>
                <a:lnTo>
                  <a:pt x="25305" y="137760"/>
                </a:lnTo>
                <a:close/>
                <a:moveTo>
                  <a:pt x="37489" y="137760"/>
                </a:moveTo>
                <a:lnTo>
                  <a:pt x="37489" y="143697"/>
                </a:lnTo>
                <a:lnTo>
                  <a:pt x="31553" y="143697"/>
                </a:lnTo>
                <a:lnTo>
                  <a:pt x="31553" y="137760"/>
                </a:lnTo>
                <a:close/>
                <a:moveTo>
                  <a:pt x="43737" y="137760"/>
                </a:moveTo>
                <a:lnTo>
                  <a:pt x="43737" y="143697"/>
                </a:lnTo>
                <a:lnTo>
                  <a:pt x="37802" y="143697"/>
                </a:lnTo>
                <a:lnTo>
                  <a:pt x="37802" y="137760"/>
                </a:lnTo>
                <a:close/>
                <a:moveTo>
                  <a:pt x="49985" y="137760"/>
                </a:moveTo>
                <a:lnTo>
                  <a:pt x="49985" y="143697"/>
                </a:lnTo>
                <a:lnTo>
                  <a:pt x="44049" y="143697"/>
                </a:lnTo>
                <a:lnTo>
                  <a:pt x="44049" y="137760"/>
                </a:lnTo>
                <a:close/>
                <a:moveTo>
                  <a:pt x="56232" y="137760"/>
                </a:moveTo>
                <a:lnTo>
                  <a:pt x="56232" y="143697"/>
                </a:lnTo>
                <a:lnTo>
                  <a:pt x="50296" y="143697"/>
                </a:lnTo>
                <a:lnTo>
                  <a:pt x="50296" y="137760"/>
                </a:lnTo>
                <a:close/>
                <a:moveTo>
                  <a:pt x="62480" y="137760"/>
                </a:moveTo>
                <a:lnTo>
                  <a:pt x="62480" y="143697"/>
                </a:lnTo>
                <a:lnTo>
                  <a:pt x="56545" y="143697"/>
                </a:lnTo>
                <a:lnTo>
                  <a:pt x="56545" y="137760"/>
                </a:lnTo>
                <a:close/>
                <a:moveTo>
                  <a:pt x="68727" y="137760"/>
                </a:moveTo>
                <a:lnTo>
                  <a:pt x="68727" y="143697"/>
                </a:lnTo>
                <a:lnTo>
                  <a:pt x="62792" y="143697"/>
                </a:lnTo>
                <a:lnTo>
                  <a:pt x="62792" y="137760"/>
                </a:lnTo>
                <a:close/>
                <a:moveTo>
                  <a:pt x="74975" y="137760"/>
                </a:moveTo>
                <a:lnTo>
                  <a:pt x="74975" y="143697"/>
                </a:lnTo>
                <a:lnTo>
                  <a:pt x="69039" y="143697"/>
                </a:lnTo>
                <a:lnTo>
                  <a:pt x="69039" y="137760"/>
                </a:lnTo>
                <a:close/>
                <a:moveTo>
                  <a:pt x="81223" y="137760"/>
                </a:moveTo>
                <a:lnTo>
                  <a:pt x="81223" y="143697"/>
                </a:lnTo>
                <a:lnTo>
                  <a:pt x="75286" y="143697"/>
                </a:lnTo>
                <a:lnTo>
                  <a:pt x="75286" y="137760"/>
                </a:lnTo>
                <a:close/>
                <a:moveTo>
                  <a:pt x="87470" y="137760"/>
                </a:moveTo>
                <a:lnTo>
                  <a:pt x="87470" y="143697"/>
                </a:lnTo>
                <a:lnTo>
                  <a:pt x="81535" y="143697"/>
                </a:lnTo>
                <a:lnTo>
                  <a:pt x="81535" y="137760"/>
                </a:lnTo>
                <a:close/>
                <a:moveTo>
                  <a:pt x="93718" y="137760"/>
                </a:moveTo>
                <a:lnTo>
                  <a:pt x="93718" y="143697"/>
                </a:lnTo>
                <a:lnTo>
                  <a:pt x="87784" y="143697"/>
                </a:lnTo>
                <a:lnTo>
                  <a:pt x="87784" y="137760"/>
                </a:lnTo>
                <a:close/>
                <a:moveTo>
                  <a:pt x="99967" y="137760"/>
                </a:moveTo>
                <a:lnTo>
                  <a:pt x="99967" y="143697"/>
                </a:lnTo>
                <a:lnTo>
                  <a:pt x="94031" y="143697"/>
                </a:lnTo>
                <a:lnTo>
                  <a:pt x="94031" y="137760"/>
                </a:lnTo>
                <a:close/>
                <a:moveTo>
                  <a:pt x="106214" y="137760"/>
                </a:moveTo>
                <a:lnTo>
                  <a:pt x="106214" y="143697"/>
                </a:lnTo>
                <a:lnTo>
                  <a:pt x="100278" y="143697"/>
                </a:lnTo>
                <a:lnTo>
                  <a:pt x="100278" y="137760"/>
                </a:lnTo>
                <a:close/>
                <a:moveTo>
                  <a:pt x="112461" y="137760"/>
                </a:moveTo>
                <a:lnTo>
                  <a:pt x="112461" y="143697"/>
                </a:lnTo>
                <a:lnTo>
                  <a:pt x="106527" y="143697"/>
                </a:lnTo>
                <a:lnTo>
                  <a:pt x="106527" y="137760"/>
                </a:lnTo>
                <a:close/>
                <a:moveTo>
                  <a:pt x="118710" y="137760"/>
                </a:moveTo>
                <a:lnTo>
                  <a:pt x="118710" y="143697"/>
                </a:lnTo>
                <a:lnTo>
                  <a:pt x="112774" y="143697"/>
                </a:lnTo>
                <a:lnTo>
                  <a:pt x="112774" y="137760"/>
                </a:lnTo>
                <a:close/>
                <a:moveTo>
                  <a:pt x="124957" y="137760"/>
                </a:moveTo>
                <a:lnTo>
                  <a:pt x="124957" y="143697"/>
                </a:lnTo>
                <a:lnTo>
                  <a:pt x="119021" y="143697"/>
                </a:lnTo>
                <a:lnTo>
                  <a:pt x="119021" y="137760"/>
                </a:lnTo>
                <a:close/>
                <a:moveTo>
                  <a:pt x="131204" y="137760"/>
                </a:moveTo>
                <a:lnTo>
                  <a:pt x="131204" y="143697"/>
                </a:lnTo>
                <a:lnTo>
                  <a:pt x="125270" y="143697"/>
                </a:lnTo>
                <a:lnTo>
                  <a:pt x="125270" y="137760"/>
                </a:lnTo>
                <a:close/>
                <a:moveTo>
                  <a:pt x="137451" y="137760"/>
                </a:moveTo>
                <a:lnTo>
                  <a:pt x="137451" y="143697"/>
                </a:lnTo>
                <a:lnTo>
                  <a:pt x="131517" y="143697"/>
                </a:lnTo>
                <a:lnTo>
                  <a:pt x="131517" y="137760"/>
                </a:lnTo>
                <a:close/>
                <a:moveTo>
                  <a:pt x="143702" y="137760"/>
                </a:moveTo>
                <a:lnTo>
                  <a:pt x="143702" y="143697"/>
                </a:lnTo>
                <a:lnTo>
                  <a:pt x="137766" y="143697"/>
                </a:lnTo>
                <a:lnTo>
                  <a:pt x="137766" y="137760"/>
                </a:lnTo>
                <a:close/>
                <a:moveTo>
                  <a:pt x="149949" y="137760"/>
                </a:moveTo>
                <a:lnTo>
                  <a:pt x="149949" y="143697"/>
                </a:lnTo>
                <a:lnTo>
                  <a:pt x="144015" y="143697"/>
                </a:lnTo>
                <a:lnTo>
                  <a:pt x="144015" y="137760"/>
                </a:lnTo>
                <a:close/>
                <a:moveTo>
                  <a:pt x="156196" y="137760"/>
                </a:moveTo>
                <a:lnTo>
                  <a:pt x="156196" y="143697"/>
                </a:lnTo>
                <a:lnTo>
                  <a:pt x="150262" y="143697"/>
                </a:lnTo>
                <a:lnTo>
                  <a:pt x="150262" y="137760"/>
                </a:lnTo>
                <a:close/>
                <a:moveTo>
                  <a:pt x="162445" y="137760"/>
                </a:moveTo>
                <a:lnTo>
                  <a:pt x="162445" y="143697"/>
                </a:lnTo>
                <a:lnTo>
                  <a:pt x="156509" y="143697"/>
                </a:lnTo>
                <a:lnTo>
                  <a:pt x="156509" y="137760"/>
                </a:lnTo>
                <a:close/>
                <a:moveTo>
                  <a:pt x="168692" y="137760"/>
                </a:moveTo>
                <a:lnTo>
                  <a:pt x="168692" y="143697"/>
                </a:lnTo>
                <a:lnTo>
                  <a:pt x="162756" y="143697"/>
                </a:lnTo>
                <a:lnTo>
                  <a:pt x="162756" y="137760"/>
                </a:lnTo>
                <a:close/>
                <a:moveTo>
                  <a:pt x="174939" y="137760"/>
                </a:moveTo>
                <a:lnTo>
                  <a:pt x="174939" y="143697"/>
                </a:lnTo>
                <a:lnTo>
                  <a:pt x="169005" y="143697"/>
                </a:lnTo>
                <a:lnTo>
                  <a:pt x="169005" y="137760"/>
                </a:lnTo>
                <a:close/>
                <a:moveTo>
                  <a:pt x="181186" y="137760"/>
                </a:moveTo>
                <a:lnTo>
                  <a:pt x="181186" y="143697"/>
                </a:lnTo>
                <a:lnTo>
                  <a:pt x="175252" y="143697"/>
                </a:lnTo>
                <a:lnTo>
                  <a:pt x="175252" y="137760"/>
                </a:lnTo>
                <a:close/>
                <a:moveTo>
                  <a:pt x="187433" y="137760"/>
                </a:moveTo>
                <a:lnTo>
                  <a:pt x="187433" y="143697"/>
                </a:lnTo>
                <a:lnTo>
                  <a:pt x="181499" y="143697"/>
                </a:lnTo>
                <a:lnTo>
                  <a:pt x="181499" y="137760"/>
                </a:lnTo>
                <a:close/>
                <a:moveTo>
                  <a:pt x="193682" y="137760"/>
                </a:moveTo>
                <a:lnTo>
                  <a:pt x="193682" y="143697"/>
                </a:lnTo>
                <a:lnTo>
                  <a:pt x="187746" y="143697"/>
                </a:lnTo>
                <a:lnTo>
                  <a:pt x="187746" y="137760"/>
                </a:lnTo>
                <a:close/>
                <a:moveTo>
                  <a:pt x="199931" y="137760"/>
                </a:moveTo>
                <a:lnTo>
                  <a:pt x="199931" y="143697"/>
                </a:lnTo>
                <a:lnTo>
                  <a:pt x="193996" y="143697"/>
                </a:lnTo>
                <a:lnTo>
                  <a:pt x="193996" y="137760"/>
                </a:lnTo>
                <a:close/>
                <a:moveTo>
                  <a:pt x="206180" y="137760"/>
                </a:moveTo>
                <a:lnTo>
                  <a:pt x="206180" y="143697"/>
                </a:lnTo>
                <a:lnTo>
                  <a:pt x="200244" y="143697"/>
                </a:lnTo>
                <a:lnTo>
                  <a:pt x="200244" y="137760"/>
                </a:lnTo>
                <a:close/>
                <a:moveTo>
                  <a:pt x="212427" y="137760"/>
                </a:moveTo>
                <a:lnTo>
                  <a:pt x="212427" y="143697"/>
                </a:lnTo>
                <a:lnTo>
                  <a:pt x="206491" y="143697"/>
                </a:lnTo>
                <a:lnTo>
                  <a:pt x="206491" y="137760"/>
                </a:lnTo>
                <a:close/>
                <a:moveTo>
                  <a:pt x="218674" y="137760"/>
                </a:moveTo>
                <a:lnTo>
                  <a:pt x="218674" y="143697"/>
                </a:lnTo>
                <a:lnTo>
                  <a:pt x="212739" y="143697"/>
                </a:lnTo>
                <a:lnTo>
                  <a:pt x="212739" y="137760"/>
                </a:lnTo>
                <a:close/>
                <a:moveTo>
                  <a:pt x="224921" y="137760"/>
                </a:moveTo>
                <a:lnTo>
                  <a:pt x="224921" y="143697"/>
                </a:lnTo>
                <a:lnTo>
                  <a:pt x="218987" y="143697"/>
                </a:lnTo>
                <a:lnTo>
                  <a:pt x="218987" y="137760"/>
                </a:lnTo>
                <a:close/>
                <a:moveTo>
                  <a:pt x="231170" y="137760"/>
                </a:moveTo>
                <a:lnTo>
                  <a:pt x="231170" y="143697"/>
                </a:lnTo>
                <a:lnTo>
                  <a:pt x="225234" y="143697"/>
                </a:lnTo>
                <a:lnTo>
                  <a:pt x="225234" y="137760"/>
                </a:lnTo>
                <a:close/>
                <a:moveTo>
                  <a:pt x="237417" y="137760"/>
                </a:moveTo>
                <a:lnTo>
                  <a:pt x="237417" y="143697"/>
                </a:lnTo>
                <a:lnTo>
                  <a:pt x="231481" y="143697"/>
                </a:lnTo>
                <a:lnTo>
                  <a:pt x="231481" y="137760"/>
                </a:lnTo>
                <a:close/>
                <a:moveTo>
                  <a:pt x="243664" y="137760"/>
                </a:moveTo>
                <a:lnTo>
                  <a:pt x="243664" y="143697"/>
                </a:lnTo>
                <a:lnTo>
                  <a:pt x="237729" y="143697"/>
                </a:lnTo>
                <a:lnTo>
                  <a:pt x="237729" y="137760"/>
                </a:lnTo>
                <a:close/>
                <a:moveTo>
                  <a:pt x="249911" y="137760"/>
                </a:moveTo>
                <a:lnTo>
                  <a:pt x="249911" y="143697"/>
                </a:lnTo>
                <a:lnTo>
                  <a:pt x="243977" y="143697"/>
                </a:lnTo>
                <a:lnTo>
                  <a:pt x="243977" y="137760"/>
                </a:lnTo>
                <a:close/>
                <a:moveTo>
                  <a:pt x="256161" y="137760"/>
                </a:moveTo>
                <a:lnTo>
                  <a:pt x="256161" y="143697"/>
                </a:lnTo>
                <a:lnTo>
                  <a:pt x="250225" y="143697"/>
                </a:lnTo>
                <a:lnTo>
                  <a:pt x="250225" y="137760"/>
                </a:lnTo>
                <a:close/>
                <a:moveTo>
                  <a:pt x="262409" y="137760"/>
                </a:moveTo>
                <a:lnTo>
                  <a:pt x="262409" y="143697"/>
                </a:lnTo>
                <a:lnTo>
                  <a:pt x="256474" y="143697"/>
                </a:lnTo>
                <a:lnTo>
                  <a:pt x="256474" y="137760"/>
                </a:lnTo>
                <a:close/>
                <a:moveTo>
                  <a:pt x="268656" y="137760"/>
                </a:moveTo>
                <a:lnTo>
                  <a:pt x="268656" y="143697"/>
                </a:lnTo>
                <a:lnTo>
                  <a:pt x="262721" y="143697"/>
                </a:lnTo>
                <a:lnTo>
                  <a:pt x="262721" y="137760"/>
                </a:lnTo>
                <a:close/>
                <a:moveTo>
                  <a:pt x="274904" y="137760"/>
                </a:moveTo>
                <a:lnTo>
                  <a:pt x="274904" y="143697"/>
                </a:lnTo>
                <a:lnTo>
                  <a:pt x="268968" y="143697"/>
                </a:lnTo>
                <a:lnTo>
                  <a:pt x="268968" y="137760"/>
                </a:lnTo>
                <a:close/>
                <a:moveTo>
                  <a:pt x="6251" y="144011"/>
                </a:moveTo>
                <a:lnTo>
                  <a:pt x="6251" y="149945"/>
                </a:lnTo>
                <a:lnTo>
                  <a:pt x="315" y="149945"/>
                </a:lnTo>
                <a:lnTo>
                  <a:pt x="315" y="144011"/>
                </a:lnTo>
                <a:close/>
                <a:moveTo>
                  <a:pt x="12498" y="144011"/>
                </a:moveTo>
                <a:lnTo>
                  <a:pt x="12498" y="149945"/>
                </a:lnTo>
                <a:lnTo>
                  <a:pt x="6562" y="149945"/>
                </a:lnTo>
                <a:lnTo>
                  <a:pt x="6562" y="144011"/>
                </a:lnTo>
                <a:close/>
                <a:moveTo>
                  <a:pt x="18745" y="144011"/>
                </a:moveTo>
                <a:lnTo>
                  <a:pt x="18745" y="149945"/>
                </a:lnTo>
                <a:lnTo>
                  <a:pt x="12810" y="149945"/>
                </a:lnTo>
                <a:lnTo>
                  <a:pt x="12810" y="144011"/>
                </a:lnTo>
                <a:close/>
                <a:moveTo>
                  <a:pt x="24992" y="144011"/>
                </a:moveTo>
                <a:lnTo>
                  <a:pt x="24992" y="149945"/>
                </a:lnTo>
                <a:lnTo>
                  <a:pt x="19058" y="149945"/>
                </a:lnTo>
                <a:lnTo>
                  <a:pt x="19058" y="144011"/>
                </a:lnTo>
                <a:close/>
                <a:moveTo>
                  <a:pt x="31241" y="144011"/>
                </a:moveTo>
                <a:lnTo>
                  <a:pt x="31241" y="149945"/>
                </a:lnTo>
                <a:lnTo>
                  <a:pt x="25305" y="149945"/>
                </a:lnTo>
                <a:lnTo>
                  <a:pt x="25305" y="144011"/>
                </a:lnTo>
                <a:close/>
                <a:moveTo>
                  <a:pt x="37489" y="144011"/>
                </a:moveTo>
                <a:lnTo>
                  <a:pt x="37489" y="149945"/>
                </a:lnTo>
                <a:lnTo>
                  <a:pt x="31553" y="149945"/>
                </a:lnTo>
                <a:lnTo>
                  <a:pt x="31553" y="144011"/>
                </a:lnTo>
                <a:close/>
                <a:moveTo>
                  <a:pt x="43737" y="144011"/>
                </a:moveTo>
                <a:lnTo>
                  <a:pt x="43737" y="149945"/>
                </a:lnTo>
                <a:lnTo>
                  <a:pt x="37802" y="149945"/>
                </a:lnTo>
                <a:lnTo>
                  <a:pt x="37802" y="144011"/>
                </a:lnTo>
                <a:close/>
                <a:moveTo>
                  <a:pt x="49985" y="144011"/>
                </a:moveTo>
                <a:lnTo>
                  <a:pt x="49985" y="149945"/>
                </a:lnTo>
                <a:lnTo>
                  <a:pt x="44049" y="149945"/>
                </a:lnTo>
                <a:lnTo>
                  <a:pt x="44049" y="144011"/>
                </a:lnTo>
                <a:close/>
                <a:moveTo>
                  <a:pt x="56232" y="144011"/>
                </a:moveTo>
                <a:lnTo>
                  <a:pt x="56232" y="149945"/>
                </a:lnTo>
                <a:lnTo>
                  <a:pt x="50296" y="149945"/>
                </a:lnTo>
                <a:lnTo>
                  <a:pt x="50296" y="144011"/>
                </a:lnTo>
                <a:close/>
                <a:moveTo>
                  <a:pt x="62480" y="144011"/>
                </a:moveTo>
                <a:lnTo>
                  <a:pt x="62480" y="149945"/>
                </a:lnTo>
                <a:lnTo>
                  <a:pt x="56545" y="149945"/>
                </a:lnTo>
                <a:lnTo>
                  <a:pt x="56545" y="144011"/>
                </a:lnTo>
                <a:close/>
                <a:moveTo>
                  <a:pt x="68727" y="144011"/>
                </a:moveTo>
                <a:lnTo>
                  <a:pt x="68727" y="149945"/>
                </a:lnTo>
                <a:lnTo>
                  <a:pt x="62792" y="149945"/>
                </a:lnTo>
                <a:lnTo>
                  <a:pt x="62792" y="144011"/>
                </a:lnTo>
                <a:close/>
                <a:moveTo>
                  <a:pt x="74975" y="144011"/>
                </a:moveTo>
                <a:lnTo>
                  <a:pt x="74975" y="149945"/>
                </a:lnTo>
                <a:lnTo>
                  <a:pt x="69039" y="149945"/>
                </a:lnTo>
                <a:lnTo>
                  <a:pt x="69039" y="144011"/>
                </a:lnTo>
                <a:close/>
                <a:moveTo>
                  <a:pt x="81223" y="144011"/>
                </a:moveTo>
                <a:lnTo>
                  <a:pt x="81223" y="149945"/>
                </a:lnTo>
                <a:lnTo>
                  <a:pt x="75286" y="149945"/>
                </a:lnTo>
                <a:lnTo>
                  <a:pt x="75286" y="144011"/>
                </a:lnTo>
                <a:close/>
                <a:moveTo>
                  <a:pt x="87470" y="144011"/>
                </a:moveTo>
                <a:lnTo>
                  <a:pt x="87470" y="149945"/>
                </a:lnTo>
                <a:lnTo>
                  <a:pt x="81535" y="149945"/>
                </a:lnTo>
                <a:lnTo>
                  <a:pt x="81535" y="144011"/>
                </a:lnTo>
                <a:close/>
                <a:moveTo>
                  <a:pt x="93718" y="144011"/>
                </a:moveTo>
                <a:lnTo>
                  <a:pt x="93718" y="149945"/>
                </a:lnTo>
                <a:lnTo>
                  <a:pt x="87784" y="149945"/>
                </a:lnTo>
                <a:lnTo>
                  <a:pt x="87784" y="144011"/>
                </a:lnTo>
                <a:close/>
                <a:moveTo>
                  <a:pt x="99967" y="144011"/>
                </a:moveTo>
                <a:lnTo>
                  <a:pt x="99967" y="149945"/>
                </a:lnTo>
                <a:lnTo>
                  <a:pt x="94031" y="149945"/>
                </a:lnTo>
                <a:lnTo>
                  <a:pt x="94031" y="144011"/>
                </a:lnTo>
                <a:close/>
                <a:moveTo>
                  <a:pt x="106214" y="144011"/>
                </a:moveTo>
                <a:lnTo>
                  <a:pt x="106214" y="149945"/>
                </a:lnTo>
                <a:lnTo>
                  <a:pt x="100278" y="149945"/>
                </a:lnTo>
                <a:lnTo>
                  <a:pt x="100278" y="144011"/>
                </a:lnTo>
                <a:close/>
                <a:moveTo>
                  <a:pt x="112461" y="144011"/>
                </a:moveTo>
                <a:lnTo>
                  <a:pt x="112461" y="149945"/>
                </a:lnTo>
                <a:lnTo>
                  <a:pt x="106527" y="149945"/>
                </a:lnTo>
                <a:lnTo>
                  <a:pt x="106527" y="144011"/>
                </a:lnTo>
                <a:close/>
                <a:moveTo>
                  <a:pt x="118710" y="144011"/>
                </a:moveTo>
                <a:lnTo>
                  <a:pt x="118710" y="149945"/>
                </a:lnTo>
                <a:lnTo>
                  <a:pt x="112774" y="149945"/>
                </a:lnTo>
                <a:lnTo>
                  <a:pt x="112774" y="144011"/>
                </a:lnTo>
                <a:close/>
                <a:moveTo>
                  <a:pt x="124957" y="144011"/>
                </a:moveTo>
                <a:lnTo>
                  <a:pt x="124957" y="149945"/>
                </a:lnTo>
                <a:lnTo>
                  <a:pt x="119021" y="149945"/>
                </a:lnTo>
                <a:lnTo>
                  <a:pt x="119021" y="144011"/>
                </a:lnTo>
                <a:close/>
                <a:moveTo>
                  <a:pt x="131204" y="144011"/>
                </a:moveTo>
                <a:lnTo>
                  <a:pt x="131204" y="149945"/>
                </a:lnTo>
                <a:lnTo>
                  <a:pt x="125270" y="149945"/>
                </a:lnTo>
                <a:lnTo>
                  <a:pt x="125270" y="144011"/>
                </a:lnTo>
                <a:close/>
                <a:moveTo>
                  <a:pt x="137451" y="144011"/>
                </a:moveTo>
                <a:lnTo>
                  <a:pt x="137451" y="149945"/>
                </a:lnTo>
                <a:lnTo>
                  <a:pt x="131517" y="149945"/>
                </a:lnTo>
                <a:lnTo>
                  <a:pt x="131517" y="144011"/>
                </a:lnTo>
                <a:close/>
                <a:moveTo>
                  <a:pt x="143702" y="144011"/>
                </a:moveTo>
                <a:lnTo>
                  <a:pt x="143702" y="149945"/>
                </a:lnTo>
                <a:lnTo>
                  <a:pt x="137766" y="149945"/>
                </a:lnTo>
                <a:lnTo>
                  <a:pt x="137766" y="144011"/>
                </a:lnTo>
                <a:close/>
                <a:moveTo>
                  <a:pt x="149949" y="144011"/>
                </a:moveTo>
                <a:lnTo>
                  <a:pt x="149949" y="149945"/>
                </a:lnTo>
                <a:lnTo>
                  <a:pt x="144015" y="149945"/>
                </a:lnTo>
                <a:lnTo>
                  <a:pt x="144015" y="144011"/>
                </a:lnTo>
                <a:close/>
                <a:moveTo>
                  <a:pt x="156196" y="144011"/>
                </a:moveTo>
                <a:lnTo>
                  <a:pt x="156196" y="149945"/>
                </a:lnTo>
                <a:lnTo>
                  <a:pt x="150262" y="149945"/>
                </a:lnTo>
                <a:lnTo>
                  <a:pt x="150262" y="144011"/>
                </a:lnTo>
                <a:close/>
                <a:moveTo>
                  <a:pt x="162445" y="144011"/>
                </a:moveTo>
                <a:lnTo>
                  <a:pt x="162445" y="149945"/>
                </a:lnTo>
                <a:lnTo>
                  <a:pt x="156509" y="149945"/>
                </a:lnTo>
                <a:lnTo>
                  <a:pt x="156509" y="144011"/>
                </a:lnTo>
                <a:close/>
                <a:moveTo>
                  <a:pt x="168692" y="144011"/>
                </a:moveTo>
                <a:lnTo>
                  <a:pt x="168692" y="149945"/>
                </a:lnTo>
                <a:lnTo>
                  <a:pt x="162756" y="149945"/>
                </a:lnTo>
                <a:lnTo>
                  <a:pt x="162756" y="144011"/>
                </a:lnTo>
                <a:close/>
                <a:moveTo>
                  <a:pt x="174939" y="144011"/>
                </a:moveTo>
                <a:lnTo>
                  <a:pt x="174939" y="149945"/>
                </a:lnTo>
                <a:lnTo>
                  <a:pt x="169005" y="149945"/>
                </a:lnTo>
                <a:lnTo>
                  <a:pt x="169005" y="144011"/>
                </a:lnTo>
                <a:close/>
                <a:moveTo>
                  <a:pt x="181186" y="144011"/>
                </a:moveTo>
                <a:lnTo>
                  <a:pt x="181186" y="149945"/>
                </a:lnTo>
                <a:lnTo>
                  <a:pt x="175252" y="149945"/>
                </a:lnTo>
                <a:lnTo>
                  <a:pt x="175252" y="144011"/>
                </a:lnTo>
                <a:close/>
                <a:moveTo>
                  <a:pt x="187433" y="144011"/>
                </a:moveTo>
                <a:lnTo>
                  <a:pt x="187433" y="149945"/>
                </a:lnTo>
                <a:lnTo>
                  <a:pt x="181499" y="149945"/>
                </a:lnTo>
                <a:lnTo>
                  <a:pt x="181499" y="144011"/>
                </a:lnTo>
                <a:close/>
                <a:moveTo>
                  <a:pt x="193682" y="144011"/>
                </a:moveTo>
                <a:lnTo>
                  <a:pt x="193682" y="149945"/>
                </a:lnTo>
                <a:lnTo>
                  <a:pt x="187746" y="149945"/>
                </a:lnTo>
                <a:lnTo>
                  <a:pt x="187746" y="144011"/>
                </a:lnTo>
                <a:close/>
                <a:moveTo>
                  <a:pt x="199931" y="144011"/>
                </a:moveTo>
                <a:lnTo>
                  <a:pt x="199931" y="149945"/>
                </a:lnTo>
                <a:lnTo>
                  <a:pt x="193996" y="149945"/>
                </a:lnTo>
                <a:lnTo>
                  <a:pt x="193996" y="144011"/>
                </a:lnTo>
                <a:close/>
                <a:moveTo>
                  <a:pt x="206180" y="144011"/>
                </a:moveTo>
                <a:lnTo>
                  <a:pt x="206180" y="149945"/>
                </a:lnTo>
                <a:lnTo>
                  <a:pt x="200244" y="149945"/>
                </a:lnTo>
                <a:lnTo>
                  <a:pt x="200244" y="144011"/>
                </a:lnTo>
                <a:close/>
                <a:moveTo>
                  <a:pt x="212427" y="144011"/>
                </a:moveTo>
                <a:lnTo>
                  <a:pt x="212427" y="149945"/>
                </a:lnTo>
                <a:lnTo>
                  <a:pt x="206491" y="149945"/>
                </a:lnTo>
                <a:lnTo>
                  <a:pt x="206491" y="144011"/>
                </a:lnTo>
                <a:close/>
                <a:moveTo>
                  <a:pt x="218674" y="144011"/>
                </a:moveTo>
                <a:lnTo>
                  <a:pt x="218674" y="149945"/>
                </a:lnTo>
                <a:lnTo>
                  <a:pt x="212739" y="149945"/>
                </a:lnTo>
                <a:lnTo>
                  <a:pt x="212739" y="144011"/>
                </a:lnTo>
                <a:close/>
                <a:moveTo>
                  <a:pt x="224921" y="144011"/>
                </a:moveTo>
                <a:lnTo>
                  <a:pt x="224921" y="149945"/>
                </a:lnTo>
                <a:lnTo>
                  <a:pt x="218987" y="149945"/>
                </a:lnTo>
                <a:lnTo>
                  <a:pt x="218987" y="144011"/>
                </a:lnTo>
                <a:close/>
                <a:moveTo>
                  <a:pt x="231170" y="144011"/>
                </a:moveTo>
                <a:lnTo>
                  <a:pt x="231170" y="149945"/>
                </a:lnTo>
                <a:lnTo>
                  <a:pt x="225234" y="149945"/>
                </a:lnTo>
                <a:lnTo>
                  <a:pt x="225234" y="144011"/>
                </a:lnTo>
                <a:close/>
                <a:moveTo>
                  <a:pt x="237417" y="144011"/>
                </a:moveTo>
                <a:lnTo>
                  <a:pt x="237417" y="149945"/>
                </a:lnTo>
                <a:lnTo>
                  <a:pt x="231481" y="149945"/>
                </a:lnTo>
                <a:lnTo>
                  <a:pt x="231481" y="144011"/>
                </a:lnTo>
                <a:close/>
                <a:moveTo>
                  <a:pt x="243664" y="144011"/>
                </a:moveTo>
                <a:lnTo>
                  <a:pt x="243664" y="149945"/>
                </a:lnTo>
                <a:lnTo>
                  <a:pt x="237729" y="149945"/>
                </a:lnTo>
                <a:lnTo>
                  <a:pt x="237729" y="144011"/>
                </a:lnTo>
                <a:close/>
                <a:moveTo>
                  <a:pt x="249911" y="144011"/>
                </a:moveTo>
                <a:lnTo>
                  <a:pt x="249911" y="149945"/>
                </a:lnTo>
                <a:lnTo>
                  <a:pt x="243977" y="149945"/>
                </a:lnTo>
                <a:lnTo>
                  <a:pt x="243977" y="144011"/>
                </a:lnTo>
                <a:close/>
                <a:moveTo>
                  <a:pt x="256161" y="144011"/>
                </a:moveTo>
                <a:lnTo>
                  <a:pt x="256161" y="149945"/>
                </a:lnTo>
                <a:lnTo>
                  <a:pt x="250225" y="149945"/>
                </a:lnTo>
                <a:lnTo>
                  <a:pt x="250225" y="144011"/>
                </a:lnTo>
                <a:close/>
                <a:moveTo>
                  <a:pt x="262409" y="144011"/>
                </a:moveTo>
                <a:lnTo>
                  <a:pt x="262409" y="149945"/>
                </a:lnTo>
                <a:lnTo>
                  <a:pt x="256474" y="149945"/>
                </a:lnTo>
                <a:lnTo>
                  <a:pt x="256474" y="144011"/>
                </a:lnTo>
                <a:close/>
                <a:moveTo>
                  <a:pt x="268656" y="144011"/>
                </a:moveTo>
                <a:lnTo>
                  <a:pt x="268656" y="149945"/>
                </a:lnTo>
                <a:lnTo>
                  <a:pt x="262721" y="149945"/>
                </a:lnTo>
                <a:lnTo>
                  <a:pt x="262721" y="144011"/>
                </a:lnTo>
                <a:close/>
                <a:moveTo>
                  <a:pt x="274904" y="144011"/>
                </a:moveTo>
                <a:lnTo>
                  <a:pt x="274904" y="149945"/>
                </a:lnTo>
                <a:lnTo>
                  <a:pt x="268968" y="149945"/>
                </a:lnTo>
                <a:lnTo>
                  <a:pt x="268968" y="144011"/>
                </a:lnTo>
                <a:close/>
                <a:moveTo>
                  <a:pt x="6251" y="150258"/>
                </a:moveTo>
                <a:lnTo>
                  <a:pt x="6251" y="156192"/>
                </a:lnTo>
                <a:lnTo>
                  <a:pt x="315" y="156192"/>
                </a:lnTo>
                <a:lnTo>
                  <a:pt x="315" y="150258"/>
                </a:lnTo>
                <a:close/>
                <a:moveTo>
                  <a:pt x="12498" y="150258"/>
                </a:moveTo>
                <a:lnTo>
                  <a:pt x="12498" y="156192"/>
                </a:lnTo>
                <a:lnTo>
                  <a:pt x="6562" y="156192"/>
                </a:lnTo>
                <a:lnTo>
                  <a:pt x="6562" y="150258"/>
                </a:lnTo>
                <a:close/>
                <a:moveTo>
                  <a:pt x="18745" y="150258"/>
                </a:moveTo>
                <a:lnTo>
                  <a:pt x="18745" y="156192"/>
                </a:lnTo>
                <a:lnTo>
                  <a:pt x="12810" y="156192"/>
                </a:lnTo>
                <a:lnTo>
                  <a:pt x="12810" y="150258"/>
                </a:lnTo>
                <a:close/>
                <a:moveTo>
                  <a:pt x="24992" y="150258"/>
                </a:moveTo>
                <a:lnTo>
                  <a:pt x="24992" y="156192"/>
                </a:lnTo>
                <a:lnTo>
                  <a:pt x="19058" y="156192"/>
                </a:lnTo>
                <a:lnTo>
                  <a:pt x="19058" y="150258"/>
                </a:lnTo>
                <a:close/>
                <a:moveTo>
                  <a:pt x="31241" y="150258"/>
                </a:moveTo>
                <a:lnTo>
                  <a:pt x="31241" y="156192"/>
                </a:lnTo>
                <a:lnTo>
                  <a:pt x="25305" y="156192"/>
                </a:lnTo>
                <a:lnTo>
                  <a:pt x="25305" y="150258"/>
                </a:lnTo>
                <a:close/>
                <a:moveTo>
                  <a:pt x="37489" y="150258"/>
                </a:moveTo>
                <a:lnTo>
                  <a:pt x="37489" y="156192"/>
                </a:lnTo>
                <a:lnTo>
                  <a:pt x="31553" y="156192"/>
                </a:lnTo>
                <a:lnTo>
                  <a:pt x="31553" y="150258"/>
                </a:lnTo>
                <a:close/>
                <a:moveTo>
                  <a:pt x="43737" y="150258"/>
                </a:moveTo>
                <a:lnTo>
                  <a:pt x="43737" y="156192"/>
                </a:lnTo>
                <a:lnTo>
                  <a:pt x="37802" y="156192"/>
                </a:lnTo>
                <a:lnTo>
                  <a:pt x="37802" y="150258"/>
                </a:lnTo>
                <a:close/>
                <a:moveTo>
                  <a:pt x="49985" y="150258"/>
                </a:moveTo>
                <a:lnTo>
                  <a:pt x="49985" y="156192"/>
                </a:lnTo>
                <a:lnTo>
                  <a:pt x="44049" y="156192"/>
                </a:lnTo>
                <a:lnTo>
                  <a:pt x="44049" y="150258"/>
                </a:lnTo>
                <a:close/>
                <a:moveTo>
                  <a:pt x="56232" y="150258"/>
                </a:moveTo>
                <a:lnTo>
                  <a:pt x="56232" y="156192"/>
                </a:lnTo>
                <a:lnTo>
                  <a:pt x="50296" y="156192"/>
                </a:lnTo>
                <a:lnTo>
                  <a:pt x="50296" y="150258"/>
                </a:lnTo>
                <a:close/>
                <a:moveTo>
                  <a:pt x="62480" y="150258"/>
                </a:moveTo>
                <a:lnTo>
                  <a:pt x="62480" y="156192"/>
                </a:lnTo>
                <a:lnTo>
                  <a:pt x="56545" y="156192"/>
                </a:lnTo>
                <a:lnTo>
                  <a:pt x="56545" y="150258"/>
                </a:lnTo>
                <a:close/>
                <a:moveTo>
                  <a:pt x="68727" y="150258"/>
                </a:moveTo>
                <a:lnTo>
                  <a:pt x="68727" y="156192"/>
                </a:lnTo>
                <a:lnTo>
                  <a:pt x="62792" y="156192"/>
                </a:lnTo>
                <a:lnTo>
                  <a:pt x="62792" y="150258"/>
                </a:lnTo>
                <a:close/>
                <a:moveTo>
                  <a:pt x="74975" y="150258"/>
                </a:moveTo>
                <a:lnTo>
                  <a:pt x="74975" y="156192"/>
                </a:lnTo>
                <a:lnTo>
                  <a:pt x="69039" y="156192"/>
                </a:lnTo>
                <a:lnTo>
                  <a:pt x="69039" y="150258"/>
                </a:lnTo>
                <a:close/>
                <a:moveTo>
                  <a:pt x="81223" y="150258"/>
                </a:moveTo>
                <a:lnTo>
                  <a:pt x="81223" y="156192"/>
                </a:lnTo>
                <a:lnTo>
                  <a:pt x="75286" y="156192"/>
                </a:lnTo>
                <a:lnTo>
                  <a:pt x="75286" y="150258"/>
                </a:lnTo>
                <a:close/>
                <a:moveTo>
                  <a:pt x="87470" y="150258"/>
                </a:moveTo>
                <a:lnTo>
                  <a:pt x="87470" y="156192"/>
                </a:lnTo>
                <a:lnTo>
                  <a:pt x="81535" y="156192"/>
                </a:lnTo>
                <a:lnTo>
                  <a:pt x="81535" y="150258"/>
                </a:lnTo>
                <a:close/>
                <a:moveTo>
                  <a:pt x="93718" y="150258"/>
                </a:moveTo>
                <a:lnTo>
                  <a:pt x="93718" y="156192"/>
                </a:lnTo>
                <a:lnTo>
                  <a:pt x="87784" y="156192"/>
                </a:lnTo>
                <a:lnTo>
                  <a:pt x="87784" y="150258"/>
                </a:lnTo>
                <a:close/>
                <a:moveTo>
                  <a:pt x="99967" y="150258"/>
                </a:moveTo>
                <a:lnTo>
                  <a:pt x="99967" y="156192"/>
                </a:lnTo>
                <a:lnTo>
                  <a:pt x="94031" y="156192"/>
                </a:lnTo>
                <a:lnTo>
                  <a:pt x="94031" y="150258"/>
                </a:lnTo>
                <a:close/>
                <a:moveTo>
                  <a:pt x="106214" y="150258"/>
                </a:moveTo>
                <a:lnTo>
                  <a:pt x="106214" y="156192"/>
                </a:lnTo>
                <a:lnTo>
                  <a:pt x="100278" y="156192"/>
                </a:lnTo>
                <a:lnTo>
                  <a:pt x="100278" y="150258"/>
                </a:lnTo>
                <a:close/>
                <a:moveTo>
                  <a:pt x="112461" y="150258"/>
                </a:moveTo>
                <a:lnTo>
                  <a:pt x="112461" y="156192"/>
                </a:lnTo>
                <a:lnTo>
                  <a:pt x="106527" y="156192"/>
                </a:lnTo>
                <a:lnTo>
                  <a:pt x="106527" y="150258"/>
                </a:lnTo>
                <a:close/>
                <a:moveTo>
                  <a:pt x="118710" y="150258"/>
                </a:moveTo>
                <a:lnTo>
                  <a:pt x="118710" y="156192"/>
                </a:lnTo>
                <a:lnTo>
                  <a:pt x="112774" y="156192"/>
                </a:lnTo>
                <a:lnTo>
                  <a:pt x="112774" y="150258"/>
                </a:lnTo>
                <a:close/>
                <a:moveTo>
                  <a:pt x="124957" y="150258"/>
                </a:moveTo>
                <a:lnTo>
                  <a:pt x="124957" y="156192"/>
                </a:lnTo>
                <a:lnTo>
                  <a:pt x="119021" y="156192"/>
                </a:lnTo>
                <a:lnTo>
                  <a:pt x="119021" y="150258"/>
                </a:lnTo>
                <a:close/>
                <a:moveTo>
                  <a:pt x="131204" y="150258"/>
                </a:moveTo>
                <a:lnTo>
                  <a:pt x="131204" y="156192"/>
                </a:lnTo>
                <a:lnTo>
                  <a:pt x="125270" y="156192"/>
                </a:lnTo>
                <a:lnTo>
                  <a:pt x="125270" y="150258"/>
                </a:lnTo>
                <a:close/>
                <a:moveTo>
                  <a:pt x="137451" y="150258"/>
                </a:moveTo>
                <a:lnTo>
                  <a:pt x="137451" y="156192"/>
                </a:lnTo>
                <a:lnTo>
                  <a:pt x="131517" y="156192"/>
                </a:lnTo>
                <a:lnTo>
                  <a:pt x="131517" y="150258"/>
                </a:lnTo>
                <a:close/>
                <a:moveTo>
                  <a:pt x="143702" y="150258"/>
                </a:moveTo>
                <a:lnTo>
                  <a:pt x="143702" y="156192"/>
                </a:lnTo>
                <a:lnTo>
                  <a:pt x="137766" y="156192"/>
                </a:lnTo>
                <a:lnTo>
                  <a:pt x="137766" y="150258"/>
                </a:lnTo>
                <a:close/>
                <a:moveTo>
                  <a:pt x="149949" y="150258"/>
                </a:moveTo>
                <a:lnTo>
                  <a:pt x="149949" y="156192"/>
                </a:lnTo>
                <a:lnTo>
                  <a:pt x="144015" y="156192"/>
                </a:lnTo>
                <a:lnTo>
                  <a:pt x="144015" y="150258"/>
                </a:lnTo>
                <a:close/>
                <a:moveTo>
                  <a:pt x="156196" y="150258"/>
                </a:moveTo>
                <a:lnTo>
                  <a:pt x="156196" y="156192"/>
                </a:lnTo>
                <a:lnTo>
                  <a:pt x="150262" y="156192"/>
                </a:lnTo>
                <a:lnTo>
                  <a:pt x="150262" y="150258"/>
                </a:lnTo>
                <a:close/>
                <a:moveTo>
                  <a:pt x="162445" y="150258"/>
                </a:moveTo>
                <a:lnTo>
                  <a:pt x="162445" y="156192"/>
                </a:lnTo>
                <a:lnTo>
                  <a:pt x="156509" y="156192"/>
                </a:lnTo>
                <a:lnTo>
                  <a:pt x="156509" y="150258"/>
                </a:lnTo>
                <a:close/>
                <a:moveTo>
                  <a:pt x="168692" y="150258"/>
                </a:moveTo>
                <a:lnTo>
                  <a:pt x="168692" y="156192"/>
                </a:lnTo>
                <a:lnTo>
                  <a:pt x="162756" y="156192"/>
                </a:lnTo>
                <a:lnTo>
                  <a:pt x="162756" y="150258"/>
                </a:lnTo>
                <a:close/>
                <a:moveTo>
                  <a:pt x="174939" y="150258"/>
                </a:moveTo>
                <a:lnTo>
                  <a:pt x="174939" y="156192"/>
                </a:lnTo>
                <a:lnTo>
                  <a:pt x="169005" y="156192"/>
                </a:lnTo>
                <a:lnTo>
                  <a:pt x="169005" y="150258"/>
                </a:lnTo>
                <a:close/>
                <a:moveTo>
                  <a:pt x="181186" y="150258"/>
                </a:moveTo>
                <a:lnTo>
                  <a:pt x="181186" y="156192"/>
                </a:lnTo>
                <a:lnTo>
                  <a:pt x="175252" y="156192"/>
                </a:lnTo>
                <a:lnTo>
                  <a:pt x="175252" y="150258"/>
                </a:lnTo>
                <a:close/>
                <a:moveTo>
                  <a:pt x="187433" y="150258"/>
                </a:moveTo>
                <a:lnTo>
                  <a:pt x="187433" y="156192"/>
                </a:lnTo>
                <a:lnTo>
                  <a:pt x="181499" y="156192"/>
                </a:lnTo>
                <a:lnTo>
                  <a:pt x="181499" y="150258"/>
                </a:lnTo>
                <a:close/>
                <a:moveTo>
                  <a:pt x="193682" y="150258"/>
                </a:moveTo>
                <a:lnTo>
                  <a:pt x="193682" y="156192"/>
                </a:lnTo>
                <a:lnTo>
                  <a:pt x="187746" y="156192"/>
                </a:lnTo>
                <a:lnTo>
                  <a:pt x="187746" y="150258"/>
                </a:lnTo>
                <a:close/>
                <a:moveTo>
                  <a:pt x="199931" y="150258"/>
                </a:moveTo>
                <a:lnTo>
                  <a:pt x="199931" y="156192"/>
                </a:lnTo>
                <a:lnTo>
                  <a:pt x="193996" y="156192"/>
                </a:lnTo>
                <a:lnTo>
                  <a:pt x="193996" y="150258"/>
                </a:lnTo>
                <a:close/>
                <a:moveTo>
                  <a:pt x="206180" y="150258"/>
                </a:moveTo>
                <a:lnTo>
                  <a:pt x="206180" y="156192"/>
                </a:lnTo>
                <a:lnTo>
                  <a:pt x="200244" y="156192"/>
                </a:lnTo>
                <a:lnTo>
                  <a:pt x="200244" y="150258"/>
                </a:lnTo>
                <a:close/>
                <a:moveTo>
                  <a:pt x="212427" y="150258"/>
                </a:moveTo>
                <a:lnTo>
                  <a:pt x="212427" y="156192"/>
                </a:lnTo>
                <a:lnTo>
                  <a:pt x="206491" y="156192"/>
                </a:lnTo>
                <a:lnTo>
                  <a:pt x="206491" y="150258"/>
                </a:lnTo>
                <a:close/>
                <a:moveTo>
                  <a:pt x="218674" y="150258"/>
                </a:moveTo>
                <a:lnTo>
                  <a:pt x="218674" y="156192"/>
                </a:lnTo>
                <a:lnTo>
                  <a:pt x="212739" y="156192"/>
                </a:lnTo>
                <a:lnTo>
                  <a:pt x="212739" y="150258"/>
                </a:lnTo>
                <a:close/>
                <a:moveTo>
                  <a:pt x="224921" y="150258"/>
                </a:moveTo>
                <a:lnTo>
                  <a:pt x="224921" y="156192"/>
                </a:lnTo>
                <a:lnTo>
                  <a:pt x="218987" y="156192"/>
                </a:lnTo>
                <a:lnTo>
                  <a:pt x="218987" y="150258"/>
                </a:lnTo>
                <a:close/>
                <a:moveTo>
                  <a:pt x="231170" y="150258"/>
                </a:moveTo>
                <a:lnTo>
                  <a:pt x="231170" y="156192"/>
                </a:lnTo>
                <a:lnTo>
                  <a:pt x="225234" y="156192"/>
                </a:lnTo>
                <a:lnTo>
                  <a:pt x="225234" y="150258"/>
                </a:lnTo>
                <a:close/>
                <a:moveTo>
                  <a:pt x="237417" y="150258"/>
                </a:moveTo>
                <a:lnTo>
                  <a:pt x="237417" y="156192"/>
                </a:lnTo>
                <a:lnTo>
                  <a:pt x="231481" y="156192"/>
                </a:lnTo>
                <a:lnTo>
                  <a:pt x="231481" y="150258"/>
                </a:lnTo>
                <a:close/>
                <a:moveTo>
                  <a:pt x="243664" y="150258"/>
                </a:moveTo>
                <a:lnTo>
                  <a:pt x="243664" y="156192"/>
                </a:lnTo>
                <a:lnTo>
                  <a:pt x="237729" y="156192"/>
                </a:lnTo>
                <a:lnTo>
                  <a:pt x="237729" y="150258"/>
                </a:lnTo>
                <a:close/>
                <a:moveTo>
                  <a:pt x="249911" y="150258"/>
                </a:moveTo>
                <a:lnTo>
                  <a:pt x="249911" y="156192"/>
                </a:lnTo>
                <a:lnTo>
                  <a:pt x="243977" y="156192"/>
                </a:lnTo>
                <a:lnTo>
                  <a:pt x="243977" y="150258"/>
                </a:lnTo>
                <a:close/>
                <a:moveTo>
                  <a:pt x="256161" y="150258"/>
                </a:moveTo>
                <a:lnTo>
                  <a:pt x="256161" y="156192"/>
                </a:lnTo>
                <a:lnTo>
                  <a:pt x="250225" y="156192"/>
                </a:lnTo>
                <a:lnTo>
                  <a:pt x="250225" y="150258"/>
                </a:lnTo>
                <a:close/>
                <a:moveTo>
                  <a:pt x="262409" y="150258"/>
                </a:moveTo>
                <a:lnTo>
                  <a:pt x="262409" y="156192"/>
                </a:lnTo>
                <a:lnTo>
                  <a:pt x="256474" y="156192"/>
                </a:lnTo>
                <a:lnTo>
                  <a:pt x="256474" y="150258"/>
                </a:lnTo>
                <a:close/>
                <a:moveTo>
                  <a:pt x="268656" y="150258"/>
                </a:moveTo>
                <a:lnTo>
                  <a:pt x="268656" y="156192"/>
                </a:lnTo>
                <a:lnTo>
                  <a:pt x="262721" y="156192"/>
                </a:lnTo>
                <a:lnTo>
                  <a:pt x="262721" y="150258"/>
                </a:lnTo>
                <a:close/>
                <a:moveTo>
                  <a:pt x="274904" y="150258"/>
                </a:moveTo>
                <a:lnTo>
                  <a:pt x="274904" y="156192"/>
                </a:lnTo>
                <a:lnTo>
                  <a:pt x="268968" y="156192"/>
                </a:lnTo>
                <a:lnTo>
                  <a:pt x="268968" y="150258"/>
                </a:lnTo>
                <a:close/>
                <a:moveTo>
                  <a:pt x="158" y="0"/>
                </a:moveTo>
                <a:lnTo>
                  <a:pt x="158" y="157"/>
                </a:lnTo>
                <a:lnTo>
                  <a:pt x="0" y="157"/>
                </a:lnTo>
                <a:lnTo>
                  <a:pt x="0" y="156350"/>
                </a:lnTo>
                <a:lnTo>
                  <a:pt x="158" y="156350"/>
                </a:lnTo>
                <a:lnTo>
                  <a:pt x="158" y="156508"/>
                </a:lnTo>
                <a:lnTo>
                  <a:pt x="275059" y="156508"/>
                </a:lnTo>
                <a:lnTo>
                  <a:pt x="275059" y="156350"/>
                </a:lnTo>
                <a:lnTo>
                  <a:pt x="275215" y="156350"/>
                </a:lnTo>
                <a:lnTo>
                  <a:pt x="275215" y="155"/>
                </a:lnTo>
                <a:lnTo>
                  <a:pt x="275059" y="155"/>
                </a:lnTo>
                <a:lnTo>
                  <a:pt x="275059" y="0"/>
                </a:lnTo>
                <a:close/>
              </a:path>
            </a:pathLst>
          </a:custGeom>
          <a:solidFill>
            <a:srgbClr val="E9CED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9"/>
          <p:cNvSpPr txBox="1">
            <a:spLocks noGrp="1"/>
          </p:cNvSpPr>
          <p:nvPr>
            <p:ph type="title"/>
          </p:nvPr>
        </p:nvSpPr>
        <p:spPr>
          <a:xfrm>
            <a:off x="3194550" y="1139163"/>
            <a:ext cx="5481600" cy="159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10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98" name="Google Shape;98;p9"/>
          <p:cNvSpPr txBox="1">
            <a:spLocks noGrp="1"/>
          </p:cNvSpPr>
          <p:nvPr>
            <p:ph type="subTitle" idx="1"/>
          </p:nvPr>
        </p:nvSpPr>
        <p:spPr>
          <a:xfrm>
            <a:off x="3194550" y="2745525"/>
            <a:ext cx="4162800" cy="12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9"/>
          <p:cNvSpPr/>
          <p:nvPr/>
        </p:nvSpPr>
        <p:spPr>
          <a:xfrm>
            <a:off x="7627633" y="964329"/>
            <a:ext cx="84579" cy="84889"/>
          </a:xfrm>
          <a:custGeom>
            <a:avLst/>
            <a:gdLst/>
            <a:ahLst/>
            <a:cxnLst/>
            <a:rect l="l" t="t" r="r" b="b"/>
            <a:pathLst>
              <a:path w="824" h="827" extrusionOk="0">
                <a:moveTo>
                  <a:pt x="435" y="109"/>
                </a:moveTo>
                <a:cubicBezTo>
                  <a:pt x="447" y="148"/>
                  <a:pt x="460" y="193"/>
                  <a:pt x="466" y="223"/>
                </a:cubicBezTo>
                <a:cubicBezTo>
                  <a:pt x="488" y="307"/>
                  <a:pt x="491" y="324"/>
                  <a:pt x="502" y="338"/>
                </a:cubicBezTo>
                <a:cubicBezTo>
                  <a:pt x="513" y="352"/>
                  <a:pt x="530" y="360"/>
                  <a:pt x="608" y="388"/>
                </a:cubicBezTo>
                <a:cubicBezTo>
                  <a:pt x="636" y="399"/>
                  <a:pt x="684" y="413"/>
                  <a:pt x="714" y="427"/>
                </a:cubicBezTo>
                <a:cubicBezTo>
                  <a:pt x="670" y="444"/>
                  <a:pt x="597" y="472"/>
                  <a:pt x="530" y="497"/>
                </a:cubicBezTo>
                <a:cubicBezTo>
                  <a:pt x="522" y="500"/>
                  <a:pt x="513" y="505"/>
                  <a:pt x="508" y="516"/>
                </a:cubicBezTo>
                <a:cubicBezTo>
                  <a:pt x="474" y="595"/>
                  <a:pt x="435" y="678"/>
                  <a:pt x="407" y="726"/>
                </a:cubicBezTo>
                <a:cubicBezTo>
                  <a:pt x="391" y="673"/>
                  <a:pt x="366" y="586"/>
                  <a:pt x="346" y="505"/>
                </a:cubicBezTo>
                <a:cubicBezTo>
                  <a:pt x="341" y="491"/>
                  <a:pt x="332" y="483"/>
                  <a:pt x="318" y="477"/>
                </a:cubicBezTo>
                <a:cubicBezTo>
                  <a:pt x="240" y="463"/>
                  <a:pt x="154" y="444"/>
                  <a:pt x="103" y="430"/>
                </a:cubicBezTo>
                <a:cubicBezTo>
                  <a:pt x="156" y="399"/>
                  <a:pt x="251" y="357"/>
                  <a:pt x="329" y="321"/>
                </a:cubicBezTo>
                <a:cubicBezTo>
                  <a:pt x="341" y="318"/>
                  <a:pt x="349" y="310"/>
                  <a:pt x="352" y="302"/>
                </a:cubicBezTo>
                <a:cubicBezTo>
                  <a:pt x="380" y="232"/>
                  <a:pt x="410" y="154"/>
                  <a:pt x="435" y="109"/>
                </a:cubicBezTo>
                <a:close/>
                <a:moveTo>
                  <a:pt x="447" y="0"/>
                </a:moveTo>
                <a:cubicBezTo>
                  <a:pt x="424" y="0"/>
                  <a:pt x="394" y="0"/>
                  <a:pt x="293" y="260"/>
                </a:cubicBezTo>
                <a:cubicBezTo>
                  <a:pt x="17" y="366"/>
                  <a:pt x="6" y="402"/>
                  <a:pt x="3" y="419"/>
                </a:cubicBezTo>
                <a:cubicBezTo>
                  <a:pt x="0" y="430"/>
                  <a:pt x="3" y="447"/>
                  <a:pt x="11" y="458"/>
                </a:cubicBezTo>
                <a:cubicBezTo>
                  <a:pt x="17" y="469"/>
                  <a:pt x="39" y="497"/>
                  <a:pt x="279" y="542"/>
                </a:cubicBezTo>
                <a:cubicBezTo>
                  <a:pt x="352" y="826"/>
                  <a:pt x="377" y="826"/>
                  <a:pt x="405" y="826"/>
                </a:cubicBezTo>
                <a:cubicBezTo>
                  <a:pt x="407" y="826"/>
                  <a:pt x="407" y="826"/>
                  <a:pt x="405" y="820"/>
                </a:cubicBezTo>
                <a:cubicBezTo>
                  <a:pt x="430" y="820"/>
                  <a:pt x="452" y="820"/>
                  <a:pt x="569" y="555"/>
                </a:cubicBezTo>
                <a:cubicBezTo>
                  <a:pt x="642" y="530"/>
                  <a:pt x="779" y="477"/>
                  <a:pt x="806" y="455"/>
                </a:cubicBezTo>
                <a:cubicBezTo>
                  <a:pt x="815" y="447"/>
                  <a:pt x="823" y="430"/>
                  <a:pt x="818" y="416"/>
                </a:cubicBezTo>
                <a:cubicBezTo>
                  <a:pt x="812" y="380"/>
                  <a:pt x="773" y="366"/>
                  <a:pt x="633" y="316"/>
                </a:cubicBezTo>
                <a:cubicBezTo>
                  <a:pt x="606" y="304"/>
                  <a:pt x="575" y="293"/>
                  <a:pt x="561" y="288"/>
                </a:cubicBezTo>
                <a:cubicBezTo>
                  <a:pt x="558" y="268"/>
                  <a:pt x="547" y="235"/>
                  <a:pt x="539" y="204"/>
                </a:cubicBezTo>
                <a:cubicBezTo>
                  <a:pt x="516" y="101"/>
                  <a:pt x="497" y="42"/>
                  <a:pt x="480" y="17"/>
                </a:cubicBezTo>
                <a:cubicBezTo>
                  <a:pt x="474" y="11"/>
                  <a:pt x="460" y="0"/>
                  <a:pt x="447" y="0"/>
                </a:cubicBezTo>
                <a:close/>
              </a:path>
            </a:pathLst>
          </a:custGeom>
          <a:solidFill>
            <a:srgbClr val="2417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9"/>
          <p:cNvSpPr/>
          <p:nvPr/>
        </p:nvSpPr>
        <p:spPr>
          <a:xfrm>
            <a:off x="7946288" y="690609"/>
            <a:ext cx="254970" cy="167726"/>
          </a:xfrm>
          <a:custGeom>
            <a:avLst/>
            <a:gdLst/>
            <a:ahLst/>
            <a:cxnLst/>
            <a:rect l="l" t="t" r="r" b="b"/>
            <a:pathLst>
              <a:path w="2484" h="1634" extrusionOk="0">
                <a:moveTo>
                  <a:pt x="1244" y="250"/>
                </a:moveTo>
                <a:cubicBezTo>
                  <a:pt x="1342" y="342"/>
                  <a:pt x="1362" y="453"/>
                  <a:pt x="1337" y="531"/>
                </a:cubicBezTo>
                <a:cubicBezTo>
                  <a:pt x="1323" y="569"/>
                  <a:pt x="1297" y="591"/>
                  <a:pt x="1268" y="591"/>
                </a:cubicBezTo>
                <a:cubicBezTo>
                  <a:pt x="1250" y="591"/>
                  <a:pt x="1230" y="583"/>
                  <a:pt x="1211" y="565"/>
                </a:cubicBezTo>
                <a:cubicBezTo>
                  <a:pt x="1141" y="506"/>
                  <a:pt x="1158" y="370"/>
                  <a:pt x="1244" y="250"/>
                </a:cubicBezTo>
                <a:close/>
                <a:moveTo>
                  <a:pt x="1998" y="615"/>
                </a:moveTo>
                <a:lnTo>
                  <a:pt x="1998" y="615"/>
                </a:lnTo>
                <a:cubicBezTo>
                  <a:pt x="1981" y="746"/>
                  <a:pt x="1900" y="844"/>
                  <a:pt x="1788" y="858"/>
                </a:cubicBezTo>
                <a:cubicBezTo>
                  <a:pt x="1786" y="863"/>
                  <a:pt x="1777" y="863"/>
                  <a:pt x="1772" y="863"/>
                </a:cubicBezTo>
                <a:cubicBezTo>
                  <a:pt x="1738" y="863"/>
                  <a:pt x="1738" y="852"/>
                  <a:pt x="1738" y="844"/>
                </a:cubicBezTo>
                <a:cubicBezTo>
                  <a:pt x="1735" y="788"/>
                  <a:pt x="1844" y="649"/>
                  <a:pt x="1998" y="615"/>
                </a:cubicBezTo>
                <a:close/>
                <a:moveTo>
                  <a:pt x="698" y="953"/>
                </a:moveTo>
                <a:cubicBezTo>
                  <a:pt x="714" y="953"/>
                  <a:pt x="731" y="969"/>
                  <a:pt x="745" y="989"/>
                </a:cubicBezTo>
                <a:cubicBezTo>
                  <a:pt x="798" y="1059"/>
                  <a:pt x="812" y="1131"/>
                  <a:pt x="781" y="1193"/>
                </a:cubicBezTo>
                <a:cubicBezTo>
                  <a:pt x="745" y="1260"/>
                  <a:pt x="673" y="1299"/>
                  <a:pt x="578" y="1301"/>
                </a:cubicBezTo>
                <a:cubicBezTo>
                  <a:pt x="561" y="1179"/>
                  <a:pt x="594" y="1048"/>
                  <a:pt x="645" y="989"/>
                </a:cubicBezTo>
                <a:cubicBezTo>
                  <a:pt x="661" y="967"/>
                  <a:pt x="681" y="953"/>
                  <a:pt x="698" y="953"/>
                </a:cubicBezTo>
                <a:close/>
                <a:moveTo>
                  <a:pt x="1521" y="1061"/>
                </a:moveTo>
                <a:cubicBezTo>
                  <a:pt x="1523" y="1061"/>
                  <a:pt x="1540" y="1075"/>
                  <a:pt x="1554" y="1114"/>
                </a:cubicBezTo>
                <a:cubicBezTo>
                  <a:pt x="1582" y="1212"/>
                  <a:pt x="1565" y="1301"/>
                  <a:pt x="1501" y="1374"/>
                </a:cubicBezTo>
                <a:cubicBezTo>
                  <a:pt x="1443" y="1274"/>
                  <a:pt x="1451" y="1162"/>
                  <a:pt x="1482" y="1101"/>
                </a:cubicBezTo>
                <a:cubicBezTo>
                  <a:pt x="1496" y="1073"/>
                  <a:pt x="1512" y="1061"/>
                  <a:pt x="1521" y="1061"/>
                </a:cubicBezTo>
                <a:close/>
                <a:moveTo>
                  <a:pt x="1555" y="69"/>
                </a:moveTo>
                <a:cubicBezTo>
                  <a:pt x="1619" y="69"/>
                  <a:pt x="1685" y="88"/>
                  <a:pt x="1747" y="127"/>
                </a:cubicBezTo>
                <a:cubicBezTo>
                  <a:pt x="1900" y="227"/>
                  <a:pt x="1995" y="378"/>
                  <a:pt x="2000" y="537"/>
                </a:cubicBezTo>
                <a:cubicBezTo>
                  <a:pt x="1808" y="568"/>
                  <a:pt x="1663" y="743"/>
                  <a:pt x="1666" y="847"/>
                </a:cubicBezTo>
                <a:cubicBezTo>
                  <a:pt x="1668" y="889"/>
                  <a:pt x="1695" y="935"/>
                  <a:pt x="1769" y="935"/>
                </a:cubicBezTo>
                <a:cubicBezTo>
                  <a:pt x="1779" y="935"/>
                  <a:pt x="1789" y="935"/>
                  <a:pt x="1800" y="933"/>
                </a:cubicBezTo>
                <a:cubicBezTo>
                  <a:pt x="1947" y="911"/>
                  <a:pt x="2056" y="777"/>
                  <a:pt x="2073" y="604"/>
                </a:cubicBezTo>
                <a:cubicBezTo>
                  <a:pt x="2154" y="607"/>
                  <a:pt x="2232" y="646"/>
                  <a:pt x="2302" y="718"/>
                </a:cubicBezTo>
                <a:cubicBezTo>
                  <a:pt x="2419" y="844"/>
                  <a:pt x="2391" y="992"/>
                  <a:pt x="2346" y="1092"/>
                </a:cubicBezTo>
                <a:cubicBezTo>
                  <a:pt x="2246" y="1327"/>
                  <a:pt x="1961" y="1539"/>
                  <a:pt x="1749" y="1539"/>
                </a:cubicBezTo>
                <a:cubicBezTo>
                  <a:pt x="1691" y="1539"/>
                  <a:pt x="1641" y="1522"/>
                  <a:pt x="1604" y="1491"/>
                </a:cubicBezTo>
                <a:cubicBezTo>
                  <a:pt x="1582" y="1472"/>
                  <a:pt x="1563" y="1455"/>
                  <a:pt x="1543" y="1435"/>
                </a:cubicBezTo>
                <a:cubicBezTo>
                  <a:pt x="1632" y="1340"/>
                  <a:pt x="1660" y="1215"/>
                  <a:pt x="1621" y="1089"/>
                </a:cubicBezTo>
                <a:cubicBezTo>
                  <a:pt x="1590" y="997"/>
                  <a:pt x="1543" y="983"/>
                  <a:pt x="1515" y="983"/>
                </a:cubicBezTo>
                <a:cubicBezTo>
                  <a:pt x="1473" y="983"/>
                  <a:pt x="1440" y="1011"/>
                  <a:pt x="1412" y="1064"/>
                </a:cubicBezTo>
                <a:cubicBezTo>
                  <a:pt x="1370" y="1156"/>
                  <a:pt x="1362" y="1299"/>
                  <a:pt x="1443" y="1427"/>
                </a:cubicBezTo>
                <a:cubicBezTo>
                  <a:pt x="1359" y="1494"/>
                  <a:pt x="1205" y="1561"/>
                  <a:pt x="918" y="1561"/>
                </a:cubicBezTo>
                <a:lnTo>
                  <a:pt x="885" y="1561"/>
                </a:lnTo>
                <a:cubicBezTo>
                  <a:pt x="709" y="1555"/>
                  <a:pt x="628" y="1466"/>
                  <a:pt x="594" y="1371"/>
                </a:cubicBezTo>
                <a:cubicBezTo>
                  <a:pt x="709" y="1366"/>
                  <a:pt x="804" y="1310"/>
                  <a:pt x="851" y="1226"/>
                </a:cubicBezTo>
                <a:cubicBezTo>
                  <a:pt x="893" y="1137"/>
                  <a:pt x="873" y="1034"/>
                  <a:pt x="804" y="942"/>
                </a:cubicBezTo>
                <a:cubicBezTo>
                  <a:pt x="762" y="894"/>
                  <a:pt x="726" y="883"/>
                  <a:pt x="698" y="883"/>
                </a:cubicBezTo>
                <a:cubicBezTo>
                  <a:pt x="659" y="883"/>
                  <a:pt x="620" y="905"/>
                  <a:pt x="589" y="942"/>
                </a:cubicBezTo>
                <a:cubicBezTo>
                  <a:pt x="533" y="1011"/>
                  <a:pt x="488" y="1151"/>
                  <a:pt x="505" y="1296"/>
                </a:cubicBezTo>
                <a:cubicBezTo>
                  <a:pt x="424" y="1282"/>
                  <a:pt x="341" y="1237"/>
                  <a:pt x="260" y="1179"/>
                </a:cubicBezTo>
                <a:cubicBezTo>
                  <a:pt x="73" y="1039"/>
                  <a:pt x="115" y="844"/>
                  <a:pt x="140" y="769"/>
                </a:cubicBezTo>
                <a:cubicBezTo>
                  <a:pt x="196" y="596"/>
                  <a:pt x="341" y="462"/>
                  <a:pt x="469" y="462"/>
                </a:cubicBezTo>
                <a:cubicBezTo>
                  <a:pt x="502" y="462"/>
                  <a:pt x="530" y="467"/>
                  <a:pt x="558" y="484"/>
                </a:cubicBezTo>
                <a:cubicBezTo>
                  <a:pt x="562" y="488"/>
                  <a:pt x="568" y="490"/>
                  <a:pt x="574" y="490"/>
                </a:cubicBezTo>
                <a:cubicBezTo>
                  <a:pt x="580" y="490"/>
                  <a:pt x="587" y="488"/>
                  <a:pt x="594" y="484"/>
                </a:cubicBezTo>
                <a:cubicBezTo>
                  <a:pt x="606" y="478"/>
                  <a:pt x="617" y="464"/>
                  <a:pt x="614" y="451"/>
                </a:cubicBezTo>
                <a:cubicBezTo>
                  <a:pt x="614" y="448"/>
                  <a:pt x="589" y="255"/>
                  <a:pt x="678" y="149"/>
                </a:cubicBezTo>
                <a:cubicBezTo>
                  <a:pt x="716" y="107"/>
                  <a:pt x="770" y="86"/>
                  <a:pt x="841" y="86"/>
                </a:cubicBezTo>
                <a:cubicBezTo>
                  <a:pt x="892" y="86"/>
                  <a:pt x="951" y="96"/>
                  <a:pt x="1018" y="119"/>
                </a:cubicBezTo>
                <a:cubicBezTo>
                  <a:pt x="1080" y="141"/>
                  <a:pt x="1138" y="163"/>
                  <a:pt x="1186" y="199"/>
                </a:cubicBezTo>
                <a:cubicBezTo>
                  <a:pt x="1088" y="339"/>
                  <a:pt x="1049" y="523"/>
                  <a:pt x="1161" y="618"/>
                </a:cubicBezTo>
                <a:cubicBezTo>
                  <a:pt x="1194" y="646"/>
                  <a:pt x="1233" y="663"/>
                  <a:pt x="1270" y="663"/>
                </a:cubicBezTo>
                <a:cubicBezTo>
                  <a:pt x="1328" y="663"/>
                  <a:pt x="1381" y="618"/>
                  <a:pt x="1403" y="551"/>
                </a:cubicBezTo>
                <a:cubicBezTo>
                  <a:pt x="1437" y="453"/>
                  <a:pt x="1415" y="308"/>
                  <a:pt x="1289" y="188"/>
                </a:cubicBezTo>
                <a:cubicBezTo>
                  <a:pt x="1366" y="110"/>
                  <a:pt x="1459" y="69"/>
                  <a:pt x="1555" y="69"/>
                </a:cubicBezTo>
                <a:close/>
                <a:moveTo>
                  <a:pt x="1552" y="0"/>
                </a:moveTo>
                <a:cubicBezTo>
                  <a:pt x="1436" y="0"/>
                  <a:pt x="1322" y="51"/>
                  <a:pt x="1231" y="146"/>
                </a:cubicBezTo>
                <a:cubicBezTo>
                  <a:pt x="1175" y="105"/>
                  <a:pt x="1111" y="74"/>
                  <a:pt x="1038" y="49"/>
                </a:cubicBezTo>
                <a:cubicBezTo>
                  <a:pt x="965" y="24"/>
                  <a:pt x="900" y="12"/>
                  <a:pt x="841" y="12"/>
                </a:cubicBezTo>
                <a:cubicBezTo>
                  <a:pt x="749" y="12"/>
                  <a:pt x="674" y="42"/>
                  <a:pt x="620" y="102"/>
                </a:cubicBezTo>
                <a:cubicBezTo>
                  <a:pt x="544" y="194"/>
                  <a:pt x="533" y="322"/>
                  <a:pt x="533" y="398"/>
                </a:cubicBezTo>
                <a:cubicBezTo>
                  <a:pt x="511" y="392"/>
                  <a:pt x="491" y="389"/>
                  <a:pt x="466" y="389"/>
                </a:cubicBezTo>
                <a:cubicBezTo>
                  <a:pt x="310" y="389"/>
                  <a:pt x="131" y="545"/>
                  <a:pt x="64" y="743"/>
                </a:cubicBezTo>
                <a:cubicBezTo>
                  <a:pt x="0" y="939"/>
                  <a:pt x="56" y="1117"/>
                  <a:pt x="212" y="1234"/>
                </a:cubicBezTo>
                <a:cubicBezTo>
                  <a:pt x="313" y="1310"/>
                  <a:pt x="419" y="1354"/>
                  <a:pt x="516" y="1368"/>
                </a:cubicBezTo>
                <a:cubicBezTo>
                  <a:pt x="564" y="1533"/>
                  <a:pt x="692" y="1631"/>
                  <a:pt x="882" y="1633"/>
                </a:cubicBezTo>
                <a:lnTo>
                  <a:pt x="918" y="1633"/>
                </a:lnTo>
                <a:cubicBezTo>
                  <a:pt x="1169" y="1633"/>
                  <a:pt x="1362" y="1583"/>
                  <a:pt x="1487" y="1491"/>
                </a:cubicBezTo>
                <a:cubicBezTo>
                  <a:pt x="1507" y="1513"/>
                  <a:pt x="1529" y="1536"/>
                  <a:pt x="1554" y="1555"/>
                </a:cubicBezTo>
                <a:cubicBezTo>
                  <a:pt x="1607" y="1597"/>
                  <a:pt x="1674" y="1619"/>
                  <a:pt x="1747" y="1619"/>
                </a:cubicBezTo>
                <a:cubicBezTo>
                  <a:pt x="1987" y="1619"/>
                  <a:pt x="2293" y="1388"/>
                  <a:pt x="2408" y="1128"/>
                </a:cubicBezTo>
                <a:cubicBezTo>
                  <a:pt x="2483" y="955"/>
                  <a:pt x="2461" y="794"/>
                  <a:pt x="2349" y="674"/>
                </a:cubicBezTo>
                <a:cubicBezTo>
                  <a:pt x="2266" y="587"/>
                  <a:pt x="2176" y="543"/>
                  <a:pt x="2070" y="537"/>
                </a:cubicBezTo>
                <a:cubicBezTo>
                  <a:pt x="2065" y="356"/>
                  <a:pt x="1956" y="183"/>
                  <a:pt x="1780" y="71"/>
                </a:cubicBezTo>
                <a:cubicBezTo>
                  <a:pt x="1707" y="23"/>
                  <a:pt x="1629" y="0"/>
                  <a:pt x="1552" y="0"/>
                </a:cubicBezTo>
                <a:close/>
              </a:path>
            </a:pathLst>
          </a:custGeom>
          <a:solidFill>
            <a:srgbClr val="2417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9"/>
          <p:cNvSpPr/>
          <p:nvPr/>
        </p:nvSpPr>
        <p:spPr>
          <a:xfrm>
            <a:off x="5051339" y="4094192"/>
            <a:ext cx="778152" cy="182610"/>
          </a:xfrm>
          <a:custGeom>
            <a:avLst/>
            <a:gdLst/>
            <a:ahLst/>
            <a:cxnLst/>
            <a:rect l="l" t="t" r="r" b="b"/>
            <a:pathLst>
              <a:path w="7581" h="1779" extrusionOk="0">
                <a:moveTo>
                  <a:pt x="4594" y="1"/>
                </a:moveTo>
                <a:cubicBezTo>
                  <a:pt x="4593" y="1"/>
                  <a:pt x="4591" y="1"/>
                  <a:pt x="4589" y="1"/>
                </a:cubicBezTo>
                <a:cubicBezTo>
                  <a:pt x="4531" y="12"/>
                  <a:pt x="4475" y="43"/>
                  <a:pt x="4436" y="96"/>
                </a:cubicBezTo>
                <a:cubicBezTo>
                  <a:pt x="4428" y="110"/>
                  <a:pt x="4430" y="135"/>
                  <a:pt x="4447" y="149"/>
                </a:cubicBezTo>
                <a:cubicBezTo>
                  <a:pt x="4456" y="152"/>
                  <a:pt x="4464" y="155"/>
                  <a:pt x="4472" y="155"/>
                </a:cubicBezTo>
                <a:cubicBezTo>
                  <a:pt x="4483" y="155"/>
                  <a:pt x="4492" y="149"/>
                  <a:pt x="4497" y="146"/>
                </a:cubicBezTo>
                <a:cubicBezTo>
                  <a:pt x="4525" y="110"/>
                  <a:pt x="4559" y="91"/>
                  <a:pt x="4601" y="82"/>
                </a:cubicBezTo>
                <a:cubicBezTo>
                  <a:pt x="4623" y="79"/>
                  <a:pt x="4640" y="57"/>
                  <a:pt x="4637" y="38"/>
                </a:cubicBezTo>
                <a:cubicBezTo>
                  <a:pt x="4632" y="17"/>
                  <a:pt x="4615" y="1"/>
                  <a:pt x="4594" y="1"/>
                </a:cubicBezTo>
                <a:close/>
                <a:moveTo>
                  <a:pt x="4746" y="33"/>
                </a:moveTo>
                <a:cubicBezTo>
                  <a:pt x="4732" y="33"/>
                  <a:pt x="4720" y="41"/>
                  <a:pt x="4712" y="54"/>
                </a:cubicBezTo>
                <a:cubicBezTo>
                  <a:pt x="4701" y="71"/>
                  <a:pt x="4712" y="96"/>
                  <a:pt x="4729" y="107"/>
                </a:cubicBezTo>
                <a:cubicBezTo>
                  <a:pt x="4751" y="118"/>
                  <a:pt x="4762" y="152"/>
                  <a:pt x="4762" y="205"/>
                </a:cubicBezTo>
                <a:lnTo>
                  <a:pt x="4799" y="211"/>
                </a:lnTo>
                <a:lnTo>
                  <a:pt x="4799" y="211"/>
                </a:lnTo>
                <a:lnTo>
                  <a:pt x="4762" y="208"/>
                </a:lnTo>
                <a:lnTo>
                  <a:pt x="4762" y="208"/>
                </a:lnTo>
                <a:cubicBezTo>
                  <a:pt x="4762" y="230"/>
                  <a:pt x="4776" y="247"/>
                  <a:pt x="4799" y="247"/>
                </a:cubicBezTo>
                <a:cubicBezTo>
                  <a:pt x="4821" y="247"/>
                  <a:pt x="4838" y="230"/>
                  <a:pt x="4838" y="211"/>
                </a:cubicBezTo>
                <a:lnTo>
                  <a:pt x="4838" y="202"/>
                </a:lnTo>
                <a:cubicBezTo>
                  <a:pt x="4838" y="99"/>
                  <a:pt x="4799" y="57"/>
                  <a:pt x="4765" y="38"/>
                </a:cubicBezTo>
                <a:cubicBezTo>
                  <a:pt x="4758" y="34"/>
                  <a:pt x="4752" y="33"/>
                  <a:pt x="4746" y="33"/>
                </a:cubicBezTo>
                <a:close/>
                <a:moveTo>
                  <a:pt x="4421" y="221"/>
                </a:moveTo>
                <a:cubicBezTo>
                  <a:pt x="4403" y="221"/>
                  <a:pt x="4388" y="237"/>
                  <a:pt x="4383" y="255"/>
                </a:cubicBezTo>
                <a:cubicBezTo>
                  <a:pt x="4380" y="266"/>
                  <a:pt x="4380" y="275"/>
                  <a:pt x="4380" y="283"/>
                </a:cubicBezTo>
                <a:cubicBezTo>
                  <a:pt x="4380" y="330"/>
                  <a:pt x="4389" y="375"/>
                  <a:pt x="4403" y="423"/>
                </a:cubicBezTo>
                <a:cubicBezTo>
                  <a:pt x="4408" y="442"/>
                  <a:pt x="4422" y="453"/>
                  <a:pt x="4442" y="453"/>
                </a:cubicBezTo>
                <a:lnTo>
                  <a:pt x="4450" y="450"/>
                </a:lnTo>
                <a:cubicBezTo>
                  <a:pt x="4472" y="445"/>
                  <a:pt x="4486" y="423"/>
                  <a:pt x="4478" y="403"/>
                </a:cubicBezTo>
                <a:cubicBezTo>
                  <a:pt x="4467" y="361"/>
                  <a:pt x="4461" y="322"/>
                  <a:pt x="4461" y="283"/>
                </a:cubicBezTo>
                <a:lnTo>
                  <a:pt x="4461" y="264"/>
                </a:lnTo>
                <a:cubicBezTo>
                  <a:pt x="4464" y="241"/>
                  <a:pt x="4447" y="224"/>
                  <a:pt x="4425" y="222"/>
                </a:cubicBezTo>
                <a:cubicBezTo>
                  <a:pt x="4423" y="221"/>
                  <a:pt x="4422" y="221"/>
                  <a:pt x="4421" y="221"/>
                </a:cubicBezTo>
                <a:close/>
                <a:moveTo>
                  <a:pt x="4780" y="318"/>
                </a:moveTo>
                <a:cubicBezTo>
                  <a:pt x="4762" y="318"/>
                  <a:pt x="4747" y="331"/>
                  <a:pt x="4740" y="347"/>
                </a:cubicBezTo>
                <a:cubicBezTo>
                  <a:pt x="4726" y="392"/>
                  <a:pt x="4712" y="442"/>
                  <a:pt x="4693" y="489"/>
                </a:cubicBezTo>
                <a:cubicBezTo>
                  <a:pt x="4682" y="509"/>
                  <a:pt x="4693" y="531"/>
                  <a:pt x="4712" y="540"/>
                </a:cubicBezTo>
                <a:cubicBezTo>
                  <a:pt x="4715" y="542"/>
                  <a:pt x="4721" y="542"/>
                  <a:pt x="4726" y="542"/>
                </a:cubicBezTo>
                <a:cubicBezTo>
                  <a:pt x="4743" y="542"/>
                  <a:pt x="4757" y="537"/>
                  <a:pt x="4768" y="517"/>
                </a:cubicBezTo>
                <a:cubicBezTo>
                  <a:pt x="4785" y="470"/>
                  <a:pt x="4804" y="417"/>
                  <a:pt x="4818" y="370"/>
                </a:cubicBezTo>
                <a:cubicBezTo>
                  <a:pt x="4824" y="347"/>
                  <a:pt x="4810" y="328"/>
                  <a:pt x="4790" y="319"/>
                </a:cubicBezTo>
                <a:cubicBezTo>
                  <a:pt x="4787" y="318"/>
                  <a:pt x="4784" y="318"/>
                  <a:pt x="4780" y="318"/>
                </a:cubicBezTo>
                <a:close/>
                <a:moveTo>
                  <a:pt x="4494" y="517"/>
                </a:moveTo>
                <a:cubicBezTo>
                  <a:pt x="4488" y="517"/>
                  <a:pt x="4481" y="519"/>
                  <a:pt x="4475" y="523"/>
                </a:cubicBezTo>
                <a:cubicBezTo>
                  <a:pt x="4458" y="531"/>
                  <a:pt x="4450" y="556"/>
                  <a:pt x="4461" y="573"/>
                </a:cubicBezTo>
                <a:cubicBezTo>
                  <a:pt x="4489" y="621"/>
                  <a:pt x="4520" y="662"/>
                  <a:pt x="4556" y="707"/>
                </a:cubicBezTo>
                <a:cubicBezTo>
                  <a:pt x="4562" y="713"/>
                  <a:pt x="4570" y="718"/>
                  <a:pt x="4576" y="721"/>
                </a:cubicBezTo>
                <a:cubicBezTo>
                  <a:pt x="4570" y="735"/>
                  <a:pt x="4562" y="749"/>
                  <a:pt x="4553" y="763"/>
                </a:cubicBezTo>
                <a:cubicBezTo>
                  <a:pt x="4542" y="780"/>
                  <a:pt x="4548" y="805"/>
                  <a:pt x="4567" y="816"/>
                </a:cubicBezTo>
                <a:cubicBezTo>
                  <a:pt x="4573" y="819"/>
                  <a:pt x="4581" y="821"/>
                  <a:pt x="4587" y="821"/>
                </a:cubicBezTo>
                <a:cubicBezTo>
                  <a:pt x="4601" y="821"/>
                  <a:pt x="4615" y="816"/>
                  <a:pt x="4615" y="802"/>
                </a:cubicBezTo>
                <a:cubicBezTo>
                  <a:pt x="4642" y="760"/>
                  <a:pt x="4668" y="710"/>
                  <a:pt x="4693" y="665"/>
                </a:cubicBezTo>
                <a:cubicBezTo>
                  <a:pt x="4701" y="649"/>
                  <a:pt x="4695" y="623"/>
                  <a:pt x="4673" y="612"/>
                </a:cubicBezTo>
                <a:cubicBezTo>
                  <a:pt x="4668" y="609"/>
                  <a:pt x="4662" y="607"/>
                  <a:pt x="4656" y="607"/>
                </a:cubicBezTo>
                <a:cubicBezTo>
                  <a:pt x="4643" y="607"/>
                  <a:pt x="4629" y="615"/>
                  <a:pt x="4623" y="629"/>
                </a:cubicBezTo>
                <a:cubicBezTo>
                  <a:pt x="4617" y="637"/>
                  <a:pt x="4612" y="649"/>
                  <a:pt x="4609" y="654"/>
                </a:cubicBezTo>
                <a:cubicBezTo>
                  <a:pt x="4576" y="612"/>
                  <a:pt x="4553" y="573"/>
                  <a:pt x="4528" y="537"/>
                </a:cubicBezTo>
                <a:cubicBezTo>
                  <a:pt x="4521" y="524"/>
                  <a:pt x="4507" y="517"/>
                  <a:pt x="4494" y="517"/>
                </a:cubicBezTo>
                <a:close/>
                <a:moveTo>
                  <a:pt x="2140" y="743"/>
                </a:moveTo>
                <a:cubicBezTo>
                  <a:pt x="2125" y="743"/>
                  <a:pt x="2110" y="753"/>
                  <a:pt x="2104" y="768"/>
                </a:cubicBezTo>
                <a:cubicBezTo>
                  <a:pt x="2098" y="791"/>
                  <a:pt x="2107" y="810"/>
                  <a:pt x="2129" y="819"/>
                </a:cubicBezTo>
                <a:cubicBezTo>
                  <a:pt x="2132" y="819"/>
                  <a:pt x="2134" y="819"/>
                  <a:pt x="2140" y="821"/>
                </a:cubicBezTo>
                <a:cubicBezTo>
                  <a:pt x="2182" y="838"/>
                  <a:pt x="2213" y="863"/>
                  <a:pt x="2232" y="894"/>
                </a:cubicBezTo>
                <a:cubicBezTo>
                  <a:pt x="2240" y="905"/>
                  <a:pt x="2252" y="914"/>
                  <a:pt x="2266" y="914"/>
                </a:cubicBezTo>
                <a:cubicBezTo>
                  <a:pt x="2271" y="914"/>
                  <a:pt x="2282" y="914"/>
                  <a:pt x="2285" y="905"/>
                </a:cubicBezTo>
                <a:cubicBezTo>
                  <a:pt x="2307" y="894"/>
                  <a:pt x="2310" y="872"/>
                  <a:pt x="2296" y="852"/>
                </a:cubicBezTo>
                <a:cubicBezTo>
                  <a:pt x="2266" y="808"/>
                  <a:pt x="2224" y="777"/>
                  <a:pt x="2171" y="752"/>
                </a:cubicBezTo>
                <a:cubicBezTo>
                  <a:pt x="2162" y="749"/>
                  <a:pt x="2160" y="749"/>
                  <a:pt x="2154" y="746"/>
                </a:cubicBezTo>
                <a:cubicBezTo>
                  <a:pt x="2149" y="744"/>
                  <a:pt x="2145" y="743"/>
                  <a:pt x="2140" y="743"/>
                </a:cubicBezTo>
                <a:close/>
                <a:moveTo>
                  <a:pt x="4692" y="750"/>
                </a:moveTo>
                <a:cubicBezTo>
                  <a:pt x="4682" y="750"/>
                  <a:pt x="4672" y="754"/>
                  <a:pt x="4665" y="763"/>
                </a:cubicBezTo>
                <a:cubicBezTo>
                  <a:pt x="4651" y="780"/>
                  <a:pt x="4651" y="805"/>
                  <a:pt x="4668" y="819"/>
                </a:cubicBezTo>
                <a:cubicBezTo>
                  <a:pt x="4707" y="858"/>
                  <a:pt x="4748" y="888"/>
                  <a:pt x="4790" y="922"/>
                </a:cubicBezTo>
                <a:cubicBezTo>
                  <a:pt x="4796" y="930"/>
                  <a:pt x="4804" y="933"/>
                  <a:pt x="4813" y="933"/>
                </a:cubicBezTo>
                <a:cubicBezTo>
                  <a:pt x="4824" y="933"/>
                  <a:pt x="4838" y="930"/>
                  <a:pt x="4841" y="914"/>
                </a:cubicBezTo>
                <a:cubicBezTo>
                  <a:pt x="4854" y="894"/>
                  <a:pt x="4852" y="872"/>
                  <a:pt x="4835" y="858"/>
                </a:cubicBezTo>
                <a:cubicBezTo>
                  <a:pt x="4793" y="824"/>
                  <a:pt x="4754" y="794"/>
                  <a:pt x="4721" y="760"/>
                </a:cubicBezTo>
                <a:cubicBezTo>
                  <a:pt x="4711" y="753"/>
                  <a:pt x="4701" y="750"/>
                  <a:pt x="4692" y="750"/>
                </a:cubicBezTo>
                <a:close/>
                <a:moveTo>
                  <a:pt x="115" y="727"/>
                </a:moveTo>
                <a:cubicBezTo>
                  <a:pt x="102" y="727"/>
                  <a:pt x="89" y="734"/>
                  <a:pt x="81" y="749"/>
                </a:cubicBezTo>
                <a:cubicBezTo>
                  <a:pt x="81" y="752"/>
                  <a:pt x="50" y="810"/>
                  <a:pt x="25" y="902"/>
                </a:cubicBezTo>
                <a:cubicBezTo>
                  <a:pt x="20" y="919"/>
                  <a:pt x="31" y="941"/>
                  <a:pt x="53" y="947"/>
                </a:cubicBezTo>
                <a:cubicBezTo>
                  <a:pt x="56" y="950"/>
                  <a:pt x="59" y="950"/>
                  <a:pt x="64" y="950"/>
                </a:cubicBezTo>
                <a:cubicBezTo>
                  <a:pt x="81" y="950"/>
                  <a:pt x="95" y="936"/>
                  <a:pt x="103" y="919"/>
                </a:cubicBezTo>
                <a:cubicBezTo>
                  <a:pt x="123" y="838"/>
                  <a:pt x="151" y="782"/>
                  <a:pt x="151" y="782"/>
                </a:cubicBezTo>
                <a:cubicBezTo>
                  <a:pt x="162" y="766"/>
                  <a:pt x="154" y="741"/>
                  <a:pt x="134" y="732"/>
                </a:cubicBezTo>
                <a:cubicBezTo>
                  <a:pt x="129" y="728"/>
                  <a:pt x="122" y="727"/>
                  <a:pt x="115" y="727"/>
                </a:cubicBezTo>
                <a:close/>
                <a:moveTo>
                  <a:pt x="1985" y="761"/>
                </a:moveTo>
                <a:cubicBezTo>
                  <a:pt x="1979" y="761"/>
                  <a:pt x="1973" y="762"/>
                  <a:pt x="1967" y="766"/>
                </a:cubicBezTo>
                <a:cubicBezTo>
                  <a:pt x="1908" y="796"/>
                  <a:pt x="1875" y="852"/>
                  <a:pt x="1864" y="916"/>
                </a:cubicBezTo>
                <a:cubicBezTo>
                  <a:pt x="1864" y="936"/>
                  <a:pt x="1878" y="955"/>
                  <a:pt x="1897" y="958"/>
                </a:cubicBezTo>
                <a:lnTo>
                  <a:pt x="1906" y="958"/>
                </a:lnTo>
                <a:cubicBezTo>
                  <a:pt x="1925" y="958"/>
                  <a:pt x="1945" y="944"/>
                  <a:pt x="1936" y="930"/>
                </a:cubicBezTo>
                <a:cubicBezTo>
                  <a:pt x="1945" y="891"/>
                  <a:pt x="1964" y="858"/>
                  <a:pt x="2003" y="835"/>
                </a:cubicBezTo>
                <a:cubicBezTo>
                  <a:pt x="2023" y="824"/>
                  <a:pt x="2031" y="805"/>
                  <a:pt x="2020" y="782"/>
                </a:cubicBezTo>
                <a:cubicBezTo>
                  <a:pt x="2012" y="769"/>
                  <a:pt x="1999" y="761"/>
                  <a:pt x="1985" y="761"/>
                </a:cubicBezTo>
                <a:close/>
                <a:moveTo>
                  <a:pt x="7537" y="847"/>
                </a:moveTo>
                <a:cubicBezTo>
                  <a:pt x="7521" y="847"/>
                  <a:pt x="7508" y="855"/>
                  <a:pt x="7499" y="872"/>
                </a:cubicBezTo>
                <a:cubicBezTo>
                  <a:pt x="7499" y="872"/>
                  <a:pt x="7482" y="908"/>
                  <a:pt x="7443" y="964"/>
                </a:cubicBezTo>
                <a:cubicBezTo>
                  <a:pt x="7432" y="983"/>
                  <a:pt x="7435" y="1003"/>
                  <a:pt x="7452" y="1017"/>
                </a:cubicBezTo>
                <a:cubicBezTo>
                  <a:pt x="7457" y="1020"/>
                  <a:pt x="7469" y="1025"/>
                  <a:pt x="7474" y="1025"/>
                </a:cubicBezTo>
                <a:cubicBezTo>
                  <a:pt x="7488" y="1025"/>
                  <a:pt x="7499" y="1020"/>
                  <a:pt x="7510" y="1011"/>
                </a:cubicBezTo>
                <a:cubicBezTo>
                  <a:pt x="7552" y="947"/>
                  <a:pt x="7572" y="905"/>
                  <a:pt x="7572" y="902"/>
                </a:cubicBezTo>
                <a:cubicBezTo>
                  <a:pt x="7580" y="880"/>
                  <a:pt x="7572" y="861"/>
                  <a:pt x="7552" y="849"/>
                </a:cubicBezTo>
                <a:cubicBezTo>
                  <a:pt x="7547" y="848"/>
                  <a:pt x="7542" y="847"/>
                  <a:pt x="7537" y="847"/>
                </a:cubicBezTo>
                <a:close/>
                <a:moveTo>
                  <a:pt x="4502" y="871"/>
                </a:moveTo>
                <a:cubicBezTo>
                  <a:pt x="4491" y="871"/>
                  <a:pt x="4479" y="878"/>
                  <a:pt x="4469" y="888"/>
                </a:cubicBezTo>
                <a:cubicBezTo>
                  <a:pt x="4436" y="930"/>
                  <a:pt x="4405" y="969"/>
                  <a:pt x="4375" y="1006"/>
                </a:cubicBezTo>
                <a:cubicBezTo>
                  <a:pt x="4363" y="1025"/>
                  <a:pt x="4363" y="1047"/>
                  <a:pt x="4380" y="1061"/>
                </a:cubicBezTo>
                <a:cubicBezTo>
                  <a:pt x="4389" y="1070"/>
                  <a:pt x="4394" y="1073"/>
                  <a:pt x="4405" y="1073"/>
                </a:cubicBezTo>
                <a:cubicBezTo>
                  <a:pt x="4416" y="1073"/>
                  <a:pt x="4428" y="1067"/>
                  <a:pt x="4433" y="1056"/>
                </a:cubicBezTo>
                <a:cubicBezTo>
                  <a:pt x="4469" y="1014"/>
                  <a:pt x="4500" y="972"/>
                  <a:pt x="4531" y="930"/>
                </a:cubicBezTo>
                <a:cubicBezTo>
                  <a:pt x="4542" y="916"/>
                  <a:pt x="4539" y="891"/>
                  <a:pt x="4520" y="877"/>
                </a:cubicBezTo>
                <a:cubicBezTo>
                  <a:pt x="4515" y="873"/>
                  <a:pt x="4509" y="871"/>
                  <a:pt x="4502" y="871"/>
                </a:cubicBezTo>
                <a:close/>
                <a:moveTo>
                  <a:pt x="4938" y="947"/>
                </a:moveTo>
                <a:cubicBezTo>
                  <a:pt x="4927" y="947"/>
                  <a:pt x="4916" y="954"/>
                  <a:pt x="4907" y="964"/>
                </a:cubicBezTo>
                <a:cubicBezTo>
                  <a:pt x="4894" y="983"/>
                  <a:pt x="4902" y="1003"/>
                  <a:pt x="4919" y="1017"/>
                </a:cubicBezTo>
                <a:cubicBezTo>
                  <a:pt x="4958" y="1042"/>
                  <a:pt x="5002" y="1070"/>
                  <a:pt x="5050" y="1098"/>
                </a:cubicBezTo>
                <a:cubicBezTo>
                  <a:pt x="5058" y="1100"/>
                  <a:pt x="5064" y="1103"/>
                  <a:pt x="5072" y="1103"/>
                </a:cubicBezTo>
                <a:cubicBezTo>
                  <a:pt x="5086" y="1103"/>
                  <a:pt x="5100" y="1098"/>
                  <a:pt x="5103" y="1086"/>
                </a:cubicBezTo>
                <a:cubicBezTo>
                  <a:pt x="5114" y="1070"/>
                  <a:pt x="5106" y="1045"/>
                  <a:pt x="5089" y="1033"/>
                </a:cubicBezTo>
                <a:cubicBezTo>
                  <a:pt x="5044" y="1006"/>
                  <a:pt x="5002" y="983"/>
                  <a:pt x="4961" y="955"/>
                </a:cubicBezTo>
                <a:cubicBezTo>
                  <a:pt x="4953" y="950"/>
                  <a:pt x="4945" y="947"/>
                  <a:pt x="4938" y="947"/>
                </a:cubicBezTo>
                <a:close/>
                <a:moveTo>
                  <a:pt x="2313" y="983"/>
                </a:moveTo>
                <a:cubicBezTo>
                  <a:pt x="2291" y="983"/>
                  <a:pt x="2274" y="1000"/>
                  <a:pt x="2274" y="1020"/>
                </a:cubicBezTo>
                <a:cubicBezTo>
                  <a:pt x="2274" y="1061"/>
                  <a:pt x="2266" y="1109"/>
                  <a:pt x="2243" y="1156"/>
                </a:cubicBezTo>
                <a:cubicBezTo>
                  <a:pt x="2238" y="1173"/>
                  <a:pt x="2243" y="1195"/>
                  <a:pt x="2266" y="1206"/>
                </a:cubicBezTo>
                <a:cubicBezTo>
                  <a:pt x="2268" y="1206"/>
                  <a:pt x="2271" y="1209"/>
                  <a:pt x="2280" y="1209"/>
                </a:cubicBezTo>
                <a:cubicBezTo>
                  <a:pt x="2293" y="1209"/>
                  <a:pt x="2307" y="1201"/>
                  <a:pt x="2316" y="1184"/>
                </a:cubicBezTo>
                <a:cubicBezTo>
                  <a:pt x="2338" y="1128"/>
                  <a:pt x="2352" y="1073"/>
                  <a:pt x="2352" y="1020"/>
                </a:cubicBezTo>
                <a:cubicBezTo>
                  <a:pt x="2352" y="1000"/>
                  <a:pt x="2335" y="983"/>
                  <a:pt x="2313" y="983"/>
                </a:cubicBezTo>
                <a:close/>
                <a:moveTo>
                  <a:pt x="1946" y="1025"/>
                </a:moveTo>
                <a:cubicBezTo>
                  <a:pt x="1939" y="1025"/>
                  <a:pt x="1932" y="1027"/>
                  <a:pt x="1925" y="1031"/>
                </a:cubicBezTo>
                <a:cubicBezTo>
                  <a:pt x="1906" y="1042"/>
                  <a:pt x="1903" y="1067"/>
                  <a:pt x="1911" y="1084"/>
                </a:cubicBezTo>
                <a:cubicBezTo>
                  <a:pt x="1939" y="1128"/>
                  <a:pt x="1978" y="1167"/>
                  <a:pt x="2023" y="1209"/>
                </a:cubicBezTo>
                <a:cubicBezTo>
                  <a:pt x="2031" y="1215"/>
                  <a:pt x="2037" y="1220"/>
                  <a:pt x="2048" y="1220"/>
                </a:cubicBezTo>
                <a:cubicBezTo>
                  <a:pt x="2059" y="1220"/>
                  <a:pt x="2070" y="1215"/>
                  <a:pt x="2076" y="1209"/>
                </a:cubicBezTo>
                <a:cubicBezTo>
                  <a:pt x="2090" y="1190"/>
                  <a:pt x="2090" y="1167"/>
                  <a:pt x="2073" y="1153"/>
                </a:cubicBezTo>
                <a:cubicBezTo>
                  <a:pt x="2031" y="1114"/>
                  <a:pt x="2001" y="1081"/>
                  <a:pt x="1978" y="1045"/>
                </a:cubicBezTo>
                <a:cubicBezTo>
                  <a:pt x="1971" y="1032"/>
                  <a:pt x="1959" y="1025"/>
                  <a:pt x="1946" y="1025"/>
                </a:cubicBezTo>
                <a:close/>
                <a:moveTo>
                  <a:pt x="5209" y="1100"/>
                </a:moveTo>
                <a:cubicBezTo>
                  <a:pt x="5195" y="1100"/>
                  <a:pt x="5180" y="1107"/>
                  <a:pt x="5173" y="1123"/>
                </a:cubicBezTo>
                <a:cubicBezTo>
                  <a:pt x="5161" y="1142"/>
                  <a:pt x="5170" y="1165"/>
                  <a:pt x="5189" y="1173"/>
                </a:cubicBezTo>
                <a:cubicBezTo>
                  <a:pt x="5237" y="1195"/>
                  <a:pt x="5284" y="1220"/>
                  <a:pt x="5334" y="1240"/>
                </a:cubicBezTo>
                <a:cubicBezTo>
                  <a:pt x="5340" y="1240"/>
                  <a:pt x="5343" y="1243"/>
                  <a:pt x="5351" y="1243"/>
                </a:cubicBezTo>
                <a:cubicBezTo>
                  <a:pt x="5365" y="1243"/>
                  <a:pt x="5379" y="1234"/>
                  <a:pt x="5385" y="1223"/>
                </a:cubicBezTo>
                <a:cubicBezTo>
                  <a:pt x="5393" y="1201"/>
                  <a:pt x="5385" y="1181"/>
                  <a:pt x="5365" y="1170"/>
                </a:cubicBezTo>
                <a:cubicBezTo>
                  <a:pt x="5315" y="1151"/>
                  <a:pt x="5270" y="1126"/>
                  <a:pt x="5226" y="1103"/>
                </a:cubicBezTo>
                <a:cubicBezTo>
                  <a:pt x="5221" y="1101"/>
                  <a:pt x="5215" y="1100"/>
                  <a:pt x="5209" y="1100"/>
                </a:cubicBezTo>
                <a:close/>
                <a:moveTo>
                  <a:pt x="7378" y="1065"/>
                </a:moveTo>
                <a:cubicBezTo>
                  <a:pt x="7367" y="1065"/>
                  <a:pt x="7356" y="1070"/>
                  <a:pt x="7349" y="1081"/>
                </a:cubicBezTo>
                <a:cubicBezTo>
                  <a:pt x="7315" y="1114"/>
                  <a:pt x="7276" y="1151"/>
                  <a:pt x="7237" y="1181"/>
                </a:cubicBezTo>
                <a:cubicBezTo>
                  <a:pt x="7220" y="1195"/>
                  <a:pt x="7217" y="1220"/>
                  <a:pt x="7231" y="1237"/>
                </a:cubicBezTo>
                <a:cubicBezTo>
                  <a:pt x="7237" y="1243"/>
                  <a:pt x="7251" y="1251"/>
                  <a:pt x="7262" y="1251"/>
                </a:cubicBezTo>
                <a:cubicBezTo>
                  <a:pt x="7273" y="1251"/>
                  <a:pt x="7279" y="1248"/>
                  <a:pt x="7290" y="1240"/>
                </a:cubicBezTo>
                <a:cubicBezTo>
                  <a:pt x="7332" y="1206"/>
                  <a:pt x="7374" y="1170"/>
                  <a:pt x="7407" y="1131"/>
                </a:cubicBezTo>
                <a:cubicBezTo>
                  <a:pt x="7421" y="1114"/>
                  <a:pt x="7421" y="1089"/>
                  <a:pt x="7404" y="1075"/>
                </a:cubicBezTo>
                <a:cubicBezTo>
                  <a:pt x="7397" y="1069"/>
                  <a:pt x="7387" y="1065"/>
                  <a:pt x="7378" y="1065"/>
                </a:cubicBezTo>
                <a:close/>
                <a:moveTo>
                  <a:pt x="39" y="1020"/>
                </a:moveTo>
                <a:cubicBezTo>
                  <a:pt x="23" y="1020"/>
                  <a:pt x="0" y="1039"/>
                  <a:pt x="0" y="1059"/>
                </a:cubicBezTo>
                <a:lnTo>
                  <a:pt x="0" y="1084"/>
                </a:lnTo>
                <a:cubicBezTo>
                  <a:pt x="0" y="1128"/>
                  <a:pt x="9" y="1176"/>
                  <a:pt x="20" y="1223"/>
                </a:cubicBezTo>
                <a:cubicBezTo>
                  <a:pt x="23" y="1240"/>
                  <a:pt x="39" y="1254"/>
                  <a:pt x="56" y="1254"/>
                </a:cubicBezTo>
                <a:cubicBezTo>
                  <a:pt x="56" y="1254"/>
                  <a:pt x="62" y="1254"/>
                  <a:pt x="64" y="1248"/>
                </a:cubicBezTo>
                <a:cubicBezTo>
                  <a:pt x="84" y="1243"/>
                  <a:pt x="98" y="1223"/>
                  <a:pt x="92" y="1201"/>
                </a:cubicBezTo>
                <a:cubicBezTo>
                  <a:pt x="84" y="1165"/>
                  <a:pt x="78" y="1120"/>
                  <a:pt x="78" y="1081"/>
                </a:cubicBezTo>
                <a:lnTo>
                  <a:pt x="78" y="1059"/>
                </a:lnTo>
                <a:cubicBezTo>
                  <a:pt x="78" y="1039"/>
                  <a:pt x="62" y="1020"/>
                  <a:pt x="39" y="1020"/>
                </a:cubicBezTo>
                <a:close/>
                <a:moveTo>
                  <a:pt x="4300" y="1105"/>
                </a:moveTo>
                <a:cubicBezTo>
                  <a:pt x="4290" y="1105"/>
                  <a:pt x="4281" y="1109"/>
                  <a:pt x="4274" y="1117"/>
                </a:cubicBezTo>
                <a:cubicBezTo>
                  <a:pt x="4235" y="1156"/>
                  <a:pt x="4199" y="1193"/>
                  <a:pt x="4163" y="1223"/>
                </a:cubicBezTo>
                <a:cubicBezTo>
                  <a:pt x="4143" y="1237"/>
                  <a:pt x="4143" y="1262"/>
                  <a:pt x="4157" y="1279"/>
                </a:cubicBezTo>
                <a:cubicBezTo>
                  <a:pt x="4168" y="1285"/>
                  <a:pt x="4179" y="1293"/>
                  <a:pt x="4191" y="1293"/>
                </a:cubicBezTo>
                <a:cubicBezTo>
                  <a:pt x="4196" y="1293"/>
                  <a:pt x="4207" y="1290"/>
                  <a:pt x="4213" y="1282"/>
                </a:cubicBezTo>
                <a:cubicBezTo>
                  <a:pt x="4252" y="1248"/>
                  <a:pt x="4291" y="1212"/>
                  <a:pt x="4330" y="1173"/>
                </a:cubicBezTo>
                <a:cubicBezTo>
                  <a:pt x="4347" y="1156"/>
                  <a:pt x="4347" y="1131"/>
                  <a:pt x="4330" y="1117"/>
                </a:cubicBezTo>
                <a:cubicBezTo>
                  <a:pt x="4320" y="1109"/>
                  <a:pt x="4310" y="1105"/>
                  <a:pt x="4300" y="1105"/>
                </a:cubicBezTo>
                <a:close/>
                <a:moveTo>
                  <a:pt x="5488" y="1222"/>
                </a:moveTo>
                <a:cubicBezTo>
                  <a:pt x="5474" y="1222"/>
                  <a:pt x="5460" y="1231"/>
                  <a:pt x="5454" y="1246"/>
                </a:cubicBezTo>
                <a:cubicBezTo>
                  <a:pt x="5446" y="1265"/>
                  <a:pt x="5454" y="1290"/>
                  <a:pt x="5477" y="1296"/>
                </a:cubicBezTo>
                <a:cubicBezTo>
                  <a:pt x="5502" y="1304"/>
                  <a:pt x="5524" y="1312"/>
                  <a:pt x="5549" y="1324"/>
                </a:cubicBezTo>
                <a:cubicBezTo>
                  <a:pt x="5574" y="1335"/>
                  <a:pt x="5599" y="1340"/>
                  <a:pt x="5622" y="1352"/>
                </a:cubicBezTo>
                <a:cubicBezTo>
                  <a:pt x="5627" y="1354"/>
                  <a:pt x="5633" y="1354"/>
                  <a:pt x="5636" y="1354"/>
                </a:cubicBezTo>
                <a:cubicBezTo>
                  <a:pt x="5650" y="1354"/>
                  <a:pt x="5669" y="1349"/>
                  <a:pt x="5672" y="1326"/>
                </a:cubicBezTo>
                <a:cubicBezTo>
                  <a:pt x="5677" y="1307"/>
                  <a:pt x="5669" y="1285"/>
                  <a:pt x="5647" y="1279"/>
                </a:cubicBezTo>
                <a:cubicBezTo>
                  <a:pt x="5624" y="1271"/>
                  <a:pt x="5602" y="1265"/>
                  <a:pt x="5577" y="1254"/>
                </a:cubicBezTo>
                <a:cubicBezTo>
                  <a:pt x="5552" y="1246"/>
                  <a:pt x="5527" y="1237"/>
                  <a:pt x="5505" y="1226"/>
                </a:cubicBezTo>
                <a:cubicBezTo>
                  <a:pt x="5499" y="1223"/>
                  <a:pt x="5494" y="1222"/>
                  <a:pt x="5488" y="1222"/>
                </a:cubicBezTo>
                <a:close/>
                <a:moveTo>
                  <a:pt x="7136" y="1259"/>
                </a:moveTo>
                <a:cubicBezTo>
                  <a:pt x="7129" y="1259"/>
                  <a:pt x="7121" y="1261"/>
                  <a:pt x="7114" y="1265"/>
                </a:cubicBezTo>
                <a:cubicBezTo>
                  <a:pt x="7072" y="1290"/>
                  <a:pt x="7028" y="1310"/>
                  <a:pt x="6983" y="1332"/>
                </a:cubicBezTo>
                <a:cubicBezTo>
                  <a:pt x="6961" y="1340"/>
                  <a:pt x="6952" y="1363"/>
                  <a:pt x="6961" y="1382"/>
                </a:cubicBezTo>
                <a:cubicBezTo>
                  <a:pt x="6969" y="1396"/>
                  <a:pt x="6983" y="1407"/>
                  <a:pt x="6997" y="1407"/>
                </a:cubicBezTo>
                <a:cubicBezTo>
                  <a:pt x="7003" y="1407"/>
                  <a:pt x="7008" y="1407"/>
                  <a:pt x="7011" y="1405"/>
                </a:cubicBezTo>
                <a:cubicBezTo>
                  <a:pt x="7058" y="1382"/>
                  <a:pt x="7109" y="1360"/>
                  <a:pt x="7153" y="1332"/>
                </a:cubicBezTo>
                <a:cubicBezTo>
                  <a:pt x="7176" y="1321"/>
                  <a:pt x="7178" y="1296"/>
                  <a:pt x="7167" y="1279"/>
                </a:cubicBezTo>
                <a:cubicBezTo>
                  <a:pt x="7160" y="1265"/>
                  <a:pt x="7149" y="1259"/>
                  <a:pt x="7136" y="1259"/>
                </a:cubicBezTo>
                <a:close/>
                <a:moveTo>
                  <a:pt x="5786" y="1323"/>
                </a:moveTo>
                <a:cubicBezTo>
                  <a:pt x="5768" y="1323"/>
                  <a:pt x="5749" y="1334"/>
                  <a:pt x="5744" y="1352"/>
                </a:cubicBezTo>
                <a:cubicBezTo>
                  <a:pt x="5742" y="1374"/>
                  <a:pt x="5750" y="1393"/>
                  <a:pt x="5772" y="1402"/>
                </a:cubicBezTo>
                <a:cubicBezTo>
                  <a:pt x="5823" y="1418"/>
                  <a:pt x="5873" y="1430"/>
                  <a:pt x="5923" y="1444"/>
                </a:cubicBezTo>
                <a:cubicBezTo>
                  <a:pt x="5926" y="1446"/>
                  <a:pt x="5929" y="1446"/>
                  <a:pt x="5934" y="1446"/>
                </a:cubicBezTo>
                <a:cubicBezTo>
                  <a:pt x="5951" y="1446"/>
                  <a:pt x="5968" y="1435"/>
                  <a:pt x="5968" y="1410"/>
                </a:cubicBezTo>
                <a:cubicBezTo>
                  <a:pt x="5973" y="1393"/>
                  <a:pt x="5959" y="1371"/>
                  <a:pt x="5940" y="1365"/>
                </a:cubicBezTo>
                <a:cubicBezTo>
                  <a:pt x="5895" y="1352"/>
                  <a:pt x="5842" y="1340"/>
                  <a:pt x="5792" y="1324"/>
                </a:cubicBezTo>
                <a:cubicBezTo>
                  <a:pt x="5790" y="1323"/>
                  <a:pt x="5788" y="1323"/>
                  <a:pt x="5786" y="1323"/>
                </a:cubicBezTo>
                <a:close/>
                <a:moveTo>
                  <a:pt x="2171" y="1229"/>
                </a:moveTo>
                <a:cubicBezTo>
                  <a:pt x="2158" y="1229"/>
                  <a:pt x="2146" y="1235"/>
                  <a:pt x="2140" y="1248"/>
                </a:cubicBezTo>
                <a:cubicBezTo>
                  <a:pt x="2129" y="1265"/>
                  <a:pt x="2132" y="1285"/>
                  <a:pt x="2148" y="1299"/>
                </a:cubicBezTo>
                <a:cubicBezTo>
                  <a:pt x="2126" y="1332"/>
                  <a:pt x="2101" y="1360"/>
                  <a:pt x="2070" y="1388"/>
                </a:cubicBezTo>
                <a:cubicBezTo>
                  <a:pt x="2051" y="1402"/>
                  <a:pt x="2051" y="1424"/>
                  <a:pt x="2065" y="1444"/>
                </a:cubicBezTo>
                <a:cubicBezTo>
                  <a:pt x="2073" y="1452"/>
                  <a:pt x="2084" y="1458"/>
                  <a:pt x="2093" y="1458"/>
                </a:cubicBezTo>
                <a:cubicBezTo>
                  <a:pt x="2104" y="1458"/>
                  <a:pt x="2115" y="1452"/>
                  <a:pt x="2118" y="1444"/>
                </a:cubicBezTo>
                <a:cubicBezTo>
                  <a:pt x="2157" y="1407"/>
                  <a:pt x="2187" y="1374"/>
                  <a:pt x="2215" y="1338"/>
                </a:cubicBezTo>
                <a:cubicBezTo>
                  <a:pt x="2240" y="1352"/>
                  <a:pt x="2266" y="1363"/>
                  <a:pt x="2288" y="1377"/>
                </a:cubicBezTo>
                <a:cubicBezTo>
                  <a:pt x="2294" y="1380"/>
                  <a:pt x="2300" y="1382"/>
                  <a:pt x="2306" y="1382"/>
                </a:cubicBezTo>
                <a:cubicBezTo>
                  <a:pt x="2320" y="1382"/>
                  <a:pt x="2333" y="1373"/>
                  <a:pt x="2341" y="1360"/>
                </a:cubicBezTo>
                <a:cubicBezTo>
                  <a:pt x="2352" y="1338"/>
                  <a:pt x="2344" y="1318"/>
                  <a:pt x="2324" y="1307"/>
                </a:cubicBezTo>
                <a:cubicBezTo>
                  <a:pt x="2274" y="1282"/>
                  <a:pt x="2229" y="1257"/>
                  <a:pt x="2190" y="1234"/>
                </a:cubicBezTo>
                <a:cubicBezTo>
                  <a:pt x="2184" y="1231"/>
                  <a:pt x="2178" y="1229"/>
                  <a:pt x="2171" y="1229"/>
                </a:cubicBezTo>
                <a:close/>
                <a:moveTo>
                  <a:pt x="4066" y="1309"/>
                </a:moveTo>
                <a:cubicBezTo>
                  <a:pt x="4058" y="1309"/>
                  <a:pt x="4050" y="1312"/>
                  <a:pt x="4043" y="1318"/>
                </a:cubicBezTo>
                <a:cubicBezTo>
                  <a:pt x="3998" y="1346"/>
                  <a:pt x="3956" y="1374"/>
                  <a:pt x="3914" y="1396"/>
                </a:cubicBezTo>
                <a:cubicBezTo>
                  <a:pt x="3895" y="1407"/>
                  <a:pt x="3889" y="1432"/>
                  <a:pt x="3900" y="1449"/>
                </a:cubicBezTo>
                <a:cubicBezTo>
                  <a:pt x="3906" y="1463"/>
                  <a:pt x="3920" y="1471"/>
                  <a:pt x="3934" y="1471"/>
                </a:cubicBezTo>
                <a:cubicBezTo>
                  <a:pt x="3942" y="1471"/>
                  <a:pt x="3948" y="1471"/>
                  <a:pt x="3951" y="1463"/>
                </a:cubicBezTo>
                <a:cubicBezTo>
                  <a:pt x="3998" y="1438"/>
                  <a:pt x="4043" y="1410"/>
                  <a:pt x="4085" y="1379"/>
                </a:cubicBezTo>
                <a:cubicBezTo>
                  <a:pt x="4104" y="1368"/>
                  <a:pt x="4110" y="1346"/>
                  <a:pt x="4096" y="1326"/>
                </a:cubicBezTo>
                <a:cubicBezTo>
                  <a:pt x="4089" y="1315"/>
                  <a:pt x="4078" y="1309"/>
                  <a:pt x="4066" y="1309"/>
                </a:cubicBezTo>
                <a:close/>
                <a:moveTo>
                  <a:pt x="6848" y="1381"/>
                </a:moveTo>
                <a:cubicBezTo>
                  <a:pt x="6845" y="1381"/>
                  <a:pt x="6841" y="1381"/>
                  <a:pt x="6838" y="1382"/>
                </a:cubicBezTo>
                <a:cubicBezTo>
                  <a:pt x="6793" y="1393"/>
                  <a:pt x="6740" y="1405"/>
                  <a:pt x="6693" y="1416"/>
                </a:cubicBezTo>
                <a:cubicBezTo>
                  <a:pt x="6673" y="1418"/>
                  <a:pt x="6657" y="1438"/>
                  <a:pt x="6662" y="1460"/>
                </a:cubicBezTo>
                <a:cubicBezTo>
                  <a:pt x="6665" y="1477"/>
                  <a:pt x="6682" y="1491"/>
                  <a:pt x="6701" y="1491"/>
                </a:cubicBezTo>
                <a:cubicBezTo>
                  <a:pt x="6704" y="1491"/>
                  <a:pt x="6704" y="1491"/>
                  <a:pt x="6707" y="1494"/>
                </a:cubicBezTo>
                <a:cubicBezTo>
                  <a:pt x="6754" y="1488"/>
                  <a:pt x="6810" y="1474"/>
                  <a:pt x="6860" y="1460"/>
                </a:cubicBezTo>
                <a:cubicBezTo>
                  <a:pt x="6880" y="1452"/>
                  <a:pt x="6894" y="1432"/>
                  <a:pt x="6888" y="1410"/>
                </a:cubicBezTo>
                <a:cubicBezTo>
                  <a:pt x="6881" y="1394"/>
                  <a:pt x="6866" y="1381"/>
                  <a:pt x="6848" y="1381"/>
                </a:cubicBezTo>
                <a:close/>
                <a:moveTo>
                  <a:pt x="6084" y="1401"/>
                </a:moveTo>
                <a:cubicBezTo>
                  <a:pt x="6067" y="1401"/>
                  <a:pt x="6051" y="1413"/>
                  <a:pt x="6049" y="1432"/>
                </a:cubicBezTo>
                <a:cubicBezTo>
                  <a:pt x="6046" y="1452"/>
                  <a:pt x="6057" y="1474"/>
                  <a:pt x="6079" y="1477"/>
                </a:cubicBezTo>
                <a:cubicBezTo>
                  <a:pt x="6132" y="1488"/>
                  <a:pt x="6185" y="1494"/>
                  <a:pt x="6235" y="1502"/>
                </a:cubicBezTo>
                <a:lnTo>
                  <a:pt x="6241" y="1502"/>
                </a:lnTo>
                <a:cubicBezTo>
                  <a:pt x="6258" y="1502"/>
                  <a:pt x="6274" y="1488"/>
                  <a:pt x="6277" y="1463"/>
                </a:cubicBezTo>
                <a:cubicBezTo>
                  <a:pt x="6283" y="1444"/>
                  <a:pt x="6263" y="1424"/>
                  <a:pt x="6244" y="1421"/>
                </a:cubicBezTo>
                <a:cubicBezTo>
                  <a:pt x="6194" y="1418"/>
                  <a:pt x="6146" y="1410"/>
                  <a:pt x="6093" y="1402"/>
                </a:cubicBezTo>
                <a:cubicBezTo>
                  <a:pt x="6090" y="1401"/>
                  <a:pt x="6087" y="1401"/>
                  <a:pt x="6084" y="1401"/>
                </a:cubicBezTo>
                <a:close/>
                <a:moveTo>
                  <a:pt x="2446" y="1373"/>
                </a:moveTo>
                <a:cubicBezTo>
                  <a:pt x="2432" y="1373"/>
                  <a:pt x="2419" y="1382"/>
                  <a:pt x="2411" y="1396"/>
                </a:cubicBezTo>
                <a:cubicBezTo>
                  <a:pt x="2405" y="1416"/>
                  <a:pt x="2411" y="1435"/>
                  <a:pt x="2433" y="1446"/>
                </a:cubicBezTo>
                <a:cubicBezTo>
                  <a:pt x="2478" y="1463"/>
                  <a:pt x="2525" y="1480"/>
                  <a:pt x="2578" y="1502"/>
                </a:cubicBezTo>
                <a:cubicBezTo>
                  <a:pt x="2581" y="1505"/>
                  <a:pt x="2589" y="1505"/>
                  <a:pt x="2592" y="1505"/>
                </a:cubicBezTo>
                <a:cubicBezTo>
                  <a:pt x="2609" y="1505"/>
                  <a:pt x="2623" y="1494"/>
                  <a:pt x="2628" y="1480"/>
                </a:cubicBezTo>
                <a:cubicBezTo>
                  <a:pt x="2634" y="1460"/>
                  <a:pt x="2623" y="1438"/>
                  <a:pt x="2603" y="1432"/>
                </a:cubicBezTo>
                <a:cubicBezTo>
                  <a:pt x="2553" y="1416"/>
                  <a:pt x="2505" y="1393"/>
                  <a:pt x="2461" y="1377"/>
                </a:cubicBezTo>
                <a:cubicBezTo>
                  <a:pt x="2456" y="1374"/>
                  <a:pt x="2451" y="1373"/>
                  <a:pt x="2446" y="1373"/>
                </a:cubicBezTo>
                <a:close/>
                <a:moveTo>
                  <a:pt x="6540" y="1432"/>
                </a:moveTo>
                <a:cubicBezTo>
                  <a:pt x="6508" y="1434"/>
                  <a:pt x="6472" y="1436"/>
                  <a:pt x="6435" y="1436"/>
                </a:cubicBezTo>
                <a:cubicBezTo>
                  <a:pt x="6420" y="1436"/>
                  <a:pt x="6404" y="1436"/>
                  <a:pt x="6389" y="1435"/>
                </a:cubicBezTo>
                <a:cubicBezTo>
                  <a:pt x="6369" y="1435"/>
                  <a:pt x="6350" y="1452"/>
                  <a:pt x="6350" y="1474"/>
                </a:cubicBezTo>
                <a:cubicBezTo>
                  <a:pt x="6350" y="1494"/>
                  <a:pt x="6369" y="1513"/>
                  <a:pt x="6389" y="1513"/>
                </a:cubicBezTo>
                <a:lnTo>
                  <a:pt x="6445" y="1513"/>
                </a:lnTo>
                <a:cubicBezTo>
                  <a:pt x="6481" y="1513"/>
                  <a:pt x="6514" y="1513"/>
                  <a:pt x="6545" y="1508"/>
                </a:cubicBezTo>
                <a:cubicBezTo>
                  <a:pt x="6567" y="1505"/>
                  <a:pt x="6584" y="1488"/>
                  <a:pt x="6581" y="1466"/>
                </a:cubicBezTo>
                <a:cubicBezTo>
                  <a:pt x="6579" y="1446"/>
                  <a:pt x="6565" y="1432"/>
                  <a:pt x="6540" y="1432"/>
                </a:cubicBezTo>
                <a:close/>
                <a:moveTo>
                  <a:pt x="108" y="1321"/>
                </a:moveTo>
                <a:cubicBezTo>
                  <a:pt x="102" y="1321"/>
                  <a:pt x="95" y="1323"/>
                  <a:pt x="90" y="1326"/>
                </a:cubicBezTo>
                <a:cubicBezTo>
                  <a:pt x="67" y="1338"/>
                  <a:pt x="64" y="1363"/>
                  <a:pt x="76" y="1379"/>
                </a:cubicBezTo>
                <a:cubicBezTo>
                  <a:pt x="106" y="1424"/>
                  <a:pt x="140" y="1466"/>
                  <a:pt x="182" y="1505"/>
                </a:cubicBezTo>
                <a:cubicBezTo>
                  <a:pt x="193" y="1513"/>
                  <a:pt x="201" y="1516"/>
                  <a:pt x="209" y="1516"/>
                </a:cubicBezTo>
                <a:cubicBezTo>
                  <a:pt x="223" y="1516"/>
                  <a:pt x="235" y="1513"/>
                  <a:pt x="237" y="1508"/>
                </a:cubicBezTo>
                <a:cubicBezTo>
                  <a:pt x="251" y="1491"/>
                  <a:pt x="251" y="1466"/>
                  <a:pt x="235" y="1452"/>
                </a:cubicBezTo>
                <a:cubicBezTo>
                  <a:pt x="196" y="1418"/>
                  <a:pt x="165" y="1379"/>
                  <a:pt x="140" y="1340"/>
                </a:cubicBezTo>
                <a:cubicBezTo>
                  <a:pt x="132" y="1328"/>
                  <a:pt x="120" y="1321"/>
                  <a:pt x="108" y="1321"/>
                </a:cubicBezTo>
                <a:close/>
                <a:moveTo>
                  <a:pt x="3795" y="1459"/>
                </a:moveTo>
                <a:cubicBezTo>
                  <a:pt x="3789" y="1459"/>
                  <a:pt x="3784" y="1460"/>
                  <a:pt x="3778" y="1463"/>
                </a:cubicBezTo>
                <a:cubicBezTo>
                  <a:pt x="3733" y="1485"/>
                  <a:pt x="3683" y="1502"/>
                  <a:pt x="3638" y="1516"/>
                </a:cubicBezTo>
                <a:cubicBezTo>
                  <a:pt x="3621" y="1522"/>
                  <a:pt x="3607" y="1544"/>
                  <a:pt x="3613" y="1564"/>
                </a:cubicBezTo>
                <a:cubicBezTo>
                  <a:pt x="3621" y="1583"/>
                  <a:pt x="3635" y="1591"/>
                  <a:pt x="3652" y="1591"/>
                </a:cubicBezTo>
                <a:lnTo>
                  <a:pt x="3658" y="1591"/>
                </a:lnTo>
                <a:cubicBezTo>
                  <a:pt x="3708" y="1575"/>
                  <a:pt x="3761" y="1558"/>
                  <a:pt x="3808" y="1536"/>
                </a:cubicBezTo>
                <a:cubicBezTo>
                  <a:pt x="3831" y="1524"/>
                  <a:pt x="3842" y="1505"/>
                  <a:pt x="3831" y="1485"/>
                </a:cubicBezTo>
                <a:cubicBezTo>
                  <a:pt x="3822" y="1469"/>
                  <a:pt x="3810" y="1459"/>
                  <a:pt x="3795" y="1459"/>
                </a:cubicBezTo>
                <a:close/>
                <a:moveTo>
                  <a:pt x="2741" y="1475"/>
                </a:moveTo>
                <a:cubicBezTo>
                  <a:pt x="2724" y="1475"/>
                  <a:pt x="2710" y="1484"/>
                  <a:pt x="2704" y="1502"/>
                </a:cubicBezTo>
                <a:cubicBezTo>
                  <a:pt x="2698" y="1522"/>
                  <a:pt x="2706" y="1544"/>
                  <a:pt x="2729" y="1550"/>
                </a:cubicBezTo>
                <a:cubicBezTo>
                  <a:pt x="2771" y="1564"/>
                  <a:pt x="2815" y="1577"/>
                  <a:pt x="2865" y="1591"/>
                </a:cubicBezTo>
                <a:lnTo>
                  <a:pt x="2879" y="1597"/>
                </a:lnTo>
                <a:cubicBezTo>
                  <a:pt x="2882" y="1600"/>
                  <a:pt x="2885" y="1600"/>
                  <a:pt x="2888" y="1600"/>
                </a:cubicBezTo>
                <a:cubicBezTo>
                  <a:pt x="2907" y="1600"/>
                  <a:pt x="2924" y="1589"/>
                  <a:pt x="2930" y="1572"/>
                </a:cubicBezTo>
                <a:cubicBezTo>
                  <a:pt x="2938" y="1550"/>
                  <a:pt x="2924" y="1530"/>
                  <a:pt x="2902" y="1522"/>
                </a:cubicBezTo>
                <a:lnTo>
                  <a:pt x="2888" y="1519"/>
                </a:lnTo>
                <a:cubicBezTo>
                  <a:pt x="2840" y="1505"/>
                  <a:pt x="2796" y="1491"/>
                  <a:pt x="2754" y="1477"/>
                </a:cubicBezTo>
                <a:cubicBezTo>
                  <a:pt x="2749" y="1476"/>
                  <a:pt x="2745" y="1475"/>
                  <a:pt x="2741" y="1475"/>
                </a:cubicBezTo>
                <a:close/>
                <a:moveTo>
                  <a:pt x="1972" y="1478"/>
                </a:moveTo>
                <a:cubicBezTo>
                  <a:pt x="1965" y="1478"/>
                  <a:pt x="1957" y="1480"/>
                  <a:pt x="1950" y="1485"/>
                </a:cubicBezTo>
                <a:cubicBezTo>
                  <a:pt x="1908" y="1508"/>
                  <a:pt x="1867" y="1533"/>
                  <a:pt x="1822" y="1558"/>
                </a:cubicBezTo>
                <a:cubicBezTo>
                  <a:pt x="1800" y="1569"/>
                  <a:pt x="1794" y="1589"/>
                  <a:pt x="1805" y="1611"/>
                </a:cubicBezTo>
                <a:cubicBezTo>
                  <a:pt x="1811" y="1625"/>
                  <a:pt x="1825" y="1631"/>
                  <a:pt x="1839" y="1631"/>
                </a:cubicBezTo>
                <a:cubicBezTo>
                  <a:pt x="1847" y="1631"/>
                  <a:pt x="1850" y="1628"/>
                  <a:pt x="1853" y="1628"/>
                </a:cubicBezTo>
                <a:cubicBezTo>
                  <a:pt x="1903" y="1603"/>
                  <a:pt x="1950" y="1575"/>
                  <a:pt x="1992" y="1547"/>
                </a:cubicBezTo>
                <a:cubicBezTo>
                  <a:pt x="2009" y="1536"/>
                  <a:pt x="2017" y="1513"/>
                  <a:pt x="2003" y="1494"/>
                </a:cubicBezTo>
                <a:cubicBezTo>
                  <a:pt x="1997" y="1484"/>
                  <a:pt x="1985" y="1478"/>
                  <a:pt x="1972" y="1478"/>
                </a:cubicBezTo>
                <a:close/>
                <a:moveTo>
                  <a:pt x="3040" y="1554"/>
                </a:moveTo>
                <a:cubicBezTo>
                  <a:pt x="3022" y="1554"/>
                  <a:pt x="3007" y="1567"/>
                  <a:pt x="3005" y="1586"/>
                </a:cubicBezTo>
                <a:cubicBezTo>
                  <a:pt x="2999" y="1605"/>
                  <a:pt x="3013" y="1628"/>
                  <a:pt x="3036" y="1631"/>
                </a:cubicBezTo>
                <a:cubicBezTo>
                  <a:pt x="3089" y="1639"/>
                  <a:pt x="3144" y="1644"/>
                  <a:pt x="3195" y="1647"/>
                </a:cubicBezTo>
                <a:cubicBezTo>
                  <a:pt x="3214" y="1647"/>
                  <a:pt x="3231" y="1631"/>
                  <a:pt x="3236" y="1614"/>
                </a:cubicBezTo>
                <a:cubicBezTo>
                  <a:pt x="3236" y="1591"/>
                  <a:pt x="3220" y="1575"/>
                  <a:pt x="3200" y="1572"/>
                </a:cubicBezTo>
                <a:cubicBezTo>
                  <a:pt x="3150" y="1569"/>
                  <a:pt x="3097" y="1564"/>
                  <a:pt x="3049" y="1555"/>
                </a:cubicBezTo>
                <a:cubicBezTo>
                  <a:pt x="3046" y="1554"/>
                  <a:pt x="3043" y="1554"/>
                  <a:pt x="3040" y="1554"/>
                </a:cubicBezTo>
                <a:close/>
                <a:moveTo>
                  <a:pt x="3505" y="1554"/>
                </a:moveTo>
                <a:cubicBezTo>
                  <a:pt x="3502" y="1554"/>
                  <a:pt x="3499" y="1554"/>
                  <a:pt x="3496" y="1555"/>
                </a:cubicBezTo>
                <a:cubicBezTo>
                  <a:pt x="3446" y="1561"/>
                  <a:pt x="3395" y="1569"/>
                  <a:pt x="3345" y="1572"/>
                </a:cubicBezTo>
                <a:cubicBezTo>
                  <a:pt x="3326" y="1575"/>
                  <a:pt x="3306" y="1591"/>
                  <a:pt x="3312" y="1614"/>
                </a:cubicBezTo>
                <a:cubicBezTo>
                  <a:pt x="3312" y="1631"/>
                  <a:pt x="3328" y="1647"/>
                  <a:pt x="3348" y="1647"/>
                </a:cubicBezTo>
                <a:cubicBezTo>
                  <a:pt x="3401" y="1647"/>
                  <a:pt x="3457" y="1639"/>
                  <a:pt x="3510" y="1631"/>
                </a:cubicBezTo>
                <a:cubicBezTo>
                  <a:pt x="3529" y="1628"/>
                  <a:pt x="3543" y="1605"/>
                  <a:pt x="3540" y="1586"/>
                </a:cubicBezTo>
                <a:cubicBezTo>
                  <a:pt x="3538" y="1567"/>
                  <a:pt x="3522" y="1554"/>
                  <a:pt x="3505" y="1554"/>
                </a:cubicBezTo>
                <a:close/>
                <a:moveTo>
                  <a:pt x="340" y="1532"/>
                </a:moveTo>
                <a:cubicBezTo>
                  <a:pt x="326" y="1532"/>
                  <a:pt x="312" y="1538"/>
                  <a:pt x="304" y="1550"/>
                </a:cubicBezTo>
                <a:cubicBezTo>
                  <a:pt x="293" y="1569"/>
                  <a:pt x="302" y="1591"/>
                  <a:pt x="318" y="1603"/>
                </a:cubicBezTo>
                <a:cubicBezTo>
                  <a:pt x="363" y="1628"/>
                  <a:pt x="413" y="1647"/>
                  <a:pt x="466" y="1670"/>
                </a:cubicBezTo>
                <a:cubicBezTo>
                  <a:pt x="469" y="1672"/>
                  <a:pt x="472" y="1672"/>
                  <a:pt x="480" y="1672"/>
                </a:cubicBezTo>
                <a:cubicBezTo>
                  <a:pt x="497" y="1672"/>
                  <a:pt x="511" y="1661"/>
                  <a:pt x="516" y="1647"/>
                </a:cubicBezTo>
                <a:cubicBezTo>
                  <a:pt x="525" y="1631"/>
                  <a:pt x="514" y="1605"/>
                  <a:pt x="494" y="1600"/>
                </a:cubicBezTo>
                <a:cubicBezTo>
                  <a:pt x="441" y="1583"/>
                  <a:pt x="399" y="1561"/>
                  <a:pt x="357" y="1536"/>
                </a:cubicBezTo>
                <a:cubicBezTo>
                  <a:pt x="352" y="1533"/>
                  <a:pt x="346" y="1532"/>
                  <a:pt x="340" y="1532"/>
                </a:cubicBezTo>
                <a:close/>
                <a:moveTo>
                  <a:pt x="1692" y="1615"/>
                </a:moveTo>
                <a:cubicBezTo>
                  <a:pt x="1688" y="1615"/>
                  <a:pt x="1684" y="1615"/>
                  <a:pt x="1680" y="1617"/>
                </a:cubicBezTo>
                <a:cubicBezTo>
                  <a:pt x="1632" y="1631"/>
                  <a:pt x="1585" y="1644"/>
                  <a:pt x="1535" y="1658"/>
                </a:cubicBezTo>
                <a:cubicBezTo>
                  <a:pt x="1515" y="1661"/>
                  <a:pt x="1501" y="1684"/>
                  <a:pt x="1507" y="1703"/>
                </a:cubicBezTo>
                <a:cubicBezTo>
                  <a:pt x="1512" y="1723"/>
                  <a:pt x="1529" y="1737"/>
                  <a:pt x="1546" y="1737"/>
                </a:cubicBezTo>
                <a:lnTo>
                  <a:pt x="1549" y="1737"/>
                </a:lnTo>
                <a:cubicBezTo>
                  <a:pt x="1602" y="1723"/>
                  <a:pt x="1655" y="1709"/>
                  <a:pt x="1702" y="1689"/>
                </a:cubicBezTo>
                <a:cubicBezTo>
                  <a:pt x="1724" y="1684"/>
                  <a:pt x="1733" y="1661"/>
                  <a:pt x="1727" y="1642"/>
                </a:cubicBezTo>
                <a:cubicBezTo>
                  <a:pt x="1723" y="1624"/>
                  <a:pt x="1707" y="1615"/>
                  <a:pt x="1692" y="1615"/>
                </a:cubicBezTo>
                <a:close/>
                <a:moveTo>
                  <a:pt x="628" y="1643"/>
                </a:moveTo>
                <a:cubicBezTo>
                  <a:pt x="613" y="1643"/>
                  <a:pt x="596" y="1656"/>
                  <a:pt x="592" y="1672"/>
                </a:cubicBezTo>
                <a:cubicBezTo>
                  <a:pt x="583" y="1689"/>
                  <a:pt x="597" y="1711"/>
                  <a:pt x="620" y="1717"/>
                </a:cubicBezTo>
                <a:cubicBezTo>
                  <a:pt x="664" y="1728"/>
                  <a:pt x="720" y="1739"/>
                  <a:pt x="773" y="1750"/>
                </a:cubicBezTo>
                <a:lnTo>
                  <a:pt x="779" y="1750"/>
                </a:lnTo>
                <a:cubicBezTo>
                  <a:pt x="795" y="1750"/>
                  <a:pt x="815" y="1737"/>
                  <a:pt x="815" y="1723"/>
                </a:cubicBezTo>
                <a:cubicBezTo>
                  <a:pt x="818" y="1700"/>
                  <a:pt x="804" y="1678"/>
                  <a:pt x="781" y="1675"/>
                </a:cubicBezTo>
                <a:cubicBezTo>
                  <a:pt x="734" y="1664"/>
                  <a:pt x="681" y="1658"/>
                  <a:pt x="636" y="1644"/>
                </a:cubicBezTo>
                <a:cubicBezTo>
                  <a:pt x="634" y="1644"/>
                  <a:pt x="631" y="1643"/>
                  <a:pt x="628" y="1643"/>
                </a:cubicBezTo>
                <a:close/>
                <a:moveTo>
                  <a:pt x="931" y="1689"/>
                </a:moveTo>
                <a:cubicBezTo>
                  <a:pt x="913" y="1689"/>
                  <a:pt x="898" y="1705"/>
                  <a:pt x="893" y="1725"/>
                </a:cubicBezTo>
                <a:cubicBezTo>
                  <a:pt x="890" y="1745"/>
                  <a:pt x="907" y="1764"/>
                  <a:pt x="929" y="1767"/>
                </a:cubicBezTo>
                <a:lnTo>
                  <a:pt x="1085" y="1778"/>
                </a:lnTo>
                <a:cubicBezTo>
                  <a:pt x="1108" y="1778"/>
                  <a:pt x="1125" y="1764"/>
                  <a:pt x="1125" y="1739"/>
                </a:cubicBezTo>
                <a:cubicBezTo>
                  <a:pt x="1125" y="1717"/>
                  <a:pt x="1108" y="1700"/>
                  <a:pt x="1085" y="1700"/>
                </a:cubicBezTo>
                <a:cubicBezTo>
                  <a:pt x="1035" y="1700"/>
                  <a:pt x="988" y="1697"/>
                  <a:pt x="935" y="1689"/>
                </a:cubicBezTo>
                <a:cubicBezTo>
                  <a:pt x="933" y="1689"/>
                  <a:pt x="932" y="1689"/>
                  <a:pt x="931" y="1689"/>
                </a:cubicBezTo>
                <a:close/>
                <a:moveTo>
                  <a:pt x="1394" y="1683"/>
                </a:moveTo>
                <a:cubicBezTo>
                  <a:pt x="1392" y="1683"/>
                  <a:pt x="1391" y="1683"/>
                  <a:pt x="1390" y="1684"/>
                </a:cubicBezTo>
                <a:cubicBezTo>
                  <a:pt x="1339" y="1689"/>
                  <a:pt x="1292" y="1695"/>
                  <a:pt x="1239" y="1697"/>
                </a:cubicBezTo>
                <a:cubicBezTo>
                  <a:pt x="1219" y="1700"/>
                  <a:pt x="1197" y="1717"/>
                  <a:pt x="1200" y="1739"/>
                </a:cubicBezTo>
                <a:cubicBezTo>
                  <a:pt x="1200" y="1759"/>
                  <a:pt x="1219" y="1778"/>
                  <a:pt x="1239" y="1778"/>
                </a:cubicBezTo>
                <a:cubicBezTo>
                  <a:pt x="1295" y="1773"/>
                  <a:pt x="1348" y="1770"/>
                  <a:pt x="1401" y="1764"/>
                </a:cubicBezTo>
                <a:cubicBezTo>
                  <a:pt x="1420" y="1759"/>
                  <a:pt x="1437" y="1739"/>
                  <a:pt x="1434" y="1717"/>
                </a:cubicBezTo>
                <a:cubicBezTo>
                  <a:pt x="1432" y="1699"/>
                  <a:pt x="1412" y="1683"/>
                  <a:pt x="1394" y="1683"/>
                </a:cubicBezTo>
                <a:close/>
              </a:path>
            </a:pathLst>
          </a:custGeom>
          <a:solidFill>
            <a:srgbClr val="2417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9"/>
          <p:cNvSpPr/>
          <p:nvPr/>
        </p:nvSpPr>
        <p:spPr>
          <a:xfrm rot="-9379313">
            <a:off x="8041428" y="1220162"/>
            <a:ext cx="440044" cy="174913"/>
          </a:xfrm>
          <a:custGeom>
            <a:avLst/>
            <a:gdLst/>
            <a:ahLst/>
            <a:cxnLst/>
            <a:rect l="l" t="t" r="r" b="b"/>
            <a:pathLst>
              <a:path w="4287" h="1704" extrusionOk="0">
                <a:moveTo>
                  <a:pt x="109" y="1"/>
                </a:moveTo>
                <a:cubicBezTo>
                  <a:pt x="91" y="1"/>
                  <a:pt x="72" y="13"/>
                  <a:pt x="65" y="30"/>
                </a:cubicBezTo>
                <a:cubicBezTo>
                  <a:pt x="65" y="33"/>
                  <a:pt x="46" y="94"/>
                  <a:pt x="29" y="195"/>
                </a:cubicBezTo>
                <a:cubicBezTo>
                  <a:pt x="23" y="220"/>
                  <a:pt x="37" y="239"/>
                  <a:pt x="62" y="242"/>
                </a:cubicBezTo>
                <a:lnTo>
                  <a:pt x="71" y="242"/>
                </a:lnTo>
                <a:cubicBezTo>
                  <a:pt x="87" y="242"/>
                  <a:pt x="104" y="228"/>
                  <a:pt x="113" y="208"/>
                </a:cubicBezTo>
                <a:cubicBezTo>
                  <a:pt x="126" y="114"/>
                  <a:pt x="146" y="55"/>
                  <a:pt x="146" y="55"/>
                </a:cubicBezTo>
                <a:cubicBezTo>
                  <a:pt x="154" y="33"/>
                  <a:pt x="140" y="10"/>
                  <a:pt x="118" y="2"/>
                </a:cubicBezTo>
                <a:cubicBezTo>
                  <a:pt x="115" y="1"/>
                  <a:pt x="112" y="1"/>
                  <a:pt x="109" y="1"/>
                </a:cubicBezTo>
                <a:close/>
                <a:moveTo>
                  <a:pt x="4244" y="379"/>
                </a:moveTo>
                <a:cubicBezTo>
                  <a:pt x="4219" y="381"/>
                  <a:pt x="4202" y="395"/>
                  <a:pt x="4202" y="420"/>
                </a:cubicBezTo>
                <a:cubicBezTo>
                  <a:pt x="4202" y="420"/>
                  <a:pt x="4202" y="446"/>
                  <a:pt x="4200" y="487"/>
                </a:cubicBezTo>
                <a:cubicBezTo>
                  <a:pt x="4200" y="513"/>
                  <a:pt x="4214" y="529"/>
                  <a:pt x="4236" y="532"/>
                </a:cubicBezTo>
                <a:lnTo>
                  <a:pt x="4241" y="532"/>
                </a:lnTo>
                <a:cubicBezTo>
                  <a:pt x="4261" y="532"/>
                  <a:pt x="4278" y="515"/>
                  <a:pt x="4283" y="490"/>
                </a:cubicBezTo>
                <a:cubicBezTo>
                  <a:pt x="4286" y="448"/>
                  <a:pt x="4286" y="420"/>
                  <a:pt x="4286" y="420"/>
                </a:cubicBezTo>
                <a:cubicBezTo>
                  <a:pt x="4286" y="398"/>
                  <a:pt x="4269" y="379"/>
                  <a:pt x="4244" y="379"/>
                </a:cubicBezTo>
                <a:close/>
                <a:moveTo>
                  <a:pt x="1992" y="362"/>
                </a:moveTo>
                <a:cubicBezTo>
                  <a:pt x="1991" y="362"/>
                  <a:pt x="1989" y="362"/>
                  <a:pt x="1987" y="362"/>
                </a:cubicBezTo>
                <a:cubicBezTo>
                  <a:pt x="1920" y="367"/>
                  <a:pt x="1862" y="409"/>
                  <a:pt x="1828" y="473"/>
                </a:cubicBezTo>
                <a:cubicBezTo>
                  <a:pt x="1817" y="493"/>
                  <a:pt x="1823" y="518"/>
                  <a:pt x="1845" y="529"/>
                </a:cubicBezTo>
                <a:cubicBezTo>
                  <a:pt x="1851" y="532"/>
                  <a:pt x="1859" y="535"/>
                  <a:pt x="1865" y="535"/>
                </a:cubicBezTo>
                <a:cubicBezTo>
                  <a:pt x="1878" y="535"/>
                  <a:pt x="1892" y="527"/>
                  <a:pt x="1898" y="513"/>
                </a:cubicBezTo>
                <a:cubicBezTo>
                  <a:pt x="1920" y="473"/>
                  <a:pt x="1954" y="448"/>
                  <a:pt x="1996" y="446"/>
                </a:cubicBezTo>
                <a:cubicBezTo>
                  <a:pt x="2018" y="443"/>
                  <a:pt x="2037" y="423"/>
                  <a:pt x="2032" y="401"/>
                </a:cubicBezTo>
                <a:cubicBezTo>
                  <a:pt x="2029" y="378"/>
                  <a:pt x="2012" y="362"/>
                  <a:pt x="1992" y="362"/>
                </a:cubicBezTo>
                <a:close/>
                <a:moveTo>
                  <a:pt x="48" y="323"/>
                </a:moveTo>
                <a:cubicBezTo>
                  <a:pt x="23" y="323"/>
                  <a:pt x="7" y="337"/>
                  <a:pt x="4" y="362"/>
                </a:cubicBezTo>
                <a:cubicBezTo>
                  <a:pt x="4" y="401"/>
                  <a:pt x="1" y="437"/>
                  <a:pt x="1" y="476"/>
                </a:cubicBezTo>
                <a:cubicBezTo>
                  <a:pt x="1" y="499"/>
                  <a:pt x="4" y="515"/>
                  <a:pt x="4" y="532"/>
                </a:cubicBezTo>
                <a:cubicBezTo>
                  <a:pt x="4" y="554"/>
                  <a:pt x="23" y="571"/>
                  <a:pt x="46" y="571"/>
                </a:cubicBezTo>
                <a:cubicBezTo>
                  <a:pt x="71" y="568"/>
                  <a:pt x="87" y="549"/>
                  <a:pt x="87" y="529"/>
                </a:cubicBezTo>
                <a:cubicBezTo>
                  <a:pt x="85" y="513"/>
                  <a:pt x="85" y="493"/>
                  <a:pt x="85" y="476"/>
                </a:cubicBezTo>
                <a:cubicBezTo>
                  <a:pt x="85" y="437"/>
                  <a:pt x="85" y="404"/>
                  <a:pt x="87" y="367"/>
                </a:cubicBezTo>
                <a:cubicBezTo>
                  <a:pt x="87" y="345"/>
                  <a:pt x="73" y="323"/>
                  <a:pt x="48" y="323"/>
                </a:cubicBezTo>
                <a:close/>
                <a:moveTo>
                  <a:pt x="2124" y="438"/>
                </a:moveTo>
                <a:cubicBezTo>
                  <a:pt x="2118" y="438"/>
                  <a:pt x="2113" y="440"/>
                  <a:pt x="2107" y="443"/>
                </a:cubicBezTo>
                <a:cubicBezTo>
                  <a:pt x="2085" y="451"/>
                  <a:pt x="2074" y="476"/>
                  <a:pt x="2085" y="499"/>
                </a:cubicBezTo>
                <a:cubicBezTo>
                  <a:pt x="2099" y="527"/>
                  <a:pt x="2107" y="568"/>
                  <a:pt x="2107" y="613"/>
                </a:cubicBezTo>
                <a:lnTo>
                  <a:pt x="2107" y="641"/>
                </a:lnTo>
                <a:cubicBezTo>
                  <a:pt x="2107" y="660"/>
                  <a:pt x="2124" y="680"/>
                  <a:pt x="2149" y="683"/>
                </a:cubicBezTo>
                <a:cubicBezTo>
                  <a:pt x="2169" y="683"/>
                  <a:pt x="2185" y="666"/>
                  <a:pt x="2185" y="644"/>
                </a:cubicBezTo>
                <a:lnTo>
                  <a:pt x="2185" y="613"/>
                </a:lnTo>
                <a:cubicBezTo>
                  <a:pt x="2185" y="554"/>
                  <a:pt x="2177" y="504"/>
                  <a:pt x="2157" y="462"/>
                </a:cubicBezTo>
                <a:cubicBezTo>
                  <a:pt x="2153" y="448"/>
                  <a:pt x="2139" y="438"/>
                  <a:pt x="2124" y="438"/>
                </a:cubicBezTo>
                <a:close/>
                <a:moveTo>
                  <a:pt x="1828" y="610"/>
                </a:moveTo>
                <a:cubicBezTo>
                  <a:pt x="1803" y="610"/>
                  <a:pt x="1786" y="627"/>
                  <a:pt x="1786" y="652"/>
                </a:cubicBezTo>
                <a:cubicBezTo>
                  <a:pt x="1786" y="702"/>
                  <a:pt x="1795" y="764"/>
                  <a:pt x="1814" y="822"/>
                </a:cubicBezTo>
                <a:cubicBezTo>
                  <a:pt x="1817" y="839"/>
                  <a:pt x="1834" y="853"/>
                  <a:pt x="1851" y="853"/>
                </a:cubicBezTo>
                <a:lnTo>
                  <a:pt x="1865" y="853"/>
                </a:lnTo>
                <a:cubicBezTo>
                  <a:pt x="1887" y="847"/>
                  <a:pt x="1901" y="822"/>
                  <a:pt x="1892" y="800"/>
                </a:cubicBezTo>
                <a:cubicBezTo>
                  <a:pt x="1876" y="750"/>
                  <a:pt x="1870" y="699"/>
                  <a:pt x="1870" y="652"/>
                </a:cubicBezTo>
                <a:cubicBezTo>
                  <a:pt x="1870" y="627"/>
                  <a:pt x="1851" y="610"/>
                  <a:pt x="1828" y="610"/>
                </a:cubicBezTo>
                <a:close/>
                <a:moveTo>
                  <a:pt x="4216" y="613"/>
                </a:moveTo>
                <a:cubicBezTo>
                  <a:pt x="4194" y="613"/>
                  <a:pt x="4177" y="626"/>
                  <a:pt x="4174" y="646"/>
                </a:cubicBezTo>
                <a:cubicBezTo>
                  <a:pt x="4166" y="699"/>
                  <a:pt x="4155" y="755"/>
                  <a:pt x="4141" y="805"/>
                </a:cubicBezTo>
                <a:cubicBezTo>
                  <a:pt x="4138" y="825"/>
                  <a:pt x="4152" y="847"/>
                  <a:pt x="4174" y="853"/>
                </a:cubicBezTo>
                <a:cubicBezTo>
                  <a:pt x="4177" y="856"/>
                  <a:pt x="4180" y="856"/>
                  <a:pt x="4186" y="856"/>
                </a:cubicBezTo>
                <a:cubicBezTo>
                  <a:pt x="4205" y="856"/>
                  <a:pt x="4219" y="842"/>
                  <a:pt x="4222" y="825"/>
                </a:cubicBezTo>
                <a:cubicBezTo>
                  <a:pt x="4236" y="772"/>
                  <a:pt x="4247" y="716"/>
                  <a:pt x="4258" y="660"/>
                </a:cubicBezTo>
                <a:cubicBezTo>
                  <a:pt x="4261" y="638"/>
                  <a:pt x="4247" y="616"/>
                  <a:pt x="4222" y="613"/>
                </a:cubicBezTo>
                <a:cubicBezTo>
                  <a:pt x="4220" y="613"/>
                  <a:pt x="4218" y="613"/>
                  <a:pt x="4216" y="613"/>
                </a:cubicBezTo>
                <a:close/>
                <a:moveTo>
                  <a:pt x="66" y="651"/>
                </a:moveTo>
                <a:cubicBezTo>
                  <a:pt x="63" y="651"/>
                  <a:pt x="60" y="651"/>
                  <a:pt x="57" y="652"/>
                </a:cubicBezTo>
                <a:cubicBezTo>
                  <a:pt x="32" y="658"/>
                  <a:pt x="18" y="674"/>
                  <a:pt x="20" y="699"/>
                </a:cubicBezTo>
                <a:cubicBezTo>
                  <a:pt x="32" y="755"/>
                  <a:pt x="46" y="811"/>
                  <a:pt x="62" y="864"/>
                </a:cubicBezTo>
                <a:cubicBezTo>
                  <a:pt x="65" y="881"/>
                  <a:pt x="85" y="892"/>
                  <a:pt x="101" y="892"/>
                </a:cubicBezTo>
                <a:lnTo>
                  <a:pt x="115" y="892"/>
                </a:lnTo>
                <a:cubicBezTo>
                  <a:pt x="135" y="884"/>
                  <a:pt x="149" y="861"/>
                  <a:pt x="143" y="839"/>
                </a:cubicBezTo>
                <a:cubicBezTo>
                  <a:pt x="126" y="792"/>
                  <a:pt x="115" y="739"/>
                  <a:pt x="104" y="686"/>
                </a:cubicBezTo>
                <a:cubicBezTo>
                  <a:pt x="99" y="664"/>
                  <a:pt x="82" y="651"/>
                  <a:pt x="66" y="651"/>
                </a:cubicBezTo>
                <a:close/>
                <a:moveTo>
                  <a:pt x="2115" y="764"/>
                </a:moveTo>
                <a:cubicBezTo>
                  <a:pt x="2099" y="764"/>
                  <a:pt x="2084" y="776"/>
                  <a:pt x="2079" y="794"/>
                </a:cubicBezTo>
                <a:cubicBezTo>
                  <a:pt x="2065" y="842"/>
                  <a:pt x="2046" y="892"/>
                  <a:pt x="2024" y="939"/>
                </a:cubicBezTo>
                <a:cubicBezTo>
                  <a:pt x="2015" y="962"/>
                  <a:pt x="2024" y="987"/>
                  <a:pt x="2043" y="995"/>
                </a:cubicBezTo>
                <a:cubicBezTo>
                  <a:pt x="2046" y="995"/>
                  <a:pt x="2054" y="1001"/>
                  <a:pt x="2060" y="1001"/>
                </a:cubicBezTo>
                <a:cubicBezTo>
                  <a:pt x="2074" y="1001"/>
                  <a:pt x="2088" y="990"/>
                  <a:pt x="2096" y="976"/>
                </a:cubicBezTo>
                <a:cubicBezTo>
                  <a:pt x="2121" y="923"/>
                  <a:pt x="2138" y="867"/>
                  <a:pt x="2155" y="814"/>
                </a:cubicBezTo>
                <a:cubicBezTo>
                  <a:pt x="2163" y="794"/>
                  <a:pt x="2149" y="772"/>
                  <a:pt x="2127" y="766"/>
                </a:cubicBezTo>
                <a:cubicBezTo>
                  <a:pt x="2123" y="765"/>
                  <a:pt x="2119" y="764"/>
                  <a:pt x="2115" y="764"/>
                </a:cubicBezTo>
                <a:close/>
                <a:moveTo>
                  <a:pt x="4137" y="935"/>
                </a:moveTo>
                <a:cubicBezTo>
                  <a:pt x="4120" y="935"/>
                  <a:pt x="4103" y="944"/>
                  <a:pt x="4096" y="962"/>
                </a:cubicBezTo>
                <a:cubicBezTo>
                  <a:pt x="4080" y="1009"/>
                  <a:pt x="4060" y="1062"/>
                  <a:pt x="4038" y="1107"/>
                </a:cubicBezTo>
                <a:cubicBezTo>
                  <a:pt x="4032" y="1129"/>
                  <a:pt x="4038" y="1154"/>
                  <a:pt x="4060" y="1163"/>
                </a:cubicBezTo>
                <a:cubicBezTo>
                  <a:pt x="4063" y="1163"/>
                  <a:pt x="4068" y="1168"/>
                  <a:pt x="4077" y="1168"/>
                </a:cubicBezTo>
                <a:cubicBezTo>
                  <a:pt x="4094" y="1168"/>
                  <a:pt x="4108" y="1160"/>
                  <a:pt x="4110" y="1146"/>
                </a:cubicBezTo>
                <a:cubicBezTo>
                  <a:pt x="4133" y="1098"/>
                  <a:pt x="4152" y="1045"/>
                  <a:pt x="4174" y="990"/>
                </a:cubicBezTo>
                <a:cubicBezTo>
                  <a:pt x="4180" y="967"/>
                  <a:pt x="4172" y="945"/>
                  <a:pt x="4149" y="937"/>
                </a:cubicBezTo>
                <a:cubicBezTo>
                  <a:pt x="4145" y="935"/>
                  <a:pt x="4141" y="935"/>
                  <a:pt x="4137" y="935"/>
                </a:cubicBezTo>
                <a:close/>
                <a:moveTo>
                  <a:pt x="165" y="959"/>
                </a:moveTo>
                <a:cubicBezTo>
                  <a:pt x="158" y="959"/>
                  <a:pt x="152" y="961"/>
                  <a:pt x="146" y="964"/>
                </a:cubicBezTo>
                <a:cubicBezTo>
                  <a:pt x="126" y="976"/>
                  <a:pt x="118" y="1001"/>
                  <a:pt x="129" y="1020"/>
                </a:cubicBezTo>
                <a:cubicBezTo>
                  <a:pt x="157" y="1071"/>
                  <a:pt x="191" y="1118"/>
                  <a:pt x="227" y="1163"/>
                </a:cubicBezTo>
                <a:cubicBezTo>
                  <a:pt x="232" y="1171"/>
                  <a:pt x="244" y="1177"/>
                  <a:pt x="258" y="1177"/>
                </a:cubicBezTo>
                <a:cubicBezTo>
                  <a:pt x="269" y="1177"/>
                  <a:pt x="274" y="1174"/>
                  <a:pt x="283" y="1165"/>
                </a:cubicBezTo>
                <a:cubicBezTo>
                  <a:pt x="302" y="1151"/>
                  <a:pt x="302" y="1129"/>
                  <a:pt x="288" y="1112"/>
                </a:cubicBezTo>
                <a:cubicBezTo>
                  <a:pt x="258" y="1071"/>
                  <a:pt x="227" y="1029"/>
                  <a:pt x="202" y="981"/>
                </a:cubicBezTo>
                <a:cubicBezTo>
                  <a:pt x="194" y="968"/>
                  <a:pt x="180" y="959"/>
                  <a:pt x="165" y="959"/>
                </a:cubicBezTo>
                <a:close/>
                <a:moveTo>
                  <a:pt x="1916" y="922"/>
                </a:moveTo>
                <a:cubicBezTo>
                  <a:pt x="1910" y="922"/>
                  <a:pt x="1904" y="923"/>
                  <a:pt x="1898" y="925"/>
                </a:cubicBezTo>
                <a:cubicBezTo>
                  <a:pt x="1876" y="937"/>
                  <a:pt x="1870" y="962"/>
                  <a:pt x="1878" y="981"/>
                </a:cubicBezTo>
                <a:cubicBezTo>
                  <a:pt x="1898" y="1018"/>
                  <a:pt x="1915" y="1051"/>
                  <a:pt x="1940" y="1084"/>
                </a:cubicBezTo>
                <a:cubicBezTo>
                  <a:pt x="1912" y="1126"/>
                  <a:pt x="1878" y="1163"/>
                  <a:pt x="1845" y="1199"/>
                </a:cubicBezTo>
                <a:cubicBezTo>
                  <a:pt x="1831" y="1216"/>
                  <a:pt x="1831" y="1241"/>
                  <a:pt x="1848" y="1257"/>
                </a:cubicBezTo>
                <a:cubicBezTo>
                  <a:pt x="1856" y="1266"/>
                  <a:pt x="1865" y="1269"/>
                  <a:pt x="1876" y="1269"/>
                </a:cubicBezTo>
                <a:cubicBezTo>
                  <a:pt x="1887" y="1269"/>
                  <a:pt x="1898" y="1266"/>
                  <a:pt x="1904" y="1255"/>
                </a:cubicBezTo>
                <a:cubicBezTo>
                  <a:pt x="1940" y="1218"/>
                  <a:pt x="1971" y="1182"/>
                  <a:pt x="1998" y="1143"/>
                </a:cubicBezTo>
                <a:cubicBezTo>
                  <a:pt x="2010" y="1143"/>
                  <a:pt x="2018" y="1140"/>
                  <a:pt x="2029" y="1132"/>
                </a:cubicBezTo>
                <a:cubicBezTo>
                  <a:pt x="2046" y="1121"/>
                  <a:pt x="2051" y="1093"/>
                  <a:pt x="2037" y="1076"/>
                </a:cubicBezTo>
                <a:cubicBezTo>
                  <a:pt x="2004" y="1031"/>
                  <a:pt x="1976" y="990"/>
                  <a:pt x="1954" y="945"/>
                </a:cubicBezTo>
                <a:cubicBezTo>
                  <a:pt x="1946" y="929"/>
                  <a:pt x="1931" y="922"/>
                  <a:pt x="1916" y="922"/>
                </a:cubicBezTo>
                <a:close/>
                <a:moveTo>
                  <a:pt x="2114" y="1181"/>
                </a:moveTo>
                <a:cubicBezTo>
                  <a:pt x="2103" y="1181"/>
                  <a:pt x="2091" y="1185"/>
                  <a:pt x="2082" y="1196"/>
                </a:cubicBezTo>
                <a:cubicBezTo>
                  <a:pt x="2068" y="1213"/>
                  <a:pt x="2068" y="1238"/>
                  <a:pt x="2085" y="1255"/>
                </a:cubicBezTo>
                <a:cubicBezTo>
                  <a:pt x="2127" y="1294"/>
                  <a:pt x="2169" y="1327"/>
                  <a:pt x="2213" y="1363"/>
                </a:cubicBezTo>
                <a:cubicBezTo>
                  <a:pt x="2222" y="1369"/>
                  <a:pt x="2227" y="1372"/>
                  <a:pt x="2238" y="1372"/>
                </a:cubicBezTo>
                <a:cubicBezTo>
                  <a:pt x="2250" y="1372"/>
                  <a:pt x="2263" y="1366"/>
                  <a:pt x="2275" y="1352"/>
                </a:cubicBezTo>
                <a:cubicBezTo>
                  <a:pt x="2283" y="1336"/>
                  <a:pt x="2280" y="1310"/>
                  <a:pt x="2263" y="1296"/>
                </a:cubicBezTo>
                <a:cubicBezTo>
                  <a:pt x="2219" y="1260"/>
                  <a:pt x="2180" y="1227"/>
                  <a:pt x="2141" y="1190"/>
                </a:cubicBezTo>
                <a:cubicBezTo>
                  <a:pt x="2133" y="1184"/>
                  <a:pt x="2124" y="1181"/>
                  <a:pt x="2114" y="1181"/>
                </a:cubicBezTo>
                <a:close/>
                <a:moveTo>
                  <a:pt x="376" y="1210"/>
                </a:moveTo>
                <a:cubicBezTo>
                  <a:pt x="364" y="1210"/>
                  <a:pt x="350" y="1217"/>
                  <a:pt x="341" y="1227"/>
                </a:cubicBezTo>
                <a:cubicBezTo>
                  <a:pt x="327" y="1241"/>
                  <a:pt x="330" y="1269"/>
                  <a:pt x="350" y="1283"/>
                </a:cubicBezTo>
                <a:cubicBezTo>
                  <a:pt x="392" y="1316"/>
                  <a:pt x="439" y="1352"/>
                  <a:pt x="489" y="1380"/>
                </a:cubicBezTo>
                <a:cubicBezTo>
                  <a:pt x="495" y="1383"/>
                  <a:pt x="503" y="1386"/>
                  <a:pt x="509" y="1386"/>
                </a:cubicBezTo>
                <a:cubicBezTo>
                  <a:pt x="523" y="1386"/>
                  <a:pt x="537" y="1380"/>
                  <a:pt x="545" y="1363"/>
                </a:cubicBezTo>
                <a:cubicBezTo>
                  <a:pt x="553" y="1341"/>
                  <a:pt x="548" y="1316"/>
                  <a:pt x="525" y="1308"/>
                </a:cubicBezTo>
                <a:cubicBezTo>
                  <a:pt x="478" y="1283"/>
                  <a:pt x="436" y="1252"/>
                  <a:pt x="397" y="1218"/>
                </a:cubicBezTo>
                <a:cubicBezTo>
                  <a:pt x="392" y="1213"/>
                  <a:pt x="384" y="1210"/>
                  <a:pt x="376" y="1210"/>
                </a:cubicBezTo>
                <a:close/>
                <a:moveTo>
                  <a:pt x="3998" y="1224"/>
                </a:moveTo>
                <a:cubicBezTo>
                  <a:pt x="3984" y="1224"/>
                  <a:pt x="3972" y="1231"/>
                  <a:pt x="3962" y="1243"/>
                </a:cubicBezTo>
                <a:cubicBezTo>
                  <a:pt x="3929" y="1294"/>
                  <a:pt x="3898" y="1330"/>
                  <a:pt x="3865" y="1369"/>
                </a:cubicBezTo>
                <a:cubicBezTo>
                  <a:pt x="3851" y="1386"/>
                  <a:pt x="3851" y="1411"/>
                  <a:pt x="3868" y="1428"/>
                </a:cubicBezTo>
                <a:cubicBezTo>
                  <a:pt x="3873" y="1436"/>
                  <a:pt x="3884" y="1439"/>
                  <a:pt x="3895" y="1439"/>
                </a:cubicBezTo>
                <a:cubicBezTo>
                  <a:pt x="3909" y="1439"/>
                  <a:pt x="3921" y="1436"/>
                  <a:pt x="3926" y="1422"/>
                </a:cubicBezTo>
                <a:cubicBezTo>
                  <a:pt x="3965" y="1380"/>
                  <a:pt x="3999" y="1336"/>
                  <a:pt x="4032" y="1285"/>
                </a:cubicBezTo>
                <a:cubicBezTo>
                  <a:pt x="4041" y="1269"/>
                  <a:pt x="4038" y="1243"/>
                  <a:pt x="4018" y="1230"/>
                </a:cubicBezTo>
                <a:cubicBezTo>
                  <a:pt x="4012" y="1226"/>
                  <a:pt x="4005" y="1224"/>
                  <a:pt x="3998" y="1224"/>
                </a:cubicBezTo>
                <a:close/>
                <a:moveTo>
                  <a:pt x="1751" y="1291"/>
                </a:moveTo>
                <a:cubicBezTo>
                  <a:pt x="1742" y="1291"/>
                  <a:pt x="1733" y="1294"/>
                  <a:pt x="1725" y="1299"/>
                </a:cubicBezTo>
                <a:cubicBezTo>
                  <a:pt x="1683" y="1330"/>
                  <a:pt x="1639" y="1355"/>
                  <a:pt x="1594" y="1380"/>
                </a:cubicBezTo>
                <a:cubicBezTo>
                  <a:pt x="1569" y="1391"/>
                  <a:pt x="1563" y="1414"/>
                  <a:pt x="1572" y="1436"/>
                </a:cubicBezTo>
                <a:cubicBezTo>
                  <a:pt x="1580" y="1450"/>
                  <a:pt x="1597" y="1461"/>
                  <a:pt x="1611" y="1461"/>
                </a:cubicBezTo>
                <a:cubicBezTo>
                  <a:pt x="1619" y="1461"/>
                  <a:pt x="1625" y="1461"/>
                  <a:pt x="1625" y="1453"/>
                </a:cubicBezTo>
                <a:cubicBezTo>
                  <a:pt x="1675" y="1428"/>
                  <a:pt x="1725" y="1400"/>
                  <a:pt x="1772" y="1366"/>
                </a:cubicBezTo>
                <a:cubicBezTo>
                  <a:pt x="1792" y="1355"/>
                  <a:pt x="1795" y="1327"/>
                  <a:pt x="1781" y="1310"/>
                </a:cubicBezTo>
                <a:cubicBezTo>
                  <a:pt x="1776" y="1297"/>
                  <a:pt x="1764" y="1291"/>
                  <a:pt x="1751" y="1291"/>
                </a:cubicBezTo>
                <a:close/>
                <a:moveTo>
                  <a:pt x="656" y="1375"/>
                </a:moveTo>
                <a:cubicBezTo>
                  <a:pt x="640" y="1375"/>
                  <a:pt x="626" y="1385"/>
                  <a:pt x="617" y="1400"/>
                </a:cubicBezTo>
                <a:cubicBezTo>
                  <a:pt x="609" y="1422"/>
                  <a:pt x="620" y="1442"/>
                  <a:pt x="643" y="1453"/>
                </a:cubicBezTo>
                <a:cubicBezTo>
                  <a:pt x="690" y="1475"/>
                  <a:pt x="746" y="1492"/>
                  <a:pt x="802" y="1506"/>
                </a:cubicBezTo>
                <a:cubicBezTo>
                  <a:pt x="804" y="1509"/>
                  <a:pt x="810" y="1509"/>
                  <a:pt x="813" y="1509"/>
                </a:cubicBezTo>
                <a:cubicBezTo>
                  <a:pt x="830" y="1509"/>
                  <a:pt x="843" y="1495"/>
                  <a:pt x="846" y="1475"/>
                </a:cubicBezTo>
                <a:cubicBezTo>
                  <a:pt x="855" y="1453"/>
                  <a:pt x="841" y="1433"/>
                  <a:pt x="818" y="1425"/>
                </a:cubicBezTo>
                <a:cubicBezTo>
                  <a:pt x="768" y="1411"/>
                  <a:pt x="718" y="1397"/>
                  <a:pt x="670" y="1377"/>
                </a:cubicBezTo>
                <a:cubicBezTo>
                  <a:pt x="665" y="1375"/>
                  <a:pt x="660" y="1375"/>
                  <a:pt x="656" y="1375"/>
                </a:cubicBezTo>
                <a:close/>
                <a:moveTo>
                  <a:pt x="2372" y="1379"/>
                </a:moveTo>
                <a:cubicBezTo>
                  <a:pt x="2358" y="1379"/>
                  <a:pt x="2343" y="1387"/>
                  <a:pt x="2336" y="1400"/>
                </a:cubicBezTo>
                <a:cubicBezTo>
                  <a:pt x="2325" y="1422"/>
                  <a:pt x="2333" y="1447"/>
                  <a:pt x="2353" y="1455"/>
                </a:cubicBezTo>
                <a:cubicBezTo>
                  <a:pt x="2400" y="1483"/>
                  <a:pt x="2450" y="1509"/>
                  <a:pt x="2503" y="1534"/>
                </a:cubicBezTo>
                <a:cubicBezTo>
                  <a:pt x="2512" y="1534"/>
                  <a:pt x="2515" y="1536"/>
                  <a:pt x="2520" y="1536"/>
                </a:cubicBezTo>
                <a:cubicBezTo>
                  <a:pt x="2534" y="1536"/>
                  <a:pt x="2548" y="1525"/>
                  <a:pt x="2556" y="1511"/>
                </a:cubicBezTo>
                <a:cubicBezTo>
                  <a:pt x="2568" y="1495"/>
                  <a:pt x="2556" y="1469"/>
                  <a:pt x="2534" y="1461"/>
                </a:cubicBezTo>
                <a:cubicBezTo>
                  <a:pt x="2487" y="1436"/>
                  <a:pt x="2436" y="1414"/>
                  <a:pt x="2392" y="1386"/>
                </a:cubicBezTo>
                <a:cubicBezTo>
                  <a:pt x="2386" y="1381"/>
                  <a:pt x="2379" y="1379"/>
                  <a:pt x="2372" y="1379"/>
                </a:cubicBezTo>
                <a:close/>
                <a:moveTo>
                  <a:pt x="1455" y="1437"/>
                </a:moveTo>
                <a:cubicBezTo>
                  <a:pt x="1451" y="1437"/>
                  <a:pt x="1447" y="1438"/>
                  <a:pt x="1443" y="1439"/>
                </a:cubicBezTo>
                <a:cubicBezTo>
                  <a:pt x="1396" y="1453"/>
                  <a:pt x="1343" y="1464"/>
                  <a:pt x="1290" y="1469"/>
                </a:cubicBezTo>
                <a:cubicBezTo>
                  <a:pt x="1270" y="1475"/>
                  <a:pt x="1251" y="1492"/>
                  <a:pt x="1256" y="1517"/>
                </a:cubicBezTo>
                <a:cubicBezTo>
                  <a:pt x="1259" y="1534"/>
                  <a:pt x="1276" y="1550"/>
                  <a:pt x="1298" y="1550"/>
                </a:cubicBezTo>
                <a:cubicBezTo>
                  <a:pt x="1298" y="1550"/>
                  <a:pt x="1301" y="1550"/>
                  <a:pt x="1301" y="1553"/>
                </a:cubicBezTo>
                <a:cubicBezTo>
                  <a:pt x="1357" y="1548"/>
                  <a:pt x="1415" y="1536"/>
                  <a:pt x="1468" y="1520"/>
                </a:cubicBezTo>
                <a:cubicBezTo>
                  <a:pt x="1488" y="1511"/>
                  <a:pt x="1502" y="1489"/>
                  <a:pt x="1496" y="1467"/>
                </a:cubicBezTo>
                <a:cubicBezTo>
                  <a:pt x="1489" y="1448"/>
                  <a:pt x="1473" y="1437"/>
                  <a:pt x="1455" y="1437"/>
                </a:cubicBezTo>
                <a:close/>
                <a:moveTo>
                  <a:pt x="971" y="1460"/>
                </a:moveTo>
                <a:cubicBezTo>
                  <a:pt x="952" y="1460"/>
                  <a:pt x="938" y="1473"/>
                  <a:pt x="936" y="1495"/>
                </a:cubicBezTo>
                <a:cubicBezTo>
                  <a:pt x="930" y="1517"/>
                  <a:pt x="944" y="1536"/>
                  <a:pt x="969" y="1539"/>
                </a:cubicBezTo>
                <a:cubicBezTo>
                  <a:pt x="1025" y="1550"/>
                  <a:pt x="1081" y="1553"/>
                  <a:pt x="1136" y="1559"/>
                </a:cubicBezTo>
                <a:cubicBezTo>
                  <a:pt x="1159" y="1559"/>
                  <a:pt x="1175" y="1539"/>
                  <a:pt x="1175" y="1514"/>
                </a:cubicBezTo>
                <a:cubicBezTo>
                  <a:pt x="1178" y="1495"/>
                  <a:pt x="1161" y="1475"/>
                  <a:pt x="1136" y="1475"/>
                </a:cubicBezTo>
                <a:cubicBezTo>
                  <a:pt x="1089" y="1475"/>
                  <a:pt x="1033" y="1469"/>
                  <a:pt x="980" y="1461"/>
                </a:cubicBezTo>
                <a:cubicBezTo>
                  <a:pt x="977" y="1460"/>
                  <a:pt x="974" y="1460"/>
                  <a:pt x="971" y="1460"/>
                </a:cubicBezTo>
                <a:close/>
                <a:moveTo>
                  <a:pt x="3774" y="1466"/>
                </a:moveTo>
                <a:cubicBezTo>
                  <a:pt x="3765" y="1466"/>
                  <a:pt x="3756" y="1469"/>
                  <a:pt x="3748" y="1475"/>
                </a:cubicBezTo>
                <a:cubicBezTo>
                  <a:pt x="3711" y="1503"/>
                  <a:pt x="3661" y="1531"/>
                  <a:pt x="3617" y="1550"/>
                </a:cubicBezTo>
                <a:cubicBezTo>
                  <a:pt x="3594" y="1562"/>
                  <a:pt x="3586" y="1587"/>
                  <a:pt x="3594" y="1606"/>
                </a:cubicBezTo>
                <a:cubicBezTo>
                  <a:pt x="3603" y="1620"/>
                  <a:pt x="3617" y="1631"/>
                  <a:pt x="3633" y="1631"/>
                </a:cubicBezTo>
                <a:cubicBezTo>
                  <a:pt x="3642" y="1631"/>
                  <a:pt x="3647" y="1631"/>
                  <a:pt x="3647" y="1628"/>
                </a:cubicBezTo>
                <a:cubicBezTo>
                  <a:pt x="3697" y="1603"/>
                  <a:pt x="3748" y="1575"/>
                  <a:pt x="3795" y="1539"/>
                </a:cubicBezTo>
                <a:cubicBezTo>
                  <a:pt x="3815" y="1531"/>
                  <a:pt x="3817" y="1503"/>
                  <a:pt x="3803" y="1483"/>
                </a:cubicBezTo>
                <a:cubicBezTo>
                  <a:pt x="3799" y="1472"/>
                  <a:pt x="3787" y="1466"/>
                  <a:pt x="3774" y="1466"/>
                </a:cubicBezTo>
                <a:close/>
                <a:moveTo>
                  <a:pt x="2677" y="1510"/>
                </a:moveTo>
                <a:cubicBezTo>
                  <a:pt x="2660" y="1510"/>
                  <a:pt x="2642" y="1520"/>
                  <a:pt x="2637" y="1536"/>
                </a:cubicBezTo>
                <a:cubicBezTo>
                  <a:pt x="2626" y="1559"/>
                  <a:pt x="2640" y="1581"/>
                  <a:pt x="2660" y="1589"/>
                </a:cubicBezTo>
                <a:cubicBezTo>
                  <a:pt x="2713" y="1606"/>
                  <a:pt x="2766" y="1623"/>
                  <a:pt x="2821" y="1637"/>
                </a:cubicBezTo>
                <a:cubicBezTo>
                  <a:pt x="2824" y="1642"/>
                  <a:pt x="2827" y="1642"/>
                  <a:pt x="2833" y="1642"/>
                </a:cubicBezTo>
                <a:cubicBezTo>
                  <a:pt x="2849" y="1642"/>
                  <a:pt x="2866" y="1628"/>
                  <a:pt x="2874" y="1606"/>
                </a:cubicBezTo>
                <a:cubicBezTo>
                  <a:pt x="2877" y="1587"/>
                  <a:pt x="2863" y="1564"/>
                  <a:pt x="2841" y="1559"/>
                </a:cubicBezTo>
                <a:cubicBezTo>
                  <a:pt x="2791" y="1545"/>
                  <a:pt x="2738" y="1531"/>
                  <a:pt x="2688" y="1511"/>
                </a:cubicBezTo>
                <a:cubicBezTo>
                  <a:pt x="2684" y="1510"/>
                  <a:pt x="2681" y="1510"/>
                  <a:pt x="2677" y="1510"/>
                </a:cubicBezTo>
                <a:close/>
                <a:moveTo>
                  <a:pt x="2989" y="1592"/>
                </a:moveTo>
                <a:cubicBezTo>
                  <a:pt x="2971" y="1592"/>
                  <a:pt x="2950" y="1605"/>
                  <a:pt x="2947" y="1628"/>
                </a:cubicBezTo>
                <a:cubicBezTo>
                  <a:pt x="2944" y="1651"/>
                  <a:pt x="2958" y="1673"/>
                  <a:pt x="2980" y="1676"/>
                </a:cubicBezTo>
                <a:cubicBezTo>
                  <a:pt x="3028" y="1684"/>
                  <a:pt x="3075" y="1690"/>
                  <a:pt x="3126" y="1698"/>
                </a:cubicBezTo>
                <a:lnTo>
                  <a:pt x="3148" y="1701"/>
                </a:lnTo>
                <a:lnTo>
                  <a:pt x="3153" y="1701"/>
                </a:lnTo>
                <a:cubicBezTo>
                  <a:pt x="3173" y="1701"/>
                  <a:pt x="3195" y="1684"/>
                  <a:pt x="3190" y="1662"/>
                </a:cubicBezTo>
                <a:cubicBezTo>
                  <a:pt x="3190" y="1640"/>
                  <a:pt x="3176" y="1620"/>
                  <a:pt x="3153" y="1617"/>
                </a:cubicBezTo>
                <a:lnTo>
                  <a:pt x="3131" y="1615"/>
                </a:lnTo>
                <a:lnTo>
                  <a:pt x="2994" y="1592"/>
                </a:lnTo>
                <a:cubicBezTo>
                  <a:pt x="2993" y="1592"/>
                  <a:pt x="2991" y="1592"/>
                  <a:pt x="2989" y="1592"/>
                </a:cubicBezTo>
                <a:close/>
                <a:moveTo>
                  <a:pt x="3478" y="1601"/>
                </a:moveTo>
                <a:cubicBezTo>
                  <a:pt x="3474" y="1601"/>
                  <a:pt x="3470" y="1602"/>
                  <a:pt x="3466" y="1603"/>
                </a:cubicBezTo>
                <a:cubicBezTo>
                  <a:pt x="3418" y="1615"/>
                  <a:pt x="3365" y="1620"/>
                  <a:pt x="3312" y="1623"/>
                </a:cubicBezTo>
                <a:cubicBezTo>
                  <a:pt x="3293" y="1623"/>
                  <a:pt x="3271" y="1642"/>
                  <a:pt x="3273" y="1665"/>
                </a:cubicBezTo>
                <a:cubicBezTo>
                  <a:pt x="3273" y="1687"/>
                  <a:pt x="3296" y="1704"/>
                  <a:pt x="3315" y="1704"/>
                </a:cubicBezTo>
                <a:cubicBezTo>
                  <a:pt x="3371" y="1704"/>
                  <a:pt x="3432" y="1698"/>
                  <a:pt x="3483" y="1684"/>
                </a:cubicBezTo>
                <a:cubicBezTo>
                  <a:pt x="3505" y="1679"/>
                  <a:pt x="3522" y="1656"/>
                  <a:pt x="3516" y="1634"/>
                </a:cubicBezTo>
                <a:cubicBezTo>
                  <a:pt x="3511" y="1618"/>
                  <a:pt x="3497" y="1601"/>
                  <a:pt x="3478" y="1601"/>
                </a:cubicBezTo>
                <a:close/>
              </a:path>
            </a:pathLst>
          </a:custGeom>
          <a:solidFill>
            <a:srgbClr val="2417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9"/>
          <p:cNvSpPr/>
          <p:nvPr/>
        </p:nvSpPr>
        <p:spPr>
          <a:xfrm>
            <a:off x="521192" y="3786673"/>
            <a:ext cx="218326" cy="462427"/>
          </a:xfrm>
          <a:custGeom>
            <a:avLst/>
            <a:gdLst/>
            <a:ahLst/>
            <a:cxnLst/>
            <a:rect l="l" t="t" r="r" b="b"/>
            <a:pathLst>
              <a:path w="2127" h="4505" extrusionOk="0">
                <a:moveTo>
                  <a:pt x="417" y="1"/>
                </a:moveTo>
                <a:cubicBezTo>
                  <a:pt x="407" y="1"/>
                  <a:pt x="396" y="5"/>
                  <a:pt x="388" y="13"/>
                </a:cubicBezTo>
                <a:cubicBezTo>
                  <a:pt x="382" y="16"/>
                  <a:pt x="335" y="66"/>
                  <a:pt x="276" y="144"/>
                </a:cubicBezTo>
                <a:cubicBezTo>
                  <a:pt x="262" y="161"/>
                  <a:pt x="265" y="186"/>
                  <a:pt x="282" y="200"/>
                </a:cubicBezTo>
                <a:cubicBezTo>
                  <a:pt x="290" y="206"/>
                  <a:pt x="296" y="208"/>
                  <a:pt x="307" y="208"/>
                </a:cubicBezTo>
                <a:cubicBezTo>
                  <a:pt x="321" y="208"/>
                  <a:pt x="332" y="206"/>
                  <a:pt x="341" y="194"/>
                </a:cubicBezTo>
                <a:cubicBezTo>
                  <a:pt x="402" y="119"/>
                  <a:pt x="447" y="74"/>
                  <a:pt x="447" y="74"/>
                </a:cubicBezTo>
                <a:cubicBezTo>
                  <a:pt x="463" y="55"/>
                  <a:pt x="463" y="33"/>
                  <a:pt x="447" y="13"/>
                </a:cubicBezTo>
                <a:cubicBezTo>
                  <a:pt x="438" y="5"/>
                  <a:pt x="428" y="1"/>
                  <a:pt x="417" y="1"/>
                </a:cubicBezTo>
                <a:close/>
                <a:moveTo>
                  <a:pt x="208" y="263"/>
                </a:moveTo>
                <a:cubicBezTo>
                  <a:pt x="195" y="263"/>
                  <a:pt x="182" y="270"/>
                  <a:pt x="173" y="284"/>
                </a:cubicBezTo>
                <a:cubicBezTo>
                  <a:pt x="145" y="331"/>
                  <a:pt x="117" y="381"/>
                  <a:pt x="95" y="429"/>
                </a:cubicBezTo>
                <a:cubicBezTo>
                  <a:pt x="87" y="451"/>
                  <a:pt x="95" y="473"/>
                  <a:pt x="115" y="485"/>
                </a:cubicBezTo>
                <a:cubicBezTo>
                  <a:pt x="117" y="485"/>
                  <a:pt x="126" y="487"/>
                  <a:pt x="131" y="487"/>
                </a:cubicBezTo>
                <a:cubicBezTo>
                  <a:pt x="151" y="487"/>
                  <a:pt x="165" y="479"/>
                  <a:pt x="168" y="465"/>
                </a:cubicBezTo>
                <a:cubicBezTo>
                  <a:pt x="187" y="418"/>
                  <a:pt x="212" y="370"/>
                  <a:pt x="243" y="326"/>
                </a:cubicBezTo>
                <a:cubicBezTo>
                  <a:pt x="254" y="306"/>
                  <a:pt x="251" y="284"/>
                  <a:pt x="229" y="270"/>
                </a:cubicBezTo>
                <a:cubicBezTo>
                  <a:pt x="223" y="266"/>
                  <a:pt x="215" y="263"/>
                  <a:pt x="208" y="263"/>
                </a:cubicBezTo>
                <a:close/>
                <a:moveTo>
                  <a:pt x="76" y="556"/>
                </a:moveTo>
                <a:cubicBezTo>
                  <a:pt x="56" y="556"/>
                  <a:pt x="41" y="568"/>
                  <a:pt x="34" y="585"/>
                </a:cubicBezTo>
                <a:cubicBezTo>
                  <a:pt x="17" y="641"/>
                  <a:pt x="6" y="697"/>
                  <a:pt x="0" y="752"/>
                </a:cubicBezTo>
                <a:cubicBezTo>
                  <a:pt x="0" y="778"/>
                  <a:pt x="14" y="794"/>
                  <a:pt x="39" y="800"/>
                </a:cubicBezTo>
                <a:lnTo>
                  <a:pt x="42" y="800"/>
                </a:lnTo>
                <a:cubicBezTo>
                  <a:pt x="62" y="800"/>
                  <a:pt x="81" y="780"/>
                  <a:pt x="84" y="761"/>
                </a:cubicBezTo>
                <a:cubicBezTo>
                  <a:pt x="87" y="713"/>
                  <a:pt x="98" y="663"/>
                  <a:pt x="115" y="610"/>
                </a:cubicBezTo>
                <a:cubicBezTo>
                  <a:pt x="123" y="588"/>
                  <a:pt x="109" y="565"/>
                  <a:pt x="87" y="557"/>
                </a:cubicBezTo>
                <a:cubicBezTo>
                  <a:pt x="83" y="556"/>
                  <a:pt x="79" y="556"/>
                  <a:pt x="76" y="556"/>
                </a:cubicBezTo>
                <a:close/>
                <a:moveTo>
                  <a:pt x="55" y="882"/>
                </a:moveTo>
                <a:cubicBezTo>
                  <a:pt x="51" y="882"/>
                  <a:pt x="48" y="883"/>
                  <a:pt x="45" y="884"/>
                </a:cubicBezTo>
                <a:cubicBezTo>
                  <a:pt x="20" y="886"/>
                  <a:pt x="6" y="906"/>
                  <a:pt x="11" y="931"/>
                </a:cubicBezTo>
                <a:cubicBezTo>
                  <a:pt x="20" y="987"/>
                  <a:pt x="39" y="1043"/>
                  <a:pt x="67" y="1096"/>
                </a:cubicBezTo>
                <a:cubicBezTo>
                  <a:pt x="73" y="1107"/>
                  <a:pt x="87" y="1115"/>
                  <a:pt x="101" y="1115"/>
                </a:cubicBezTo>
                <a:cubicBezTo>
                  <a:pt x="109" y="1115"/>
                  <a:pt x="112" y="1115"/>
                  <a:pt x="126" y="1112"/>
                </a:cubicBezTo>
                <a:cubicBezTo>
                  <a:pt x="145" y="1101"/>
                  <a:pt x="154" y="1079"/>
                  <a:pt x="143" y="1056"/>
                </a:cubicBezTo>
                <a:cubicBezTo>
                  <a:pt x="117" y="1012"/>
                  <a:pt x="103" y="962"/>
                  <a:pt x="95" y="914"/>
                </a:cubicBezTo>
                <a:cubicBezTo>
                  <a:pt x="88" y="895"/>
                  <a:pt x="73" y="882"/>
                  <a:pt x="55" y="882"/>
                </a:cubicBezTo>
                <a:close/>
                <a:moveTo>
                  <a:pt x="1011" y="1119"/>
                </a:moveTo>
                <a:cubicBezTo>
                  <a:pt x="1008" y="1119"/>
                  <a:pt x="1005" y="1120"/>
                  <a:pt x="1002" y="1121"/>
                </a:cubicBezTo>
                <a:cubicBezTo>
                  <a:pt x="949" y="1129"/>
                  <a:pt x="893" y="1151"/>
                  <a:pt x="837" y="1185"/>
                </a:cubicBezTo>
                <a:cubicBezTo>
                  <a:pt x="815" y="1196"/>
                  <a:pt x="809" y="1221"/>
                  <a:pt x="823" y="1241"/>
                </a:cubicBezTo>
                <a:cubicBezTo>
                  <a:pt x="829" y="1255"/>
                  <a:pt x="843" y="1263"/>
                  <a:pt x="857" y="1263"/>
                </a:cubicBezTo>
                <a:cubicBezTo>
                  <a:pt x="865" y="1263"/>
                  <a:pt x="871" y="1260"/>
                  <a:pt x="879" y="1255"/>
                </a:cubicBezTo>
                <a:cubicBezTo>
                  <a:pt x="924" y="1227"/>
                  <a:pt x="968" y="1210"/>
                  <a:pt x="1016" y="1199"/>
                </a:cubicBezTo>
                <a:cubicBezTo>
                  <a:pt x="1038" y="1196"/>
                  <a:pt x="1052" y="1171"/>
                  <a:pt x="1049" y="1151"/>
                </a:cubicBezTo>
                <a:cubicBezTo>
                  <a:pt x="1047" y="1132"/>
                  <a:pt x="1028" y="1119"/>
                  <a:pt x="1011" y="1119"/>
                </a:cubicBezTo>
                <a:close/>
                <a:moveTo>
                  <a:pt x="1162" y="1136"/>
                </a:moveTo>
                <a:cubicBezTo>
                  <a:pt x="1148" y="1136"/>
                  <a:pt x="1133" y="1146"/>
                  <a:pt x="1127" y="1160"/>
                </a:cubicBezTo>
                <a:cubicBezTo>
                  <a:pt x="1116" y="1179"/>
                  <a:pt x="1127" y="1202"/>
                  <a:pt x="1147" y="1213"/>
                </a:cubicBezTo>
                <a:lnTo>
                  <a:pt x="1169" y="1224"/>
                </a:lnTo>
                <a:cubicBezTo>
                  <a:pt x="1197" y="1241"/>
                  <a:pt x="1217" y="1269"/>
                  <a:pt x="1219" y="1305"/>
                </a:cubicBezTo>
                <a:cubicBezTo>
                  <a:pt x="1225" y="1322"/>
                  <a:pt x="1242" y="1338"/>
                  <a:pt x="1261" y="1338"/>
                </a:cubicBezTo>
                <a:cubicBezTo>
                  <a:pt x="1267" y="1338"/>
                  <a:pt x="1267" y="1338"/>
                  <a:pt x="1261" y="1341"/>
                </a:cubicBezTo>
                <a:cubicBezTo>
                  <a:pt x="1284" y="1338"/>
                  <a:pt x="1300" y="1322"/>
                  <a:pt x="1297" y="1296"/>
                </a:cubicBezTo>
                <a:cubicBezTo>
                  <a:pt x="1289" y="1238"/>
                  <a:pt x="1258" y="1188"/>
                  <a:pt x="1205" y="1157"/>
                </a:cubicBezTo>
                <a:cubicBezTo>
                  <a:pt x="1200" y="1151"/>
                  <a:pt x="1189" y="1143"/>
                  <a:pt x="1178" y="1140"/>
                </a:cubicBezTo>
                <a:cubicBezTo>
                  <a:pt x="1173" y="1137"/>
                  <a:pt x="1168" y="1136"/>
                  <a:pt x="1162" y="1136"/>
                </a:cubicBezTo>
                <a:close/>
                <a:moveTo>
                  <a:pt x="193" y="1164"/>
                </a:moveTo>
                <a:cubicBezTo>
                  <a:pt x="184" y="1164"/>
                  <a:pt x="175" y="1168"/>
                  <a:pt x="168" y="1176"/>
                </a:cubicBezTo>
                <a:cubicBezTo>
                  <a:pt x="151" y="1193"/>
                  <a:pt x="145" y="1218"/>
                  <a:pt x="165" y="1235"/>
                </a:cubicBezTo>
                <a:cubicBezTo>
                  <a:pt x="198" y="1277"/>
                  <a:pt x="243" y="1316"/>
                  <a:pt x="293" y="1349"/>
                </a:cubicBezTo>
                <a:cubicBezTo>
                  <a:pt x="299" y="1352"/>
                  <a:pt x="307" y="1358"/>
                  <a:pt x="318" y="1358"/>
                </a:cubicBezTo>
                <a:cubicBezTo>
                  <a:pt x="332" y="1358"/>
                  <a:pt x="341" y="1352"/>
                  <a:pt x="355" y="1338"/>
                </a:cubicBezTo>
                <a:cubicBezTo>
                  <a:pt x="368" y="1322"/>
                  <a:pt x="363" y="1296"/>
                  <a:pt x="346" y="1282"/>
                </a:cubicBezTo>
                <a:cubicBezTo>
                  <a:pt x="299" y="1249"/>
                  <a:pt x="262" y="1213"/>
                  <a:pt x="226" y="1179"/>
                </a:cubicBezTo>
                <a:cubicBezTo>
                  <a:pt x="217" y="1170"/>
                  <a:pt x="205" y="1164"/>
                  <a:pt x="193" y="1164"/>
                </a:cubicBezTo>
                <a:close/>
                <a:moveTo>
                  <a:pt x="728" y="1283"/>
                </a:moveTo>
                <a:cubicBezTo>
                  <a:pt x="717" y="1283"/>
                  <a:pt x="706" y="1288"/>
                  <a:pt x="698" y="1296"/>
                </a:cubicBezTo>
                <a:cubicBezTo>
                  <a:pt x="659" y="1335"/>
                  <a:pt x="625" y="1380"/>
                  <a:pt x="592" y="1430"/>
                </a:cubicBezTo>
                <a:cubicBezTo>
                  <a:pt x="555" y="1411"/>
                  <a:pt x="516" y="1391"/>
                  <a:pt x="475" y="1366"/>
                </a:cubicBezTo>
                <a:cubicBezTo>
                  <a:pt x="468" y="1363"/>
                  <a:pt x="461" y="1361"/>
                  <a:pt x="454" y="1361"/>
                </a:cubicBezTo>
                <a:cubicBezTo>
                  <a:pt x="440" y="1361"/>
                  <a:pt x="426" y="1369"/>
                  <a:pt x="419" y="1383"/>
                </a:cubicBezTo>
                <a:cubicBezTo>
                  <a:pt x="408" y="1405"/>
                  <a:pt x="416" y="1430"/>
                  <a:pt x="435" y="1439"/>
                </a:cubicBezTo>
                <a:cubicBezTo>
                  <a:pt x="486" y="1469"/>
                  <a:pt x="536" y="1492"/>
                  <a:pt x="586" y="1514"/>
                </a:cubicBezTo>
                <a:cubicBezTo>
                  <a:pt x="592" y="1514"/>
                  <a:pt x="597" y="1517"/>
                  <a:pt x="603" y="1517"/>
                </a:cubicBezTo>
                <a:cubicBezTo>
                  <a:pt x="617" y="1517"/>
                  <a:pt x="631" y="1508"/>
                  <a:pt x="639" y="1492"/>
                </a:cubicBezTo>
                <a:cubicBezTo>
                  <a:pt x="647" y="1492"/>
                  <a:pt x="656" y="1486"/>
                  <a:pt x="661" y="1475"/>
                </a:cubicBezTo>
                <a:cubicBezTo>
                  <a:pt x="692" y="1430"/>
                  <a:pt x="726" y="1391"/>
                  <a:pt x="759" y="1352"/>
                </a:cubicBezTo>
                <a:cubicBezTo>
                  <a:pt x="773" y="1335"/>
                  <a:pt x="773" y="1310"/>
                  <a:pt x="756" y="1294"/>
                </a:cubicBezTo>
                <a:cubicBezTo>
                  <a:pt x="748" y="1287"/>
                  <a:pt x="738" y="1283"/>
                  <a:pt x="728" y="1283"/>
                </a:cubicBezTo>
                <a:close/>
                <a:moveTo>
                  <a:pt x="1215" y="1410"/>
                </a:moveTo>
                <a:cubicBezTo>
                  <a:pt x="1203" y="1410"/>
                  <a:pt x="1191" y="1415"/>
                  <a:pt x="1183" y="1425"/>
                </a:cubicBezTo>
                <a:cubicBezTo>
                  <a:pt x="1155" y="1458"/>
                  <a:pt x="1116" y="1481"/>
                  <a:pt x="1066" y="1500"/>
                </a:cubicBezTo>
                <a:cubicBezTo>
                  <a:pt x="1046" y="1506"/>
                  <a:pt x="1032" y="1531"/>
                  <a:pt x="1038" y="1550"/>
                </a:cubicBezTo>
                <a:cubicBezTo>
                  <a:pt x="1044" y="1570"/>
                  <a:pt x="1060" y="1578"/>
                  <a:pt x="1077" y="1578"/>
                </a:cubicBezTo>
                <a:cubicBezTo>
                  <a:pt x="1085" y="1578"/>
                  <a:pt x="1088" y="1578"/>
                  <a:pt x="1091" y="1575"/>
                </a:cubicBezTo>
                <a:cubicBezTo>
                  <a:pt x="1155" y="1556"/>
                  <a:pt x="1205" y="1520"/>
                  <a:pt x="1244" y="1475"/>
                </a:cubicBezTo>
                <a:cubicBezTo>
                  <a:pt x="1258" y="1461"/>
                  <a:pt x="1256" y="1433"/>
                  <a:pt x="1239" y="1419"/>
                </a:cubicBezTo>
                <a:cubicBezTo>
                  <a:pt x="1233" y="1413"/>
                  <a:pt x="1224" y="1410"/>
                  <a:pt x="1215" y="1410"/>
                </a:cubicBezTo>
                <a:close/>
                <a:moveTo>
                  <a:pt x="754" y="1495"/>
                </a:moveTo>
                <a:cubicBezTo>
                  <a:pt x="738" y="1495"/>
                  <a:pt x="724" y="1507"/>
                  <a:pt x="717" y="1525"/>
                </a:cubicBezTo>
                <a:cubicBezTo>
                  <a:pt x="712" y="1545"/>
                  <a:pt x="726" y="1567"/>
                  <a:pt x="745" y="1573"/>
                </a:cubicBezTo>
                <a:cubicBezTo>
                  <a:pt x="806" y="1587"/>
                  <a:pt x="862" y="1598"/>
                  <a:pt x="918" y="1601"/>
                </a:cubicBezTo>
                <a:cubicBezTo>
                  <a:pt x="938" y="1601"/>
                  <a:pt x="960" y="1584"/>
                  <a:pt x="960" y="1561"/>
                </a:cubicBezTo>
                <a:cubicBezTo>
                  <a:pt x="963" y="1542"/>
                  <a:pt x="946" y="1525"/>
                  <a:pt x="921" y="1520"/>
                </a:cubicBezTo>
                <a:cubicBezTo>
                  <a:pt x="871" y="1520"/>
                  <a:pt x="820" y="1508"/>
                  <a:pt x="767" y="1497"/>
                </a:cubicBezTo>
                <a:cubicBezTo>
                  <a:pt x="763" y="1496"/>
                  <a:pt x="759" y="1495"/>
                  <a:pt x="754" y="1495"/>
                </a:cubicBezTo>
                <a:close/>
                <a:moveTo>
                  <a:pt x="559" y="1560"/>
                </a:moveTo>
                <a:cubicBezTo>
                  <a:pt x="541" y="1560"/>
                  <a:pt x="526" y="1569"/>
                  <a:pt x="519" y="1587"/>
                </a:cubicBezTo>
                <a:cubicBezTo>
                  <a:pt x="500" y="1642"/>
                  <a:pt x="486" y="1698"/>
                  <a:pt x="477" y="1754"/>
                </a:cubicBezTo>
                <a:cubicBezTo>
                  <a:pt x="475" y="1776"/>
                  <a:pt x="488" y="1796"/>
                  <a:pt x="514" y="1799"/>
                </a:cubicBezTo>
                <a:lnTo>
                  <a:pt x="519" y="1799"/>
                </a:lnTo>
                <a:cubicBezTo>
                  <a:pt x="536" y="1799"/>
                  <a:pt x="555" y="1785"/>
                  <a:pt x="558" y="1765"/>
                </a:cubicBezTo>
                <a:cubicBezTo>
                  <a:pt x="564" y="1715"/>
                  <a:pt x="578" y="1662"/>
                  <a:pt x="597" y="1614"/>
                </a:cubicBezTo>
                <a:cubicBezTo>
                  <a:pt x="603" y="1592"/>
                  <a:pt x="592" y="1570"/>
                  <a:pt x="572" y="1561"/>
                </a:cubicBezTo>
                <a:cubicBezTo>
                  <a:pt x="568" y="1560"/>
                  <a:pt x="563" y="1560"/>
                  <a:pt x="559" y="1560"/>
                </a:cubicBezTo>
                <a:close/>
                <a:moveTo>
                  <a:pt x="513" y="1882"/>
                </a:moveTo>
                <a:cubicBezTo>
                  <a:pt x="511" y="1882"/>
                  <a:pt x="510" y="1882"/>
                  <a:pt x="508" y="1882"/>
                </a:cubicBezTo>
                <a:cubicBezTo>
                  <a:pt x="488" y="1888"/>
                  <a:pt x="472" y="1905"/>
                  <a:pt x="475" y="1927"/>
                </a:cubicBezTo>
                <a:cubicBezTo>
                  <a:pt x="480" y="1985"/>
                  <a:pt x="491" y="2038"/>
                  <a:pt x="514" y="2097"/>
                </a:cubicBezTo>
                <a:cubicBezTo>
                  <a:pt x="519" y="2114"/>
                  <a:pt x="533" y="2125"/>
                  <a:pt x="550" y="2125"/>
                </a:cubicBezTo>
                <a:cubicBezTo>
                  <a:pt x="554" y="2125"/>
                  <a:pt x="557" y="2123"/>
                  <a:pt x="560" y="2123"/>
                </a:cubicBezTo>
                <a:cubicBezTo>
                  <a:pt x="562" y="2123"/>
                  <a:pt x="563" y="2123"/>
                  <a:pt x="564" y="2125"/>
                </a:cubicBezTo>
                <a:cubicBezTo>
                  <a:pt x="586" y="2117"/>
                  <a:pt x="597" y="2092"/>
                  <a:pt x="589" y="2072"/>
                </a:cubicBezTo>
                <a:cubicBezTo>
                  <a:pt x="572" y="2022"/>
                  <a:pt x="561" y="1969"/>
                  <a:pt x="555" y="1921"/>
                </a:cubicBezTo>
                <a:cubicBezTo>
                  <a:pt x="550" y="1898"/>
                  <a:pt x="533" y="1882"/>
                  <a:pt x="513" y="1882"/>
                </a:cubicBezTo>
                <a:close/>
                <a:moveTo>
                  <a:pt x="623" y="2187"/>
                </a:moveTo>
                <a:cubicBezTo>
                  <a:pt x="616" y="2187"/>
                  <a:pt x="607" y="2189"/>
                  <a:pt x="600" y="2195"/>
                </a:cubicBezTo>
                <a:cubicBezTo>
                  <a:pt x="578" y="2203"/>
                  <a:pt x="572" y="2228"/>
                  <a:pt x="586" y="2251"/>
                </a:cubicBezTo>
                <a:cubicBezTo>
                  <a:pt x="617" y="2295"/>
                  <a:pt x="653" y="2340"/>
                  <a:pt x="695" y="2382"/>
                </a:cubicBezTo>
                <a:cubicBezTo>
                  <a:pt x="703" y="2393"/>
                  <a:pt x="714" y="2396"/>
                  <a:pt x="726" y="2396"/>
                </a:cubicBezTo>
                <a:cubicBezTo>
                  <a:pt x="737" y="2396"/>
                  <a:pt x="745" y="2393"/>
                  <a:pt x="751" y="2387"/>
                </a:cubicBezTo>
                <a:cubicBezTo>
                  <a:pt x="767" y="2370"/>
                  <a:pt x="770" y="2345"/>
                  <a:pt x="753" y="2329"/>
                </a:cubicBezTo>
                <a:cubicBezTo>
                  <a:pt x="714" y="2290"/>
                  <a:pt x="684" y="2248"/>
                  <a:pt x="656" y="2206"/>
                </a:cubicBezTo>
                <a:cubicBezTo>
                  <a:pt x="649" y="2194"/>
                  <a:pt x="637" y="2187"/>
                  <a:pt x="623" y="2187"/>
                </a:cubicBezTo>
                <a:close/>
                <a:moveTo>
                  <a:pt x="847" y="2422"/>
                </a:moveTo>
                <a:cubicBezTo>
                  <a:pt x="835" y="2422"/>
                  <a:pt x="823" y="2428"/>
                  <a:pt x="815" y="2437"/>
                </a:cubicBezTo>
                <a:cubicBezTo>
                  <a:pt x="801" y="2454"/>
                  <a:pt x="806" y="2479"/>
                  <a:pt x="823" y="2493"/>
                </a:cubicBezTo>
                <a:cubicBezTo>
                  <a:pt x="865" y="2530"/>
                  <a:pt x="913" y="2557"/>
                  <a:pt x="963" y="2588"/>
                </a:cubicBezTo>
                <a:cubicBezTo>
                  <a:pt x="968" y="2591"/>
                  <a:pt x="977" y="2594"/>
                  <a:pt x="982" y="2594"/>
                </a:cubicBezTo>
                <a:cubicBezTo>
                  <a:pt x="996" y="2594"/>
                  <a:pt x="1010" y="2588"/>
                  <a:pt x="1019" y="2574"/>
                </a:cubicBezTo>
                <a:cubicBezTo>
                  <a:pt x="1032" y="2557"/>
                  <a:pt x="1024" y="2530"/>
                  <a:pt x="1005" y="2518"/>
                </a:cubicBezTo>
                <a:cubicBezTo>
                  <a:pt x="954" y="2490"/>
                  <a:pt x="913" y="2463"/>
                  <a:pt x="871" y="2432"/>
                </a:cubicBezTo>
                <a:cubicBezTo>
                  <a:pt x="864" y="2425"/>
                  <a:pt x="855" y="2422"/>
                  <a:pt x="847" y="2422"/>
                </a:cubicBezTo>
                <a:close/>
                <a:moveTo>
                  <a:pt x="1124" y="2585"/>
                </a:moveTo>
                <a:cubicBezTo>
                  <a:pt x="1107" y="2585"/>
                  <a:pt x="1092" y="2593"/>
                  <a:pt x="1085" y="2608"/>
                </a:cubicBezTo>
                <a:cubicBezTo>
                  <a:pt x="1077" y="2630"/>
                  <a:pt x="1085" y="2655"/>
                  <a:pt x="1105" y="2663"/>
                </a:cubicBezTo>
                <a:cubicBezTo>
                  <a:pt x="1158" y="2689"/>
                  <a:pt x="1205" y="2714"/>
                  <a:pt x="1253" y="2739"/>
                </a:cubicBezTo>
                <a:cubicBezTo>
                  <a:pt x="1258" y="2742"/>
                  <a:pt x="1267" y="2744"/>
                  <a:pt x="1272" y="2744"/>
                </a:cubicBezTo>
                <a:cubicBezTo>
                  <a:pt x="1289" y="2744"/>
                  <a:pt x="1303" y="2739"/>
                  <a:pt x="1303" y="2716"/>
                </a:cubicBezTo>
                <a:cubicBezTo>
                  <a:pt x="1314" y="2694"/>
                  <a:pt x="1309" y="2672"/>
                  <a:pt x="1286" y="2661"/>
                </a:cubicBezTo>
                <a:cubicBezTo>
                  <a:pt x="1242" y="2636"/>
                  <a:pt x="1191" y="2610"/>
                  <a:pt x="1141" y="2588"/>
                </a:cubicBezTo>
                <a:cubicBezTo>
                  <a:pt x="1135" y="2586"/>
                  <a:pt x="1129" y="2585"/>
                  <a:pt x="1124" y="2585"/>
                </a:cubicBezTo>
                <a:close/>
                <a:moveTo>
                  <a:pt x="1417" y="2745"/>
                </a:moveTo>
                <a:cubicBezTo>
                  <a:pt x="1404" y="2745"/>
                  <a:pt x="1391" y="2752"/>
                  <a:pt x="1384" y="2767"/>
                </a:cubicBezTo>
                <a:cubicBezTo>
                  <a:pt x="1370" y="2786"/>
                  <a:pt x="1378" y="2811"/>
                  <a:pt x="1398" y="2822"/>
                </a:cubicBezTo>
                <a:cubicBezTo>
                  <a:pt x="1448" y="2850"/>
                  <a:pt x="1493" y="2878"/>
                  <a:pt x="1535" y="2906"/>
                </a:cubicBezTo>
                <a:cubicBezTo>
                  <a:pt x="1540" y="2909"/>
                  <a:pt x="1551" y="2912"/>
                  <a:pt x="1560" y="2912"/>
                </a:cubicBezTo>
                <a:cubicBezTo>
                  <a:pt x="1568" y="2912"/>
                  <a:pt x="1582" y="2903"/>
                  <a:pt x="1596" y="2895"/>
                </a:cubicBezTo>
                <a:cubicBezTo>
                  <a:pt x="1607" y="2878"/>
                  <a:pt x="1604" y="2853"/>
                  <a:pt x="1582" y="2839"/>
                </a:cubicBezTo>
                <a:cubicBezTo>
                  <a:pt x="1537" y="2808"/>
                  <a:pt x="1490" y="2781"/>
                  <a:pt x="1440" y="2753"/>
                </a:cubicBezTo>
                <a:cubicBezTo>
                  <a:pt x="1433" y="2748"/>
                  <a:pt x="1425" y="2745"/>
                  <a:pt x="1417" y="2745"/>
                </a:cubicBezTo>
                <a:close/>
                <a:moveTo>
                  <a:pt x="1692" y="2924"/>
                </a:moveTo>
                <a:cubicBezTo>
                  <a:pt x="1680" y="2924"/>
                  <a:pt x="1668" y="2930"/>
                  <a:pt x="1660" y="2940"/>
                </a:cubicBezTo>
                <a:cubicBezTo>
                  <a:pt x="1646" y="2956"/>
                  <a:pt x="1649" y="2981"/>
                  <a:pt x="1666" y="2995"/>
                </a:cubicBezTo>
                <a:cubicBezTo>
                  <a:pt x="1713" y="3034"/>
                  <a:pt x="1755" y="3065"/>
                  <a:pt x="1788" y="3101"/>
                </a:cubicBezTo>
                <a:cubicBezTo>
                  <a:pt x="1797" y="3107"/>
                  <a:pt x="1805" y="3110"/>
                  <a:pt x="1816" y="3110"/>
                </a:cubicBezTo>
                <a:cubicBezTo>
                  <a:pt x="1828" y="3110"/>
                  <a:pt x="1839" y="3104"/>
                  <a:pt x="1847" y="3101"/>
                </a:cubicBezTo>
                <a:cubicBezTo>
                  <a:pt x="1861" y="3082"/>
                  <a:pt x="1861" y="3060"/>
                  <a:pt x="1844" y="3040"/>
                </a:cubicBezTo>
                <a:cubicBezTo>
                  <a:pt x="1805" y="3007"/>
                  <a:pt x="1761" y="2967"/>
                  <a:pt x="1716" y="2934"/>
                </a:cubicBezTo>
                <a:cubicBezTo>
                  <a:pt x="1709" y="2927"/>
                  <a:pt x="1700" y="2924"/>
                  <a:pt x="1692" y="2924"/>
                </a:cubicBezTo>
                <a:close/>
                <a:moveTo>
                  <a:pt x="1925" y="3148"/>
                </a:moveTo>
                <a:cubicBezTo>
                  <a:pt x="1916" y="3148"/>
                  <a:pt x="1907" y="3151"/>
                  <a:pt x="1900" y="3157"/>
                </a:cubicBezTo>
                <a:cubicBezTo>
                  <a:pt x="1883" y="3171"/>
                  <a:pt x="1881" y="3193"/>
                  <a:pt x="1895" y="3213"/>
                </a:cubicBezTo>
                <a:cubicBezTo>
                  <a:pt x="1928" y="3255"/>
                  <a:pt x="1956" y="3297"/>
                  <a:pt x="1978" y="3341"/>
                </a:cubicBezTo>
                <a:cubicBezTo>
                  <a:pt x="1984" y="3355"/>
                  <a:pt x="2001" y="3366"/>
                  <a:pt x="2014" y="3366"/>
                </a:cubicBezTo>
                <a:cubicBezTo>
                  <a:pt x="2026" y="3366"/>
                  <a:pt x="2028" y="3366"/>
                  <a:pt x="2034" y="3361"/>
                </a:cubicBezTo>
                <a:cubicBezTo>
                  <a:pt x="2054" y="3352"/>
                  <a:pt x="2062" y="3327"/>
                  <a:pt x="2051" y="3305"/>
                </a:cubicBezTo>
                <a:cubicBezTo>
                  <a:pt x="2026" y="3260"/>
                  <a:pt x="1995" y="3207"/>
                  <a:pt x="1956" y="3163"/>
                </a:cubicBezTo>
                <a:cubicBezTo>
                  <a:pt x="1948" y="3153"/>
                  <a:pt x="1936" y="3148"/>
                  <a:pt x="1925" y="3148"/>
                </a:cubicBezTo>
                <a:close/>
                <a:moveTo>
                  <a:pt x="2072" y="3437"/>
                </a:moveTo>
                <a:cubicBezTo>
                  <a:pt x="2068" y="3437"/>
                  <a:pt x="2065" y="3438"/>
                  <a:pt x="2062" y="3439"/>
                </a:cubicBezTo>
                <a:cubicBezTo>
                  <a:pt x="2040" y="3442"/>
                  <a:pt x="2023" y="3467"/>
                  <a:pt x="2028" y="3486"/>
                </a:cubicBezTo>
                <a:cubicBezTo>
                  <a:pt x="2040" y="3528"/>
                  <a:pt x="2042" y="3567"/>
                  <a:pt x="2042" y="3609"/>
                </a:cubicBezTo>
                <a:lnTo>
                  <a:pt x="2042" y="3640"/>
                </a:lnTo>
                <a:cubicBezTo>
                  <a:pt x="2042" y="3662"/>
                  <a:pt x="2062" y="3679"/>
                  <a:pt x="2084" y="3682"/>
                </a:cubicBezTo>
                <a:cubicBezTo>
                  <a:pt x="2107" y="3682"/>
                  <a:pt x="2126" y="3665"/>
                  <a:pt x="2120" y="3645"/>
                </a:cubicBezTo>
                <a:cubicBezTo>
                  <a:pt x="2123" y="3634"/>
                  <a:pt x="2123" y="3623"/>
                  <a:pt x="2123" y="3609"/>
                </a:cubicBezTo>
                <a:cubicBezTo>
                  <a:pt x="2123" y="3562"/>
                  <a:pt x="2120" y="3514"/>
                  <a:pt x="2109" y="3470"/>
                </a:cubicBezTo>
                <a:cubicBezTo>
                  <a:pt x="2107" y="3453"/>
                  <a:pt x="2089" y="3437"/>
                  <a:pt x="2072" y="3437"/>
                </a:cubicBezTo>
                <a:close/>
                <a:moveTo>
                  <a:pt x="2056" y="3760"/>
                </a:moveTo>
                <a:cubicBezTo>
                  <a:pt x="2040" y="3760"/>
                  <a:pt x="2025" y="3773"/>
                  <a:pt x="2020" y="3790"/>
                </a:cubicBezTo>
                <a:cubicBezTo>
                  <a:pt x="2006" y="3835"/>
                  <a:pt x="1987" y="3888"/>
                  <a:pt x="1964" y="3936"/>
                </a:cubicBezTo>
                <a:cubicBezTo>
                  <a:pt x="1953" y="3958"/>
                  <a:pt x="1964" y="3983"/>
                  <a:pt x="1984" y="3991"/>
                </a:cubicBezTo>
                <a:cubicBezTo>
                  <a:pt x="1987" y="3991"/>
                  <a:pt x="1995" y="3997"/>
                  <a:pt x="2001" y="3997"/>
                </a:cubicBezTo>
                <a:cubicBezTo>
                  <a:pt x="2014" y="3997"/>
                  <a:pt x="2034" y="3989"/>
                  <a:pt x="2037" y="3972"/>
                </a:cubicBezTo>
                <a:cubicBezTo>
                  <a:pt x="2062" y="3916"/>
                  <a:pt x="2081" y="3863"/>
                  <a:pt x="2095" y="3810"/>
                </a:cubicBezTo>
                <a:cubicBezTo>
                  <a:pt x="2104" y="3790"/>
                  <a:pt x="2090" y="3768"/>
                  <a:pt x="2067" y="3763"/>
                </a:cubicBezTo>
                <a:cubicBezTo>
                  <a:pt x="2064" y="3761"/>
                  <a:pt x="2060" y="3760"/>
                  <a:pt x="2056" y="3760"/>
                </a:cubicBezTo>
                <a:close/>
                <a:moveTo>
                  <a:pt x="1918" y="4060"/>
                </a:moveTo>
                <a:cubicBezTo>
                  <a:pt x="1905" y="4060"/>
                  <a:pt x="1892" y="4067"/>
                  <a:pt x="1883" y="4081"/>
                </a:cubicBezTo>
                <a:cubicBezTo>
                  <a:pt x="1858" y="4122"/>
                  <a:pt x="1830" y="4167"/>
                  <a:pt x="1797" y="4212"/>
                </a:cubicBezTo>
                <a:cubicBezTo>
                  <a:pt x="1786" y="4228"/>
                  <a:pt x="1788" y="4254"/>
                  <a:pt x="1805" y="4268"/>
                </a:cubicBezTo>
                <a:cubicBezTo>
                  <a:pt x="1814" y="4270"/>
                  <a:pt x="1819" y="4276"/>
                  <a:pt x="1830" y="4276"/>
                </a:cubicBezTo>
                <a:cubicBezTo>
                  <a:pt x="1844" y="4276"/>
                  <a:pt x="1858" y="4268"/>
                  <a:pt x="1858" y="4262"/>
                </a:cubicBezTo>
                <a:cubicBezTo>
                  <a:pt x="1895" y="4212"/>
                  <a:pt x="1925" y="4167"/>
                  <a:pt x="1953" y="4122"/>
                </a:cubicBezTo>
                <a:cubicBezTo>
                  <a:pt x="1964" y="4106"/>
                  <a:pt x="1959" y="4081"/>
                  <a:pt x="1939" y="4067"/>
                </a:cubicBezTo>
                <a:cubicBezTo>
                  <a:pt x="1933" y="4063"/>
                  <a:pt x="1926" y="4060"/>
                  <a:pt x="1918" y="4060"/>
                </a:cubicBezTo>
                <a:close/>
                <a:moveTo>
                  <a:pt x="1730" y="4323"/>
                </a:moveTo>
                <a:cubicBezTo>
                  <a:pt x="1719" y="4323"/>
                  <a:pt x="1707" y="4328"/>
                  <a:pt x="1699" y="4337"/>
                </a:cubicBezTo>
                <a:cubicBezTo>
                  <a:pt x="1669" y="4374"/>
                  <a:pt x="1643" y="4404"/>
                  <a:pt x="1610" y="4438"/>
                </a:cubicBezTo>
                <a:cubicBezTo>
                  <a:pt x="1596" y="4454"/>
                  <a:pt x="1596" y="4477"/>
                  <a:pt x="1616" y="4496"/>
                </a:cubicBezTo>
                <a:cubicBezTo>
                  <a:pt x="1621" y="4502"/>
                  <a:pt x="1632" y="4505"/>
                  <a:pt x="1643" y="4505"/>
                </a:cubicBezTo>
                <a:cubicBezTo>
                  <a:pt x="1652" y="4505"/>
                  <a:pt x="1666" y="4502"/>
                  <a:pt x="1674" y="4488"/>
                </a:cubicBezTo>
                <a:cubicBezTo>
                  <a:pt x="1705" y="4454"/>
                  <a:pt x="1733" y="4421"/>
                  <a:pt x="1761" y="4387"/>
                </a:cubicBezTo>
                <a:cubicBezTo>
                  <a:pt x="1775" y="4374"/>
                  <a:pt x="1772" y="4346"/>
                  <a:pt x="1755" y="4332"/>
                </a:cubicBezTo>
                <a:cubicBezTo>
                  <a:pt x="1748" y="4326"/>
                  <a:pt x="1739" y="4323"/>
                  <a:pt x="1730" y="4323"/>
                </a:cubicBezTo>
                <a:close/>
              </a:path>
            </a:pathLst>
          </a:custGeom>
          <a:solidFill>
            <a:srgbClr val="2417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9"/>
          <p:cNvSpPr/>
          <p:nvPr/>
        </p:nvSpPr>
        <p:spPr>
          <a:xfrm>
            <a:off x="1425617" y="1483447"/>
            <a:ext cx="176549" cy="195133"/>
          </a:xfrm>
          <a:custGeom>
            <a:avLst/>
            <a:gdLst/>
            <a:ahLst/>
            <a:cxnLst/>
            <a:rect l="l" t="t" r="r" b="b"/>
            <a:pathLst>
              <a:path w="1720" h="1901" extrusionOk="0">
                <a:moveTo>
                  <a:pt x="916" y="737"/>
                </a:moveTo>
                <a:cubicBezTo>
                  <a:pt x="865" y="1005"/>
                  <a:pt x="746" y="1200"/>
                  <a:pt x="684" y="1200"/>
                </a:cubicBezTo>
                <a:cubicBezTo>
                  <a:pt x="670" y="1200"/>
                  <a:pt x="653" y="1175"/>
                  <a:pt x="645" y="1161"/>
                </a:cubicBezTo>
                <a:cubicBezTo>
                  <a:pt x="617" y="1117"/>
                  <a:pt x="614" y="1064"/>
                  <a:pt x="634" y="1008"/>
                </a:cubicBezTo>
                <a:cubicBezTo>
                  <a:pt x="673" y="907"/>
                  <a:pt x="776" y="807"/>
                  <a:pt x="916" y="737"/>
                </a:cubicBezTo>
                <a:close/>
                <a:moveTo>
                  <a:pt x="620" y="84"/>
                </a:moveTo>
                <a:cubicBezTo>
                  <a:pt x="715" y="84"/>
                  <a:pt x="793" y="112"/>
                  <a:pt x="838" y="182"/>
                </a:cubicBezTo>
                <a:cubicBezTo>
                  <a:pt x="918" y="277"/>
                  <a:pt x="949" y="439"/>
                  <a:pt x="924" y="648"/>
                </a:cubicBezTo>
                <a:cubicBezTo>
                  <a:pt x="740" y="726"/>
                  <a:pt x="600" y="854"/>
                  <a:pt x="550" y="986"/>
                </a:cubicBezTo>
                <a:cubicBezTo>
                  <a:pt x="522" y="1064"/>
                  <a:pt x="531" y="1139"/>
                  <a:pt x="564" y="1206"/>
                </a:cubicBezTo>
                <a:cubicBezTo>
                  <a:pt x="603" y="1273"/>
                  <a:pt x="645" y="1287"/>
                  <a:pt x="676" y="1287"/>
                </a:cubicBezTo>
                <a:cubicBezTo>
                  <a:pt x="815" y="1287"/>
                  <a:pt x="952" y="991"/>
                  <a:pt x="997" y="704"/>
                </a:cubicBezTo>
                <a:cubicBezTo>
                  <a:pt x="1086" y="673"/>
                  <a:pt x="1170" y="656"/>
                  <a:pt x="1245" y="656"/>
                </a:cubicBezTo>
                <a:cubicBezTo>
                  <a:pt x="1373" y="656"/>
                  <a:pt x="1538" y="698"/>
                  <a:pt x="1599" y="910"/>
                </a:cubicBezTo>
                <a:cubicBezTo>
                  <a:pt x="1630" y="1008"/>
                  <a:pt x="1599" y="1108"/>
                  <a:pt x="1524" y="1214"/>
                </a:cubicBezTo>
                <a:cubicBezTo>
                  <a:pt x="1281" y="1541"/>
                  <a:pt x="561" y="1828"/>
                  <a:pt x="257" y="1828"/>
                </a:cubicBezTo>
                <a:cubicBezTo>
                  <a:pt x="199" y="1828"/>
                  <a:pt x="176" y="1814"/>
                  <a:pt x="171" y="1806"/>
                </a:cubicBezTo>
                <a:cubicBezTo>
                  <a:pt x="171" y="1800"/>
                  <a:pt x="171" y="1792"/>
                  <a:pt x="176" y="1778"/>
                </a:cubicBezTo>
                <a:cubicBezTo>
                  <a:pt x="182" y="1772"/>
                  <a:pt x="182" y="1764"/>
                  <a:pt x="182" y="1758"/>
                </a:cubicBezTo>
                <a:cubicBezTo>
                  <a:pt x="148" y="1309"/>
                  <a:pt x="157" y="126"/>
                  <a:pt x="575" y="87"/>
                </a:cubicBezTo>
                <a:cubicBezTo>
                  <a:pt x="589" y="84"/>
                  <a:pt x="606" y="84"/>
                  <a:pt x="620" y="84"/>
                </a:cubicBezTo>
                <a:close/>
                <a:moveTo>
                  <a:pt x="623" y="1"/>
                </a:moveTo>
                <a:cubicBezTo>
                  <a:pt x="606" y="1"/>
                  <a:pt x="588" y="2"/>
                  <a:pt x="570" y="4"/>
                </a:cubicBezTo>
                <a:cubicBezTo>
                  <a:pt x="1" y="54"/>
                  <a:pt x="90" y="1602"/>
                  <a:pt x="101" y="1750"/>
                </a:cubicBezTo>
                <a:cubicBezTo>
                  <a:pt x="87" y="1797"/>
                  <a:pt x="95" y="1828"/>
                  <a:pt x="109" y="1845"/>
                </a:cubicBezTo>
                <a:cubicBezTo>
                  <a:pt x="132" y="1884"/>
                  <a:pt x="185" y="1901"/>
                  <a:pt x="266" y="1901"/>
                </a:cubicBezTo>
                <a:cubicBezTo>
                  <a:pt x="589" y="1901"/>
                  <a:pt x="1331" y="1608"/>
                  <a:pt x="1594" y="1256"/>
                </a:cubicBezTo>
                <a:cubicBezTo>
                  <a:pt x="1691" y="1131"/>
                  <a:pt x="1719" y="1005"/>
                  <a:pt x="1686" y="882"/>
                </a:cubicBezTo>
                <a:cubicBezTo>
                  <a:pt x="1624" y="681"/>
                  <a:pt x="1471" y="570"/>
                  <a:pt x="1253" y="570"/>
                </a:cubicBezTo>
                <a:cubicBezTo>
                  <a:pt x="1175" y="570"/>
                  <a:pt x="1094" y="578"/>
                  <a:pt x="1016" y="606"/>
                </a:cubicBezTo>
                <a:cubicBezTo>
                  <a:pt x="1024" y="461"/>
                  <a:pt x="1019" y="252"/>
                  <a:pt x="905" y="118"/>
                </a:cubicBezTo>
                <a:cubicBezTo>
                  <a:pt x="836" y="42"/>
                  <a:pt x="743" y="1"/>
                  <a:pt x="623" y="1"/>
                </a:cubicBezTo>
                <a:close/>
              </a:path>
            </a:pathLst>
          </a:custGeom>
          <a:solidFill>
            <a:srgbClr val="2417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dk2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0"/>
          <p:cNvSpPr/>
          <p:nvPr/>
        </p:nvSpPr>
        <p:spPr>
          <a:xfrm>
            <a:off x="209325" y="2298838"/>
            <a:ext cx="4866600" cy="2633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10"/>
          <p:cNvSpPr/>
          <p:nvPr/>
        </p:nvSpPr>
        <p:spPr>
          <a:xfrm>
            <a:off x="209375" y="2298901"/>
            <a:ext cx="4866507" cy="2633264"/>
          </a:xfrm>
          <a:custGeom>
            <a:avLst/>
            <a:gdLst/>
            <a:ahLst/>
            <a:cxnLst/>
            <a:rect l="l" t="t" r="r" b="b"/>
            <a:pathLst>
              <a:path w="275216" h="156509" extrusionOk="0">
                <a:moveTo>
                  <a:pt x="6251" y="311"/>
                </a:moveTo>
                <a:lnTo>
                  <a:pt x="6251" y="6247"/>
                </a:lnTo>
                <a:lnTo>
                  <a:pt x="315" y="6247"/>
                </a:lnTo>
                <a:lnTo>
                  <a:pt x="315" y="311"/>
                </a:lnTo>
                <a:close/>
                <a:moveTo>
                  <a:pt x="12498" y="311"/>
                </a:moveTo>
                <a:lnTo>
                  <a:pt x="12498" y="6247"/>
                </a:lnTo>
                <a:lnTo>
                  <a:pt x="6562" y="6247"/>
                </a:lnTo>
                <a:lnTo>
                  <a:pt x="6562" y="311"/>
                </a:lnTo>
                <a:close/>
                <a:moveTo>
                  <a:pt x="18745" y="311"/>
                </a:moveTo>
                <a:lnTo>
                  <a:pt x="18745" y="6247"/>
                </a:lnTo>
                <a:lnTo>
                  <a:pt x="12810" y="6247"/>
                </a:lnTo>
                <a:lnTo>
                  <a:pt x="12810" y="311"/>
                </a:lnTo>
                <a:close/>
                <a:moveTo>
                  <a:pt x="24992" y="311"/>
                </a:moveTo>
                <a:lnTo>
                  <a:pt x="24992" y="6247"/>
                </a:lnTo>
                <a:lnTo>
                  <a:pt x="19058" y="6247"/>
                </a:lnTo>
                <a:lnTo>
                  <a:pt x="19058" y="311"/>
                </a:lnTo>
                <a:close/>
                <a:moveTo>
                  <a:pt x="31241" y="311"/>
                </a:moveTo>
                <a:lnTo>
                  <a:pt x="31241" y="6247"/>
                </a:lnTo>
                <a:lnTo>
                  <a:pt x="25305" y="6247"/>
                </a:lnTo>
                <a:lnTo>
                  <a:pt x="25305" y="311"/>
                </a:lnTo>
                <a:close/>
                <a:moveTo>
                  <a:pt x="37489" y="311"/>
                </a:moveTo>
                <a:lnTo>
                  <a:pt x="37489" y="6247"/>
                </a:lnTo>
                <a:lnTo>
                  <a:pt x="31553" y="6247"/>
                </a:lnTo>
                <a:lnTo>
                  <a:pt x="31553" y="311"/>
                </a:lnTo>
                <a:close/>
                <a:moveTo>
                  <a:pt x="43737" y="311"/>
                </a:moveTo>
                <a:lnTo>
                  <a:pt x="43737" y="6247"/>
                </a:lnTo>
                <a:lnTo>
                  <a:pt x="37802" y="6247"/>
                </a:lnTo>
                <a:lnTo>
                  <a:pt x="37802" y="311"/>
                </a:lnTo>
                <a:close/>
                <a:moveTo>
                  <a:pt x="49985" y="311"/>
                </a:moveTo>
                <a:lnTo>
                  <a:pt x="49985" y="6247"/>
                </a:lnTo>
                <a:lnTo>
                  <a:pt x="44049" y="6247"/>
                </a:lnTo>
                <a:lnTo>
                  <a:pt x="44049" y="311"/>
                </a:lnTo>
                <a:close/>
                <a:moveTo>
                  <a:pt x="56232" y="311"/>
                </a:moveTo>
                <a:lnTo>
                  <a:pt x="56232" y="6247"/>
                </a:lnTo>
                <a:lnTo>
                  <a:pt x="50296" y="6247"/>
                </a:lnTo>
                <a:lnTo>
                  <a:pt x="50296" y="311"/>
                </a:lnTo>
                <a:close/>
                <a:moveTo>
                  <a:pt x="62480" y="311"/>
                </a:moveTo>
                <a:lnTo>
                  <a:pt x="62480" y="6247"/>
                </a:lnTo>
                <a:lnTo>
                  <a:pt x="56545" y="6247"/>
                </a:lnTo>
                <a:lnTo>
                  <a:pt x="56545" y="311"/>
                </a:lnTo>
                <a:close/>
                <a:moveTo>
                  <a:pt x="68727" y="311"/>
                </a:moveTo>
                <a:lnTo>
                  <a:pt x="68727" y="6247"/>
                </a:lnTo>
                <a:lnTo>
                  <a:pt x="62792" y="6247"/>
                </a:lnTo>
                <a:lnTo>
                  <a:pt x="62792" y="311"/>
                </a:lnTo>
                <a:close/>
                <a:moveTo>
                  <a:pt x="74975" y="311"/>
                </a:moveTo>
                <a:lnTo>
                  <a:pt x="74975" y="6247"/>
                </a:lnTo>
                <a:lnTo>
                  <a:pt x="69039" y="6247"/>
                </a:lnTo>
                <a:lnTo>
                  <a:pt x="69039" y="311"/>
                </a:lnTo>
                <a:close/>
                <a:moveTo>
                  <a:pt x="81223" y="311"/>
                </a:moveTo>
                <a:lnTo>
                  <a:pt x="81223" y="6247"/>
                </a:lnTo>
                <a:lnTo>
                  <a:pt x="75286" y="6247"/>
                </a:lnTo>
                <a:lnTo>
                  <a:pt x="75286" y="311"/>
                </a:lnTo>
                <a:close/>
                <a:moveTo>
                  <a:pt x="87470" y="311"/>
                </a:moveTo>
                <a:lnTo>
                  <a:pt x="87470" y="6247"/>
                </a:lnTo>
                <a:lnTo>
                  <a:pt x="81535" y="6247"/>
                </a:lnTo>
                <a:lnTo>
                  <a:pt x="81535" y="311"/>
                </a:lnTo>
                <a:close/>
                <a:moveTo>
                  <a:pt x="93720" y="311"/>
                </a:moveTo>
                <a:lnTo>
                  <a:pt x="93720" y="6247"/>
                </a:lnTo>
                <a:lnTo>
                  <a:pt x="87784" y="6247"/>
                </a:lnTo>
                <a:lnTo>
                  <a:pt x="87784" y="311"/>
                </a:lnTo>
                <a:close/>
                <a:moveTo>
                  <a:pt x="99967" y="311"/>
                </a:moveTo>
                <a:lnTo>
                  <a:pt x="99967" y="6247"/>
                </a:lnTo>
                <a:lnTo>
                  <a:pt x="94031" y="6247"/>
                </a:lnTo>
                <a:lnTo>
                  <a:pt x="94031" y="311"/>
                </a:lnTo>
                <a:close/>
                <a:moveTo>
                  <a:pt x="106214" y="311"/>
                </a:moveTo>
                <a:lnTo>
                  <a:pt x="106214" y="6247"/>
                </a:lnTo>
                <a:lnTo>
                  <a:pt x="100280" y="6247"/>
                </a:lnTo>
                <a:lnTo>
                  <a:pt x="100280" y="311"/>
                </a:lnTo>
                <a:close/>
                <a:moveTo>
                  <a:pt x="112461" y="311"/>
                </a:moveTo>
                <a:lnTo>
                  <a:pt x="112461" y="6247"/>
                </a:lnTo>
                <a:lnTo>
                  <a:pt x="106527" y="6247"/>
                </a:lnTo>
                <a:lnTo>
                  <a:pt x="106527" y="311"/>
                </a:lnTo>
                <a:close/>
                <a:moveTo>
                  <a:pt x="118710" y="311"/>
                </a:moveTo>
                <a:lnTo>
                  <a:pt x="118710" y="6247"/>
                </a:lnTo>
                <a:lnTo>
                  <a:pt x="112774" y="6247"/>
                </a:lnTo>
                <a:lnTo>
                  <a:pt x="112774" y="311"/>
                </a:lnTo>
                <a:close/>
                <a:moveTo>
                  <a:pt x="124957" y="311"/>
                </a:moveTo>
                <a:lnTo>
                  <a:pt x="124957" y="6247"/>
                </a:lnTo>
                <a:lnTo>
                  <a:pt x="119021" y="6247"/>
                </a:lnTo>
                <a:lnTo>
                  <a:pt x="119021" y="311"/>
                </a:lnTo>
                <a:close/>
                <a:moveTo>
                  <a:pt x="131204" y="311"/>
                </a:moveTo>
                <a:lnTo>
                  <a:pt x="131204" y="6247"/>
                </a:lnTo>
                <a:lnTo>
                  <a:pt x="125270" y="6247"/>
                </a:lnTo>
                <a:lnTo>
                  <a:pt x="125270" y="311"/>
                </a:lnTo>
                <a:close/>
                <a:moveTo>
                  <a:pt x="137451" y="311"/>
                </a:moveTo>
                <a:lnTo>
                  <a:pt x="137451" y="6247"/>
                </a:lnTo>
                <a:lnTo>
                  <a:pt x="131517" y="6247"/>
                </a:lnTo>
                <a:lnTo>
                  <a:pt x="131517" y="311"/>
                </a:lnTo>
                <a:close/>
                <a:moveTo>
                  <a:pt x="143702" y="311"/>
                </a:moveTo>
                <a:lnTo>
                  <a:pt x="143702" y="6247"/>
                </a:lnTo>
                <a:lnTo>
                  <a:pt x="137766" y="6247"/>
                </a:lnTo>
                <a:lnTo>
                  <a:pt x="137766" y="311"/>
                </a:lnTo>
                <a:close/>
                <a:moveTo>
                  <a:pt x="149949" y="311"/>
                </a:moveTo>
                <a:lnTo>
                  <a:pt x="149949" y="6247"/>
                </a:lnTo>
                <a:lnTo>
                  <a:pt x="144015" y="6247"/>
                </a:lnTo>
                <a:lnTo>
                  <a:pt x="144015" y="311"/>
                </a:lnTo>
                <a:close/>
                <a:moveTo>
                  <a:pt x="156196" y="311"/>
                </a:moveTo>
                <a:lnTo>
                  <a:pt x="156196" y="6247"/>
                </a:lnTo>
                <a:lnTo>
                  <a:pt x="150262" y="6247"/>
                </a:lnTo>
                <a:lnTo>
                  <a:pt x="150262" y="311"/>
                </a:lnTo>
                <a:close/>
                <a:moveTo>
                  <a:pt x="162445" y="311"/>
                </a:moveTo>
                <a:lnTo>
                  <a:pt x="162445" y="6247"/>
                </a:lnTo>
                <a:lnTo>
                  <a:pt x="156509" y="6247"/>
                </a:lnTo>
                <a:lnTo>
                  <a:pt x="156509" y="311"/>
                </a:lnTo>
                <a:close/>
                <a:moveTo>
                  <a:pt x="168692" y="311"/>
                </a:moveTo>
                <a:lnTo>
                  <a:pt x="168692" y="6247"/>
                </a:lnTo>
                <a:lnTo>
                  <a:pt x="162756" y="6247"/>
                </a:lnTo>
                <a:lnTo>
                  <a:pt x="162756" y="311"/>
                </a:lnTo>
                <a:close/>
                <a:moveTo>
                  <a:pt x="174939" y="311"/>
                </a:moveTo>
                <a:lnTo>
                  <a:pt x="174939" y="6247"/>
                </a:lnTo>
                <a:lnTo>
                  <a:pt x="169005" y="6247"/>
                </a:lnTo>
                <a:lnTo>
                  <a:pt x="169005" y="311"/>
                </a:lnTo>
                <a:close/>
                <a:moveTo>
                  <a:pt x="181186" y="311"/>
                </a:moveTo>
                <a:lnTo>
                  <a:pt x="181186" y="6247"/>
                </a:lnTo>
                <a:lnTo>
                  <a:pt x="175252" y="6247"/>
                </a:lnTo>
                <a:lnTo>
                  <a:pt x="175252" y="311"/>
                </a:lnTo>
                <a:close/>
                <a:moveTo>
                  <a:pt x="187435" y="311"/>
                </a:moveTo>
                <a:lnTo>
                  <a:pt x="187435" y="6247"/>
                </a:lnTo>
                <a:lnTo>
                  <a:pt x="181499" y="6247"/>
                </a:lnTo>
                <a:lnTo>
                  <a:pt x="181499" y="311"/>
                </a:lnTo>
                <a:close/>
                <a:moveTo>
                  <a:pt x="193684" y="311"/>
                </a:moveTo>
                <a:lnTo>
                  <a:pt x="193684" y="6247"/>
                </a:lnTo>
                <a:lnTo>
                  <a:pt x="187749" y="6247"/>
                </a:lnTo>
                <a:lnTo>
                  <a:pt x="187749" y="311"/>
                </a:lnTo>
                <a:close/>
                <a:moveTo>
                  <a:pt x="199931" y="311"/>
                </a:moveTo>
                <a:lnTo>
                  <a:pt x="199931" y="6247"/>
                </a:lnTo>
                <a:lnTo>
                  <a:pt x="193996" y="6247"/>
                </a:lnTo>
                <a:lnTo>
                  <a:pt x="193996" y="311"/>
                </a:lnTo>
                <a:close/>
                <a:moveTo>
                  <a:pt x="206180" y="311"/>
                </a:moveTo>
                <a:lnTo>
                  <a:pt x="206180" y="6247"/>
                </a:lnTo>
                <a:lnTo>
                  <a:pt x="200244" y="6247"/>
                </a:lnTo>
                <a:lnTo>
                  <a:pt x="200244" y="311"/>
                </a:lnTo>
                <a:close/>
                <a:moveTo>
                  <a:pt x="212427" y="311"/>
                </a:moveTo>
                <a:lnTo>
                  <a:pt x="212427" y="6247"/>
                </a:lnTo>
                <a:lnTo>
                  <a:pt x="206491" y="6247"/>
                </a:lnTo>
                <a:lnTo>
                  <a:pt x="206491" y="311"/>
                </a:lnTo>
                <a:close/>
                <a:moveTo>
                  <a:pt x="218674" y="311"/>
                </a:moveTo>
                <a:lnTo>
                  <a:pt x="218674" y="6247"/>
                </a:lnTo>
                <a:lnTo>
                  <a:pt x="212739" y="6247"/>
                </a:lnTo>
                <a:lnTo>
                  <a:pt x="212739" y="311"/>
                </a:lnTo>
                <a:close/>
                <a:moveTo>
                  <a:pt x="224921" y="311"/>
                </a:moveTo>
                <a:lnTo>
                  <a:pt x="224921" y="6247"/>
                </a:lnTo>
                <a:lnTo>
                  <a:pt x="218987" y="6247"/>
                </a:lnTo>
                <a:lnTo>
                  <a:pt x="218987" y="311"/>
                </a:lnTo>
                <a:close/>
                <a:moveTo>
                  <a:pt x="231170" y="311"/>
                </a:moveTo>
                <a:lnTo>
                  <a:pt x="231170" y="6247"/>
                </a:lnTo>
                <a:lnTo>
                  <a:pt x="225234" y="6247"/>
                </a:lnTo>
                <a:lnTo>
                  <a:pt x="225234" y="311"/>
                </a:lnTo>
                <a:close/>
                <a:moveTo>
                  <a:pt x="237417" y="311"/>
                </a:moveTo>
                <a:lnTo>
                  <a:pt x="237417" y="6247"/>
                </a:lnTo>
                <a:lnTo>
                  <a:pt x="231481" y="6247"/>
                </a:lnTo>
                <a:lnTo>
                  <a:pt x="231481" y="311"/>
                </a:lnTo>
                <a:close/>
                <a:moveTo>
                  <a:pt x="243664" y="311"/>
                </a:moveTo>
                <a:lnTo>
                  <a:pt x="243664" y="6247"/>
                </a:lnTo>
                <a:lnTo>
                  <a:pt x="237729" y="6247"/>
                </a:lnTo>
                <a:lnTo>
                  <a:pt x="237729" y="311"/>
                </a:lnTo>
                <a:close/>
                <a:moveTo>
                  <a:pt x="249914" y="311"/>
                </a:moveTo>
                <a:lnTo>
                  <a:pt x="249914" y="6247"/>
                </a:lnTo>
                <a:lnTo>
                  <a:pt x="243978" y="6247"/>
                </a:lnTo>
                <a:lnTo>
                  <a:pt x="243978" y="311"/>
                </a:lnTo>
                <a:close/>
                <a:moveTo>
                  <a:pt x="256161" y="311"/>
                </a:moveTo>
                <a:lnTo>
                  <a:pt x="256161" y="6247"/>
                </a:lnTo>
                <a:lnTo>
                  <a:pt x="250225" y="6247"/>
                </a:lnTo>
                <a:lnTo>
                  <a:pt x="250225" y="311"/>
                </a:lnTo>
                <a:close/>
                <a:moveTo>
                  <a:pt x="262409" y="311"/>
                </a:moveTo>
                <a:lnTo>
                  <a:pt x="262409" y="6247"/>
                </a:lnTo>
                <a:lnTo>
                  <a:pt x="256474" y="6247"/>
                </a:lnTo>
                <a:lnTo>
                  <a:pt x="256474" y="311"/>
                </a:lnTo>
                <a:close/>
                <a:moveTo>
                  <a:pt x="268656" y="311"/>
                </a:moveTo>
                <a:lnTo>
                  <a:pt x="268656" y="6247"/>
                </a:lnTo>
                <a:lnTo>
                  <a:pt x="262721" y="6247"/>
                </a:lnTo>
                <a:lnTo>
                  <a:pt x="262721" y="311"/>
                </a:lnTo>
                <a:close/>
                <a:moveTo>
                  <a:pt x="274904" y="311"/>
                </a:moveTo>
                <a:lnTo>
                  <a:pt x="274904" y="6247"/>
                </a:lnTo>
                <a:lnTo>
                  <a:pt x="268968" y="6247"/>
                </a:lnTo>
                <a:lnTo>
                  <a:pt x="268968" y="311"/>
                </a:lnTo>
                <a:close/>
                <a:moveTo>
                  <a:pt x="6251" y="6560"/>
                </a:moveTo>
                <a:lnTo>
                  <a:pt x="6251" y="12494"/>
                </a:lnTo>
                <a:lnTo>
                  <a:pt x="315" y="12494"/>
                </a:lnTo>
                <a:lnTo>
                  <a:pt x="315" y="6560"/>
                </a:lnTo>
                <a:close/>
                <a:moveTo>
                  <a:pt x="12498" y="6560"/>
                </a:moveTo>
                <a:lnTo>
                  <a:pt x="12498" y="12494"/>
                </a:lnTo>
                <a:lnTo>
                  <a:pt x="6562" y="12494"/>
                </a:lnTo>
                <a:lnTo>
                  <a:pt x="6562" y="6560"/>
                </a:lnTo>
                <a:close/>
                <a:moveTo>
                  <a:pt x="18745" y="6560"/>
                </a:moveTo>
                <a:lnTo>
                  <a:pt x="18745" y="12494"/>
                </a:lnTo>
                <a:lnTo>
                  <a:pt x="12810" y="12494"/>
                </a:lnTo>
                <a:lnTo>
                  <a:pt x="12810" y="6560"/>
                </a:lnTo>
                <a:close/>
                <a:moveTo>
                  <a:pt x="24992" y="6560"/>
                </a:moveTo>
                <a:lnTo>
                  <a:pt x="24992" y="12494"/>
                </a:lnTo>
                <a:lnTo>
                  <a:pt x="19058" y="12494"/>
                </a:lnTo>
                <a:lnTo>
                  <a:pt x="19058" y="6560"/>
                </a:lnTo>
                <a:close/>
                <a:moveTo>
                  <a:pt x="31241" y="6560"/>
                </a:moveTo>
                <a:lnTo>
                  <a:pt x="31241" y="12494"/>
                </a:lnTo>
                <a:lnTo>
                  <a:pt x="25305" y="12494"/>
                </a:lnTo>
                <a:lnTo>
                  <a:pt x="25305" y="6560"/>
                </a:lnTo>
                <a:close/>
                <a:moveTo>
                  <a:pt x="37489" y="6560"/>
                </a:moveTo>
                <a:lnTo>
                  <a:pt x="37489" y="12494"/>
                </a:lnTo>
                <a:lnTo>
                  <a:pt x="31553" y="12494"/>
                </a:lnTo>
                <a:lnTo>
                  <a:pt x="31553" y="6560"/>
                </a:lnTo>
                <a:close/>
                <a:moveTo>
                  <a:pt x="43737" y="6560"/>
                </a:moveTo>
                <a:lnTo>
                  <a:pt x="43737" y="12494"/>
                </a:lnTo>
                <a:lnTo>
                  <a:pt x="37802" y="12494"/>
                </a:lnTo>
                <a:lnTo>
                  <a:pt x="37802" y="6560"/>
                </a:lnTo>
                <a:close/>
                <a:moveTo>
                  <a:pt x="49985" y="6560"/>
                </a:moveTo>
                <a:lnTo>
                  <a:pt x="49985" y="12494"/>
                </a:lnTo>
                <a:lnTo>
                  <a:pt x="44049" y="12494"/>
                </a:lnTo>
                <a:lnTo>
                  <a:pt x="44049" y="6560"/>
                </a:lnTo>
                <a:close/>
                <a:moveTo>
                  <a:pt x="56232" y="6560"/>
                </a:moveTo>
                <a:lnTo>
                  <a:pt x="56232" y="12494"/>
                </a:lnTo>
                <a:lnTo>
                  <a:pt x="50296" y="12494"/>
                </a:lnTo>
                <a:lnTo>
                  <a:pt x="50296" y="6560"/>
                </a:lnTo>
                <a:close/>
                <a:moveTo>
                  <a:pt x="62480" y="6560"/>
                </a:moveTo>
                <a:lnTo>
                  <a:pt x="62480" y="12494"/>
                </a:lnTo>
                <a:lnTo>
                  <a:pt x="56545" y="12494"/>
                </a:lnTo>
                <a:lnTo>
                  <a:pt x="56545" y="6560"/>
                </a:lnTo>
                <a:close/>
                <a:moveTo>
                  <a:pt x="68727" y="6560"/>
                </a:moveTo>
                <a:lnTo>
                  <a:pt x="68727" y="12494"/>
                </a:lnTo>
                <a:lnTo>
                  <a:pt x="62792" y="12494"/>
                </a:lnTo>
                <a:lnTo>
                  <a:pt x="62792" y="6560"/>
                </a:lnTo>
                <a:close/>
                <a:moveTo>
                  <a:pt x="74975" y="6560"/>
                </a:moveTo>
                <a:lnTo>
                  <a:pt x="74975" y="12494"/>
                </a:lnTo>
                <a:lnTo>
                  <a:pt x="69039" y="12494"/>
                </a:lnTo>
                <a:lnTo>
                  <a:pt x="69039" y="6560"/>
                </a:lnTo>
                <a:close/>
                <a:moveTo>
                  <a:pt x="81223" y="6560"/>
                </a:moveTo>
                <a:lnTo>
                  <a:pt x="81223" y="12494"/>
                </a:lnTo>
                <a:lnTo>
                  <a:pt x="75286" y="12494"/>
                </a:lnTo>
                <a:lnTo>
                  <a:pt x="75286" y="6560"/>
                </a:lnTo>
                <a:close/>
                <a:moveTo>
                  <a:pt x="87470" y="6560"/>
                </a:moveTo>
                <a:lnTo>
                  <a:pt x="87470" y="12494"/>
                </a:lnTo>
                <a:lnTo>
                  <a:pt x="81535" y="12494"/>
                </a:lnTo>
                <a:lnTo>
                  <a:pt x="81535" y="6560"/>
                </a:lnTo>
                <a:close/>
                <a:moveTo>
                  <a:pt x="93720" y="6560"/>
                </a:moveTo>
                <a:lnTo>
                  <a:pt x="93720" y="12494"/>
                </a:lnTo>
                <a:lnTo>
                  <a:pt x="87784" y="12494"/>
                </a:lnTo>
                <a:lnTo>
                  <a:pt x="87784" y="6560"/>
                </a:lnTo>
                <a:close/>
                <a:moveTo>
                  <a:pt x="99967" y="6560"/>
                </a:moveTo>
                <a:lnTo>
                  <a:pt x="99967" y="12494"/>
                </a:lnTo>
                <a:lnTo>
                  <a:pt x="94031" y="12494"/>
                </a:lnTo>
                <a:lnTo>
                  <a:pt x="94031" y="6560"/>
                </a:lnTo>
                <a:close/>
                <a:moveTo>
                  <a:pt x="106214" y="6560"/>
                </a:moveTo>
                <a:lnTo>
                  <a:pt x="106214" y="12494"/>
                </a:lnTo>
                <a:lnTo>
                  <a:pt x="100280" y="12494"/>
                </a:lnTo>
                <a:lnTo>
                  <a:pt x="100280" y="6560"/>
                </a:lnTo>
                <a:close/>
                <a:moveTo>
                  <a:pt x="112461" y="6560"/>
                </a:moveTo>
                <a:lnTo>
                  <a:pt x="112461" y="12494"/>
                </a:lnTo>
                <a:lnTo>
                  <a:pt x="106527" y="12494"/>
                </a:lnTo>
                <a:lnTo>
                  <a:pt x="106527" y="6560"/>
                </a:lnTo>
                <a:close/>
                <a:moveTo>
                  <a:pt x="118710" y="6560"/>
                </a:moveTo>
                <a:lnTo>
                  <a:pt x="118710" y="12494"/>
                </a:lnTo>
                <a:lnTo>
                  <a:pt x="112774" y="12494"/>
                </a:lnTo>
                <a:lnTo>
                  <a:pt x="112774" y="6560"/>
                </a:lnTo>
                <a:close/>
                <a:moveTo>
                  <a:pt x="124957" y="6560"/>
                </a:moveTo>
                <a:lnTo>
                  <a:pt x="124957" y="12494"/>
                </a:lnTo>
                <a:lnTo>
                  <a:pt x="119021" y="12494"/>
                </a:lnTo>
                <a:lnTo>
                  <a:pt x="119021" y="6560"/>
                </a:lnTo>
                <a:close/>
                <a:moveTo>
                  <a:pt x="131204" y="6560"/>
                </a:moveTo>
                <a:lnTo>
                  <a:pt x="131204" y="12494"/>
                </a:lnTo>
                <a:lnTo>
                  <a:pt x="125270" y="12494"/>
                </a:lnTo>
                <a:lnTo>
                  <a:pt x="125270" y="6560"/>
                </a:lnTo>
                <a:close/>
                <a:moveTo>
                  <a:pt x="137451" y="6560"/>
                </a:moveTo>
                <a:lnTo>
                  <a:pt x="137451" y="12494"/>
                </a:lnTo>
                <a:lnTo>
                  <a:pt x="131517" y="12494"/>
                </a:lnTo>
                <a:lnTo>
                  <a:pt x="131517" y="6560"/>
                </a:lnTo>
                <a:close/>
                <a:moveTo>
                  <a:pt x="143702" y="6560"/>
                </a:moveTo>
                <a:lnTo>
                  <a:pt x="143702" y="12494"/>
                </a:lnTo>
                <a:lnTo>
                  <a:pt x="137766" y="12494"/>
                </a:lnTo>
                <a:lnTo>
                  <a:pt x="137766" y="6560"/>
                </a:lnTo>
                <a:close/>
                <a:moveTo>
                  <a:pt x="149949" y="6560"/>
                </a:moveTo>
                <a:lnTo>
                  <a:pt x="149949" y="12494"/>
                </a:lnTo>
                <a:lnTo>
                  <a:pt x="144015" y="12494"/>
                </a:lnTo>
                <a:lnTo>
                  <a:pt x="144015" y="6560"/>
                </a:lnTo>
                <a:close/>
                <a:moveTo>
                  <a:pt x="156196" y="6560"/>
                </a:moveTo>
                <a:lnTo>
                  <a:pt x="156196" y="12494"/>
                </a:lnTo>
                <a:lnTo>
                  <a:pt x="150262" y="12494"/>
                </a:lnTo>
                <a:lnTo>
                  <a:pt x="150262" y="6560"/>
                </a:lnTo>
                <a:close/>
                <a:moveTo>
                  <a:pt x="162445" y="6560"/>
                </a:moveTo>
                <a:lnTo>
                  <a:pt x="162445" y="12494"/>
                </a:lnTo>
                <a:lnTo>
                  <a:pt x="156509" y="12494"/>
                </a:lnTo>
                <a:lnTo>
                  <a:pt x="156509" y="6560"/>
                </a:lnTo>
                <a:close/>
                <a:moveTo>
                  <a:pt x="168692" y="6560"/>
                </a:moveTo>
                <a:lnTo>
                  <a:pt x="168692" y="12494"/>
                </a:lnTo>
                <a:lnTo>
                  <a:pt x="162756" y="12494"/>
                </a:lnTo>
                <a:lnTo>
                  <a:pt x="162756" y="6560"/>
                </a:lnTo>
                <a:close/>
                <a:moveTo>
                  <a:pt x="174939" y="6560"/>
                </a:moveTo>
                <a:lnTo>
                  <a:pt x="174939" y="12494"/>
                </a:lnTo>
                <a:lnTo>
                  <a:pt x="169005" y="12494"/>
                </a:lnTo>
                <a:lnTo>
                  <a:pt x="169005" y="6560"/>
                </a:lnTo>
                <a:close/>
                <a:moveTo>
                  <a:pt x="181186" y="6560"/>
                </a:moveTo>
                <a:lnTo>
                  <a:pt x="181186" y="12494"/>
                </a:lnTo>
                <a:lnTo>
                  <a:pt x="175252" y="12494"/>
                </a:lnTo>
                <a:lnTo>
                  <a:pt x="175252" y="6560"/>
                </a:lnTo>
                <a:close/>
                <a:moveTo>
                  <a:pt x="187435" y="6560"/>
                </a:moveTo>
                <a:lnTo>
                  <a:pt x="187435" y="12494"/>
                </a:lnTo>
                <a:lnTo>
                  <a:pt x="181499" y="12494"/>
                </a:lnTo>
                <a:lnTo>
                  <a:pt x="181499" y="6560"/>
                </a:lnTo>
                <a:close/>
                <a:moveTo>
                  <a:pt x="193684" y="6560"/>
                </a:moveTo>
                <a:lnTo>
                  <a:pt x="193684" y="12494"/>
                </a:lnTo>
                <a:lnTo>
                  <a:pt x="187749" y="12494"/>
                </a:lnTo>
                <a:lnTo>
                  <a:pt x="187749" y="6560"/>
                </a:lnTo>
                <a:close/>
                <a:moveTo>
                  <a:pt x="199931" y="6560"/>
                </a:moveTo>
                <a:lnTo>
                  <a:pt x="199931" y="12494"/>
                </a:lnTo>
                <a:lnTo>
                  <a:pt x="193996" y="12494"/>
                </a:lnTo>
                <a:lnTo>
                  <a:pt x="193996" y="6560"/>
                </a:lnTo>
                <a:close/>
                <a:moveTo>
                  <a:pt x="206180" y="6560"/>
                </a:moveTo>
                <a:lnTo>
                  <a:pt x="206180" y="12494"/>
                </a:lnTo>
                <a:lnTo>
                  <a:pt x="200244" y="12494"/>
                </a:lnTo>
                <a:lnTo>
                  <a:pt x="200244" y="6560"/>
                </a:lnTo>
                <a:close/>
                <a:moveTo>
                  <a:pt x="212427" y="6560"/>
                </a:moveTo>
                <a:lnTo>
                  <a:pt x="212427" y="12494"/>
                </a:lnTo>
                <a:lnTo>
                  <a:pt x="206491" y="12494"/>
                </a:lnTo>
                <a:lnTo>
                  <a:pt x="206491" y="6560"/>
                </a:lnTo>
                <a:close/>
                <a:moveTo>
                  <a:pt x="218674" y="6560"/>
                </a:moveTo>
                <a:lnTo>
                  <a:pt x="218674" y="12494"/>
                </a:lnTo>
                <a:lnTo>
                  <a:pt x="212739" y="12494"/>
                </a:lnTo>
                <a:lnTo>
                  <a:pt x="212739" y="6560"/>
                </a:lnTo>
                <a:close/>
                <a:moveTo>
                  <a:pt x="224921" y="6560"/>
                </a:moveTo>
                <a:lnTo>
                  <a:pt x="224921" y="12494"/>
                </a:lnTo>
                <a:lnTo>
                  <a:pt x="218987" y="12494"/>
                </a:lnTo>
                <a:lnTo>
                  <a:pt x="218987" y="6560"/>
                </a:lnTo>
                <a:close/>
                <a:moveTo>
                  <a:pt x="231170" y="6560"/>
                </a:moveTo>
                <a:lnTo>
                  <a:pt x="231170" y="12494"/>
                </a:lnTo>
                <a:lnTo>
                  <a:pt x="225234" y="12494"/>
                </a:lnTo>
                <a:lnTo>
                  <a:pt x="225234" y="6560"/>
                </a:lnTo>
                <a:close/>
                <a:moveTo>
                  <a:pt x="237417" y="6560"/>
                </a:moveTo>
                <a:lnTo>
                  <a:pt x="237417" y="12494"/>
                </a:lnTo>
                <a:lnTo>
                  <a:pt x="231481" y="12494"/>
                </a:lnTo>
                <a:lnTo>
                  <a:pt x="231481" y="6560"/>
                </a:lnTo>
                <a:close/>
                <a:moveTo>
                  <a:pt x="243664" y="6560"/>
                </a:moveTo>
                <a:lnTo>
                  <a:pt x="243664" y="12494"/>
                </a:lnTo>
                <a:lnTo>
                  <a:pt x="237729" y="12494"/>
                </a:lnTo>
                <a:lnTo>
                  <a:pt x="237729" y="6560"/>
                </a:lnTo>
                <a:close/>
                <a:moveTo>
                  <a:pt x="249914" y="6560"/>
                </a:moveTo>
                <a:lnTo>
                  <a:pt x="249914" y="12494"/>
                </a:lnTo>
                <a:lnTo>
                  <a:pt x="243978" y="12494"/>
                </a:lnTo>
                <a:lnTo>
                  <a:pt x="243978" y="6560"/>
                </a:lnTo>
                <a:close/>
                <a:moveTo>
                  <a:pt x="256161" y="6560"/>
                </a:moveTo>
                <a:lnTo>
                  <a:pt x="256161" y="12494"/>
                </a:lnTo>
                <a:lnTo>
                  <a:pt x="250225" y="12494"/>
                </a:lnTo>
                <a:lnTo>
                  <a:pt x="250225" y="6560"/>
                </a:lnTo>
                <a:close/>
                <a:moveTo>
                  <a:pt x="262409" y="6560"/>
                </a:moveTo>
                <a:lnTo>
                  <a:pt x="262409" y="12494"/>
                </a:lnTo>
                <a:lnTo>
                  <a:pt x="256474" y="12494"/>
                </a:lnTo>
                <a:lnTo>
                  <a:pt x="256474" y="6560"/>
                </a:lnTo>
                <a:close/>
                <a:moveTo>
                  <a:pt x="268656" y="6560"/>
                </a:moveTo>
                <a:lnTo>
                  <a:pt x="268656" y="12494"/>
                </a:lnTo>
                <a:lnTo>
                  <a:pt x="262721" y="12494"/>
                </a:lnTo>
                <a:lnTo>
                  <a:pt x="262721" y="6560"/>
                </a:lnTo>
                <a:close/>
                <a:moveTo>
                  <a:pt x="274904" y="6560"/>
                </a:moveTo>
                <a:lnTo>
                  <a:pt x="274904" y="12494"/>
                </a:lnTo>
                <a:lnTo>
                  <a:pt x="268968" y="12494"/>
                </a:lnTo>
                <a:lnTo>
                  <a:pt x="268968" y="6560"/>
                </a:lnTo>
                <a:close/>
                <a:moveTo>
                  <a:pt x="6251" y="12807"/>
                </a:moveTo>
                <a:lnTo>
                  <a:pt x="6251" y="18742"/>
                </a:lnTo>
                <a:lnTo>
                  <a:pt x="315" y="18742"/>
                </a:lnTo>
                <a:lnTo>
                  <a:pt x="315" y="12807"/>
                </a:lnTo>
                <a:close/>
                <a:moveTo>
                  <a:pt x="12498" y="12807"/>
                </a:moveTo>
                <a:lnTo>
                  <a:pt x="12498" y="18742"/>
                </a:lnTo>
                <a:lnTo>
                  <a:pt x="6562" y="18742"/>
                </a:lnTo>
                <a:lnTo>
                  <a:pt x="6562" y="12807"/>
                </a:lnTo>
                <a:close/>
                <a:moveTo>
                  <a:pt x="18745" y="12807"/>
                </a:moveTo>
                <a:lnTo>
                  <a:pt x="18745" y="18742"/>
                </a:lnTo>
                <a:lnTo>
                  <a:pt x="12810" y="18742"/>
                </a:lnTo>
                <a:lnTo>
                  <a:pt x="12810" y="12807"/>
                </a:lnTo>
                <a:close/>
                <a:moveTo>
                  <a:pt x="24992" y="12807"/>
                </a:moveTo>
                <a:lnTo>
                  <a:pt x="24992" y="18742"/>
                </a:lnTo>
                <a:lnTo>
                  <a:pt x="19058" y="18742"/>
                </a:lnTo>
                <a:lnTo>
                  <a:pt x="19058" y="12807"/>
                </a:lnTo>
                <a:close/>
                <a:moveTo>
                  <a:pt x="31241" y="12807"/>
                </a:moveTo>
                <a:lnTo>
                  <a:pt x="31241" y="18742"/>
                </a:lnTo>
                <a:lnTo>
                  <a:pt x="25305" y="18742"/>
                </a:lnTo>
                <a:lnTo>
                  <a:pt x="25305" y="12807"/>
                </a:lnTo>
                <a:close/>
                <a:moveTo>
                  <a:pt x="37489" y="12807"/>
                </a:moveTo>
                <a:lnTo>
                  <a:pt x="37489" y="18742"/>
                </a:lnTo>
                <a:lnTo>
                  <a:pt x="31553" y="18742"/>
                </a:lnTo>
                <a:lnTo>
                  <a:pt x="31553" y="12807"/>
                </a:lnTo>
                <a:close/>
                <a:moveTo>
                  <a:pt x="43737" y="12807"/>
                </a:moveTo>
                <a:lnTo>
                  <a:pt x="43737" y="18742"/>
                </a:lnTo>
                <a:lnTo>
                  <a:pt x="37802" y="18742"/>
                </a:lnTo>
                <a:lnTo>
                  <a:pt x="37802" y="12807"/>
                </a:lnTo>
                <a:close/>
                <a:moveTo>
                  <a:pt x="49985" y="12807"/>
                </a:moveTo>
                <a:lnTo>
                  <a:pt x="49985" y="18742"/>
                </a:lnTo>
                <a:lnTo>
                  <a:pt x="44049" y="18742"/>
                </a:lnTo>
                <a:lnTo>
                  <a:pt x="44049" y="12807"/>
                </a:lnTo>
                <a:close/>
                <a:moveTo>
                  <a:pt x="56232" y="12807"/>
                </a:moveTo>
                <a:lnTo>
                  <a:pt x="56232" y="18742"/>
                </a:lnTo>
                <a:lnTo>
                  <a:pt x="50296" y="18742"/>
                </a:lnTo>
                <a:lnTo>
                  <a:pt x="50296" y="12807"/>
                </a:lnTo>
                <a:close/>
                <a:moveTo>
                  <a:pt x="62480" y="12807"/>
                </a:moveTo>
                <a:lnTo>
                  <a:pt x="62480" y="18742"/>
                </a:lnTo>
                <a:lnTo>
                  <a:pt x="56545" y="18742"/>
                </a:lnTo>
                <a:lnTo>
                  <a:pt x="56545" y="12807"/>
                </a:lnTo>
                <a:close/>
                <a:moveTo>
                  <a:pt x="68727" y="12807"/>
                </a:moveTo>
                <a:lnTo>
                  <a:pt x="68727" y="18742"/>
                </a:lnTo>
                <a:lnTo>
                  <a:pt x="62792" y="18742"/>
                </a:lnTo>
                <a:lnTo>
                  <a:pt x="62792" y="12807"/>
                </a:lnTo>
                <a:close/>
                <a:moveTo>
                  <a:pt x="74975" y="12807"/>
                </a:moveTo>
                <a:lnTo>
                  <a:pt x="74975" y="18742"/>
                </a:lnTo>
                <a:lnTo>
                  <a:pt x="69039" y="18742"/>
                </a:lnTo>
                <a:lnTo>
                  <a:pt x="69039" y="12807"/>
                </a:lnTo>
                <a:close/>
                <a:moveTo>
                  <a:pt x="81223" y="12807"/>
                </a:moveTo>
                <a:lnTo>
                  <a:pt x="81223" y="18742"/>
                </a:lnTo>
                <a:lnTo>
                  <a:pt x="75286" y="18742"/>
                </a:lnTo>
                <a:lnTo>
                  <a:pt x="75286" y="12807"/>
                </a:lnTo>
                <a:close/>
                <a:moveTo>
                  <a:pt x="87470" y="12807"/>
                </a:moveTo>
                <a:lnTo>
                  <a:pt x="87470" y="18742"/>
                </a:lnTo>
                <a:lnTo>
                  <a:pt x="81535" y="18742"/>
                </a:lnTo>
                <a:lnTo>
                  <a:pt x="81535" y="12807"/>
                </a:lnTo>
                <a:close/>
                <a:moveTo>
                  <a:pt x="93720" y="12807"/>
                </a:moveTo>
                <a:lnTo>
                  <a:pt x="93720" y="18742"/>
                </a:lnTo>
                <a:lnTo>
                  <a:pt x="87784" y="18742"/>
                </a:lnTo>
                <a:lnTo>
                  <a:pt x="87784" y="12807"/>
                </a:lnTo>
                <a:close/>
                <a:moveTo>
                  <a:pt x="99967" y="12807"/>
                </a:moveTo>
                <a:lnTo>
                  <a:pt x="99967" y="18742"/>
                </a:lnTo>
                <a:lnTo>
                  <a:pt x="94031" y="18742"/>
                </a:lnTo>
                <a:lnTo>
                  <a:pt x="94031" y="12807"/>
                </a:lnTo>
                <a:close/>
                <a:moveTo>
                  <a:pt x="106214" y="12807"/>
                </a:moveTo>
                <a:lnTo>
                  <a:pt x="106214" y="18742"/>
                </a:lnTo>
                <a:lnTo>
                  <a:pt x="100280" y="18742"/>
                </a:lnTo>
                <a:lnTo>
                  <a:pt x="100280" y="12807"/>
                </a:lnTo>
                <a:close/>
                <a:moveTo>
                  <a:pt x="112461" y="12807"/>
                </a:moveTo>
                <a:lnTo>
                  <a:pt x="112461" y="18742"/>
                </a:lnTo>
                <a:lnTo>
                  <a:pt x="106527" y="18742"/>
                </a:lnTo>
                <a:lnTo>
                  <a:pt x="106527" y="12807"/>
                </a:lnTo>
                <a:close/>
                <a:moveTo>
                  <a:pt x="118710" y="12807"/>
                </a:moveTo>
                <a:lnTo>
                  <a:pt x="118710" y="18742"/>
                </a:lnTo>
                <a:lnTo>
                  <a:pt x="112774" y="18742"/>
                </a:lnTo>
                <a:lnTo>
                  <a:pt x="112774" y="12807"/>
                </a:lnTo>
                <a:close/>
                <a:moveTo>
                  <a:pt x="124957" y="12807"/>
                </a:moveTo>
                <a:lnTo>
                  <a:pt x="124957" y="18742"/>
                </a:lnTo>
                <a:lnTo>
                  <a:pt x="119021" y="18742"/>
                </a:lnTo>
                <a:lnTo>
                  <a:pt x="119021" y="12807"/>
                </a:lnTo>
                <a:close/>
                <a:moveTo>
                  <a:pt x="131204" y="12807"/>
                </a:moveTo>
                <a:lnTo>
                  <a:pt x="131204" y="18742"/>
                </a:lnTo>
                <a:lnTo>
                  <a:pt x="125270" y="18742"/>
                </a:lnTo>
                <a:lnTo>
                  <a:pt x="125270" y="12807"/>
                </a:lnTo>
                <a:close/>
                <a:moveTo>
                  <a:pt x="137451" y="12807"/>
                </a:moveTo>
                <a:lnTo>
                  <a:pt x="137451" y="18742"/>
                </a:lnTo>
                <a:lnTo>
                  <a:pt x="131517" y="18742"/>
                </a:lnTo>
                <a:lnTo>
                  <a:pt x="131517" y="12807"/>
                </a:lnTo>
                <a:close/>
                <a:moveTo>
                  <a:pt x="143702" y="12807"/>
                </a:moveTo>
                <a:lnTo>
                  <a:pt x="143702" y="18742"/>
                </a:lnTo>
                <a:lnTo>
                  <a:pt x="137766" y="18742"/>
                </a:lnTo>
                <a:lnTo>
                  <a:pt x="137766" y="12807"/>
                </a:lnTo>
                <a:close/>
                <a:moveTo>
                  <a:pt x="149949" y="12807"/>
                </a:moveTo>
                <a:lnTo>
                  <a:pt x="149949" y="18742"/>
                </a:lnTo>
                <a:lnTo>
                  <a:pt x="144015" y="18742"/>
                </a:lnTo>
                <a:lnTo>
                  <a:pt x="144015" y="12807"/>
                </a:lnTo>
                <a:close/>
                <a:moveTo>
                  <a:pt x="156196" y="12807"/>
                </a:moveTo>
                <a:lnTo>
                  <a:pt x="156196" y="18742"/>
                </a:lnTo>
                <a:lnTo>
                  <a:pt x="150262" y="18742"/>
                </a:lnTo>
                <a:lnTo>
                  <a:pt x="150262" y="12807"/>
                </a:lnTo>
                <a:close/>
                <a:moveTo>
                  <a:pt x="162445" y="12807"/>
                </a:moveTo>
                <a:lnTo>
                  <a:pt x="162445" y="18742"/>
                </a:lnTo>
                <a:lnTo>
                  <a:pt x="156509" y="18742"/>
                </a:lnTo>
                <a:lnTo>
                  <a:pt x="156509" y="12807"/>
                </a:lnTo>
                <a:close/>
                <a:moveTo>
                  <a:pt x="168692" y="12807"/>
                </a:moveTo>
                <a:lnTo>
                  <a:pt x="168692" y="18742"/>
                </a:lnTo>
                <a:lnTo>
                  <a:pt x="162756" y="18742"/>
                </a:lnTo>
                <a:lnTo>
                  <a:pt x="162756" y="12807"/>
                </a:lnTo>
                <a:close/>
                <a:moveTo>
                  <a:pt x="174939" y="12807"/>
                </a:moveTo>
                <a:lnTo>
                  <a:pt x="174939" y="18742"/>
                </a:lnTo>
                <a:lnTo>
                  <a:pt x="169005" y="18742"/>
                </a:lnTo>
                <a:lnTo>
                  <a:pt x="169005" y="12807"/>
                </a:lnTo>
                <a:close/>
                <a:moveTo>
                  <a:pt x="181186" y="12807"/>
                </a:moveTo>
                <a:lnTo>
                  <a:pt x="181186" y="18742"/>
                </a:lnTo>
                <a:lnTo>
                  <a:pt x="175252" y="18742"/>
                </a:lnTo>
                <a:lnTo>
                  <a:pt x="175252" y="12807"/>
                </a:lnTo>
                <a:close/>
                <a:moveTo>
                  <a:pt x="187435" y="12807"/>
                </a:moveTo>
                <a:lnTo>
                  <a:pt x="187435" y="18742"/>
                </a:lnTo>
                <a:lnTo>
                  <a:pt x="181499" y="18742"/>
                </a:lnTo>
                <a:lnTo>
                  <a:pt x="181499" y="12807"/>
                </a:lnTo>
                <a:close/>
                <a:moveTo>
                  <a:pt x="193684" y="12807"/>
                </a:moveTo>
                <a:lnTo>
                  <a:pt x="193684" y="18742"/>
                </a:lnTo>
                <a:lnTo>
                  <a:pt x="187749" y="18742"/>
                </a:lnTo>
                <a:lnTo>
                  <a:pt x="187749" y="12807"/>
                </a:lnTo>
                <a:close/>
                <a:moveTo>
                  <a:pt x="199931" y="12807"/>
                </a:moveTo>
                <a:lnTo>
                  <a:pt x="199931" y="18742"/>
                </a:lnTo>
                <a:lnTo>
                  <a:pt x="193996" y="18742"/>
                </a:lnTo>
                <a:lnTo>
                  <a:pt x="193996" y="12807"/>
                </a:lnTo>
                <a:close/>
                <a:moveTo>
                  <a:pt x="206180" y="12807"/>
                </a:moveTo>
                <a:lnTo>
                  <a:pt x="206180" y="18742"/>
                </a:lnTo>
                <a:lnTo>
                  <a:pt x="200244" y="18742"/>
                </a:lnTo>
                <a:lnTo>
                  <a:pt x="200244" y="12807"/>
                </a:lnTo>
                <a:close/>
                <a:moveTo>
                  <a:pt x="212427" y="12807"/>
                </a:moveTo>
                <a:lnTo>
                  <a:pt x="212427" y="18742"/>
                </a:lnTo>
                <a:lnTo>
                  <a:pt x="206491" y="18742"/>
                </a:lnTo>
                <a:lnTo>
                  <a:pt x="206491" y="12807"/>
                </a:lnTo>
                <a:close/>
                <a:moveTo>
                  <a:pt x="218674" y="12807"/>
                </a:moveTo>
                <a:lnTo>
                  <a:pt x="218674" y="18742"/>
                </a:lnTo>
                <a:lnTo>
                  <a:pt x="212739" y="18742"/>
                </a:lnTo>
                <a:lnTo>
                  <a:pt x="212739" y="12807"/>
                </a:lnTo>
                <a:close/>
                <a:moveTo>
                  <a:pt x="224921" y="12807"/>
                </a:moveTo>
                <a:lnTo>
                  <a:pt x="224921" y="18742"/>
                </a:lnTo>
                <a:lnTo>
                  <a:pt x="218987" y="18742"/>
                </a:lnTo>
                <a:lnTo>
                  <a:pt x="218987" y="12807"/>
                </a:lnTo>
                <a:close/>
                <a:moveTo>
                  <a:pt x="231170" y="12807"/>
                </a:moveTo>
                <a:lnTo>
                  <a:pt x="231170" y="18742"/>
                </a:lnTo>
                <a:lnTo>
                  <a:pt x="225234" y="18742"/>
                </a:lnTo>
                <a:lnTo>
                  <a:pt x="225234" y="12807"/>
                </a:lnTo>
                <a:close/>
                <a:moveTo>
                  <a:pt x="237417" y="12807"/>
                </a:moveTo>
                <a:lnTo>
                  <a:pt x="237417" y="18742"/>
                </a:lnTo>
                <a:lnTo>
                  <a:pt x="231481" y="18742"/>
                </a:lnTo>
                <a:lnTo>
                  <a:pt x="231481" y="12807"/>
                </a:lnTo>
                <a:close/>
                <a:moveTo>
                  <a:pt x="243664" y="12807"/>
                </a:moveTo>
                <a:lnTo>
                  <a:pt x="243664" y="18742"/>
                </a:lnTo>
                <a:lnTo>
                  <a:pt x="237729" y="18742"/>
                </a:lnTo>
                <a:lnTo>
                  <a:pt x="237729" y="12807"/>
                </a:lnTo>
                <a:close/>
                <a:moveTo>
                  <a:pt x="249914" y="12807"/>
                </a:moveTo>
                <a:lnTo>
                  <a:pt x="249914" y="18742"/>
                </a:lnTo>
                <a:lnTo>
                  <a:pt x="243978" y="18742"/>
                </a:lnTo>
                <a:lnTo>
                  <a:pt x="243978" y="12807"/>
                </a:lnTo>
                <a:close/>
                <a:moveTo>
                  <a:pt x="256161" y="12807"/>
                </a:moveTo>
                <a:lnTo>
                  <a:pt x="256161" y="18742"/>
                </a:lnTo>
                <a:lnTo>
                  <a:pt x="250225" y="18742"/>
                </a:lnTo>
                <a:lnTo>
                  <a:pt x="250225" y="12807"/>
                </a:lnTo>
                <a:close/>
                <a:moveTo>
                  <a:pt x="262409" y="12807"/>
                </a:moveTo>
                <a:lnTo>
                  <a:pt x="262409" y="18742"/>
                </a:lnTo>
                <a:lnTo>
                  <a:pt x="256474" y="18742"/>
                </a:lnTo>
                <a:lnTo>
                  <a:pt x="256474" y="12807"/>
                </a:lnTo>
                <a:close/>
                <a:moveTo>
                  <a:pt x="268656" y="12807"/>
                </a:moveTo>
                <a:lnTo>
                  <a:pt x="268656" y="18742"/>
                </a:lnTo>
                <a:lnTo>
                  <a:pt x="262721" y="18742"/>
                </a:lnTo>
                <a:lnTo>
                  <a:pt x="262721" y="12807"/>
                </a:lnTo>
                <a:close/>
                <a:moveTo>
                  <a:pt x="274904" y="12807"/>
                </a:moveTo>
                <a:lnTo>
                  <a:pt x="274904" y="18742"/>
                </a:lnTo>
                <a:lnTo>
                  <a:pt x="268968" y="18742"/>
                </a:lnTo>
                <a:lnTo>
                  <a:pt x="268968" y="12807"/>
                </a:lnTo>
                <a:close/>
                <a:moveTo>
                  <a:pt x="6251" y="19054"/>
                </a:moveTo>
                <a:lnTo>
                  <a:pt x="6251" y="24990"/>
                </a:lnTo>
                <a:lnTo>
                  <a:pt x="315" y="24990"/>
                </a:lnTo>
                <a:lnTo>
                  <a:pt x="315" y="19054"/>
                </a:lnTo>
                <a:close/>
                <a:moveTo>
                  <a:pt x="12498" y="19054"/>
                </a:moveTo>
                <a:lnTo>
                  <a:pt x="12498" y="24990"/>
                </a:lnTo>
                <a:lnTo>
                  <a:pt x="6562" y="24990"/>
                </a:lnTo>
                <a:lnTo>
                  <a:pt x="6562" y="19054"/>
                </a:lnTo>
                <a:close/>
                <a:moveTo>
                  <a:pt x="18745" y="19054"/>
                </a:moveTo>
                <a:lnTo>
                  <a:pt x="18745" y="24990"/>
                </a:lnTo>
                <a:lnTo>
                  <a:pt x="12810" y="24990"/>
                </a:lnTo>
                <a:lnTo>
                  <a:pt x="12810" y="19054"/>
                </a:lnTo>
                <a:close/>
                <a:moveTo>
                  <a:pt x="24992" y="19054"/>
                </a:moveTo>
                <a:lnTo>
                  <a:pt x="24992" y="24990"/>
                </a:lnTo>
                <a:lnTo>
                  <a:pt x="19058" y="24990"/>
                </a:lnTo>
                <a:lnTo>
                  <a:pt x="19058" y="19054"/>
                </a:lnTo>
                <a:close/>
                <a:moveTo>
                  <a:pt x="31241" y="19054"/>
                </a:moveTo>
                <a:lnTo>
                  <a:pt x="31241" y="24990"/>
                </a:lnTo>
                <a:lnTo>
                  <a:pt x="25305" y="24990"/>
                </a:lnTo>
                <a:lnTo>
                  <a:pt x="25305" y="19054"/>
                </a:lnTo>
                <a:close/>
                <a:moveTo>
                  <a:pt x="37489" y="19054"/>
                </a:moveTo>
                <a:lnTo>
                  <a:pt x="37489" y="24990"/>
                </a:lnTo>
                <a:lnTo>
                  <a:pt x="31553" y="24990"/>
                </a:lnTo>
                <a:lnTo>
                  <a:pt x="31553" y="19054"/>
                </a:lnTo>
                <a:close/>
                <a:moveTo>
                  <a:pt x="43737" y="19054"/>
                </a:moveTo>
                <a:lnTo>
                  <a:pt x="43737" y="24990"/>
                </a:lnTo>
                <a:lnTo>
                  <a:pt x="37802" y="24990"/>
                </a:lnTo>
                <a:lnTo>
                  <a:pt x="37802" y="19054"/>
                </a:lnTo>
                <a:close/>
                <a:moveTo>
                  <a:pt x="49985" y="19054"/>
                </a:moveTo>
                <a:lnTo>
                  <a:pt x="49985" y="24990"/>
                </a:lnTo>
                <a:lnTo>
                  <a:pt x="44049" y="24990"/>
                </a:lnTo>
                <a:lnTo>
                  <a:pt x="44049" y="19054"/>
                </a:lnTo>
                <a:close/>
                <a:moveTo>
                  <a:pt x="56232" y="19054"/>
                </a:moveTo>
                <a:lnTo>
                  <a:pt x="56232" y="24990"/>
                </a:lnTo>
                <a:lnTo>
                  <a:pt x="50296" y="24990"/>
                </a:lnTo>
                <a:lnTo>
                  <a:pt x="50296" y="19054"/>
                </a:lnTo>
                <a:close/>
                <a:moveTo>
                  <a:pt x="62480" y="19054"/>
                </a:moveTo>
                <a:lnTo>
                  <a:pt x="62480" y="24990"/>
                </a:lnTo>
                <a:lnTo>
                  <a:pt x="56545" y="24990"/>
                </a:lnTo>
                <a:lnTo>
                  <a:pt x="56545" y="19054"/>
                </a:lnTo>
                <a:close/>
                <a:moveTo>
                  <a:pt x="68727" y="19054"/>
                </a:moveTo>
                <a:lnTo>
                  <a:pt x="68727" y="24990"/>
                </a:lnTo>
                <a:lnTo>
                  <a:pt x="62792" y="24990"/>
                </a:lnTo>
                <a:lnTo>
                  <a:pt x="62792" y="19054"/>
                </a:lnTo>
                <a:close/>
                <a:moveTo>
                  <a:pt x="74975" y="19054"/>
                </a:moveTo>
                <a:lnTo>
                  <a:pt x="74975" y="24990"/>
                </a:lnTo>
                <a:lnTo>
                  <a:pt x="69039" y="24990"/>
                </a:lnTo>
                <a:lnTo>
                  <a:pt x="69039" y="19054"/>
                </a:lnTo>
                <a:close/>
                <a:moveTo>
                  <a:pt x="81223" y="19054"/>
                </a:moveTo>
                <a:lnTo>
                  <a:pt x="81223" y="24990"/>
                </a:lnTo>
                <a:lnTo>
                  <a:pt x="75286" y="24990"/>
                </a:lnTo>
                <a:lnTo>
                  <a:pt x="75286" y="19054"/>
                </a:lnTo>
                <a:close/>
                <a:moveTo>
                  <a:pt x="87470" y="19054"/>
                </a:moveTo>
                <a:lnTo>
                  <a:pt x="87470" y="24990"/>
                </a:lnTo>
                <a:lnTo>
                  <a:pt x="81535" y="24990"/>
                </a:lnTo>
                <a:lnTo>
                  <a:pt x="81535" y="19054"/>
                </a:lnTo>
                <a:close/>
                <a:moveTo>
                  <a:pt x="93720" y="19054"/>
                </a:moveTo>
                <a:lnTo>
                  <a:pt x="93720" y="24990"/>
                </a:lnTo>
                <a:lnTo>
                  <a:pt x="87784" y="24990"/>
                </a:lnTo>
                <a:lnTo>
                  <a:pt x="87784" y="19054"/>
                </a:lnTo>
                <a:close/>
                <a:moveTo>
                  <a:pt x="99967" y="19054"/>
                </a:moveTo>
                <a:lnTo>
                  <a:pt x="99967" y="24990"/>
                </a:lnTo>
                <a:lnTo>
                  <a:pt x="94031" y="24990"/>
                </a:lnTo>
                <a:lnTo>
                  <a:pt x="94031" y="19054"/>
                </a:lnTo>
                <a:close/>
                <a:moveTo>
                  <a:pt x="106214" y="19054"/>
                </a:moveTo>
                <a:lnTo>
                  <a:pt x="106214" y="24990"/>
                </a:lnTo>
                <a:lnTo>
                  <a:pt x="100280" y="24990"/>
                </a:lnTo>
                <a:lnTo>
                  <a:pt x="100280" y="19054"/>
                </a:lnTo>
                <a:close/>
                <a:moveTo>
                  <a:pt x="112461" y="19054"/>
                </a:moveTo>
                <a:lnTo>
                  <a:pt x="112461" y="24990"/>
                </a:lnTo>
                <a:lnTo>
                  <a:pt x="106527" y="24990"/>
                </a:lnTo>
                <a:lnTo>
                  <a:pt x="106527" y="19054"/>
                </a:lnTo>
                <a:close/>
                <a:moveTo>
                  <a:pt x="118710" y="19054"/>
                </a:moveTo>
                <a:lnTo>
                  <a:pt x="118710" y="24990"/>
                </a:lnTo>
                <a:lnTo>
                  <a:pt x="112774" y="24990"/>
                </a:lnTo>
                <a:lnTo>
                  <a:pt x="112774" y="19054"/>
                </a:lnTo>
                <a:close/>
                <a:moveTo>
                  <a:pt x="124957" y="19054"/>
                </a:moveTo>
                <a:lnTo>
                  <a:pt x="124957" y="24990"/>
                </a:lnTo>
                <a:lnTo>
                  <a:pt x="119021" y="24990"/>
                </a:lnTo>
                <a:lnTo>
                  <a:pt x="119021" y="19054"/>
                </a:lnTo>
                <a:close/>
                <a:moveTo>
                  <a:pt x="131204" y="19054"/>
                </a:moveTo>
                <a:lnTo>
                  <a:pt x="131204" y="24990"/>
                </a:lnTo>
                <a:lnTo>
                  <a:pt x="125270" y="24990"/>
                </a:lnTo>
                <a:lnTo>
                  <a:pt x="125270" y="19054"/>
                </a:lnTo>
                <a:close/>
                <a:moveTo>
                  <a:pt x="137451" y="19054"/>
                </a:moveTo>
                <a:lnTo>
                  <a:pt x="137451" y="24990"/>
                </a:lnTo>
                <a:lnTo>
                  <a:pt x="131517" y="24990"/>
                </a:lnTo>
                <a:lnTo>
                  <a:pt x="131517" y="19054"/>
                </a:lnTo>
                <a:close/>
                <a:moveTo>
                  <a:pt x="143702" y="19054"/>
                </a:moveTo>
                <a:lnTo>
                  <a:pt x="143702" y="24990"/>
                </a:lnTo>
                <a:lnTo>
                  <a:pt x="137766" y="24990"/>
                </a:lnTo>
                <a:lnTo>
                  <a:pt x="137766" y="19054"/>
                </a:lnTo>
                <a:close/>
                <a:moveTo>
                  <a:pt x="149949" y="19054"/>
                </a:moveTo>
                <a:lnTo>
                  <a:pt x="149949" y="24990"/>
                </a:lnTo>
                <a:lnTo>
                  <a:pt x="144015" y="24990"/>
                </a:lnTo>
                <a:lnTo>
                  <a:pt x="144015" y="19054"/>
                </a:lnTo>
                <a:close/>
                <a:moveTo>
                  <a:pt x="156196" y="19054"/>
                </a:moveTo>
                <a:lnTo>
                  <a:pt x="156196" y="24990"/>
                </a:lnTo>
                <a:lnTo>
                  <a:pt x="150262" y="24990"/>
                </a:lnTo>
                <a:lnTo>
                  <a:pt x="150262" y="19054"/>
                </a:lnTo>
                <a:close/>
                <a:moveTo>
                  <a:pt x="162445" y="19054"/>
                </a:moveTo>
                <a:lnTo>
                  <a:pt x="162445" y="24990"/>
                </a:lnTo>
                <a:lnTo>
                  <a:pt x="156509" y="24990"/>
                </a:lnTo>
                <a:lnTo>
                  <a:pt x="156509" y="19054"/>
                </a:lnTo>
                <a:close/>
                <a:moveTo>
                  <a:pt x="168692" y="19054"/>
                </a:moveTo>
                <a:lnTo>
                  <a:pt x="168692" y="24990"/>
                </a:lnTo>
                <a:lnTo>
                  <a:pt x="162756" y="24990"/>
                </a:lnTo>
                <a:lnTo>
                  <a:pt x="162756" y="19054"/>
                </a:lnTo>
                <a:close/>
                <a:moveTo>
                  <a:pt x="174939" y="19054"/>
                </a:moveTo>
                <a:lnTo>
                  <a:pt x="174939" y="24990"/>
                </a:lnTo>
                <a:lnTo>
                  <a:pt x="169005" y="24990"/>
                </a:lnTo>
                <a:lnTo>
                  <a:pt x="169005" y="19054"/>
                </a:lnTo>
                <a:close/>
                <a:moveTo>
                  <a:pt x="181186" y="19054"/>
                </a:moveTo>
                <a:lnTo>
                  <a:pt x="181186" y="24990"/>
                </a:lnTo>
                <a:lnTo>
                  <a:pt x="175252" y="24990"/>
                </a:lnTo>
                <a:lnTo>
                  <a:pt x="175252" y="19054"/>
                </a:lnTo>
                <a:close/>
                <a:moveTo>
                  <a:pt x="187435" y="19054"/>
                </a:moveTo>
                <a:lnTo>
                  <a:pt x="187435" y="24990"/>
                </a:lnTo>
                <a:lnTo>
                  <a:pt x="181499" y="24990"/>
                </a:lnTo>
                <a:lnTo>
                  <a:pt x="181499" y="19054"/>
                </a:lnTo>
                <a:close/>
                <a:moveTo>
                  <a:pt x="193684" y="19054"/>
                </a:moveTo>
                <a:lnTo>
                  <a:pt x="193684" y="24990"/>
                </a:lnTo>
                <a:lnTo>
                  <a:pt x="187749" y="24990"/>
                </a:lnTo>
                <a:lnTo>
                  <a:pt x="187749" y="19054"/>
                </a:lnTo>
                <a:close/>
                <a:moveTo>
                  <a:pt x="199931" y="19054"/>
                </a:moveTo>
                <a:lnTo>
                  <a:pt x="199931" y="24990"/>
                </a:lnTo>
                <a:lnTo>
                  <a:pt x="193996" y="24990"/>
                </a:lnTo>
                <a:lnTo>
                  <a:pt x="193996" y="19054"/>
                </a:lnTo>
                <a:close/>
                <a:moveTo>
                  <a:pt x="206180" y="19054"/>
                </a:moveTo>
                <a:lnTo>
                  <a:pt x="206180" y="24990"/>
                </a:lnTo>
                <a:lnTo>
                  <a:pt x="200244" y="24990"/>
                </a:lnTo>
                <a:lnTo>
                  <a:pt x="200244" y="19054"/>
                </a:lnTo>
                <a:close/>
                <a:moveTo>
                  <a:pt x="212427" y="19054"/>
                </a:moveTo>
                <a:lnTo>
                  <a:pt x="212427" y="24990"/>
                </a:lnTo>
                <a:lnTo>
                  <a:pt x="206491" y="24990"/>
                </a:lnTo>
                <a:lnTo>
                  <a:pt x="206491" y="19054"/>
                </a:lnTo>
                <a:close/>
                <a:moveTo>
                  <a:pt x="218674" y="19054"/>
                </a:moveTo>
                <a:lnTo>
                  <a:pt x="218674" y="24990"/>
                </a:lnTo>
                <a:lnTo>
                  <a:pt x="212739" y="24990"/>
                </a:lnTo>
                <a:lnTo>
                  <a:pt x="212739" y="19054"/>
                </a:lnTo>
                <a:close/>
                <a:moveTo>
                  <a:pt x="224921" y="19054"/>
                </a:moveTo>
                <a:lnTo>
                  <a:pt x="224921" y="24990"/>
                </a:lnTo>
                <a:lnTo>
                  <a:pt x="218987" y="24990"/>
                </a:lnTo>
                <a:lnTo>
                  <a:pt x="218987" y="19054"/>
                </a:lnTo>
                <a:close/>
                <a:moveTo>
                  <a:pt x="231170" y="19054"/>
                </a:moveTo>
                <a:lnTo>
                  <a:pt x="231170" y="24990"/>
                </a:lnTo>
                <a:lnTo>
                  <a:pt x="225234" y="24990"/>
                </a:lnTo>
                <a:lnTo>
                  <a:pt x="225234" y="19054"/>
                </a:lnTo>
                <a:close/>
                <a:moveTo>
                  <a:pt x="237417" y="19054"/>
                </a:moveTo>
                <a:lnTo>
                  <a:pt x="237417" y="24990"/>
                </a:lnTo>
                <a:lnTo>
                  <a:pt x="231481" y="24990"/>
                </a:lnTo>
                <a:lnTo>
                  <a:pt x="231481" y="19054"/>
                </a:lnTo>
                <a:close/>
                <a:moveTo>
                  <a:pt x="243664" y="19054"/>
                </a:moveTo>
                <a:lnTo>
                  <a:pt x="243664" y="24990"/>
                </a:lnTo>
                <a:lnTo>
                  <a:pt x="237729" y="24990"/>
                </a:lnTo>
                <a:lnTo>
                  <a:pt x="237729" y="19054"/>
                </a:lnTo>
                <a:close/>
                <a:moveTo>
                  <a:pt x="249911" y="19054"/>
                </a:moveTo>
                <a:lnTo>
                  <a:pt x="249911" y="24990"/>
                </a:lnTo>
                <a:lnTo>
                  <a:pt x="243977" y="24990"/>
                </a:lnTo>
                <a:lnTo>
                  <a:pt x="243977" y="19054"/>
                </a:lnTo>
                <a:close/>
                <a:moveTo>
                  <a:pt x="256161" y="19054"/>
                </a:moveTo>
                <a:lnTo>
                  <a:pt x="256161" y="24990"/>
                </a:lnTo>
                <a:lnTo>
                  <a:pt x="250225" y="24990"/>
                </a:lnTo>
                <a:lnTo>
                  <a:pt x="250225" y="19054"/>
                </a:lnTo>
                <a:close/>
                <a:moveTo>
                  <a:pt x="262409" y="19054"/>
                </a:moveTo>
                <a:lnTo>
                  <a:pt x="262409" y="24990"/>
                </a:lnTo>
                <a:lnTo>
                  <a:pt x="256474" y="24990"/>
                </a:lnTo>
                <a:lnTo>
                  <a:pt x="256474" y="19054"/>
                </a:lnTo>
                <a:close/>
                <a:moveTo>
                  <a:pt x="268656" y="19054"/>
                </a:moveTo>
                <a:lnTo>
                  <a:pt x="268656" y="24990"/>
                </a:lnTo>
                <a:lnTo>
                  <a:pt x="262721" y="24990"/>
                </a:lnTo>
                <a:lnTo>
                  <a:pt x="262721" y="19054"/>
                </a:lnTo>
                <a:close/>
                <a:moveTo>
                  <a:pt x="274904" y="19054"/>
                </a:moveTo>
                <a:lnTo>
                  <a:pt x="274904" y="24990"/>
                </a:lnTo>
                <a:lnTo>
                  <a:pt x="268968" y="24990"/>
                </a:lnTo>
                <a:lnTo>
                  <a:pt x="268968" y="19054"/>
                </a:lnTo>
                <a:close/>
                <a:moveTo>
                  <a:pt x="6251" y="25301"/>
                </a:moveTo>
                <a:lnTo>
                  <a:pt x="6251" y="31237"/>
                </a:lnTo>
                <a:lnTo>
                  <a:pt x="315" y="31237"/>
                </a:lnTo>
                <a:lnTo>
                  <a:pt x="315" y="25301"/>
                </a:lnTo>
                <a:close/>
                <a:moveTo>
                  <a:pt x="12498" y="25301"/>
                </a:moveTo>
                <a:lnTo>
                  <a:pt x="12498" y="31237"/>
                </a:lnTo>
                <a:lnTo>
                  <a:pt x="6562" y="31237"/>
                </a:lnTo>
                <a:lnTo>
                  <a:pt x="6562" y="25301"/>
                </a:lnTo>
                <a:close/>
                <a:moveTo>
                  <a:pt x="18745" y="25301"/>
                </a:moveTo>
                <a:lnTo>
                  <a:pt x="18745" y="31237"/>
                </a:lnTo>
                <a:lnTo>
                  <a:pt x="12810" y="31237"/>
                </a:lnTo>
                <a:lnTo>
                  <a:pt x="12810" y="25301"/>
                </a:lnTo>
                <a:close/>
                <a:moveTo>
                  <a:pt x="24992" y="25301"/>
                </a:moveTo>
                <a:lnTo>
                  <a:pt x="24992" y="31237"/>
                </a:lnTo>
                <a:lnTo>
                  <a:pt x="19058" y="31237"/>
                </a:lnTo>
                <a:lnTo>
                  <a:pt x="19058" y="25301"/>
                </a:lnTo>
                <a:close/>
                <a:moveTo>
                  <a:pt x="31241" y="25301"/>
                </a:moveTo>
                <a:lnTo>
                  <a:pt x="31241" y="31237"/>
                </a:lnTo>
                <a:lnTo>
                  <a:pt x="25305" y="31237"/>
                </a:lnTo>
                <a:lnTo>
                  <a:pt x="25305" y="25301"/>
                </a:lnTo>
                <a:close/>
                <a:moveTo>
                  <a:pt x="37489" y="25301"/>
                </a:moveTo>
                <a:lnTo>
                  <a:pt x="37489" y="31237"/>
                </a:lnTo>
                <a:lnTo>
                  <a:pt x="31553" y="31237"/>
                </a:lnTo>
                <a:lnTo>
                  <a:pt x="31553" y="25301"/>
                </a:lnTo>
                <a:close/>
                <a:moveTo>
                  <a:pt x="43737" y="25301"/>
                </a:moveTo>
                <a:lnTo>
                  <a:pt x="43737" y="31237"/>
                </a:lnTo>
                <a:lnTo>
                  <a:pt x="37802" y="31237"/>
                </a:lnTo>
                <a:lnTo>
                  <a:pt x="37802" y="25301"/>
                </a:lnTo>
                <a:close/>
                <a:moveTo>
                  <a:pt x="49985" y="25301"/>
                </a:moveTo>
                <a:lnTo>
                  <a:pt x="49985" y="31237"/>
                </a:lnTo>
                <a:lnTo>
                  <a:pt x="44049" y="31237"/>
                </a:lnTo>
                <a:lnTo>
                  <a:pt x="44049" y="25301"/>
                </a:lnTo>
                <a:close/>
                <a:moveTo>
                  <a:pt x="56232" y="25301"/>
                </a:moveTo>
                <a:lnTo>
                  <a:pt x="56232" y="31237"/>
                </a:lnTo>
                <a:lnTo>
                  <a:pt x="50296" y="31237"/>
                </a:lnTo>
                <a:lnTo>
                  <a:pt x="50296" y="25301"/>
                </a:lnTo>
                <a:close/>
                <a:moveTo>
                  <a:pt x="62480" y="25301"/>
                </a:moveTo>
                <a:lnTo>
                  <a:pt x="62480" y="31237"/>
                </a:lnTo>
                <a:lnTo>
                  <a:pt x="56545" y="31237"/>
                </a:lnTo>
                <a:lnTo>
                  <a:pt x="56545" y="25301"/>
                </a:lnTo>
                <a:close/>
                <a:moveTo>
                  <a:pt x="68727" y="25301"/>
                </a:moveTo>
                <a:lnTo>
                  <a:pt x="68727" y="31237"/>
                </a:lnTo>
                <a:lnTo>
                  <a:pt x="62792" y="31237"/>
                </a:lnTo>
                <a:lnTo>
                  <a:pt x="62792" y="25301"/>
                </a:lnTo>
                <a:close/>
                <a:moveTo>
                  <a:pt x="74975" y="25301"/>
                </a:moveTo>
                <a:lnTo>
                  <a:pt x="74975" y="31237"/>
                </a:lnTo>
                <a:lnTo>
                  <a:pt x="69039" y="31237"/>
                </a:lnTo>
                <a:lnTo>
                  <a:pt x="69039" y="25301"/>
                </a:lnTo>
                <a:close/>
                <a:moveTo>
                  <a:pt x="81223" y="25301"/>
                </a:moveTo>
                <a:lnTo>
                  <a:pt x="81223" y="31237"/>
                </a:lnTo>
                <a:lnTo>
                  <a:pt x="75286" y="31237"/>
                </a:lnTo>
                <a:lnTo>
                  <a:pt x="75286" y="25301"/>
                </a:lnTo>
                <a:close/>
                <a:moveTo>
                  <a:pt x="87470" y="25301"/>
                </a:moveTo>
                <a:lnTo>
                  <a:pt x="87470" y="31237"/>
                </a:lnTo>
                <a:lnTo>
                  <a:pt x="81535" y="31237"/>
                </a:lnTo>
                <a:lnTo>
                  <a:pt x="81535" y="25301"/>
                </a:lnTo>
                <a:close/>
                <a:moveTo>
                  <a:pt x="93720" y="25301"/>
                </a:moveTo>
                <a:lnTo>
                  <a:pt x="93720" y="31237"/>
                </a:lnTo>
                <a:lnTo>
                  <a:pt x="87784" y="31237"/>
                </a:lnTo>
                <a:lnTo>
                  <a:pt x="87784" y="25301"/>
                </a:lnTo>
                <a:close/>
                <a:moveTo>
                  <a:pt x="99967" y="25301"/>
                </a:moveTo>
                <a:lnTo>
                  <a:pt x="99967" y="31237"/>
                </a:lnTo>
                <a:lnTo>
                  <a:pt x="94031" y="31237"/>
                </a:lnTo>
                <a:lnTo>
                  <a:pt x="94031" y="25301"/>
                </a:lnTo>
                <a:close/>
                <a:moveTo>
                  <a:pt x="106214" y="25301"/>
                </a:moveTo>
                <a:lnTo>
                  <a:pt x="106214" y="31237"/>
                </a:lnTo>
                <a:lnTo>
                  <a:pt x="100280" y="31237"/>
                </a:lnTo>
                <a:lnTo>
                  <a:pt x="100280" y="25301"/>
                </a:lnTo>
                <a:close/>
                <a:moveTo>
                  <a:pt x="112461" y="25301"/>
                </a:moveTo>
                <a:lnTo>
                  <a:pt x="112461" y="31237"/>
                </a:lnTo>
                <a:lnTo>
                  <a:pt x="106527" y="31237"/>
                </a:lnTo>
                <a:lnTo>
                  <a:pt x="106527" y="25301"/>
                </a:lnTo>
                <a:close/>
                <a:moveTo>
                  <a:pt x="118710" y="25301"/>
                </a:moveTo>
                <a:lnTo>
                  <a:pt x="118710" y="31237"/>
                </a:lnTo>
                <a:lnTo>
                  <a:pt x="112774" y="31237"/>
                </a:lnTo>
                <a:lnTo>
                  <a:pt x="112774" y="25301"/>
                </a:lnTo>
                <a:close/>
                <a:moveTo>
                  <a:pt x="124957" y="25301"/>
                </a:moveTo>
                <a:lnTo>
                  <a:pt x="124957" y="31237"/>
                </a:lnTo>
                <a:lnTo>
                  <a:pt x="119021" y="31237"/>
                </a:lnTo>
                <a:lnTo>
                  <a:pt x="119021" y="25301"/>
                </a:lnTo>
                <a:close/>
                <a:moveTo>
                  <a:pt x="131204" y="25301"/>
                </a:moveTo>
                <a:lnTo>
                  <a:pt x="131204" y="31237"/>
                </a:lnTo>
                <a:lnTo>
                  <a:pt x="125270" y="31237"/>
                </a:lnTo>
                <a:lnTo>
                  <a:pt x="125270" y="25301"/>
                </a:lnTo>
                <a:close/>
                <a:moveTo>
                  <a:pt x="137451" y="25301"/>
                </a:moveTo>
                <a:lnTo>
                  <a:pt x="137451" y="31237"/>
                </a:lnTo>
                <a:lnTo>
                  <a:pt x="131517" y="31237"/>
                </a:lnTo>
                <a:lnTo>
                  <a:pt x="131517" y="25301"/>
                </a:lnTo>
                <a:close/>
                <a:moveTo>
                  <a:pt x="143702" y="25301"/>
                </a:moveTo>
                <a:lnTo>
                  <a:pt x="143702" y="31237"/>
                </a:lnTo>
                <a:lnTo>
                  <a:pt x="137766" y="31237"/>
                </a:lnTo>
                <a:lnTo>
                  <a:pt x="137766" y="25301"/>
                </a:lnTo>
                <a:close/>
                <a:moveTo>
                  <a:pt x="149949" y="25301"/>
                </a:moveTo>
                <a:lnTo>
                  <a:pt x="149949" y="31237"/>
                </a:lnTo>
                <a:lnTo>
                  <a:pt x="144015" y="31237"/>
                </a:lnTo>
                <a:lnTo>
                  <a:pt x="144015" y="25301"/>
                </a:lnTo>
                <a:close/>
                <a:moveTo>
                  <a:pt x="156196" y="25301"/>
                </a:moveTo>
                <a:lnTo>
                  <a:pt x="156196" y="31237"/>
                </a:lnTo>
                <a:lnTo>
                  <a:pt x="150262" y="31237"/>
                </a:lnTo>
                <a:lnTo>
                  <a:pt x="150262" y="25301"/>
                </a:lnTo>
                <a:close/>
                <a:moveTo>
                  <a:pt x="162445" y="25301"/>
                </a:moveTo>
                <a:lnTo>
                  <a:pt x="162445" y="31237"/>
                </a:lnTo>
                <a:lnTo>
                  <a:pt x="156509" y="31237"/>
                </a:lnTo>
                <a:lnTo>
                  <a:pt x="156509" y="25301"/>
                </a:lnTo>
                <a:close/>
                <a:moveTo>
                  <a:pt x="168692" y="25301"/>
                </a:moveTo>
                <a:lnTo>
                  <a:pt x="168692" y="31237"/>
                </a:lnTo>
                <a:lnTo>
                  <a:pt x="162756" y="31237"/>
                </a:lnTo>
                <a:lnTo>
                  <a:pt x="162756" y="25301"/>
                </a:lnTo>
                <a:close/>
                <a:moveTo>
                  <a:pt x="174939" y="25301"/>
                </a:moveTo>
                <a:lnTo>
                  <a:pt x="174939" y="31237"/>
                </a:lnTo>
                <a:lnTo>
                  <a:pt x="169005" y="31237"/>
                </a:lnTo>
                <a:lnTo>
                  <a:pt x="169005" y="25301"/>
                </a:lnTo>
                <a:close/>
                <a:moveTo>
                  <a:pt x="181186" y="25301"/>
                </a:moveTo>
                <a:lnTo>
                  <a:pt x="181186" y="31237"/>
                </a:lnTo>
                <a:lnTo>
                  <a:pt x="175252" y="31237"/>
                </a:lnTo>
                <a:lnTo>
                  <a:pt x="175252" y="25301"/>
                </a:lnTo>
                <a:close/>
                <a:moveTo>
                  <a:pt x="187435" y="25301"/>
                </a:moveTo>
                <a:lnTo>
                  <a:pt x="187435" y="31237"/>
                </a:lnTo>
                <a:lnTo>
                  <a:pt x="181499" y="31237"/>
                </a:lnTo>
                <a:lnTo>
                  <a:pt x="181499" y="25301"/>
                </a:lnTo>
                <a:close/>
                <a:moveTo>
                  <a:pt x="193684" y="25301"/>
                </a:moveTo>
                <a:lnTo>
                  <a:pt x="193684" y="31237"/>
                </a:lnTo>
                <a:lnTo>
                  <a:pt x="187749" y="31237"/>
                </a:lnTo>
                <a:lnTo>
                  <a:pt x="187749" y="25301"/>
                </a:lnTo>
                <a:close/>
                <a:moveTo>
                  <a:pt x="199931" y="25301"/>
                </a:moveTo>
                <a:lnTo>
                  <a:pt x="199931" y="31237"/>
                </a:lnTo>
                <a:lnTo>
                  <a:pt x="193996" y="31237"/>
                </a:lnTo>
                <a:lnTo>
                  <a:pt x="193996" y="25301"/>
                </a:lnTo>
                <a:close/>
                <a:moveTo>
                  <a:pt x="206180" y="25301"/>
                </a:moveTo>
                <a:lnTo>
                  <a:pt x="206180" y="31237"/>
                </a:lnTo>
                <a:lnTo>
                  <a:pt x="200244" y="31237"/>
                </a:lnTo>
                <a:lnTo>
                  <a:pt x="200244" y="25301"/>
                </a:lnTo>
                <a:close/>
                <a:moveTo>
                  <a:pt x="212427" y="25301"/>
                </a:moveTo>
                <a:lnTo>
                  <a:pt x="212427" y="31237"/>
                </a:lnTo>
                <a:lnTo>
                  <a:pt x="206491" y="31237"/>
                </a:lnTo>
                <a:lnTo>
                  <a:pt x="206491" y="25301"/>
                </a:lnTo>
                <a:close/>
                <a:moveTo>
                  <a:pt x="218674" y="25301"/>
                </a:moveTo>
                <a:lnTo>
                  <a:pt x="218674" y="31237"/>
                </a:lnTo>
                <a:lnTo>
                  <a:pt x="212739" y="31237"/>
                </a:lnTo>
                <a:lnTo>
                  <a:pt x="212739" y="25301"/>
                </a:lnTo>
                <a:close/>
                <a:moveTo>
                  <a:pt x="224921" y="25301"/>
                </a:moveTo>
                <a:lnTo>
                  <a:pt x="224921" y="31237"/>
                </a:lnTo>
                <a:lnTo>
                  <a:pt x="218987" y="31237"/>
                </a:lnTo>
                <a:lnTo>
                  <a:pt x="218987" y="25301"/>
                </a:lnTo>
                <a:close/>
                <a:moveTo>
                  <a:pt x="231170" y="25301"/>
                </a:moveTo>
                <a:lnTo>
                  <a:pt x="231170" y="31237"/>
                </a:lnTo>
                <a:lnTo>
                  <a:pt x="225234" y="31237"/>
                </a:lnTo>
                <a:lnTo>
                  <a:pt x="225234" y="25301"/>
                </a:lnTo>
                <a:close/>
                <a:moveTo>
                  <a:pt x="237417" y="25301"/>
                </a:moveTo>
                <a:lnTo>
                  <a:pt x="237417" y="31237"/>
                </a:lnTo>
                <a:lnTo>
                  <a:pt x="231481" y="31237"/>
                </a:lnTo>
                <a:lnTo>
                  <a:pt x="231481" y="25301"/>
                </a:lnTo>
                <a:close/>
                <a:moveTo>
                  <a:pt x="243664" y="25301"/>
                </a:moveTo>
                <a:lnTo>
                  <a:pt x="243664" y="31237"/>
                </a:lnTo>
                <a:lnTo>
                  <a:pt x="237729" y="31237"/>
                </a:lnTo>
                <a:lnTo>
                  <a:pt x="237729" y="25301"/>
                </a:lnTo>
                <a:close/>
                <a:moveTo>
                  <a:pt x="249911" y="25301"/>
                </a:moveTo>
                <a:lnTo>
                  <a:pt x="249911" y="31237"/>
                </a:lnTo>
                <a:lnTo>
                  <a:pt x="243977" y="31237"/>
                </a:lnTo>
                <a:lnTo>
                  <a:pt x="243977" y="25301"/>
                </a:lnTo>
                <a:close/>
                <a:moveTo>
                  <a:pt x="256161" y="25301"/>
                </a:moveTo>
                <a:lnTo>
                  <a:pt x="256161" y="31237"/>
                </a:lnTo>
                <a:lnTo>
                  <a:pt x="250225" y="31237"/>
                </a:lnTo>
                <a:lnTo>
                  <a:pt x="250225" y="25301"/>
                </a:lnTo>
                <a:close/>
                <a:moveTo>
                  <a:pt x="262409" y="25301"/>
                </a:moveTo>
                <a:lnTo>
                  <a:pt x="262409" y="31237"/>
                </a:lnTo>
                <a:lnTo>
                  <a:pt x="256474" y="31237"/>
                </a:lnTo>
                <a:lnTo>
                  <a:pt x="256474" y="25301"/>
                </a:lnTo>
                <a:close/>
                <a:moveTo>
                  <a:pt x="268656" y="25301"/>
                </a:moveTo>
                <a:lnTo>
                  <a:pt x="268656" y="31237"/>
                </a:lnTo>
                <a:lnTo>
                  <a:pt x="262721" y="31237"/>
                </a:lnTo>
                <a:lnTo>
                  <a:pt x="262721" y="25301"/>
                </a:lnTo>
                <a:close/>
                <a:moveTo>
                  <a:pt x="274904" y="25301"/>
                </a:moveTo>
                <a:lnTo>
                  <a:pt x="274904" y="31237"/>
                </a:lnTo>
                <a:lnTo>
                  <a:pt x="268968" y="31237"/>
                </a:lnTo>
                <a:lnTo>
                  <a:pt x="268968" y="25301"/>
                </a:lnTo>
                <a:close/>
                <a:moveTo>
                  <a:pt x="6251" y="31548"/>
                </a:moveTo>
                <a:lnTo>
                  <a:pt x="6251" y="31550"/>
                </a:lnTo>
                <a:lnTo>
                  <a:pt x="6251" y="37484"/>
                </a:lnTo>
                <a:lnTo>
                  <a:pt x="315" y="37484"/>
                </a:lnTo>
                <a:lnTo>
                  <a:pt x="315" y="31548"/>
                </a:lnTo>
                <a:close/>
                <a:moveTo>
                  <a:pt x="12498" y="31548"/>
                </a:moveTo>
                <a:lnTo>
                  <a:pt x="12498" y="31550"/>
                </a:lnTo>
                <a:lnTo>
                  <a:pt x="12498" y="37484"/>
                </a:lnTo>
                <a:lnTo>
                  <a:pt x="6562" y="37484"/>
                </a:lnTo>
                <a:lnTo>
                  <a:pt x="6562" y="31548"/>
                </a:lnTo>
                <a:close/>
                <a:moveTo>
                  <a:pt x="18745" y="31548"/>
                </a:moveTo>
                <a:lnTo>
                  <a:pt x="18745" y="31550"/>
                </a:lnTo>
                <a:lnTo>
                  <a:pt x="18745" y="37484"/>
                </a:lnTo>
                <a:lnTo>
                  <a:pt x="12810" y="37484"/>
                </a:lnTo>
                <a:lnTo>
                  <a:pt x="12810" y="31548"/>
                </a:lnTo>
                <a:close/>
                <a:moveTo>
                  <a:pt x="24992" y="31548"/>
                </a:moveTo>
                <a:lnTo>
                  <a:pt x="24992" y="31550"/>
                </a:lnTo>
                <a:lnTo>
                  <a:pt x="24992" y="37484"/>
                </a:lnTo>
                <a:lnTo>
                  <a:pt x="19058" y="37484"/>
                </a:lnTo>
                <a:lnTo>
                  <a:pt x="19058" y="31548"/>
                </a:lnTo>
                <a:close/>
                <a:moveTo>
                  <a:pt x="31242" y="31548"/>
                </a:moveTo>
                <a:lnTo>
                  <a:pt x="31242" y="31550"/>
                </a:lnTo>
                <a:lnTo>
                  <a:pt x="31242" y="37484"/>
                </a:lnTo>
                <a:lnTo>
                  <a:pt x="25305" y="37484"/>
                </a:lnTo>
                <a:lnTo>
                  <a:pt x="25305" y="31548"/>
                </a:lnTo>
                <a:close/>
                <a:moveTo>
                  <a:pt x="162445" y="31548"/>
                </a:moveTo>
                <a:lnTo>
                  <a:pt x="162445" y="31550"/>
                </a:lnTo>
                <a:lnTo>
                  <a:pt x="162445" y="37484"/>
                </a:lnTo>
                <a:lnTo>
                  <a:pt x="156509" y="37484"/>
                </a:lnTo>
                <a:lnTo>
                  <a:pt x="156509" y="31548"/>
                </a:lnTo>
                <a:close/>
                <a:moveTo>
                  <a:pt x="168692" y="31548"/>
                </a:moveTo>
                <a:lnTo>
                  <a:pt x="168692" y="31550"/>
                </a:lnTo>
                <a:lnTo>
                  <a:pt x="168692" y="37484"/>
                </a:lnTo>
                <a:lnTo>
                  <a:pt x="162756" y="37484"/>
                </a:lnTo>
                <a:lnTo>
                  <a:pt x="162756" y="31548"/>
                </a:lnTo>
                <a:close/>
                <a:moveTo>
                  <a:pt x="174939" y="31548"/>
                </a:moveTo>
                <a:lnTo>
                  <a:pt x="174939" y="31550"/>
                </a:lnTo>
                <a:lnTo>
                  <a:pt x="174939" y="37484"/>
                </a:lnTo>
                <a:lnTo>
                  <a:pt x="169005" y="37484"/>
                </a:lnTo>
                <a:lnTo>
                  <a:pt x="169005" y="31548"/>
                </a:lnTo>
                <a:close/>
                <a:moveTo>
                  <a:pt x="181186" y="31548"/>
                </a:moveTo>
                <a:lnTo>
                  <a:pt x="181186" y="31550"/>
                </a:lnTo>
                <a:lnTo>
                  <a:pt x="181186" y="37484"/>
                </a:lnTo>
                <a:lnTo>
                  <a:pt x="175252" y="37484"/>
                </a:lnTo>
                <a:lnTo>
                  <a:pt x="175252" y="31548"/>
                </a:lnTo>
                <a:close/>
                <a:moveTo>
                  <a:pt x="187435" y="31548"/>
                </a:moveTo>
                <a:lnTo>
                  <a:pt x="187435" y="31550"/>
                </a:lnTo>
                <a:lnTo>
                  <a:pt x="187435" y="37484"/>
                </a:lnTo>
                <a:lnTo>
                  <a:pt x="181499" y="37484"/>
                </a:lnTo>
                <a:lnTo>
                  <a:pt x="181499" y="31548"/>
                </a:lnTo>
                <a:close/>
                <a:moveTo>
                  <a:pt x="37489" y="31552"/>
                </a:moveTo>
                <a:lnTo>
                  <a:pt x="37489" y="37486"/>
                </a:lnTo>
                <a:lnTo>
                  <a:pt x="31553" y="37486"/>
                </a:lnTo>
                <a:lnTo>
                  <a:pt x="31553" y="31552"/>
                </a:lnTo>
                <a:close/>
                <a:moveTo>
                  <a:pt x="43737" y="31552"/>
                </a:moveTo>
                <a:lnTo>
                  <a:pt x="43737" y="37486"/>
                </a:lnTo>
                <a:lnTo>
                  <a:pt x="37802" y="37486"/>
                </a:lnTo>
                <a:lnTo>
                  <a:pt x="37802" y="31552"/>
                </a:lnTo>
                <a:close/>
                <a:moveTo>
                  <a:pt x="49985" y="31552"/>
                </a:moveTo>
                <a:lnTo>
                  <a:pt x="49985" y="37486"/>
                </a:lnTo>
                <a:lnTo>
                  <a:pt x="44049" y="37486"/>
                </a:lnTo>
                <a:lnTo>
                  <a:pt x="44049" y="31552"/>
                </a:lnTo>
                <a:close/>
                <a:moveTo>
                  <a:pt x="56232" y="31552"/>
                </a:moveTo>
                <a:lnTo>
                  <a:pt x="56232" y="37486"/>
                </a:lnTo>
                <a:lnTo>
                  <a:pt x="50296" y="37486"/>
                </a:lnTo>
                <a:lnTo>
                  <a:pt x="50296" y="31552"/>
                </a:lnTo>
                <a:close/>
                <a:moveTo>
                  <a:pt x="62480" y="31552"/>
                </a:moveTo>
                <a:lnTo>
                  <a:pt x="62480" y="37486"/>
                </a:lnTo>
                <a:lnTo>
                  <a:pt x="56545" y="37486"/>
                </a:lnTo>
                <a:lnTo>
                  <a:pt x="56545" y="31552"/>
                </a:lnTo>
                <a:close/>
                <a:moveTo>
                  <a:pt x="68727" y="31552"/>
                </a:moveTo>
                <a:lnTo>
                  <a:pt x="68727" y="37486"/>
                </a:lnTo>
                <a:lnTo>
                  <a:pt x="62792" y="37486"/>
                </a:lnTo>
                <a:lnTo>
                  <a:pt x="62792" y="31552"/>
                </a:lnTo>
                <a:close/>
                <a:moveTo>
                  <a:pt x="74975" y="31552"/>
                </a:moveTo>
                <a:lnTo>
                  <a:pt x="74975" y="37486"/>
                </a:lnTo>
                <a:lnTo>
                  <a:pt x="69039" y="37486"/>
                </a:lnTo>
                <a:lnTo>
                  <a:pt x="69039" y="31552"/>
                </a:lnTo>
                <a:close/>
                <a:moveTo>
                  <a:pt x="81223" y="31552"/>
                </a:moveTo>
                <a:lnTo>
                  <a:pt x="81223" y="37486"/>
                </a:lnTo>
                <a:lnTo>
                  <a:pt x="75286" y="37486"/>
                </a:lnTo>
                <a:lnTo>
                  <a:pt x="75286" y="31552"/>
                </a:lnTo>
                <a:close/>
                <a:moveTo>
                  <a:pt x="87470" y="31552"/>
                </a:moveTo>
                <a:lnTo>
                  <a:pt x="87470" y="37486"/>
                </a:lnTo>
                <a:lnTo>
                  <a:pt x="81535" y="37486"/>
                </a:lnTo>
                <a:lnTo>
                  <a:pt x="81535" y="31552"/>
                </a:lnTo>
                <a:close/>
                <a:moveTo>
                  <a:pt x="93720" y="31552"/>
                </a:moveTo>
                <a:lnTo>
                  <a:pt x="93720" y="37486"/>
                </a:lnTo>
                <a:lnTo>
                  <a:pt x="87784" y="37486"/>
                </a:lnTo>
                <a:lnTo>
                  <a:pt x="87784" y="31552"/>
                </a:lnTo>
                <a:close/>
                <a:moveTo>
                  <a:pt x="99967" y="31552"/>
                </a:moveTo>
                <a:lnTo>
                  <a:pt x="99967" y="37486"/>
                </a:lnTo>
                <a:lnTo>
                  <a:pt x="94031" y="37486"/>
                </a:lnTo>
                <a:lnTo>
                  <a:pt x="94031" y="31552"/>
                </a:lnTo>
                <a:close/>
                <a:moveTo>
                  <a:pt x="106214" y="31552"/>
                </a:moveTo>
                <a:lnTo>
                  <a:pt x="106214" y="37486"/>
                </a:lnTo>
                <a:lnTo>
                  <a:pt x="100280" y="37486"/>
                </a:lnTo>
                <a:lnTo>
                  <a:pt x="100280" y="31552"/>
                </a:lnTo>
                <a:close/>
                <a:moveTo>
                  <a:pt x="112461" y="31552"/>
                </a:moveTo>
                <a:lnTo>
                  <a:pt x="112461" y="37486"/>
                </a:lnTo>
                <a:lnTo>
                  <a:pt x="106527" y="37486"/>
                </a:lnTo>
                <a:lnTo>
                  <a:pt x="106527" y="31552"/>
                </a:lnTo>
                <a:close/>
                <a:moveTo>
                  <a:pt x="118710" y="31552"/>
                </a:moveTo>
                <a:lnTo>
                  <a:pt x="118710" y="37486"/>
                </a:lnTo>
                <a:lnTo>
                  <a:pt x="112774" y="37486"/>
                </a:lnTo>
                <a:lnTo>
                  <a:pt x="112774" y="31552"/>
                </a:lnTo>
                <a:close/>
                <a:moveTo>
                  <a:pt x="124957" y="31552"/>
                </a:moveTo>
                <a:lnTo>
                  <a:pt x="124957" y="37486"/>
                </a:lnTo>
                <a:lnTo>
                  <a:pt x="119021" y="37486"/>
                </a:lnTo>
                <a:lnTo>
                  <a:pt x="119021" y="31552"/>
                </a:lnTo>
                <a:close/>
                <a:moveTo>
                  <a:pt x="131204" y="31552"/>
                </a:moveTo>
                <a:lnTo>
                  <a:pt x="131204" y="37486"/>
                </a:lnTo>
                <a:lnTo>
                  <a:pt x="125270" y="37486"/>
                </a:lnTo>
                <a:lnTo>
                  <a:pt x="125270" y="31552"/>
                </a:lnTo>
                <a:close/>
                <a:moveTo>
                  <a:pt x="137451" y="31552"/>
                </a:moveTo>
                <a:lnTo>
                  <a:pt x="137451" y="37486"/>
                </a:lnTo>
                <a:lnTo>
                  <a:pt x="131517" y="37486"/>
                </a:lnTo>
                <a:lnTo>
                  <a:pt x="131517" y="31552"/>
                </a:lnTo>
                <a:close/>
                <a:moveTo>
                  <a:pt x="143702" y="31552"/>
                </a:moveTo>
                <a:lnTo>
                  <a:pt x="143702" y="37486"/>
                </a:lnTo>
                <a:lnTo>
                  <a:pt x="137766" y="37486"/>
                </a:lnTo>
                <a:lnTo>
                  <a:pt x="137766" y="31552"/>
                </a:lnTo>
                <a:close/>
                <a:moveTo>
                  <a:pt x="149949" y="31552"/>
                </a:moveTo>
                <a:lnTo>
                  <a:pt x="149949" y="37486"/>
                </a:lnTo>
                <a:lnTo>
                  <a:pt x="144015" y="37486"/>
                </a:lnTo>
                <a:lnTo>
                  <a:pt x="144015" y="31552"/>
                </a:lnTo>
                <a:close/>
                <a:moveTo>
                  <a:pt x="156196" y="31552"/>
                </a:moveTo>
                <a:lnTo>
                  <a:pt x="156196" y="37486"/>
                </a:lnTo>
                <a:lnTo>
                  <a:pt x="150262" y="37486"/>
                </a:lnTo>
                <a:lnTo>
                  <a:pt x="150262" y="31552"/>
                </a:lnTo>
                <a:close/>
                <a:moveTo>
                  <a:pt x="193684" y="31552"/>
                </a:moveTo>
                <a:lnTo>
                  <a:pt x="193684" y="37486"/>
                </a:lnTo>
                <a:lnTo>
                  <a:pt x="187749" y="37486"/>
                </a:lnTo>
                <a:lnTo>
                  <a:pt x="187749" y="31552"/>
                </a:lnTo>
                <a:close/>
                <a:moveTo>
                  <a:pt x="199931" y="31552"/>
                </a:moveTo>
                <a:lnTo>
                  <a:pt x="199931" y="37486"/>
                </a:lnTo>
                <a:lnTo>
                  <a:pt x="193996" y="37486"/>
                </a:lnTo>
                <a:lnTo>
                  <a:pt x="193996" y="31552"/>
                </a:lnTo>
                <a:close/>
                <a:moveTo>
                  <a:pt x="206180" y="31552"/>
                </a:moveTo>
                <a:lnTo>
                  <a:pt x="206180" y="37486"/>
                </a:lnTo>
                <a:lnTo>
                  <a:pt x="200244" y="37486"/>
                </a:lnTo>
                <a:lnTo>
                  <a:pt x="200244" y="31552"/>
                </a:lnTo>
                <a:close/>
                <a:moveTo>
                  <a:pt x="212427" y="31552"/>
                </a:moveTo>
                <a:lnTo>
                  <a:pt x="212427" y="37486"/>
                </a:lnTo>
                <a:lnTo>
                  <a:pt x="206491" y="37486"/>
                </a:lnTo>
                <a:lnTo>
                  <a:pt x="206491" y="31552"/>
                </a:lnTo>
                <a:close/>
                <a:moveTo>
                  <a:pt x="218674" y="31552"/>
                </a:moveTo>
                <a:lnTo>
                  <a:pt x="218674" y="37486"/>
                </a:lnTo>
                <a:lnTo>
                  <a:pt x="212739" y="37486"/>
                </a:lnTo>
                <a:lnTo>
                  <a:pt x="212739" y="31552"/>
                </a:lnTo>
                <a:close/>
                <a:moveTo>
                  <a:pt x="224921" y="31552"/>
                </a:moveTo>
                <a:lnTo>
                  <a:pt x="224921" y="37486"/>
                </a:lnTo>
                <a:lnTo>
                  <a:pt x="218987" y="37486"/>
                </a:lnTo>
                <a:lnTo>
                  <a:pt x="218987" y="31552"/>
                </a:lnTo>
                <a:close/>
                <a:moveTo>
                  <a:pt x="231170" y="31552"/>
                </a:moveTo>
                <a:lnTo>
                  <a:pt x="231170" y="37486"/>
                </a:lnTo>
                <a:lnTo>
                  <a:pt x="225234" y="37486"/>
                </a:lnTo>
                <a:lnTo>
                  <a:pt x="225234" y="31552"/>
                </a:lnTo>
                <a:close/>
                <a:moveTo>
                  <a:pt x="237417" y="31552"/>
                </a:moveTo>
                <a:lnTo>
                  <a:pt x="237417" y="37486"/>
                </a:lnTo>
                <a:lnTo>
                  <a:pt x="231481" y="37486"/>
                </a:lnTo>
                <a:lnTo>
                  <a:pt x="231481" y="31552"/>
                </a:lnTo>
                <a:close/>
                <a:moveTo>
                  <a:pt x="243664" y="31552"/>
                </a:moveTo>
                <a:lnTo>
                  <a:pt x="243664" y="37486"/>
                </a:lnTo>
                <a:lnTo>
                  <a:pt x="237729" y="37486"/>
                </a:lnTo>
                <a:lnTo>
                  <a:pt x="237729" y="31552"/>
                </a:lnTo>
                <a:close/>
                <a:moveTo>
                  <a:pt x="249911" y="31552"/>
                </a:moveTo>
                <a:lnTo>
                  <a:pt x="249911" y="37486"/>
                </a:lnTo>
                <a:lnTo>
                  <a:pt x="243977" y="37486"/>
                </a:lnTo>
                <a:lnTo>
                  <a:pt x="243977" y="31552"/>
                </a:lnTo>
                <a:close/>
                <a:moveTo>
                  <a:pt x="256161" y="31552"/>
                </a:moveTo>
                <a:lnTo>
                  <a:pt x="256161" y="37486"/>
                </a:lnTo>
                <a:lnTo>
                  <a:pt x="250225" y="37486"/>
                </a:lnTo>
                <a:lnTo>
                  <a:pt x="250225" y="31552"/>
                </a:lnTo>
                <a:close/>
                <a:moveTo>
                  <a:pt x="262409" y="31552"/>
                </a:moveTo>
                <a:lnTo>
                  <a:pt x="262409" y="37486"/>
                </a:lnTo>
                <a:lnTo>
                  <a:pt x="256474" y="37486"/>
                </a:lnTo>
                <a:lnTo>
                  <a:pt x="256474" y="31552"/>
                </a:lnTo>
                <a:close/>
                <a:moveTo>
                  <a:pt x="268656" y="31552"/>
                </a:moveTo>
                <a:lnTo>
                  <a:pt x="268656" y="37486"/>
                </a:lnTo>
                <a:lnTo>
                  <a:pt x="262721" y="37486"/>
                </a:lnTo>
                <a:lnTo>
                  <a:pt x="262721" y="31552"/>
                </a:lnTo>
                <a:close/>
                <a:moveTo>
                  <a:pt x="274904" y="31552"/>
                </a:moveTo>
                <a:lnTo>
                  <a:pt x="274904" y="37486"/>
                </a:lnTo>
                <a:lnTo>
                  <a:pt x="268968" y="37486"/>
                </a:lnTo>
                <a:lnTo>
                  <a:pt x="268968" y="31552"/>
                </a:lnTo>
                <a:close/>
                <a:moveTo>
                  <a:pt x="6251" y="37799"/>
                </a:moveTo>
                <a:lnTo>
                  <a:pt x="6251" y="43735"/>
                </a:lnTo>
                <a:lnTo>
                  <a:pt x="315" y="43735"/>
                </a:lnTo>
                <a:lnTo>
                  <a:pt x="315" y="37799"/>
                </a:lnTo>
                <a:close/>
                <a:moveTo>
                  <a:pt x="12498" y="37799"/>
                </a:moveTo>
                <a:lnTo>
                  <a:pt x="12498" y="43735"/>
                </a:lnTo>
                <a:lnTo>
                  <a:pt x="6562" y="43735"/>
                </a:lnTo>
                <a:lnTo>
                  <a:pt x="6562" y="37799"/>
                </a:lnTo>
                <a:close/>
                <a:moveTo>
                  <a:pt x="18745" y="37799"/>
                </a:moveTo>
                <a:lnTo>
                  <a:pt x="18745" y="43735"/>
                </a:lnTo>
                <a:lnTo>
                  <a:pt x="12810" y="43735"/>
                </a:lnTo>
                <a:lnTo>
                  <a:pt x="12810" y="37799"/>
                </a:lnTo>
                <a:close/>
                <a:moveTo>
                  <a:pt x="24992" y="37799"/>
                </a:moveTo>
                <a:lnTo>
                  <a:pt x="24992" y="43735"/>
                </a:lnTo>
                <a:lnTo>
                  <a:pt x="19058" y="43735"/>
                </a:lnTo>
                <a:lnTo>
                  <a:pt x="19058" y="37799"/>
                </a:lnTo>
                <a:close/>
                <a:moveTo>
                  <a:pt x="31242" y="37799"/>
                </a:moveTo>
                <a:lnTo>
                  <a:pt x="31242" y="43735"/>
                </a:lnTo>
                <a:lnTo>
                  <a:pt x="25305" y="43735"/>
                </a:lnTo>
                <a:lnTo>
                  <a:pt x="25305" y="37799"/>
                </a:lnTo>
                <a:close/>
                <a:moveTo>
                  <a:pt x="37489" y="37799"/>
                </a:moveTo>
                <a:lnTo>
                  <a:pt x="37489" y="43735"/>
                </a:lnTo>
                <a:lnTo>
                  <a:pt x="31553" y="43735"/>
                </a:lnTo>
                <a:lnTo>
                  <a:pt x="31553" y="37799"/>
                </a:lnTo>
                <a:close/>
                <a:moveTo>
                  <a:pt x="43737" y="37799"/>
                </a:moveTo>
                <a:lnTo>
                  <a:pt x="43737" y="43735"/>
                </a:lnTo>
                <a:lnTo>
                  <a:pt x="37802" y="43735"/>
                </a:lnTo>
                <a:lnTo>
                  <a:pt x="37802" y="37799"/>
                </a:lnTo>
                <a:close/>
                <a:moveTo>
                  <a:pt x="49985" y="37799"/>
                </a:moveTo>
                <a:lnTo>
                  <a:pt x="49985" y="43735"/>
                </a:lnTo>
                <a:lnTo>
                  <a:pt x="44049" y="43735"/>
                </a:lnTo>
                <a:lnTo>
                  <a:pt x="44049" y="37799"/>
                </a:lnTo>
                <a:close/>
                <a:moveTo>
                  <a:pt x="56232" y="37799"/>
                </a:moveTo>
                <a:lnTo>
                  <a:pt x="56232" y="43735"/>
                </a:lnTo>
                <a:lnTo>
                  <a:pt x="50296" y="43735"/>
                </a:lnTo>
                <a:lnTo>
                  <a:pt x="50296" y="37799"/>
                </a:lnTo>
                <a:close/>
                <a:moveTo>
                  <a:pt x="62480" y="37799"/>
                </a:moveTo>
                <a:lnTo>
                  <a:pt x="62480" y="43735"/>
                </a:lnTo>
                <a:lnTo>
                  <a:pt x="56545" y="43735"/>
                </a:lnTo>
                <a:lnTo>
                  <a:pt x="56545" y="37799"/>
                </a:lnTo>
                <a:close/>
                <a:moveTo>
                  <a:pt x="68727" y="37799"/>
                </a:moveTo>
                <a:lnTo>
                  <a:pt x="68727" y="43735"/>
                </a:lnTo>
                <a:lnTo>
                  <a:pt x="62792" y="43735"/>
                </a:lnTo>
                <a:lnTo>
                  <a:pt x="62792" y="37799"/>
                </a:lnTo>
                <a:close/>
                <a:moveTo>
                  <a:pt x="74975" y="37799"/>
                </a:moveTo>
                <a:lnTo>
                  <a:pt x="74975" y="43735"/>
                </a:lnTo>
                <a:lnTo>
                  <a:pt x="69039" y="43735"/>
                </a:lnTo>
                <a:lnTo>
                  <a:pt x="69039" y="37799"/>
                </a:lnTo>
                <a:close/>
                <a:moveTo>
                  <a:pt x="81223" y="37799"/>
                </a:moveTo>
                <a:lnTo>
                  <a:pt x="81223" y="43735"/>
                </a:lnTo>
                <a:lnTo>
                  <a:pt x="75286" y="43735"/>
                </a:lnTo>
                <a:lnTo>
                  <a:pt x="75286" y="37799"/>
                </a:lnTo>
                <a:close/>
                <a:moveTo>
                  <a:pt x="87470" y="37799"/>
                </a:moveTo>
                <a:lnTo>
                  <a:pt x="87470" y="43735"/>
                </a:lnTo>
                <a:lnTo>
                  <a:pt x="81535" y="43735"/>
                </a:lnTo>
                <a:lnTo>
                  <a:pt x="81535" y="37799"/>
                </a:lnTo>
                <a:close/>
                <a:moveTo>
                  <a:pt x="93720" y="37799"/>
                </a:moveTo>
                <a:lnTo>
                  <a:pt x="93720" y="43735"/>
                </a:lnTo>
                <a:lnTo>
                  <a:pt x="87784" y="43735"/>
                </a:lnTo>
                <a:lnTo>
                  <a:pt x="87784" y="37799"/>
                </a:lnTo>
                <a:close/>
                <a:moveTo>
                  <a:pt x="99967" y="37799"/>
                </a:moveTo>
                <a:lnTo>
                  <a:pt x="99967" y="43735"/>
                </a:lnTo>
                <a:lnTo>
                  <a:pt x="94031" y="43735"/>
                </a:lnTo>
                <a:lnTo>
                  <a:pt x="94031" y="37799"/>
                </a:lnTo>
                <a:close/>
                <a:moveTo>
                  <a:pt x="106214" y="37799"/>
                </a:moveTo>
                <a:lnTo>
                  <a:pt x="106214" y="43735"/>
                </a:lnTo>
                <a:lnTo>
                  <a:pt x="100280" y="43735"/>
                </a:lnTo>
                <a:lnTo>
                  <a:pt x="100280" y="37799"/>
                </a:lnTo>
                <a:close/>
                <a:moveTo>
                  <a:pt x="112461" y="37799"/>
                </a:moveTo>
                <a:lnTo>
                  <a:pt x="112461" y="43735"/>
                </a:lnTo>
                <a:lnTo>
                  <a:pt x="106527" y="43735"/>
                </a:lnTo>
                <a:lnTo>
                  <a:pt x="106527" y="37799"/>
                </a:lnTo>
                <a:close/>
                <a:moveTo>
                  <a:pt x="118710" y="37799"/>
                </a:moveTo>
                <a:lnTo>
                  <a:pt x="118710" y="43735"/>
                </a:lnTo>
                <a:lnTo>
                  <a:pt x="112774" y="43735"/>
                </a:lnTo>
                <a:lnTo>
                  <a:pt x="112774" y="37799"/>
                </a:lnTo>
                <a:close/>
                <a:moveTo>
                  <a:pt x="124957" y="37799"/>
                </a:moveTo>
                <a:lnTo>
                  <a:pt x="124957" y="43735"/>
                </a:lnTo>
                <a:lnTo>
                  <a:pt x="119021" y="43735"/>
                </a:lnTo>
                <a:lnTo>
                  <a:pt x="119021" y="37799"/>
                </a:lnTo>
                <a:close/>
                <a:moveTo>
                  <a:pt x="131204" y="37799"/>
                </a:moveTo>
                <a:lnTo>
                  <a:pt x="131204" y="43735"/>
                </a:lnTo>
                <a:lnTo>
                  <a:pt x="125270" y="43735"/>
                </a:lnTo>
                <a:lnTo>
                  <a:pt x="125270" y="37799"/>
                </a:lnTo>
                <a:close/>
                <a:moveTo>
                  <a:pt x="137451" y="37799"/>
                </a:moveTo>
                <a:lnTo>
                  <a:pt x="137451" y="43735"/>
                </a:lnTo>
                <a:lnTo>
                  <a:pt x="131517" y="43735"/>
                </a:lnTo>
                <a:lnTo>
                  <a:pt x="131517" y="37799"/>
                </a:lnTo>
                <a:close/>
                <a:moveTo>
                  <a:pt x="143702" y="37799"/>
                </a:moveTo>
                <a:lnTo>
                  <a:pt x="143702" y="43735"/>
                </a:lnTo>
                <a:lnTo>
                  <a:pt x="137766" y="43735"/>
                </a:lnTo>
                <a:lnTo>
                  <a:pt x="137766" y="37799"/>
                </a:lnTo>
                <a:close/>
                <a:moveTo>
                  <a:pt x="149949" y="37799"/>
                </a:moveTo>
                <a:lnTo>
                  <a:pt x="149949" y="43735"/>
                </a:lnTo>
                <a:lnTo>
                  <a:pt x="144015" y="43735"/>
                </a:lnTo>
                <a:lnTo>
                  <a:pt x="144015" y="37799"/>
                </a:lnTo>
                <a:close/>
                <a:moveTo>
                  <a:pt x="156196" y="37799"/>
                </a:moveTo>
                <a:lnTo>
                  <a:pt x="156196" y="43735"/>
                </a:lnTo>
                <a:lnTo>
                  <a:pt x="150262" y="43735"/>
                </a:lnTo>
                <a:lnTo>
                  <a:pt x="150262" y="37799"/>
                </a:lnTo>
                <a:close/>
                <a:moveTo>
                  <a:pt x="162445" y="37799"/>
                </a:moveTo>
                <a:lnTo>
                  <a:pt x="162445" y="43735"/>
                </a:lnTo>
                <a:lnTo>
                  <a:pt x="156509" y="43735"/>
                </a:lnTo>
                <a:lnTo>
                  <a:pt x="156509" y="37799"/>
                </a:lnTo>
                <a:close/>
                <a:moveTo>
                  <a:pt x="168692" y="37799"/>
                </a:moveTo>
                <a:lnTo>
                  <a:pt x="168692" y="43735"/>
                </a:lnTo>
                <a:lnTo>
                  <a:pt x="162756" y="43735"/>
                </a:lnTo>
                <a:lnTo>
                  <a:pt x="162756" y="37799"/>
                </a:lnTo>
                <a:close/>
                <a:moveTo>
                  <a:pt x="174939" y="37799"/>
                </a:moveTo>
                <a:lnTo>
                  <a:pt x="174939" y="43735"/>
                </a:lnTo>
                <a:lnTo>
                  <a:pt x="169005" y="43735"/>
                </a:lnTo>
                <a:lnTo>
                  <a:pt x="169005" y="37799"/>
                </a:lnTo>
                <a:close/>
                <a:moveTo>
                  <a:pt x="181186" y="37799"/>
                </a:moveTo>
                <a:lnTo>
                  <a:pt x="181186" y="43735"/>
                </a:lnTo>
                <a:lnTo>
                  <a:pt x="175252" y="43735"/>
                </a:lnTo>
                <a:lnTo>
                  <a:pt x="175252" y="37799"/>
                </a:lnTo>
                <a:close/>
                <a:moveTo>
                  <a:pt x="187435" y="37799"/>
                </a:moveTo>
                <a:lnTo>
                  <a:pt x="187435" y="43735"/>
                </a:lnTo>
                <a:lnTo>
                  <a:pt x="181499" y="43735"/>
                </a:lnTo>
                <a:lnTo>
                  <a:pt x="181499" y="37799"/>
                </a:lnTo>
                <a:close/>
                <a:moveTo>
                  <a:pt x="193684" y="37799"/>
                </a:moveTo>
                <a:lnTo>
                  <a:pt x="193684" y="43735"/>
                </a:lnTo>
                <a:lnTo>
                  <a:pt x="187749" y="43735"/>
                </a:lnTo>
                <a:lnTo>
                  <a:pt x="187749" y="37799"/>
                </a:lnTo>
                <a:close/>
                <a:moveTo>
                  <a:pt x="199931" y="37799"/>
                </a:moveTo>
                <a:lnTo>
                  <a:pt x="199931" y="43735"/>
                </a:lnTo>
                <a:lnTo>
                  <a:pt x="193996" y="43735"/>
                </a:lnTo>
                <a:lnTo>
                  <a:pt x="193996" y="37799"/>
                </a:lnTo>
                <a:close/>
                <a:moveTo>
                  <a:pt x="206180" y="37799"/>
                </a:moveTo>
                <a:lnTo>
                  <a:pt x="206180" y="43735"/>
                </a:lnTo>
                <a:lnTo>
                  <a:pt x="200244" y="43735"/>
                </a:lnTo>
                <a:lnTo>
                  <a:pt x="200244" y="37799"/>
                </a:lnTo>
                <a:close/>
                <a:moveTo>
                  <a:pt x="212427" y="37799"/>
                </a:moveTo>
                <a:lnTo>
                  <a:pt x="212427" y="43735"/>
                </a:lnTo>
                <a:lnTo>
                  <a:pt x="206491" y="43735"/>
                </a:lnTo>
                <a:lnTo>
                  <a:pt x="206491" y="37799"/>
                </a:lnTo>
                <a:close/>
                <a:moveTo>
                  <a:pt x="218674" y="37799"/>
                </a:moveTo>
                <a:lnTo>
                  <a:pt x="218674" y="43735"/>
                </a:lnTo>
                <a:lnTo>
                  <a:pt x="212739" y="43735"/>
                </a:lnTo>
                <a:lnTo>
                  <a:pt x="212739" y="37799"/>
                </a:lnTo>
                <a:close/>
                <a:moveTo>
                  <a:pt x="224921" y="37799"/>
                </a:moveTo>
                <a:lnTo>
                  <a:pt x="224921" y="43735"/>
                </a:lnTo>
                <a:lnTo>
                  <a:pt x="218987" y="43735"/>
                </a:lnTo>
                <a:lnTo>
                  <a:pt x="218987" y="37799"/>
                </a:lnTo>
                <a:close/>
                <a:moveTo>
                  <a:pt x="231170" y="37799"/>
                </a:moveTo>
                <a:lnTo>
                  <a:pt x="231170" y="43735"/>
                </a:lnTo>
                <a:lnTo>
                  <a:pt x="225234" y="43735"/>
                </a:lnTo>
                <a:lnTo>
                  <a:pt x="225234" y="37799"/>
                </a:lnTo>
                <a:close/>
                <a:moveTo>
                  <a:pt x="237417" y="37799"/>
                </a:moveTo>
                <a:lnTo>
                  <a:pt x="237417" y="43735"/>
                </a:lnTo>
                <a:lnTo>
                  <a:pt x="231481" y="43735"/>
                </a:lnTo>
                <a:lnTo>
                  <a:pt x="231481" y="37799"/>
                </a:lnTo>
                <a:close/>
                <a:moveTo>
                  <a:pt x="243664" y="37799"/>
                </a:moveTo>
                <a:lnTo>
                  <a:pt x="243664" y="43735"/>
                </a:lnTo>
                <a:lnTo>
                  <a:pt x="237729" y="43735"/>
                </a:lnTo>
                <a:lnTo>
                  <a:pt x="237729" y="37799"/>
                </a:lnTo>
                <a:close/>
                <a:moveTo>
                  <a:pt x="249911" y="37799"/>
                </a:moveTo>
                <a:lnTo>
                  <a:pt x="249911" y="43735"/>
                </a:lnTo>
                <a:lnTo>
                  <a:pt x="243977" y="43735"/>
                </a:lnTo>
                <a:lnTo>
                  <a:pt x="243977" y="37799"/>
                </a:lnTo>
                <a:close/>
                <a:moveTo>
                  <a:pt x="256161" y="37799"/>
                </a:moveTo>
                <a:lnTo>
                  <a:pt x="256161" y="43735"/>
                </a:lnTo>
                <a:lnTo>
                  <a:pt x="250225" y="43735"/>
                </a:lnTo>
                <a:lnTo>
                  <a:pt x="250225" y="37799"/>
                </a:lnTo>
                <a:close/>
                <a:moveTo>
                  <a:pt x="262409" y="37799"/>
                </a:moveTo>
                <a:lnTo>
                  <a:pt x="262409" y="43735"/>
                </a:lnTo>
                <a:lnTo>
                  <a:pt x="256474" y="43735"/>
                </a:lnTo>
                <a:lnTo>
                  <a:pt x="256474" y="37799"/>
                </a:lnTo>
                <a:close/>
                <a:moveTo>
                  <a:pt x="268656" y="37799"/>
                </a:moveTo>
                <a:lnTo>
                  <a:pt x="268656" y="43735"/>
                </a:lnTo>
                <a:lnTo>
                  <a:pt x="262721" y="43735"/>
                </a:lnTo>
                <a:lnTo>
                  <a:pt x="262721" y="37799"/>
                </a:lnTo>
                <a:close/>
                <a:moveTo>
                  <a:pt x="274904" y="37799"/>
                </a:moveTo>
                <a:lnTo>
                  <a:pt x="274904" y="43735"/>
                </a:lnTo>
                <a:lnTo>
                  <a:pt x="268968" y="43735"/>
                </a:lnTo>
                <a:lnTo>
                  <a:pt x="268968" y="37799"/>
                </a:lnTo>
                <a:close/>
                <a:moveTo>
                  <a:pt x="6251" y="44046"/>
                </a:moveTo>
                <a:lnTo>
                  <a:pt x="6251" y="49982"/>
                </a:lnTo>
                <a:lnTo>
                  <a:pt x="315" y="49982"/>
                </a:lnTo>
                <a:lnTo>
                  <a:pt x="315" y="44046"/>
                </a:lnTo>
                <a:close/>
                <a:moveTo>
                  <a:pt x="12498" y="44046"/>
                </a:moveTo>
                <a:lnTo>
                  <a:pt x="12498" y="49982"/>
                </a:lnTo>
                <a:lnTo>
                  <a:pt x="6562" y="49982"/>
                </a:lnTo>
                <a:lnTo>
                  <a:pt x="6562" y="44046"/>
                </a:lnTo>
                <a:close/>
                <a:moveTo>
                  <a:pt x="18745" y="44046"/>
                </a:moveTo>
                <a:lnTo>
                  <a:pt x="18745" y="49982"/>
                </a:lnTo>
                <a:lnTo>
                  <a:pt x="12810" y="49982"/>
                </a:lnTo>
                <a:lnTo>
                  <a:pt x="12810" y="44046"/>
                </a:lnTo>
                <a:close/>
                <a:moveTo>
                  <a:pt x="24992" y="44046"/>
                </a:moveTo>
                <a:lnTo>
                  <a:pt x="24992" y="49982"/>
                </a:lnTo>
                <a:lnTo>
                  <a:pt x="19058" y="49982"/>
                </a:lnTo>
                <a:lnTo>
                  <a:pt x="19058" y="44046"/>
                </a:lnTo>
                <a:close/>
                <a:moveTo>
                  <a:pt x="31242" y="44046"/>
                </a:moveTo>
                <a:lnTo>
                  <a:pt x="31242" y="49982"/>
                </a:lnTo>
                <a:lnTo>
                  <a:pt x="25305" y="49982"/>
                </a:lnTo>
                <a:lnTo>
                  <a:pt x="25305" y="44046"/>
                </a:lnTo>
                <a:close/>
                <a:moveTo>
                  <a:pt x="37489" y="44046"/>
                </a:moveTo>
                <a:lnTo>
                  <a:pt x="37489" y="49982"/>
                </a:lnTo>
                <a:lnTo>
                  <a:pt x="31553" y="49982"/>
                </a:lnTo>
                <a:lnTo>
                  <a:pt x="31553" y="44046"/>
                </a:lnTo>
                <a:close/>
                <a:moveTo>
                  <a:pt x="43737" y="44046"/>
                </a:moveTo>
                <a:lnTo>
                  <a:pt x="43737" y="49982"/>
                </a:lnTo>
                <a:lnTo>
                  <a:pt x="37802" y="49982"/>
                </a:lnTo>
                <a:lnTo>
                  <a:pt x="37802" y="44046"/>
                </a:lnTo>
                <a:close/>
                <a:moveTo>
                  <a:pt x="49985" y="44046"/>
                </a:moveTo>
                <a:lnTo>
                  <a:pt x="49985" y="49982"/>
                </a:lnTo>
                <a:lnTo>
                  <a:pt x="44049" y="49982"/>
                </a:lnTo>
                <a:lnTo>
                  <a:pt x="44049" y="44046"/>
                </a:lnTo>
                <a:close/>
                <a:moveTo>
                  <a:pt x="56232" y="44046"/>
                </a:moveTo>
                <a:lnTo>
                  <a:pt x="56232" y="49982"/>
                </a:lnTo>
                <a:lnTo>
                  <a:pt x="50296" y="49982"/>
                </a:lnTo>
                <a:lnTo>
                  <a:pt x="50296" y="44046"/>
                </a:lnTo>
                <a:close/>
                <a:moveTo>
                  <a:pt x="62480" y="44046"/>
                </a:moveTo>
                <a:lnTo>
                  <a:pt x="62480" y="49982"/>
                </a:lnTo>
                <a:lnTo>
                  <a:pt x="56545" y="49982"/>
                </a:lnTo>
                <a:lnTo>
                  <a:pt x="56545" y="44046"/>
                </a:lnTo>
                <a:close/>
                <a:moveTo>
                  <a:pt x="68727" y="44046"/>
                </a:moveTo>
                <a:lnTo>
                  <a:pt x="68727" y="49982"/>
                </a:lnTo>
                <a:lnTo>
                  <a:pt x="62792" y="49982"/>
                </a:lnTo>
                <a:lnTo>
                  <a:pt x="62792" y="44046"/>
                </a:lnTo>
                <a:close/>
                <a:moveTo>
                  <a:pt x="74975" y="44046"/>
                </a:moveTo>
                <a:lnTo>
                  <a:pt x="74975" y="49982"/>
                </a:lnTo>
                <a:lnTo>
                  <a:pt x="69039" y="49982"/>
                </a:lnTo>
                <a:lnTo>
                  <a:pt x="69039" y="44046"/>
                </a:lnTo>
                <a:close/>
                <a:moveTo>
                  <a:pt x="81223" y="44046"/>
                </a:moveTo>
                <a:lnTo>
                  <a:pt x="81223" y="49982"/>
                </a:lnTo>
                <a:lnTo>
                  <a:pt x="75286" y="49982"/>
                </a:lnTo>
                <a:lnTo>
                  <a:pt x="75286" y="44046"/>
                </a:lnTo>
                <a:close/>
                <a:moveTo>
                  <a:pt x="87470" y="44046"/>
                </a:moveTo>
                <a:lnTo>
                  <a:pt x="87470" y="49982"/>
                </a:lnTo>
                <a:lnTo>
                  <a:pt x="81535" y="49982"/>
                </a:lnTo>
                <a:lnTo>
                  <a:pt x="81535" y="44046"/>
                </a:lnTo>
                <a:close/>
                <a:moveTo>
                  <a:pt x="93720" y="44046"/>
                </a:moveTo>
                <a:lnTo>
                  <a:pt x="93720" y="49982"/>
                </a:lnTo>
                <a:lnTo>
                  <a:pt x="87784" y="49982"/>
                </a:lnTo>
                <a:lnTo>
                  <a:pt x="87784" y="44046"/>
                </a:lnTo>
                <a:close/>
                <a:moveTo>
                  <a:pt x="99967" y="44046"/>
                </a:moveTo>
                <a:lnTo>
                  <a:pt x="99967" y="49982"/>
                </a:lnTo>
                <a:lnTo>
                  <a:pt x="94031" y="49982"/>
                </a:lnTo>
                <a:lnTo>
                  <a:pt x="94031" y="44046"/>
                </a:lnTo>
                <a:close/>
                <a:moveTo>
                  <a:pt x="106214" y="44046"/>
                </a:moveTo>
                <a:lnTo>
                  <a:pt x="106214" y="49982"/>
                </a:lnTo>
                <a:lnTo>
                  <a:pt x="100278" y="49982"/>
                </a:lnTo>
                <a:lnTo>
                  <a:pt x="100278" y="44046"/>
                </a:lnTo>
                <a:close/>
                <a:moveTo>
                  <a:pt x="112461" y="44046"/>
                </a:moveTo>
                <a:lnTo>
                  <a:pt x="112461" y="49982"/>
                </a:lnTo>
                <a:lnTo>
                  <a:pt x="106527" y="49982"/>
                </a:lnTo>
                <a:lnTo>
                  <a:pt x="106527" y="44046"/>
                </a:lnTo>
                <a:close/>
                <a:moveTo>
                  <a:pt x="118710" y="44046"/>
                </a:moveTo>
                <a:lnTo>
                  <a:pt x="118710" y="49982"/>
                </a:lnTo>
                <a:lnTo>
                  <a:pt x="112774" y="49982"/>
                </a:lnTo>
                <a:lnTo>
                  <a:pt x="112774" y="44046"/>
                </a:lnTo>
                <a:close/>
                <a:moveTo>
                  <a:pt x="124957" y="44046"/>
                </a:moveTo>
                <a:lnTo>
                  <a:pt x="124957" y="49982"/>
                </a:lnTo>
                <a:lnTo>
                  <a:pt x="119021" y="49982"/>
                </a:lnTo>
                <a:lnTo>
                  <a:pt x="119021" y="44046"/>
                </a:lnTo>
                <a:close/>
                <a:moveTo>
                  <a:pt x="131204" y="44046"/>
                </a:moveTo>
                <a:lnTo>
                  <a:pt x="131204" y="49982"/>
                </a:lnTo>
                <a:lnTo>
                  <a:pt x="125270" y="49982"/>
                </a:lnTo>
                <a:lnTo>
                  <a:pt x="125270" y="44046"/>
                </a:lnTo>
                <a:close/>
                <a:moveTo>
                  <a:pt x="137451" y="44046"/>
                </a:moveTo>
                <a:lnTo>
                  <a:pt x="137451" y="49982"/>
                </a:lnTo>
                <a:lnTo>
                  <a:pt x="131517" y="49982"/>
                </a:lnTo>
                <a:lnTo>
                  <a:pt x="131517" y="44046"/>
                </a:lnTo>
                <a:close/>
                <a:moveTo>
                  <a:pt x="143702" y="44046"/>
                </a:moveTo>
                <a:lnTo>
                  <a:pt x="143702" y="49982"/>
                </a:lnTo>
                <a:lnTo>
                  <a:pt x="137766" y="49982"/>
                </a:lnTo>
                <a:lnTo>
                  <a:pt x="137766" y="44046"/>
                </a:lnTo>
                <a:close/>
                <a:moveTo>
                  <a:pt x="149949" y="44046"/>
                </a:moveTo>
                <a:lnTo>
                  <a:pt x="149949" y="49982"/>
                </a:lnTo>
                <a:lnTo>
                  <a:pt x="144015" y="49982"/>
                </a:lnTo>
                <a:lnTo>
                  <a:pt x="144015" y="44046"/>
                </a:lnTo>
                <a:close/>
                <a:moveTo>
                  <a:pt x="156196" y="44046"/>
                </a:moveTo>
                <a:lnTo>
                  <a:pt x="156196" y="49982"/>
                </a:lnTo>
                <a:lnTo>
                  <a:pt x="150262" y="49982"/>
                </a:lnTo>
                <a:lnTo>
                  <a:pt x="150262" y="44046"/>
                </a:lnTo>
                <a:close/>
                <a:moveTo>
                  <a:pt x="162445" y="44046"/>
                </a:moveTo>
                <a:lnTo>
                  <a:pt x="162445" y="49982"/>
                </a:lnTo>
                <a:lnTo>
                  <a:pt x="156509" y="49982"/>
                </a:lnTo>
                <a:lnTo>
                  <a:pt x="156509" y="44046"/>
                </a:lnTo>
                <a:close/>
                <a:moveTo>
                  <a:pt x="168692" y="44046"/>
                </a:moveTo>
                <a:lnTo>
                  <a:pt x="168692" y="49982"/>
                </a:lnTo>
                <a:lnTo>
                  <a:pt x="162756" y="49982"/>
                </a:lnTo>
                <a:lnTo>
                  <a:pt x="162756" y="44046"/>
                </a:lnTo>
                <a:close/>
                <a:moveTo>
                  <a:pt x="174939" y="44046"/>
                </a:moveTo>
                <a:lnTo>
                  <a:pt x="174939" y="49982"/>
                </a:lnTo>
                <a:lnTo>
                  <a:pt x="169005" y="49982"/>
                </a:lnTo>
                <a:lnTo>
                  <a:pt x="169005" y="44046"/>
                </a:lnTo>
                <a:close/>
                <a:moveTo>
                  <a:pt x="181186" y="44046"/>
                </a:moveTo>
                <a:lnTo>
                  <a:pt x="181186" y="49982"/>
                </a:lnTo>
                <a:lnTo>
                  <a:pt x="175252" y="49982"/>
                </a:lnTo>
                <a:lnTo>
                  <a:pt x="175252" y="44046"/>
                </a:lnTo>
                <a:close/>
                <a:moveTo>
                  <a:pt x="187435" y="44046"/>
                </a:moveTo>
                <a:lnTo>
                  <a:pt x="187435" y="49982"/>
                </a:lnTo>
                <a:lnTo>
                  <a:pt x="181499" y="49982"/>
                </a:lnTo>
                <a:lnTo>
                  <a:pt x="181499" y="44046"/>
                </a:lnTo>
                <a:close/>
                <a:moveTo>
                  <a:pt x="193684" y="44046"/>
                </a:moveTo>
                <a:lnTo>
                  <a:pt x="193684" y="49982"/>
                </a:lnTo>
                <a:lnTo>
                  <a:pt x="187749" y="49982"/>
                </a:lnTo>
                <a:lnTo>
                  <a:pt x="187749" y="44046"/>
                </a:lnTo>
                <a:close/>
                <a:moveTo>
                  <a:pt x="199931" y="44046"/>
                </a:moveTo>
                <a:lnTo>
                  <a:pt x="199931" y="49982"/>
                </a:lnTo>
                <a:lnTo>
                  <a:pt x="193996" y="49982"/>
                </a:lnTo>
                <a:lnTo>
                  <a:pt x="193996" y="44046"/>
                </a:lnTo>
                <a:close/>
                <a:moveTo>
                  <a:pt x="206180" y="44046"/>
                </a:moveTo>
                <a:lnTo>
                  <a:pt x="206180" y="49982"/>
                </a:lnTo>
                <a:lnTo>
                  <a:pt x="200244" y="49982"/>
                </a:lnTo>
                <a:lnTo>
                  <a:pt x="200244" y="44046"/>
                </a:lnTo>
                <a:close/>
                <a:moveTo>
                  <a:pt x="212427" y="44046"/>
                </a:moveTo>
                <a:lnTo>
                  <a:pt x="212427" y="49982"/>
                </a:lnTo>
                <a:lnTo>
                  <a:pt x="206491" y="49982"/>
                </a:lnTo>
                <a:lnTo>
                  <a:pt x="206491" y="44046"/>
                </a:lnTo>
                <a:close/>
                <a:moveTo>
                  <a:pt x="218674" y="44046"/>
                </a:moveTo>
                <a:lnTo>
                  <a:pt x="218674" y="49982"/>
                </a:lnTo>
                <a:lnTo>
                  <a:pt x="212739" y="49982"/>
                </a:lnTo>
                <a:lnTo>
                  <a:pt x="212739" y="44046"/>
                </a:lnTo>
                <a:close/>
                <a:moveTo>
                  <a:pt x="224921" y="44046"/>
                </a:moveTo>
                <a:lnTo>
                  <a:pt x="224921" y="49982"/>
                </a:lnTo>
                <a:lnTo>
                  <a:pt x="218987" y="49982"/>
                </a:lnTo>
                <a:lnTo>
                  <a:pt x="218987" y="44046"/>
                </a:lnTo>
                <a:close/>
                <a:moveTo>
                  <a:pt x="231170" y="44046"/>
                </a:moveTo>
                <a:lnTo>
                  <a:pt x="231170" y="49982"/>
                </a:lnTo>
                <a:lnTo>
                  <a:pt x="225234" y="49982"/>
                </a:lnTo>
                <a:lnTo>
                  <a:pt x="225234" y="44046"/>
                </a:lnTo>
                <a:close/>
                <a:moveTo>
                  <a:pt x="237417" y="44046"/>
                </a:moveTo>
                <a:lnTo>
                  <a:pt x="237417" y="49982"/>
                </a:lnTo>
                <a:lnTo>
                  <a:pt x="231481" y="49982"/>
                </a:lnTo>
                <a:lnTo>
                  <a:pt x="231481" y="44046"/>
                </a:lnTo>
                <a:close/>
                <a:moveTo>
                  <a:pt x="243664" y="44046"/>
                </a:moveTo>
                <a:lnTo>
                  <a:pt x="243664" y="49982"/>
                </a:lnTo>
                <a:lnTo>
                  <a:pt x="237729" y="49982"/>
                </a:lnTo>
                <a:lnTo>
                  <a:pt x="237729" y="44046"/>
                </a:lnTo>
                <a:close/>
                <a:moveTo>
                  <a:pt x="249911" y="44046"/>
                </a:moveTo>
                <a:lnTo>
                  <a:pt x="249911" y="49982"/>
                </a:lnTo>
                <a:lnTo>
                  <a:pt x="243977" y="49982"/>
                </a:lnTo>
                <a:lnTo>
                  <a:pt x="243977" y="44046"/>
                </a:lnTo>
                <a:close/>
                <a:moveTo>
                  <a:pt x="256161" y="44046"/>
                </a:moveTo>
                <a:lnTo>
                  <a:pt x="256161" y="49982"/>
                </a:lnTo>
                <a:lnTo>
                  <a:pt x="250225" y="49982"/>
                </a:lnTo>
                <a:lnTo>
                  <a:pt x="250225" y="44046"/>
                </a:lnTo>
                <a:close/>
                <a:moveTo>
                  <a:pt x="262409" y="44046"/>
                </a:moveTo>
                <a:lnTo>
                  <a:pt x="262409" y="49982"/>
                </a:lnTo>
                <a:lnTo>
                  <a:pt x="256474" y="49982"/>
                </a:lnTo>
                <a:lnTo>
                  <a:pt x="256474" y="44046"/>
                </a:lnTo>
                <a:close/>
                <a:moveTo>
                  <a:pt x="268656" y="44046"/>
                </a:moveTo>
                <a:lnTo>
                  <a:pt x="268656" y="49982"/>
                </a:lnTo>
                <a:lnTo>
                  <a:pt x="262721" y="49982"/>
                </a:lnTo>
                <a:lnTo>
                  <a:pt x="262721" y="44046"/>
                </a:lnTo>
                <a:close/>
                <a:moveTo>
                  <a:pt x="274904" y="44046"/>
                </a:moveTo>
                <a:lnTo>
                  <a:pt x="274904" y="49982"/>
                </a:lnTo>
                <a:lnTo>
                  <a:pt x="268968" y="49982"/>
                </a:lnTo>
                <a:lnTo>
                  <a:pt x="268968" y="44046"/>
                </a:lnTo>
                <a:close/>
                <a:moveTo>
                  <a:pt x="6251" y="50295"/>
                </a:moveTo>
                <a:lnTo>
                  <a:pt x="6251" y="56229"/>
                </a:lnTo>
                <a:lnTo>
                  <a:pt x="315" y="56229"/>
                </a:lnTo>
                <a:lnTo>
                  <a:pt x="315" y="50295"/>
                </a:lnTo>
                <a:close/>
                <a:moveTo>
                  <a:pt x="12498" y="50295"/>
                </a:moveTo>
                <a:lnTo>
                  <a:pt x="12498" y="56229"/>
                </a:lnTo>
                <a:lnTo>
                  <a:pt x="6562" y="56229"/>
                </a:lnTo>
                <a:lnTo>
                  <a:pt x="6562" y="50295"/>
                </a:lnTo>
                <a:close/>
                <a:moveTo>
                  <a:pt x="18745" y="50295"/>
                </a:moveTo>
                <a:lnTo>
                  <a:pt x="18745" y="56229"/>
                </a:lnTo>
                <a:lnTo>
                  <a:pt x="12810" y="56229"/>
                </a:lnTo>
                <a:lnTo>
                  <a:pt x="12810" y="50295"/>
                </a:lnTo>
                <a:close/>
                <a:moveTo>
                  <a:pt x="24992" y="50295"/>
                </a:moveTo>
                <a:lnTo>
                  <a:pt x="24992" y="56229"/>
                </a:lnTo>
                <a:lnTo>
                  <a:pt x="19058" y="56229"/>
                </a:lnTo>
                <a:lnTo>
                  <a:pt x="19058" y="50295"/>
                </a:lnTo>
                <a:close/>
                <a:moveTo>
                  <a:pt x="31242" y="50295"/>
                </a:moveTo>
                <a:lnTo>
                  <a:pt x="31242" y="56229"/>
                </a:lnTo>
                <a:lnTo>
                  <a:pt x="25305" y="56229"/>
                </a:lnTo>
                <a:lnTo>
                  <a:pt x="25305" y="50295"/>
                </a:lnTo>
                <a:close/>
                <a:moveTo>
                  <a:pt x="37489" y="50295"/>
                </a:moveTo>
                <a:lnTo>
                  <a:pt x="37489" y="56229"/>
                </a:lnTo>
                <a:lnTo>
                  <a:pt x="31553" y="56229"/>
                </a:lnTo>
                <a:lnTo>
                  <a:pt x="31553" y="50295"/>
                </a:lnTo>
                <a:close/>
                <a:moveTo>
                  <a:pt x="43737" y="50295"/>
                </a:moveTo>
                <a:lnTo>
                  <a:pt x="43737" y="56229"/>
                </a:lnTo>
                <a:lnTo>
                  <a:pt x="37802" y="56229"/>
                </a:lnTo>
                <a:lnTo>
                  <a:pt x="37802" y="50295"/>
                </a:lnTo>
                <a:close/>
                <a:moveTo>
                  <a:pt x="49985" y="50295"/>
                </a:moveTo>
                <a:lnTo>
                  <a:pt x="49985" y="56229"/>
                </a:lnTo>
                <a:lnTo>
                  <a:pt x="44049" y="56229"/>
                </a:lnTo>
                <a:lnTo>
                  <a:pt x="44049" y="50295"/>
                </a:lnTo>
                <a:close/>
                <a:moveTo>
                  <a:pt x="56232" y="50295"/>
                </a:moveTo>
                <a:lnTo>
                  <a:pt x="56232" y="56229"/>
                </a:lnTo>
                <a:lnTo>
                  <a:pt x="50296" y="56229"/>
                </a:lnTo>
                <a:lnTo>
                  <a:pt x="50296" y="50295"/>
                </a:lnTo>
                <a:close/>
                <a:moveTo>
                  <a:pt x="62480" y="50295"/>
                </a:moveTo>
                <a:lnTo>
                  <a:pt x="62480" y="56229"/>
                </a:lnTo>
                <a:lnTo>
                  <a:pt x="56545" y="56229"/>
                </a:lnTo>
                <a:lnTo>
                  <a:pt x="56545" y="50295"/>
                </a:lnTo>
                <a:close/>
                <a:moveTo>
                  <a:pt x="68727" y="50295"/>
                </a:moveTo>
                <a:lnTo>
                  <a:pt x="68727" y="56229"/>
                </a:lnTo>
                <a:lnTo>
                  <a:pt x="62792" y="56229"/>
                </a:lnTo>
                <a:lnTo>
                  <a:pt x="62792" y="50295"/>
                </a:lnTo>
                <a:close/>
                <a:moveTo>
                  <a:pt x="74975" y="50295"/>
                </a:moveTo>
                <a:lnTo>
                  <a:pt x="74975" y="56229"/>
                </a:lnTo>
                <a:lnTo>
                  <a:pt x="69039" y="56229"/>
                </a:lnTo>
                <a:lnTo>
                  <a:pt x="69039" y="50295"/>
                </a:lnTo>
                <a:close/>
                <a:moveTo>
                  <a:pt x="81223" y="50295"/>
                </a:moveTo>
                <a:lnTo>
                  <a:pt x="81223" y="56229"/>
                </a:lnTo>
                <a:lnTo>
                  <a:pt x="75286" y="56229"/>
                </a:lnTo>
                <a:lnTo>
                  <a:pt x="75286" y="50295"/>
                </a:lnTo>
                <a:close/>
                <a:moveTo>
                  <a:pt x="87470" y="50295"/>
                </a:moveTo>
                <a:lnTo>
                  <a:pt x="87470" y="56229"/>
                </a:lnTo>
                <a:lnTo>
                  <a:pt x="81535" y="56229"/>
                </a:lnTo>
                <a:lnTo>
                  <a:pt x="81535" y="50295"/>
                </a:lnTo>
                <a:close/>
                <a:moveTo>
                  <a:pt x="93720" y="50295"/>
                </a:moveTo>
                <a:lnTo>
                  <a:pt x="93720" y="56229"/>
                </a:lnTo>
                <a:lnTo>
                  <a:pt x="87784" y="56229"/>
                </a:lnTo>
                <a:lnTo>
                  <a:pt x="87784" y="50295"/>
                </a:lnTo>
                <a:close/>
                <a:moveTo>
                  <a:pt x="99967" y="50295"/>
                </a:moveTo>
                <a:lnTo>
                  <a:pt x="99967" y="56229"/>
                </a:lnTo>
                <a:lnTo>
                  <a:pt x="94031" y="56229"/>
                </a:lnTo>
                <a:lnTo>
                  <a:pt x="94031" y="50295"/>
                </a:lnTo>
                <a:close/>
                <a:moveTo>
                  <a:pt x="106214" y="50295"/>
                </a:moveTo>
                <a:lnTo>
                  <a:pt x="106214" y="56229"/>
                </a:lnTo>
                <a:lnTo>
                  <a:pt x="100278" y="56229"/>
                </a:lnTo>
                <a:lnTo>
                  <a:pt x="100278" y="50295"/>
                </a:lnTo>
                <a:close/>
                <a:moveTo>
                  <a:pt x="112461" y="50295"/>
                </a:moveTo>
                <a:lnTo>
                  <a:pt x="112461" y="56229"/>
                </a:lnTo>
                <a:lnTo>
                  <a:pt x="106527" y="56229"/>
                </a:lnTo>
                <a:lnTo>
                  <a:pt x="106527" y="50295"/>
                </a:lnTo>
                <a:close/>
                <a:moveTo>
                  <a:pt x="118710" y="50295"/>
                </a:moveTo>
                <a:lnTo>
                  <a:pt x="118710" y="56229"/>
                </a:lnTo>
                <a:lnTo>
                  <a:pt x="112774" y="56229"/>
                </a:lnTo>
                <a:lnTo>
                  <a:pt x="112774" y="50295"/>
                </a:lnTo>
                <a:close/>
                <a:moveTo>
                  <a:pt x="124957" y="50295"/>
                </a:moveTo>
                <a:lnTo>
                  <a:pt x="124957" y="56229"/>
                </a:lnTo>
                <a:lnTo>
                  <a:pt x="119021" y="56229"/>
                </a:lnTo>
                <a:lnTo>
                  <a:pt x="119021" y="50295"/>
                </a:lnTo>
                <a:close/>
                <a:moveTo>
                  <a:pt x="131204" y="50295"/>
                </a:moveTo>
                <a:lnTo>
                  <a:pt x="131204" y="56229"/>
                </a:lnTo>
                <a:lnTo>
                  <a:pt x="125270" y="56229"/>
                </a:lnTo>
                <a:lnTo>
                  <a:pt x="125270" y="50295"/>
                </a:lnTo>
                <a:close/>
                <a:moveTo>
                  <a:pt x="137451" y="50295"/>
                </a:moveTo>
                <a:lnTo>
                  <a:pt x="137451" y="56229"/>
                </a:lnTo>
                <a:lnTo>
                  <a:pt x="131517" y="56229"/>
                </a:lnTo>
                <a:lnTo>
                  <a:pt x="131517" y="50295"/>
                </a:lnTo>
                <a:close/>
                <a:moveTo>
                  <a:pt x="143702" y="50295"/>
                </a:moveTo>
                <a:lnTo>
                  <a:pt x="143702" y="56229"/>
                </a:lnTo>
                <a:lnTo>
                  <a:pt x="137766" y="56229"/>
                </a:lnTo>
                <a:lnTo>
                  <a:pt x="137766" y="50295"/>
                </a:lnTo>
                <a:close/>
                <a:moveTo>
                  <a:pt x="149949" y="50295"/>
                </a:moveTo>
                <a:lnTo>
                  <a:pt x="149949" y="56229"/>
                </a:lnTo>
                <a:lnTo>
                  <a:pt x="144015" y="56229"/>
                </a:lnTo>
                <a:lnTo>
                  <a:pt x="144015" y="50295"/>
                </a:lnTo>
                <a:close/>
                <a:moveTo>
                  <a:pt x="156196" y="50295"/>
                </a:moveTo>
                <a:lnTo>
                  <a:pt x="156196" y="56229"/>
                </a:lnTo>
                <a:lnTo>
                  <a:pt x="150262" y="56229"/>
                </a:lnTo>
                <a:lnTo>
                  <a:pt x="150262" y="50295"/>
                </a:lnTo>
                <a:close/>
                <a:moveTo>
                  <a:pt x="162445" y="50295"/>
                </a:moveTo>
                <a:lnTo>
                  <a:pt x="162445" y="56229"/>
                </a:lnTo>
                <a:lnTo>
                  <a:pt x="156509" y="56229"/>
                </a:lnTo>
                <a:lnTo>
                  <a:pt x="156509" y="50295"/>
                </a:lnTo>
                <a:close/>
                <a:moveTo>
                  <a:pt x="168692" y="50295"/>
                </a:moveTo>
                <a:lnTo>
                  <a:pt x="168692" y="56229"/>
                </a:lnTo>
                <a:lnTo>
                  <a:pt x="162756" y="56229"/>
                </a:lnTo>
                <a:lnTo>
                  <a:pt x="162756" y="50295"/>
                </a:lnTo>
                <a:close/>
                <a:moveTo>
                  <a:pt x="174939" y="50295"/>
                </a:moveTo>
                <a:lnTo>
                  <a:pt x="174939" y="56229"/>
                </a:lnTo>
                <a:lnTo>
                  <a:pt x="169005" y="56229"/>
                </a:lnTo>
                <a:lnTo>
                  <a:pt x="169005" y="50295"/>
                </a:lnTo>
                <a:close/>
                <a:moveTo>
                  <a:pt x="181186" y="50295"/>
                </a:moveTo>
                <a:lnTo>
                  <a:pt x="181186" y="56229"/>
                </a:lnTo>
                <a:lnTo>
                  <a:pt x="175252" y="56229"/>
                </a:lnTo>
                <a:lnTo>
                  <a:pt x="175252" y="50295"/>
                </a:lnTo>
                <a:close/>
                <a:moveTo>
                  <a:pt x="187435" y="50295"/>
                </a:moveTo>
                <a:lnTo>
                  <a:pt x="187435" y="56229"/>
                </a:lnTo>
                <a:lnTo>
                  <a:pt x="181499" y="56229"/>
                </a:lnTo>
                <a:lnTo>
                  <a:pt x="181499" y="50295"/>
                </a:lnTo>
                <a:close/>
                <a:moveTo>
                  <a:pt x="193684" y="50295"/>
                </a:moveTo>
                <a:lnTo>
                  <a:pt x="193684" y="56229"/>
                </a:lnTo>
                <a:lnTo>
                  <a:pt x="187749" y="56229"/>
                </a:lnTo>
                <a:lnTo>
                  <a:pt x="187749" y="50295"/>
                </a:lnTo>
                <a:close/>
                <a:moveTo>
                  <a:pt x="199931" y="50295"/>
                </a:moveTo>
                <a:lnTo>
                  <a:pt x="199931" y="56229"/>
                </a:lnTo>
                <a:lnTo>
                  <a:pt x="193996" y="56229"/>
                </a:lnTo>
                <a:lnTo>
                  <a:pt x="193996" y="50295"/>
                </a:lnTo>
                <a:close/>
                <a:moveTo>
                  <a:pt x="206180" y="50295"/>
                </a:moveTo>
                <a:lnTo>
                  <a:pt x="206180" y="56229"/>
                </a:lnTo>
                <a:lnTo>
                  <a:pt x="200244" y="56229"/>
                </a:lnTo>
                <a:lnTo>
                  <a:pt x="200244" y="50295"/>
                </a:lnTo>
                <a:close/>
                <a:moveTo>
                  <a:pt x="212427" y="50295"/>
                </a:moveTo>
                <a:lnTo>
                  <a:pt x="212427" y="56229"/>
                </a:lnTo>
                <a:lnTo>
                  <a:pt x="206491" y="56229"/>
                </a:lnTo>
                <a:lnTo>
                  <a:pt x="206491" y="50295"/>
                </a:lnTo>
                <a:close/>
                <a:moveTo>
                  <a:pt x="218674" y="50295"/>
                </a:moveTo>
                <a:lnTo>
                  <a:pt x="218674" y="56229"/>
                </a:lnTo>
                <a:lnTo>
                  <a:pt x="212739" y="56229"/>
                </a:lnTo>
                <a:lnTo>
                  <a:pt x="212739" y="50295"/>
                </a:lnTo>
                <a:close/>
                <a:moveTo>
                  <a:pt x="224921" y="50295"/>
                </a:moveTo>
                <a:lnTo>
                  <a:pt x="224921" y="56229"/>
                </a:lnTo>
                <a:lnTo>
                  <a:pt x="218987" y="56229"/>
                </a:lnTo>
                <a:lnTo>
                  <a:pt x="218987" y="50295"/>
                </a:lnTo>
                <a:close/>
                <a:moveTo>
                  <a:pt x="231170" y="50295"/>
                </a:moveTo>
                <a:lnTo>
                  <a:pt x="231170" y="56229"/>
                </a:lnTo>
                <a:lnTo>
                  <a:pt x="225234" y="56229"/>
                </a:lnTo>
                <a:lnTo>
                  <a:pt x="225234" y="50295"/>
                </a:lnTo>
                <a:close/>
                <a:moveTo>
                  <a:pt x="237417" y="50295"/>
                </a:moveTo>
                <a:lnTo>
                  <a:pt x="237417" y="56229"/>
                </a:lnTo>
                <a:lnTo>
                  <a:pt x="231481" y="56229"/>
                </a:lnTo>
                <a:lnTo>
                  <a:pt x="231481" y="50295"/>
                </a:lnTo>
                <a:close/>
                <a:moveTo>
                  <a:pt x="243664" y="50295"/>
                </a:moveTo>
                <a:lnTo>
                  <a:pt x="243664" y="56229"/>
                </a:lnTo>
                <a:lnTo>
                  <a:pt x="237729" y="56229"/>
                </a:lnTo>
                <a:lnTo>
                  <a:pt x="237729" y="50295"/>
                </a:lnTo>
                <a:close/>
                <a:moveTo>
                  <a:pt x="249911" y="50295"/>
                </a:moveTo>
                <a:lnTo>
                  <a:pt x="249911" y="56229"/>
                </a:lnTo>
                <a:lnTo>
                  <a:pt x="243977" y="56229"/>
                </a:lnTo>
                <a:lnTo>
                  <a:pt x="243977" y="50295"/>
                </a:lnTo>
                <a:close/>
                <a:moveTo>
                  <a:pt x="256161" y="50295"/>
                </a:moveTo>
                <a:lnTo>
                  <a:pt x="256161" y="56229"/>
                </a:lnTo>
                <a:lnTo>
                  <a:pt x="250225" y="56229"/>
                </a:lnTo>
                <a:lnTo>
                  <a:pt x="250225" y="50295"/>
                </a:lnTo>
                <a:close/>
                <a:moveTo>
                  <a:pt x="262409" y="50295"/>
                </a:moveTo>
                <a:lnTo>
                  <a:pt x="262409" y="56229"/>
                </a:lnTo>
                <a:lnTo>
                  <a:pt x="256474" y="56229"/>
                </a:lnTo>
                <a:lnTo>
                  <a:pt x="256474" y="50295"/>
                </a:lnTo>
                <a:close/>
                <a:moveTo>
                  <a:pt x="268656" y="50295"/>
                </a:moveTo>
                <a:lnTo>
                  <a:pt x="268656" y="56229"/>
                </a:lnTo>
                <a:lnTo>
                  <a:pt x="262721" y="56229"/>
                </a:lnTo>
                <a:lnTo>
                  <a:pt x="262721" y="50295"/>
                </a:lnTo>
                <a:close/>
                <a:moveTo>
                  <a:pt x="274904" y="50295"/>
                </a:moveTo>
                <a:lnTo>
                  <a:pt x="274904" y="56229"/>
                </a:lnTo>
                <a:lnTo>
                  <a:pt x="268968" y="56229"/>
                </a:lnTo>
                <a:lnTo>
                  <a:pt x="268968" y="50295"/>
                </a:lnTo>
                <a:close/>
                <a:moveTo>
                  <a:pt x="6251" y="56542"/>
                </a:moveTo>
                <a:lnTo>
                  <a:pt x="6251" y="62476"/>
                </a:lnTo>
                <a:lnTo>
                  <a:pt x="315" y="62476"/>
                </a:lnTo>
                <a:lnTo>
                  <a:pt x="315" y="56542"/>
                </a:lnTo>
                <a:close/>
                <a:moveTo>
                  <a:pt x="12498" y="56542"/>
                </a:moveTo>
                <a:lnTo>
                  <a:pt x="12498" y="62476"/>
                </a:lnTo>
                <a:lnTo>
                  <a:pt x="6562" y="62476"/>
                </a:lnTo>
                <a:lnTo>
                  <a:pt x="6562" y="56542"/>
                </a:lnTo>
                <a:close/>
                <a:moveTo>
                  <a:pt x="18745" y="56542"/>
                </a:moveTo>
                <a:lnTo>
                  <a:pt x="18745" y="62476"/>
                </a:lnTo>
                <a:lnTo>
                  <a:pt x="12810" y="62476"/>
                </a:lnTo>
                <a:lnTo>
                  <a:pt x="12810" y="56542"/>
                </a:lnTo>
                <a:close/>
                <a:moveTo>
                  <a:pt x="24992" y="56542"/>
                </a:moveTo>
                <a:lnTo>
                  <a:pt x="24992" y="62476"/>
                </a:lnTo>
                <a:lnTo>
                  <a:pt x="19058" y="62476"/>
                </a:lnTo>
                <a:lnTo>
                  <a:pt x="19058" y="56542"/>
                </a:lnTo>
                <a:close/>
                <a:moveTo>
                  <a:pt x="31242" y="56542"/>
                </a:moveTo>
                <a:lnTo>
                  <a:pt x="31242" y="62476"/>
                </a:lnTo>
                <a:lnTo>
                  <a:pt x="25305" y="62476"/>
                </a:lnTo>
                <a:lnTo>
                  <a:pt x="25305" y="56542"/>
                </a:lnTo>
                <a:close/>
                <a:moveTo>
                  <a:pt x="37489" y="56542"/>
                </a:moveTo>
                <a:lnTo>
                  <a:pt x="37489" y="62476"/>
                </a:lnTo>
                <a:lnTo>
                  <a:pt x="31553" y="62476"/>
                </a:lnTo>
                <a:lnTo>
                  <a:pt x="31553" y="56542"/>
                </a:lnTo>
                <a:close/>
                <a:moveTo>
                  <a:pt x="43737" y="56542"/>
                </a:moveTo>
                <a:lnTo>
                  <a:pt x="43737" y="62476"/>
                </a:lnTo>
                <a:lnTo>
                  <a:pt x="37802" y="62476"/>
                </a:lnTo>
                <a:lnTo>
                  <a:pt x="37802" y="56542"/>
                </a:lnTo>
                <a:close/>
                <a:moveTo>
                  <a:pt x="49985" y="56542"/>
                </a:moveTo>
                <a:lnTo>
                  <a:pt x="49985" y="62476"/>
                </a:lnTo>
                <a:lnTo>
                  <a:pt x="44049" y="62476"/>
                </a:lnTo>
                <a:lnTo>
                  <a:pt x="44049" y="56542"/>
                </a:lnTo>
                <a:close/>
                <a:moveTo>
                  <a:pt x="56232" y="56542"/>
                </a:moveTo>
                <a:lnTo>
                  <a:pt x="56232" y="62476"/>
                </a:lnTo>
                <a:lnTo>
                  <a:pt x="50296" y="62476"/>
                </a:lnTo>
                <a:lnTo>
                  <a:pt x="50296" y="56542"/>
                </a:lnTo>
                <a:close/>
                <a:moveTo>
                  <a:pt x="62480" y="56542"/>
                </a:moveTo>
                <a:lnTo>
                  <a:pt x="62480" y="62476"/>
                </a:lnTo>
                <a:lnTo>
                  <a:pt x="56545" y="62476"/>
                </a:lnTo>
                <a:lnTo>
                  <a:pt x="56545" y="56542"/>
                </a:lnTo>
                <a:close/>
                <a:moveTo>
                  <a:pt x="68727" y="56542"/>
                </a:moveTo>
                <a:lnTo>
                  <a:pt x="68727" y="62476"/>
                </a:lnTo>
                <a:lnTo>
                  <a:pt x="62792" y="62476"/>
                </a:lnTo>
                <a:lnTo>
                  <a:pt x="62792" y="56542"/>
                </a:lnTo>
                <a:close/>
                <a:moveTo>
                  <a:pt x="74975" y="56542"/>
                </a:moveTo>
                <a:lnTo>
                  <a:pt x="74975" y="62476"/>
                </a:lnTo>
                <a:lnTo>
                  <a:pt x="69039" y="62476"/>
                </a:lnTo>
                <a:lnTo>
                  <a:pt x="69039" y="56542"/>
                </a:lnTo>
                <a:close/>
                <a:moveTo>
                  <a:pt x="81223" y="56542"/>
                </a:moveTo>
                <a:lnTo>
                  <a:pt x="81223" y="62476"/>
                </a:lnTo>
                <a:lnTo>
                  <a:pt x="75286" y="62476"/>
                </a:lnTo>
                <a:lnTo>
                  <a:pt x="75286" y="56542"/>
                </a:lnTo>
                <a:close/>
                <a:moveTo>
                  <a:pt x="87470" y="56542"/>
                </a:moveTo>
                <a:lnTo>
                  <a:pt x="87470" y="62476"/>
                </a:lnTo>
                <a:lnTo>
                  <a:pt x="81535" y="62476"/>
                </a:lnTo>
                <a:lnTo>
                  <a:pt x="81535" y="56542"/>
                </a:lnTo>
                <a:close/>
                <a:moveTo>
                  <a:pt x="93718" y="56542"/>
                </a:moveTo>
                <a:lnTo>
                  <a:pt x="93718" y="62476"/>
                </a:lnTo>
                <a:lnTo>
                  <a:pt x="87784" y="62476"/>
                </a:lnTo>
                <a:lnTo>
                  <a:pt x="87784" y="56542"/>
                </a:lnTo>
                <a:close/>
                <a:moveTo>
                  <a:pt x="99967" y="56542"/>
                </a:moveTo>
                <a:lnTo>
                  <a:pt x="99967" y="62476"/>
                </a:lnTo>
                <a:lnTo>
                  <a:pt x="94031" y="62476"/>
                </a:lnTo>
                <a:lnTo>
                  <a:pt x="94031" y="56542"/>
                </a:lnTo>
                <a:close/>
                <a:moveTo>
                  <a:pt x="106214" y="56542"/>
                </a:moveTo>
                <a:lnTo>
                  <a:pt x="106214" y="62476"/>
                </a:lnTo>
                <a:lnTo>
                  <a:pt x="100278" y="62476"/>
                </a:lnTo>
                <a:lnTo>
                  <a:pt x="100278" y="56542"/>
                </a:lnTo>
                <a:close/>
                <a:moveTo>
                  <a:pt x="112461" y="56542"/>
                </a:moveTo>
                <a:lnTo>
                  <a:pt x="112461" y="62476"/>
                </a:lnTo>
                <a:lnTo>
                  <a:pt x="106527" y="62476"/>
                </a:lnTo>
                <a:lnTo>
                  <a:pt x="106527" y="56542"/>
                </a:lnTo>
                <a:close/>
                <a:moveTo>
                  <a:pt x="118710" y="56542"/>
                </a:moveTo>
                <a:lnTo>
                  <a:pt x="118710" y="62476"/>
                </a:lnTo>
                <a:lnTo>
                  <a:pt x="112774" y="62476"/>
                </a:lnTo>
                <a:lnTo>
                  <a:pt x="112774" y="56542"/>
                </a:lnTo>
                <a:close/>
                <a:moveTo>
                  <a:pt x="124957" y="56542"/>
                </a:moveTo>
                <a:lnTo>
                  <a:pt x="124957" y="62476"/>
                </a:lnTo>
                <a:lnTo>
                  <a:pt x="119021" y="62476"/>
                </a:lnTo>
                <a:lnTo>
                  <a:pt x="119021" y="56542"/>
                </a:lnTo>
                <a:close/>
                <a:moveTo>
                  <a:pt x="131204" y="56542"/>
                </a:moveTo>
                <a:lnTo>
                  <a:pt x="131204" y="62476"/>
                </a:lnTo>
                <a:lnTo>
                  <a:pt x="125270" y="62476"/>
                </a:lnTo>
                <a:lnTo>
                  <a:pt x="125270" y="56542"/>
                </a:lnTo>
                <a:close/>
                <a:moveTo>
                  <a:pt x="137451" y="56542"/>
                </a:moveTo>
                <a:lnTo>
                  <a:pt x="137451" y="62476"/>
                </a:lnTo>
                <a:lnTo>
                  <a:pt x="131517" y="62476"/>
                </a:lnTo>
                <a:lnTo>
                  <a:pt x="131517" y="56542"/>
                </a:lnTo>
                <a:close/>
                <a:moveTo>
                  <a:pt x="143702" y="56542"/>
                </a:moveTo>
                <a:lnTo>
                  <a:pt x="143702" y="62476"/>
                </a:lnTo>
                <a:lnTo>
                  <a:pt x="137766" y="62476"/>
                </a:lnTo>
                <a:lnTo>
                  <a:pt x="137766" y="56542"/>
                </a:lnTo>
                <a:close/>
                <a:moveTo>
                  <a:pt x="149949" y="56542"/>
                </a:moveTo>
                <a:lnTo>
                  <a:pt x="149949" y="62476"/>
                </a:lnTo>
                <a:lnTo>
                  <a:pt x="144015" y="62476"/>
                </a:lnTo>
                <a:lnTo>
                  <a:pt x="144015" y="56542"/>
                </a:lnTo>
                <a:close/>
                <a:moveTo>
                  <a:pt x="156196" y="56542"/>
                </a:moveTo>
                <a:lnTo>
                  <a:pt x="156196" y="62476"/>
                </a:lnTo>
                <a:lnTo>
                  <a:pt x="150262" y="62476"/>
                </a:lnTo>
                <a:lnTo>
                  <a:pt x="150262" y="56542"/>
                </a:lnTo>
                <a:close/>
                <a:moveTo>
                  <a:pt x="162445" y="56542"/>
                </a:moveTo>
                <a:lnTo>
                  <a:pt x="162445" y="62476"/>
                </a:lnTo>
                <a:lnTo>
                  <a:pt x="156509" y="62476"/>
                </a:lnTo>
                <a:lnTo>
                  <a:pt x="156509" y="56542"/>
                </a:lnTo>
                <a:close/>
                <a:moveTo>
                  <a:pt x="168692" y="56542"/>
                </a:moveTo>
                <a:lnTo>
                  <a:pt x="168692" y="62476"/>
                </a:lnTo>
                <a:lnTo>
                  <a:pt x="162756" y="62476"/>
                </a:lnTo>
                <a:lnTo>
                  <a:pt x="162756" y="56542"/>
                </a:lnTo>
                <a:close/>
                <a:moveTo>
                  <a:pt x="174939" y="56542"/>
                </a:moveTo>
                <a:lnTo>
                  <a:pt x="174939" y="62476"/>
                </a:lnTo>
                <a:lnTo>
                  <a:pt x="169005" y="62476"/>
                </a:lnTo>
                <a:lnTo>
                  <a:pt x="169005" y="56542"/>
                </a:lnTo>
                <a:close/>
                <a:moveTo>
                  <a:pt x="181186" y="56542"/>
                </a:moveTo>
                <a:lnTo>
                  <a:pt x="181186" y="62476"/>
                </a:lnTo>
                <a:lnTo>
                  <a:pt x="175252" y="62476"/>
                </a:lnTo>
                <a:lnTo>
                  <a:pt x="175252" y="56542"/>
                </a:lnTo>
                <a:close/>
                <a:moveTo>
                  <a:pt x="187435" y="56542"/>
                </a:moveTo>
                <a:lnTo>
                  <a:pt x="187435" y="62476"/>
                </a:lnTo>
                <a:lnTo>
                  <a:pt x="181499" y="62476"/>
                </a:lnTo>
                <a:lnTo>
                  <a:pt x="181499" y="56542"/>
                </a:lnTo>
                <a:close/>
                <a:moveTo>
                  <a:pt x="193684" y="56542"/>
                </a:moveTo>
                <a:lnTo>
                  <a:pt x="193684" y="62476"/>
                </a:lnTo>
                <a:lnTo>
                  <a:pt x="187749" y="62476"/>
                </a:lnTo>
                <a:lnTo>
                  <a:pt x="187749" y="56542"/>
                </a:lnTo>
                <a:close/>
                <a:moveTo>
                  <a:pt x="199931" y="56542"/>
                </a:moveTo>
                <a:lnTo>
                  <a:pt x="199931" y="62476"/>
                </a:lnTo>
                <a:lnTo>
                  <a:pt x="193996" y="62476"/>
                </a:lnTo>
                <a:lnTo>
                  <a:pt x="193996" y="56542"/>
                </a:lnTo>
                <a:close/>
                <a:moveTo>
                  <a:pt x="206180" y="56542"/>
                </a:moveTo>
                <a:lnTo>
                  <a:pt x="206180" y="62476"/>
                </a:lnTo>
                <a:lnTo>
                  <a:pt x="200244" y="62476"/>
                </a:lnTo>
                <a:lnTo>
                  <a:pt x="200244" y="56542"/>
                </a:lnTo>
                <a:close/>
                <a:moveTo>
                  <a:pt x="212427" y="56542"/>
                </a:moveTo>
                <a:lnTo>
                  <a:pt x="212427" y="62476"/>
                </a:lnTo>
                <a:lnTo>
                  <a:pt x="206491" y="62476"/>
                </a:lnTo>
                <a:lnTo>
                  <a:pt x="206491" y="56542"/>
                </a:lnTo>
                <a:close/>
                <a:moveTo>
                  <a:pt x="218674" y="56542"/>
                </a:moveTo>
                <a:lnTo>
                  <a:pt x="218674" y="62476"/>
                </a:lnTo>
                <a:lnTo>
                  <a:pt x="212739" y="62476"/>
                </a:lnTo>
                <a:lnTo>
                  <a:pt x="212739" y="56542"/>
                </a:lnTo>
                <a:close/>
                <a:moveTo>
                  <a:pt x="224921" y="56542"/>
                </a:moveTo>
                <a:lnTo>
                  <a:pt x="224921" y="62476"/>
                </a:lnTo>
                <a:lnTo>
                  <a:pt x="218987" y="62476"/>
                </a:lnTo>
                <a:lnTo>
                  <a:pt x="218987" y="56542"/>
                </a:lnTo>
                <a:close/>
                <a:moveTo>
                  <a:pt x="231170" y="56542"/>
                </a:moveTo>
                <a:lnTo>
                  <a:pt x="231170" y="62476"/>
                </a:lnTo>
                <a:lnTo>
                  <a:pt x="225234" y="62476"/>
                </a:lnTo>
                <a:lnTo>
                  <a:pt x="225234" y="56542"/>
                </a:lnTo>
                <a:close/>
                <a:moveTo>
                  <a:pt x="237417" y="56542"/>
                </a:moveTo>
                <a:lnTo>
                  <a:pt x="237417" y="62476"/>
                </a:lnTo>
                <a:lnTo>
                  <a:pt x="231481" y="62476"/>
                </a:lnTo>
                <a:lnTo>
                  <a:pt x="231481" y="56542"/>
                </a:lnTo>
                <a:close/>
                <a:moveTo>
                  <a:pt x="243664" y="56542"/>
                </a:moveTo>
                <a:lnTo>
                  <a:pt x="243664" y="62476"/>
                </a:lnTo>
                <a:lnTo>
                  <a:pt x="237729" y="62476"/>
                </a:lnTo>
                <a:lnTo>
                  <a:pt x="237729" y="56542"/>
                </a:lnTo>
                <a:close/>
                <a:moveTo>
                  <a:pt x="249911" y="56542"/>
                </a:moveTo>
                <a:lnTo>
                  <a:pt x="249911" y="62476"/>
                </a:lnTo>
                <a:lnTo>
                  <a:pt x="243977" y="62476"/>
                </a:lnTo>
                <a:lnTo>
                  <a:pt x="243977" y="56542"/>
                </a:lnTo>
                <a:close/>
                <a:moveTo>
                  <a:pt x="256161" y="56542"/>
                </a:moveTo>
                <a:lnTo>
                  <a:pt x="256161" y="62476"/>
                </a:lnTo>
                <a:lnTo>
                  <a:pt x="250225" y="62476"/>
                </a:lnTo>
                <a:lnTo>
                  <a:pt x="250225" y="56542"/>
                </a:lnTo>
                <a:close/>
                <a:moveTo>
                  <a:pt x="262409" y="56542"/>
                </a:moveTo>
                <a:lnTo>
                  <a:pt x="262409" y="62476"/>
                </a:lnTo>
                <a:lnTo>
                  <a:pt x="256474" y="62476"/>
                </a:lnTo>
                <a:lnTo>
                  <a:pt x="256474" y="56542"/>
                </a:lnTo>
                <a:close/>
                <a:moveTo>
                  <a:pt x="268656" y="56542"/>
                </a:moveTo>
                <a:lnTo>
                  <a:pt x="268656" y="62476"/>
                </a:lnTo>
                <a:lnTo>
                  <a:pt x="262721" y="62476"/>
                </a:lnTo>
                <a:lnTo>
                  <a:pt x="262721" y="56542"/>
                </a:lnTo>
                <a:close/>
                <a:moveTo>
                  <a:pt x="274904" y="56542"/>
                </a:moveTo>
                <a:lnTo>
                  <a:pt x="274904" y="62476"/>
                </a:lnTo>
                <a:lnTo>
                  <a:pt x="268968" y="62476"/>
                </a:lnTo>
                <a:lnTo>
                  <a:pt x="268968" y="56542"/>
                </a:lnTo>
                <a:close/>
                <a:moveTo>
                  <a:pt x="6251" y="62789"/>
                </a:moveTo>
                <a:lnTo>
                  <a:pt x="6251" y="68725"/>
                </a:lnTo>
                <a:lnTo>
                  <a:pt x="315" y="68725"/>
                </a:lnTo>
                <a:lnTo>
                  <a:pt x="315" y="62789"/>
                </a:lnTo>
                <a:close/>
                <a:moveTo>
                  <a:pt x="12498" y="62789"/>
                </a:moveTo>
                <a:lnTo>
                  <a:pt x="12498" y="68725"/>
                </a:lnTo>
                <a:lnTo>
                  <a:pt x="6562" y="68725"/>
                </a:lnTo>
                <a:lnTo>
                  <a:pt x="6562" y="62789"/>
                </a:lnTo>
                <a:close/>
                <a:moveTo>
                  <a:pt x="18745" y="62789"/>
                </a:moveTo>
                <a:lnTo>
                  <a:pt x="18745" y="68725"/>
                </a:lnTo>
                <a:lnTo>
                  <a:pt x="12810" y="68725"/>
                </a:lnTo>
                <a:lnTo>
                  <a:pt x="12810" y="62789"/>
                </a:lnTo>
                <a:close/>
                <a:moveTo>
                  <a:pt x="24992" y="62789"/>
                </a:moveTo>
                <a:lnTo>
                  <a:pt x="24992" y="68725"/>
                </a:lnTo>
                <a:lnTo>
                  <a:pt x="19058" y="68725"/>
                </a:lnTo>
                <a:lnTo>
                  <a:pt x="19058" y="62789"/>
                </a:lnTo>
                <a:close/>
                <a:moveTo>
                  <a:pt x="31242" y="62789"/>
                </a:moveTo>
                <a:lnTo>
                  <a:pt x="31242" y="68725"/>
                </a:lnTo>
                <a:lnTo>
                  <a:pt x="25305" y="68725"/>
                </a:lnTo>
                <a:lnTo>
                  <a:pt x="25305" y="62789"/>
                </a:lnTo>
                <a:close/>
                <a:moveTo>
                  <a:pt x="37489" y="62789"/>
                </a:moveTo>
                <a:lnTo>
                  <a:pt x="37489" y="68725"/>
                </a:lnTo>
                <a:lnTo>
                  <a:pt x="31553" y="68725"/>
                </a:lnTo>
                <a:lnTo>
                  <a:pt x="31553" y="62789"/>
                </a:lnTo>
                <a:close/>
                <a:moveTo>
                  <a:pt x="43737" y="62789"/>
                </a:moveTo>
                <a:lnTo>
                  <a:pt x="43737" y="68725"/>
                </a:lnTo>
                <a:lnTo>
                  <a:pt x="37802" y="68725"/>
                </a:lnTo>
                <a:lnTo>
                  <a:pt x="37802" y="62789"/>
                </a:lnTo>
                <a:close/>
                <a:moveTo>
                  <a:pt x="49985" y="62789"/>
                </a:moveTo>
                <a:lnTo>
                  <a:pt x="49985" y="68725"/>
                </a:lnTo>
                <a:lnTo>
                  <a:pt x="44049" y="68725"/>
                </a:lnTo>
                <a:lnTo>
                  <a:pt x="44049" y="62789"/>
                </a:lnTo>
                <a:close/>
                <a:moveTo>
                  <a:pt x="56232" y="62789"/>
                </a:moveTo>
                <a:lnTo>
                  <a:pt x="56232" y="68725"/>
                </a:lnTo>
                <a:lnTo>
                  <a:pt x="50296" y="68725"/>
                </a:lnTo>
                <a:lnTo>
                  <a:pt x="50296" y="62789"/>
                </a:lnTo>
                <a:close/>
                <a:moveTo>
                  <a:pt x="62480" y="62789"/>
                </a:moveTo>
                <a:lnTo>
                  <a:pt x="62480" y="68725"/>
                </a:lnTo>
                <a:lnTo>
                  <a:pt x="56545" y="68725"/>
                </a:lnTo>
                <a:lnTo>
                  <a:pt x="56545" y="62789"/>
                </a:lnTo>
                <a:close/>
                <a:moveTo>
                  <a:pt x="68727" y="62789"/>
                </a:moveTo>
                <a:lnTo>
                  <a:pt x="68727" y="68725"/>
                </a:lnTo>
                <a:lnTo>
                  <a:pt x="62792" y="68725"/>
                </a:lnTo>
                <a:lnTo>
                  <a:pt x="62792" y="62789"/>
                </a:lnTo>
                <a:close/>
                <a:moveTo>
                  <a:pt x="74975" y="62789"/>
                </a:moveTo>
                <a:lnTo>
                  <a:pt x="74975" y="68725"/>
                </a:lnTo>
                <a:lnTo>
                  <a:pt x="69039" y="68725"/>
                </a:lnTo>
                <a:lnTo>
                  <a:pt x="69039" y="62789"/>
                </a:lnTo>
                <a:close/>
                <a:moveTo>
                  <a:pt x="81223" y="62789"/>
                </a:moveTo>
                <a:lnTo>
                  <a:pt x="81223" y="68725"/>
                </a:lnTo>
                <a:lnTo>
                  <a:pt x="75286" y="68725"/>
                </a:lnTo>
                <a:lnTo>
                  <a:pt x="75286" y="62789"/>
                </a:lnTo>
                <a:close/>
                <a:moveTo>
                  <a:pt x="87470" y="62789"/>
                </a:moveTo>
                <a:lnTo>
                  <a:pt x="87470" y="68725"/>
                </a:lnTo>
                <a:lnTo>
                  <a:pt x="81535" y="68725"/>
                </a:lnTo>
                <a:lnTo>
                  <a:pt x="81535" y="62789"/>
                </a:lnTo>
                <a:close/>
                <a:moveTo>
                  <a:pt x="93718" y="62789"/>
                </a:moveTo>
                <a:lnTo>
                  <a:pt x="93718" y="68725"/>
                </a:lnTo>
                <a:lnTo>
                  <a:pt x="87784" y="68725"/>
                </a:lnTo>
                <a:lnTo>
                  <a:pt x="87784" y="62789"/>
                </a:lnTo>
                <a:close/>
                <a:moveTo>
                  <a:pt x="99967" y="62789"/>
                </a:moveTo>
                <a:lnTo>
                  <a:pt x="99967" y="68725"/>
                </a:lnTo>
                <a:lnTo>
                  <a:pt x="94031" y="68725"/>
                </a:lnTo>
                <a:lnTo>
                  <a:pt x="94031" y="62789"/>
                </a:lnTo>
                <a:close/>
                <a:moveTo>
                  <a:pt x="106214" y="62789"/>
                </a:moveTo>
                <a:lnTo>
                  <a:pt x="106214" y="68725"/>
                </a:lnTo>
                <a:lnTo>
                  <a:pt x="100278" y="68725"/>
                </a:lnTo>
                <a:lnTo>
                  <a:pt x="100278" y="62789"/>
                </a:lnTo>
                <a:close/>
                <a:moveTo>
                  <a:pt x="112461" y="62789"/>
                </a:moveTo>
                <a:lnTo>
                  <a:pt x="112461" y="68725"/>
                </a:lnTo>
                <a:lnTo>
                  <a:pt x="106527" y="68725"/>
                </a:lnTo>
                <a:lnTo>
                  <a:pt x="106527" y="62789"/>
                </a:lnTo>
                <a:close/>
                <a:moveTo>
                  <a:pt x="118710" y="62789"/>
                </a:moveTo>
                <a:lnTo>
                  <a:pt x="118710" y="68725"/>
                </a:lnTo>
                <a:lnTo>
                  <a:pt x="112774" y="68725"/>
                </a:lnTo>
                <a:lnTo>
                  <a:pt x="112774" y="62789"/>
                </a:lnTo>
                <a:close/>
                <a:moveTo>
                  <a:pt x="124957" y="62789"/>
                </a:moveTo>
                <a:lnTo>
                  <a:pt x="124957" y="68725"/>
                </a:lnTo>
                <a:lnTo>
                  <a:pt x="119021" y="68725"/>
                </a:lnTo>
                <a:lnTo>
                  <a:pt x="119021" y="62789"/>
                </a:lnTo>
                <a:close/>
                <a:moveTo>
                  <a:pt x="131204" y="62789"/>
                </a:moveTo>
                <a:lnTo>
                  <a:pt x="131204" y="68725"/>
                </a:lnTo>
                <a:lnTo>
                  <a:pt x="125270" y="68725"/>
                </a:lnTo>
                <a:lnTo>
                  <a:pt x="125270" y="62789"/>
                </a:lnTo>
                <a:close/>
                <a:moveTo>
                  <a:pt x="137451" y="62789"/>
                </a:moveTo>
                <a:lnTo>
                  <a:pt x="137451" y="68725"/>
                </a:lnTo>
                <a:lnTo>
                  <a:pt x="131517" y="68725"/>
                </a:lnTo>
                <a:lnTo>
                  <a:pt x="131517" y="62789"/>
                </a:lnTo>
                <a:close/>
                <a:moveTo>
                  <a:pt x="143702" y="62789"/>
                </a:moveTo>
                <a:lnTo>
                  <a:pt x="143702" y="68725"/>
                </a:lnTo>
                <a:lnTo>
                  <a:pt x="137766" y="68725"/>
                </a:lnTo>
                <a:lnTo>
                  <a:pt x="137766" y="62789"/>
                </a:lnTo>
                <a:close/>
                <a:moveTo>
                  <a:pt x="149949" y="62789"/>
                </a:moveTo>
                <a:lnTo>
                  <a:pt x="149949" y="68725"/>
                </a:lnTo>
                <a:lnTo>
                  <a:pt x="144015" y="68725"/>
                </a:lnTo>
                <a:lnTo>
                  <a:pt x="144015" y="62789"/>
                </a:lnTo>
                <a:close/>
                <a:moveTo>
                  <a:pt x="156196" y="62789"/>
                </a:moveTo>
                <a:lnTo>
                  <a:pt x="156196" y="68725"/>
                </a:lnTo>
                <a:lnTo>
                  <a:pt x="150262" y="68725"/>
                </a:lnTo>
                <a:lnTo>
                  <a:pt x="150262" y="62789"/>
                </a:lnTo>
                <a:close/>
                <a:moveTo>
                  <a:pt x="162445" y="62789"/>
                </a:moveTo>
                <a:lnTo>
                  <a:pt x="162445" y="68725"/>
                </a:lnTo>
                <a:lnTo>
                  <a:pt x="156509" y="68725"/>
                </a:lnTo>
                <a:lnTo>
                  <a:pt x="156509" y="62789"/>
                </a:lnTo>
                <a:close/>
                <a:moveTo>
                  <a:pt x="168692" y="62789"/>
                </a:moveTo>
                <a:lnTo>
                  <a:pt x="168692" y="68725"/>
                </a:lnTo>
                <a:lnTo>
                  <a:pt x="162756" y="68725"/>
                </a:lnTo>
                <a:lnTo>
                  <a:pt x="162756" y="62789"/>
                </a:lnTo>
                <a:close/>
                <a:moveTo>
                  <a:pt x="174939" y="62789"/>
                </a:moveTo>
                <a:lnTo>
                  <a:pt x="174939" y="68725"/>
                </a:lnTo>
                <a:lnTo>
                  <a:pt x="169005" y="68725"/>
                </a:lnTo>
                <a:lnTo>
                  <a:pt x="169005" y="62789"/>
                </a:lnTo>
                <a:close/>
                <a:moveTo>
                  <a:pt x="181186" y="62789"/>
                </a:moveTo>
                <a:lnTo>
                  <a:pt x="181186" y="68725"/>
                </a:lnTo>
                <a:lnTo>
                  <a:pt x="175252" y="68725"/>
                </a:lnTo>
                <a:lnTo>
                  <a:pt x="175252" y="62789"/>
                </a:lnTo>
                <a:close/>
                <a:moveTo>
                  <a:pt x="187435" y="62789"/>
                </a:moveTo>
                <a:lnTo>
                  <a:pt x="187435" y="68725"/>
                </a:lnTo>
                <a:lnTo>
                  <a:pt x="181499" y="68725"/>
                </a:lnTo>
                <a:lnTo>
                  <a:pt x="181499" y="62789"/>
                </a:lnTo>
                <a:close/>
                <a:moveTo>
                  <a:pt x="193684" y="62789"/>
                </a:moveTo>
                <a:lnTo>
                  <a:pt x="193684" y="68725"/>
                </a:lnTo>
                <a:lnTo>
                  <a:pt x="187749" y="68725"/>
                </a:lnTo>
                <a:lnTo>
                  <a:pt x="187749" y="62789"/>
                </a:lnTo>
                <a:close/>
                <a:moveTo>
                  <a:pt x="199931" y="62789"/>
                </a:moveTo>
                <a:lnTo>
                  <a:pt x="199931" y="68725"/>
                </a:lnTo>
                <a:lnTo>
                  <a:pt x="193996" y="68725"/>
                </a:lnTo>
                <a:lnTo>
                  <a:pt x="193996" y="62789"/>
                </a:lnTo>
                <a:close/>
                <a:moveTo>
                  <a:pt x="206180" y="62789"/>
                </a:moveTo>
                <a:lnTo>
                  <a:pt x="206180" y="68725"/>
                </a:lnTo>
                <a:lnTo>
                  <a:pt x="200244" y="68725"/>
                </a:lnTo>
                <a:lnTo>
                  <a:pt x="200244" y="62789"/>
                </a:lnTo>
                <a:close/>
                <a:moveTo>
                  <a:pt x="212427" y="62789"/>
                </a:moveTo>
                <a:lnTo>
                  <a:pt x="212427" y="68725"/>
                </a:lnTo>
                <a:lnTo>
                  <a:pt x="206491" y="68725"/>
                </a:lnTo>
                <a:lnTo>
                  <a:pt x="206491" y="62789"/>
                </a:lnTo>
                <a:close/>
                <a:moveTo>
                  <a:pt x="218674" y="62789"/>
                </a:moveTo>
                <a:lnTo>
                  <a:pt x="218674" y="68725"/>
                </a:lnTo>
                <a:lnTo>
                  <a:pt x="212739" y="68725"/>
                </a:lnTo>
                <a:lnTo>
                  <a:pt x="212739" y="62789"/>
                </a:lnTo>
                <a:close/>
                <a:moveTo>
                  <a:pt x="224921" y="62789"/>
                </a:moveTo>
                <a:lnTo>
                  <a:pt x="224921" y="68725"/>
                </a:lnTo>
                <a:lnTo>
                  <a:pt x="218987" y="68725"/>
                </a:lnTo>
                <a:lnTo>
                  <a:pt x="218987" y="62789"/>
                </a:lnTo>
                <a:close/>
                <a:moveTo>
                  <a:pt x="231170" y="62789"/>
                </a:moveTo>
                <a:lnTo>
                  <a:pt x="231170" y="68725"/>
                </a:lnTo>
                <a:lnTo>
                  <a:pt x="225234" y="68725"/>
                </a:lnTo>
                <a:lnTo>
                  <a:pt x="225234" y="62789"/>
                </a:lnTo>
                <a:close/>
                <a:moveTo>
                  <a:pt x="237417" y="62789"/>
                </a:moveTo>
                <a:lnTo>
                  <a:pt x="237417" y="68725"/>
                </a:lnTo>
                <a:lnTo>
                  <a:pt x="231481" y="68725"/>
                </a:lnTo>
                <a:lnTo>
                  <a:pt x="231481" y="62789"/>
                </a:lnTo>
                <a:close/>
                <a:moveTo>
                  <a:pt x="243664" y="62789"/>
                </a:moveTo>
                <a:lnTo>
                  <a:pt x="243664" y="68725"/>
                </a:lnTo>
                <a:lnTo>
                  <a:pt x="237729" y="68725"/>
                </a:lnTo>
                <a:lnTo>
                  <a:pt x="237729" y="62789"/>
                </a:lnTo>
                <a:close/>
                <a:moveTo>
                  <a:pt x="249911" y="62789"/>
                </a:moveTo>
                <a:lnTo>
                  <a:pt x="249911" y="68725"/>
                </a:lnTo>
                <a:lnTo>
                  <a:pt x="243977" y="68725"/>
                </a:lnTo>
                <a:lnTo>
                  <a:pt x="243977" y="62789"/>
                </a:lnTo>
                <a:close/>
                <a:moveTo>
                  <a:pt x="256161" y="62789"/>
                </a:moveTo>
                <a:lnTo>
                  <a:pt x="256161" y="68725"/>
                </a:lnTo>
                <a:lnTo>
                  <a:pt x="250225" y="68725"/>
                </a:lnTo>
                <a:lnTo>
                  <a:pt x="250225" y="62789"/>
                </a:lnTo>
                <a:close/>
                <a:moveTo>
                  <a:pt x="262409" y="62789"/>
                </a:moveTo>
                <a:lnTo>
                  <a:pt x="262409" y="68725"/>
                </a:lnTo>
                <a:lnTo>
                  <a:pt x="256474" y="68725"/>
                </a:lnTo>
                <a:lnTo>
                  <a:pt x="256474" y="62789"/>
                </a:lnTo>
                <a:close/>
                <a:moveTo>
                  <a:pt x="268656" y="62789"/>
                </a:moveTo>
                <a:lnTo>
                  <a:pt x="268656" y="68725"/>
                </a:lnTo>
                <a:lnTo>
                  <a:pt x="262721" y="68725"/>
                </a:lnTo>
                <a:lnTo>
                  <a:pt x="262721" y="62789"/>
                </a:lnTo>
                <a:close/>
                <a:moveTo>
                  <a:pt x="274904" y="62789"/>
                </a:moveTo>
                <a:lnTo>
                  <a:pt x="274904" y="68725"/>
                </a:lnTo>
                <a:lnTo>
                  <a:pt x="268968" y="68725"/>
                </a:lnTo>
                <a:lnTo>
                  <a:pt x="268968" y="62789"/>
                </a:lnTo>
                <a:close/>
                <a:moveTo>
                  <a:pt x="6251" y="69036"/>
                </a:moveTo>
                <a:lnTo>
                  <a:pt x="6251" y="74972"/>
                </a:lnTo>
                <a:lnTo>
                  <a:pt x="315" y="74972"/>
                </a:lnTo>
                <a:lnTo>
                  <a:pt x="315" y="69036"/>
                </a:lnTo>
                <a:close/>
                <a:moveTo>
                  <a:pt x="12498" y="69036"/>
                </a:moveTo>
                <a:lnTo>
                  <a:pt x="12498" y="74972"/>
                </a:lnTo>
                <a:lnTo>
                  <a:pt x="6562" y="74972"/>
                </a:lnTo>
                <a:lnTo>
                  <a:pt x="6562" y="69036"/>
                </a:lnTo>
                <a:close/>
                <a:moveTo>
                  <a:pt x="18745" y="69036"/>
                </a:moveTo>
                <a:lnTo>
                  <a:pt x="18745" y="74972"/>
                </a:lnTo>
                <a:lnTo>
                  <a:pt x="12810" y="74972"/>
                </a:lnTo>
                <a:lnTo>
                  <a:pt x="12810" y="69036"/>
                </a:lnTo>
                <a:close/>
                <a:moveTo>
                  <a:pt x="24992" y="69036"/>
                </a:moveTo>
                <a:lnTo>
                  <a:pt x="24992" y="74972"/>
                </a:lnTo>
                <a:lnTo>
                  <a:pt x="19058" y="74972"/>
                </a:lnTo>
                <a:lnTo>
                  <a:pt x="19058" y="69036"/>
                </a:lnTo>
                <a:close/>
                <a:moveTo>
                  <a:pt x="31242" y="69036"/>
                </a:moveTo>
                <a:lnTo>
                  <a:pt x="31242" y="74972"/>
                </a:lnTo>
                <a:lnTo>
                  <a:pt x="25305" y="74972"/>
                </a:lnTo>
                <a:lnTo>
                  <a:pt x="25305" y="69036"/>
                </a:lnTo>
                <a:close/>
                <a:moveTo>
                  <a:pt x="37489" y="69036"/>
                </a:moveTo>
                <a:lnTo>
                  <a:pt x="37489" y="74972"/>
                </a:lnTo>
                <a:lnTo>
                  <a:pt x="31553" y="74972"/>
                </a:lnTo>
                <a:lnTo>
                  <a:pt x="31553" y="69036"/>
                </a:lnTo>
                <a:close/>
                <a:moveTo>
                  <a:pt x="43737" y="69036"/>
                </a:moveTo>
                <a:lnTo>
                  <a:pt x="43737" y="74972"/>
                </a:lnTo>
                <a:lnTo>
                  <a:pt x="37802" y="74972"/>
                </a:lnTo>
                <a:lnTo>
                  <a:pt x="37802" y="69036"/>
                </a:lnTo>
                <a:close/>
                <a:moveTo>
                  <a:pt x="49985" y="69036"/>
                </a:moveTo>
                <a:lnTo>
                  <a:pt x="49985" y="74972"/>
                </a:lnTo>
                <a:lnTo>
                  <a:pt x="44049" y="74972"/>
                </a:lnTo>
                <a:lnTo>
                  <a:pt x="44049" y="69036"/>
                </a:lnTo>
                <a:close/>
                <a:moveTo>
                  <a:pt x="56232" y="69036"/>
                </a:moveTo>
                <a:lnTo>
                  <a:pt x="56232" y="74972"/>
                </a:lnTo>
                <a:lnTo>
                  <a:pt x="50296" y="74972"/>
                </a:lnTo>
                <a:lnTo>
                  <a:pt x="50296" y="69036"/>
                </a:lnTo>
                <a:close/>
                <a:moveTo>
                  <a:pt x="62480" y="69036"/>
                </a:moveTo>
                <a:lnTo>
                  <a:pt x="62480" y="74972"/>
                </a:lnTo>
                <a:lnTo>
                  <a:pt x="56545" y="74972"/>
                </a:lnTo>
                <a:lnTo>
                  <a:pt x="56545" y="69036"/>
                </a:lnTo>
                <a:close/>
                <a:moveTo>
                  <a:pt x="68727" y="69036"/>
                </a:moveTo>
                <a:lnTo>
                  <a:pt x="68727" y="74972"/>
                </a:lnTo>
                <a:lnTo>
                  <a:pt x="62792" y="74972"/>
                </a:lnTo>
                <a:lnTo>
                  <a:pt x="62792" y="69036"/>
                </a:lnTo>
                <a:close/>
                <a:moveTo>
                  <a:pt x="74975" y="69036"/>
                </a:moveTo>
                <a:lnTo>
                  <a:pt x="74975" y="74972"/>
                </a:lnTo>
                <a:lnTo>
                  <a:pt x="69039" y="74972"/>
                </a:lnTo>
                <a:lnTo>
                  <a:pt x="69039" y="69036"/>
                </a:lnTo>
                <a:close/>
                <a:moveTo>
                  <a:pt x="81223" y="69036"/>
                </a:moveTo>
                <a:lnTo>
                  <a:pt x="81223" y="74972"/>
                </a:lnTo>
                <a:lnTo>
                  <a:pt x="75286" y="74972"/>
                </a:lnTo>
                <a:lnTo>
                  <a:pt x="75286" y="69036"/>
                </a:lnTo>
                <a:close/>
                <a:moveTo>
                  <a:pt x="87470" y="69036"/>
                </a:moveTo>
                <a:lnTo>
                  <a:pt x="87470" y="74972"/>
                </a:lnTo>
                <a:lnTo>
                  <a:pt x="81535" y="74972"/>
                </a:lnTo>
                <a:lnTo>
                  <a:pt x="81535" y="69036"/>
                </a:lnTo>
                <a:close/>
                <a:moveTo>
                  <a:pt x="93718" y="69036"/>
                </a:moveTo>
                <a:lnTo>
                  <a:pt x="93718" y="74972"/>
                </a:lnTo>
                <a:lnTo>
                  <a:pt x="87784" y="74972"/>
                </a:lnTo>
                <a:lnTo>
                  <a:pt x="87784" y="69036"/>
                </a:lnTo>
                <a:close/>
                <a:moveTo>
                  <a:pt x="99967" y="69036"/>
                </a:moveTo>
                <a:lnTo>
                  <a:pt x="99967" y="74972"/>
                </a:lnTo>
                <a:lnTo>
                  <a:pt x="94031" y="74972"/>
                </a:lnTo>
                <a:lnTo>
                  <a:pt x="94031" y="69036"/>
                </a:lnTo>
                <a:close/>
                <a:moveTo>
                  <a:pt x="106214" y="69036"/>
                </a:moveTo>
                <a:lnTo>
                  <a:pt x="106214" y="74972"/>
                </a:lnTo>
                <a:lnTo>
                  <a:pt x="100278" y="74972"/>
                </a:lnTo>
                <a:lnTo>
                  <a:pt x="100278" y="69036"/>
                </a:lnTo>
                <a:close/>
                <a:moveTo>
                  <a:pt x="112461" y="69036"/>
                </a:moveTo>
                <a:lnTo>
                  <a:pt x="112461" y="74972"/>
                </a:lnTo>
                <a:lnTo>
                  <a:pt x="106527" y="74972"/>
                </a:lnTo>
                <a:lnTo>
                  <a:pt x="106527" y="69036"/>
                </a:lnTo>
                <a:close/>
                <a:moveTo>
                  <a:pt x="118710" y="69036"/>
                </a:moveTo>
                <a:lnTo>
                  <a:pt x="118710" y="74972"/>
                </a:lnTo>
                <a:lnTo>
                  <a:pt x="112774" y="74972"/>
                </a:lnTo>
                <a:lnTo>
                  <a:pt x="112774" y="69036"/>
                </a:lnTo>
                <a:close/>
                <a:moveTo>
                  <a:pt x="124957" y="69036"/>
                </a:moveTo>
                <a:lnTo>
                  <a:pt x="124957" y="74972"/>
                </a:lnTo>
                <a:lnTo>
                  <a:pt x="119021" y="74972"/>
                </a:lnTo>
                <a:lnTo>
                  <a:pt x="119021" y="69036"/>
                </a:lnTo>
                <a:close/>
                <a:moveTo>
                  <a:pt x="131204" y="69036"/>
                </a:moveTo>
                <a:lnTo>
                  <a:pt x="131204" y="74972"/>
                </a:lnTo>
                <a:lnTo>
                  <a:pt x="125270" y="74972"/>
                </a:lnTo>
                <a:lnTo>
                  <a:pt x="125270" y="69036"/>
                </a:lnTo>
                <a:close/>
                <a:moveTo>
                  <a:pt x="137451" y="69036"/>
                </a:moveTo>
                <a:lnTo>
                  <a:pt x="137451" y="74972"/>
                </a:lnTo>
                <a:lnTo>
                  <a:pt x="131517" y="74972"/>
                </a:lnTo>
                <a:lnTo>
                  <a:pt x="131517" y="69036"/>
                </a:lnTo>
                <a:close/>
                <a:moveTo>
                  <a:pt x="143702" y="69036"/>
                </a:moveTo>
                <a:lnTo>
                  <a:pt x="143702" y="74972"/>
                </a:lnTo>
                <a:lnTo>
                  <a:pt x="137766" y="74972"/>
                </a:lnTo>
                <a:lnTo>
                  <a:pt x="137766" y="69036"/>
                </a:lnTo>
                <a:close/>
                <a:moveTo>
                  <a:pt x="149949" y="69036"/>
                </a:moveTo>
                <a:lnTo>
                  <a:pt x="149949" y="74972"/>
                </a:lnTo>
                <a:lnTo>
                  <a:pt x="144015" y="74972"/>
                </a:lnTo>
                <a:lnTo>
                  <a:pt x="144015" y="69036"/>
                </a:lnTo>
                <a:close/>
                <a:moveTo>
                  <a:pt x="156196" y="69036"/>
                </a:moveTo>
                <a:lnTo>
                  <a:pt x="156196" y="74972"/>
                </a:lnTo>
                <a:lnTo>
                  <a:pt x="150262" y="74972"/>
                </a:lnTo>
                <a:lnTo>
                  <a:pt x="150262" y="69036"/>
                </a:lnTo>
                <a:close/>
                <a:moveTo>
                  <a:pt x="162445" y="69036"/>
                </a:moveTo>
                <a:lnTo>
                  <a:pt x="162445" y="74972"/>
                </a:lnTo>
                <a:lnTo>
                  <a:pt x="156509" y="74972"/>
                </a:lnTo>
                <a:lnTo>
                  <a:pt x="156509" y="69036"/>
                </a:lnTo>
                <a:close/>
                <a:moveTo>
                  <a:pt x="168692" y="69036"/>
                </a:moveTo>
                <a:lnTo>
                  <a:pt x="168692" y="74972"/>
                </a:lnTo>
                <a:lnTo>
                  <a:pt x="162756" y="74972"/>
                </a:lnTo>
                <a:lnTo>
                  <a:pt x="162756" y="69036"/>
                </a:lnTo>
                <a:close/>
                <a:moveTo>
                  <a:pt x="174939" y="69036"/>
                </a:moveTo>
                <a:lnTo>
                  <a:pt x="174939" y="74972"/>
                </a:lnTo>
                <a:lnTo>
                  <a:pt x="169005" y="74972"/>
                </a:lnTo>
                <a:lnTo>
                  <a:pt x="169005" y="69036"/>
                </a:lnTo>
                <a:close/>
                <a:moveTo>
                  <a:pt x="181186" y="69036"/>
                </a:moveTo>
                <a:lnTo>
                  <a:pt x="181186" y="74972"/>
                </a:lnTo>
                <a:lnTo>
                  <a:pt x="175252" y="74972"/>
                </a:lnTo>
                <a:lnTo>
                  <a:pt x="175252" y="69036"/>
                </a:lnTo>
                <a:close/>
                <a:moveTo>
                  <a:pt x="187435" y="69036"/>
                </a:moveTo>
                <a:lnTo>
                  <a:pt x="187435" y="74972"/>
                </a:lnTo>
                <a:lnTo>
                  <a:pt x="181499" y="74972"/>
                </a:lnTo>
                <a:lnTo>
                  <a:pt x="181499" y="69036"/>
                </a:lnTo>
                <a:close/>
                <a:moveTo>
                  <a:pt x="193684" y="69036"/>
                </a:moveTo>
                <a:lnTo>
                  <a:pt x="193684" y="74972"/>
                </a:lnTo>
                <a:lnTo>
                  <a:pt x="187749" y="74972"/>
                </a:lnTo>
                <a:lnTo>
                  <a:pt x="187749" y="69036"/>
                </a:lnTo>
                <a:close/>
                <a:moveTo>
                  <a:pt x="199931" y="69036"/>
                </a:moveTo>
                <a:lnTo>
                  <a:pt x="199931" y="74972"/>
                </a:lnTo>
                <a:lnTo>
                  <a:pt x="193996" y="74972"/>
                </a:lnTo>
                <a:lnTo>
                  <a:pt x="193996" y="69036"/>
                </a:lnTo>
                <a:close/>
                <a:moveTo>
                  <a:pt x="206180" y="69036"/>
                </a:moveTo>
                <a:lnTo>
                  <a:pt x="206180" y="74972"/>
                </a:lnTo>
                <a:lnTo>
                  <a:pt x="200244" y="74972"/>
                </a:lnTo>
                <a:lnTo>
                  <a:pt x="200244" y="69036"/>
                </a:lnTo>
                <a:close/>
                <a:moveTo>
                  <a:pt x="212427" y="69036"/>
                </a:moveTo>
                <a:lnTo>
                  <a:pt x="212427" y="74972"/>
                </a:lnTo>
                <a:lnTo>
                  <a:pt x="206491" y="74972"/>
                </a:lnTo>
                <a:lnTo>
                  <a:pt x="206491" y="69036"/>
                </a:lnTo>
                <a:close/>
                <a:moveTo>
                  <a:pt x="218674" y="69036"/>
                </a:moveTo>
                <a:lnTo>
                  <a:pt x="218674" y="74972"/>
                </a:lnTo>
                <a:lnTo>
                  <a:pt x="212739" y="74972"/>
                </a:lnTo>
                <a:lnTo>
                  <a:pt x="212739" y="69036"/>
                </a:lnTo>
                <a:close/>
                <a:moveTo>
                  <a:pt x="224921" y="69036"/>
                </a:moveTo>
                <a:lnTo>
                  <a:pt x="224921" y="74972"/>
                </a:lnTo>
                <a:lnTo>
                  <a:pt x="218987" y="74972"/>
                </a:lnTo>
                <a:lnTo>
                  <a:pt x="218987" y="69036"/>
                </a:lnTo>
                <a:close/>
                <a:moveTo>
                  <a:pt x="231170" y="69036"/>
                </a:moveTo>
                <a:lnTo>
                  <a:pt x="231170" y="74972"/>
                </a:lnTo>
                <a:lnTo>
                  <a:pt x="225234" y="74972"/>
                </a:lnTo>
                <a:lnTo>
                  <a:pt x="225234" y="69036"/>
                </a:lnTo>
                <a:close/>
                <a:moveTo>
                  <a:pt x="237417" y="69036"/>
                </a:moveTo>
                <a:lnTo>
                  <a:pt x="237417" y="74972"/>
                </a:lnTo>
                <a:lnTo>
                  <a:pt x="231481" y="74972"/>
                </a:lnTo>
                <a:lnTo>
                  <a:pt x="231481" y="69036"/>
                </a:lnTo>
                <a:close/>
                <a:moveTo>
                  <a:pt x="243664" y="69036"/>
                </a:moveTo>
                <a:lnTo>
                  <a:pt x="243664" y="74972"/>
                </a:lnTo>
                <a:lnTo>
                  <a:pt x="237729" y="74972"/>
                </a:lnTo>
                <a:lnTo>
                  <a:pt x="237729" y="69036"/>
                </a:lnTo>
                <a:close/>
                <a:moveTo>
                  <a:pt x="249911" y="69036"/>
                </a:moveTo>
                <a:lnTo>
                  <a:pt x="249911" y="74972"/>
                </a:lnTo>
                <a:lnTo>
                  <a:pt x="243977" y="74972"/>
                </a:lnTo>
                <a:lnTo>
                  <a:pt x="243977" y="69036"/>
                </a:lnTo>
                <a:close/>
                <a:moveTo>
                  <a:pt x="256161" y="69036"/>
                </a:moveTo>
                <a:lnTo>
                  <a:pt x="256161" y="74972"/>
                </a:lnTo>
                <a:lnTo>
                  <a:pt x="250225" y="74972"/>
                </a:lnTo>
                <a:lnTo>
                  <a:pt x="250225" y="69036"/>
                </a:lnTo>
                <a:close/>
                <a:moveTo>
                  <a:pt x="262409" y="69036"/>
                </a:moveTo>
                <a:lnTo>
                  <a:pt x="262409" y="74972"/>
                </a:lnTo>
                <a:lnTo>
                  <a:pt x="256474" y="74972"/>
                </a:lnTo>
                <a:lnTo>
                  <a:pt x="256474" y="69036"/>
                </a:lnTo>
                <a:close/>
                <a:moveTo>
                  <a:pt x="268656" y="69036"/>
                </a:moveTo>
                <a:lnTo>
                  <a:pt x="268656" y="74972"/>
                </a:lnTo>
                <a:lnTo>
                  <a:pt x="262721" y="74972"/>
                </a:lnTo>
                <a:lnTo>
                  <a:pt x="262721" y="69036"/>
                </a:lnTo>
                <a:close/>
                <a:moveTo>
                  <a:pt x="274904" y="69036"/>
                </a:moveTo>
                <a:lnTo>
                  <a:pt x="274904" y="74972"/>
                </a:lnTo>
                <a:lnTo>
                  <a:pt x="268968" y="74972"/>
                </a:lnTo>
                <a:lnTo>
                  <a:pt x="268968" y="69036"/>
                </a:lnTo>
                <a:close/>
                <a:moveTo>
                  <a:pt x="6251" y="75285"/>
                </a:moveTo>
                <a:lnTo>
                  <a:pt x="6251" y="81219"/>
                </a:lnTo>
                <a:lnTo>
                  <a:pt x="315" y="81219"/>
                </a:lnTo>
                <a:lnTo>
                  <a:pt x="315" y="75285"/>
                </a:lnTo>
                <a:close/>
                <a:moveTo>
                  <a:pt x="12498" y="75285"/>
                </a:moveTo>
                <a:lnTo>
                  <a:pt x="12498" y="81219"/>
                </a:lnTo>
                <a:lnTo>
                  <a:pt x="6562" y="81219"/>
                </a:lnTo>
                <a:lnTo>
                  <a:pt x="6562" y="75285"/>
                </a:lnTo>
                <a:close/>
                <a:moveTo>
                  <a:pt x="18745" y="75285"/>
                </a:moveTo>
                <a:lnTo>
                  <a:pt x="18745" y="81219"/>
                </a:lnTo>
                <a:lnTo>
                  <a:pt x="12810" y="81219"/>
                </a:lnTo>
                <a:lnTo>
                  <a:pt x="12810" y="75285"/>
                </a:lnTo>
                <a:close/>
                <a:moveTo>
                  <a:pt x="24992" y="75285"/>
                </a:moveTo>
                <a:lnTo>
                  <a:pt x="24992" y="81219"/>
                </a:lnTo>
                <a:lnTo>
                  <a:pt x="19058" y="81219"/>
                </a:lnTo>
                <a:lnTo>
                  <a:pt x="19058" y="75285"/>
                </a:lnTo>
                <a:close/>
                <a:moveTo>
                  <a:pt x="31242" y="75285"/>
                </a:moveTo>
                <a:lnTo>
                  <a:pt x="31242" y="81219"/>
                </a:lnTo>
                <a:lnTo>
                  <a:pt x="25305" y="81219"/>
                </a:lnTo>
                <a:lnTo>
                  <a:pt x="25305" y="75285"/>
                </a:lnTo>
                <a:close/>
                <a:moveTo>
                  <a:pt x="37489" y="75285"/>
                </a:moveTo>
                <a:lnTo>
                  <a:pt x="37489" y="81219"/>
                </a:lnTo>
                <a:lnTo>
                  <a:pt x="31553" y="81219"/>
                </a:lnTo>
                <a:lnTo>
                  <a:pt x="31553" y="75285"/>
                </a:lnTo>
                <a:close/>
                <a:moveTo>
                  <a:pt x="43737" y="75285"/>
                </a:moveTo>
                <a:lnTo>
                  <a:pt x="43737" y="81219"/>
                </a:lnTo>
                <a:lnTo>
                  <a:pt x="37802" y="81219"/>
                </a:lnTo>
                <a:lnTo>
                  <a:pt x="37802" y="75285"/>
                </a:lnTo>
                <a:close/>
                <a:moveTo>
                  <a:pt x="49985" y="75285"/>
                </a:moveTo>
                <a:lnTo>
                  <a:pt x="49985" y="81219"/>
                </a:lnTo>
                <a:lnTo>
                  <a:pt x="44049" y="81219"/>
                </a:lnTo>
                <a:lnTo>
                  <a:pt x="44049" y="75285"/>
                </a:lnTo>
                <a:close/>
                <a:moveTo>
                  <a:pt x="56232" y="75285"/>
                </a:moveTo>
                <a:lnTo>
                  <a:pt x="56232" y="81219"/>
                </a:lnTo>
                <a:lnTo>
                  <a:pt x="50296" y="81219"/>
                </a:lnTo>
                <a:lnTo>
                  <a:pt x="50296" y="75285"/>
                </a:lnTo>
                <a:close/>
                <a:moveTo>
                  <a:pt x="62480" y="75285"/>
                </a:moveTo>
                <a:lnTo>
                  <a:pt x="62480" y="81219"/>
                </a:lnTo>
                <a:lnTo>
                  <a:pt x="56545" y="81219"/>
                </a:lnTo>
                <a:lnTo>
                  <a:pt x="56545" y="75285"/>
                </a:lnTo>
                <a:close/>
                <a:moveTo>
                  <a:pt x="68727" y="75285"/>
                </a:moveTo>
                <a:lnTo>
                  <a:pt x="68727" y="81219"/>
                </a:lnTo>
                <a:lnTo>
                  <a:pt x="62792" y="81219"/>
                </a:lnTo>
                <a:lnTo>
                  <a:pt x="62792" y="75285"/>
                </a:lnTo>
                <a:close/>
                <a:moveTo>
                  <a:pt x="74975" y="75285"/>
                </a:moveTo>
                <a:lnTo>
                  <a:pt x="74975" y="81219"/>
                </a:lnTo>
                <a:lnTo>
                  <a:pt x="69039" y="81219"/>
                </a:lnTo>
                <a:lnTo>
                  <a:pt x="69039" y="75285"/>
                </a:lnTo>
                <a:close/>
                <a:moveTo>
                  <a:pt x="81223" y="75285"/>
                </a:moveTo>
                <a:lnTo>
                  <a:pt x="81223" y="81219"/>
                </a:lnTo>
                <a:lnTo>
                  <a:pt x="75286" y="81219"/>
                </a:lnTo>
                <a:lnTo>
                  <a:pt x="75286" y="75285"/>
                </a:lnTo>
                <a:close/>
                <a:moveTo>
                  <a:pt x="87470" y="75285"/>
                </a:moveTo>
                <a:lnTo>
                  <a:pt x="87470" y="81219"/>
                </a:lnTo>
                <a:lnTo>
                  <a:pt x="81535" y="81219"/>
                </a:lnTo>
                <a:lnTo>
                  <a:pt x="81535" y="75285"/>
                </a:lnTo>
                <a:close/>
                <a:moveTo>
                  <a:pt x="93718" y="75285"/>
                </a:moveTo>
                <a:lnTo>
                  <a:pt x="93718" y="81219"/>
                </a:lnTo>
                <a:lnTo>
                  <a:pt x="87784" y="81219"/>
                </a:lnTo>
                <a:lnTo>
                  <a:pt x="87784" y="75285"/>
                </a:lnTo>
                <a:close/>
                <a:moveTo>
                  <a:pt x="99967" y="75285"/>
                </a:moveTo>
                <a:lnTo>
                  <a:pt x="99967" y="81219"/>
                </a:lnTo>
                <a:lnTo>
                  <a:pt x="94031" y="81219"/>
                </a:lnTo>
                <a:lnTo>
                  <a:pt x="94031" y="75285"/>
                </a:lnTo>
                <a:close/>
                <a:moveTo>
                  <a:pt x="106214" y="75285"/>
                </a:moveTo>
                <a:lnTo>
                  <a:pt x="106214" y="81219"/>
                </a:lnTo>
                <a:lnTo>
                  <a:pt x="100278" y="81219"/>
                </a:lnTo>
                <a:lnTo>
                  <a:pt x="100278" y="75285"/>
                </a:lnTo>
                <a:close/>
                <a:moveTo>
                  <a:pt x="112461" y="75285"/>
                </a:moveTo>
                <a:lnTo>
                  <a:pt x="112461" y="81219"/>
                </a:lnTo>
                <a:lnTo>
                  <a:pt x="106527" y="81219"/>
                </a:lnTo>
                <a:lnTo>
                  <a:pt x="106527" y="75285"/>
                </a:lnTo>
                <a:close/>
                <a:moveTo>
                  <a:pt x="118710" y="75285"/>
                </a:moveTo>
                <a:lnTo>
                  <a:pt x="118710" y="81219"/>
                </a:lnTo>
                <a:lnTo>
                  <a:pt x="112774" y="81219"/>
                </a:lnTo>
                <a:lnTo>
                  <a:pt x="112774" y="75285"/>
                </a:lnTo>
                <a:close/>
                <a:moveTo>
                  <a:pt x="124957" y="75285"/>
                </a:moveTo>
                <a:lnTo>
                  <a:pt x="124957" y="81219"/>
                </a:lnTo>
                <a:lnTo>
                  <a:pt x="119021" y="81219"/>
                </a:lnTo>
                <a:lnTo>
                  <a:pt x="119021" y="75285"/>
                </a:lnTo>
                <a:close/>
                <a:moveTo>
                  <a:pt x="131204" y="75285"/>
                </a:moveTo>
                <a:lnTo>
                  <a:pt x="131204" y="81219"/>
                </a:lnTo>
                <a:lnTo>
                  <a:pt x="125270" y="81219"/>
                </a:lnTo>
                <a:lnTo>
                  <a:pt x="125270" y="75285"/>
                </a:lnTo>
                <a:close/>
                <a:moveTo>
                  <a:pt x="137451" y="75285"/>
                </a:moveTo>
                <a:lnTo>
                  <a:pt x="137451" y="81219"/>
                </a:lnTo>
                <a:lnTo>
                  <a:pt x="131517" y="81219"/>
                </a:lnTo>
                <a:lnTo>
                  <a:pt x="131517" y="75285"/>
                </a:lnTo>
                <a:close/>
                <a:moveTo>
                  <a:pt x="143702" y="75285"/>
                </a:moveTo>
                <a:lnTo>
                  <a:pt x="143702" y="81219"/>
                </a:lnTo>
                <a:lnTo>
                  <a:pt x="137766" y="81219"/>
                </a:lnTo>
                <a:lnTo>
                  <a:pt x="137766" y="75285"/>
                </a:lnTo>
                <a:close/>
                <a:moveTo>
                  <a:pt x="149949" y="75285"/>
                </a:moveTo>
                <a:lnTo>
                  <a:pt x="149949" y="81219"/>
                </a:lnTo>
                <a:lnTo>
                  <a:pt x="144015" y="81219"/>
                </a:lnTo>
                <a:lnTo>
                  <a:pt x="144015" y="75285"/>
                </a:lnTo>
                <a:close/>
                <a:moveTo>
                  <a:pt x="156196" y="75285"/>
                </a:moveTo>
                <a:lnTo>
                  <a:pt x="156196" y="81219"/>
                </a:lnTo>
                <a:lnTo>
                  <a:pt x="150262" y="81219"/>
                </a:lnTo>
                <a:lnTo>
                  <a:pt x="150262" y="75285"/>
                </a:lnTo>
                <a:close/>
                <a:moveTo>
                  <a:pt x="162445" y="75285"/>
                </a:moveTo>
                <a:lnTo>
                  <a:pt x="162445" y="81219"/>
                </a:lnTo>
                <a:lnTo>
                  <a:pt x="156509" y="81219"/>
                </a:lnTo>
                <a:lnTo>
                  <a:pt x="156509" y="75285"/>
                </a:lnTo>
                <a:close/>
                <a:moveTo>
                  <a:pt x="168692" y="75285"/>
                </a:moveTo>
                <a:lnTo>
                  <a:pt x="168692" y="81219"/>
                </a:lnTo>
                <a:lnTo>
                  <a:pt x="162756" y="81219"/>
                </a:lnTo>
                <a:lnTo>
                  <a:pt x="162756" y="75285"/>
                </a:lnTo>
                <a:close/>
                <a:moveTo>
                  <a:pt x="174939" y="75285"/>
                </a:moveTo>
                <a:lnTo>
                  <a:pt x="174939" y="81219"/>
                </a:lnTo>
                <a:lnTo>
                  <a:pt x="169005" y="81219"/>
                </a:lnTo>
                <a:lnTo>
                  <a:pt x="169005" y="75285"/>
                </a:lnTo>
                <a:close/>
                <a:moveTo>
                  <a:pt x="181186" y="75285"/>
                </a:moveTo>
                <a:lnTo>
                  <a:pt x="181186" y="81219"/>
                </a:lnTo>
                <a:lnTo>
                  <a:pt x="175252" y="81219"/>
                </a:lnTo>
                <a:lnTo>
                  <a:pt x="175252" y="75285"/>
                </a:lnTo>
                <a:close/>
                <a:moveTo>
                  <a:pt x="187435" y="75285"/>
                </a:moveTo>
                <a:lnTo>
                  <a:pt x="187435" y="81219"/>
                </a:lnTo>
                <a:lnTo>
                  <a:pt x="181499" y="81219"/>
                </a:lnTo>
                <a:lnTo>
                  <a:pt x="181499" y="75285"/>
                </a:lnTo>
                <a:close/>
                <a:moveTo>
                  <a:pt x="193684" y="75285"/>
                </a:moveTo>
                <a:lnTo>
                  <a:pt x="193684" y="81219"/>
                </a:lnTo>
                <a:lnTo>
                  <a:pt x="187749" y="81219"/>
                </a:lnTo>
                <a:lnTo>
                  <a:pt x="187749" y="75285"/>
                </a:lnTo>
                <a:close/>
                <a:moveTo>
                  <a:pt x="199931" y="75285"/>
                </a:moveTo>
                <a:lnTo>
                  <a:pt x="199931" y="81219"/>
                </a:lnTo>
                <a:lnTo>
                  <a:pt x="193996" y="81219"/>
                </a:lnTo>
                <a:lnTo>
                  <a:pt x="193996" y="75285"/>
                </a:lnTo>
                <a:close/>
                <a:moveTo>
                  <a:pt x="206180" y="75285"/>
                </a:moveTo>
                <a:lnTo>
                  <a:pt x="206180" y="81219"/>
                </a:lnTo>
                <a:lnTo>
                  <a:pt x="200244" y="81219"/>
                </a:lnTo>
                <a:lnTo>
                  <a:pt x="200244" y="75285"/>
                </a:lnTo>
                <a:close/>
                <a:moveTo>
                  <a:pt x="212427" y="75285"/>
                </a:moveTo>
                <a:lnTo>
                  <a:pt x="212427" y="81219"/>
                </a:lnTo>
                <a:lnTo>
                  <a:pt x="206491" y="81219"/>
                </a:lnTo>
                <a:lnTo>
                  <a:pt x="206491" y="75285"/>
                </a:lnTo>
                <a:close/>
                <a:moveTo>
                  <a:pt x="218674" y="75285"/>
                </a:moveTo>
                <a:lnTo>
                  <a:pt x="218674" y="81219"/>
                </a:lnTo>
                <a:lnTo>
                  <a:pt x="212739" y="81219"/>
                </a:lnTo>
                <a:lnTo>
                  <a:pt x="212739" y="75285"/>
                </a:lnTo>
                <a:close/>
                <a:moveTo>
                  <a:pt x="224921" y="75285"/>
                </a:moveTo>
                <a:lnTo>
                  <a:pt x="224921" y="81219"/>
                </a:lnTo>
                <a:lnTo>
                  <a:pt x="218987" y="81219"/>
                </a:lnTo>
                <a:lnTo>
                  <a:pt x="218987" y="75285"/>
                </a:lnTo>
                <a:close/>
                <a:moveTo>
                  <a:pt x="231170" y="75285"/>
                </a:moveTo>
                <a:lnTo>
                  <a:pt x="231170" y="81219"/>
                </a:lnTo>
                <a:lnTo>
                  <a:pt x="225234" y="81219"/>
                </a:lnTo>
                <a:lnTo>
                  <a:pt x="225234" y="75285"/>
                </a:lnTo>
                <a:close/>
                <a:moveTo>
                  <a:pt x="237417" y="75285"/>
                </a:moveTo>
                <a:lnTo>
                  <a:pt x="237417" y="81219"/>
                </a:lnTo>
                <a:lnTo>
                  <a:pt x="231481" y="81219"/>
                </a:lnTo>
                <a:lnTo>
                  <a:pt x="231481" y="75285"/>
                </a:lnTo>
                <a:close/>
                <a:moveTo>
                  <a:pt x="243664" y="75285"/>
                </a:moveTo>
                <a:lnTo>
                  <a:pt x="243664" y="81219"/>
                </a:lnTo>
                <a:lnTo>
                  <a:pt x="237729" y="81219"/>
                </a:lnTo>
                <a:lnTo>
                  <a:pt x="237729" y="75285"/>
                </a:lnTo>
                <a:close/>
                <a:moveTo>
                  <a:pt x="249911" y="75285"/>
                </a:moveTo>
                <a:lnTo>
                  <a:pt x="249911" y="81219"/>
                </a:lnTo>
                <a:lnTo>
                  <a:pt x="243977" y="81219"/>
                </a:lnTo>
                <a:lnTo>
                  <a:pt x="243977" y="75285"/>
                </a:lnTo>
                <a:close/>
                <a:moveTo>
                  <a:pt x="256161" y="75285"/>
                </a:moveTo>
                <a:lnTo>
                  <a:pt x="256161" y="81219"/>
                </a:lnTo>
                <a:lnTo>
                  <a:pt x="250225" y="81219"/>
                </a:lnTo>
                <a:lnTo>
                  <a:pt x="250225" y="75285"/>
                </a:lnTo>
                <a:close/>
                <a:moveTo>
                  <a:pt x="262409" y="75285"/>
                </a:moveTo>
                <a:lnTo>
                  <a:pt x="262409" y="81219"/>
                </a:lnTo>
                <a:lnTo>
                  <a:pt x="256474" y="81219"/>
                </a:lnTo>
                <a:lnTo>
                  <a:pt x="256474" y="75285"/>
                </a:lnTo>
                <a:close/>
                <a:moveTo>
                  <a:pt x="268656" y="75285"/>
                </a:moveTo>
                <a:lnTo>
                  <a:pt x="268656" y="81219"/>
                </a:lnTo>
                <a:lnTo>
                  <a:pt x="262721" y="81219"/>
                </a:lnTo>
                <a:lnTo>
                  <a:pt x="262721" y="75285"/>
                </a:lnTo>
                <a:close/>
                <a:moveTo>
                  <a:pt x="274904" y="75285"/>
                </a:moveTo>
                <a:lnTo>
                  <a:pt x="274904" y="81219"/>
                </a:lnTo>
                <a:lnTo>
                  <a:pt x="268968" y="81219"/>
                </a:lnTo>
                <a:lnTo>
                  <a:pt x="268968" y="75285"/>
                </a:lnTo>
                <a:close/>
                <a:moveTo>
                  <a:pt x="6251" y="81532"/>
                </a:moveTo>
                <a:lnTo>
                  <a:pt x="6251" y="87466"/>
                </a:lnTo>
                <a:lnTo>
                  <a:pt x="315" y="87466"/>
                </a:lnTo>
                <a:lnTo>
                  <a:pt x="315" y="81532"/>
                </a:lnTo>
                <a:close/>
                <a:moveTo>
                  <a:pt x="12498" y="81532"/>
                </a:moveTo>
                <a:lnTo>
                  <a:pt x="12498" y="87466"/>
                </a:lnTo>
                <a:lnTo>
                  <a:pt x="6562" y="87466"/>
                </a:lnTo>
                <a:lnTo>
                  <a:pt x="6562" y="81532"/>
                </a:lnTo>
                <a:close/>
                <a:moveTo>
                  <a:pt x="18745" y="81532"/>
                </a:moveTo>
                <a:lnTo>
                  <a:pt x="18745" y="87466"/>
                </a:lnTo>
                <a:lnTo>
                  <a:pt x="12810" y="87466"/>
                </a:lnTo>
                <a:lnTo>
                  <a:pt x="12810" y="81532"/>
                </a:lnTo>
                <a:close/>
                <a:moveTo>
                  <a:pt x="24992" y="81532"/>
                </a:moveTo>
                <a:lnTo>
                  <a:pt x="24992" y="87466"/>
                </a:lnTo>
                <a:lnTo>
                  <a:pt x="19058" y="87466"/>
                </a:lnTo>
                <a:lnTo>
                  <a:pt x="19058" y="81532"/>
                </a:lnTo>
                <a:close/>
                <a:moveTo>
                  <a:pt x="31242" y="81532"/>
                </a:moveTo>
                <a:lnTo>
                  <a:pt x="31242" y="87466"/>
                </a:lnTo>
                <a:lnTo>
                  <a:pt x="25305" y="87466"/>
                </a:lnTo>
                <a:lnTo>
                  <a:pt x="25305" y="81532"/>
                </a:lnTo>
                <a:close/>
                <a:moveTo>
                  <a:pt x="37489" y="81532"/>
                </a:moveTo>
                <a:lnTo>
                  <a:pt x="37489" y="87466"/>
                </a:lnTo>
                <a:lnTo>
                  <a:pt x="31553" y="87466"/>
                </a:lnTo>
                <a:lnTo>
                  <a:pt x="31553" y="81532"/>
                </a:lnTo>
                <a:close/>
                <a:moveTo>
                  <a:pt x="43737" y="81532"/>
                </a:moveTo>
                <a:lnTo>
                  <a:pt x="43737" y="87466"/>
                </a:lnTo>
                <a:lnTo>
                  <a:pt x="37802" y="87466"/>
                </a:lnTo>
                <a:lnTo>
                  <a:pt x="37802" y="81532"/>
                </a:lnTo>
                <a:close/>
                <a:moveTo>
                  <a:pt x="49985" y="81532"/>
                </a:moveTo>
                <a:lnTo>
                  <a:pt x="49985" y="87466"/>
                </a:lnTo>
                <a:lnTo>
                  <a:pt x="44049" y="87466"/>
                </a:lnTo>
                <a:lnTo>
                  <a:pt x="44049" y="81532"/>
                </a:lnTo>
                <a:close/>
                <a:moveTo>
                  <a:pt x="56232" y="81532"/>
                </a:moveTo>
                <a:lnTo>
                  <a:pt x="56232" y="87466"/>
                </a:lnTo>
                <a:lnTo>
                  <a:pt x="50296" y="87466"/>
                </a:lnTo>
                <a:lnTo>
                  <a:pt x="50296" y="81532"/>
                </a:lnTo>
                <a:close/>
                <a:moveTo>
                  <a:pt x="62480" y="81532"/>
                </a:moveTo>
                <a:lnTo>
                  <a:pt x="62480" y="87466"/>
                </a:lnTo>
                <a:lnTo>
                  <a:pt x="56545" y="87466"/>
                </a:lnTo>
                <a:lnTo>
                  <a:pt x="56545" y="81532"/>
                </a:lnTo>
                <a:close/>
                <a:moveTo>
                  <a:pt x="68727" y="81532"/>
                </a:moveTo>
                <a:lnTo>
                  <a:pt x="68727" y="87466"/>
                </a:lnTo>
                <a:lnTo>
                  <a:pt x="62792" y="87466"/>
                </a:lnTo>
                <a:lnTo>
                  <a:pt x="62792" y="81532"/>
                </a:lnTo>
                <a:close/>
                <a:moveTo>
                  <a:pt x="74975" y="81532"/>
                </a:moveTo>
                <a:lnTo>
                  <a:pt x="74975" y="87466"/>
                </a:lnTo>
                <a:lnTo>
                  <a:pt x="69039" y="87466"/>
                </a:lnTo>
                <a:lnTo>
                  <a:pt x="69039" y="81532"/>
                </a:lnTo>
                <a:close/>
                <a:moveTo>
                  <a:pt x="81223" y="81532"/>
                </a:moveTo>
                <a:lnTo>
                  <a:pt x="81223" y="87466"/>
                </a:lnTo>
                <a:lnTo>
                  <a:pt x="75286" y="87466"/>
                </a:lnTo>
                <a:lnTo>
                  <a:pt x="75286" y="81532"/>
                </a:lnTo>
                <a:close/>
                <a:moveTo>
                  <a:pt x="87470" y="81532"/>
                </a:moveTo>
                <a:lnTo>
                  <a:pt x="87470" y="87466"/>
                </a:lnTo>
                <a:lnTo>
                  <a:pt x="81535" y="87466"/>
                </a:lnTo>
                <a:lnTo>
                  <a:pt x="81535" y="81532"/>
                </a:lnTo>
                <a:close/>
                <a:moveTo>
                  <a:pt x="93718" y="81532"/>
                </a:moveTo>
                <a:lnTo>
                  <a:pt x="93718" y="87466"/>
                </a:lnTo>
                <a:lnTo>
                  <a:pt x="87784" y="87466"/>
                </a:lnTo>
                <a:lnTo>
                  <a:pt x="87784" y="81532"/>
                </a:lnTo>
                <a:close/>
                <a:moveTo>
                  <a:pt x="99967" y="81532"/>
                </a:moveTo>
                <a:lnTo>
                  <a:pt x="99967" y="87466"/>
                </a:lnTo>
                <a:lnTo>
                  <a:pt x="94031" y="87466"/>
                </a:lnTo>
                <a:lnTo>
                  <a:pt x="94031" y="81532"/>
                </a:lnTo>
                <a:close/>
                <a:moveTo>
                  <a:pt x="106214" y="81532"/>
                </a:moveTo>
                <a:lnTo>
                  <a:pt x="106214" y="87466"/>
                </a:lnTo>
                <a:lnTo>
                  <a:pt x="100278" y="87466"/>
                </a:lnTo>
                <a:lnTo>
                  <a:pt x="100278" y="81532"/>
                </a:lnTo>
                <a:close/>
                <a:moveTo>
                  <a:pt x="112461" y="81532"/>
                </a:moveTo>
                <a:lnTo>
                  <a:pt x="112461" y="87466"/>
                </a:lnTo>
                <a:lnTo>
                  <a:pt x="106527" y="87466"/>
                </a:lnTo>
                <a:lnTo>
                  <a:pt x="106527" y="81532"/>
                </a:lnTo>
                <a:close/>
                <a:moveTo>
                  <a:pt x="118710" y="81532"/>
                </a:moveTo>
                <a:lnTo>
                  <a:pt x="118710" y="87466"/>
                </a:lnTo>
                <a:lnTo>
                  <a:pt x="112774" y="87466"/>
                </a:lnTo>
                <a:lnTo>
                  <a:pt x="112774" y="81532"/>
                </a:lnTo>
                <a:close/>
                <a:moveTo>
                  <a:pt x="124957" y="81532"/>
                </a:moveTo>
                <a:lnTo>
                  <a:pt x="124957" y="87466"/>
                </a:lnTo>
                <a:lnTo>
                  <a:pt x="119021" y="87466"/>
                </a:lnTo>
                <a:lnTo>
                  <a:pt x="119021" y="81532"/>
                </a:lnTo>
                <a:close/>
                <a:moveTo>
                  <a:pt x="131204" y="81532"/>
                </a:moveTo>
                <a:lnTo>
                  <a:pt x="131204" y="87466"/>
                </a:lnTo>
                <a:lnTo>
                  <a:pt x="125270" y="87466"/>
                </a:lnTo>
                <a:lnTo>
                  <a:pt x="125270" y="81532"/>
                </a:lnTo>
                <a:close/>
                <a:moveTo>
                  <a:pt x="137451" y="81532"/>
                </a:moveTo>
                <a:lnTo>
                  <a:pt x="137451" y="87466"/>
                </a:lnTo>
                <a:lnTo>
                  <a:pt x="131517" y="87466"/>
                </a:lnTo>
                <a:lnTo>
                  <a:pt x="131517" y="81532"/>
                </a:lnTo>
                <a:close/>
                <a:moveTo>
                  <a:pt x="143702" y="81532"/>
                </a:moveTo>
                <a:lnTo>
                  <a:pt x="143702" y="87466"/>
                </a:lnTo>
                <a:lnTo>
                  <a:pt x="137766" y="87466"/>
                </a:lnTo>
                <a:lnTo>
                  <a:pt x="137766" y="81532"/>
                </a:lnTo>
                <a:close/>
                <a:moveTo>
                  <a:pt x="149949" y="81532"/>
                </a:moveTo>
                <a:lnTo>
                  <a:pt x="149949" y="87466"/>
                </a:lnTo>
                <a:lnTo>
                  <a:pt x="144015" y="87466"/>
                </a:lnTo>
                <a:lnTo>
                  <a:pt x="144015" y="81532"/>
                </a:lnTo>
                <a:close/>
                <a:moveTo>
                  <a:pt x="156196" y="81532"/>
                </a:moveTo>
                <a:lnTo>
                  <a:pt x="156196" y="87466"/>
                </a:lnTo>
                <a:lnTo>
                  <a:pt x="150262" y="87466"/>
                </a:lnTo>
                <a:lnTo>
                  <a:pt x="150262" y="81532"/>
                </a:lnTo>
                <a:close/>
                <a:moveTo>
                  <a:pt x="162445" y="81532"/>
                </a:moveTo>
                <a:lnTo>
                  <a:pt x="162445" y="87466"/>
                </a:lnTo>
                <a:lnTo>
                  <a:pt x="156509" y="87466"/>
                </a:lnTo>
                <a:lnTo>
                  <a:pt x="156509" y="81532"/>
                </a:lnTo>
                <a:close/>
                <a:moveTo>
                  <a:pt x="168692" y="81532"/>
                </a:moveTo>
                <a:lnTo>
                  <a:pt x="168692" y="87466"/>
                </a:lnTo>
                <a:lnTo>
                  <a:pt x="162756" y="87466"/>
                </a:lnTo>
                <a:lnTo>
                  <a:pt x="162756" y="81532"/>
                </a:lnTo>
                <a:close/>
                <a:moveTo>
                  <a:pt x="174939" y="81532"/>
                </a:moveTo>
                <a:lnTo>
                  <a:pt x="174939" y="87466"/>
                </a:lnTo>
                <a:lnTo>
                  <a:pt x="169005" y="87466"/>
                </a:lnTo>
                <a:lnTo>
                  <a:pt x="169005" y="81532"/>
                </a:lnTo>
                <a:close/>
                <a:moveTo>
                  <a:pt x="181186" y="81532"/>
                </a:moveTo>
                <a:lnTo>
                  <a:pt x="181186" y="87466"/>
                </a:lnTo>
                <a:lnTo>
                  <a:pt x="175252" y="87466"/>
                </a:lnTo>
                <a:lnTo>
                  <a:pt x="175252" y="81532"/>
                </a:lnTo>
                <a:close/>
                <a:moveTo>
                  <a:pt x="187435" y="81532"/>
                </a:moveTo>
                <a:lnTo>
                  <a:pt x="187435" y="87466"/>
                </a:lnTo>
                <a:lnTo>
                  <a:pt x="181499" y="87466"/>
                </a:lnTo>
                <a:lnTo>
                  <a:pt x="181499" y="81532"/>
                </a:lnTo>
                <a:close/>
                <a:moveTo>
                  <a:pt x="193684" y="81532"/>
                </a:moveTo>
                <a:lnTo>
                  <a:pt x="193684" y="87466"/>
                </a:lnTo>
                <a:lnTo>
                  <a:pt x="187749" y="87466"/>
                </a:lnTo>
                <a:lnTo>
                  <a:pt x="187749" y="81532"/>
                </a:lnTo>
                <a:close/>
                <a:moveTo>
                  <a:pt x="199931" y="81532"/>
                </a:moveTo>
                <a:lnTo>
                  <a:pt x="199931" y="87466"/>
                </a:lnTo>
                <a:lnTo>
                  <a:pt x="193996" y="87466"/>
                </a:lnTo>
                <a:lnTo>
                  <a:pt x="193996" y="81532"/>
                </a:lnTo>
                <a:close/>
                <a:moveTo>
                  <a:pt x="206180" y="81532"/>
                </a:moveTo>
                <a:lnTo>
                  <a:pt x="206180" y="87466"/>
                </a:lnTo>
                <a:lnTo>
                  <a:pt x="200244" y="87466"/>
                </a:lnTo>
                <a:lnTo>
                  <a:pt x="200244" y="81532"/>
                </a:lnTo>
                <a:close/>
                <a:moveTo>
                  <a:pt x="212427" y="81532"/>
                </a:moveTo>
                <a:lnTo>
                  <a:pt x="212427" y="87466"/>
                </a:lnTo>
                <a:lnTo>
                  <a:pt x="206491" y="87466"/>
                </a:lnTo>
                <a:lnTo>
                  <a:pt x="206491" y="81532"/>
                </a:lnTo>
                <a:close/>
                <a:moveTo>
                  <a:pt x="218674" y="81532"/>
                </a:moveTo>
                <a:lnTo>
                  <a:pt x="218674" y="87466"/>
                </a:lnTo>
                <a:lnTo>
                  <a:pt x="212739" y="87466"/>
                </a:lnTo>
                <a:lnTo>
                  <a:pt x="212739" y="81532"/>
                </a:lnTo>
                <a:close/>
                <a:moveTo>
                  <a:pt x="224921" y="81532"/>
                </a:moveTo>
                <a:lnTo>
                  <a:pt x="224921" y="87466"/>
                </a:lnTo>
                <a:lnTo>
                  <a:pt x="218987" y="87466"/>
                </a:lnTo>
                <a:lnTo>
                  <a:pt x="218987" y="81532"/>
                </a:lnTo>
                <a:close/>
                <a:moveTo>
                  <a:pt x="231170" y="81532"/>
                </a:moveTo>
                <a:lnTo>
                  <a:pt x="231170" y="87466"/>
                </a:lnTo>
                <a:lnTo>
                  <a:pt x="225234" y="87466"/>
                </a:lnTo>
                <a:lnTo>
                  <a:pt x="225234" y="81532"/>
                </a:lnTo>
                <a:close/>
                <a:moveTo>
                  <a:pt x="237417" y="81532"/>
                </a:moveTo>
                <a:lnTo>
                  <a:pt x="237417" y="87466"/>
                </a:lnTo>
                <a:lnTo>
                  <a:pt x="231481" y="87466"/>
                </a:lnTo>
                <a:lnTo>
                  <a:pt x="231481" y="81532"/>
                </a:lnTo>
                <a:close/>
                <a:moveTo>
                  <a:pt x="243664" y="81532"/>
                </a:moveTo>
                <a:lnTo>
                  <a:pt x="243664" y="87466"/>
                </a:lnTo>
                <a:lnTo>
                  <a:pt x="237729" y="87466"/>
                </a:lnTo>
                <a:lnTo>
                  <a:pt x="237729" y="81532"/>
                </a:lnTo>
                <a:close/>
                <a:moveTo>
                  <a:pt x="249911" y="81532"/>
                </a:moveTo>
                <a:lnTo>
                  <a:pt x="249911" y="87466"/>
                </a:lnTo>
                <a:lnTo>
                  <a:pt x="243977" y="87466"/>
                </a:lnTo>
                <a:lnTo>
                  <a:pt x="243977" y="81532"/>
                </a:lnTo>
                <a:close/>
                <a:moveTo>
                  <a:pt x="256161" y="81532"/>
                </a:moveTo>
                <a:lnTo>
                  <a:pt x="256161" y="87466"/>
                </a:lnTo>
                <a:lnTo>
                  <a:pt x="250225" y="87466"/>
                </a:lnTo>
                <a:lnTo>
                  <a:pt x="250225" y="81532"/>
                </a:lnTo>
                <a:close/>
                <a:moveTo>
                  <a:pt x="262409" y="81532"/>
                </a:moveTo>
                <a:lnTo>
                  <a:pt x="262409" y="87466"/>
                </a:lnTo>
                <a:lnTo>
                  <a:pt x="256474" y="87466"/>
                </a:lnTo>
                <a:lnTo>
                  <a:pt x="256474" y="81532"/>
                </a:lnTo>
                <a:close/>
                <a:moveTo>
                  <a:pt x="268656" y="81532"/>
                </a:moveTo>
                <a:lnTo>
                  <a:pt x="268656" y="87466"/>
                </a:lnTo>
                <a:lnTo>
                  <a:pt x="262721" y="87466"/>
                </a:lnTo>
                <a:lnTo>
                  <a:pt x="262721" y="81532"/>
                </a:lnTo>
                <a:close/>
                <a:moveTo>
                  <a:pt x="274904" y="81532"/>
                </a:moveTo>
                <a:lnTo>
                  <a:pt x="274904" y="87466"/>
                </a:lnTo>
                <a:lnTo>
                  <a:pt x="268968" y="87466"/>
                </a:lnTo>
                <a:lnTo>
                  <a:pt x="268968" y="81532"/>
                </a:lnTo>
                <a:close/>
                <a:moveTo>
                  <a:pt x="6251" y="87779"/>
                </a:moveTo>
                <a:lnTo>
                  <a:pt x="6251" y="93713"/>
                </a:lnTo>
                <a:lnTo>
                  <a:pt x="315" y="93713"/>
                </a:lnTo>
                <a:lnTo>
                  <a:pt x="315" y="87779"/>
                </a:lnTo>
                <a:close/>
                <a:moveTo>
                  <a:pt x="12498" y="87779"/>
                </a:moveTo>
                <a:lnTo>
                  <a:pt x="12498" y="93713"/>
                </a:lnTo>
                <a:lnTo>
                  <a:pt x="6562" y="93713"/>
                </a:lnTo>
                <a:lnTo>
                  <a:pt x="6562" y="87779"/>
                </a:lnTo>
                <a:close/>
                <a:moveTo>
                  <a:pt x="18745" y="87779"/>
                </a:moveTo>
                <a:lnTo>
                  <a:pt x="18745" y="93713"/>
                </a:lnTo>
                <a:lnTo>
                  <a:pt x="12810" y="93713"/>
                </a:lnTo>
                <a:lnTo>
                  <a:pt x="12810" y="87779"/>
                </a:lnTo>
                <a:close/>
                <a:moveTo>
                  <a:pt x="24992" y="87779"/>
                </a:moveTo>
                <a:lnTo>
                  <a:pt x="24992" y="93713"/>
                </a:lnTo>
                <a:lnTo>
                  <a:pt x="19058" y="93713"/>
                </a:lnTo>
                <a:lnTo>
                  <a:pt x="19058" y="87779"/>
                </a:lnTo>
                <a:close/>
                <a:moveTo>
                  <a:pt x="31242" y="87779"/>
                </a:moveTo>
                <a:lnTo>
                  <a:pt x="31242" y="93713"/>
                </a:lnTo>
                <a:lnTo>
                  <a:pt x="25305" y="93713"/>
                </a:lnTo>
                <a:lnTo>
                  <a:pt x="25305" y="87779"/>
                </a:lnTo>
                <a:close/>
                <a:moveTo>
                  <a:pt x="37489" y="87779"/>
                </a:moveTo>
                <a:lnTo>
                  <a:pt x="37489" y="93713"/>
                </a:lnTo>
                <a:lnTo>
                  <a:pt x="31553" y="93713"/>
                </a:lnTo>
                <a:lnTo>
                  <a:pt x="31553" y="87779"/>
                </a:lnTo>
                <a:close/>
                <a:moveTo>
                  <a:pt x="43737" y="87779"/>
                </a:moveTo>
                <a:lnTo>
                  <a:pt x="43737" y="93713"/>
                </a:lnTo>
                <a:lnTo>
                  <a:pt x="37802" y="93713"/>
                </a:lnTo>
                <a:lnTo>
                  <a:pt x="37802" y="87779"/>
                </a:lnTo>
                <a:close/>
                <a:moveTo>
                  <a:pt x="49985" y="87779"/>
                </a:moveTo>
                <a:lnTo>
                  <a:pt x="49985" y="93713"/>
                </a:lnTo>
                <a:lnTo>
                  <a:pt x="44049" y="93713"/>
                </a:lnTo>
                <a:lnTo>
                  <a:pt x="44049" y="87779"/>
                </a:lnTo>
                <a:close/>
                <a:moveTo>
                  <a:pt x="56232" y="87779"/>
                </a:moveTo>
                <a:lnTo>
                  <a:pt x="56232" y="93713"/>
                </a:lnTo>
                <a:lnTo>
                  <a:pt x="50296" y="93713"/>
                </a:lnTo>
                <a:lnTo>
                  <a:pt x="50296" y="87779"/>
                </a:lnTo>
                <a:close/>
                <a:moveTo>
                  <a:pt x="62480" y="87779"/>
                </a:moveTo>
                <a:lnTo>
                  <a:pt x="62480" y="93713"/>
                </a:lnTo>
                <a:lnTo>
                  <a:pt x="56545" y="93713"/>
                </a:lnTo>
                <a:lnTo>
                  <a:pt x="56545" y="87779"/>
                </a:lnTo>
                <a:close/>
                <a:moveTo>
                  <a:pt x="68727" y="87779"/>
                </a:moveTo>
                <a:lnTo>
                  <a:pt x="68727" y="93713"/>
                </a:lnTo>
                <a:lnTo>
                  <a:pt x="62792" y="93713"/>
                </a:lnTo>
                <a:lnTo>
                  <a:pt x="62792" y="87779"/>
                </a:lnTo>
                <a:close/>
                <a:moveTo>
                  <a:pt x="74975" y="87779"/>
                </a:moveTo>
                <a:lnTo>
                  <a:pt x="74975" y="93713"/>
                </a:lnTo>
                <a:lnTo>
                  <a:pt x="69039" y="93713"/>
                </a:lnTo>
                <a:lnTo>
                  <a:pt x="69039" y="87779"/>
                </a:lnTo>
                <a:close/>
                <a:moveTo>
                  <a:pt x="81223" y="87779"/>
                </a:moveTo>
                <a:lnTo>
                  <a:pt x="81223" y="93713"/>
                </a:lnTo>
                <a:lnTo>
                  <a:pt x="75286" y="93713"/>
                </a:lnTo>
                <a:lnTo>
                  <a:pt x="75286" y="87779"/>
                </a:lnTo>
                <a:close/>
                <a:moveTo>
                  <a:pt x="87470" y="87779"/>
                </a:moveTo>
                <a:lnTo>
                  <a:pt x="87470" y="93713"/>
                </a:lnTo>
                <a:lnTo>
                  <a:pt x="81535" y="93713"/>
                </a:lnTo>
                <a:lnTo>
                  <a:pt x="81535" y="87779"/>
                </a:lnTo>
                <a:close/>
                <a:moveTo>
                  <a:pt x="93718" y="87779"/>
                </a:moveTo>
                <a:lnTo>
                  <a:pt x="93718" y="93713"/>
                </a:lnTo>
                <a:lnTo>
                  <a:pt x="87784" y="93713"/>
                </a:lnTo>
                <a:lnTo>
                  <a:pt x="87784" y="87779"/>
                </a:lnTo>
                <a:close/>
                <a:moveTo>
                  <a:pt x="162445" y="87779"/>
                </a:moveTo>
                <a:lnTo>
                  <a:pt x="162445" y="93713"/>
                </a:lnTo>
                <a:lnTo>
                  <a:pt x="156509" y="93713"/>
                </a:lnTo>
                <a:lnTo>
                  <a:pt x="156509" y="87779"/>
                </a:lnTo>
                <a:close/>
                <a:moveTo>
                  <a:pt x="168692" y="87779"/>
                </a:moveTo>
                <a:lnTo>
                  <a:pt x="168692" y="93713"/>
                </a:lnTo>
                <a:lnTo>
                  <a:pt x="162756" y="93713"/>
                </a:lnTo>
                <a:lnTo>
                  <a:pt x="162756" y="87779"/>
                </a:lnTo>
                <a:close/>
                <a:moveTo>
                  <a:pt x="174939" y="87779"/>
                </a:moveTo>
                <a:lnTo>
                  <a:pt x="174939" y="93713"/>
                </a:lnTo>
                <a:lnTo>
                  <a:pt x="169005" y="93713"/>
                </a:lnTo>
                <a:lnTo>
                  <a:pt x="169005" y="87779"/>
                </a:lnTo>
                <a:close/>
                <a:moveTo>
                  <a:pt x="181186" y="87779"/>
                </a:moveTo>
                <a:lnTo>
                  <a:pt x="181186" y="93713"/>
                </a:lnTo>
                <a:lnTo>
                  <a:pt x="175252" y="93713"/>
                </a:lnTo>
                <a:lnTo>
                  <a:pt x="175252" y="87779"/>
                </a:lnTo>
                <a:close/>
                <a:moveTo>
                  <a:pt x="187435" y="87779"/>
                </a:moveTo>
                <a:lnTo>
                  <a:pt x="187435" y="93713"/>
                </a:lnTo>
                <a:lnTo>
                  <a:pt x="181499" y="93713"/>
                </a:lnTo>
                <a:lnTo>
                  <a:pt x="181499" y="87779"/>
                </a:lnTo>
                <a:close/>
                <a:moveTo>
                  <a:pt x="193684" y="87779"/>
                </a:moveTo>
                <a:lnTo>
                  <a:pt x="193684" y="93713"/>
                </a:lnTo>
                <a:lnTo>
                  <a:pt x="187749" y="93713"/>
                </a:lnTo>
                <a:lnTo>
                  <a:pt x="187749" y="87779"/>
                </a:lnTo>
                <a:close/>
                <a:moveTo>
                  <a:pt x="199931" y="87779"/>
                </a:moveTo>
                <a:lnTo>
                  <a:pt x="199931" y="93713"/>
                </a:lnTo>
                <a:lnTo>
                  <a:pt x="193996" y="93713"/>
                </a:lnTo>
                <a:lnTo>
                  <a:pt x="193996" y="87779"/>
                </a:lnTo>
                <a:close/>
                <a:moveTo>
                  <a:pt x="206180" y="87779"/>
                </a:moveTo>
                <a:lnTo>
                  <a:pt x="206180" y="93713"/>
                </a:lnTo>
                <a:lnTo>
                  <a:pt x="200244" y="93713"/>
                </a:lnTo>
                <a:lnTo>
                  <a:pt x="200244" y="87779"/>
                </a:lnTo>
                <a:close/>
                <a:moveTo>
                  <a:pt x="212427" y="87779"/>
                </a:moveTo>
                <a:lnTo>
                  <a:pt x="212427" y="93713"/>
                </a:lnTo>
                <a:lnTo>
                  <a:pt x="206491" y="93713"/>
                </a:lnTo>
                <a:lnTo>
                  <a:pt x="206491" y="87779"/>
                </a:lnTo>
                <a:close/>
                <a:moveTo>
                  <a:pt x="99967" y="87781"/>
                </a:moveTo>
                <a:lnTo>
                  <a:pt x="99967" y="93717"/>
                </a:lnTo>
                <a:lnTo>
                  <a:pt x="94031" y="93717"/>
                </a:lnTo>
                <a:lnTo>
                  <a:pt x="94031" y="87781"/>
                </a:lnTo>
                <a:close/>
                <a:moveTo>
                  <a:pt x="106214" y="87781"/>
                </a:moveTo>
                <a:lnTo>
                  <a:pt x="106214" y="93717"/>
                </a:lnTo>
                <a:lnTo>
                  <a:pt x="100278" y="93717"/>
                </a:lnTo>
                <a:lnTo>
                  <a:pt x="100278" y="87781"/>
                </a:lnTo>
                <a:close/>
                <a:moveTo>
                  <a:pt x="112461" y="87781"/>
                </a:moveTo>
                <a:lnTo>
                  <a:pt x="112461" y="93717"/>
                </a:lnTo>
                <a:lnTo>
                  <a:pt x="106527" y="93717"/>
                </a:lnTo>
                <a:lnTo>
                  <a:pt x="106527" y="87781"/>
                </a:lnTo>
                <a:close/>
                <a:moveTo>
                  <a:pt x="118710" y="87781"/>
                </a:moveTo>
                <a:lnTo>
                  <a:pt x="118710" y="93717"/>
                </a:lnTo>
                <a:lnTo>
                  <a:pt x="112774" y="93717"/>
                </a:lnTo>
                <a:lnTo>
                  <a:pt x="112774" y="87781"/>
                </a:lnTo>
                <a:close/>
                <a:moveTo>
                  <a:pt x="124957" y="87781"/>
                </a:moveTo>
                <a:lnTo>
                  <a:pt x="124957" y="93717"/>
                </a:lnTo>
                <a:lnTo>
                  <a:pt x="119021" y="93717"/>
                </a:lnTo>
                <a:lnTo>
                  <a:pt x="119021" y="87781"/>
                </a:lnTo>
                <a:close/>
                <a:moveTo>
                  <a:pt x="131204" y="87781"/>
                </a:moveTo>
                <a:lnTo>
                  <a:pt x="131204" y="93717"/>
                </a:lnTo>
                <a:lnTo>
                  <a:pt x="125270" y="93717"/>
                </a:lnTo>
                <a:lnTo>
                  <a:pt x="125270" y="87781"/>
                </a:lnTo>
                <a:close/>
                <a:moveTo>
                  <a:pt x="137451" y="87781"/>
                </a:moveTo>
                <a:lnTo>
                  <a:pt x="137451" y="93717"/>
                </a:lnTo>
                <a:lnTo>
                  <a:pt x="131517" y="93717"/>
                </a:lnTo>
                <a:lnTo>
                  <a:pt x="131517" y="87781"/>
                </a:lnTo>
                <a:close/>
                <a:moveTo>
                  <a:pt x="143702" y="87781"/>
                </a:moveTo>
                <a:lnTo>
                  <a:pt x="143702" y="93717"/>
                </a:lnTo>
                <a:lnTo>
                  <a:pt x="137766" y="93717"/>
                </a:lnTo>
                <a:lnTo>
                  <a:pt x="137766" y="87781"/>
                </a:lnTo>
                <a:close/>
                <a:moveTo>
                  <a:pt x="149949" y="87781"/>
                </a:moveTo>
                <a:lnTo>
                  <a:pt x="149949" y="93717"/>
                </a:lnTo>
                <a:lnTo>
                  <a:pt x="144015" y="93717"/>
                </a:lnTo>
                <a:lnTo>
                  <a:pt x="144015" y="87781"/>
                </a:lnTo>
                <a:close/>
                <a:moveTo>
                  <a:pt x="156196" y="87781"/>
                </a:moveTo>
                <a:lnTo>
                  <a:pt x="156196" y="93717"/>
                </a:lnTo>
                <a:lnTo>
                  <a:pt x="150262" y="93717"/>
                </a:lnTo>
                <a:lnTo>
                  <a:pt x="150262" y="87781"/>
                </a:lnTo>
                <a:close/>
                <a:moveTo>
                  <a:pt x="218674" y="87781"/>
                </a:moveTo>
                <a:lnTo>
                  <a:pt x="218674" y="93717"/>
                </a:lnTo>
                <a:lnTo>
                  <a:pt x="212739" y="93717"/>
                </a:lnTo>
                <a:lnTo>
                  <a:pt x="212739" y="87781"/>
                </a:lnTo>
                <a:close/>
                <a:moveTo>
                  <a:pt x="224921" y="87781"/>
                </a:moveTo>
                <a:lnTo>
                  <a:pt x="224921" y="93717"/>
                </a:lnTo>
                <a:lnTo>
                  <a:pt x="218987" y="93717"/>
                </a:lnTo>
                <a:lnTo>
                  <a:pt x="218987" y="87781"/>
                </a:lnTo>
                <a:close/>
                <a:moveTo>
                  <a:pt x="231170" y="87781"/>
                </a:moveTo>
                <a:lnTo>
                  <a:pt x="231170" y="93717"/>
                </a:lnTo>
                <a:lnTo>
                  <a:pt x="225234" y="93717"/>
                </a:lnTo>
                <a:lnTo>
                  <a:pt x="225234" y="87781"/>
                </a:lnTo>
                <a:close/>
                <a:moveTo>
                  <a:pt x="237417" y="87781"/>
                </a:moveTo>
                <a:lnTo>
                  <a:pt x="237417" y="93717"/>
                </a:lnTo>
                <a:lnTo>
                  <a:pt x="231481" y="93717"/>
                </a:lnTo>
                <a:lnTo>
                  <a:pt x="231481" y="87781"/>
                </a:lnTo>
                <a:close/>
                <a:moveTo>
                  <a:pt x="243664" y="87781"/>
                </a:moveTo>
                <a:lnTo>
                  <a:pt x="243664" y="93717"/>
                </a:lnTo>
                <a:lnTo>
                  <a:pt x="237729" y="93717"/>
                </a:lnTo>
                <a:lnTo>
                  <a:pt x="237729" y="87781"/>
                </a:lnTo>
                <a:close/>
                <a:moveTo>
                  <a:pt x="249911" y="87781"/>
                </a:moveTo>
                <a:lnTo>
                  <a:pt x="249911" y="93717"/>
                </a:lnTo>
                <a:lnTo>
                  <a:pt x="243977" y="93717"/>
                </a:lnTo>
                <a:lnTo>
                  <a:pt x="243977" y="87781"/>
                </a:lnTo>
                <a:close/>
                <a:moveTo>
                  <a:pt x="256161" y="87781"/>
                </a:moveTo>
                <a:lnTo>
                  <a:pt x="256161" y="93717"/>
                </a:lnTo>
                <a:lnTo>
                  <a:pt x="250225" y="93717"/>
                </a:lnTo>
                <a:lnTo>
                  <a:pt x="250225" y="87781"/>
                </a:lnTo>
                <a:close/>
                <a:moveTo>
                  <a:pt x="262409" y="87781"/>
                </a:moveTo>
                <a:lnTo>
                  <a:pt x="262409" y="93717"/>
                </a:lnTo>
                <a:lnTo>
                  <a:pt x="256474" y="93717"/>
                </a:lnTo>
                <a:lnTo>
                  <a:pt x="256474" y="87781"/>
                </a:lnTo>
                <a:close/>
                <a:moveTo>
                  <a:pt x="268656" y="87781"/>
                </a:moveTo>
                <a:lnTo>
                  <a:pt x="268656" y="93717"/>
                </a:lnTo>
                <a:lnTo>
                  <a:pt x="262721" y="93717"/>
                </a:lnTo>
                <a:lnTo>
                  <a:pt x="262721" y="87781"/>
                </a:lnTo>
                <a:close/>
                <a:moveTo>
                  <a:pt x="274904" y="87781"/>
                </a:moveTo>
                <a:lnTo>
                  <a:pt x="274904" y="93717"/>
                </a:lnTo>
                <a:lnTo>
                  <a:pt x="268968" y="93717"/>
                </a:lnTo>
                <a:lnTo>
                  <a:pt x="268968" y="87781"/>
                </a:lnTo>
                <a:close/>
                <a:moveTo>
                  <a:pt x="6251" y="94028"/>
                </a:moveTo>
                <a:lnTo>
                  <a:pt x="6251" y="99964"/>
                </a:lnTo>
                <a:lnTo>
                  <a:pt x="315" y="99964"/>
                </a:lnTo>
                <a:lnTo>
                  <a:pt x="315" y="94028"/>
                </a:lnTo>
                <a:close/>
                <a:moveTo>
                  <a:pt x="12498" y="94028"/>
                </a:moveTo>
                <a:lnTo>
                  <a:pt x="12498" y="99964"/>
                </a:lnTo>
                <a:lnTo>
                  <a:pt x="6562" y="99964"/>
                </a:lnTo>
                <a:lnTo>
                  <a:pt x="6562" y="94028"/>
                </a:lnTo>
                <a:close/>
                <a:moveTo>
                  <a:pt x="18745" y="94028"/>
                </a:moveTo>
                <a:lnTo>
                  <a:pt x="18745" y="99964"/>
                </a:lnTo>
                <a:lnTo>
                  <a:pt x="12810" y="99964"/>
                </a:lnTo>
                <a:lnTo>
                  <a:pt x="12810" y="94028"/>
                </a:lnTo>
                <a:close/>
                <a:moveTo>
                  <a:pt x="24992" y="94028"/>
                </a:moveTo>
                <a:lnTo>
                  <a:pt x="24992" y="99964"/>
                </a:lnTo>
                <a:lnTo>
                  <a:pt x="19058" y="99964"/>
                </a:lnTo>
                <a:lnTo>
                  <a:pt x="19058" y="94028"/>
                </a:lnTo>
                <a:close/>
                <a:moveTo>
                  <a:pt x="31242" y="94028"/>
                </a:moveTo>
                <a:lnTo>
                  <a:pt x="31242" y="99964"/>
                </a:lnTo>
                <a:lnTo>
                  <a:pt x="25305" y="99964"/>
                </a:lnTo>
                <a:lnTo>
                  <a:pt x="25305" y="94028"/>
                </a:lnTo>
                <a:close/>
                <a:moveTo>
                  <a:pt x="37489" y="94028"/>
                </a:moveTo>
                <a:lnTo>
                  <a:pt x="37489" y="99964"/>
                </a:lnTo>
                <a:lnTo>
                  <a:pt x="31553" y="99964"/>
                </a:lnTo>
                <a:lnTo>
                  <a:pt x="31553" y="94028"/>
                </a:lnTo>
                <a:close/>
                <a:moveTo>
                  <a:pt x="43737" y="94028"/>
                </a:moveTo>
                <a:lnTo>
                  <a:pt x="43737" y="99964"/>
                </a:lnTo>
                <a:lnTo>
                  <a:pt x="37802" y="99964"/>
                </a:lnTo>
                <a:lnTo>
                  <a:pt x="37802" y="94028"/>
                </a:lnTo>
                <a:close/>
                <a:moveTo>
                  <a:pt x="49985" y="94028"/>
                </a:moveTo>
                <a:lnTo>
                  <a:pt x="49985" y="99964"/>
                </a:lnTo>
                <a:lnTo>
                  <a:pt x="44049" y="99964"/>
                </a:lnTo>
                <a:lnTo>
                  <a:pt x="44049" y="94028"/>
                </a:lnTo>
                <a:close/>
                <a:moveTo>
                  <a:pt x="56232" y="94028"/>
                </a:moveTo>
                <a:lnTo>
                  <a:pt x="56232" y="99964"/>
                </a:lnTo>
                <a:lnTo>
                  <a:pt x="50296" y="99964"/>
                </a:lnTo>
                <a:lnTo>
                  <a:pt x="50296" y="94028"/>
                </a:lnTo>
                <a:close/>
                <a:moveTo>
                  <a:pt x="62480" y="94028"/>
                </a:moveTo>
                <a:lnTo>
                  <a:pt x="62480" y="99964"/>
                </a:lnTo>
                <a:lnTo>
                  <a:pt x="56545" y="99964"/>
                </a:lnTo>
                <a:lnTo>
                  <a:pt x="56545" y="94028"/>
                </a:lnTo>
                <a:close/>
                <a:moveTo>
                  <a:pt x="68727" y="94028"/>
                </a:moveTo>
                <a:lnTo>
                  <a:pt x="68727" y="99964"/>
                </a:lnTo>
                <a:lnTo>
                  <a:pt x="62792" y="99964"/>
                </a:lnTo>
                <a:lnTo>
                  <a:pt x="62792" y="94028"/>
                </a:lnTo>
                <a:close/>
                <a:moveTo>
                  <a:pt x="74975" y="94028"/>
                </a:moveTo>
                <a:lnTo>
                  <a:pt x="74975" y="99964"/>
                </a:lnTo>
                <a:lnTo>
                  <a:pt x="69039" y="99964"/>
                </a:lnTo>
                <a:lnTo>
                  <a:pt x="69039" y="94028"/>
                </a:lnTo>
                <a:close/>
                <a:moveTo>
                  <a:pt x="81223" y="94028"/>
                </a:moveTo>
                <a:lnTo>
                  <a:pt x="81223" y="99964"/>
                </a:lnTo>
                <a:lnTo>
                  <a:pt x="75286" y="99964"/>
                </a:lnTo>
                <a:lnTo>
                  <a:pt x="75286" y="94028"/>
                </a:lnTo>
                <a:close/>
                <a:moveTo>
                  <a:pt x="87470" y="94028"/>
                </a:moveTo>
                <a:lnTo>
                  <a:pt x="87470" y="99964"/>
                </a:lnTo>
                <a:lnTo>
                  <a:pt x="81535" y="99964"/>
                </a:lnTo>
                <a:lnTo>
                  <a:pt x="81535" y="94028"/>
                </a:lnTo>
                <a:close/>
                <a:moveTo>
                  <a:pt x="93718" y="94028"/>
                </a:moveTo>
                <a:lnTo>
                  <a:pt x="93718" y="99964"/>
                </a:lnTo>
                <a:lnTo>
                  <a:pt x="87784" y="99964"/>
                </a:lnTo>
                <a:lnTo>
                  <a:pt x="87784" y="94028"/>
                </a:lnTo>
                <a:close/>
                <a:moveTo>
                  <a:pt x="99967" y="94028"/>
                </a:moveTo>
                <a:lnTo>
                  <a:pt x="99967" y="99964"/>
                </a:lnTo>
                <a:lnTo>
                  <a:pt x="94031" y="99964"/>
                </a:lnTo>
                <a:lnTo>
                  <a:pt x="94031" y="94028"/>
                </a:lnTo>
                <a:close/>
                <a:moveTo>
                  <a:pt x="106214" y="94029"/>
                </a:moveTo>
                <a:lnTo>
                  <a:pt x="106214" y="99964"/>
                </a:lnTo>
                <a:lnTo>
                  <a:pt x="100278" y="99964"/>
                </a:lnTo>
                <a:lnTo>
                  <a:pt x="100278" y="94029"/>
                </a:lnTo>
                <a:close/>
                <a:moveTo>
                  <a:pt x="112461" y="94029"/>
                </a:moveTo>
                <a:lnTo>
                  <a:pt x="112461" y="99964"/>
                </a:lnTo>
                <a:lnTo>
                  <a:pt x="106527" y="99964"/>
                </a:lnTo>
                <a:lnTo>
                  <a:pt x="106527" y="94029"/>
                </a:lnTo>
                <a:close/>
                <a:moveTo>
                  <a:pt x="118710" y="94029"/>
                </a:moveTo>
                <a:lnTo>
                  <a:pt x="118710" y="99964"/>
                </a:lnTo>
                <a:lnTo>
                  <a:pt x="112774" y="99964"/>
                </a:lnTo>
                <a:lnTo>
                  <a:pt x="112774" y="94029"/>
                </a:lnTo>
                <a:close/>
                <a:moveTo>
                  <a:pt x="124957" y="94029"/>
                </a:moveTo>
                <a:lnTo>
                  <a:pt x="124957" y="99964"/>
                </a:lnTo>
                <a:lnTo>
                  <a:pt x="119021" y="99964"/>
                </a:lnTo>
                <a:lnTo>
                  <a:pt x="119021" y="94029"/>
                </a:lnTo>
                <a:close/>
                <a:moveTo>
                  <a:pt x="131204" y="94029"/>
                </a:moveTo>
                <a:lnTo>
                  <a:pt x="131204" y="99964"/>
                </a:lnTo>
                <a:lnTo>
                  <a:pt x="125270" y="99964"/>
                </a:lnTo>
                <a:lnTo>
                  <a:pt x="125270" y="94029"/>
                </a:lnTo>
                <a:close/>
                <a:moveTo>
                  <a:pt x="137451" y="94029"/>
                </a:moveTo>
                <a:lnTo>
                  <a:pt x="137451" y="99964"/>
                </a:lnTo>
                <a:lnTo>
                  <a:pt x="131517" y="99964"/>
                </a:lnTo>
                <a:lnTo>
                  <a:pt x="131517" y="94029"/>
                </a:lnTo>
                <a:close/>
                <a:moveTo>
                  <a:pt x="143702" y="94029"/>
                </a:moveTo>
                <a:lnTo>
                  <a:pt x="143702" y="99964"/>
                </a:lnTo>
                <a:lnTo>
                  <a:pt x="137766" y="99964"/>
                </a:lnTo>
                <a:lnTo>
                  <a:pt x="137766" y="94029"/>
                </a:lnTo>
                <a:close/>
                <a:moveTo>
                  <a:pt x="149949" y="94029"/>
                </a:moveTo>
                <a:lnTo>
                  <a:pt x="149949" y="99964"/>
                </a:lnTo>
                <a:lnTo>
                  <a:pt x="144015" y="99964"/>
                </a:lnTo>
                <a:lnTo>
                  <a:pt x="144015" y="94029"/>
                </a:lnTo>
                <a:close/>
                <a:moveTo>
                  <a:pt x="156196" y="94029"/>
                </a:moveTo>
                <a:lnTo>
                  <a:pt x="156196" y="99964"/>
                </a:lnTo>
                <a:lnTo>
                  <a:pt x="150262" y="99964"/>
                </a:lnTo>
                <a:lnTo>
                  <a:pt x="150262" y="94029"/>
                </a:lnTo>
                <a:close/>
                <a:moveTo>
                  <a:pt x="162445" y="94028"/>
                </a:moveTo>
                <a:lnTo>
                  <a:pt x="162445" y="99964"/>
                </a:lnTo>
                <a:lnTo>
                  <a:pt x="156509" y="99964"/>
                </a:lnTo>
                <a:lnTo>
                  <a:pt x="156509" y="94028"/>
                </a:lnTo>
                <a:close/>
                <a:moveTo>
                  <a:pt x="168692" y="94028"/>
                </a:moveTo>
                <a:lnTo>
                  <a:pt x="168692" y="99964"/>
                </a:lnTo>
                <a:lnTo>
                  <a:pt x="162756" y="99964"/>
                </a:lnTo>
                <a:lnTo>
                  <a:pt x="162756" y="94028"/>
                </a:lnTo>
                <a:close/>
                <a:moveTo>
                  <a:pt x="174939" y="94028"/>
                </a:moveTo>
                <a:lnTo>
                  <a:pt x="174939" y="99964"/>
                </a:lnTo>
                <a:lnTo>
                  <a:pt x="169005" y="99964"/>
                </a:lnTo>
                <a:lnTo>
                  <a:pt x="169005" y="94028"/>
                </a:lnTo>
                <a:close/>
                <a:moveTo>
                  <a:pt x="181186" y="94028"/>
                </a:moveTo>
                <a:lnTo>
                  <a:pt x="181186" y="99964"/>
                </a:lnTo>
                <a:lnTo>
                  <a:pt x="175252" y="99964"/>
                </a:lnTo>
                <a:lnTo>
                  <a:pt x="175252" y="94028"/>
                </a:lnTo>
                <a:close/>
                <a:moveTo>
                  <a:pt x="187435" y="94028"/>
                </a:moveTo>
                <a:lnTo>
                  <a:pt x="187435" y="99964"/>
                </a:lnTo>
                <a:lnTo>
                  <a:pt x="181499" y="99964"/>
                </a:lnTo>
                <a:lnTo>
                  <a:pt x="181499" y="94028"/>
                </a:lnTo>
                <a:close/>
                <a:moveTo>
                  <a:pt x="193684" y="94028"/>
                </a:moveTo>
                <a:lnTo>
                  <a:pt x="193684" y="99964"/>
                </a:lnTo>
                <a:lnTo>
                  <a:pt x="187749" y="99964"/>
                </a:lnTo>
                <a:lnTo>
                  <a:pt x="187749" y="94028"/>
                </a:lnTo>
                <a:close/>
                <a:moveTo>
                  <a:pt x="199931" y="94028"/>
                </a:moveTo>
                <a:lnTo>
                  <a:pt x="199931" y="99964"/>
                </a:lnTo>
                <a:lnTo>
                  <a:pt x="193996" y="99964"/>
                </a:lnTo>
                <a:lnTo>
                  <a:pt x="193996" y="94028"/>
                </a:lnTo>
                <a:close/>
                <a:moveTo>
                  <a:pt x="206180" y="94028"/>
                </a:moveTo>
                <a:lnTo>
                  <a:pt x="206180" y="99964"/>
                </a:lnTo>
                <a:lnTo>
                  <a:pt x="200244" y="99964"/>
                </a:lnTo>
                <a:lnTo>
                  <a:pt x="200244" y="94028"/>
                </a:lnTo>
                <a:close/>
                <a:moveTo>
                  <a:pt x="212427" y="94028"/>
                </a:moveTo>
                <a:lnTo>
                  <a:pt x="212427" y="99964"/>
                </a:lnTo>
                <a:lnTo>
                  <a:pt x="206491" y="99964"/>
                </a:lnTo>
                <a:lnTo>
                  <a:pt x="206491" y="94028"/>
                </a:lnTo>
                <a:close/>
                <a:moveTo>
                  <a:pt x="218674" y="94028"/>
                </a:moveTo>
                <a:lnTo>
                  <a:pt x="218674" y="99964"/>
                </a:lnTo>
                <a:lnTo>
                  <a:pt x="212739" y="99964"/>
                </a:lnTo>
                <a:lnTo>
                  <a:pt x="212739" y="94028"/>
                </a:lnTo>
                <a:close/>
                <a:moveTo>
                  <a:pt x="224921" y="94029"/>
                </a:moveTo>
                <a:lnTo>
                  <a:pt x="224921" y="99964"/>
                </a:lnTo>
                <a:lnTo>
                  <a:pt x="218987" y="99964"/>
                </a:lnTo>
                <a:lnTo>
                  <a:pt x="218987" y="94029"/>
                </a:lnTo>
                <a:close/>
                <a:moveTo>
                  <a:pt x="231170" y="94029"/>
                </a:moveTo>
                <a:lnTo>
                  <a:pt x="231170" y="99964"/>
                </a:lnTo>
                <a:lnTo>
                  <a:pt x="225234" y="99964"/>
                </a:lnTo>
                <a:lnTo>
                  <a:pt x="225234" y="94029"/>
                </a:lnTo>
                <a:close/>
                <a:moveTo>
                  <a:pt x="237417" y="94029"/>
                </a:moveTo>
                <a:lnTo>
                  <a:pt x="237417" y="99964"/>
                </a:lnTo>
                <a:lnTo>
                  <a:pt x="231481" y="99964"/>
                </a:lnTo>
                <a:lnTo>
                  <a:pt x="231481" y="94029"/>
                </a:lnTo>
                <a:close/>
                <a:moveTo>
                  <a:pt x="243664" y="94029"/>
                </a:moveTo>
                <a:lnTo>
                  <a:pt x="243664" y="99964"/>
                </a:lnTo>
                <a:lnTo>
                  <a:pt x="237729" y="99964"/>
                </a:lnTo>
                <a:lnTo>
                  <a:pt x="237729" y="94029"/>
                </a:lnTo>
                <a:close/>
                <a:moveTo>
                  <a:pt x="249911" y="94029"/>
                </a:moveTo>
                <a:lnTo>
                  <a:pt x="249911" y="99964"/>
                </a:lnTo>
                <a:lnTo>
                  <a:pt x="243977" y="99964"/>
                </a:lnTo>
                <a:lnTo>
                  <a:pt x="243977" y="94029"/>
                </a:lnTo>
                <a:close/>
                <a:moveTo>
                  <a:pt x="256161" y="94029"/>
                </a:moveTo>
                <a:lnTo>
                  <a:pt x="256161" y="99964"/>
                </a:lnTo>
                <a:lnTo>
                  <a:pt x="250225" y="99964"/>
                </a:lnTo>
                <a:lnTo>
                  <a:pt x="250225" y="94029"/>
                </a:lnTo>
                <a:close/>
                <a:moveTo>
                  <a:pt x="262409" y="94029"/>
                </a:moveTo>
                <a:lnTo>
                  <a:pt x="262409" y="99964"/>
                </a:lnTo>
                <a:lnTo>
                  <a:pt x="256474" y="99964"/>
                </a:lnTo>
                <a:lnTo>
                  <a:pt x="256474" y="94029"/>
                </a:lnTo>
                <a:close/>
                <a:moveTo>
                  <a:pt x="268656" y="94029"/>
                </a:moveTo>
                <a:lnTo>
                  <a:pt x="268656" y="99964"/>
                </a:lnTo>
                <a:lnTo>
                  <a:pt x="262721" y="99964"/>
                </a:lnTo>
                <a:lnTo>
                  <a:pt x="262721" y="94029"/>
                </a:lnTo>
                <a:close/>
                <a:moveTo>
                  <a:pt x="274904" y="94029"/>
                </a:moveTo>
                <a:lnTo>
                  <a:pt x="274904" y="99964"/>
                </a:lnTo>
                <a:lnTo>
                  <a:pt x="268968" y="99964"/>
                </a:lnTo>
                <a:lnTo>
                  <a:pt x="268968" y="94029"/>
                </a:lnTo>
                <a:close/>
                <a:moveTo>
                  <a:pt x="6251" y="100276"/>
                </a:moveTo>
                <a:lnTo>
                  <a:pt x="6251" y="106211"/>
                </a:lnTo>
                <a:lnTo>
                  <a:pt x="315" y="106211"/>
                </a:lnTo>
                <a:lnTo>
                  <a:pt x="315" y="100276"/>
                </a:lnTo>
                <a:close/>
                <a:moveTo>
                  <a:pt x="12498" y="100276"/>
                </a:moveTo>
                <a:lnTo>
                  <a:pt x="12498" y="106211"/>
                </a:lnTo>
                <a:lnTo>
                  <a:pt x="6562" y="106211"/>
                </a:lnTo>
                <a:lnTo>
                  <a:pt x="6562" y="100276"/>
                </a:lnTo>
                <a:close/>
                <a:moveTo>
                  <a:pt x="18745" y="100276"/>
                </a:moveTo>
                <a:lnTo>
                  <a:pt x="18745" y="106211"/>
                </a:lnTo>
                <a:lnTo>
                  <a:pt x="12810" y="106211"/>
                </a:lnTo>
                <a:lnTo>
                  <a:pt x="12810" y="100276"/>
                </a:lnTo>
                <a:close/>
                <a:moveTo>
                  <a:pt x="24992" y="100276"/>
                </a:moveTo>
                <a:lnTo>
                  <a:pt x="24992" y="106211"/>
                </a:lnTo>
                <a:lnTo>
                  <a:pt x="19058" y="106211"/>
                </a:lnTo>
                <a:lnTo>
                  <a:pt x="19058" y="100276"/>
                </a:lnTo>
                <a:close/>
                <a:moveTo>
                  <a:pt x="31242" y="100276"/>
                </a:moveTo>
                <a:lnTo>
                  <a:pt x="31242" y="106211"/>
                </a:lnTo>
                <a:lnTo>
                  <a:pt x="25305" y="106211"/>
                </a:lnTo>
                <a:lnTo>
                  <a:pt x="25305" y="100276"/>
                </a:lnTo>
                <a:close/>
                <a:moveTo>
                  <a:pt x="37489" y="100276"/>
                </a:moveTo>
                <a:lnTo>
                  <a:pt x="37489" y="106211"/>
                </a:lnTo>
                <a:lnTo>
                  <a:pt x="31553" y="106211"/>
                </a:lnTo>
                <a:lnTo>
                  <a:pt x="31553" y="100276"/>
                </a:lnTo>
                <a:close/>
                <a:moveTo>
                  <a:pt x="43737" y="100276"/>
                </a:moveTo>
                <a:lnTo>
                  <a:pt x="43737" y="106211"/>
                </a:lnTo>
                <a:lnTo>
                  <a:pt x="37802" y="106211"/>
                </a:lnTo>
                <a:lnTo>
                  <a:pt x="37802" y="100276"/>
                </a:lnTo>
                <a:close/>
                <a:moveTo>
                  <a:pt x="49985" y="100276"/>
                </a:moveTo>
                <a:lnTo>
                  <a:pt x="49985" y="106211"/>
                </a:lnTo>
                <a:lnTo>
                  <a:pt x="44049" y="106211"/>
                </a:lnTo>
                <a:lnTo>
                  <a:pt x="44049" y="100276"/>
                </a:lnTo>
                <a:close/>
                <a:moveTo>
                  <a:pt x="56232" y="100276"/>
                </a:moveTo>
                <a:lnTo>
                  <a:pt x="56232" y="106211"/>
                </a:lnTo>
                <a:lnTo>
                  <a:pt x="50296" y="106211"/>
                </a:lnTo>
                <a:lnTo>
                  <a:pt x="50296" y="100276"/>
                </a:lnTo>
                <a:close/>
                <a:moveTo>
                  <a:pt x="62480" y="100276"/>
                </a:moveTo>
                <a:lnTo>
                  <a:pt x="62480" y="106211"/>
                </a:lnTo>
                <a:lnTo>
                  <a:pt x="56545" y="106211"/>
                </a:lnTo>
                <a:lnTo>
                  <a:pt x="56545" y="100276"/>
                </a:lnTo>
                <a:close/>
                <a:moveTo>
                  <a:pt x="68727" y="100276"/>
                </a:moveTo>
                <a:lnTo>
                  <a:pt x="68727" y="106211"/>
                </a:lnTo>
                <a:lnTo>
                  <a:pt x="62792" y="106211"/>
                </a:lnTo>
                <a:lnTo>
                  <a:pt x="62792" y="100276"/>
                </a:lnTo>
                <a:close/>
                <a:moveTo>
                  <a:pt x="74975" y="100276"/>
                </a:moveTo>
                <a:lnTo>
                  <a:pt x="74975" y="106211"/>
                </a:lnTo>
                <a:lnTo>
                  <a:pt x="69039" y="106211"/>
                </a:lnTo>
                <a:lnTo>
                  <a:pt x="69039" y="100276"/>
                </a:lnTo>
                <a:close/>
                <a:moveTo>
                  <a:pt x="81223" y="100276"/>
                </a:moveTo>
                <a:lnTo>
                  <a:pt x="81223" y="106211"/>
                </a:lnTo>
                <a:lnTo>
                  <a:pt x="75286" y="106211"/>
                </a:lnTo>
                <a:lnTo>
                  <a:pt x="75286" y="100276"/>
                </a:lnTo>
                <a:close/>
                <a:moveTo>
                  <a:pt x="87470" y="100276"/>
                </a:moveTo>
                <a:lnTo>
                  <a:pt x="87470" y="106211"/>
                </a:lnTo>
                <a:lnTo>
                  <a:pt x="81535" y="106211"/>
                </a:lnTo>
                <a:lnTo>
                  <a:pt x="81535" y="100276"/>
                </a:lnTo>
                <a:close/>
                <a:moveTo>
                  <a:pt x="93718" y="100276"/>
                </a:moveTo>
                <a:lnTo>
                  <a:pt x="93718" y="106211"/>
                </a:lnTo>
                <a:lnTo>
                  <a:pt x="87784" y="106211"/>
                </a:lnTo>
                <a:lnTo>
                  <a:pt x="87784" y="100276"/>
                </a:lnTo>
                <a:close/>
                <a:moveTo>
                  <a:pt x="99967" y="100276"/>
                </a:moveTo>
                <a:lnTo>
                  <a:pt x="99967" y="106211"/>
                </a:lnTo>
                <a:lnTo>
                  <a:pt x="94031" y="106211"/>
                </a:lnTo>
                <a:lnTo>
                  <a:pt x="94031" y="100276"/>
                </a:lnTo>
                <a:close/>
                <a:moveTo>
                  <a:pt x="106214" y="100276"/>
                </a:moveTo>
                <a:lnTo>
                  <a:pt x="106214" y="106211"/>
                </a:lnTo>
                <a:lnTo>
                  <a:pt x="100278" y="106211"/>
                </a:lnTo>
                <a:lnTo>
                  <a:pt x="100278" y="100276"/>
                </a:lnTo>
                <a:close/>
                <a:moveTo>
                  <a:pt x="112461" y="100276"/>
                </a:moveTo>
                <a:lnTo>
                  <a:pt x="112461" y="106211"/>
                </a:lnTo>
                <a:lnTo>
                  <a:pt x="106527" y="106211"/>
                </a:lnTo>
                <a:lnTo>
                  <a:pt x="106527" y="100276"/>
                </a:lnTo>
                <a:close/>
                <a:moveTo>
                  <a:pt x="118710" y="100276"/>
                </a:moveTo>
                <a:lnTo>
                  <a:pt x="118710" y="106211"/>
                </a:lnTo>
                <a:lnTo>
                  <a:pt x="112774" y="106211"/>
                </a:lnTo>
                <a:lnTo>
                  <a:pt x="112774" y="100276"/>
                </a:lnTo>
                <a:close/>
                <a:moveTo>
                  <a:pt x="124957" y="100276"/>
                </a:moveTo>
                <a:lnTo>
                  <a:pt x="124957" y="106211"/>
                </a:lnTo>
                <a:lnTo>
                  <a:pt x="119021" y="106211"/>
                </a:lnTo>
                <a:lnTo>
                  <a:pt x="119021" y="100276"/>
                </a:lnTo>
                <a:close/>
                <a:moveTo>
                  <a:pt x="131204" y="100276"/>
                </a:moveTo>
                <a:lnTo>
                  <a:pt x="131204" y="106211"/>
                </a:lnTo>
                <a:lnTo>
                  <a:pt x="125270" y="106211"/>
                </a:lnTo>
                <a:lnTo>
                  <a:pt x="125270" y="100276"/>
                </a:lnTo>
                <a:close/>
                <a:moveTo>
                  <a:pt x="137451" y="100276"/>
                </a:moveTo>
                <a:lnTo>
                  <a:pt x="137451" y="106211"/>
                </a:lnTo>
                <a:lnTo>
                  <a:pt x="131517" y="106211"/>
                </a:lnTo>
                <a:lnTo>
                  <a:pt x="131517" y="100276"/>
                </a:lnTo>
                <a:close/>
                <a:moveTo>
                  <a:pt x="143702" y="100276"/>
                </a:moveTo>
                <a:lnTo>
                  <a:pt x="143702" y="106211"/>
                </a:lnTo>
                <a:lnTo>
                  <a:pt x="137766" y="106211"/>
                </a:lnTo>
                <a:lnTo>
                  <a:pt x="137766" y="100276"/>
                </a:lnTo>
                <a:close/>
                <a:moveTo>
                  <a:pt x="149949" y="100276"/>
                </a:moveTo>
                <a:lnTo>
                  <a:pt x="149949" y="106211"/>
                </a:lnTo>
                <a:lnTo>
                  <a:pt x="144015" y="106211"/>
                </a:lnTo>
                <a:lnTo>
                  <a:pt x="144015" y="100276"/>
                </a:lnTo>
                <a:close/>
                <a:moveTo>
                  <a:pt x="156196" y="100276"/>
                </a:moveTo>
                <a:lnTo>
                  <a:pt x="156196" y="106211"/>
                </a:lnTo>
                <a:lnTo>
                  <a:pt x="150262" y="106211"/>
                </a:lnTo>
                <a:lnTo>
                  <a:pt x="150262" y="100276"/>
                </a:lnTo>
                <a:close/>
                <a:moveTo>
                  <a:pt x="162445" y="100276"/>
                </a:moveTo>
                <a:lnTo>
                  <a:pt x="162445" y="106211"/>
                </a:lnTo>
                <a:lnTo>
                  <a:pt x="156509" y="106211"/>
                </a:lnTo>
                <a:lnTo>
                  <a:pt x="156509" y="100276"/>
                </a:lnTo>
                <a:close/>
                <a:moveTo>
                  <a:pt x="168692" y="100276"/>
                </a:moveTo>
                <a:lnTo>
                  <a:pt x="168692" y="106211"/>
                </a:lnTo>
                <a:lnTo>
                  <a:pt x="162756" y="106211"/>
                </a:lnTo>
                <a:lnTo>
                  <a:pt x="162756" y="100276"/>
                </a:lnTo>
                <a:close/>
                <a:moveTo>
                  <a:pt x="174939" y="100276"/>
                </a:moveTo>
                <a:lnTo>
                  <a:pt x="174939" y="106211"/>
                </a:lnTo>
                <a:lnTo>
                  <a:pt x="169005" y="106211"/>
                </a:lnTo>
                <a:lnTo>
                  <a:pt x="169005" y="100276"/>
                </a:lnTo>
                <a:close/>
                <a:moveTo>
                  <a:pt x="181186" y="100276"/>
                </a:moveTo>
                <a:lnTo>
                  <a:pt x="181186" y="106211"/>
                </a:lnTo>
                <a:lnTo>
                  <a:pt x="175252" y="106211"/>
                </a:lnTo>
                <a:lnTo>
                  <a:pt x="175252" y="100276"/>
                </a:lnTo>
                <a:close/>
                <a:moveTo>
                  <a:pt x="187435" y="100276"/>
                </a:moveTo>
                <a:lnTo>
                  <a:pt x="187435" y="106211"/>
                </a:lnTo>
                <a:lnTo>
                  <a:pt x="181499" y="106211"/>
                </a:lnTo>
                <a:lnTo>
                  <a:pt x="181499" y="100276"/>
                </a:lnTo>
                <a:close/>
                <a:moveTo>
                  <a:pt x="193684" y="100276"/>
                </a:moveTo>
                <a:lnTo>
                  <a:pt x="193684" y="106211"/>
                </a:lnTo>
                <a:lnTo>
                  <a:pt x="187749" y="106211"/>
                </a:lnTo>
                <a:lnTo>
                  <a:pt x="187749" y="100276"/>
                </a:lnTo>
                <a:close/>
                <a:moveTo>
                  <a:pt x="199931" y="100276"/>
                </a:moveTo>
                <a:lnTo>
                  <a:pt x="199931" y="106211"/>
                </a:lnTo>
                <a:lnTo>
                  <a:pt x="193996" y="106211"/>
                </a:lnTo>
                <a:lnTo>
                  <a:pt x="193996" y="100276"/>
                </a:lnTo>
                <a:close/>
                <a:moveTo>
                  <a:pt x="206180" y="100276"/>
                </a:moveTo>
                <a:lnTo>
                  <a:pt x="206180" y="106211"/>
                </a:lnTo>
                <a:lnTo>
                  <a:pt x="200244" y="106211"/>
                </a:lnTo>
                <a:lnTo>
                  <a:pt x="200244" y="100276"/>
                </a:lnTo>
                <a:close/>
                <a:moveTo>
                  <a:pt x="212427" y="100276"/>
                </a:moveTo>
                <a:lnTo>
                  <a:pt x="212427" y="106211"/>
                </a:lnTo>
                <a:lnTo>
                  <a:pt x="206491" y="106211"/>
                </a:lnTo>
                <a:lnTo>
                  <a:pt x="206491" y="100276"/>
                </a:lnTo>
                <a:close/>
                <a:moveTo>
                  <a:pt x="218674" y="100276"/>
                </a:moveTo>
                <a:lnTo>
                  <a:pt x="218674" y="106211"/>
                </a:lnTo>
                <a:lnTo>
                  <a:pt x="212739" y="106211"/>
                </a:lnTo>
                <a:lnTo>
                  <a:pt x="212739" y="100276"/>
                </a:lnTo>
                <a:close/>
                <a:moveTo>
                  <a:pt x="224921" y="100276"/>
                </a:moveTo>
                <a:lnTo>
                  <a:pt x="224921" y="106211"/>
                </a:lnTo>
                <a:lnTo>
                  <a:pt x="218987" y="106211"/>
                </a:lnTo>
                <a:lnTo>
                  <a:pt x="218987" y="100276"/>
                </a:lnTo>
                <a:close/>
                <a:moveTo>
                  <a:pt x="231170" y="100276"/>
                </a:moveTo>
                <a:lnTo>
                  <a:pt x="231170" y="106211"/>
                </a:lnTo>
                <a:lnTo>
                  <a:pt x="225234" y="106211"/>
                </a:lnTo>
                <a:lnTo>
                  <a:pt x="225234" y="100276"/>
                </a:lnTo>
                <a:close/>
                <a:moveTo>
                  <a:pt x="237417" y="100276"/>
                </a:moveTo>
                <a:lnTo>
                  <a:pt x="237417" y="106211"/>
                </a:lnTo>
                <a:lnTo>
                  <a:pt x="231481" y="106211"/>
                </a:lnTo>
                <a:lnTo>
                  <a:pt x="231481" y="100276"/>
                </a:lnTo>
                <a:close/>
                <a:moveTo>
                  <a:pt x="243664" y="100276"/>
                </a:moveTo>
                <a:lnTo>
                  <a:pt x="243664" y="106211"/>
                </a:lnTo>
                <a:lnTo>
                  <a:pt x="237729" y="106211"/>
                </a:lnTo>
                <a:lnTo>
                  <a:pt x="237729" y="100276"/>
                </a:lnTo>
                <a:close/>
                <a:moveTo>
                  <a:pt x="249911" y="100276"/>
                </a:moveTo>
                <a:lnTo>
                  <a:pt x="249911" y="106211"/>
                </a:lnTo>
                <a:lnTo>
                  <a:pt x="243977" y="106211"/>
                </a:lnTo>
                <a:lnTo>
                  <a:pt x="243977" y="100276"/>
                </a:lnTo>
                <a:close/>
                <a:moveTo>
                  <a:pt x="256161" y="100276"/>
                </a:moveTo>
                <a:lnTo>
                  <a:pt x="256161" y="106211"/>
                </a:lnTo>
                <a:lnTo>
                  <a:pt x="250225" y="106211"/>
                </a:lnTo>
                <a:lnTo>
                  <a:pt x="250225" y="100276"/>
                </a:lnTo>
                <a:close/>
                <a:moveTo>
                  <a:pt x="262409" y="100276"/>
                </a:moveTo>
                <a:lnTo>
                  <a:pt x="262409" y="106211"/>
                </a:lnTo>
                <a:lnTo>
                  <a:pt x="256474" y="106211"/>
                </a:lnTo>
                <a:lnTo>
                  <a:pt x="256474" y="100276"/>
                </a:lnTo>
                <a:close/>
                <a:moveTo>
                  <a:pt x="268656" y="100276"/>
                </a:moveTo>
                <a:lnTo>
                  <a:pt x="268656" y="106211"/>
                </a:lnTo>
                <a:lnTo>
                  <a:pt x="262721" y="106211"/>
                </a:lnTo>
                <a:lnTo>
                  <a:pt x="262721" y="100276"/>
                </a:lnTo>
                <a:close/>
                <a:moveTo>
                  <a:pt x="274904" y="100276"/>
                </a:moveTo>
                <a:lnTo>
                  <a:pt x="274904" y="106211"/>
                </a:lnTo>
                <a:lnTo>
                  <a:pt x="268968" y="106211"/>
                </a:lnTo>
                <a:lnTo>
                  <a:pt x="268968" y="100276"/>
                </a:lnTo>
                <a:close/>
                <a:moveTo>
                  <a:pt x="6251" y="106523"/>
                </a:moveTo>
                <a:lnTo>
                  <a:pt x="6251" y="112460"/>
                </a:lnTo>
                <a:lnTo>
                  <a:pt x="315" y="112460"/>
                </a:lnTo>
                <a:lnTo>
                  <a:pt x="315" y="106523"/>
                </a:lnTo>
                <a:close/>
                <a:moveTo>
                  <a:pt x="12498" y="106523"/>
                </a:moveTo>
                <a:lnTo>
                  <a:pt x="12498" y="112460"/>
                </a:lnTo>
                <a:lnTo>
                  <a:pt x="6562" y="112460"/>
                </a:lnTo>
                <a:lnTo>
                  <a:pt x="6562" y="106523"/>
                </a:lnTo>
                <a:close/>
                <a:moveTo>
                  <a:pt x="18745" y="106523"/>
                </a:moveTo>
                <a:lnTo>
                  <a:pt x="18745" y="112460"/>
                </a:lnTo>
                <a:lnTo>
                  <a:pt x="12810" y="112460"/>
                </a:lnTo>
                <a:lnTo>
                  <a:pt x="12810" y="106523"/>
                </a:lnTo>
                <a:close/>
                <a:moveTo>
                  <a:pt x="24992" y="106523"/>
                </a:moveTo>
                <a:lnTo>
                  <a:pt x="24992" y="112460"/>
                </a:lnTo>
                <a:lnTo>
                  <a:pt x="19058" y="112460"/>
                </a:lnTo>
                <a:lnTo>
                  <a:pt x="19058" y="106523"/>
                </a:lnTo>
                <a:close/>
                <a:moveTo>
                  <a:pt x="31242" y="106523"/>
                </a:moveTo>
                <a:lnTo>
                  <a:pt x="31242" y="112460"/>
                </a:lnTo>
                <a:lnTo>
                  <a:pt x="25305" y="112460"/>
                </a:lnTo>
                <a:lnTo>
                  <a:pt x="25305" y="106523"/>
                </a:lnTo>
                <a:close/>
                <a:moveTo>
                  <a:pt x="37489" y="106523"/>
                </a:moveTo>
                <a:lnTo>
                  <a:pt x="37489" y="112460"/>
                </a:lnTo>
                <a:lnTo>
                  <a:pt x="31553" y="112460"/>
                </a:lnTo>
                <a:lnTo>
                  <a:pt x="31553" y="106523"/>
                </a:lnTo>
                <a:close/>
                <a:moveTo>
                  <a:pt x="43737" y="106523"/>
                </a:moveTo>
                <a:lnTo>
                  <a:pt x="43737" y="112460"/>
                </a:lnTo>
                <a:lnTo>
                  <a:pt x="37802" y="112460"/>
                </a:lnTo>
                <a:lnTo>
                  <a:pt x="37802" y="106523"/>
                </a:lnTo>
                <a:close/>
                <a:moveTo>
                  <a:pt x="49985" y="106523"/>
                </a:moveTo>
                <a:lnTo>
                  <a:pt x="49985" y="112460"/>
                </a:lnTo>
                <a:lnTo>
                  <a:pt x="44049" y="112460"/>
                </a:lnTo>
                <a:lnTo>
                  <a:pt x="44049" y="106523"/>
                </a:lnTo>
                <a:close/>
                <a:moveTo>
                  <a:pt x="56232" y="106523"/>
                </a:moveTo>
                <a:lnTo>
                  <a:pt x="56232" y="112460"/>
                </a:lnTo>
                <a:lnTo>
                  <a:pt x="50296" y="112460"/>
                </a:lnTo>
                <a:lnTo>
                  <a:pt x="50296" y="106523"/>
                </a:lnTo>
                <a:close/>
                <a:moveTo>
                  <a:pt x="62480" y="106523"/>
                </a:moveTo>
                <a:lnTo>
                  <a:pt x="62480" y="112460"/>
                </a:lnTo>
                <a:lnTo>
                  <a:pt x="56545" y="112460"/>
                </a:lnTo>
                <a:lnTo>
                  <a:pt x="56545" y="106523"/>
                </a:lnTo>
                <a:close/>
                <a:moveTo>
                  <a:pt x="68727" y="106523"/>
                </a:moveTo>
                <a:lnTo>
                  <a:pt x="68727" y="112460"/>
                </a:lnTo>
                <a:lnTo>
                  <a:pt x="62792" y="112460"/>
                </a:lnTo>
                <a:lnTo>
                  <a:pt x="62792" y="106523"/>
                </a:lnTo>
                <a:close/>
                <a:moveTo>
                  <a:pt x="74975" y="106523"/>
                </a:moveTo>
                <a:lnTo>
                  <a:pt x="74975" y="112460"/>
                </a:lnTo>
                <a:lnTo>
                  <a:pt x="69039" y="112460"/>
                </a:lnTo>
                <a:lnTo>
                  <a:pt x="69039" y="106523"/>
                </a:lnTo>
                <a:close/>
                <a:moveTo>
                  <a:pt x="81223" y="106523"/>
                </a:moveTo>
                <a:lnTo>
                  <a:pt x="81223" y="112460"/>
                </a:lnTo>
                <a:lnTo>
                  <a:pt x="75286" y="112460"/>
                </a:lnTo>
                <a:lnTo>
                  <a:pt x="75286" y="106523"/>
                </a:lnTo>
                <a:close/>
                <a:moveTo>
                  <a:pt x="87470" y="106523"/>
                </a:moveTo>
                <a:lnTo>
                  <a:pt x="87470" y="112460"/>
                </a:lnTo>
                <a:lnTo>
                  <a:pt x="81535" y="112460"/>
                </a:lnTo>
                <a:lnTo>
                  <a:pt x="81535" y="106523"/>
                </a:lnTo>
                <a:close/>
                <a:moveTo>
                  <a:pt x="93718" y="106523"/>
                </a:moveTo>
                <a:lnTo>
                  <a:pt x="93718" y="112460"/>
                </a:lnTo>
                <a:lnTo>
                  <a:pt x="87784" y="112460"/>
                </a:lnTo>
                <a:lnTo>
                  <a:pt x="87784" y="106523"/>
                </a:lnTo>
                <a:close/>
                <a:moveTo>
                  <a:pt x="99967" y="106523"/>
                </a:moveTo>
                <a:lnTo>
                  <a:pt x="99967" y="112460"/>
                </a:lnTo>
                <a:lnTo>
                  <a:pt x="94031" y="112460"/>
                </a:lnTo>
                <a:lnTo>
                  <a:pt x="94031" y="106523"/>
                </a:lnTo>
                <a:close/>
                <a:moveTo>
                  <a:pt x="106214" y="106523"/>
                </a:moveTo>
                <a:lnTo>
                  <a:pt x="106214" y="112460"/>
                </a:lnTo>
                <a:lnTo>
                  <a:pt x="100278" y="112460"/>
                </a:lnTo>
                <a:lnTo>
                  <a:pt x="100278" y="106523"/>
                </a:lnTo>
                <a:close/>
                <a:moveTo>
                  <a:pt x="112461" y="106523"/>
                </a:moveTo>
                <a:lnTo>
                  <a:pt x="112461" y="112460"/>
                </a:lnTo>
                <a:lnTo>
                  <a:pt x="106527" y="112460"/>
                </a:lnTo>
                <a:lnTo>
                  <a:pt x="106527" y="106523"/>
                </a:lnTo>
                <a:close/>
                <a:moveTo>
                  <a:pt x="118710" y="106523"/>
                </a:moveTo>
                <a:lnTo>
                  <a:pt x="118710" y="112460"/>
                </a:lnTo>
                <a:lnTo>
                  <a:pt x="112774" y="112460"/>
                </a:lnTo>
                <a:lnTo>
                  <a:pt x="112774" y="106523"/>
                </a:lnTo>
                <a:close/>
                <a:moveTo>
                  <a:pt x="124957" y="106523"/>
                </a:moveTo>
                <a:lnTo>
                  <a:pt x="124957" y="112460"/>
                </a:lnTo>
                <a:lnTo>
                  <a:pt x="119021" y="112460"/>
                </a:lnTo>
                <a:lnTo>
                  <a:pt x="119021" y="106523"/>
                </a:lnTo>
                <a:close/>
                <a:moveTo>
                  <a:pt x="131204" y="106523"/>
                </a:moveTo>
                <a:lnTo>
                  <a:pt x="131204" y="112460"/>
                </a:lnTo>
                <a:lnTo>
                  <a:pt x="125270" y="112460"/>
                </a:lnTo>
                <a:lnTo>
                  <a:pt x="125270" y="106523"/>
                </a:lnTo>
                <a:close/>
                <a:moveTo>
                  <a:pt x="137451" y="106523"/>
                </a:moveTo>
                <a:lnTo>
                  <a:pt x="137451" y="112460"/>
                </a:lnTo>
                <a:lnTo>
                  <a:pt x="131517" y="112460"/>
                </a:lnTo>
                <a:lnTo>
                  <a:pt x="131517" y="106523"/>
                </a:lnTo>
                <a:close/>
                <a:moveTo>
                  <a:pt x="143702" y="106523"/>
                </a:moveTo>
                <a:lnTo>
                  <a:pt x="143702" y="112460"/>
                </a:lnTo>
                <a:lnTo>
                  <a:pt x="137766" y="112460"/>
                </a:lnTo>
                <a:lnTo>
                  <a:pt x="137766" y="106523"/>
                </a:lnTo>
                <a:close/>
                <a:moveTo>
                  <a:pt x="149949" y="106523"/>
                </a:moveTo>
                <a:lnTo>
                  <a:pt x="149949" y="112460"/>
                </a:lnTo>
                <a:lnTo>
                  <a:pt x="144015" y="112460"/>
                </a:lnTo>
                <a:lnTo>
                  <a:pt x="144015" y="106523"/>
                </a:lnTo>
                <a:close/>
                <a:moveTo>
                  <a:pt x="156196" y="106523"/>
                </a:moveTo>
                <a:lnTo>
                  <a:pt x="156196" y="112460"/>
                </a:lnTo>
                <a:lnTo>
                  <a:pt x="150262" y="112460"/>
                </a:lnTo>
                <a:lnTo>
                  <a:pt x="150262" y="106523"/>
                </a:lnTo>
                <a:close/>
                <a:moveTo>
                  <a:pt x="162445" y="106523"/>
                </a:moveTo>
                <a:lnTo>
                  <a:pt x="162445" y="112460"/>
                </a:lnTo>
                <a:lnTo>
                  <a:pt x="156509" y="112460"/>
                </a:lnTo>
                <a:lnTo>
                  <a:pt x="156509" y="106523"/>
                </a:lnTo>
                <a:close/>
                <a:moveTo>
                  <a:pt x="168692" y="106523"/>
                </a:moveTo>
                <a:lnTo>
                  <a:pt x="168692" y="112460"/>
                </a:lnTo>
                <a:lnTo>
                  <a:pt x="162756" y="112460"/>
                </a:lnTo>
                <a:lnTo>
                  <a:pt x="162756" y="106523"/>
                </a:lnTo>
                <a:close/>
                <a:moveTo>
                  <a:pt x="174939" y="106523"/>
                </a:moveTo>
                <a:lnTo>
                  <a:pt x="174939" y="112460"/>
                </a:lnTo>
                <a:lnTo>
                  <a:pt x="169005" y="112460"/>
                </a:lnTo>
                <a:lnTo>
                  <a:pt x="169005" y="106523"/>
                </a:lnTo>
                <a:close/>
                <a:moveTo>
                  <a:pt x="181186" y="106523"/>
                </a:moveTo>
                <a:lnTo>
                  <a:pt x="181186" y="112460"/>
                </a:lnTo>
                <a:lnTo>
                  <a:pt x="175252" y="112460"/>
                </a:lnTo>
                <a:lnTo>
                  <a:pt x="175252" y="106523"/>
                </a:lnTo>
                <a:close/>
                <a:moveTo>
                  <a:pt x="187435" y="106523"/>
                </a:moveTo>
                <a:lnTo>
                  <a:pt x="187435" y="112460"/>
                </a:lnTo>
                <a:lnTo>
                  <a:pt x="181499" y="112460"/>
                </a:lnTo>
                <a:lnTo>
                  <a:pt x="181499" y="106523"/>
                </a:lnTo>
                <a:close/>
                <a:moveTo>
                  <a:pt x="193684" y="106523"/>
                </a:moveTo>
                <a:lnTo>
                  <a:pt x="193684" y="112460"/>
                </a:lnTo>
                <a:lnTo>
                  <a:pt x="187749" y="112460"/>
                </a:lnTo>
                <a:lnTo>
                  <a:pt x="187749" y="106523"/>
                </a:lnTo>
                <a:close/>
                <a:moveTo>
                  <a:pt x="199931" y="106523"/>
                </a:moveTo>
                <a:lnTo>
                  <a:pt x="199931" y="112460"/>
                </a:lnTo>
                <a:lnTo>
                  <a:pt x="193996" y="112460"/>
                </a:lnTo>
                <a:lnTo>
                  <a:pt x="193996" y="106523"/>
                </a:lnTo>
                <a:close/>
                <a:moveTo>
                  <a:pt x="206180" y="106523"/>
                </a:moveTo>
                <a:lnTo>
                  <a:pt x="206180" y="112460"/>
                </a:lnTo>
                <a:lnTo>
                  <a:pt x="200244" y="112460"/>
                </a:lnTo>
                <a:lnTo>
                  <a:pt x="200244" y="106523"/>
                </a:lnTo>
                <a:close/>
                <a:moveTo>
                  <a:pt x="212427" y="106523"/>
                </a:moveTo>
                <a:lnTo>
                  <a:pt x="212427" y="112460"/>
                </a:lnTo>
                <a:lnTo>
                  <a:pt x="206491" y="112460"/>
                </a:lnTo>
                <a:lnTo>
                  <a:pt x="206491" y="106523"/>
                </a:lnTo>
                <a:close/>
                <a:moveTo>
                  <a:pt x="218674" y="106523"/>
                </a:moveTo>
                <a:lnTo>
                  <a:pt x="218674" y="112460"/>
                </a:lnTo>
                <a:lnTo>
                  <a:pt x="212739" y="112460"/>
                </a:lnTo>
                <a:lnTo>
                  <a:pt x="212739" y="106523"/>
                </a:lnTo>
                <a:close/>
                <a:moveTo>
                  <a:pt x="224921" y="106523"/>
                </a:moveTo>
                <a:lnTo>
                  <a:pt x="224921" y="112460"/>
                </a:lnTo>
                <a:lnTo>
                  <a:pt x="218987" y="112460"/>
                </a:lnTo>
                <a:lnTo>
                  <a:pt x="218987" y="106523"/>
                </a:lnTo>
                <a:close/>
                <a:moveTo>
                  <a:pt x="231170" y="106523"/>
                </a:moveTo>
                <a:lnTo>
                  <a:pt x="231170" y="112460"/>
                </a:lnTo>
                <a:lnTo>
                  <a:pt x="225234" y="112460"/>
                </a:lnTo>
                <a:lnTo>
                  <a:pt x="225234" y="106523"/>
                </a:lnTo>
                <a:close/>
                <a:moveTo>
                  <a:pt x="237417" y="106523"/>
                </a:moveTo>
                <a:lnTo>
                  <a:pt x="237417" y="112460"/>
                </a:lnTo>
                <a:lnTo>
                  <a:pt x="231481" y="112460"/>
                </a:lnTo>
                <a:lnTo>
                  <a:pt x="231481" y="106523"/>
                </a:lnTo>
                <a:close/>
                <a:moveTo>
                  <a:pt x="243664" y="106523"/>
                </a:moveTo>
                <a:lnTo>
                  <a:pt x="243664" y="112460"/>
                </a:lnTo>
                <a:lnTo>
                  <a:pt x="237729" y="112460"/>
                </a:lnTo>
                <a:lnTo>
                  <a:pt x="237729" y="106523"/>
                </a:lnTo>
                <a:close/>
                <a:moveTo>
                  <a:pt x="249911" y="106523"/>
                </a:moveTo>
                <a:lnTo>
                  <a:pt x="249911" y="112460"/>
                </a:lnTo>
                <a:lnTo>
                  <a:pt x="243977" y="112460"/>
                </a:lnTo>
                <a:lnTo>
                  <a:pt x="243977" y="106523"/>
                </a:lnTo>
                <a:close/>
                <a:moveTo>
                  <a:pt x="256161" y="106523"/>
                </a:moveTo>
                <a:lnTo>
                  <a:pt x="256161" y="112460"/>
                </a:lnTo>
                <a:lnTo>
                  <a:pt x="250225" y="112460"/>
                </a:lnTo>
                <a:lnTo>
                  <a:pt x="250225" y="106523"/>
                </a:lnTo>
                <a:close/>
                <a:moveTo>
                  <a:pt x="262409" y="106523"/>
                </a:moveTo>
                <a:lnTo>
                  <a:pt x="262409" y="112460"/>
                </a:lnTo>
                <a:lnTo>
                  <a:pt x="256474" y="112460"/>
                </a:lnTo>
                <a:lnTo>
                  <a:pt x="256474" y="106523"/>
                </a:lnTo>
                <a:close/>
                <a:moveTo>
                  <a:pt x="268656" y="106523"/>
                </a:moveTo>
                <a:lnTo>
                  <a:pt x="268656" y="112460"/>
                </a:lnTo>
                <a:lnTo>
                  <a:pt x="262721" y="112460"/>
                </a:lnTo>
                <a:lnTo>
                  <a:pt x="262721" y="106523"/>
                </a:lnTo>
                <a:close/>
                <a:moveTo>
                  <a:pt x="274904" y="106523"/>
                </a:moveTo>
                <a:lnTo>
                  <a:pt x="274904" y="112460"/>
                </a:lnTo>
                <a:lnTo>
                  <a:pt x="268968" y="112460"/>
                </a:lnTo>
                <a:lnTo>
                  <a:pt x="268968" y="106523"/>
                </a:lnTo>
                <a:close/>
                <a:moveTo>
                  <a:pt x="6251" y="112771"/>
                </a:moveTo>
                <a:lnTo>
                  <a:pt x="6251" y="118707"/>
                </a:lnTo>
                <a:lnTo>
                  <a:pt x="315" y="118707"/>
                </a:lnTo>
                <a:lnTo>
                  <a:pt x="315" y="112771"/>
                </a:lnTo>
                <a:close/>
                <a:moveTo>
                  <a:pt x="12498" y="112771"/>
                </a:moveTo>
                <a:lnTo>
                  <a:pt x="12498" y="118707"/>
                </a:lnTo>
                <a:lnTo>
                  <a:pt x="6562" y="118707"/>
                </a:lnTo>
                <a:lnTo>
                  <a:pt x="6562" y="112771"/>
                </a:lnTo>
                <a:close/>
                <a:moveTo>
                  <a:pt x="18745" y="112771"/>
                </a:moveTo>
                <a:lnTo>
                  <a:pt x="18745" y="118707"/>
                </a:lnTo>
                <a:lnTo>
                  <a:pt x="12810" y="118707"/>
                </a:lnTo>
                <a:lnTo>
                  <a:pt x="12810" y="112771"/>
                </a:lnTo>
                <a:close/>
                <a:moveTo>
                  <a:pt x="24992" y="112771"/>
                </a:moveTo>
                <a:lnTo>
                  <a:pt x="24992" y="118707"/>
                </a:lnTo>
                <a:lnTo>
                  <a:pt x="19058" y="118707"/>
                </a:lnTo>
                <a:lnTo>
                  <a:pt x="19058" y="112771"/>
                </a:lnTo>
                <a:close/>
                <a:moveTo>
                  <a:pt x="31242" y="112771"/>
                </a:moveTo>
                <a:lnTo>
                  <a:pt x="31242" y="118707"/>
                </a:lnTo>
                <a:lnTo>
                  <a:pt x="25305" y="118707"/>
                </a:lnTo>
                <a:lnTo>
                  <a:pt x="25305" y="112771"/>
                </a:lnTo>
                <a:close/>
                <a:moveTo>
                  <a:pt x="37489" y="112771"/>
                </a:moveTo>
                <a:lnTo>
                  <a:pt x="37489" y="118707"/>
                </a:lnTo>
                <a:lnTo>
                  <a:pt x="31553" y="118707"/>
                </a:lnTo>
                <a:lnTo>
                  <a:pt x="31553" y="112771"/>
                </a:lnTo>
                <a:close/>
                <a:moveTo>
                  <a:pt x="43737" y="112771"/>
                </a:moveTo>
                <a:lnTo>
                  <a:pt x="43737" y="118707"/>
                </a:lnTo>
                <a:lnTo>
                  <a:pt x="37802" y="118707"/>
                </a:lnTo>
                <a:lnTo>
                  <a:pt x="37802" y="112771"/>
                </a:lnTo>
                <a:close/>
                <a:moveTo>
                  <a:pt x="49985" y="112771"/>
                </a:moveTo>
                <a:lnTo>
                  <a:pt x="49985" y="118707"/>
                </a:lnTo>
                <a:lnTo>
                  <a:pt x="44049" y="118707"/>
                </a:lnTo>
                <a:lnTo>
                  <a:pt x="44049" y="112771"/>
                </a:lnTo>
                <a:close/>
                <a:moveTo>
                  <a:pt x="56232" y="112771"/>
                </a:moveTo>
                <a:lnTo>
                  <a:pt x="56232" y="118707"/>
                </a:lnTo>
                <a:lnTo>
                  <a:pt x="50296" y="118707"/>
                </a:lnTo>
                <a:lnTo>
                  <a:pt x="50296" y="112771"/>
                </a:lnTo>
                <a:close/>
                <a:moveTo>
                  <a:pt x="62480" y="112771"/>
                </a:moveTo>
                <a:lnTo>
                  <a:pt x="62480" y="118707"/>
                </a:lnTo>
                <a:lnTo>
                  <a:pt x="56545" y="118707"/>
                </a:lnTo>
                <a:lnTo>
                  <a:pt x="56545" y="112771"/>
                </a:lnTo>
                <a:close/>
                <a:moveTo>
                  <a:pt x="68727" y="112771"/>
                </a:moveTo>
                <a:lnTo>
                  <a:pt x="68727" y="118707"/>
                </a:lnTo>
                <a:lnTo>
                  <a:pt x="62792" y="118707"/>
                </a:lnTo>
                <a:lnTo>
                  <a:pt x="62792" y="112771"/>
                </a:lnTo>
                <a:close/>
                <a:moveTo>
                  <a:pt x="74975" y="112771"/>
                </a:moveTo>
                <a:lnTo>
                  <a:pt x="74975" y="118707"/>
                </a:lnTo>
                <a:lnTo>
                  <a:pt x="69039" y="118707"/>
                </a:lnTo>
                <a:lnTo>
                  <a:pt x="69039" y="112771"/>
                </a:lnTo>
                <a:close/>
                <a:moveTo>
                  <a:pt x="81223" y="112771"/>
                </a:moveTo>
                <a:lnTo>
                  <a:pt x="81223" y="118707"/>
                </a:lnTo>
                <a:lnTo>
                  <a:pt x="75286" y="118707"/>
                </a:lnTo>
                <a:lnTo>
                  <a:pt x="75286" y="112771"/>
                </a:lnTo>
                <a:close/>
                <a:moveTo>
                  <a:pt x="87470" y="112771"/>
                </a:moveTo>
                <a:lnTo>
                  <a:pt x="87470" y="118707"/>
                </a:lnTo>
                <a:lnTo>
                  <a:pt x="81535" y="118707"/>
                </a:lnTo>
                <a:lnTo>
                  <a:pt x="81535" y="112771"/>
                </a:lnTo>
                <a:close/>
                <a:moveTo>
                  <a:pt x="93718" y="112771"/>
                </a:moveTo>
                <a:lnTo>
                  <a:pt x="93718" y="118707"/>
                </a:lnTo>
                <a:lnTo>
                  <a:pt x="87784" y="118707"/>
                </a:lnTo>
                <a:lnTo>
                  <a:pt x="87784" y="112771"/>
                </a:lnTo>
                <a:close/>
                <a:moveTo>
                  <a:pt x="99967" y="112771"/>
                </a:moveTo>
                <a:lnTo>
                  <a:pt x="99967" y="118707"/>
                </a:lnTo>
                <a:lnTo>
                  <a:pt x="94031" y="118707"/>
                </a:lnTo>
                <a:lnTo>
                  <a:pt x="94031" y="112771"/>
                </a:lnTo>
                <a:close/>
                <a:moveTo>
                  <a:pt x="106214" y="112771"/>
                </a:moveTo>
                <a:lnTo>
                  <a:pt x="106214" y="118707"/>
                </a:lnTo>
                <a:lnTo>
                  <a:pt x="100278" y="118707"/>
                </a:lnTo>
                <a:lnTo>
                  <a:pt x="100278" y="112771"/>
                </a:lnTo>
                <a:close/>
                <a:moveTo>
                  <a:pt x="112461" y="112771"/>
                </a:moveTo>
                <a:lnTo>
                  <a:pt x="112461" y="118707"/>
                </a:lnTo>
                <a:lnTo>
                  <a:pt x="106527" y="118707"/>
                </a:lnTo>
                <a:lnTo>
                  <a:pt x="106527" y="112771"/>
                </a:lnTo>
                <a:close/>
                <a:moveTo>
                  <a:pt x="118710" y="112771"/>
                </a:moveTo>
                <a:lnTo>
                  <a:pt x="118710" y="118707"/>
                </a:lnTo>
                <a:lnTo>
                  <a:pt x="112774" y="118707"/>
                </a:lnTo>
                <a:lnTo>
                  <a:pt x="112774" y="112771"/>
                </a:lnTo>
                <a:close/>
                <a:moveTo>
                  <a:pt x="124957" y="112771"/>
                </a:moveTo>
                <a:lnTo>
                  <a:pt x="124957" y="118707"/>
                </a:lnTo>
                <a:lnTo>
                  <a:pt x="119021" y="118707"/>
                </a:lnTo>
                <a:lnTo>
                  <a:pt x="119021" y="112771"/>
                </a:lnTo>
                <a:close/>
                <a:moveTo>
                  <a:pt x="131204" y="112771"/>
                </a:moveTo>
                <a:lnTo>
                  <a:pt x="131204" y="118707"/>
                </a:lnTo>
                <a:lnTo>
                  <a:pt x="125270" y="118707"/>
                </a:lnTo>
                <a:lnTo>
                  <a:pt x="125270" y="112771"/>
                </a:lnTo>
                <a:close/>
                <a:moveTo>
                  <a:pt x="137451" y="112771"/>
                </a:moveTo>
                <a:lnTo>
                  <a:pt x="137451" y="118707"/>
                </a:lnTo>
                <a:lnTo>
                  <a:pt x="131517" y="118707"/>
                </a:lnTo>
                <a:lnTo>
                  <a:pt x="131517" y="112771"/>
                </a:lnTo>
                <a:close/>
                <a:moveTo>
                  <a:pt x="143702" y="112771"/>
                </a:moveTo>
                <a:lnTo>
                  <a:pt x="143702" y="118707"/>
                </a:lnTo>
                <a:lnTo>
                  <a:pt x="137766" y="118707"/>
                </a:lnTo>
                <a:lnTo>
                  <a:pt x="137766" y="112771"/>
                </a:lnTo>
                <a:close/>
                <a:moveTo>
                  <a:pt x="149949" y="112771"/>
                </a:moveTo>
                <a:lnTo>
                  <a:pt x="149949" y="118707"/>
                </a:lnTo>
                <a:lnTo>
                  <a:pt x="144015" y="118707"/>
                </a:lnTo>
                <a:lnTo>
                  <a:pt x="144015" y="112771"/>
                </a:lnTo>
                <a:close/>
                <a:moveTo>
                  <a:pt x="156196" y="112771"/>
                </a:moveTo>
                <a:lnTo>
                  <a:pt x="156196" y="118707"/>
                </a:lnTo>
                <a:lnTo>
                  <a:pt x="150262" y="118707"/>
                </a:lnTo>
                <a:lnTo>
                  <a:pt x="150262" y="112771"/>
                </a:lnTo>
                <a:close/>
                <a:moveTo>
                  <a:pt x="162445" y="112771"/>
                </a:moveTo>
                <a:lnTo>
                  <a:pt x="162445" y="118707"/>
                </a:lnTo>
                <a:lnTo>
                  <a:pt x="156509" y="118707"/>
                </a:lnTo>
                <a:lnTo>
                  <a:pt x="156509" y="112771"/>
                </a:lnTo>
                <a:close/>
                <a:moveTo>
                  <a:pt x="168692" y="112771"/>
                </a:moveTo>
                <a:lnTo>
                  <a:pt x="168692" y="118707"/>
                </a:lnTo>
                <a:lnTo>
                  <a:pt x="162756" y="118707"/>
                </a:lnTo>
                <a:lnTo>
                  <a:pt x="162756" y="112771"/>
                </a:lnTo>
                <a:close/>
                <a:moveTo>
                  <a:pt x="174939" y="112771"/>
                </a:moveTo>
                <a:lnTo>
                  <a:pt x="174939" y="118707"/>
                </a:lnTo>
                <a:lnTo>
                  <a:pt x="169005" y="118707"/>
                </a:lnTo>
                <a:lnTo>
                  <a:pt x="169005" y="112771"/>
                </a:lnTo>
                <a:close/>
                <a:moveTo>
                  <a:pt x="181186" y="112771"/>
                </a:moveTo>
                <a:lnTo>
                  <a:pt x="181186" y="118707"/>
                </a:lnTo>
                <a:lnTo>
                  <a:pt x="175252" y="118707"/>
                </a:lnTo>
                <a:lnTo>
                  <a:pt x="175252" y="112771"/>
                </a:lnTo>
                <a:close/>
                <a:moveTo>
                  <a:pt x="187435" y="112771"/>
                </a:moveTo>
                <a:lnTo>
                  <a:pt x="187435" y="118707"/>
                </a:lnTo>
                <a:lnTo>
                  <a:pt x="181499" y="118707"/>
                </a:lnTo>
                <a:lnTo>
                  <a:pt x="181499" y="112771"/>
                </a:lnTo>
                <a:close/>
                <a:moveTo>
                  <a:pt x="193684" y="112771"/>
                </a:moveTo>
                <a:lnTo>
                  <a:pt x="193684" y="118707"/>
                </a:lnTo>
                <a:lnTo>
                  <a:pt x="187749" y="118707"/>
                </a:lnTo>
                <a:lnTo>
                  <a:pt x="187749" y="112771"/>
                </a:lnTo>
                <a:close/>
                <a:moveTo>
                  <a:pt x="199931" y="112771"/>
                </a:moveTo>
                <a:lnTo>
                  <a:pt x="199931" y="118707"/>
                </a:lnTo>
                <a:lnTo>
                  <a:pt x="193996" y="118707"/>
                </a:lnTo>
                <a:lnTo>
                  <a:pt x="193996" y="112771"/>
                </a:lnTo>
                <a:close/>
                <a:moveTo>
                  <a:pt x="206180" y="112771"/>
                </a:moveTo>
                <a:lnTo>
                  <a:pt x="206180" y="118707"/>
                </a:lnTo>
                <a:lnTo>
                  <a:pt x="200244" y="118707"/>
                </a:lnTo>
                <a:lnTo>
                  <a:pt x="200244" y="112771"/>
                </a:lnTo>
                <a:close/>
                <a:moveTo>
                  <a:pt x="212427" y="112771"/>
                </a:moveTo>
                <a:lnTo>
                  <a:pt x="212427" y="118707"/>
                </a:lnTo>
                <a:lnTo>
                  <a:pt x="206491" y="118707"/>
                </a:lnTo>
                <a:lnTo>
                  <a:pt x="206491" y="112771"/>
                </a:lnTo>
                <a:close/>
                <a:moveTo>
                  <a:pt x="218674" y="112771"/>
                </a:moveTo>
                <a:lnTo>
                  <a:pt x="218674" y="118707"/>
                </a:lnTo>
                <a:lnTo>
                  <a:pt x="212739" y="118707"/>
                </a:lnTo>
                <a:lnTo>
                  <a:pt x="212739" y="112771"/>
                </a:lnTo>
                <a:close/>
                <a:moveTo>
                  <a:pt x="224921" y="112771"/>
                </a:moveTo>
                <a:lnTo>
                  <a:pt x="224921" y="118707"/>
                </a:lnTo>
                <a:lnTo>
                  <a:pt x="218987" y="118707"/>
                </a:lnTo>
                <a:lnTo>
                  <a:pt x="218987" y="112771"/>
                </a:lnTo>
                <a:close/>
                <a:moveTo>
                  <a:pt x="231170" y="112771"/>
                </a:moveTo>
                <a:lnTo>
                  <a:pt x="231170" y="118707"/>
                </a:lnTo>
                <a:lnTo>
                  <a:pt x="225234" y="118707"/>
                </a:lnTo>
                <a:lnTo>
                  <a:pt x="225234" y="112771"/>
                </a:lnTo>
                <a:close/>
                <a:moveTo>
                  <a:pt x="237417" y="112771"/>
                </a:moveTo>
                <a:lnTo>
                  <a:pt x="237417" y="118707"/>
                </a:lnTo>
                <a:lnTo>
                  <a:pt x="231481" y="118707"/>
                </a:lnTo>
                <a:lnTo>
                  <a:pt x="231481" y="112771"/>
                </a:lnTo>
                <a:close/>
                <a:moveTo>
                  <a:pt x="243664" y="112771"/>
                </a:moveTo>
                <a:lnTo>
                  <a:pt x="243664" y="118707"/>
                </a:lnTo>
                <a:lnTo>
                  <a:pt x="237729" y="118707"/>
                </a:lnTo>
                <a:lnTo>
                  <a:pt x="237729" y="112771"/>
                </a:lnTo>
                <a:close/>
                <a:moveTo>
                  <a:pt x="249911" y="112771"/>
                </a:moveTo>
                <a:lnTo>
                  <a:pt x="249911" y="118707"/>
                </a:lnTo>
                <a:lnTo>
                  <a:pt x="243977" y="118707"/>
                </a:lnTo>
                <a:lnTo>
                  <a:pt x="243977" y="112771"/>
                </a:lnTo>
                <a:close/>
                <a:moveTo>
                  <a:pt x="256161" y="112771"/>
                </a:moveTo>
                <a:lnTo>
                  <a:pt x="256161" y="118707"/>
                </a:lnTo>
                <a:lnTo>
                  <a:pt x="250225" y="118707"/>
                </a:lnTo>
                <a:lnTo>
                  <a:pt x="250225" y="112771"/>
                </a:lnTo>
                <a:close/>
                <a:moveTo>
                  <a:pt x="262409" y="112771"/>
                </a:moveTo>
                <a:lnTo>
                  <a:pt x="262409" y="118707"/>
                </a:lnTo>
                <a:lnTo>
                  <a:pt x="256474" y="118707"/>
                </a:lnTo>
                <a:lnTo>
                  <a:pt x="256474" y="112771"/>
                </a:lnTo>
                <a:close/>
                <a:moveTo>
                  <a:pt x="268656" y="112771"/>
                </a:moveTo>
                <a:lnTo>
                  <a:pt x="268656" y="118707"/>
                </a:lnTo>
                <a:lnTo>
                  <a:pt x="262721" y="118707"/>
                </a:lnTo>
                <a:lnTo>
                  <a:pt x="262721" y="112771"/>
                </a:lnTo>
                <a:close/>
                <a:moveTo>
                  <a:pt x="274904" y="112771"/>
                </a:moveTo>
                <a:lnTo>
                  <a:pt x="274904" y="118707"/>
                </a:lnTo>
                <a:lnTo>
                  <a:pt x="268968" y="118707"/>
                </a:lnTo>
                <a:lnTo>
                  <a:pt x="268968" y="112771"/>
                </a:lnTo>
                <a:close/>
                <a:moveTo>
                  <a:pt x="6251" y="119019"/>
                </a:moveTo>
                <a:lnTo>
                  <a:pt x="6251" y="124954"/>
                </a:lnTo>
                <a:lnTo>
                  <a:pt x="315" y="124954"/>
                </a:lnTo>
                <a:lnTo>
                  <a:pt x="315" y="119019"/>
                </a:lnTo>
                <a:close/>
                <a:moveTo>
                  <a:pt x="12498" y="119019"/>
                </a:moveTo>
                <a:lnTo>
                  <a:pt x="12498" y="124954"/>
                </a:lnTo>
                <a:lnTo>
                  <a:pt x="6562" y="124954"/>
                </a:lnTo>
                <a:lnTo>
                  <a:pt x="6562" y="119019"/>
                </a:lnTo>
                <a:close/>
                <a:moveTo>
                  <a:pt x="18745" y="119019"/>
                </a:moveTo>
                <a:lnTo>
                  <a:pt x="18745" y="124954"/>
                </a:lnTo>
                <a:lnTo>
                  <a:pt x="12810" y="124954"/>
                </a:lnTo>
                <a:lnTo>
                  <a:pt x="12810" y="119019"/>
                </a:lnTo>
                <a:close/>
                <a:moveTo>
                  <a:pt x="24992" y="119019"/>
                </a:moveTo>
                <a:lnTo>
                  <a:pt x="24992" y="124954"/>
                </a:lnTo>
                <a:lnTo>
                  <a:pt x="19058" y="124954"/>
                </a:lnTo>
                <a:lnTo>
                  <a:pt x="19058" y="119019"/>
                </a:lnTo>
                <a:close/>
                <a:moveTo>
                  <a:pt x="31242" y="119019"/>
                </a:moveTo>
                <a:lnTo>
                  <a:pt x="31242" y="124954"/>
                </a:lnTo>
                <a:lnTo>
                  <a:pt x="25305" y="124954"/>
                </a:lnTo>
                <a:lnTo>
                  <a:pt x="25305" y="119019"/>
                </a:lnTo>
                <a:close/>
                <a:moveTo>
                  <a:pt x="37489" y="119019"/>
                </a:moveTo>
                <a:lnTo>
                  <a:pt x="37489" y="124954"/>
                </a:lnTo>
                <a:lnTo>
                  <a:pt x="31553" y="124954"/>
                </a:lnTo>
                <a:lnTo>
                  <a:pt x="31553" y="119019"/>
                </a:lnTo>
                <a:close/>
                <a:moveTo>
                  <a:pt x="43737" y="119019"/>
                </a:moveTo>
                <a:lnTo>
                  <a:pt x="43737" y="124954"/>
                </a:lnTo>
                <a:lnTo>
                  <a:pt x="37802" y="124954"/>
                </a:lnTo>
                <a:lnTo>
                  <a:pt x="37802" y="119019"/>
                </a:lnTo>
                <a:close/>
                <a:moveTo>
                  <a:pt x="49985" y="119019"/>
                </a:moveTo>
                <a:lnTo>
                  <a:pt x="49985" y="124954"/>
                </a:lnTo>
                <a:lnTo>
                  <a:pt x="44049" y="124954"/>
                </a:lnTo>
                <a:lnTo>
                  <a:pt x="44049" y="119019"/>
                </a:lnTo>
                <a:close/>
                <a:moveTo>
                  <a:pt x="56232" y="119019"/>
                </a:moveTo>
                <a:lnTo>
                  <a:pt x="56232" y="124954"/>
                </a:lnTo>
                <a:lnTo>
                  <a:pt x="50296" y="124954"/>
                </a:lnTo>
                <a:lnTo>
                  <a:pt x="50296" y="119019"/>
                </a:lnTo>
                <a:close/>
                <a:moveTo>
                  <a:pt x="62480" y="119019"/>
                </a:moveTo>
                <a:lnTo>
                  <a:pt x="62480" y="124954"/>
                </a:lnTo>
                <a:lnTo>
                  <a:pt x="56545" y="124954"/>
                </a:lnTo>
                <a:lnTo>
                  <a:pt x="56545" y="119019"/>
                </a:lnTo>
                <a:close/>
                <a:moveTo>
                  <a:pt x="68727" y="119019"/>
                </a:moveTo>
                <a:lnTo>
                  <a:pt x="68727" y="124954"/>
                </a:lnTo>
                <a:lnTo>
                  <a:pt x="62792" y="124954"/>
                </a:lnTo>
                <a:lnTo>
                  <a:pt x="62792" y="119019"/>
                </a:lnTo>
                <a:close/>
                <a:moveTo>
                  <a:pt x="74975" y="119019"/>
                </a:moveTo>
                <a:lnTo>
                  <a:pt x="74975" y="124954"/>
                </a:lnTo>
                <a:lnTo>
                  <a:pt x="69039" y="124954"/>
                </a:lnTo>
                <a:lnTo>
                  <a:pt x="69039" y="119019"/>
                </a:lnTo>
                <a:close/>
                <a:moveTo>
                  <a:pt x="81223" y="119019"/>
                </a:moveTo>
                <a:lnTo>
                  <a:pt x="81223" y="124954"/>
                </a:lnTo>
                <a:lnTo>
                  <a:pt x="75286" y="124954"/>
                </a:lnTo>
                <a:lnTo>
                  <a:pt x="75286" y="119019"/>
                </a:lnTo>
                <a:close/>
                <a:moveTo>
                  <a:pt x="87470" y="119019"/>
                </a:moveTo>
                <a:lnTo>
                  <a:pt x="87470" y="124954"/>
                </a:lnTo>
                <a:lnTo>
                  <a:pt x="81535" y="124954"/>
                </a:lnTo>
                <a:lnTo>
                  <a:pt x="81535" y="119019"/>
                </a:lnTo>
                <a:close/>
                <a:moveTo>
                  <a:pt x="93718" y="119019"/>
                </a:moveTo>
                <a:lnTo>
                  <a:pt x="93718" y="124954"/>
                </a:lnTo>
                <a:lnTo>
                  <a:pt x="87784" y="124954"/>
                </a:lnTo>
                <a:lnTo>
                  <a:pt x="87784" y="119019"/>
                </a:lnTo>
                <a:close/>
                <a:moveTo>
                  <a:pt x="99967" y="119019"/>
                </a:moveTo>
                <a:lnTo>
                  <a:pt x="99967" y="124954"/>
                </a:lnTo>
                <a:lnTo>
                  <a:pt x="94031" y="124954"/>
                </a:lnTo>
                <a:lnTo>
                  <a:pt x="94031" y="119019"/>
                </a:lnTo>
                <a:close/>
                <a:moveTo>
                  <a:pt x="106214" y="119019"/>
                </a:moveTo>
                <a:lnTo>
                  <a:pt x="106214" y="124954"/>
                </a:lnTo>
                <a:lnTo>
                  <a:pt x="100278" y="124954"/>
                </a:lnTo>
                <a:lnTo>
                  <a:pt x="100278" y="119019"/>
                </a:lnTo>
                <a:close/>
                <a:moveTo>
                  <a:pt x="112461" y="119019"/>
                </a:moveTo>
                <a:lnTo>
                  <a:pt x="112461" y="124954"/>
                </a:lnTo>
                <a:lnTo>
                  <a:pt x="106527" y="124954"/>
                </a:lnTo>
                <a:lnTo>
                  <a:pt x="106527" y="119019"/>
                </a:lnTo>
                <a:close/>
                <a:moveTo>
                  <a:pt x="118710" y="119019"/>
                </a:moveTo>
                <a:lnTo>
                  <a:pt x="118710" y="124954"/>
                </a:lnTo>
                <a:lnTo>
                  <a:pt x="112774" y="124954"/>
                </a:lnTo>
                <a:lnTo>
                  <a:pt x="112774" y="119019"/>
                </a:lnTo>
                <a:close/>
                <a:moveTo>
                  <a:pt x="124957" y="119019"/>
                </a:moveTo>
                <a:lnTo>
                  <a:pt x="124957" y="124954"/>
                </a:lnTo>
                <a:lnTo>
                  <a:pt x="119021" y="124954"/>
                </a:lnTo>
                <a:lnTo>
                  <a:pt x="119021" y="119019"/>
                </a:lnTo>
                <a:close/>
                <a:moveTo>
                  <a:pt x="131204" y="119019"/>
                </a:moveTo>
                <a:lnTo>
                  <a:pt x="131204" y="124954"/>
                </a:lnTo>
                <a:lnTo>
                  <a:pt x="125270" y="124954"/>
                </a:lnTo>
                <a:lnTo>
                  <a:pt x="125270" y="119019"/>
                </a:lnTo>
                <a:close/>
                <a:moveTo>
                  <a:pt x="137451" y="119019"/>
                </a:moveTo>
                <a:lnTo>
                  <a:pt x="137451" y="124954"/>
                </a:lnTo>
                <a:lnTo>
                  <a:pt x="131517" y="124954"/>
                </a:lnTo>
                <a:lnTo>
                  <a:pt x="131517" y="119019"/>
                </a:lnTo>
                <a:close/>
                <a:moveTo>
                  <a:pt x="143702" y="119019"/>
                </a:moveTo>
                <a:lnTo>
                  <a:pt x="143702" y="124954"/>
                </a:lnTo>
                <a:lnTo>
                  <a:pt x="137766" y="124954"/>
                </a:lnTo>
                <a:lnTo>
                  <a:pt x="137766" y="119019"/>
                </a:lnTo>
                <a:close/>
                <a:moveTo>
                  <a:pt x="149949" y="119019"/>
                </a:moveTo>
                <a:lnTo>
                  <a:pt x="149949" y="124954"/>
                </a:lnTo>
                <a:lnTo>
                  <a:pt x="144015" y="124954"/>
                </a:lnTo>
                <a:lnTo>
                  <a:pt x="144015" y="119019"/>
                </a:lnTo>
                <a:close/>
                <a:moveTo>
                  <a:pt x="156196" y="119019"/>
                </a:moveTo>
                <a:lnTo>
                  <a:pt x="156196" y="124954"/>
                </a:lnTo>
                <a:lnTo>
                  <a:pt x="150262" y="124954"/>
                </a:lnTo>
                <a:lnTo>
                  <a:pt x="150262" y="119019"/>
                </a:lnTo>
                <a:close/>
                <a:moveTo>
                  <a:pt x="162445" y="119019"/>
                </a:moveTo>
                <a:lnTo>
                  <a:pt x="162445" y="124954"/>
                </a:lnTo>
                <a:lnTo>
                  <a:pt x="156509" y="124954"/>
                </a:lnTo>
                <a:lnTo>
                  <a:pt x="156509" y="119019"/>
                </a:lnTo>
                <a:close/>
                <a:moveTo>
                  <a:pt x="168692" y="119019"/>
                </a:moveTo>
                <a:lnTo>
                  <a:pt x="168692" y="124954"/>
                </a:lnTo>
                <a:lnTo>
                  <a:pt x="162756" y="124954"/>
                </a:lnTo>
                <a:lnTo>
                  <a:pt x="162756" y="119019"/>
                </a:lnTo>
                <a:close/>
                <a:moveTo>
                  <a:pt x="174939" y="119019"/>
                </a:moveTo>
                <a:lnTo>
                  <a:pt x="174939" y="124954"/>
                </a:lnTo>
                <a:lnTo>
                  <a:pt x="169005" y="124954"/>
                </a:lnTo>
                <a:lnTo>
                  <a:pt x="169005" y="119019"/>
                </a:lnTo>
                <a:close/>
                <a:moveTo>
                  <a:pt x="181186" y="119019"/>
                </a:moveTo>
                <a:lnTo>
                  <a:pt x="181186" y="124954"/>
                </a:lnTo>
                <a:lnTo>
                  <a:pt x="175252" y="124954"/>
                </a:lnTo>
                <a:lnTo>
                  <a:pt x="175252" y="119019"/>
                </a:lnTo>
                <a:close/>
                <a:moveTo>
                  <a:pt x="187435" y="119019"/>
                </a:moveTo>
                <a:lnTo>
                  <a:pt x="187435" y="124954"/>
                </a:lnTo>
                <a:lnTo>
                  <a:pt x="181499" y="124954"/>
                </a:lnTo>
                <a:lnTo>
                  <a:pt x="181499" y="119019"/>
                </a:lnTo>
                <a:close/>
                <a:moveTo>
                  <a:pt x="193684" y="119019"/>
                </a:moveTo>
                <a:lnTo>
                  <a:pt x="193684" y="124954"/>
                </a:lnTo>
                <a:lnTo>
                  <a:pt x="187749" y="124954"/>
                </a:lnTo>
                <a:lnTo>
                  <a:pt x="187749" y="119019"/>
                </a:lnTo>
                <a:close/>
                <a:moveTo>
                  <a:pt x="199931" y="119019"/>
                </a:moveTo>
                <a:lnTo>
                  <a:pt x="199931" y="124954"/>
                </a:lnTo>
                <a:lnTo>
                  <a:pt x="193996" y="124954"/>
                </a:lnTo>
                <a:lnTo>
                  <a:pt x="193996" y="119019"/>
                </a:lnTo>
                <a:close/>
                <a:moveTo>
                  <a:pt x="206180" y="119019"/>
                </a:moveTo>
                <a:lnTo>
                  <a:pt x="206180" y="124954"/>
                </a:lnTo>
                <a:lnTo>
                  <a:pt x="200244" y="124954"/>
                </a:lnTo>
                <a:lnTo>
                  <a:pt x="200244" y="119019"/>
                </a:lnTo>
                <a:close/>
                <a:moveTo>
                  <a:pt x="212427" y="119019"/>
                </a:moveTo>
                <a:lnTo>
                  <a:pt x="212427" y="124954"/>
                </a:lnTo>
                <a:lnTo>
                  <a:pt x="206491" y="124954"/>
                </a:lnTo>
                <a:lnTo>
                  <a:pt x="206491" y="119019"/>
                </a:lnTo>
                <a:close/>
                <a:moveTo>
                  <a:pt x="218674" y="119019"/>
                </a:moveTo>
                <a:lnTo>
                  <a:pt x="218674" y="124954"/>
                </a:lnTo>
                <a:lnTo>
                  <a:pt x="212739" y="124954"/>
                </a:lnTo>
                <a:lnTo>
                  <a:pt x="212739" y="119019"/>
                </a:lnTo>
                <a:close/>
                <a:moveTo>
                  <a:pt x="224921" y="119019"/>
                </a:moveTo>
                <a:lnTo>
                  <a:pt x="224921" y="124954"/>
                </a:lnTo>
                <a:lnTo>
                  <a:pt x="218987" y="124954"/>
                </a:lnTo>
                <a:lnTo>
                  <a:pt x="218987" y="119019"/>
                </a:lnTo>
                <a:close/>
                <a:moveTo>
                  <a:pt x="231170" y="119019"/>
                </a:moveTo>
                <a:lnTo>
                  <a:pt x="231170" y="124954"/>
                </a:lnTo>
                <a:lnTo>
                  <a:pt x="225234" y="124954"/>
                </a:lnTo>
                <a:lnTo>
                  <a:pt x="225234" y="119019"/>
                </a:lnTo>
                <a:close/>
                <a:moveTo>
                  <a:pt x="237417" y="119019"/>
                </a:moveTo>
                <a:lnTo>
                  <a:pt x="237417" y="124954"/>
                </a:lnTo>
                <a:lnTo>
                  <a:pt x="231481" y="124954"/>
                </a:lnTo>
                <a:lnTo>
                  <a:pt x="231481" y="119019"/>
                </a:lnTo>
                <a:close/>
                <a:moveTo>
                  <a:pt x="243664" y="119019"/>
                </a:moveTo>
                <a:lnTo>
                  <a:pt x="243664" y="124954"/>
                </a:lnTo>
                <a:lnTo>
                  <a:pt x="237729" y="124954"/>
                </a:lnTo>
                <a:lnTo>
                  <a:pt x="237729" y="119019"/>
                </a:lnTo>
                <a:close/>
                <a:moveTo>
                  <a:pt x="249911" y="119019"/>
                </a:moveTo>
                <a:lnTo>
                  <a:pt x="249911" y="124954"/>
                </a:lnTo>
                <a:lnTo>
                  <a:pt x="243977" y="124954"/>
                </a:lnTo>
                <a:lnTo>
                  <a:pt x="243977" y="119019"/>
                </a:lnTo>
                <a:close/>
                <a:moveTo>
                  <a:pt x="256161" y="119019"/>
                </a:moveTo>
                <a:lnTo>
                  <a:pt x="256161" y="124954"/>
                </a:lnTo>
                <a:lnTo>
                  <a:pt x="250225" y="124954"/>
                </a:lnTo>
                <a:lnTo>
                  <a:pt x="250225" y="119019"/>
                </a:lnTo>
                <a:close/>
                <a:moveTo>
                  <a:pt x="262409" y="119019"/>
                </a:moveTo>
                <a:lnTo>
                  <a:pt x="262409" y="124954"/>
                </a:lnTo>
                <a:lnTo>
                  <a:pt x="256474" y="124954"/>
                </a:lnTo>
                <a:lnTo>
                  <a:pt x="256474" y="119019"/>
                </a:lnTo>
                <a:close/>
                <a:moveTo>
                  <a:pt x="268656" y="119019"/>
                </a:moveTo>
                <a:lnTo>
                  <a:pt x="268656" y="124954"/>
                </a:lnTo>
                <a:lnTo>
                  <a:pt x="262721" y="124954"/>
                </a:lnTo>
                <a:lnTo>
                  <a:pt x="262721" y="119019"/>
                </a:lnTo>
                <a:close/>
                <a:moveTo>
                  <a:pt x="274904" y="119019"/>
                </a:moveTo>
                <a:lnTo>
                  <a:pt x="274904" y="124954"/>
                </a:lnTo>
                <a:lnTo>
                  <a:pt x="268968" y="124954"/>
                </a:lnTo>
                <a:lnTo>
                  <a:pt x="268968" y="119019"/>
                </a:lnTo>
                <a:close/>
                <a:moveTo>
                  <a:pt x="6251" y="125266"/>
                </a:moveTo>
                <a:lnTo>
                  <a:pt x="6251" y="131201"/>
                </a:lnTo>
                <a:lnTo>
                  <a:pt x="315" y="131201"/>
                </a:lnTo>
                <a:lnTo>
                  <a:pt x="315" y="125266"/>
                </a:lnTo>
                <a:close/>
                <a:moveTo>
                  <a:pt x="12498" y="125266"/>
                </a:moveTo>
                <a:lnTo>
                  <a:pt x="12498" y="131201"/>
                </a:lnTo>
                <a:lnTo>
                  <a:pt x="6562" y="131201"/>
                </a:lnTo>
                <a:lnTo>
                  <a:pt x="6562" y="125266"/>
                </a:lnTo>
                <a:close/>
                <a:moveTo>
                  <a:pt x="18745" y="125266"/>
                </a:moveTo>
                <a:lnTo>
                  <a:pt x="18745" y="131201"/>
                </a:lnTo>
                <a:lnTo>
                  <a:pt x="12810" y="131201"/>
                </a:lnTo>
                <a:lnTo>
                  <a:pt x="12810" y="125266"/>
                </a:lnTo>
                <a:close/>
                <a:moveTo>
                  <a:pt x="24992" y="125266"/>
                </a:moveTo>
                <a:lnTo>
                  <a:pt x="24992" y="131201"/>
                </a:lnTo>
                <a:lnTo>
                  <a:pt x="19058" y="131201"/>
                </a:lnTo>
                <a:lnTo>
                  <a:pt x="19058" y="125266"/>
                </a:lnTo>
                <a:close/>
                <a:moveTo>
                  <a:pt x="31242" y="125266"/>
                </a:moveTo>
                <a:lnTo>
                  <a:pt x="31242" y="131201"/>
                </a:lnTo>
                <a:lnTo>
                  <a:pt x="25305" y="131201"/>
                </a:lnTo>
                <a:lnTo>
                  <a:pt x="25305" y="125266"/>
                </a:lnTo>
                <a:close/>
                <a:moveTo>
                  <a:pt x="37489" y="125266"/>
                </a:moveTo>
                <a:lnTo>
                  <a:pt x="37489" y="131201"/>
                </a:lnTo>
                <a:lnTo>
                  <a:pt x="31553" y="131201"/>
                </a:lnTo>
                <a:lnTo>
                  <a:pt x="31553" y="125266"/>
                </a:lnTo>
                <a:close/>
                <a:moveTo>
                  <a:pt x="43737" y="125266"/>
                </a:moveTo>
                <a:lnTo>
                  <a:pt x="43737" y="131201"/>
                </a:lnTo>
                <a:lnTo>
                  <a:pt x="37802" y="131201"/>
                </a:lnTo>
                <a:lnTo>
                  <a:pt x="37802" y="125266"/>
                </a:lnTo>
                <a:close/>
                <a:moveTo>
                  <a:pt x="49985" y="125266"/>
                </a:moveTo>
                <a:lnTo>
                  <a:pt x="49985" y="131201"/>
                </a:lnTo>
                <a:lnTo>
                  <a:pt x="44049" y="131201"/>
                </a:lnTo>
                <a:lnTo>
                  <a:pt x="44049" y="125266"/>
                </a:lnTo>
                <a:close/>
                <a:moveTo>
                  <a:pt x="56232" y="125266"/>
                </a:moveTo>
                <a:lnTo>
                  <a:pt x="56232" y="131201"/>
                </a:lnTo>
                <a:lnTo>
                  <a:pt x="50296" y="131201"/>
                </a:lnTo>
                <a:lnTo>
                  <a:pt x="50296" y="125266"/>
                </a:lnTo>
                <a:close/>
                <a:moveTo>
                  <a:pt x="62480" y="125266"/>
                </a:moveTo>
                <a:lnTo>
                  <a:pt x="62480" y="131201"/>
                </a:lnTo>
                <a:lnTo>
                  <a:pt x="56545" y="131201"/>
                </a:lnTo>
                <a:lnTo>
                  <a:pt x="56545" y="125266"/>
                </a:lnTo>
                <a:close/>
                <a:moveTo>
                  <a:pt x="68727" y="125266"/>
                </a:moveTo>
                <a:lnTo>
                  <a:pt x="68727" y="131201"/>
                </a:lnTo>
                <a:lnTo>
                  <a:pt x="62792" y="131201"/>
                </a:lnTo>
                <a:lnTo>
                  <a:pt x="62792" y="125266"/>
                </a:lnTo>
                <a:close/>
                <a:moveTo>
                  <a:pt x="74975" y="125266"/>
                </a:moveTo>
                <a:lnTo>
                  <a:pt x="74975" y="131201"/>
                </a:lnTo>
                <a:lnTo>
                  <a:pt x="69039" y="131201"/>
                </a:lnTo>
                <a:lnTo>
                  <a:pt x="69039" y="125266"/>
                </a:lnTo>
                <a:close/>
                <a:moveTo>
                  <a:pt x="81223" y="125266"/>
                </a:moveTo>
                <a:lnTo>
                  <a:pt x="81223" y="131201"/>
                </a:lnTo>
                <a:lnTo>
                  <a:pt x="75286" y="131201"/>
                </a:lnTo>
                <a:lnTo>
                  <a:pt x="75286" y="125266"/>
                </a:lnTo>
                <a:close/>
                <a:moveTo>
                  <a:pt x="87470" y="125266"/>
                </a:moveTo>
                <a:lnTo>
                  <a:pt x="87470" y="131201"/>
                </a:lnTo>
                <a:lnTo>
                  <a:pt x="81535" y="131201"/>
                </a:lnTo>
                <a:lnTo>
                  <a:pt x="81535" y="125266"/>
                </a:lnTo>
                <a:close/>
                <a:moveTo>
                  <a:pt x="93718" y="125266"/>
                </a:moveTo>
                <a:lnTo>
                  <a:pt x="93718" y="131201"/>
                </a:lnTo>
                <a:lnTo>
                  <a:pt x="87784" y="131201"/>
                </a:lnTo>
                <a:lnTo>
                  <a:pt x="87784" y="125266"/>
                </a:lnTo>
                <a:close/>
                <a:moveTo>
                  <a:pt x="99967" y="125266"/>
                </a:moveTo>
                <a:lnTo>
                  <a:pt x="99967" y="131201"/>
                </a:lnTo>
                <a:lnTo>
                  <a:pt x="94031" y="131201"/>
                </a:lnTo>
                <a:lnTo>
                  <a:pt x="94031" y="125266"/>
                </a:lnTo>
                <a:close/>
                <a:moveTo>
                  <a:pt x="106214" y="125266"/>
                </a:moveTo>
                <a:lnTo>
                  <a:pt x="106214" y="131201"/>
                </a:lnTo>
                <a:lnTo>
                  <a:pt x="100278" y="131201"/>
                </a:lnTo>
                <a:lnTo>
                  <a:pt x="100278" y="125266"/>
                </a:lnTo>
                <a:close/>
                <a:moveTo>
                  <a:pt x="112461" y="125266"/>
                </a:moveTo>
                <a:lnTo>
                  <a:pt x="112461" y="131201"/>
                </a:lnTo>
                <a:lnTo>
                  <a:pt x="106527" y="131201"/>
                </a:lnTo>
                <a:lnTo>
                  <a:pt x="106527" y="125266"/>
                </a:lnTo>
                <a:close/>
                <a:moveTo>
                  <a:pt x="118710" y="125266"/>
                </a:moveTo>
                <a:lnTo>
                  <a:pt x="118710" y="131201"/>
                </a:lnTo>
                <a:lnTo>
                  <a:pt x="112774" y="131201"/>
                </a:lnTo>
                <a:lnTo>
                  <a:pt x="112774" y="125266"/>
                </a:lnTo>
                <a:close/>
                <a:moveTo>
                  <a:pt x="124957" y="125266"/>
                </a:moveTo>
                <a:lnTo>
                  <a:pt x="124957" y="131201"/>
                </a:lnTo>
                <a:lnTo>
                  <a:pt x="119021" y="131201"/>
                </a:lnTo>
                <a:lnTo>
                  <a:pt x="119021" y="125266"/>
                </a:lnTo>
                <a:close/>
                <a:moveTo>
                  <a:pt x="131204" y="125266"/>
                </a:moveTo>
                <a:lnTo>
                  <a:pt x="131204" y="131201"/>
                </a:lnTo>
                <a:lnTo>
                  <a:pt x="125270" y="131201"/>
                </a:lnTo>
                <a:lnTo>
                  <a:pt x="125270" y="125266"/>
                </a:lnTo>
                <a:close/>
                <a:moveTo>
                  <a:pt x="137451" y="125266"/>
                </a:moveTo>
                <a:lnTo>
                  <a:pt x="137451" y="131201"/>
                </a:lnTo>
                <a:lnTo>
                  <a:pt x="131517" y="131201"/>
                </a:lnTo>
                <a:lnTo>
                  <a:pt x="131517" y="125266"/>
                </a:lnTo>
                <a:close/>
                <a:moveTo>
                  <a:pt x="143702" y="125266"/>
                </a:moveTo>
                <a:lnTo>
                  <a:pt x="143702" y="131201"/>
                </a:lnTo>
                <a:lnTo>
                  <a:pt x="137766" y="131201"/>
                </a:lnTo>
                <a:lnTo>
                  <a:pt x="137766" y="125266"/>
                </a:lnTo>
                <a:close/>
                <a:moveTo>
                  <a:pt x="149949" y="125266"/>
                </a:moveTo>
                <a:lnTo>
                  <a:pt x="149949" y="131201"/>
                </a:lnTo>
                <a:lnTo>
                  <a:pt x="144015" y="131201"/>
                </a:lnTo>
                <a:lnTo>
                  <a:pt x="144015" y="125266"/>
                </a:lnTo>
                <a:close/>
                <a:moveTo>
                  <a:pt x="156196" y="125266"/>
                </a:moveTo>
                <a:lnTo>
                  <a:pt x="156196" y="131201"/>
                </a:lnTo>
                <a:lnTo>
                  <a:pt x="150262" y="131201"/>
                </a:lnTo>
                <a:lnTo>
                  <a:pt x="150262" y="125266"/>
                </a:lnTo>
                <a:close/>
                <a:moveTo>
                  <a:pt x="162445" y="125266"/>
                </a:moveTo>
                <a:lnTo>
                  <a:pt x="162445" y="131201"/>
                </a:lnTo>
                <a:lnTo>
                  <a:pt x="156509" y="131201"/>
                </a:lnTo>
                <a:lnTo>
                  <a:pt x="156509" y="125266"/>
                </a:lnTo>
                <a:close/>
                <a:moveTo>
                  <a:pt x="168692" y="125266"/>
                </a:moveTo>
                <a:lnTo>
                  <a:pt x="168692" y="131201"/>
                </a:lnTo>
                <a:lnTo>
                  <a:pt x="162756" y="131201"/>
                </a:lnTo>
                <a:lnTo>
                  <a:pt x="162756" y="125266"/>
                </a:lnTo>
                <a:close/>
                <a:moveTo>
                  <a:pt x="174939" y="125266"/>
                </a:moveTo>
                <a:lnTo>
                  <a:pt x="174939" y="131201"/>
                </a:lnTo>
                <a:lnTo>
                  <a:pt x="169005" y="131201"/>
                </a:lnTo>
                <a:lnTo>
                  <a:pt x="169005" y="125266"/>
                </a:lnTo>
                <a:close/>
                <a:moveTo>
                  <a:pt x="181186" y="125266"/>
                </a:moveTo>
                <a:lnTo>
                  <a:pt x="181186" y="131201"/>
                </a:lnTo>
                <a:lnTo>
                  <a:pt x="175252" y="131201"/>
                </a:lnTo>
                <a:lnTo>
                  <a:pt x="175252" y="125266"/>
                </a:lnTo>
                <a:close/>
                <a:moveTo>
                  <a:pt x="187435" y="125266"/>
                </a:moveTo>
                <a:lnTo>
                  <a:pt x="187435" y="131201"/>
                </a:lnTo>
                <a:lnTo>
                  <a:pt x="181499" y="131201"/>
                </a:lnTo>
                <a:lnTo>
                  <a:pt x="181499" y="125266"/>
                </a:lnTo>
                <a:close/>
                <a:moveTo>
                  <a:pt x="193682" y="125266"/>
                </a:moveTo>
                <a:lnTo>
                  <a:pt x="193682" y="131201"/>
                </a:lnTo>
                <a:lnTo>
                  <a:pt x="187746" y="131201"/>
                </a:lnTo>
                <a:lnTo>
                  <a:pt x="187746" y="125266"/>
                </a:lnTo>
                <a:close/>
                <a:moveTo>
                  <a:pt x="199931" y="125266"/>
                </a:moveTo>
                <a:lnTo>
                  <a:pt x="199931" y="131201"/>
                </a:lnTo>
                <a:lnTo>
                  <a:pt x="193996" y="131201"/>
                </a:lnTo>
                <a:lnTo>
                  <a:pt x="193996" y="125266"/>
                </a:lnTo>
                <a:close/>
                <a:moveTo>
                  <a:pt x="206180" y="125266"/>
                </a:moveTo>
                <a:lnTo>
                  <a:pt x="206180" y="131201"/>
                </a:lnTo>
                <a:lnTo>
                  <a:pt x="200244" y="131201"/>
                </a:lnTo>
                <a:lnTo>
                  <a:pt x="200244" y="125266"/>
                </a:lnTo>
                <a:close/>
                <a:moveTo>
                  <a:pt x="212427" y="125266"/>
                </a:moveTo>
                <a:lnTo>
                  <a:pt x="212427" y="131201"/>
                </a:lnTo>
                <a:lnTo>
                  <a:pt x="206491" y="131201"/>
                </a:lnTo>
                <a:lnTo>
                  <a:pt x="206491" y="125266"/>
                </a:lnTo>
                <a:close/>
                <a:moveTo>
                  <a:pt x="218674" y="125266"/>
                </a:moveTo>
                <a:lnTo>
                  <a:pt x="218674" y="131201"/>
                </a:lnTo>
                <a:lnTo>
                  <a:pt x="212739" y="131201"/>
                </a:lnTo>
                <a:lnTo>
                  <a:pt x="212739" y="125266"/>
                </a:lnTo>
                <a:close/>
                <a:moveTo>
                  <a:pt x="224921" y="125266"/>
                </a:moveTo>
                <a:lnTo>
                  <a:pt x="224921" y="131201"/>
                </a:lnTo>
                <a:lnTo>
                  <a:pt x="218987" y="131201"/>
                </a:lnTo>
                <a:lnTo>
                  <a:pt x="218987" y="125266"/>
                </a:lnTo>
                <a:close/>
                <a:moveTo>
                  <a:pt x="231170" y="125266"/>
                </a:moveTo>
                <a:lnTo>
                  <a:pt x="231170" y="131201"/>
                </a:lnTo>
                <a:lnTo>
                  <a:pt x="225234" y="131201"/>
                </a:lnTo>
                <a:lnTo>
                  <a:pt x="225234" y="125266"/>
                </a:lnTo>
                <a:close/>
                <a:moveTo>
                  <a:pt x="237417" y="125266"/>
                </a:moveTo>
                <a:lnTo>
                  <a:pt x="237417" y="131201"/>
                </a:lnTo>
                <a:lnTo>
                  <a:pt x="231481" y="131201"/>
                </a:lnTo>
                <a:lnTo>
                  <a:pt x="231481" y="125266"/>
                </a:lnTo>
                <a:close/>
                <a:moveTo>
                  <a:pt x="243664" y="125266"/>
                </a:moveTo>
                <a:lnTo>
                  <a:pt x="243664" y="131201"/>
                </a:lnTo>
                <a:lnTo>
                  <a:pt x="237729" y="131201"/>
                </a:lnTo>
                <a:lnTo>
                  <a:pt x="237729" y="125266"/>
                </a:lnTo>
                <a:close/>
                <a:moveTo>
                  <a:pt x="249911" y="125266"/>
                </a:moveTo>
                <a:lnTo>
                  <a:pt x="249911" y="131201"/>
                </a:lnTo>
                <a:lnTo>
                  <a:pt x="243977" y="131201"/>
                </a:lnTo>
                <a:lnTo>
                  <a:pt x="243977" y="125266"/>
                </a:lnTo>
                <a:close/>
                <a:moveTo>
                  <a:pt x="256161" y="125266"/>
                </a:moveTo>
                <a:lnTo>
                  <a:pt x="256161" y="131201"/>
                </a:lnTo>
                <a:lnTo>
                  <a:pt x="250225" y="131201"/>
                </a:lnTo>
                <a:lnTo>
                  <a:pt x="250225" y="125266"/>
                </a:lnTo>
                <a:close/>
                <a:moveTo>
                  <a:pt x="262409" y="125266"/>
                </a:moveTo>
                <a:lnTo>
                  <a:pt x="262409" y="131201"/>
                </a:lnTo>
                <a:lnTo>
                  <a:pt x="256474" y="131201"/>
                </a:lnTo>
                <a:lnTo>
                  <a:pt x="256474" y="125266"/>
                </a:lnTo>
                <a:close/>
                <a:moveTo>
                  <a:pt x="268656" y="125266"/>
                </a:moveTo>
                <a:lnTo>
                  <a:pt x="268656" y="131201"/>
                </a:lnTo>
                <a:lnTo>
                  <a:pt x="262721" y="131201"/>
                </a:lnTo>
                <a:lnTo>
                  <a:pt x="262721" y="125266"/>
                </a:lnTo>
                <a:close/>
                <a:moveTo>
                  <a:pt x="274904" y="125266"/>
                </a:moveTo>
                <a:lnTo>
                  <a:pt x="274904" y="131201"/>
                </a:lnTo>
                <a:lnTo>
                  <a:pt x="268968" y="131201"/>
                </a:lnTo>
                <a:lnTo>
                  <a:pt x="268968" y="125266"/>
                </a:lnTo>
                <a:close/>
                <a:moveTo>
                  <a:pt x="6251" y="131513"/>
                </a:moveTo>
                <a:lnTo>
                  <a:pt x="6251" y="137449"/>
                </a:lnTo>
                <a:lnTo>
                  <a:pt x="315" y="137449"/>
                </a:lnTo>
                <a:lnTo>
                  <a:pt x="315" y="131513"/>
                </a:lnTo>
                <a:close/>
                <a:moveTo>
                  <a:pt x="12498" y="131513"/>
                </a:moveTo>
                <a:lnTo>
                  <a:pt x="12498" y="137449"/>
                </a:lnTo>
                <a:lnTo>
                  <a:pt x="6562" y="137449"/>
                </a:lnTo>
                <a:lnTo>
                  <a:pt x="6562" y="131513"/>
                </a:lnTo>
                <a:close/>
                <a:moveTo>
                  <a:pt x="18745" y="131513"/>
                </a:moveTo>
                <a:lnTo>
                  <a:pt x="18745" y="137449"/>
                </a:lnTo>
                <a:lnTo>
                  <a:pt x="12810" y="137449"/>
                </a:lnTo>
                <a:lnTo>
                  <a:pt x="12810" y="131513"/>
                </a:lnTo>
                <a:close/>
                <a:moveTo>
                  <a:pt x="24992" y="131513"/>
                </a:moveTo>
                <a:lnTo>
                  <a:pt x="24992" y="137449"/>
                </a:lnTo>
                <a:lnTo>
                  <a:pt x="19058" y="137449"/>
                </a:lnTo>
                <a:lnTo>
                  <a:pt x="19058" y="131513"/>
                </a:lnTo>
                <a:close/>
                <a:moveTo>
                  <a:pt x="31241" y="131513"/>
                </a:moveTo>
                <a:lnTo>
                  <a:pt x="31241" y="137449"/>
                </a:lnTo>
                <a:lnTo>
                  <a:pt x="25305" y="137449"/>
                </a:lnTo>
                <a:lnTo>
                  <a:pt x="25305" y="131513"/>
                </a:lnTo>
                <a:close/>
                <a:moveTo>
                  <a:pt x="37489" y="131513"/>
                </a:moveTo>
                <a:lnTo>
                  <a:pt x="37489" y="137449"/>
                </a:lnTo>
                <a:lnTo>
                  <a:pt x="31553" y="137449"/>
                </a:lnTo>
                <a:lnTo>
                  <a:pt x="31553" y="131513"/>
                </a:lnTo>
                <a:close/>
                <a:moveTo>
                  <a:pt x="43737" y="131513"/>
                </a:moveTo>
                <a:lnTo>
                  <a:pt x="43737" y="137449"/>
                </a:lnTo>
                <a:lnTo>
                  <a:pt x="37802" y="137449"/>
                </a:lnTo>
                <a:lnTo>
                  <a:pt x="37802" y="131513"/>
                </a:lnTo>
                <a:close/>
                <a:moveTo>
                  <a:pt x="49985" y="131513"/>
                </a:moveTo>
                <a:lnTo>
                  <a:pt x="49985" y="137449"/>
                </a:lnTo>
                <a:lnTo>
                  <a:pt x="44049" y="137449"/>
                </a:lnTo>
                <a:lnTo>
                  <a:pt x="44049" y="131513"/>
                </a:lnTo>
                <a:close/>
                <a:moveTo>
                  <a:pt x="56232" y="131513"/>
                </a:moveTo>
                <a:lnTo>
                  <a:pt x="56232" y="137449"/>
                </a:lnTo>
                <a:lnTo>
                  <a:pt x="50296" y="137449"/>
                </a:lnTo>
                <a:lnTo>
                  <a:pt x="50296" y="131513"/>
                </a:lnTo>
                <a:close/>
                <a:moveTo>
                  <a:pt x="62480" y="131513"/>
                </a:moveTo>
                <a:lnTo>
                  <a:pt x="62480" y="137449"/>
                </a:lnTo>
                <a:lnTo>
                  <a:pt x="56545" y="137449"/>
                </a:lnTo>
                <a:lnTo>
                  <a:pt x="56545" y="131513"/>
                </a:lnTo>
                <a:close/>
                <a:moveTo>
                  <a:pt x="68727" y="131513"/>
                </a:moveTo>
                <a:lnTo>
                  <a:pt x="68727" y="137449"/>
                </a:lnTo>
                <a:lnTo>
                  <a:pt x="62792" y="137449"/>
                </a:lnTo>
                <a:lnTo>
                  <a:pt x="62792" y="131513"/>
                </a:lnTo>
                <a:close/>
                <a:moveTo>
                  <a:pt x="74975" y="131513"/>
                </a:moveTo>
                <a:lnTo>
                  <a:pt x="74975" y="137449"/>
                </a:lnTo>
                <a:lnTo>
                  <a:pt x="69039" y="137449"/>
                </a:lnTo>
                <a:lnTo>
                  <a:pt x="69039" y="131513"/>
                </a:lnTo>
                <a:close/>
                <a:moveTo>
                  <a:pt x="81223" y="131513"/>
                </a:moveTo>
                <a:lnTo>
                  <a:pt x="81223" y="137449"/>
                </a:lnTo>
                <a:lnTo>
                  <a:pt x="75286" y="137449"/>
                </a:lnTo>
                <a:lnTo>
                  <a:pt x="75286" y="131513"/>
                </a:lnTo>
                <a:close/>
                <a:moveTo>
                  <a:pt x="87470" y="131513"/>
                </a:moveTo>
                <a:lnTo>
                  <a:pt x="87470" y="137449"/>
                </a:lnTo>
                <a:lnTo>
                  <a:pt x="81535" y="137449"/>
                </a:lnTo>
                <a:lnTo>
                  <a:pt x="81535" y="131513"/>
                </a:lnTo>
                <a:close/>
                <a:moveTo>
                  <a:pt x="93718" y="131513"/>
                </a:moveTo>
                <a:lnTo>
                  <a:pt x="93718" y="137449"/>
                </a:lnTo>
                <a:lnTo>
                  <a:pt x="87784" y="137449"/>
                </a:lnTo>
                <a:lnTo>
                  <a:pt x="87784" y="131513"/>
                </a:lnTo>
                <a:close/>
                <a:moveTo>
                  <a:pt x="99967" y="131513"/>
                </a:moveTo>
                <a:lnTo>
                  <a:pt x="99967" y="137449"/>
                </a:lnTo>
                <a:lnTo>
                  <a:pt x="94031" y="137449"/>
                </a:lnTo>
                <a:lnTo>
                  <a:pt x="94031" y="131513"/>
                </a:lnTo>
                <a:close/>
                <a:moveTo>
                  <a:pt x="106214" y="131513"/>
                </a:moveTo>
                <a:lnTo>
                  <a:pt x="106214" y="137449"/>
                </a:lnTo>
                <a:lnTo>
                  <a:pt x="100278" y="137449"/>
                </a:lnTo>
                <a:lnTo>
                  <a:pt x="100278" y="131513"/>
                </a:lnTo>
                <a:close/>
                <a:moveTo>
                  <a:pt x="112461" y="131513"/>
                </a:moveTo>
                <a:lnTo>
                  <a:pt x="112461" y="137449"/>
                </a:lnTo>
                <a:lnTo>
                  <a:pt x="106527" y="137449"/>
                </a:lnTo>
                <a:lnTo>
                  <a:pt x="106527" y="131513"/>
                </a:lnTo>
                <a:close/>
                <a:moveTo>
                  <a:pt x="118710" y="131513"/>
                </a:moveTo>
                <a:lnTo>
                  <a:pt x="118710" y="137449"/>
                </a:lnTo>
                <a:lnTo>
                  <a:pt x="112774" y="137449"/>
                </a:lnTo>
                <a:lnTo>
                  <a:pt x="112774" y="131513"/>
                </a:lnTo>
                <a:close/>
                <a:moveTo>
                  <a:pt x="124957" y="131513"/>
                </a:moveTo>
                <a:lnTo>
                  <a:pt x="124957" y="137449"/>
                </a:lnTo>
                <a:lnTo>
                  <a:pt x="119021" y="137449"/>
                </a:lnTo>
                <a:lnTo>
                  <a:pt x="119021" y="131513"/>
                </a:lnTo>
                <a:close/>
                <a:moveTo>
                  <a:pt x="131204" y="131513"/>
                </a:moveTo>
                <a:lnTo>
                  <a:pt x="131204" y="137449"/>
                </a:lnTo>
                <a:lnTo>
                  <a:pt x="125270" y="137449"/>
                </a:lnTo>
                <a:lnTo>
                  <a:pt x="125270" y="131513"/>
                </a:lnTo>
                <a:close/>
                <a:moveTo>
                  <a:pt x="137451" y="131513"/>
                </a:moveTo>
                <a:lnTo>
                  <a:pt x="137451" y="137449"/>
                </a:lnTo>
                <a:lnTo>
                  <a:pt x="131517" y="137449"/>
                </a:lnTo>
                <a:lnTo>
                  <a:pt x="131517" y="131513"/>
                </a:lnTo>
                <a:close/>
                <a:moveTo>
                  <a:pt x="143702" y="131513"/>
                </a:moveTo>
                <a:lnTo>
                  <a:pt x="143702" y="137449"/>
                </a:lnTo>
                <a:lnTo>
                  <a:pt x="137766" y="137449"/>
                </a:lnTo>
                <a:lnTo>
                  <a:pt x="137766" y="131513"/>
                </a:lnTo>
                <a:close/>
                <a:moveTo>
                  <a:pt x="149949" y="131513"/>
                </a:moveTo>
                <a:lnTo>
                  <a:pt x="149949" y="137449"/>
                </a:lnTo>
                <a:lnTo>
                  <a:pt x="144015" y="137449"/>
                </a:lnTo>
                <a:lnTo>
                  <a:pt x="144015" y="131513"/>
                </a:lnTo>
                <a:close/>
                <a:moveTo>
                  <a:pt x="156196" y="131513"/>
                </a:moveTo>
                <a:lnTo>
                  <a:pt x="156196" y="137449"/>
                </a:lnTo>
                <a:lnTo>
                  <a:pt x="150262" y="137449"/>
                </a:lnTo>
                <a:lnTo>
                  <a:pt x="150262" y="131513"/>
                </a:lnTo>
                <a:close/>
                <a:moveTo>
                  <a:pt x="162445" y="131513"/>
                </a:moveTo>
                <a:lnTo>
                  <a:pt x="162445" y="137449"/>
                </a:lnTo>
                <a:lnTo>
                  <a:pt x="156509" y="137449"/>
                </a:lnTo>
                <a:lnTo>
                  <a:pt x="156509" y="131513"/>
                </a:lnTo>
                <a:close/>
                <a:moveTo>
                  <a:pt x="168692" y="131513"/>
                </a:moveTo>
                <a:lnTo>
                  <a:pt x="168692" y="137449"/>
                </a:lnTo>
                <a:lnTo>
                  <a:pt x="162756" y="137449"/>
                </a:lnTo>
                <a:lnTo>
                  <a:pt x="162756" y="131513"/>
                </a:lnTo>
                <a:close/>
                <a:moveTo>
                  <a:pt x="174939" y="131513"/>
                </a:moveTo>
                <a:lnTo>
                  <a:pt x="174939" y="137449"/>
                </a:lnTo>
                <a:lnTo>
                  <a:pt x="169005" y="137449"/>
                </a:lnTo>
                <a:lnTo>
                  <a:pt x="169005" y="131513"/>
                </a:lnTo>
                <a:close/>
                <a:moveTo>
                  <a:pt x="181186" y="131513"/>
                </a:moveTo>
                <a:lnTo>
                  <a:pt x="181186" y="137449"/>
                </a:lnTo>
                <a:lnTo>
                  <a:pt x="175252" y="137449"/>
                </a:lnTo>
                <a:lnTo>
                  <a:pt x="175252" y="131513"/>
                </a:lnTo>
                <a:close/>
                <a:moveTo>
                  <a:pt x="187433" y="131513"/>
                </a:moveTo>
                <a:lnTo>
                  <a:pt x="187433" y="137449"/>
                </a:lnTo>
                <a:lnTo>
                  <a:pt x="181499" y="137449"/>
                </a:lnTo>
                <a:lnTo>
                  <a:pt x="181499" y="131513"/>
                </a:lnTo>
                <a:close/>
                <a:moveTo>
                  <a:pt x="193682" y="131513"/>
                </a:moveTo>
                <a:lnTo>
                  <a:pt x="193682" y="137449"/>
                </a:lnTo>
                <a:lnTo>
                  <a:pt x="187746" y="137449"/>
                </a:lnTo>
                <a:lnTo>
                  <a:pt x="187746" y="131513"/>
                </a:lnTo>
                <a:close/>
                <a:moveTo>
                  <a:pt x="199931" y="131513"/>
                </a:moveTo>
                <a:lnTo>
                  <a:pt x="199931" y="137449"/>
                </a:lnTo>
                <a:lnTo>
                  <a:pt x="193996" y="137449"/>
                </a:lnTo>
                <a:lnTo>
                  <a:pt x="193996" y="131513"/>
                </a:lnTo>
                <a:close/>
                <a:moveTo>
                  <a:pt x="206180" y="131513"/>
                </a:moveTo>
                <a:lnTo>
                  <a:pt x="206180" y="137449"/>
                </a:lnTo>
                <a:lnTo>
                  <a:pt x="200244" y="137449"/>
                </a:lnTo>
                <a:lnTo>
                  <a:pt x="200244" y="131513"/>
                </a:lnTo>
                <a:close/>
                <a:moveTo>
                  <a:pt x="212427" y="131513"/>
                </a:moveTo>
                <a:lnTo>
                  <a:pt x="212427" y="137449"/>
                </a:lnTo>
                <a:lnTo>
                  <a:pt x="206491" y="137449"/>
                </a:lnTo>
                <a:lnTo>
                  <a:pt x="206491" y="131513"/>
                </a:lnTo>
                <a:close/>
                <a:moveTo>
                  <a:pt x="218674" y="131513"/>
                </a:moveTo>
                <a:lnTo>
                  <a:pt x="218674" y="137449"/>
                </a:lnTo>
                <a:lnTo>
                  <a:pt x="212739" y="137449"/>
                </a:lnTo>
                <a:lnTo>
                  <a:pt x="212739" y="131513"/>
                </a:lnTo>
                <a:close/>
                <a:moveTo>
                  <a:pt x="224921" y="131513"/>
                </a:moveTo>
                <a:lnTo>
                  <a:pt x="224921" y="137449"/>
                </a:lnTo>
                <a:lnTo>
                  <a:pt x="218987" y="137449"/>
                </a:lnTo>
                <a:lnTo>
                  <a:pt x="218987" y="131513"/>
                </a:lnTo>
                <a:close/>
                <a:moveTo>
                  <a:pt x="231170" y="131513"/>
                </a:moveTo>
                <a:lnTo>
                  <a:pt x="231170" y="137449"/>
                </a:lnTo>
                <a:lnTo>
                  <a:pt x="225234" y="137449"/>
                </a:lnTo>
                <a:lnTo>
                  <a:pt x="225234" y="131513"/>
                </a:lnTo>
                <a:close/>
                <a:moveTo>
                  <a:pt x="237417" y="131513"/>
                </a:moveTo>
                <a:lnTo>
                  <a:pt x="237417" y="137449"/>
                </a:lnTo>
                <a:lnTo>
                  <a:pt x="231481" y="137449"/>
                </a:lnTo>
                <a:lnTo>
                  <a:pt x="231481" y="131513"/>
                </a:lnTo>
                <a:close/>
                <a:moveTo>
                  <a:pt x="243664" y="131513"/>
                </a:moveTo>
                <a:lnTo>
                  <a:pt x="243664" y="137449"/>
                </a:lnTo>
                <a:lnTo>
                  <a:pt x="237729" y="137449"/>
                </a:lnTo>
                <a:lnTo>
                  <a:pt x="237729" y="131513"/>
                </a:lnTo>
                <a:close/>
                <a:moveTo>
                  <a:pt x="249911" y="131513"/>
                </a:moveTo>
                <a:lnTo>
                  <a:pt x="249911" y="137449"/>
                </a:lnTo>
                <a:lnTo>
                  <a:pt x="243977" y="137449"/>
                </a:lnTo>
                <a:lnTo>
                  <a:pt x="243977" y="131513"/>
                </a:lnTo>
                <a:close/>
                <a:moveTo>
                  <a:pt x="256161" y="131513"/>
                </a:moveTo>
                <a:lnTo>
                  <a:pt x="256161" y="137449"/>
                </a:lnTo>
                <a:lnTo>
                  <a:pt x="250225" y="137449"/>
                </a:lnTo>
                <a:lnTo>
                  <a:pt x="250225" y="131513"/>
                </a:lnTo>
                <a:close/>
                <a:moveTo>
                  <a:pt x="262409" y="131513"/>
                </a:moveTo>
                <a:lnTo>
                  <a:pt x="262409" y="137449"/>
                </a:lnTo>
                <a:lnTo>
                  <a:pt x="256474" y="137449"/>
                </a:lnTo>
                <a:lnTo>
                  <a:pt x="256474" y="131513"/>
                </a:lnTo>
                <a:close/>
                <a:moveTo>
                  <a:pt x="268656" y="131513"/>
                </a:moveTo>
                <a:lnTo>
                  <a:pt x="268656" y="137449"/>
                </a:lnTo>
                <a:lnTo>
                  <a:pt x="262721" y="137449"/>
                </a:lnTo>
                <a:lnTo>
                  <a:pt x="262721" y="131513"/>
                </a:lnTo>
                <a:close/>
                <a:moveTo>
                  <a:pt x="274904" y="131513"/>
                </a:moveTo>
                <a:lnTo>
                  <a:pt x="274904" y="137449"/>
                </a:lnTo>
                <a:lnTo>
                  <a:pt x="268968" y="137449"/>
                </a:lnTo>
                <a:lnTo>
                  <a:pt x="268968" y="131513"/>
                </a:lnTo>
                <a:close/>
                <a:moveTo>
                  <a:pt x="6251" y="137760"/>
                </a:moveTo>
                <a:lnTo>
                  <a:pt x="6251" y="143697"/>
                </a:lnTo>
                <a:lnTo>
                  <a:pt x="315" y="143697"/>
                </a:lnTo>
                <a:lnTo>
                  <a:pt x="315" y="137760"/>
                </a:lnTo>
                <a:close/>
                <a:moveTo>
                  <a:pt x="12498" y="137760"/>
                </a:moveTo>
                <a:lnTo>
                  <a:pt x="12498" y="143697"/>
                </a:lnTo>
                <a:lnTo>
                  <a:pt x="6562" y="143697"/>
                </a:lnTo>
                <a:lnTo>
                  <a:pt x="6562" y="137760"/>
                </a:lnTo>
                <a:close/>
                <a:moveTo>
                  <a:pt x="18745" y="137760"/>
                </a:moveTo>
                <a:lnTo>
                  <a:pt x="18745" y="143697"/>
                </a:lnTo>
                <a:lnTo>
                  <a:pt x="12810" y="143697"/>
                </a:lnTo>
                <a:lnTo>
                  <a:pt x="12810" y="137760"/>
                </a:lnTo>
                <a:close/>
                <a:moveTo>
                  <a:pt x="24992" y="137760"/>
                </a:moveTo>
                <a:lnTo>
                  <a:pt x="24992" y="143697"/>
                </a:lnTo>
                <a:lnTo>
                  <a:pt x="19058" y="143697"/>
                </a:lnTo>
                <a:lnTo>
                  <a:pt x="19058" y="137760"/>
                </a:lnTo>
                <a:close/>
                <a:moveTo>
                  <a:pt x="31241" y="137760"/>
                </a:moveTo>
                <a:lnTo>
                  <a:pt x="31241" y="143697"/>
                </a:lnTo>
                <a:lnTo>
                  <a:pt x="25305" y="143697"/>
                </a:lnTo>
                <a:lnTo>
                  <a:pt x="25305" y="137760"/>
                </a:lnTo>
                <a:close/>
                <a:moveTo>
                  <a:pt x="37489" y="137760"/>
                </a:moveTo>
                <a:lnTo>
                  <a:pt x="37489" y="143697"/>
                </a:lnTo>
                <a:lnTo>
                  <a:pt x="31553" y="143697"/>
                </a:lnTo>
                <a:lnTo>
                  <a:pt x="31553" y="137760"/>
                </a:lnTo>
                <a:close/>
                <a:moveTo>
                  <a:pt x="43737" y="137760"/>
                </a:moveTo>
                <a:lnTo>
                  <a:pt x="43737" y="143697"/>
                </a:lnTo>
                <a:lnTo>
                  <a:pt x="37802" y="143697"/>
                </a:lnTo>
                <a:lnTo>
                  <a:pt x="37802" y="137760"/>
                </a:lnTo>
                <a:close/>
                <a:moveTo>
                  <a:pt x="49985" y="137760"/>
                </a:moveTo>
                <a:lnTo>
                  <a:pt x="49985" y="143697"/>
                </a:lnTo>
                <a:lnTo>
                  <a:pt x="44049" y="143697"/>
                </a:lnTo>
                <a:lnTo>
                  <a:pt x="44049" y="137760"/>
                </a:lnTo>
                <a:close/>
                <a:moveTo>
                  <a:pt x="56232" y="137760"/>
                </a:moveTo>
                <a:lnTo>
                  <a:pt x="56232" y="143697"/>
                </a:lnTo>
                <a:lnTo>
                  <a:pt x="50296" y="143697"/>
                </a:lnTo>
                <a:lnTo>
                  <a:pt x="50296" y="137760"/>
                </a:lnTo>
                <a:close/>
                <a:moveTo>
                  <a:pt x="62480" y="137760"/>
                </a:moveTo>
                <a:lnTo>
                  <a:pt x="62480" y="143697"/>
                </a:lnTo>
                <a:lnTo>
                  <a:pt x="56545" y="143697"/>
                </a:lnTo>
                <a:lnTo>
                  <a:pt x="56545" y="137760"/>
                </a:lnTo>
                <a:close/>
                <a:moveTo>
                  <a:pt x="68727" y="137760"/>
                </a:moveTo>
                <a:lnTo>
                  <a:pt x="68727" y="143697"/>
                </a:lnTo>
                <a:lnTo>
                  <a:pt x="62792" y="143697"/>
                </a:lnTo>
                <a:lnTo>
                  <a:pt x="62792" y="137760"/>
                </a:lnTo>
                <a:close/>
                <a:moveTo>
                  <a:pt x="74975" y="137760"/>
                </a:moveTo>
                <a:lnTo>
                  <a:pt x="74975" y="143697"/>
                </a:lnTo>
                <a:lnTo>
                  <a:pt x="69039" y="143697"/>
                </a:lnTo>
                <a:lnTo>
                  <a:pt x="69039" y="137760"/>
                </a:lnTo>
                <a:close/>
                <a:moveTo>
                  <a:pt x="81223" y="137760"/>
                </a:moveTo>
                <a:lnTo>
                  <a:pt x="81223" y="143697"/>
                </a:lnTo>
                <a:lnTo>
                  <a:pt x="75286" y="143697"/>
                </a:lnTo>
                <a:lnTo>
                  <a:pt x="75286" y="137760"/>
                </a:lnTo>
                <a:close/>
                <a:moveTo>
                  <a:pt x="87470" y="137760"/>
                </a:moveTo>
                <a:lnTo>
                  <a:pt x="87470" y="143697"/>
                </a:lnTo>
                <a:lnTo>
                  <a:pt x="81535" y="143697"/>
                </a:lnTo>
                <a:lnTo>
                  <a:pt x="81535" y="137760"/>
                </a:lnTo>
                <a:close/>
                <a:moveTo>
                  <a:pt x="93718" y="137760"/>
                </a:moveTo>
                <a:lnTo>
                  <a:pt x="93718" y="143697"/>
                </a:lnTo>
                <a:lnTo>
                  <a:pt x="87784" y="143697"/>
                </a:lnTo>
                <a:lnTo>
                  <a:pt x="87784" y="137760"/>
                </a:lnTo>
                <a:close/>
                <a:moveTo>
                  <a:pt x="99967" y="137760"/>
                </a:moveTo>
                <a:lnTo>
                  <a:pt x="99967" y="143697"/>
                </a:lnTo>
                <a:lnTo>
                  <a:pt x="94031" y="143697"/>
                </a:lnTo>
                <a:lnTo>
                  <a:pt x="94031" y="137760"/>
                </a:lnTo>
                <a:close/>
                <a:moveTo>
                  <a:pt x="106214" y="137760"/>
                </a:moveTo>
                <a:lnTo>
                  <a:pt x="106214" y="143697"/>
                </a:lnTo>
                <a:lnTo>
                  <a:pt x="100278" y="143697"/>
                </a:lnTo>
                <a:lnTo>
                  <a:pt x="100278" y="137760"/>
                </a:lnTo>
                <a:close/>
                <a:moveTo>
                  <a:pt x="112461" y="137760"/>
                </a:moveTo>
                <a:lnTo>
                  <a:pt x="112461" y="143697"/>
                </a:lnTo>
                <a:lnTo>
                  <a:pt x="106527" y="143697"/>
                </a:lnTo>
                <a:lnTo>
                  <a:pt x="106527" y="137760"/>
                </a:lnTo>
                <a:close/>
                <a:moveTo>
                  <a:pt x="118710" y="137760"/>
                </a:moveTo>
                <a:lnTo>
                  <a:pt x="118710" y="143697"/>
                </a:lnTo>
                <a:lnTo>
                  <a:pt x="112774" y="143697"/>
                </a:lnTo>
                <a:lnTo>
                  <a:pt x="112774" y="137760"/>
                </a:lnTo>
                <a:close/>
                <a:moveTo>
                  <a:pt x="124957" y="137760"/>
                </a:moveTo>
                <a:lnTo>
                  <a:pt x="124957" y="143697"/>
                </a:lnTo>
                <a:lnTo>
                  <a:pt x="119021" y="143697"/>
                </a:lnTo>
                <a:lnTo>
                  <a:pt x="119021" y="137760"/>
                </a:lnTo>
                <a:close/>
                <a:moveTo>
                  <a:pt x="131204" y="137760"/>
                </a:moveTo>
                <a:lnTo>
                  <a:pt x="131204" y="143697"/>
                </a:lnTo>
                <a:lnTo>
                  <a:pt x="125270" y="143697"/>
                </a:lnTo>
                <a:lnTo>
                  <a:pt x="125270" y="137760"/>
                </a:lnTo>
                <a:close/>
                <a:moveTo>
                  <a:pt x="137451" y="137760"/>
                </a:moveTo>
                <a:lnTo>
                  <a:pt x="137451" y="143697"/>
                </a:lnTo>
                <a:lnTo>
                  <a:pt x="131517" y="143697"/>
                </a:lnTo>
                <a:lnTo>
                  <a:pt x="131517" y="137760"/>
                </a:lnTo>
                <a:close/>
                <a:moveTo>
                  <a:pt x="143702" y="137760"/>
                </a:moveTo>
                <a:lnTo>
                  <a:pt x="143702" y="143697"/>
                </a:lnTo>
                <a:lnTo>
                  <a:pt x="137766" y="143697"/>
                </a:lnTo>
                <a:lnTo>
                  <a:pt x="137766" y="137760"/>
                </a:lnTo>
                <a:close/>
                <a:moveTo>
                  <a:pt x="149949" y="137760"/>
                </a:moveTo>
                <a:lnTo>
                  <a:pt x="149949" y="143697"/>
                </a:lnTo>
                <a:lnTo>
                  <a:pt x="144015" y="143697"/>
                </a:lnTo>
                <a:lnTo>
                  <a:pt x="144015" y="137760"/>
                </a:lnTo>
                <a:close/>
                <a:moveTo>
                  <a:pt x="156196" y="137760"/>
                </a:moveTo>
                <a:lnTo>
                  <a:pt x="156196" y="143697"/>
                </a:lnTo>
                <a:lnTo>
                  <a:pt x="150262" y="143697"/>
                </a:lnTo>
                <a:lnTo>
                  <a:pt x="150262" y="137760"/>
                </a:lnTo>
                <a:close/>
                <a:moveTo>
                  <a:pt x="162445" y="137760"/>
                </a:moveTo>
                <a:lnTo>
                  <a:pt x="162445" y="143697"/>
                </a:lnTo>
                <a:lnTo>
                  <a:pt x="156509" y="143697"/>
                </a:lnTo>
                <a:lnTo>
                  <a:pt x="156509" y="137760"/>
                </a:lnTo>
                <a:close/>
                <a:moveTo>
                  <a:pt x="168692" y="137760"/>
                </a:moveTo>
                <a:lnTo>
                  <a:pt x="168692" y="143697"/>
                </a:lnTo>
                <a:lnTo>
                  <a:pt x="162756" y="143697"/>
                </a:lnTo>
                <a:lnTo>
                  <a:pt x="162756" y="137760"/>
                </a:lnTo>
                <a:close/>
                <a:moveTo>
                  <a:pt x="174939" y="137760"/>
                </a:moveTo>
                <a:lnTo>
                  <a:pt x="174939" y="143697"/>
                </a:lnTo>
                <a:lnTo>
                  <a:pt x="169005" y="143697"/>
                </a:lnTo>
                <a:lnTo>
                  <a:pt x="169005" y="137760"/>
                </a:lnTo>
                <a:close/>
                <a:moveTo>
                  <a:pt x="181186" y="137760"/>
                </a:moveTo>
                <a:lnTo>
                  <a:pt x="181186" y="143697"/>
                </a:lnTo>
                <a:lnTo>
                  <a:pt x="175252" y="143697"/>
                </a:lnTo>
                <a:lnTo>
                  <a:pt x="175252" y="137760"/>
                </a:lnTo>
                <a:close/>
                <a:moveTo>
                  <a:pt x="187433" y="137760"/>
                </a:moveTo>
                <a:lnTo>
                  <a:pt x="187433" y="143697"/>
                </a:lnTo>
                <a:lnTo>
                  <a:pt x="181499" y="143697"/>
                </a:lnTo>
                <a:lnTo>
                  <a:pt x="181499" y="137760"/>
                </a:lnTo>
                <a:close/>
                <a:moveTo>
                  <a:pt x="193682" y="137760"/>
                </a:moveTo>
                <a:lnTo>
                  <a:pt x="193682" y="143697"/>
                </a:lnTo>
                <a:lnTo>
                  <a:pt x="187746" y="143697"/>
                </a:lnTo>
                <a:lnTo>
                  <a:pt x="187746" y="137760"/>
                </a:lnTo>
                <a:close/>
                <a:moveTo>
                  <a:pt x="199931" y="137760"/>
                </a:moveTo>
                <a:lnTo>
                  <a:pt x="199931" y="143697"/>
                </a:lnTo>
                <a:lnTo>
                  <a:pt x="193996" y="143697"/>
                </a:lnTo>
                <a:lnTo>
                  <a:pt x="193996" y="137760"/>
                </a:lnTo>
                <a:close/>
                <a:moveTo>
                  <a:pt x="206180" y="137760"/>
                </a:moveTo>
                <a:lnTo>
                  <a:pt x="206180" y="143697"/>
                </a:lnTo>
                <a:lnTo>
                  <a:pt x="200244" y="143697"/>
                </a:lnTo>
                <a:lnTo>
                  <a:pt x="200244" y="137760"/>
                </a:lnTo>
                <a:close/>
                <a:moveTo>
                  <a:pt x="212427" y="137760"/>
                </a:moveTo>
                <a:lnTo>
                  <a:pt x="212427" y="143697"/>
                </a:lnTo>
                <a:lnTo>
                  <a:pt x="206491" y="143697"/>
                </a:lnTo>
                <a:lnTo>
                  <a:pt x="206491" y="137760"/>
                </a:lnTo>
                <a:close/>
                <a:moveTo>
                  <a:pt x="218674" y="137760"/>
                </a:moveTo>
                <a:lnTo>
                  <a:pt x="218674" y="143697"/>
                </a:lnTo>
                <a:lnTo>
                  <a:pt x="212739" y="143697"/>
                </a:lnTo>
                <a:lnTo>
                  <a:pt x="212739" y="137760"/>
                </a:lnTo>
                <a:close/>
                <a:moveTo>
                  <a:pt x="224921" y="137760"/>
                </a:moveTo>
                <a:lnTo>
                  <a:pt x="224921" y="143697"/>
                </a:lnTo>
                <a:lnTo>
                  <a:pt x="218987" y="143697"/>
                </a:lnTo>
                <a:lnTo>
                  <a:pt x="218987" y="137760"/>
                </a:lnTo>
                <a:close/>
                <a:moveTo>
                  <a:pt x="231170" y="137760"/>
                </a:moveTo>
                <a:lnTo>
                  <a:pt x="231170" y="143697"/>
                </a:lnTo>
                <a:lnTo>
                  <a:pt x="225234" y="143697"/>
                </a:lnTo>
                <a:lnTo>
                  <a:pt x="225234" y="137760"/>
                </a:lnTo>
                <a:close/>
                <a:moveTo>
                  <a:pt x="237417" y="137760"/>
                </a:moveTo>
                <a:lnTo>
                  <a:pt x="237417" y="143697"/>
                </a:lnTo>
                <a:lnTo>
                  <a:pt x="231481" y="143697"/>
                </a:lnTo>
                <a:lnTo>
                  <a:pt x="231481" y="137760"/>
                </a:lnTo>
                <a:close/>
                <a:moveTo>
                  <a:pt x="243664" y="137760"/>
                </a:moveTo>
                <a:lnTo>
                  <a:pt x="243664" y="143697"/>
                </a:lnTo>
                <a:lnTo>
                  <a:pt x="237729" y="143697"/>
                </a:lnTo>
                <a:lnTo>
                  <a:pt x="237729" y="137760"/>
                </a:lnTo>
                <a:close/>
                <a:moveTo>
                  <a:pt x="249911" y="137760"/>
                </a:moveTo>
                <a:lnTo>
                  <a:pt x="249911" y="143697"/>
                </a:lnTo>
                <a:lnTo>
                  <a:pt x="243977" y="143697"/>
                </a:lnTo>
                <a:lnTo>
                  <a:pt x="243977" y="137760"/>
                </a:lnTo>
                <a:close/>
                <a:moveTo>
                  <a:pt x="256161" y="137760"/>
                </a:moveTo>
                <a:lnTo>
                  <a:pt x="256161" y="143697"/>
                </a:lnTo>
                <a:lnTo>
                  <a:pt x="250225" y="143697"/>
                </a:lnTo>
                <a:lnTo>
                  <a:pt x="250225" y="137760"/>
                </a:lnTo>
                <a:close/>
                <a:moveTo>
                  <a:pt x="262409" y="137760"/>
                </a:moveTo>
                <a:lnTo>
                  <a:pt x="262409" y="143697"/>
                </a:lnTo>
                <a:lnTo>
                  <a:pt x="256474" y="143697"/>
                </a:lnTo>
                <a:lnTo>
                  <a:pt x="256474" y="137760"/>
                </a:lnTo>
                <a:close/>
                <a:moveTo>
                  <a:pt x="268656" y="137760"/>
                </a:moveTo>
                <a:lnTo>
                  <a:pt x="268656" y="143697"/>
                </a:lnTo>
                <a:lnTo>
                  <a:pt x="262721" y="143697"/>
                </a:lnTo>
                <a:lnTo>
                  <a:pt x="262721" y="137760"/>
                </a:lnTo>
                <a:close/>
                <a:moveTo>
                  <a:pt x="274904" y="137760"/>
                </a:moveTo>
                <a:lnTo>
                  <a:pt x="274904" y="143697"/>
                </a:lnTo>
                <a:lnTo>
                  <a:pt x="268968" y="143697"/>
                </a:lnTo>
                <a:lnTo>
                  <a:pt x="268968" y="137760"/>
                </a:lnTo>
                <a:close/>
                <a:moveTo>
                  <a:pt x="6251" y="144011"/>
                </a:moveTo>
                <a:lnTo>
                  <a:pt x="6251" y="149945"/>
                </a:lnTo>
                <a:lnTo>
                  <a:pt x="315" y="149945"/>
                </a:lnTo>
                <a:lnTo>
                  <a:pt x="315" y="144011"/>
                </a:lnTo>
                <a:close/>
                <a:moveTo>
                  <a:pt x="12498" y="144011"/>
                </a:moveTo>
                <a:lnTo>
                  <a:pt x="12498" y="149945"/>
                </a:lnTo>
                <a:lnTo>
                  <a:pt x="6562" y="149945"/>
                </a:lnTo>
                <a:lnTo>
                  <a:pt x="6562" y="144011"/>
                </a:lnTo>
                <a:close/>
                <a:moveTo>
                  <a:pt x="18745" y="144011"/>
                </a:moveTo>
                <a:lnTo>
                  <a:pt x="18745" y="149945"/>
                </a:lnTo>
                <a:lnTo>
                  <a:pt x="12810" y="149945"/>
                </a:lnTo>
                <a:lnTo>
                  <a:pt x="12810" y="144011"/>
                </a:lnTo>
                <a:close/>
                <a:moveTo>
                  <a:pt x="24992" y="144011"/>
                </a:moveTo>
                <a:lnTo>
                  <a:pt x="24992" y="149945"/>
                </a:lnTo>
                <a:lnTo>
                  <a:pt x="19058" y="149945"/>
                </a:lnTo>
                <a:lnTo>
                  <a:pt x="19058" y="144011"/>
                </a:lnTo>
                <a:close/>
                <a:moveTo>
                  <a:pt x="31241" y="144011"/>
                </a:moveTo>
                <a:lnTo>
                  <a:pt x="31241" y="149945"/>
                </a:lnTo>
                <a:lnTo>
                  <a:pt x="25305" y="149945"/>
                </a:lnTo>
                <a:lnTo>
                  <a:pt x="25305" y="144011"/>
                </a:lnTo>
                <a:close/>
                <a:moveTo>
                  <a:pt x="37489" y="144011"/>
                </a:moveTo>
                <a:lnTo>
                  <a:pt x="37489" y="149945"/>
                </a:lnTo>
                <a:lnTo>
                  <a:pt x="31553" y="149945"/>
                </a:lnTo>
                <a:lnTo>
                  <a:pt x="31553" y="144011"/>
                </a:lnTo>
                <a:close/>
                <a:moveTo>
                  <a:pt x="43737" y="144011"/>
                </a:moveTo>
                <a:lnTo>
                  <a:pt x="43737" y="149945"/>
                </a:lnTo>
                <a:lnTo>
                  <a:pt x="37802" y="149945"/>
                </a:lnTo>
                <a:lnTo>
                  <a:pt x="37802" y="144011"/>
                </a:lnTo>
                <a:close/>
                <a:moveTo>
                  <a:pt x="49985" y="144011"/>
                </a:moveTo>
                <a:lnTo>
                  <a:pt x="49985" y="149945"/>
                </a:lnTo>
                <a:lnTo>
                  <a:pt x="44049" y="149945"/>
                </a:lnTo>
                <a:lnTo>
                  <a:pt x="44049" y="144011"/>
                </a:lnTo>
                <a:close/>
                <a:moveTo>
                  <a:pt x="56232" y="144011"/>
                </a:moveTo>
                <a:lnTo>
                  <a:pt x="56232" y="149945"/>
                </a:lnTo>
                <a:lnTo>
                  <a:pt x="50296" y="149945"/>
                </a:lnTo>
                <a:lnTo>
                  <a:pt x="50296" y="144011"/>
                </a:lnTo>
                <a:close/>
                <a:moveTo>
                  <a:pt x="62480" y="144011"/>
                </a:moveTo>
                <a:lnTo>
                  <a:pt x="62480" y="149945"/>
                </a:lnTo>
                <a:lnTo>
                  <a:pt x="56545" y="149945"/>
                </a:lnTo>
                <a:lnTo>
                  <a:pt x="56545" y="144011"/>
                </a:lnTo>
                <a:close/>
                <a:moveTo>
                  <a:pt x="68727" y="144011"/>
                </a:moveTo>
                <a:lnTo>
                  <a:pt x="68727" y="149945"/>
                </a:lnTo>
                <a:lnTo>
                  <a:pt x="62792" y="149945"/>
                </a:lnTo>
                <a:lnTo>
                  <a:pt x="62792" y="144011"/>
                </a:lnTo>
                <a:close/>
                <a:moveTo>
                  <a:pt x="74975" y="144011"/>
                </a:moveTo>
                <a:lnTo>
                  <a:pt x="74975" y="149945"/>
                </a:lnTo>
                <a:lnTo>
                  <a:pt x="69039" y="149945"/>
                </a:lnTo>
                <a:lnTo>
                  <a:pt x="69039" y="144011"/>
                </a:lnTo>
                <a:close/>
                <a:moveTo>
                  <a:pt x="81223" y="144011"/>
                </a:moveTo>
                <a:lnTo>
                  <a:pt x="81223" y="149945"/>
                </a:lnTo>
                <a:lnTo>
                  <a:pt x="75286" y="149945"/>
                </a:lnTo>
                <a:lnTo>
                  <a:pt x="75286" y="144011"/>
                </a:lnTo>
                <a:close/>
                <a:moveTo>
                  <a:pt x="87470" y="144011"/>
                </a:moveTo>
                <a:lnTo>
                  <a:pt x="87470" y="149945"/>
                </a:lnTo>
                <a:lnTo>
                  <a:pt x="81535" y="149945"/>
                </a:lnTo>
                <a:lnTo>
                  <a:pt x="81535" y="144011"/>
                </a:lnTo>
                <a:close/>
                <a:moveTo>
                  <a:pt x="93718" y="144011"/>
                </a:moveTo>
                <a:lnTo>
                  <a:pt x="93718" y="149945"/>
                </a:lnTo>
                <a:lnTo>
                  <a:pt x="87784" y="149945"/>
                </a:lnTo>
                <a:lnTo>
                  <a:pt x="87784" y="144011"/>
                </a:lnTo>
                <a:close/>
                <a:moveTo>
                  <a:pt x="99967" y="144011"/>
                </a:moveTo>
                <a:lnTo>
                  <a:pt x="99967" y="149945"/>
                </a:lnTo>
                <a:lnTo>
                  <a:pt x="94031" y="149945"/>
                </a:lnTo>
                <a:lnTo>
                  <a:pt x="94031" y="144011"/>
                </a:lnTo>
                <a:close/>
                <a:moveTo>
                  <a:pt x="106214" y="144011"/>
                </a:moveTo>
                <a:lnTo>
                  <a:pt x="106214" y="149945"/>
                </a:lnTo>
                <a:lnTo>
                  <a:pt x="100278" y="149945"/>
                </a:lnTo>
                <a:lnTo>
                  <a:pt x="100278" y="144011"/>
                </a:lnTo>
                <a:close/>
                <a:moveTo>
                  <a:pt x="112461" y="144011"/>
                </a:moveTo>
                <a:lnTo>
                  <a:pt x="112461" y="149945"/>
                </a:lnTo>
                <a:lnTo>
                  <a:pt x="106527" y="149945"/>
                </a:lnTo>
                <a:lnTo>
                  <a:pt x="106527" y="144011"/>
                </a:lnTo>
                <a:close/>
                <a:moveTo>
                  <a:pt x="118710" y="144011"/>
                </a:moveTo>
                <a:lnTo>
                  <a:pt x="118710" y="149945"/>
                </a:lnTo>
                <a:lnTo>
                  <a:pt x="112774" y="149945"/>
                </a:lnTo>
                <a:lnTo>
                  <a:pt x="112774" y="144011"/>
                </a:lnTo>
                <a:close/>
                <a:moveTo>
                  <a:pt x="124957" y="144011"/>
                </a:moveTo>
                <a:lnTo>
                  <a:pt x="124957" y="149945"/>
                </a:lnTo>
                <a:lnTo>
                  <a:pt x="119021" y="149945"/>
                </a:lnTo>
                <a:lnTo>
                  <a:pt x="119021" y="144011"/>
                </a:lnTo>
                <a:close/>
                <a:moveTo>
                  <a:pt x="131204" y="144011"/>
                </a:moveTo>
                <a:lnTo>
                  <a:pt x="131204" y="149945"/>
                </a:lnTo>
                <a:lnTo>
                  <a:pt x="125270" y="149945"/>
                </a:lnTo>
                <a:lnTo>
                  <a:pt x="125270" y="144011"/>
                </a:lnTo>
                <a:close/>
                <a:moveTo>
                  <a:pt x="137451" y="144011"/>
                </a:moveTo>
                <a:lnTo>
                  <a:pt x="137451" y="149945"/>
                </a:lnTo>
                <a:lnTo>
                  <a:pt x="131517" y="149945"/>
                </a:lnTo>
                <a:lnTo>
                  <a:pt x="131517" y="144011"/>
                </a:lnTo>
                <a:close/>
                <a:moveTo>
                  <a:pt x="143702" y="144011"/>
                </a:moveTo>
                <a:lnTo>
                  <a:pt x="143702" y="149945"/>
                </a:lnTo>
                <a:lnTo>
                  <a:pt x="137766" y="149945"/>
                </a:lnTo>
                <a:lnTo>
                  <a:pt x="137766" y="144011"/>
                </a:lnTo>
                <a:close/>
                <a:moveTo>
                  <a:pt x="149949" y="144011"/>
                </a:moveTo>
                <a:lnTo>
                  <a:pt x="149949" y="149945"/>
                </a:lnTo>
                <a:lnTo>
                  <a:pt x="144015" y="149945"/>
                </a:lnTo>
                <a:lnTo>
                  <a:pt x="144015" y="144011"/>
                </a:lnTo>
                <a:close/>
                <a:moveTo>
                  <a:pt x="156196" y="144011"/>
                </a:moveTo>
                <a:lnTo>
                  <a:pt x="156196" y="149945"/>
                </a:lnTo>
                <a:lnTo>
                  <a:pt x="150262" y="149945"/>
                </a:lnTo>
                <a:lnTo>
                  <a:pt x="150262" y="144011"/>
                </a:lnTo>
                <a:close/>
                <a:moveTo>
                  <a:pt x="162445" y="144011"/>
                </a:moveTo>
                <a:lnTo>
                  <a:pt x="162445" y="149945"/>
                </a:lnTo>
                <a:lnTo>
                  <a:pt x="156509" y="149945"/>
                </a:lnTo>
                <a:lnTo>
                  <a:pt x="156509" y="144011"/>
                </a:lnTo>
                <a:close/>
                <a:moveTo>
                  <a:pt x="168692" y="144011"/>
                </a:moveTo>
                <a:lnTo>
                  <a:pt x="168692" y="149945"/>
                </a:lnTo>
                <a:lnTo>
                  <a:pt x="162756" y="149945"/>
                </a:lnTo>
                <a:lnTo>
                  <a:pt x="162756" y="144011"/>
                </a:lnTo>
                <a:close/>
                <a:moveTo>
                  <a:pt x="174939" y="144011"/>
                </a:moveTo>
                <a:lnTo>
                  <a:pt x="174939" y="149945"/>
                </a:lnTo>
                <a:lnTo>
                  <a:pt x="169005" y="149945"/>
                </a:lnTo>
                <a:lnTo>
                  <a:pt x="169005" y="144011"/>
                </a:lnTo>
                <a:close/>
                <a:moveTo>
                  <a:pt x="181186" y="144011"/>
                </a:moveTo>
                <a:lnTo>
                  <a:pt x="181186" y="149945"/>
                </a:lnTo>
                <a:lnTo>
                  <a:pt x="175252" y="149945"/>
                </a:lnTo>
                <a:lnTo>
                  <a:pt x="175252" y="144011"/>
                </a:lnTo>
                <a:close/>
                <a:moveTo>
                  <a:pt x="187433" y="144011"/>
                </a:moveTo>
                <a:lnTo>
                  <a:pt x="187433" y="149945"/>
                </a:lnTo>
                <a:lnTo>
                  <a:pt x="181499" y="149945"/>
                </a:lnTo>
                <a:lnTo>
                  <a:pt x="181499" y="144011"/>
                </a:lnTo>
                <a:close/>
                <a:moveTo>
                  <a:pt x="193682" y="144011"/>
                </a:moveTo>
                <a:lnTo>
                  <a:pt x="193682" y="149945"/>
                </a:lnTo>
                <a:lnTo>
                  <a:pt x="187746" y="149945"/>
                </a:lnTo>
                <a:lnTo>
                  <a:pt x="187746" y="144011"/>
                </a:lnTo>
                <a:close/>
                <a:moveTo>
                  <a:pt x="199931" y="144011"/>
                </a:moveTo>
                <a:lnTo>
                  <a:pt x="199931" y="149945"/>
                </a:lnTo>
                <a:lnTo>
                  <a:pt x="193996" y="149945"/>
                </a:lnTo>
                <a:lnTo>
                  <a:pt x="193996" y="144011"/>
                </a:lnTo>
                <a:close/>
                <a:moveTo>
                  <a:pt x="206180" y="144011"/>
                </a:moveTo>
                <a:lnTo>
                  <a:pt x="206180" y="149945"/>
                </a:lnTo>
                <a:lnTo>
                  <a:pt x="200244" y="149945"/>
                </a:lnTo>
                <a:lnTo>
                  <a:pt x="200244" y="144011"/>
                </a:lnTo>
                <a:close/>
                <a:moveTo>
                  <a:pt x="212427" y="144011"/>
                </a:moveTo>
                <a:lnTo>
                  <a:pt x="212427" y="149945"/>
                </a:lnTo>
                <a:lnTo>
                  <a:pt x="206491" y="149945"/>
                </a:lnTo>
                <a:lnTo>
                  <a:pt x="206491" y="144011"/>
                </a:lnTo>
                <a:close/>
                <a:moveTo>
                  <a:pt x="218674" y="144011"/>
                </a:moveTo>
                <a:lnTo>
                  <a:pt x="218674" y="149945"/>
                </a:lnTo>
                <a:lnTo>
                  <a:pt x="212739" y="149945"/>
                </a:lnTo>
                <a:lnTo>
                  <a:pt x="212739" y="144011"/>
                </a:lnTo>
                <a:close/>
                <a:moveTo>
                  <a:pt x="224921" y="144011"/>
                </a:moveTo>
                <a:lnTo>
                  <a:pt x="224921" y="149945"/>
                </a:lnTo>
                <a:lnTo>
                  <a:pt x="218987" y="149945"/>
                </a:lnTo>
                <a:lnTo>
                  <a:pt x="218987" y="144011"/>
                </a:lnTo>
                <a:close/>
                <a:moveTo>
                  <a:pt x="231170" y="144011"/>
                </a:moveTo>
                <a:lnTo>
                  <a:pt x="231170" y="149945"/>
                </a:lnTo>
                <a:lnTo>
                  <a:pt x="225234" y="149945"/>
                </a:lnTo>
                <a:lnTo>
                  <a:pt x="225234" y="144011"/>
                </a:lnTo>
                <a:close/>
                <a:moveTo>
                  <a:pt x="237417" y="144011"/>
                </a:moveTo>
                <a:lnTo>
                  <a:pt x="237417" y="149945"/>
                </a:lnTo>
                <a:lnTo>
                  <a:pt x="231481" y="149945"/>
                </a:lnTo>
                <a:lnTo>
                  <a:pt x="231481" y="144011"/>
                </a:lnTo>
                <a:close/>
                <a:moveTo>
                  <a:pt x="243664" y="144011"/>
                </a:moveTo>
                <a:lnTo>
                  <a:pt x="243664" y="149945"/>
                </a:lnTo>
                <a:lnTo>
                  <a:pt x="237729" y="149945"/>
                </a:lnTo>
                <a:lnTo>
                  <a:pt x="237729" y="144011"/>
                </a:lnTo>
                <a:close/>
                <a:moveTo>
                  <a:pt x="249911" y="144011"/>
                </a:moveTo>
                <a:lnTo>
                  <a:pt x="249911" y="149945"/>
                </a:lnTo>
                <a:lnTo>
                  <a:pt x="243977" y="149945"/>
                </a:lnTo>
                <a:lnTo>
                  <a:pt x="243977" y="144011"/>
                </a:lnTo>
                <a:close/>
                <a:moveTo>
                  <a:pt x="256161" y="144011"/>
                </a:moveTo>
                <a:lnTo>
                  <a:pt x="256161" y="149945"/>
                </a:lnTo>
                <a:lnTo>
                  <a:pt x="250225" y="149945"/>
                </a:lnTo>
                <a:lnTo>
                  <a:pt x="250225" y="144011"/>
                </a:lnTo>
                <a:close/>
                <a:moveTo>
                  <a:pt x="262409" y="144011"/>
                </a:moveTo>
                <a:lnTo>
                  <a:pt x="262409" y="149945"/>
                </a:lnTo>
                <a:lnTo>
                  <a:pt x="256474" y="149945"/>
                </a:lnTo>
                <a:lnTo>
                  <a:pt x="256474" y="144011"/>
                </a:lnTo>
                <a:close/>
                <a:moveTo>
                  <a:pt x="268656" y="144011"/>
                </a:moveTo>
                <a:lnTo>
                  <a:pt x="268656" y="149945"/>
                </a:lnTo>
                <a:lnTo>
                  <a:pt x="262721" y="149945"/>
                </a:lnTo>
                <a:lnTo>
                  <a:pt x="262721" y="144011"/>
                </a:lnTo>
                <a:close/>
                <a:moveTo>
                  <a:pt x="274904" y="144011"/>
                </a:moveTo>
                <a:lnTo>
                  <a:pt x="274904" y="149945"/>
                </a:lnTo>
                <a:lnTo>
                  <a:pt x="268968" y="149945"/>
                </a:lnTo>
                <a:lnTo>
                  <a:pt x="268968" y="144011"/>
                </a:lnTo>
                <a:close/>
                <a:moveTo>
                  <a:pt x="6251" y="150258"/>
                </a:moveTo>
                <a:lnTo>
                  <a:pt x="6251" y="156192"/>
                </a:lnTo>
                <a:lnTo>
                  <a:pt x="315" y="156192"/>
                </a:lnTo>
                <a:lnTo>
                  <a:pt x="315" y="150258"/>
                </a:lnTo>
                <a:close/>
                <a:moveTo>
                  <a:pt x="12498" y="150258"/>
                </a:moveTo>
                <a:lnTo>
                  <a:pt x="12498" y="156192"/>
                </a:lnTo>
                <a:lnTo>
                  <a:pt x="6562" y="156192"/>
                </a:lnTo>
                <a:lnTo>
                  <a:pt x="6562" y="150258"/>
                </a:lnTo>
                <a:close/>
                <a:moveTo>
                  <a:pt x="18745" y="150258"/>
                </a:moveTo>
                <a:lnTo>
                  <a:pt x="18745" y="156192"/>
                </a:lnTo>
                <a:lnTo>
                  <a:pt x="12810" y="156192"/>
                </a:lnTo>
                <a:lnTo>
                  <a:pt x="12810" y="150258"/>
                </a:lnTo>
                <a:close/>
                <a:moveTo>
                  <a:pt x="24992" y="150258"/>
                </a:moveTo>
                <a:lnTo>
                  <a:pt x="24992" y="156192"/>
                </a:lnTo>
                <a:lnTo>
                  <a:pt x="19058" y="156192"/>
                </a:lnTo>
                <a:lnTo>
                  <a:pt x="19058" y="150258"/>
                </a:lnTo>
                <a:close/>
                <a:moveTo>
                  <a:pt x="31241" y="150258"/>
                </a:moveTo>
                <a:lnTo>
                  <a:pt x="31241" y="156192"/>
                </a:lnTo>
                <a:lnTo>
                  <a:pt x="25305" y="156192"/>
                </a:lnTo>
                <a:lnTo>
                  <a:pt x="25305" y="150258"/>
                </a:lnTo>
                <a:close/>
                <a:moveTo>
                  <a:pt x="37489" y="150258"/>
                </a:moveTo>
                <a:lnTo>
                  <a:pt x="37489" y="156192"/>
                </a:lnTo>
                <a:lnTo>
                  <a:pt x="31553" y="156192"/>
                </a:lnTo>
                <a:lnTo>
                  <a:pt x="31553" y="150258"/>
                </a:lnTo>
                <a:close/>
                <a:moveTo>
                  <a:pt x="43737" y="150258"/>
                </a:moveTo>
                <a:lnTo>
                  <a:pt x="43737" y="156192"/>
                </a:lnTo>
                <a:lnTo>
                  <a:pt x="37802" y="156192"/>
                </a:lnTo>
                <a:lnTo>
                  <a:pt x="37802" y="150258"/>
                </a:lnTo>
                <a:close/>
                <a:moveTo>
                  <a:pt x="49985" y="150258"/>
                </a:moveTo>
                <a:lnTo>
                  <a:pt x="49985" y="156192"/>
                </a:lnTo>
                <a:lnTo>
                  <a:pt x="44049" y="156192"/>
                </a:lnTo>
                <a:lnTo>
                  <a:pt x="44049" y="150258"/>
                </a:lnTo>
                <a:close/>
                <a:moveTo>
                  <a:pt x="56232" y="150258"/>
                </a:moveTo>
                <a:lnTo>
                  <a:pt x="56232" y="156192"/>
                </a:lnTo>
                <a:lnTo>
                  <a:pt x="50296" y="156192"/>
                </a:lnTo>
                <a:lnTo>
                  <a:pt x="50296" y="150258"/>
                </a:lnTo>
                <a:close/>
                <a:moveTo>
                  <a:pt x="62480" y="150258"/>
                </a:moveTo>
                <a:lnTo>
                  <a:pt x="62480" y="156192"/>
                </a:lnTo>
                <a:lnTo>
                  <a:pt x="56545" y="156192"/>
                </a:lnTo>
                <a:lnTo>
                  <a:pt x="56545" y="150258"/>
                </a:lnTo>
                <a:close/>
                <a:moveTo>
                  <a:pt x="68727" y="150258"/>
                </a:moveTo>
                <a:lnTo>
                  <a:pt x="68727" y="156192"/>
                </a:lnTo>
                <a:lnTo>
                  <a:pt x="62792" y="156192"/>
                </a:lnTo>
                <a:lnTo>
                  <a:pt x="62792" y="150258"/>
                </a:lnTo>
                <a:close/>
                <a:moveTo>
                  <a:pt x="74975" y="150258"/>
                </a:moveTo>
                <a:lnTo>
                  <a:pt x="74975" y="156192"/>
                </a:lnTo>
                <a:lnTo>
                  <a:pt x="69039" y="156192"/>
                </a:lnTo>
                <a:lnTo>
                  <a:pt x="69039" y="150258"/>
                </a:lnTo>
                <a:close/>
                <a:moveTo>
                  <a:pt x="81223" y="150258"/>
                </a:moveTo>
                <a:lnTo>
                  <a:pt x="81223" y="156192"/>
                </a:lnTo>
                <a:lnTo>
                  <a:pt x="75286" y="156192"/>
                </a:lnTo>
                <a:lnTo>
                  <a:pt x="75286" y="150258"/>
                </a:lnTo>
                <a:close/>
                <a:moveTo>
                  <a:pt x="87470" y="150258"/>
                </a:moveTo>
                <a:lnTo>
                  <a:pt x="87470" y="156192"/>
                </a:lnTo>
                <a:lnTo>
                  <a:pt x="81535" y="156192"/>
                </a:lnTo>
                <a:lnTo>
                  <a:pt x="81535" y="150258"/>
                </a:lnTo>
                <a:close/>
                <a:moveTo>
                  <a:pt x="93718" y="150258"/>
                </a:moveTo>
                <a:lnTo>
                  <a:pt x="93718" y="156192"/>
                </a:lnTo>
                <a:lnTo>
                  <a:pt x="87784" y="156192"/>
                </a:lnTo>
                <a:lnTo>
                  <a:pt x="87784" y="150258"/>
                </a:lnTo>
                <a:close/>
                <a:moveTo>
                  <a:pt x="99967" y="150258"/>
                </a:moveTo>
                <a:lnTo>
                  <a:pt x="99967" y="156192"/>
                </a:lnTo>
                <a:lnTo>
                  <a:pt x="94031" y="156192"/>
                </a:lnTo>
                <a:lnTo>
                  <a:pt x="94031" y="150258"/>
                </a:lnTo>
                <a:close/>
                <a:moveTo>
                  <a:pt x="106214" y="150258"/>
                </a:moveTo>
                <a:lnTo>
                  <a:pt x="106214" y="156192"/>
                </a:lnTo>
                <a:lnTo>
                  <a:pt x="100278" y="156192"/>
                </a:lnTo>
                <a:lnTo>
                  <a:pt x="100278" y="150258"/>
                </a:lnTo>
                <a:close/>
                <a:moveTo>
                  <a:pt x="112461" y="150258"/>
                </a:moveTo>
                <a:lnTo>
                  <a:pt x="112461" y="156192"/>
                </a:lnTo>
                <a:lnTo>
                  <a:pt x="106527" y="156192"/>
                </a:lnTo>
                <a:lnTo>
                  <a:pt x="106527" y="150258"/>
                </a:lnTo>
                <a:close/>
                <a:moveTo>
                  <a:pt x="118710" y="150258"/>
                </a:moveTo>
                <a:lnTo>
                  <a:pt x="118710" y="156192"/>
                </a:lnTo>
                <a:lnTo>
                  <a:pt x="112774" y="156192"/>
                </a:lnTo>
                <a:lnTo>
                  <a:pt x="112774" y="150258"/>
                </a:lnTo>
                <a:close/>
                <a:moveTo>
                  <a:pt x="124957" y="150258"/>
                </a:moveTo>
                <a:lnTo>
                  <a:pt x="124957" y="156192"/>
                </a:lnTo>
                <a:lnTo>
                  <a:pt x="119021" y="156192"/>
                </a:lnTo>
                <a:lnTo>
                  <a:pt x="119021" y="150258"/>
                </a:lnTo>
                <a:close/>
                <a:moveTo>
                  <a:pt x="131204" y="150258"/>
                </a:moveTo>
                <a:lnTo>
                  <a:pt x="131204" y="156192"/>
                </a:lnTo>
                <a:lnTo>
                  <a:pt x="125270" y="156192"/>
                </a:lnTo>
                <a:lnTo>
                  <a:pt x="125270" y="150258"/>
                </a:lnTo>
                <a:close/>
                <a:moveTo>
                  <a:pt x="137451" y="150258"/>
                </a:moveTo>
                <a:lnTo>
                  <a:pt x="137451" y="156192"/>
                </a:lnTo>
                <a:lnTo>
                  <a:pt x="131517" y="156192"/>
                </a:lnTo>
                <a:lnTo>
                  <a:pt x="131517" y="150258"/>
                </a:lnTo>
                <a:close/>
                <a:moveTo>
                  <a:pt x="143702" y="150258"/>
                </a:moveTo>
                <a:lnTo>
                  <a:pt x="143702" y="156192"/>
                </a:lnTo>
                <a:lnTo>
                  <a:pt x="137766" y="156192"/>
                </a:lnTo>
                <a:lnTo>
                  <a:pt x="137766" y="150258"/>
                </a:lnTo>
                <a:close/>
                <a:moveTo>
                  <a:pt x="149949" y="150258"/>
                </a:moveTo>
                <a:lnTo>
                  <a:pt x="149949" y="156192"/>
                </a:lnTo>
                <a:lnTo>
                  <a:pt x="144015" y="156192"/>
                </a:lnTo>
                <a:lnTo>
                  <a:pt x="144015" y="150258"/>
                </a:lnTo>
                <a:close/>
                <a:moveTo>
                  <a:pt x="156196" y="150258"/>
                </a:moveTo>
                <a:lnTo>
                  <a:pt x="156196" y="156192"/>
                </a:lnTo>
                <a:lnTo>
                  <a:pt x="150262" y="156192"/>
                </a:lnTo>
                <a:lnTo>
                  <a:pt x="150262" y="150258"/>
                </a:lnTo>
                <a:close/>
                <a:moveTo>
                  <a:pt x="162445" y="150258"/>
                </a:moveTo>
                <a:lnTo>
                  <a:pt x="162445" y="156192"/>
                </a:lnTo>
                <a:lnTo>
                  <a:pt x="156509" y="156192"/>
                </a:lnTo>
                <a:lnTo>
                  <a:pt x="156509" y="150258"/>
                </a:lnTo>
                <a:close/>
                <a:moveTo>
                  <a:pt x="168692" y="150258"/>
                </a:moveTo>
                <a:lnTo>
                  <a:pt x="168692" y="156192"/>
                </a:lnTo>
                <a:lnTo>
                  <a:pt x="162756" y="156192"/>
                </a:lnTo>
                <a:lnTo>
                  <a:pt x="162756" y="150258"/>
                </a:lnTo>
                <a:close/>
                <a:moveTo>
                  <a:pt x="174939" y="150258"/>
                </a:moveTo>
                <a:lnTo>
                  <a:pt x="174939" y="156192"/>
                </a:lnTo>
                <a:lnTo>
                  <a:pt x="169005" y="156192"/>
                </a:lnTo>
                <a:lnTo>
                  <a:pt x="169005" y="150258"/>
                </a:lnTo>
                <a:close/>
                <a:moveTo>
                  <a:pt x="181186" y="150258"/>
                </a:moveTo>
                <a:lnTo>
                  <a:pt x="181186" y="156192"/>
                </a:lnTo>
                <a:lnTo>
                  <a:pt x="175252" y="156192"/>
                </a:lnTo>
                <a:lnTo>
                  <a:pt x="175252" y="150258"/>
                </a:lnTo>
                <a:close/>
                <a:moveTo>
                  <a:pt x="187433" y="150258"/>
                </a:moveTo>
                <a:lnTo>
                  <a:pt x="187433" y="156192"/>
                </a:lnTo>
                <a:lnTo>
                  <a:pt x="181499" y="156192"/>
                </a:lnTo>
                <a:lnTo>
                  <a:pt x="181499" y="150258"/>
                </a:lnTo>
                <a:close/>
                <a:moveTo>
                  <a:pt x="193682" y="150258"/>
                </a:moveTo>
                <a:lnTo>
                  <a:pt x="193682" y="156192"/>
                </a:lnTo>
                <a:lnTo>
                  <a:pt x="187746" y="156192"/>
                </a:lnTo>
                <a:lnTo>
                  <a:pt x="187746" y="150258"/>
                </a:lnTo>
                <a:close/>
                <a:moveTo>
                  <a:pt x="199931" y="150258"/>
                </a:moveTo>
                <a:lnTo>
                  <a:pt x="199931" y="156192"/>
                </a:lnTo>
                <a:lnTo>
                  <a:pt x="193996" y="156192"/>
                </a:lnTo>
                <a:lnTo>
                  <a:pt x="193996" y="150258"/>
                </a:lnTo>
                <a:close/>
                <a:moveTo>
                  <a:pt x="206180" y="150258"/>
                </a:moveTo>
                <a:lnTo>
                  <a:pt x="206180" y="156192"/>
                </a:lnTo>
                <a:lnTo>
                  <a:pt x="200244" y="156192"/>
                </a:lnTo>
                <a:lnTo>
                  <a:pt x="200244" y="150258"/>
                </a:lnTo>
                <a:close/>
                <a:moveTo>
                  <a:pt x="212427" y="150258"/>
                </a:moveTo>
                <a:lnTo>
                  <a:pt x="212427" y="156192"/>
                </a:lnTo>
                <a:lnTo>
                  <a:pt x="206491" y="156192"/>
                </a:lnTo>
                <a:lnTo>
                  <a:pt x="206491" y="150258"/>
                </a:lnTo>
                <a:close/>
                <a:moveTo>
                  <a:pt x="218674" y="150258"/>
                </a:moveTo>
                <a:lnTo>
                  <a:pt x="218674" y="156192"/>
                </a:lnTo>
                <a:lnTo>
                  <a:pt x="212739" y="156192"/>
                </a:lnTo>
                <a:lnTo>
                  <a:pt x="212739" y="150258"/>
                </a:lnTo>
                <a:close/>
                <a:moveTo>
                  <a:pt x="224921" y="150258"/>
                </a:moveTo>
                <a:lnTo>
                  <a:pt x="224921" y="156192"/>
                </a:lnTo>
                <a:lnTo>
                  <a:pt x="218987" y="156192"/>
                </a:lnTo>
                <a:lnTo>
                  <a:pt x="218987" y="150258"/>
                </a:lnTo>
                <a:close/>
                <a:moveTo>
                  <a:pt x="231170" y="150258"/>
                </a:moveTo>
                <a:lnTo>
                  <a:pt x="231170" y="156192"/>
                </a:lnTo>
                <a:lnTo>
                  <a:pt x="225234" y="156192"/>
                </a:lnTo>
                <a:lnTo>
                  <a:pt x="225234" y="150258"/>
                </a:lnTo>
                <a:close/>
                <a:moveTo>
                  <a:pt x="237417" y="150258"/>
                </a:moveTo>
                <a:lnTo>
                  <a:pt x="237417" y="156192"/>
                </a:lnTo>
                <a:lnTo>
                  <a:pt x="231481" y="156192"/>
                </a:lnTo>
                <a:lnTo>
                  <a:pt x="231481" y="150258"/>
                </a:lnTo>
                <a:close/>
                <a:moveTo>
                  <a:pt x="243664" y="150258"/>
                </a:moveTo>
                <a:lnTo>
                  <a:pt x="243664" y="156192"/>
                </a:lnTo>
                <a:lnTo>
                  <a:pt x="237729" y="156192"/>
                </a:lnTo>
                <a:lnTo>
                  <a:pt x="237729" y="150258"/>
                </a:lnTo>
                <a:close/>
                <a:moveTo>
                  <a:pt x="249911" y="150258"/>
                </a:moveTo>
                <a:lnTo>
                  <a:pt x="249911" y="156192"/>
                </a:lnTo>
                <a:lnTo>
                  <a:pt x="243977" y="156192"/>
                </a:lnTo>
                <a:lnTo>
                  <a:pt x="243977" y="150258"/>
                </a:lnTo>
                <a:close/>
                <a:moveTo>
                  <a:pt x="256161" y="150258"/>
                </a:moveTo>
                <a:lnTo>
                  <a:pt x="256161" y="156192"/>
                </a:lnTo>
                <a:lnTo>
                  <a:pt x="250225" y="156192"/>
                </a:lnTo>
                <a:lnTo>
                  <a:pt x="250225" y="150258"/>
                </a:lnTo>
                <a:close/>
                <a:moveTo>
                  <a:pt x="262409" y="150258"/>
                </a:moveTo>
                <a:lnTo>
                  <a:pt x="262409" y="156192"/>
                </a:lnTo>
                <a:lnTo>
                  <a:pt x="256474" y="156192"/>
                </a:lnTo>
                <a:lnTo>
                  <a:pt x="256474" y="150258"/>
                </a:lnTo>
                <a:close/>
                <a:moveTo>
                  <a:pt x="268656" y="150258"/>
                </a:moveTo>
                <a:lnTo>
                  <a:pt x="268656" y="156192"/>
                </a:lnTo>
                <a:lnTo>
                  <a:pt x="262721" y="156192"/>
                </a:lnTo>
                <a:lnTo>
                  <a:pt x="262721" y="150258"/>
                </a:lnTo>
                <a:close/>
                <a:moveTo>
                  <a:pt x="274904" y="150258"/>
                </a:moveTo>
                <a:lnTo>
                  <a:pt x="274904" y="156192"/>
                </a:lnTo>
                <a:lnTo>
                  <a:pt x="268968" y="156192"/>
                </a:lnTo>
                <a:lnTo>
                  <a:pt x="268968" y="150258"/>
                </a:lnTo>
                <a:close/>
                <a:moveTo>
                  <a:pt x="158" y="0"/>
                </a:moveTo>
                <a:lnTo>
                  <a:pt x="158" y="157"/>
                </a:lnTo>
                <a:lnTo>
                  <a:pt x="0" y="157"/>
                </a:lnTo>
                <a:lnTo>
                  <a:pt x="0" y="156350"/>
                </a:lnTo>
                <a:lnTo>
                  <a:pt x="158" y="156350"/>
                </a:lnTo>
                <a:lnTo>
                  <a:pt x="158" y="156508"/>
                </a:lnTo>
                <a:lnTo>
                  <a:pt x="275059" y="156508"/>
                </a:lnTo>
                <a:lnTo>
                  <a:pt x="275059" y="156350"/>
                </a:lnTo>
                <a:lnTo>
                  <a:pt x="275215" y="156350"/>
                </a:lnTo>
                <a:lnTo>
                  <a:pt x="275215" y="155"/>
                </a:lnTo>
                <a:lnTo>
                  <a:pt x="275059" y="155"/>
                </a:lnTo>
                <a:lnTo>
                  <a:pt x="275059" y="0"/>
                </a:ln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10"/>
          <p:cNvSpPr txBox="1">
            <a:spLocks noGrp="1"/>
          </p:cNvSpPr>
          <p:nvPr>
            <p:ph type="title"/>
          </p:nvPr>
        </p:nvSpPr>
        <p:spPr>
          <a:xfrm>
            <a:off x="720000" y="2664150"/>
            <a:ext cx="3924300" cy="18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400"/>
              <a:buNone/>
              <a:defRPr sz="5500"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237083"/>
            <a:ext cx="7704000" cy="3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osis"/>
              <a:buChar char="●"/>
              <a:defRPr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osis"/>
              <a:buChar char="○"/>
              <a:defRPr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osis"/>
              <a:buChar char="■"/>
              <a:defRPr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osis"/>
              <a:buChar char="●"/>
              <a:defRPr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osis"/>
              <a:buChar char="○"/>
              <a:defRPr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osis"/>
              <a:buChar char="■"/>
              <a:defRPr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osis"/>
              <a:buChar char="●"/>
              <a:defRPr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osis"/>
              <a:buChar char="○"/>
              <a:defRPr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osis"/>
              <a:buChar char="■"/>
              <a:defRPr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0FA"/>
        </a:solid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6"/>
          <p:cNvSpPr txBox="1">
            <a:spLocks noGrp="1"/>
          </p:cNvSpPr>
          <p:nvPr>
            <p:ph type="ctrTitle" idx="2"/>
          </p:nvPr>
        </p:nvSpPr>
        <p:spPr>
          <a:xfrm>
            <a:off x="1259632" y="1419622"/>
            <a:ext cx="7006200" cy="23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5400" dirty="0" smtClean="0">
                <a:solidFill>
                  <a:schemeClr val="accent6"/>
                </a:solidFill>
              </a:rPr>
              <a:t>Искусство как разновидность духовной </a:t>
            </a:r>
            <a:r>
              <a:rPr lang="ru-RU" sz="5400" dirty="0" smtClean="0">
                <a:solidFill>
                  <a:schemeClr val="accent6"/>
                </a:solidFill>
              </a:rPr>
              <a:t>деятельности человека</a:t>
            </a:r>
            <a:endParaRPr sz="5400" dirty="0"/>
          </a:p>
        </p:txBody>
      </p:sp>
      <p:grpSp>
        <p:nvGrpSpPr>
          <p:cNvPr id="143" name="Google Shape;143;p16"/>
          <p:cNvGrpSpPr/>
          <p:nvPr/>
        </p:nvGrpSpPr>
        <p:grpSpPr>
          <a:xfrm>
            <a:off x="-180528" y="1203598"/>
            <a:ext cx="1731616" cy="1733136"/>
            <a:chOff x="517525" y="55334"/>
            <a:chExt cx="1731616" cy="1733136"/>
          </a:xfrm>
        </p:grpSpPr>
        <p:sp>
          <p:nvSpPr>
            <p:cNvPr id="144" name="Google Shape;144;p16"/>
            <p:cNvSpPr/>
            <p:nvPr/>
          </p:nvSpPr>
          <p:spPr>
            <a:xfrm rot="-922284">
              <a:off x="679259" y="216741"/>
              <a:ext cx="1408148" cy="1410322"/>
            </a:xfrm>
            <a:custGeom>
              <a:avLst/>
              <a:gdLst/>
              <a:ahLst/>
              <a:cxnLst/>
              <a:rect l="l" t="t" r="r" b="b"/>
              <a:pathLst>
                <a:path w="22015" h="22049" extrusionOk="0">
                  <a:moveTo>
                    <a:pt x="9000" y="1"/>
                  </a:moveTo>
                  <a:cubicBezTo>
                    <a:pt x="8875" y="1"/>
                    <a:pt x="8746" y="12"/>
                    <a:pt x="8621" y="26"/>
                  </a:cubicBezTo>
                  <a:lnTo>
                    <a:pt x="8615" y="26"/>
                  </a:lnTo>
                  <a:cubicBezTo>
                    <a:pt x="8551" y="32"/>
                    <a:pt x="8487" y="46"/>
                    <a:pt x="8420" y="60"/>
                  </a:cubicBezTo>
                  <a:cubicBezTo>
                    <a:pt x="8356" y="71"/>
                    <a:pt x="8289" y="82"/>
                    <a:pt x="8225" y="99"/>
                  </a:cubicBezTo>
                  <a:cubicBezTo>
                    <a:pt x="8096" y="129"/>
                    <a:pt x="7971" y="168"/>
                    <a:pt x="7845" y="219"/>
                  </a:cubicBezTo>
                  <a:cubicBezTo>
                    <a:pt x="7784" y="241"/>
                    <a:pt x="7720" y="269"/>
                    <a:pt x="7658" y="302"/>
                  </a:cubicBezTo>
                  <a:cubicBezTo>
                    <a:pt x="7597" y="325"/>
                    <a:pt x="7538" y="352"/>
                    <a:pt x="7482" y="380"/>
                  </a:cubicBezTo>
                  <a:lnTo>
                    <a:pt x="7480" y="386"/>
                  </a:lnTo>
                  <a:cubicBezTo>
                    <a:pt x="7365" y="445"/>
                    <a:pt x="7254" y="514"/>
                    <a:pt x="7145" y="590"/>
                  </a:cubicBezTo>
                  <a:cubicBezTo>
                    <a:pt x="7095" y="626"/>
                    <a:pt x="7050" y="659"/>
                    <a:pt x="7005" y="698"/>
                  </a:cubicBezTo>
                  <a:cubicBezTo>
                    <a:pt x="6961" y="696"/>
                    <a:pt x="6919" y="693"/>
                    <a:pt x="6871" y="693"/>
                  </a:cubicBezTo>
                  <a:cubicBezTo>
                    <a:pt x="6830" y="693"/>
                    <a:pt x="6785" y="696"/>
                    <a:pt x="6740" y="696"/>
                  </a:cubicBezTo>
                  <a:lnTo>
                    <a:pt x="6738" y="696"/>
                  </a:lnTo>
                  <a:cubicBezTo>
                    <a:pt x="6626" y="704"/>
                    <a:pt x="6517" y="712"/>
                    <a:pt x="6411" y="726"/>
                  </a:cubicBezTo>
                  <a:cubicBezTo>
                    <a:pt x="6333" y="740"/>
                    <a:pt x="6252" y="757"/>
                    <a:pt x="6174" y="779"/>
                  </a:cubicBezTo>
                  <a:cubicBezTo>
                    <a:pt x="6096" y="796"/>
                    <a:pt x="6015" y="818"/>
                    <a:pt x="5940" y="843"/>
                  </a:cubicBezTo>
                  <a:lnTo>
                    <a:pt x="5934" y="846"/>
                  </a:lnTo>
                  <a:cubicBezTo>
                    <a:pt x="5764" y="905"/>
                    <a:pt x="5597" y="977"/>
                    <a:pt x="5440" y="1072"/>
                  </a:cubicBezTo>
                  <a:cubicBezTo>
                    <a:pt x="5357" y="1122"/>
                    <a:pt x="5279" y="1173"/>
                    <a:pt x="5206" y="1228"/>
                  </a:cubicBezTo>
                  <a:cubicBezTo>
                    <a:pt x="5128" y="1281"/>
                    <a:pt x="5053" y="1340"/>
                    <a:pt x="4983" y="1404"/>
                  </a:cubicBezTo>
                  <a:cubicBezTo>
                    <a:pt x="4849" y="1527"/>
                    <a:pt x="4729" y="1658"/>
                    <a:pt x="4620" y="1806"/>
                  </a:cubicBezTo>
                  <a:lnTo>
                    <a:pt x="4617" y="1809"/>
                  </a:lnTo>
                  <a:cubicBezTo>
                    <a:pt x="4578" y="1856"/>
                    <a:pt x="4548" y="1909"/>
                    <a:pt x="4514" y="1959"/>
                  </a:cubicBezTo>
                  <a:cubicBezTo>
                    <a:pt x="4442" y="1982"/>
                    <a:pt x="4372" y="2010"/>
                    <a:pt x="4305" y="2043"/>
                  </a:cubicBezTo>
                  <a:cubicBezTo>
                    <a:pt x="4202" y="2079"/>
                    <a:pt x="4101" y="2130"/>
                    <a:pt x="4006" y="2185"/>
                  </a:cubicBezTo>
                  <a:cubicBezTo>
                    <a:pt x="3817" y="2297"/>
                    <a:pt x="3644" y="2428"/>
                    <a:pt x="3487" y="2582"/>
                  </a:cubicBezTo>
                  <a:cubicBezTo>
                    <a:pt x="3462" y="2607"/>
                    <a:pt x="3443" y="2629"/>
                    <a:pt x="3421" y="2651"/>
                  </a:cubicBezTo>
                  <a:cubicBezTo>
                    <a:pt x="3270" y="2615"/>
                    <a:pt x="3111" y="2595"/>
                    <a:pt x="2955" y="2595"/>
                  </a:cubicBezTo>
                  <a:cubicBezTo>
                    <a:pt x="2458" y="2595"/>
                    <a:pt x="1981" y="2782"/>
                    <a:pt x="1607" y="3112"/>
                  </a:cubicBezTo>
                  <a:cubicBezTo>
                    <a:pt x="1431" y="3271"/>
                    <a:pt x="1250" y="3485"/>
                    <a:pt x="1116" y="3773"/>
                  </a:cubicBezTo>
                  <a:cubicBezTo>
                    <a:pt x="926" y="3932"/>
                    <a:pt x="770" y="4127"/>
                    <a:pt x="645" y="4353"/>
                  </a:cubicBezTo>
                  <a:cubicBezTo>
                    <a:pt x="282" y="4713"/>
                    <a:pt x="143" y="5106"/>
                    <a:pt x="89" y="5371"/>
                  </a:cubicBezTo>
                  <a:cubicBezTo>
                    <a:pt x="17" y="5687"/>
                    <a:pt x="0" y="6164"/>
                    <a:pt x="271" y="6680"/>
                  </a:cubicBezTo>
                  <a:cubicBezTo>
                    <a:pt x="405" y="6934"/>
                    <a:pt x="684" y="7319"/>
                    <a:pt x="1200" y="7547"/>
                  </a:cubicBezTo>
                  <a:cubicBezTo>
                    <a:pt x="1072" y="7678"/>
                    <a:pt x="963" y="7821"/>
                    <a:pt x="876" y="7977"/>
                  </a:cubicBezTo>
                  <a:cubicBezTo>
                    <a:pt x="628" y="8309"/>
                    <a:pt x="486" y="8719"/>
                    <a:pt x="488" y="9165"/>
                  </a:cubicBezTo>
                  <a:cubicBezTo>
                    <a:pt x="491" y="9436"/>
                    <a:pt x="547" y="9695"/>
                    <a:pt x="653" y="9938"/>
                  </a:cubicBezTo>
                  <a:cubicBezTo>
                    <a:pt x="447" y="10181"/>
                    <a:pt x="285" y="10468"/>
                    <a:pt x="182" y="10775"/>
                  </a:cubicBezTo>
                  <a:cubicBezTo>
                    <a:pt x="25" y="11252"/>
                    <a:pt x="14" y="11754"/>
                    <a:pt x="154" y="12226"/>
                  </a:cubicBezTo>
                  <a:cubicBezTo>
                    <a:pt x="282" y="12658"/>
                    <a:pt x="530" y="13038"/>
                    <a:pt x="876" y="13333"/>
                  </a:cubicBezTo>
                  <a:cubicBezTo>
                    <a:pt x="770" y="13623"/>
                    <a:pt x="675" y="13902"/>
                    <a:pt x="628" y="14059"/>
                  </a:cubicBezTo>
                  <a:lnTo>
                    <a:pt x="625" y="14070"/>
                  </a:lnTo>
                  <a:lnTo>
                    <a:pt x="620" y="14078"/>
                  </a:lnTo>
                  <a:cubicBezTo>
                    <a:pt x="586" y="14190"/>
                    <a:pt x="561" y="14310"/>
                    <a:pt x="547" y="14424"/>
                  </a:cubicBezTo>
                  <a:cubicBezTo>
                    <a:pt x="237" y="15286"/>
                    <a:pt x="184" y="15721"/>
                    <a:pt x="307" y="16210"/>
                  </a:cubicBezTo>
                  <a:cubicBezTo>
                    <a:pt x="447" y="16770"/>
                    <a:pt x="826" y="17236"/>
                    <a:pt x="1350" y="17490"/>
                  </a:cubicBezTo>
                  <a:cubicBezTo>
                    <a:pt x="1395" y="17512"/>
                    <a:pt x="1437" y="17532"/>
                    <a:pt x="1484" y="17549"/>
                  </a:cubicBezTo>
                  <a:cubicBezTo>
                    <a:pt x="1549" y="17744"/>
                    <a:pt x="1646" y="17931"/>
                    <a:pt x="1772" y="18098"/>
                  </a:cubicBezTo>
                  <a:cubicBezTo>
                    <a:pt x="1900" y="18268"/>
                    <a:pt x="2040" y="18405"/>
                    <a:pt x="2187" y="18511"/>
                  </a:cubicBezTo>
                  <a:cubicBezTo>
                    <a:pt x="2536" y="18955"/>
                    <a:pt x="3058" y="19234"/>
                    <a:pt x="3627" y="19264"/>
                  </a:cubicBezTo>
                  <a:cubicBezTo>
                    <a:pt x="3959" y="19568"/>
                    <a:pt x="4394" y="19753"/>
                    <a:pt x="4866" y="19767"/>
                  </a:cubicBezTo>
                  <a:cubicBezTo>
                    <a:pt x="4916" y="19772"/>
                    <a:pt x="5214" y="19778"/>
                    <a:pt x="5622" y="19792"/>
                  </a:cubicBezTo>
                  <a:cubicBezTo>
                    <a:pt x="5984" y="20492"/>
                    <a:pt x="6715" y="20977"/>
                    <a:pt x="7561" y="20980"/>
                  </a:cubicBezTo>
                  <a:lnTo>
                    <a:pt x="7572" y="20980"/>
                  </a:lnTo>
                  <a:cubicBezTo>
                    <a:pt x="7990" y="20980"/>
                    <a:pt x="8381" y="20863"/>
                    <a:pt x="8710" y="20659"/>
                  </a:cubicBezTo>
                  <a:cubicBezTo>
                    <a:pt x="8835" y="20687"/>
                    <a:pt x="8961" y="20707"/>
                    <a:pt x="9095" y="20709"/>
                  </a:cubicBezTo>
                  <a:cubicBezTo>
                    <a:pt x="9237" y="20715"/>
                    <a:pt x="11201" y="20776"/>
                    <a:pt x="12259" y="20776"/>
                  </a:cubicBezTo>
                  <a:cubicBezTo>
                    <a:pt x="12351" y="20776"/>
                    <a:pt x="12440" y="20776"/>
                    <a:pt x="12515" y="20771"/>
                  </a:cubicBezTo>
                  <a:cubicBezTo>
                    <a:pt x="12529" y="20790"/>
                    <a:pt x="12540" y="20807"/>
                    <a:pt x="12554" y="20824"/>
                  </a:cubicBezTo>
                  <a:cubicBezTo>
                    <a:pt x="12652" y="20961"/>
                    <a:pt x="12764" y="21089"/>
                    <a:pt x="12886" y="21209"/>
                  </a:cubicBezTo>
                  <a:cubicBezTo>
                    <a:pt x="12945" y="21267"/>
                    <a:pt x="13009" y="21323"/>
                    <a:pt x="13076" y="21371"/>
                  </a:cubicBezTo>
                  <a:cubicBezTo>
                    <a:pt x="13140" y="21424"/>
                    <a:pt x="13202" y="21477"/>
                    <a:pt x="13271" y="21521"/>
                  </a:cubicBezTo>
                  <a:cubicBezTo>
                    <a:pt x="13402" y="21608"/>
                    <a:pt x="13536" y="21686"/>
                    <a:pt x="13681" y="21753"/>
                  </a:cubicBezTo>
                  <a:lnTo>
                    <a:pt x="13684" y="21756"/>
                  </a:lnTo>
                  <a:cubicBezTo>
                    <a:pt x="13746" y="21786"/>
                    <a:pt x="13812" y="21811"/>
                    <a:pt x="13882" y="21831"/>
                  </a:cubicBezTo>
                  <a:cubicBezTo>
                    <a:pt x="13949" y="21859"/>
                    <a:pt x="14019" y="21884"/>
                    <a:pt x="14089" y="21906"/>
                  </a:cubicBezTo>
                  <a:cubicBezTo>
                    <a:pt x="14214" y="21943"/>
                    <a:pt x="14343" y="21976"/>
                    <a:pt x="14474" y="21996"/>
                  </a:cubicBezTo>
                  <a:cubicBezTo>
                    <a:pt x="14535" y="22007"/>
                    <a:pt x="14594" y="22012"/>
                    <a:pt x="14658" y="22021"/>
                  </a:cubicBezTo>
                  <a:cubicBezTo>
                    <a:pt x="14716" y="22032"/>
                    <a:pt x="14775" y="22037"/>
                    <a:pt x="14834" y="22040"/>
                  </a:cubicBezTo>
                  <a:lnTo>
                    <a:pt x="14845" y="22040"/>
                  </a:lnTo>
                  <a:cubicBezTo>
                    <a:pt x="14873" y="22046"/>
                    <a:pt x="14901" y="22046"/>
                    <a:pt x="14926" y="22046"/>
                  </a:cubicBezTo>
                  <a:cubicBezTo>
                    <a:pt x="14976" y="22049"/>
                    <a:pt x="15029" y="22049"/>
                    <a:pt x="15082" y="22049"/>
                  </a:cubicBezTo>
                  <a:lnTo>
                    <a:pt x="15087" y="22049"/>
                  </a:lnTo>
                  <a:cubicBezTo>
                    <a:pt x="15115" y="22049"/>
                    <a:pt x="15143" y="22049"/>
                    <a:pt x="15168" y="22046"/>
                  </a:cubicBezTo>
                  <a:cubicBezTo>
                    <a:pt x="15227" y="22040"/>
                    <a:pt x="15283" y="22037"/>
                    <a:pt x="15338" y="22032"/>
                  </a:cubicBezTo>
                  <a:cubicBezTo>
                    <a:pt x="15400" y="22026"/>
                    <a:pt x="15461" y="22023"/>
                    <a:pt x="15520" y="22018"/>
                  </a:cubicBezTo>
                  <a:cubicBezTo>
                    <a:pt x="15643" y="22004"/>
                    <a:pt x="15765" y="21979"/>
                    <a:pt x="15883" y="21954"/>
                  </a:cubicBezTo>
                  <a:lnTo>
                    <a:pt x="15888" y="21954"/>
                  </a:lnTo>
                  <a:lnTo>
                    <a:pt x="16075" y="21901"/>
                  </a:lnTo>
                  <a:cubicBezTo>
                    <a:pt x="16083" y="21898"/>
                    <a:pt x="16086" y="21898"/>
                    <a:pt x="16089" y="21898"/>
                  </a:cubicBezTo>
                  <a:cubicBezTo>
                    <a:pt x="16106" y="21901"/>
                    <a:pt x="16128" y="21906"/>
                    <a:pt x="16145" y="21909"/>
                  </a:cubicBezTo>
                  <a:lnTo>
                    <a:pt x="16148" y="21909"/>
                  </a:lnTo>
                  <a:cubicBezTo>
                    <a:pt x="16242" y="21926"/>
                    <a:pt x="16337" y="21937"/>
                    <a:pt x="16435" y="21940"/>
                  </a:cubicBezTo>
                  <a:cubicBezTo>
                    <a:pt x="16507" y="21951"/>
                    <a:pt x="16580" y="21954"/>
                    <a:pt x="16655" y="21954"/>
                  </a:cubicBezTo>
                  <a:lnTo>
                    <a:pt x="16733" y="21954"/>
                  </a:lnTo>
                  <a:lnTo>
                    <a:pt x="16784" y="21951"/>
                  </a:lnTo>
                  <a:cubicBezTo>
                    <a:pt x="16943" y="21940"/>
                    <a:pt x="17104" y="21920"/>
                    <a:pt x="17261" y="21881"/>
                  </a:cubicBezTo>
                  <a:lnTo>
                    <a:pt x="17263" y="21878"/>
                  </a:lnTo>
                  <a:cubicBezTo>
                    <a:pt x="17344" y="21856"/>
                    <a:pt x="17422" y="21837"/>
                    <a:pt x="17498" y="21809"/>
                  </a:cubicBezTo>
                  <a:cubicBezTo>
                    <a:pt x="17568" y="21786"/>
                    <a:pt x="17637" y="21761"/>
                    <a:pt x="17704" y="21739"/>
                  </a:cubicBezTo>
                  <a:lnTo>
                    <a:pt x="17721" y="21731"/>
                  </a:lnTo>
                  <a:cubicBezTo>
                    <a:pt x="17805" y="21697"/>
                    <a:pt x="17888" y="21658"/>
                    <a:pt x="17969" y="21613"/>
                  </a:cubicBezTo>
                  <a:cubicBezTo>
                    <a:pt x="17997" y="21599"/>
                    <a:pt x="18022" y="21585"/>
                    <a:pt x="18045" y="21572"/>
                  </a:cubicBezTo>
                  <a:cubicBezTo>
                    <a:pt x="18084" y="21549"/>
                    <a:pt x="18123" y="21524"/>
                    <a:pt x="18156" y="21505"/>
                  </a:cubicBezTo>
                  <a:cubicBezTo>
                    <a:pt x="18192" y="21488"/>
                    <a:pt x="18223" y="21466"/>
                    <a:pt x="18259" y="21449"/>
                  </a:cubicBezTo>
                  <a:lnTo>
                    <a:pt x="18268" y="21440"/>
                  </a:lnTo>
                  <a:cubicBezTo>
                    <a:pt x="18349" y="21393"/>
                    <a:pt x="18430" y="21337"/>
                    <a:pt x="18502" y="21284"/>
                  </a:cubicBezTo>
                  <a:cubicBezTo>
                    <a:pt x="18544" y="21254"/>
                    <a:pt x="18586" y="21223"/>
                    <a:pt x="18625" y="21187"/>
                  </a:cubicBezTo>
                  <a:cubicBezTo>
                    <a:pt x="18667" y="21156"/>
                    <a:pt x="18706" y="21128"/>
                    <a:pt x="18748" y="21092"/>
                  </a:cubicBezTo>
                  <a:cubicBezTo>
                    <a:pt x="18834" y="21019"/>
                    <a:pt x="18918" y="20944"/>
                    <a:pt x="18993" y="20863"/>
                  </a:cubicBezTo>
                  <a:cubicBezTo>
                    <a:pt x="19041" y="20818"/>
                    <a:pt x="19082" y="20768"/>
                    <a:pt x="19124" y="20721"/>
                  </a:cubicBezTo>
                  <a:cubicBezTo>
                    <a:pt x="19169" y="20670"/>
                    <a:pt x="19211" y="20623"/>
                    <a:pt x="19253" y="20570"/>
                  </a:cubicBezTo>
                  <a:cubicBezTo>
                    <a:pt x="19303" y="20506"/>
                    <a:pt x="19347" y="20444"/>
                    <a:pt x="19389" y="20378"/>
                  </a:cubicBezTo>
                  <a:cubicBezTo>
                    <a:pt x="19459" y="20336"/>
                    <a:pt x="19526" y="20291"/>
                    <a:pt x="19590" y="20241"/>
                  </a:cubicBezTo>
                  <a:cubicBezTo>
                    <a:pt x="19685" y="20182"/>
                    <a:pt x="19771" y="20115"/>
                    <a:pt x="19850" y="20040"/>
                  </a:cubicBezTo>
                  <a:lnTo>
                    <a:pt x="19852" y="20037"/>
                  </a:lnTo>
                  <a:cubicBezTo>
                    <a:pt x="20017" y="19884"/>
                    <a:pt x="20162" y="19708"/>
                    <a:pt x="20282" y="19515"/>
                  </a:cubicBezTo>
                  <a:cubicBezTo>
                    <a:pt x="20338" y="19423"/>
                    <a:pt x="20388" y="19329"/>
                    <a:pt x="20427" y="19231"/>
                  </a:cubicBezTo>
                  <a:cubicBezTo>
                    <a:pt x="20475" y="19147"/>
                    <a:pt x="20508" y="19055"/>
                    <a:pt x="20544" y="18966"/>
                  </a:cubicBezTo>
                  <a:lnTo>
                    <a:pt x="20544" y="18969"/>
                  </a:lnTo>
                  <a:cubicBezTo>
                    <a:pt x="20594" y="18810"/>
                    <a:pt x="20636" y="18642"/>
                    <a:pt x="20661" y="18469"/>
                  </a:cubicBezTo>
                  <a:cubicBezTo>
                    <a:pt x="20673" y="18397"/>
                    <a:pt x="20678" y="18324"/>
                    <a:pt x="20684" y="18254"/>
                  </a:cubicBezTo>
                  <a:cubicBezTo>
                    <a:pt x="20684" y="18252"/>
                    <a:pt x="20684" y="18246"/>
                    <a:pt x="20687" y="18243"/>
                  </a:cubicBezTo>
                  <a:cubicBezTo>
                    <a:pt x="20952" y="18037"/>
                    <a:pt x="21178" y="17780"/>
                    <a:pt x="21348" y="17487"/>
                  </a:cubicBezTo>
                  <a:cubicBezTo>
                    <a:pt x="21537" y="17166"/>
                    <a:pt x="21652" y="16807"/>
                    <a:pt x="21699" y="16438"/>
                  </a:cubicBezTo>
                  <a:cubicBezTo>
                    <a:pt x="21948" y="15984"/>
                    <a:pt x="22014" y="15462"/>
                    <a:pt x="21881" y="14974"/>
                  </a:cubicBezTo>
                  <a:cubicBezTo>
                    <a:pt x="21797" y="14667"/>
                    <a:pt x="21649" y="14396"/>
                    <a:pt x="21448" y="14179"/>
                  </a:cubicBezTo>
                  <a:cubicBezTo>
                    <a:pt x="21470" y="13961"/>
                    <a:pt x="21457" y="13738"/>
                    <a:pt x="21401" y="13517"/>
                  </a:cubicBezTo>
                  <a:lnTo>
                    <a:pt x="21384" y="13453"/>
                  </a:lnTo>
                  <a:lnTo>
                    <a:pt x="21362" y="13386"/>
                  </a:lnTo>
                  <a:cubicBezTo>
                    <a:pt x="21350" y="13358"/>
                    <a:pt x="21150" y="12745"/>
                    <a:pt x="20901" y="12058"/>
                  </a:cubicBezTo>
                  <a:cubicBezTo>
                    <a:pt x="20966" y="12011"/>
                    <a:pt x="21024" y="11961"/>
                    <a:pt x="21083" y="11908"/>
                  </a:cubicBezTo>
                  <a:cubicBezTo>
                    <a:pt x="21345" y="11659"/>
                    <a:pt x="21523" y="11355"/>
                    <a:pt x="21616" y="11035"/>
                  </a:cubicBezTo>
                  <a:cubicBezTo>
                    <a:pt x="21724" y="10792"/>
                    <a:pt x="21780" y="10524"/>
                    <a:pt x="21777" y="10239"/>
                  </a:cubicBezTo>
                  <a:cubicBezTo>
                    <a:pt x="21777" y="10161"/>
                    <a:pt x="21769" y="10078"/>
                    <a:pt x="21761" y="9997"/>
                  </a:cubicBezTo>
                  <a:cubicBezTo>
                    <a:pt x="21747" y="9634"/>
                    <a:pt x="21629" y="9274"/>
                    <a:pt x="21412" y="8956"/>
                  </a:cubicBezTo>
                  <a:cubicBezTo>
                    <a:pt x="21191" y="8644"/>
                    <a:pt x="20887" y="8404"/>
                    <a:pt x="20539" y="8264"/>
                  </a:cubicBezTo>
                  <a:cubicBezTo>
                    <a:pt x="20469" y="8222"/>
                    <a:pt x="20396" y="8183"/>
                    <a:pt x="20324" y="8153"/>
                  </a:cubicBezTo>
                  <a:cubicBezTo>
                    <a:pt x="20541" y="7603"/>
                    <a:pt x="20553" y="6981"/>
                    <a:pt x="20329" y="6398"/>
                  </a:cubicBezTo>
                  <a:cubicBezTo>
                    <a:pt x="20170" y="5982"/>
                    <a:pt x="19905" y="5614"/>
                    <a:pt x="19557" y="5329"/>
                  </a:cubicBezTo>
                  <a:cubicBezTo>
                    <a:pt x="19546" y="5324"/>
                    <a:pt x="19537" y="5316"/>
                    <a:pt x="19529" y="5310"/>
                  </a:cubicBezTo>
                  <a:cubicBezTo>
                    <a:pt x="19420" y="5062"/>
                    <a:pt x="19292" y="4805"/>
                    <a:pt x="19133" y="4546"/>
                  </a:cubicBezTo>
                  <a:cubicBezTo>
                    <a:pt x="19506" y="4043"/>
                    <a:pt x="19621" y="3399"/>
                    <a:pt x="19437" y="2796"/>
                  </a:cubicBezTo>
                  <a:cubicBezTo>
                    <a:pt x="19325" y="2425"/>
                    <a:pt x="19119" y="2113"/>
                    <a:pt x="18831" y="1862"/>
                  </a:cubicBezTo>
                  <a:cubicBezTo>
                    <a:pt x="18692" y="1613"/>
                    <a:pt x="18497" y="1401"/>
                    <a:pt x="18262" y="1237"/>
                  </a:cubicBezTo>
                  <a:cubicBezTo>
                    <a:pt x="17925" y="997"/>
                    <a:pt x="17526" y="866"/>
                    <a:pt x="17116" y="866"/>
                  </a:cubicBezTo>
                  <a:cubicBezTo>
                    <a:pt x="16692" y="866"/>
                    <a:pt x="16348" y="991"/>
                    <a:pt x="16075" y="1159"/>
                  </a:cubicBezTo>
                  <a:cubicBezTo>
                    <a:pt x="15735" y="1234"/>
                    <a:pt x="15414" y="1393"/>
                    <a:pt x="15154" y="1627"/>
                  </a:cubicBezTo>
                  <a:cubicBezTo>
                    <a:pt x="15054" y="1717"/>
                    <a:pt x="14959" y="1823"/>
                    <a:pt x="14878" y="1932"/>
                  </a:cubicBezTo>
                  <a:cubicBezTo>
                    <a:pt x="14850" y="1926"/>
                    <a:pt x="14822" y="1926"/>
                    <a:pt x="14792" y="1926"/>
                  </a:cubicBezTo>
                  <a:cubicBezTo>
                    <a:pt x="14638" y="1926"/>
                    <a:pt x="14485" y="1945"/>
                    <a:pt x="14340" y="1973"/>
                  </a:cubicBezTo>
                  <a:cubicBezTo>
                    <a:pt x="14287" y="1912"/>
                    <a:pt x="14228" y="1856"/>
                    <a:pt x="14167" y="1806"/>
                  </a:cubicBezTo>
                  <a:cubicBezTo>
                    <a:pt x="14147" y="1772"/>
                    <a:pt x="14122" y="1739"/>
                    <a:pt x="14097" y="1708"/>
                  </a:cubicBezTo>
                  <a:cubicBezTo>
                    <a:pt x="13729" y="1209"/>
                    <a:pt x="13140" y="913"/>
                    <a:pt x="12518" y="913"/>
                  </a:cubicBezTo>
                  <a:cubicBezTo>
                    <a:pt x="12208" y="913"/>
                    <a:pt x="11913" y="983"/>
                    <a:pt x="11642" y="1117"/>
                  </a:cubicBezTo>
                  <a:cubicBezTo>
                    <a:pt x="11622" y="1095"/>
                    <a:pt x="11600" y="1069"/>
                    <a:pt x="11581" y="1047"/>
                  </a:cubicBezTo>
                  <a:cubicBezTo>
                    <a:pt x="11472" y="936"/>
                    <a:pt x="11357" y="832"/>
                    <a:pt x="11235" y="737"/>
                  </a:cubicBezTo>
                  <a:lnTo>
                    <a:pt x="11232" y="735"/>
                  </a:lnTo>
                  <a:cubicBezTo>
                    <a:pt x="11179" y="696"/>
                    <a:pt x="11123" y="657"/>
                    <a:pt x="11067" y="623"/>
                  </a:cubicBezTo>
                  <a:cubicBezTo>
                    <a:pt x="11012" y="581"/>
                    <a:pt x="10950" y="542"/>
                    <a:pt x="10886" y="509"/>
                  </a:cubicBezTo>
                  <a:cubicBezTo>
                    <a:pt x="10783" y="447"/>
                    <a:pt x="10674" y="392"/>
                    <a:pt x="10562" y="347"/>
                  </a:cubicBezTo>
                  <a:lnTo>
                    <a:pt x="10560" y="344"/>
                  </a:lnTo>
                  <a:cubicBezTo>
                    <a:pt x="10509" y="322"/>
                    <a:pt x="10456" y="302"/>
                    <a:pt x="10406" y="286"/>
                  </a:cubicBezTo>
                  <a:cubicBezTo>
                    <a:pt x="10356" y="263"/>
                    <a:pt x="10309" y="246"/>
                    <a:pt x="10258" y="227"/>
                  </a:cubicBezTo>
                  <a:lnTo>
                    <a:pt x="10255" y="224"/>
                  </a:lnTo>
                  <a:cubicBezTo>
                    <a:pt x="10163" y="193"/>
                    <a:pt x="10071" y="166"/>
                    <a:pt x="9977" y="140"/>
                  </a:cubicBezTo>
                  <a:cubicBezTo>
                    <a:pt x="9932" y="127"/>
                    <a:pt x="9890" y="121"/>
                    <a:pt x="9843" y="110"/>
                  </a:cubicBezTo>
                  <a:cubicBezTo>
                    <a:pt x="9795" y="96"/>
                    <a:pt x="9745" y="85"/>
                    <a:pt x="9698" y="76"/>
                  </a:cubicBezTo>
                  <a:cubicBezTo>
                    <a:pt x="9586" y="54"/>
                    <a:pt x="9474" y="37"/>
                    <a:pt x="9363" y="26"/>
                  </a:cubicBezTo>
                  <a:lnTo>
                    <a:pt x="9346" y="23"/>
                  </a:lnTo>
                  <a:lnTo>
                    <a:pt x="9326" y="18"/>
                  </a:lnTo>
                  <a:cubicBezTo>
                    <a:pt x="9282" y="15"/>
                    <a:pt x="9234" y="12"/>
                    <a:pt x="9184" y="12"/>
                  </a:cubicBezTo>
                  <a:cubicBezTo>
                    <a:pt x="9126" y="7"/>
                    <a:pt x="9067" y="1"/>
                    <a:pt x="90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16"/>
            <p:cNvSpPr/>
            <p:nvPr/>
          </p:nvSpPr>
          <p:spPr>
            <a:xfrm rot="-922284">
              <a:off x="1476127" y="405104"/>
              <a:ext cx="258987" cy="200588"/>
            </a:xfrm>
            <a:custGeom>
              <a:avLst/>
              <a:gdLst/>
              <a:ahLst/>
              <a:cxnLst/>
              <a:rect l="l" t="t" r="r" b="b"/>
              <a:pathLst>
                <a:path w="4049" h="3136" extrusionOk="0">
                  <a:moveTo>
                    <a:pt x="1115" y="0"/>
                  </a:moveTo>
                  <a:cubicBezTo>
                    <a:pt x="781" y="0"/>
                    <a:pt x="411" y="61"/>
                    <a:pt x="1" y="198"/>
                  </a:cubicBezTo>
                  <a:lnTo>
                    <a:pt x="18" y="435"/>
                  </a:lnTo>
                  <a:cubicBezTo>
                    <a:pt x="200" y="398"/>
                    <a:pt x="439" y="365"/>
                    <a:pt x="708" y="365"/>
                  </a:cubicBezTo>
                  <a:cubicBezTo>
                    <a:pt x="1690" y="365"/>
                    <a:pt x="3086" y="809"/>
                    <a:pt x="3703" y="3136"/>
                  </a:cubicBezTo>
                  <a:lnTo>
                    <a:pt x="4049" y="3091"/>
                  </a:lnTo>
                  <a:cubicBezTo>
                    <a:pt x="4049" y="3091"/>
                    <a:pt x="3508" y="0"/>
                    <a:pt x="11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16"/>
            <p:cNvSpPr/>
            <p:nvPr/>
          </p:nvSpPr>
          <p:spPr>
            <a:xfrm rot="-922284">
              <a:off x="1489166" y="466594"/>
              <a:ext cx="203147" cy="151529"/>
            </a:xfrm>
            <a:custGeom>
              <a:avLst/>
              <a:gdLst/>
              <a:ahLst/>
              <a:cxnLst/>
              <a:rect l="l" t="t" r="r" b="b"/>
              <a:pathLst>
                <a:path w="3176" h="2369" extrusionOk="0">
                  <a:moveTo>
                    <a:pt x="734" y="0"/>
                  </a:moveTo>
                  <a:cubicBezTo>
                    <a:pt x="465" y="0"/>
                    <a:pt x="213" y="42"/>
                    <a:pt x="0" y="95"/>
                  </a:cubicBezTo>
                  <a:lnTo>
                    <a:pt x="23" y="360"/>
                  </a:lnTo>
                  <a:cubicBezTo>
                    <a:pt x="23" y="360"/>
                    <a:pt x="188" y="333"/>
                    <a:pt x="438" y="333"/>
                  </a:cubicBezTo>
                  <a:cubicBezTo>
                    <a:pt x="1172" y="333"/>
                    <a:pt x="2635" y="563"/>
                    <a:pt x="2801" y="2368"/>
                  </a:cubicBezTo>
                  <a:lnTo>
                    <a:pt x="3175" y="2318"/>
                  </a:lnTo>
                  <a:cubicBezTo>
                    <a:pt x="2670" y="437"/>
                    <a:pt x="1609" y="0"/>
                    <a:pt x="7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16"/>
            <p:cNvSpPr/>
            <p:nvPr/>
          </p:nvSpPr>
          <p:spPr>
            <a:xfrm rot="-922284">
              <a:off x="1481384" y="430612"/>
              <a:ext cx="235960" cy="181271"/>
            </a:xfrm>
            <a:custGeom>
              <a:avLst/>
              <a:gdLst/>
              <a:ahLst/>
              <a:cxnLst/>
              <a:rect l="l" t="t" r="r" b="b"/>
              <a:pathLst>
                <a:path w="3689" h="2834" extrusionOk="0">
                  <a:moveTo>
                    <a:pt x="690" y="1"/>
                  </a:moveTo>
                  <a:cubicBezTo>
                    <a:pt x="420" y="1"/>
                    <a:pt x="182" y="34"/>
                    <a:pt x="0" y="71"/>
                  </a:cubicBezTo>
                  <a:lnTo>
                    <a:pt x="39" y="610"/>
                  </a:lnTo>
                  <a:cubicBezTo>
                    <a:pt x="252" y="557"/>
                    <a:pt x="504" y="515"/>
                    <a:pt x="773" y="515"/>
                  </a:cubicBezTo>
                  <a:cubicBezTo>
                    <a:pt x="1648" y="515"/>
                    <a:pt x="2709" y="952"/>
                    <a:pt x="3217" y="2833"/>
                  </a:cubicBezTo>
                  <a:lnTo>
                    <a:pt x="3688" y="2772"/>
                  </a:lnTo>
                  <a:cubicBezTo>
                    <a:pt x="3067" y="445"/>
                    <a:pt x="1671" y="1"/>
                    <a:pt x="6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16"/>
            <p:cNvSpPr/>
            <p:nvPr/>
          </p:nvSpPr>
          <p:spPr>
            <a:xfrm rot="-922284">
              <a:off x="1476087" y="430733"/>
              <a:ext cx="231866" cy="164769"/>
            </a:xfrm>
            <a:custGeom>
              <a:avLst/>
              <a:gdLst/>
              <a:ahLst/>
              <a:cxnLst/>
              <a:rect l="l" t="t" r="r" b="b"/>
              <a:pathLst>
                <a:path w="3625" h="2576" extrusionOk="0">
                  <a:moveTo>
                    <a:pt x="681" y="1"/>
                  </a:moveTo>
                  <a:cubicBezTo>
                    <a:pt x="303" y="1"/>
                    <a:pt x="43" y="59"/>
                    <a:pt x="37" y="62"/>
                  </a:cubicBezTo>
                  <a:cubicBezTo>
                    <a:pt x="17" y="65"/>
                    <a:pt x="1" y="84"/>
                    <a:pt x="9" y="107"/>
                  </a:cubicBezTo>
                  <a:cubicBezTo>
                    <a:pt x="11" y="121"/>
                    <a:pt x="25" y="136"/>
                    <a:pt x="43" y="136"/>
                  </a:cubicBezTo>
                  <a:cubicBezTo>
                    <a:pt x="46" y="136"/>
                    <a:pt x="50" y="136"/>
                    <a:pt x="54" y="134"/>
                  </a:cubicBezTo>
                  <a:cubicBezTo>
                    <a:pt x="59" y="133"/>
                    <a:pt x="313" y="76"/>
                    <a:pt x="683" y="76"/>
                  </a:cubicBezTo>
                  <a:cubicBezTo>
                    <a:pt x="1120" y="76"/>
                    <a:pt x="1720" y="156"/>
                    <a:pt x="2263" y="500"/>
                  </a:cubicBezTo>
                  <a:cubicBezTo>
                    <a:pt x="2910" y="910"/>
                    <a:pt x="3343" y="1596"/>
                    <a:pt x="3544" y="2545"/>
                  </a:cubicBezTo>
                  <a:cubicBezTo>
                    <a:pt x="3546" y="2562"/>
                    <a:pt x="3566" y="2575"/>
                    <a:pt x="3583" y="2575"/>
                  </a:cubicBezTo>
                  <a:lnTo>
                    <a:pt x="3586" y="2575"/>
                  </a:lnTo>
                  <a:cubicBezTo>
                    <a:pt x="3605" y="2573"/>
                    <a:pt x="3625" y="2550"/>
                    <a:pt x="3616" y="2531"/>
                  </a:cubicBezTo>
                  <a:cubicBezTo>
                    <a:pt x="3413" y="1560"/>
                    <a:pt x="2969" y="857"/>
                    <a:pt x="2305" y="439"/>
                  </a:cubicBezTo>
                  <a:cubicBezTo>
                    <a:pt x="1745" y="83"/>
                    <a:pt x="1130" y="1"/>
                    <a:pt x="6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16"/>
            <p:cNvSpPr/>
            <p:nvPr/>
          </p:nvSpPr>
          <p:spPr>
            <a:xfrm rot="-922284">
              <a:off x="1482112" y="463402"/>
              <a:ext cx="207752" cy="145068"/>
            </a:xfrm>
            <a:custGeom>
              <a:avLst/>
              <a:gdLst/>
              <a:ahLst/>
              <a:cxnLst/>
              <a:rect l="l" t="t" r="r" b="b"/>
              <a:pathLst>
                <a:path w="3248" h="2268" extrusionOk="0">
                  <a:moveTo>
                    <a:pt x="592" y="1"/>
                  </a:moveTo>
                  <a:cubicBezTo>
                    <a:pt x="265" y="1"/>
                    <a:pt x="44" y="53"/>
                    <a:pt x="37" y="55"/>
                  </a:cubicBezTo>
                  <a:cubicBezTo>
                    <a:pt x="14" y="63"/>
                    <a:pt x="0" y="83"/>
                    <a:pt x="9" y="105"/>
                  </a:cubicBezTo>
                  <a:cubicBezTo>
                    <a:pt x="14" y="122"/>
                    <a:pt x="30" y="134"/>
                    <a:pt x="47" y="134"/>
                  </a:cubicBezTo>
                  <a:cubicBezTo>
                    <a:pt x="50" y="134"/>
                    <a:pt x="53" y="134"/>
                    <a:pt x="56" y="133"/>
                  </a:cubicBezTo>
                  <a:cubicBezTo>
                    <a:pt x="61" y="133"/>
                    <a:pt x="285" y="78"/>
                    <a:pt x="612" y="78"/>
                  </a:cubicBezTo>
                  <a:cubicBezTo>
                    <a:pt x="822" y="78"/>
                    <a:pt x="1075" y="101"/>
                    <a:pt x="1340" y="175"/>
                  </a:cubicBezTo>
                  <a:cubicBezTo>
                    <a:pt x="2246" y="426"/>
                    <a:pt x="2866" y="1118"/>
                    <a:pt x="3167" y="2239"/>
                  </a:cubicBezTo>
                  <a:cubicBezTo>
                    <a:pt x="3172" y="2256"/>
                    <a:pt x="3189" y="2267"/>
                    <a:pt x="3206" y="2267"/>
                  </a:cubicBezTo>
                  <a:cubicBezTo>
                    <a:pt x="3209" y="2267"/>
                    <a:pt x="3214" y="2267"/>
                    <a:pt x="3214" y="2262"/>
                  </a:cubicBezTo>
                  <a:cubicBezTo>
                    <a:pt x="3234" y="2256"/>
                    <a:pt x="3248" y="2236"/>
                    <a:pt x="3242" y="2214"/>
                  </a:cubicBezTo>
                  <a:cubicBezTo>
                    <a:pt x="2717" y="291"/>
                    <a:pt x="1362" y="1"/>
                    <a:pt x="5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16"/>
            <p:cNvSpPr/>
            <p:nvPr/>
          </p:nvSpPr>
          <p:spPr>
            <a:xfrm rot="-922284">
              <a:off x="1393185" y="420382"/>
              <a:ext cx="196303" cy="113662"/>
            </a:xfrm>
            <a:custGeom>
              <a:avLst/>
              <a:gdLst/>
              <a:ahLst/>
              <a:cxnLst/>
              <a:rect l="l" t="t" r="r" b="b"/>
              <a:pathLst>
                <a:path w="3069" h="1777" extrusionOk="0">
                  <a:moveTo>
                    <a:pt x="1824" y="0"/>
                  </a:moveTo>
                  <a:cubicBezTo>
                    <a:pt x="1674" y="0"/>
                    <a:pt x="1546" y="89"/>
                    <a:pt x="1463" y="202"/>
                  </a:cubicBezTo>
                  <a:lnTo>
                    <a:pt x="1463" y="202"/>
                  </a:lnTo>
                  <a:cubicBezTo>
                    <a:pt x="1402" y="158"/>
                    <a:pt x="1324" y="120"/>
                    <a:pt x="1226" y="94"/>
                  </a:cubicBezTo>
                  <a:cubicBezTo>
                    <a:pt x="1156" y="75"/>
                    <a:pt x="1096" y="67"/>
                    <a:pt x="1044" y="67"/>
                  </a:cubicBezTo>
                  <a:cubicBezTo>
                    <a:pt x="654" y="67"/>
                    <a:pt x="746" y="534"/>
                    <a:pt x="746" y="534"/>
                  </a:cubicBezTo>
                  <a:cubicBezTo>
                    <a:pt x="711" y="516"/>
                    <a:pt x="675" y="507"/>
                    <a:pt x="639" y="507"/>
                  </a:cubicBezTo>
                  <a:cubicBezTo>
                    <a:pt x="333" y="507"/>
                    <a:pt x="0" y="1114"/>
                    <a:pt x="419" y="1388"/>
                  </a:cubicBezTo>
                  <a:cubicBezTo>
                    <a:pt x="549" y="1473"/>
                    <a:pt x="669" y="1507"/>
                    <a:pt x="770" y="1508"/>
                  </a:cubicBezTo>
                  <a:lnTo>
                    <a:pt x="770" y="1508"/>
                  </a:lnTo>
                  <a:cubicBezTo>
                    <a:pt x="811" y="1653"/>
                    <a:pt x="920" y="1776"/>
                    <a:pt x="1135" y="1776"/>
                  </a:cubicBezTo>
                  <a:cubicBezTo>
                    <a:pt x="1144" y="1776"/>
                    <a:pt x="1153" y="1776"/>
                    <a:pt x="1161" y="1776"/>
                  </a:cubicBezTo>
                  <a:cubicBezTo>
                    <a:pt x="1491" y="1761"/>
                    <a:pt x="1707" y="1675"/>
                    <a:pt x="1824" y="1556"/>
                  </a:cubicBezTo>
                  <a:lnTo>
                    <a:pt x="1824" y="1556"/>
                  </a:lnTo>
                  <a:cubicBezTo>
                    <a:pt x="1851" y="1590"/>
                    <a:pt x="1884" y="1621"/>
                    <a:pt x="1926" y="1650"/>
                  </a:cubicBezTo>
                  <a:cubicBezTo>
                    <a:pt x="1976" y="1686"/>
                    <a:pt x="2034" y="1701"/>
                    <a:pt x="2096" y="1701"/>
                  </a:cubicBezTo>
                  <a:cubicBezTo>
                    <a:pt x="2500" y="1701"/>
                    <a:pt x="3069" y="1030"/>
                    <a:pt x="2699" y="682"/>
                  </a:cubicBezTo>
                  <a:cubicBezTo>
                    <a:pt x="2605" y="595"/>
                    <a:pt x="2510" y="561"/>
                    <a:pt x="2422" y="561"/>
                  </a:cubicBezTo>
                  <a:cubicBezTo>
                    <a:pt x="2404" y="561"/>
                    <a:pt x="2387" y="562"/>
                    <a:pt x="2370" y="565"/>
                  </a:cubicBezTo>
                  <a:lnTo>
                    <a:pt x="2370" y="565"/>
                  </a:lnTo>
                  <a:cubicBezTo>
                    <a:pt x="2364" y="387"/>
                    <a:pt x="2264" y="187"/>
                    <a:pt x="2037" y="60"/>
                  </a:cubicBezTo>
                  <a:cubicBezTo>
                    <a:pt x="1963" y="18"/>
                    <a:pt x="1892" y="0"/>
                    <a:pt x="18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16"/>
            <p:cNvSpPr/>
            <p:nvPr/>
          </p:nvSpPr>
          <p:spPr>
            <a:xfrm rot="-922284">
              <a:off x="1402521" y="418219"/>
              <a:ext cx="175707" cy="118716"/>
            </a:xfrm>
            <a:custGeom>
              <a:avLst/>
              <a:gdLst/>
              <a:ahLst/>
              <a:cxnLst/>
              <a:rect l="l" t="t" r="r" b="b"/>
              <a:pathLst>
                <a:path w="2747" h="1856" extrusionOk="0">
                  <a:moveTo>
                    <a:pt x="1326" y="296"/>
                  </a:moveTo>
                  <a:cubicBezTo>
                    <a:pt x="1446" y="397"/>
                    <a:pt x="1474" y="522"/>
                    <a:pt x="1446" y="609"/>
                  </a:cubicBezTo>
                  <a:cubicBezTo>
                    <a:pt x="1432" y="653"/>
                    <a:pt x="1405" y="677"/>
                    <a:pt x="1372" y="677"/>
                  </a:cubicBezTo>
                  <a:cubicBezTo>
                    <a:pt x="1352" y="677"/>
                    <a:pt x="1331" y="668"/>
                    <a:pt x="1309" y="651"/>
                  </a:cubicBezTo>
                  <a:cubicBezTo>
                    <a:pt x="1228" y="592"/>
                    <a:pt x="1240" y="436"/>
                    <a:pt x="1326" y="296"/>
                  </a:cubicBezTo>
                  <a:close/>
                  <a:moveTo>
                    <a:pt x="2188" y="648"/>
                  </a:moveTo>
                  <a:cubicBezTo>
                    <a:pt x="2183" y="798"/>
                    <a:pt x="2093" y="916"/>
                    <a:pt x="1968" y="941"/>
                  </a:cubicBezTo>
                  <a:cubicBezTo>
                    <a:pt x="1957" y="941"/>
                    <a:pt x="1951" y="943"/>
                    <a:pt x="1940" y="943"/>
                  </a:cubicBezTo>
                  <a:cubicBezTo>
                    <a:pt x="1915" y="943"/>
                    <a:pt x="1912" y="935"/>
                    <a:pt x="1912" y="924"/>
                  </a:cubicBezTo>
                  <a:cubicBezTo>
                    <a:pt x="1909" y="851"/>
                    <a:pt x="2032" y="692"/>
                    <a:pt x="2188" y="648"/>
                  </a:cubicBezTo>
                  <a:close/>
                  <a:moveTo>
                    <a:pt x="768" y="1111"/>
                  </a:moveTo>
                  <a:cubicBezTo>
                    <a:pt x="790" y="1111"/>
                    <a:pt x="810" y="1130"/>
                    <a:pt x="824" y="1147"/>
                  </a:cubicBezTo>
                  <a:cubicBezTo>
                    <a:pt x="891" y="1220"/>
                    <a:pt x="908" y="1303"/>
                    <a:pt x="877" y="1376"/>
                  </a:cubicBezTo>
                  <a:cubicBezTo>
                    <a:pt x="846" y="1451"/>
                    <a:pt x="765" y="1499"/>
                    <a:pt x="662" y="1507"/>
                  </a:cubicBezTo>
                  <a:cubicBezTo>
                    <a:pt x="634" y="1370"/>
                    <a:pt x="665" y="1220"/>
                    <a:pt x="718" y="1150"/>
                  </a:cubicBezTo>
                  <a:cubicBezTo>
                    <a:pt x="726" y="1133"/>
                    <a:pt x="749" y="1111"/>
                    <a:pt x="768" y="1111"/>
                  </a:cubicBezTo>
                  <a:close/>
                  <a:moveTo>
                    <a:pt x="1686" y="1175"/>
                  </a:moveTo>
                  <a:cubicBezTo>
                    <a:pt x="1694" y="1175"/>
                    <a:pt x="1711" y="1192"/>
                    <a:pt x="1728" y="1234"/>
                  </a:cubicBezTo>
                  <a:cubicBezTo>
                    <a:pt x="1767" y="1340"/>
                    <a:pt x="1753" y="1443"/>
                    <a:pt x="1686" y="1529"/>
                  </a:cubicBezTo>
                  <a:cubicBezTo>
                    <a:pt x="1613" y="1415"/>
                    <a:pt x="1613" y="1289"/>
                    <a:pt x="1647" y="1217"/>
                  </a:cubicBezTo>
                  <a:cubicBezTo>
                    <a:pt x="1661" y="1186"/>
                    <a:pt x="1680" y="1175"/>
                    <a:pt x="1686" y="1175"/>
                  </a:cubicBezTo>
                  <a:close/>
                  <a:moveTo>
                    <a:pt x="1685" y="74"/>
                  </a:moveTo>
                  <a:cubicBezTo>
                    <a:pt x="1749" y="74"/>
                    <a:pt x="1815" y="91"/>
                    <a:pt x="1878" y="126"/>
                  </a:cubicBezTo>
                  <a:cubicBezTo>
                    <a:pt x="2057" y="226"/>
                    <a:pt x="2171" y="385"/>
                    <a:pt x="2188" y="564"/>
                  </a:cubicBezTo>
                  <a:cubicBezTo>
                    <a:pt x="1987" y="614"/>
                    <a:pt x="1828" y="815"/>
                    <a:pt x="1839" y="927"/>
                  </a:cubicBezTo>
                  <a:cubicBezTo>
                    <a:pt x="1842" y="985"/>
                    <a:pt x="1884" y="1022"/>
                    <a:pt x="1948" y="1022"/>
                  </a:cubicBezTo>
                  <a:cubicBezTo>
                    <a:pt x="1959" y="1022"/>
                    <a:pt x="1973" y="1022"/>
                    <a:pt x="1990" y="1019"/>
                  </a:cubicBezTo>
                  <a:cubicBezTo>
                    <a:pt x="2155" y="985"/>
                    <a:pt x="2266" y="832"/>
                    <a:pt x="2272" y="637"/>
                  </a:cubicBezTo>
                  <a:cubicBezTo>
                    <a:pt x="2275" y="636"/>
                    <a:pt x="2278" y="636"/>
                    <a:pt x="2281" y="636"/>
                  </a:cubicBezTo>
                  <a:cubicBezTo>
                    <a:pt x="2370" y="636"/>
                    <a:pt x="2456" y="675"/>
                    <a:pt x="2534" y="748"/>
                  </a:cubicBezTo>
                  <a:cubicBezTo>
                    <a:pt x="2676" y="882"/>
                    <a:pt x="2648" y="1055"/>
                    <a:pt x="2601" y="1178"/>
                  </a:cubicBezTo>
                  <a:cubicBezTo>
                    <a:pt x="2492" y="1451"/>
                    <a:pt x="2185" y="1697"/>
                    <a:pt x="1954" y="1697"/>
                  </a:cubicBezTo>
                  <a:cubicBezTo>
                    <a:pt x="1898" y="1697"/>
                    <a:pt x="1851" y="1680"/>
                    <a:pt x="1809" y="1652"/>
                  </a:cubicBezTo>
                  <a:cubicBezTo>
                    <a:pt x="1784" y="1635"/>
                    <a:pt x="1758" y="1613"/>
                    <a:pt x="1739" y="1593"/>
                  </a:cubicBezTo>
                  <a:cubicBezTo>
                    <a:pt x="1828" y="1485"/>
                    <a:pt x="1853" y="1345"/>
                    <a:pt x="1800" y="1206"/>
                  </a:cubicBezTo>
                  <a:cubicBezTo>
                    <a:pt x="1767" y="1119"/>
                    <a:pt x="1722" y="1097"/>
                    <a:pt x="1686" y="1097"/>
                  </a:cubicBezTo>
                  <a:cubicBezTo>
                    <a:pt x="1641" y="1097"/>
                    <a:pt x="1602" y="1130"/>
                    <a:pt x="1574" y="1186"/>
                  </a:cubicBezTo>
                  <a:cubicBezTo>
                    <a:pt x="1530" y="1284"/>
                    <a:pt x="1530" y="1446"/>
                    <a:pt x="1630" y="1591"/>
                  </a:cubicBezTo>
                  <a:cubicBezTo>
                    <a:pt x="1535" y="1669"/>
                    <a:pt x="1360" y="1761"/>
                    <a:pt x="1016" y="1775"/>
                  </a:cubicBezTo>
                  <a:cubicBezTo>
                    <a:pt x="1013" y="1775"/>
                    <a:pt x="1006" y="1774"/>
                    <a:pt x="1000" y="1774"/>
                  </a:cubicBezTo>
                  <a:cubicBezTo>
                    <a:pt x="997" y="1774"/>
                    <a:pt x="994" y="1774"/>
                    <a:pt x="991" y="1775"/>
                  </a:cubicBezTo>
                  <a:cubicBezTo>
                    <a:pt x="807" y="1775"/>
                    <a:pt x="723" y="1680"/>
                    <a:pt x="682" y="1582"/>
                  </a:cubicBezTo>
                  <a:cubicBezTo>
                    <a:pt x="804" y="1568"/>
                    <a:pt x="905" y="1501"/>
                    <a:pt x="938" y="1412"/>
                  </a:cubicBezTo>
                  <a:cubicBezTo>
                    <a:pt x="989" y="1312"/>
                    <a:pt x="961" y="1195"/>
                    <a:pt x="877" y="1097"/>
                  </a:cubicBezTo>
                  <a:cubicBezTo>
                    <a:pt x="838" y="1061"/>
                    <a:pt x="804" y="1038"/>
                    <a:pt x="763" y="1038"/>
                  </a:cubicBezTo>
                  <a:cubicBezTo>
                    <a:pt x="735" y="1038"/>
                    <a:pt x="687" y="1049"/>
                    <a:pt x="645" y="1105"/>
                  </a:cubicBezTo>
                  <a:cubicBezTo>
                    <a:pt x="576" y="1195"/>
                    <a:pt x="548" y="1362"/>
                    <a:pt x="573" y="1507"/>
                  </a:cubicBezTo>
                  <a:cubicBezTo>
                    <a:pt x="486" y="1496"/>
                    <a:pt x="389" y="1457"/>
                    <a:pt x="294" y="1395"/>
                  </a:cubicBezTo>
                  <a:cubicBezTo>
                    <a:pt x="71" y="1248"/>
                    <a:pt x="110" y="1022"/>
                    <a:pt x="138" y="930"/>
                  </a:cubicBezTo>
                  <a:cubicBezTo>
                    <a:pt x="193" y="740"/>
                    <a:pt x="355" y="586"/>
                    <a:pt x="495" y="586"/>
                  </a:cubicBezTo>
                  <a:cubicBezTo>
                    <a:pt x="525" y="586"/>
                    <a:pt x="553" y="592"/>
                    <a:pt x="581" y="606"/>
                  </a:cubicBezTo>
                  <a:cubicBezTo>
                    <a:pt x="588" y="610"/>
                    <a:pt x="594" y="612"/>
                    <a:pt x="601" y="612"/>
                  </a:cubicBezTo>
                  <a:cubicBezTo>
                    <a:pt x="608" y="612"/>
                    <a:pt x="616" y="609"/>
                    <a:pt x="623" y="603"/>
                  </a:cubicBezTo>
                  <a:cubicBezTo>
                    <a:pt x="637" y="595"/>
                    <a:pt x="643" y="578"/>
                    <a:pt x="640" y="564"/>
                  </a:cubicBezTo>
                  <a:cubicBezTo>
                    <a:pt x="640" y="561"/>
                    <a:pt x="598" y="344"/>
                    <a:pt x="698" y="224"/>
                  </a:cubicBezTo>
                  <a:cubicBezTo>
                    <a:pt x="743" y="170"/>
                    <a:pt x="814" y="141"/>
                    <a:pt x="904" y="141"/>
                  </a:cubicBezTo>
                  <a:cubicBezTo>
                    <a:pt x="954" y="141"/>
                    <a:pt x="1011" y="150"/>
                    <a:pt x="1072" y="168"/>
                  </a:cubicBezTo>
                  <a:cubicBezTo>
                    <a:pt x="1145" y="187"/>
                    <a:pt x="1209" y="213"/>
                    <a:pt x="1265" y="246"/>
                  </a:cubicBezTo>
                  <a:cubicBezTo>
                    <a:pt x="1164" y="408"/>
                    <a:pt x="1136" y="614"/>
                    <a:pt x="1265" y="712"/>
                  </a:cubicBezTo>
                  <a:cubicBezTo>
                    <a:pt x="1300" y="738"/>
                    <a:pt x="1337" y="751"/>
                    <a:pt x="1372" y="751"/>
                  </a:cubicBezTo>
                  <a:cubicBezTo>
                    <a:pt x="1439" y="751"/>
                    <a:pt x="1498" y="707"/>
                    <a:pt x="1521" y="631"/>
                  </a:cubicBezTo>
                  <a:cubicBezTo>
                    <a:pt x="1560" y="519"/>
                    <a:pt x="1527" y="355"/>
                    <a:pt x="1376" y="229"/>
                  </a:cubicBezTo>
                  <a:cubicBezTo>
                    <a:pt x="1460" y="128"/>
                    <a:pt x="1570" y="74"/>
                    <a:pt x="1685" y="74"/>
                  </a:cubicBezTo>
                  <a:close/>
                  <a:moveTo>
                    <a:pt x="1684" y="1"/>
                  </a:moveTo>
                  <a:cubicBezTo>
                    <a:pt x="1545" y="1"/>
                    <a:pt x="1410" y="67"/>
                    <a:pt x="1309" y="187"/>
                  </a:cubicBezTo>
                  <a:cubicBezTo>
                    <a:pt x="1248" y="146"/>
                    <a:pt x="1173" y="118"/>
                    <a:pt x="1089" y="93"/>
                  </a:cubicBezTo>
                  <a:cubicBezTo>
                    <a:pt x="1019" y="74"/>
                    <a:pt x="955" y="65"/>
                    <a:pt x="898" y="65"/>
                  </a:cubicBezTo>
                  <a:cubicBezTo>
                    <a:pt x="784" y="65"/>
                    <a:pt x="696" y="101"/>
                    <a:pt x="637" y="173"/>
                  </a:cubicBezTo>
                  <a:cubicBezTo>
                    <a:pt x="551" y="274"/>
                    <a:pt x="545" y="427"/>
                    <a:pt x="553" y="511"/>
                  </a:cubicBezTo>
                  <a:cubicBezTo>
                    <a:pt x="531" y="508"/>
                    <a:pt x="514" y="505"/>
                    <a:pt x="495" y="505"/>
                  </a:cubicBezTo>
                  <a:cubicBezTo>
                    <a:pt x="319" y="505"/>
                    <a:pt x="132" y="678"/>
                    <a:pt x="65" y="907"/>
                  </a:cubicBezTo>
                  <a:cubicBezTo>
                    <a:pt x="1" y="1130"/>
                    <a:pt x="71" y="1334"/>
                    <a:pt x="258" y="1457"/>
                  </a:cubicBezTo>
                  <a:cubicBezTo>
                    <a:pt x="372" y="1535"/>
                    <a:pt x="486" y="1577"/>
                    <a:pt x="598" y="1582"/>
                  </a:cubicBezTo>
                  <a:cubicBezTo>
                    <a:pt x="637" y="1694"/>
                    <a:pt x="737" y="1850"/>
                    <a:pt x="991" y="1850"/>
                  </a:cubicBezTo>
                  <a:cubicBezTo>
                    <a:pt x="1000" y="1850"/>
                    <a:pt x="1011" y="1850"/>
                    <a:pt x="1016" y="1856"/>
                  </a:cubicBezTo>
                  <a:cubicBezTo>
                    <a:pt x="1309" y="1845"/>
                    <a:pt x="1535" y="1772"/>
                    <a:pt x="1675" y="1652"/>
                  </a:cubicBezTo>
                  <a:cubicBezTo>
                    <a:pt x="1700" y="1674"/>
                    <a:pt x="1725" y="1697"/>
                    <a:pt x="1756" y="1719"/>
                  </a:cubicBezTo>
                  <a:cubicBezTo>
                    <a:pt x="1812" y="1758"/>
                    <a:pt x="1876" y="1778"/>
                    <a:pt x="1948" y="1778"/>
                  </a:cubicBezTo>
                  <a:cubicBezTo>
                    <a:pt x="2210" y="1778"/>
                    <a:pt x="2545" y="1513"/>
                    <a:pt x="2665" y="1208"/>
                  </a:cubicBezTo>
                  <a:cubicBezTo>
                    <a:pt x="2746" y="1008"/>
                    <a:pt x="2715" y="821"/>
                    <a:pt x="2579" y="692"/>
                  </a:cubicBezTo>
                  <a:cubicBezTo>
                    <a:pt x="2486" y="608"/>
                    <a:pt x="2389" y="561"/>
                    <a:pt x="2279" y="561"/>
                  </a:cubicBezTo>
                  <a:cubicBezTo>
                    <a:pt x="2273" y="561"/>
                    <a:pt x="2267" y="561"/>
                    <a:pt x="2261" y="561"/>
                  </a:cubicBezTo>
                  <a:cubicBezTo>
                    <a:pt x="2241" y="358"/>
                    <a:pt x="2116" y="173"/>
                    <a:pt x="1912" y="62"/>
                  </a:cubicBezTo>
                  <a:cubicBezTo>
                    <a:pt x="1838" y="20"/>
                    <a:pt x="1760" y="1"/>
                    <a:pt x="16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16"/>
            <p:cNvSpPr/>
            <p:nvPr/>
          </p:nvSpPr>
          <p:spPr>
            <a:xfrm rot="-922284">
              <a:off x="1606182" y="526950"/>
              <a:ext cx="192913" cy="114238"/>
            </a:xfrm>
            <a:custGeom>
              <a:avLst/>
              <a:gdLst/>
              <a:ahLst/>
              <a:cxnLst/>
              <a:rect l="l" t="t" r="r" b="b"/>
              <a:pathLst>
                <a:path w="3016" h="1786" extrusionOk="0">
                  <a:moveTo>
                    <a:pt x="1904" y="1"/>
                  </a:moveTo>
                  <a:cubicBezTo>
                    <a:pt x="1839" y="1"/>
                    <a:pt x="1761" y="18"/>
                    <a:pt x="1665" y="61"/>
                  </a:cubicBezTo>
                  <a:cubicBezTo>
                    <a:pt x="1571" y="102"/>
                    <a:pt x="1500" y="150"/>
                    <a:pt x="1446" y="202"/>
                  </a:cubicBezTo>
                  <a:lnTo>
                    <a:pt x="1446" y="202"/>
                  </a:lnTo>
                  <a:cubicBezTo>
                    <a:pt x="1359" y="115"/>
                    <a:pt x="1240" y="52"/>
                    <a:pt x="1113" y="52"/>
                  </a:cubicBezTo>
                  <a:cubicBezTo>
                    <a:pt x="1028" y="52"/>
                    <a:pt x="939" y="80"/>
                    <a:pt x="853" y="148"/>
                  </a:cubicBezTo>
                  <a:cubicBezTo>
                    <a:pt x="649" y="307"/>
                    <a:pt x="580" y="520"/>
                    <a:pt x="601" y="696"/>
                  </a:cubicBezTo>
                  <a:lnTo>
                    <a:pt x="601" y="696"/>
                  </a:lnTo>
                  <a:cubicBezTo>
                    <a:pt x="497" y="698"/>
                    <a:pt x="389" y="744"/>
                    <a:pt x="295" y="865"/>
                  </a:cubicBezTo>
                  <a:cubicBezTo>
                    <a:pt x="0" y="1249"/>
                    <a:pt x="589" y="1786"/>
                    <a:pt x="991" y="1786"/>
                  </a:cubicBezTo>
                  <a:cubicBezTo>
                    <a:pt x="1076" y="1786"/>
                    <a:pt x="1152" y="1762"/>
                    <a:pt x="1210" y="1707"/>
                  </a:cubicBezTo>
                  <a:cubicBezTo>
                    <a:pt x="1246" y="1673"/>
                    <a:pt x="1273" y="1637"/>
                    <a:pt x="1295" y="1601"/>
                  </a:cubicBezTo>
                  <a:lnTo>
                    <a:pt x="1295" y="1601"/>
                  </a:lnTo>
                  <a:cubicBezTo>
                    <a:pt x="1399" y="1679"/>
                    <a:pt x="1561" y="1727"/>
                    <a:pt x="1785" y="1727"/>
                  </a:cubicBezTo>
                  <a:cubicBezTo>
                    <a:pt x="1847" y="1727"/>
                    <a:pt x="1914" y="1723"/>
                    <a:pt x="1986" y="1715"/>
                  </a:cubicBezTo>
                  <a:cubicBezTo>
                    <a:pt x="2214" y="1690"/>
                    <a:pt x="2310" y="1550"/>
                    <a:pt x="2330" y="1396"/>
                  </a:cubicBezTo>
                  <a:lnTo>
                    <a:pt x="2330" y="1396"/>
                  </a:lnTo>
                  <a:cubicBezTo>
                    <a:pt x="2430" y="1380"/>
                    <a:pt x="2543" y="1326"/>
                    <a:pt x="2658" y="1222"/>
                  </a:cubicBezTo>
                  <a:cubicBezTo>
                    <a:pt x="3015" y="898"/>
                    <a:pt x="2639" y="379"/>
                    <a:pt x="2340" y="379"/>
                  </a:cubicBezTo>
                  <a:cubicBezTo>
                    <a:pt x="2291" y="379"/>
                    <a:pt x="2245" y="393"/>
                    <a:pt x="2203" y="424"/>
                  </a:cubicBezTo>
                  <a:cubicBezTo>
                    <a:pt x="2203" y="424"/>
                    <a:pt x="2221" y="1"/>
                    <a:pt x="19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16"/>
            <p:cNvSpPr/>
            <p:nvPr/>
          </p:nvSpPr>
          <p:spPr>
            <a:xfrm rot="-922284">
              <a:off x="1615632" y="523858"/>
              <a:ext cx="175515" cy="119611"/>
            </a:xfrm>
            <a:custGeom>
              <a:avLst/>
              <a:gdLst/>
              <a:ahLst/>
              <a:cxnLst/>
              <a:rect l="l" t="t" r="r" b="b"/>
              <a:pathLst>
                <a:path w="2744" h="1870" extrusionOk="0">
                  <a:moveTo>
                    <a:pt x="1298" y="304"/>
                  </a:moveTo>
                  <a:cubicBezTo>
                    <a:pt x="1407" y="430"/>
                    <a:pt x="1438" y="580"/>
                    <a:pt x="1368" y="653"/>
                  </a:cubicBezTo>
                  <a:cubicBezTo>
                    <a:pt x="1346" y="675"/>
                    <a:pt x="1323" y="686"/>
                    <a:pt x="1301" y="686"/>
                  </a:cubicBezTo>
                  <a:cubicBezTo>
                    <a:pt x="1269" y="686"/>
                    <a:pt x="1240" y="662"/>
                    <a:pt x="1220" y="617"/>
                  </a:cubicBezTo>
                  <a:cubicBezTo>
                    <a:pt x="1189" y="544"/>
                    <a:pt x="1192" y="421"/>
                    <a:pt x="1298" y="304"/>
                  </a:cubicBezTo>
                  <a:close/>
                  <a:moveTo>
                    <a:pt x="500" y="784"/>
                  </a:moveTo>
                  <a:lnTo>
                    <a:pt x="500" y="784"/>
                  </a:lnTo>
                  <a:cubicBezTo>
                    <a:pt x="679" y="806"/>
                    <a:pt x="810" y="957"/>
                    <a:pt x="813" y="1016"/>
                  </a:cubicBezTo>
                  <a:cubicBezTo>
                    <a:pt x="813" y="1027"/>
                    <a:pt x="810" y="1027"/>
                    <a:pt x="807" y="1029"/>
                  </a:cubicBezTo>
                  <a:cubicBezTo>
                    <a:pt x="804" y="1032"/>
                    <a:pt x="793" y="1041"/>
                    <a:pt x="757" y="1041"/>
                  </a:cubicBezTo>
                  <a:cubicBezTo>
                    <a:pt x="637" y="1032"/>
                    <a:pt x="534" y="932"/>
                    <a:pt x="500" y="784"/>
                  </a:cubicBezTo>
                  <a:close/>
                  <a:moveTo>
                    <a:pt x="1979" y="1027"/>
                  </a:moveTo>
                  <a:cubicBezTo>
                    <a:pt x="1996" y="1027"/>
                    <a:pt x="2021" y="1043"/>
                    <a:pt x="2038" y="1069"/>
                  </a:cubicBezTo>
                  <a:cubicBezTo>
                    <a:pt x="2096" y="1127"/>
                    <a:pt x="2146" y="1264"/>
                    <a:pt x="2138" y="1398"/>
                  </a:cubicBezTo>
                  <a:cubicBezTo>
                    <a:pt x="2129" y="1398"/>
                    <a:pt x="2120" y="1399"/>
                    <a:pt x="2111" y="1399"/>
                  </a:cubicBezTo>
                  <a:cubicBezTo>
                    <a:pt x="2014" y="1399"/>
                    <a:pt x="1936" y="1358"/>
                    <a:pt x="1898" y="1292"/>
                  </a:cubicBezTo>
                  <a:cubicBezTo>
                    <a:pt x="1865" y="1228"/>
                    <a:pt x="1873" y="1144"/>
                    <a:pt x="1923" y="1069"/>
                  </a:cubicBezTo>
                  <a:cubicBezTo>
                    <a:pt x="1937" y="1049"/>
                    <a:pt x="1954" y="1027"/>
                    <a:pt x="1979" y="1027"/>
                  </a:cubicBezTo>
                  <a:close/>
                  <a:moveTo>
                    <a:pt x="1078" y="1230"/>
                  </a:moveTo>
                  <a:cubicBezTo>
                    <a:pt x="1086" y="1230"/>
                    <a:pt x="1106" y="1244"/>
                    <a:pt x="1125" y="1281"/>
                  </a:cubicBezTo>
                  <a:cubicBezTo>
                    <a:pt x="1167" y="1353"/>
                    <a:pt x="1181" y="1467"/>
                    <a:pt x="1128" y="1585"/>
                  </a:cubicBezTo>
                  <a:cubicBezTo>
                    <a:pt x="1050" y="1507"/>
                    <a:pt x="1019" y="1406"/>
                    <a:pt x="1044" y="1294"/>
                  </a:cubicBezTo>
                  <a:cubicBezTo>
                    <a:pt x="1053" y="1250"/>
                    <a:pt x="1069" y="1230"/>
                    <a:pt x="1078" y="1230"/>
                  </a:cubicBezTo>
                  <a:close/>
                  <a:moveTo>
                    <a:pt x="1752" y="85"/>
                  </a:moveTo>
                  <a:cubicBezTo>
                    <a:pt x="1821" y="85"/>
                    <a:pt x="1878" y="107"/>
                    <a:pt x="1920" y="151"/>
                  </a:cubicBezTo>
                  <a:cubicBezTo>
                    <a:pt x="2024" y="259"/>
                    <a:pt x="2018" y="463"/>
                    <a:pt x="2018" y="469"/>
                  </a:cubicBezTo>
                  <a:cubicBezTo>
                    <a:pt x="2018" y="483"/>
                    <a:pt x="2024" y="497"/>
                    <a:pt x="2038" y="502"/>
                  </a:cubicBezTo>
                  <a:cubicBezTo>
                    <a:pt x="2044" y="506"/>
                    <a:pt x="2050" y="508"/>
                    <a:pt x="2057" y="508"/>
                  </a:cubicBezTo>
                  <a:cubicBezTo>
                    <a:pt x="2064" y="508"/>
                    <a:pt x="2072" y="505"/>
                    <a:pt x="2079" y="499"/>
                  </a:cubicBezTo>
                  <a:cubicBezTo>
                    <a:pt x="2116" y="474"/>
                    <a:pt x="2152" y="460"/>
                    <a:pt x="2194" y="460"/>
                  </a:cubicBezTo>
                  <a:cubicBezTo>
                    <a:pt x="2342" y="460"/>
                    <a:pt x="2515" y="608"/>
                    <a:pt x="2584" y="790"/>
                  </a:cubicBezTo>
                  <a:cubicBezTo>
                    <a:pt x="2623" y="887"/>
                    <a:pt x="2660" y="1074"/>
                    <a:pt x="2484" y="1230"/>
                  </a:cubicBezTo>
                  <a:cubicBezTo>
                    <a:pt x="2400" y="1308"/>
                    <a:pt x="2314" y="1361"/>
                    <a:pt x="2227" y="1384"/>
                  </a:cubicBezTo>
                  <a:cubicBezTo>
                    <a:pt x="2230" y="1244"/>
                    <a:pt x="2180" y="1096"/>
                    <a:pt x="2107" y="1013"/>
                  </a:cubicBezTo>
                  <a:cubicBezTo>
                    <a:pt x="2068" y="971"/>
                    <a:pt x="2026" y="946"/>
                    <a:pt x="1985" y="946"/>
                  </a:cubicBezTo>
                  <a:cubicBezTo>
                    <a:pt x="1951" y="946"/>
                    <a:pt x="1906" y="960"/>
                    <a:pt x="1865" y="1021"/>
                  </a:cubicBezTo>
                  <a:cubicBezTo>
                    <a:pt x="1798" y="1124"/>
                    <a:pt x="1786" y="1236"/>
                    <a:pt x="1837" y="1325"/>
                  </a:cubicBezTo>
                  <a:cubicBezTo>
                    <a:pt x="1887" y="1420"/>
                    <a:pt x="1993" y="1476"/>
                    <a:pt x="2118" y="1476"/>
                  </a:cubicBezTo>
                  <a:lnTo>
                    <a:pt x="2135" y="1476"/>
                  </a:lnTo>
                  <a:cubicBezTo>
                    <a:pt x="2107" y="1585"/>
                    <a:pt x="2032" y="1693"/>
                    <a:pt x="1831" y="1716"/>
                  </a:cubicBezTo>
                  <a:cubicBezTo>
                    <a:pt x="1763" y="1724"/>
                    <a:pt x="1697" y="1727"/>
                    <a:pt x="1635" y="1727"/>
                  </a:cubicBezTo>
                  <a:cubicBezTo>
                    <a:pt x="1453" y="1727"/>
                    <a:pt x="1302" y="1694"/>
                    <a:pt x="1198" y="1629"/>
                  </a:cubicBezTo>
                  <a:cubicBezTo>
                    <a:pt x="1273" y="1476"/>
                    <a:pt x="1251" y="1322"/>
                    <a:pt x="1201" y="1239"/>
                  </a:cubicBezTo>
                  <a:cubicBezTo>
                    <a:pt x="1170" y="1183"/>
                    <a:pt x="1128" y="1152"/>
                    <a:pt x="1081" y="1152"/>
                  </a:cubicBezTo>
                  <a:cubicBezTo>
                    <a:pt x="1047" y="1152"/>
                    <a:pt x="994" y="1169"/>
                    <a:pt x="969" y="1278"/>
                  </a:cubicBezTo>
                  <a:cubicBezTo>
                    <a:pt x="938" y="1420"/>
                    <a:pt x="983" y="1554"/>
                    <a:pt x="1092" y="1649"/>
                  </a:cubicBezTo>
                  <a:cubicBezTo>
                    <a:pt x="1075" y="1674"/>
                    <a:pt x="1058" y="1699"/>
                    <a:pt x="1033" y="1719"/>
                  </a:cubicBezTo>
                  <a:cubicBezTo>
                    <a:pt x="983" y="1763"/>
                    <a:pt x="919" y="1788"/>
                    <a:pt x="838" y="1788"/>
                  </a:cubicBezTo>
                  <a:cubicBezTo>
                    <a:pt x="592" y="1788"/>
                    <a:pt x="277" y="1573"/>
                    <a:pt x="154" y="1328"/>
                  </a:cubicBezTo>
                  <a:cubicBezTo>
                    <a:pt x="107" y="1228"/>
                    <a:pt x="68" y="1077"/>
                    <a:pt x="180" y="935"/>
                  </a:cubicBezTo>
                  <a:cubicBezTo>
                    <a:pt x="249" y="845"/>
                    <a:pt x="330" y="795"/>
                    <a:pt x="419" y="784"/>
                  </a:cubicBezTo>
                  <a:cubicBezTo>
                    <a:pt x="456" y="976"/>
                    <a:pt x="590" y="1110"/>
                    <a:pt x="757" y="1116"/>
                  </a:cubicBezTo>
                  <a:lnTo>
                    <a:pt x="768" y="1116"/>
                  </a:lnTo>
                  <a:cubicBezTo>
                    <a:pt x="804" y="1116"/>
                    <a:pt x="835" y="1110"/>
                    <a:pt x="855" y="1091"/>
                  </a:cubicBezTo>
                  <a:cubicBezTo>
                    <a:pt x="877" y="1074"/>
                    <a:pt x="891" y="1049"/>
                    <a:pt x="891" y="1018"/>
                  </a:cubicBezTo>
                  <a:cubicBezTo>
                    <a:pt x="891" y="907"/>
                    <a:pt x="710" y="723"/>
                    <a:pt x="489" y="706"/>
                  </a:cubicBezTo>
                  <a:cubicBezTo>
                    <a:pt x="478" y="527"/>
                    <a:pt x="570" y="349"/>
                    <a:pt x="729" y="223"/>
                  </a:cubicBezTo>
                  <a:cubicBezTo>
                    <a:pt x="804" y="165"/>
                    <a:pt x="886" y="137"/>
                    <a:pt x="968" y="137"/>
                  </a:cubicBezTo>
                  <a:cubicBezTo>
                    <a:pt x="1063" y="137"/>
                    <a:pt x="1159" y="175"/>
                    <a:pt x="1242" y="248"/>
                  </a:cubicBezTo>
                  <a:cubicBezTo>
                    <a:pt x="1114" y="393"/>
                    <a:pt x="1111" y="552"/>
                    <a:pt x="1148" y="650"/>
                  </a:cubicBezTo>
                  <a:cubicBezTo>
                    <a:pt x="1175" y="723"/>
                    <a:pt x="1237" y="767"/>
                    <a:pt x="1298" y="767"/>
                  </a:cubicBezTo>
                  <a:cubicBezTo>
                    <a:pt x="1329" y="767"/>
                    <a:pt x="1376" y="756"/>
                    <a:pt x="1424" y="709"/>
                  </a:cubicBezTo>
                  <a:cubicBezTo>
                    <a:pt x="1538" y="589"/>
                    <a:pt x="1480" y="391"/>
                    <a:pt x="1354" y="248"/>
                  </a:cubicBezTo>
                  <a:cubicBezTo>
                    <a:pt x="1404" y="206"/>
                    <a:pt x="1463" y="170"/>
                    <a:pt x="1533" y="140"/>
                  </a:cubicBezTo>
                  <a:cubicBezTo>
                    <a:pt x="1615" y="104"/>
                    <a:pt x="1689" y="85"/>
                    <a:pt x="1752" y="85"/>
                  </a:cubicBezTo>
                  <a:close/>
                  <a:moveTo>
                    <a:pt x="1757" y="0"/>
                  </a:moveTo>
                  <a:cubicBezTo>
                    <a:pt x="1683" y="0"/>
                    <a:pt x="1598" y="20"/>
                    <a:pt x="1505" y="61"/>
                  </a:cubicBezTo>
                  <a:cubicBezTo>
                    <a:pt x="1424" y="98"/>
                    <a:pt x="1357" y="140"/>
                    <a:pt x="1301" y="190"/>
                  </a:cubicBezTo>
                  <a:cubicBezTo>
                    <a:pt x="1202" y="101"/>
                    <a:pt x="1086" y="55"/>
                    <a:pt x="970" y="55"/>
                  </a:cubicBezTo>
                  <a:cubicBezTo>
                    <a:pt x="872" y="55"/>
                    <a:pt x="773" y="88"/>
                    <a:pt x="684" y="156"/>
                  </a:cubicBezTo>
                  <a:cubicBezTo>
                    <a:pt x="500" y="299"/>
                    <a:pt x="403" y="502"/>
                    <a:pt x="414" y="706"/>
                  </a:cubicBezTo>
                  <a:cubicBezTo>
                    <a:pt x="302" y="717"/>
                    <a:pt x="196" y="781"/>
                    <a:pt x="115" y="887"/>
                  </a:cubicBezTo>
                  <a:cubicBezTo>
                    <a:pt x="12" y="1021"/>
                    <a:pt x="1" y="1194"/>
                    <a:pt x="85" y="1364"/>
                  </a:cubicBezTo>
                  <a:cubicBezTo>
                    <a:pt x="219" y="1638"/>
                    <a:pt x="562" y="1869"/>
                    <a:pt x="838" y="1869"/>
                  </a:cubicBezTo>
                  <a:cubicBezTo>
                    <a:pt x="938" y="1869"/>
                    <a:pt x="1022" y="1839"/>
                    <a:pt x="1092" y="1772"/>
                  </a:cubicBezTo>
                  <a:cubicBezTo>
                    <a:pt x="1120" y="1746"/>
                    <a:pt x="1142" y="1719"/>
                    <a:pt x="1162" y="1691"/>
                  </a:cubicBezTo>
                  <a:cubicBezTo>
                    <a:pt x="1284" y="1766"/>
                    <a:pt x="1452" y="1804"/>
                    <a:pt x="1654" y="1804"/>
                  </a:cubicBezTo>
                  <a:cubicBezTo>
                    <a:pt x="1715" y="1804"/>
                    <a:pt x="1779" y="1801"/>
                    <a:pt x="1845" y="1794"/>
                  </a:cubicBezTo>
                  <a:cubicBezTo>
                    <a:pt x="2054" y="1772"/>
                    <a:pt x="2188" y="1654"/>
                    <a:pt x="2222" y="1465"/>
                  </a:cubicBezTo>
                  <a:cubicBezTo>
                    <a:pt x="2330" y="1440"/>
                    <a:pt x="2439" y="1381"/>
                    <a:pt x="2542" y="1286"/>
                  </a:cubicBezTo>
                  <a:cubicBezTo>
                    <a:pt x="2696" y="1147"/>
                    <a:pt x="2743" y="957"/>
                    <a:pt x="2665" y="756"/>
                  </a:cubicBezTo>
                  <a:cubicBezTo>
                    <a:pt x="2582" y="544"/>
                    <a:pt x="2381" y="379"/>
                    <a:pt x="2202" y="379"/>
                  </a:cubicBezTo>
                  <a:cubicBezTo>
                    <a:pt x="2163" y="379"/>
                    <a:pt x="2132" y="385"/>
                    <a:pt x="2102" y="399"/>
                  </a:cubicBezTo>
                  <a:cubicBezTo>
                    <a:pt x="2093" y="318"/>
                    <a:pt x="2068" y="181"/>
                    <a:pt x="1982" y="89"/>
                  </a:cubicBezTo>
                  <a:cubicBezTo>
                    <a:pt x="1925" y="31"/>
                    <a:pt x="1849" y="0"/>
                    <a:pt x="1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16"/>
            <p:cNvSpPr/>
            <p:nvPr/>
          </p:nvSpPr>
          <p:spPr>
            <a:xfrm rot="-922284">
              <a:off x="891629" y="1182860"/>
              <a:ext cx="274466" cy="151529"/>
            </a:xfrm>
            <a:custGeom>
              <a:avLst/>
              <a:gdLst/>
              <a:ahLst/>
              <a:cxnLst/>
              <a:rect l="l" t="t" r="r" b="b"/>
              <a:pathLst>
                <a:path w="4291" h="2369" extrusionOk="0">
                  <a:moveTo>
                    <a:pt x="1005" y="1"/>
                  </a:moveTo>
                  <a:cubicBezTo>
                    <a:pt x="819" y="1"/>
                    <a:pt x="0" y="2113"/>
                    <a:pt x="45" y="2297"/>
                  </a:cubicBezTo>
                  <a:cubicBezTo>
                    <a:pt x="58" y="2350"/>
                    <a:pt x="399" y="2368"/>
                    <a:pt x="877" y="2368"/>
                  </a:cubicBezTo>
                  <a:cubicBezTo>
                    <a:pt x="2064" y="2368"/>
                    <a:pt x="4104" y="2252"/>
                    <a:pt x="4104" y="2252"/>
                  </a:cubicBezTo>
                  <a:cubicBezTo>
                    <a:pt x="4291" y="2205"/>
                    <a:pt x="3228" y="232"/>
                    <a:pt x="3069" y="232"/>
                  </a:cubicBezTo>
                  <a:cubicBezTo>
                    <a:pt x="2910" y="232"/>
                    <a:pt x="2358" y="1376"/>
                    <a:pt x="2291" y="1516"/>
                  </a:cubicBezTo>
                  <a:cubicBezTo>
                    <a:pt x="2288" y="1521"/>
                    <a:pt x="2284" y="1524"/>
                    <a:pt x="2278" y="1524"/>
                  </a:cubicBezTo>
                  <a:cubicBezTo>
                    <a:pt x="2143" y="1524"/>
                    <a:pt x="1187" y="25"/>
                    <a:pt x="1007" y="1"/>
                  </a:cubicBezTo>
                  <a:cubicBezTo>
                    <a:pt x="1007" y="1"/>
                    <a:pt x="1006" y="1"/>
                    <a:pt x="10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16"/>
            <p:cNvSpPr/>
            <p:nvPr/>
          </p:nvSpPr>
          <p:spPr>
            <a:xfrm rot="-922284">
              <a:off x="906330" y="1185078"/>
              <a:ext cx="99782" cy="102917"/>
            </a:xfrm>
            <a:custGeom>
              <a:avLst/>
              <a:gdLst/>
              <a:ahLst/>
              <a:cxnLst/>
              <a:rect l="l" t="t" r="r" b="b"/>
              <a:pathLst>
                <a:path w="1560" h="1609" extrusionOk="0">
                  <a:moveTo>
                    <a:pt x="587" y="1"/>
                  </a:moveTo>
                  <a:cubicBezTo>
                    <a:pt x="583" y="1"/>
                    <a:pt x="579" y="2"/>
                    <a:pt x="576" y="4"/>
                  </a:cubicBezTo>
                  <a:cubicBezTo>
                    <a:pt x="461" y="71"/>
                    <a:pt x="4" y="1474"/>
                    <a:pt x="4" y="1474"/>
                  </a:cubicBezTo>
                  <a:cubicBezTo>
                    <a:pt x="4" y="1474"/>
                    <a:pt x="0" y="1506"/>
                    <a:pt x="33" y="1506"/>
                  </a:cubicBezTo>
                  <a:cubicBezTo>
                    <a:pt x="79" y="1506"/>
                    <a:pt x="197" y="1440"/>
                    <a:pt x="503" y="1120"/>
                  </a:cubicBezTo>
                  <a:cubicBezTo>
                    <a:pt x="512" y="1111"/>
                    <a:pt x="520" y="1107"/>
                    <a:pt x="528" y="1107"/>
                  </a:cubicBezTo>
                  <a:cubicBezTo>
                    <a:pt x="617" y="1107"/>
                    <a:pt x="690" y="1577"/>
                    <a:pt x="813" y="1605"/>
                  </a:cubicBezTo>
                  <a:cubicBezTo>
                    <a:pt x="822" y="1607"/>
                    <a:pt x="832" y="1608"/>
                    <a:pt x="840" y="1608"/>
                  </a:cubicBezTo>
                  <a:cubicBezTo>
                    <a:pt x="1039" y="1608"/>
                    <a:pt x="1018" y="1053"/>
                    <a:pt x="1052" y="1053"/>
                  </a:cubicBezTo>
                  <a:cubicBezTo>
                    <a:pt x="1054" y="1053"/>
                    <a:pt x="1056" y="1055"/>
                    <a:pt x="1058" y="1058"/>
                  </a:cubicBezTo>
                  <a:cubicBezTo>
                    <a:pt x="1091" y="1110"/>
                    <a:pt x="1308" y="1347"/>
                    <a:pt x="1441" y="1347"/>
                  </a:cubicBezTo>
                  <a:cubicBezTo>
                    <a:pt x="1488" y="1347"/>
                    <a:pt x="1524" y="1318"/>
                    <a:pt x="1538" y="1242"/>
                  </a:cubicBezTo>
                  <a:cubicBezTo>
                    <a:pt x="1560" y="1145"/>
                    <a:pt x="738" y="1"/>
                    <a:pt x="5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16"/>
            <p:cNvSpPr/>
            <p:nvPr/>
          </p:nvSpPr>
          <p:spPr>
            <a:xfrm rot="-922284">
              <a:off x="903639" y="1182142"/>
              <a:ext cx="104580" cy="108353"/>
            </a:xfrm>
            <a:custGeom>
              <a:avLst/>
              <a:gdLst/>
              <a:ahLst/>
              <a:cxnLst/>
              <a:rect l="l" t="t" r="r" b="b"/>
              <a:pathLst>
                <a:path w="1635" h="1694" extrusionOk="0">
                  <a:moveTo>
                    <a:pt x="628" y="92"/>
                  </a:moveTo>
                  <a:cubicBezTo>
                    <a:pt x="672" y="106"/>
                    <a:pt x="837" y="263"/>
                    <a:pt x="1127" y="650"/>
                  </a:cubicBezTo>
                  <a:cubicBezTo>
                    <a:pt x="1364" y="968"/>
                    <a:pt x="1532" y="1245"/>
                    <a:pt x="1537" y="1287"/>
                  </a:cubicBezTo>
                  <a:cubicBezTo>
                    <a:pt x="1523" y="1359"/>
                    <a:pt x="1493" y="1359"/>
                    <a:pt x="1479" y="1359"/>
                  </a:cubicBezTo>
                  <a:cubicBezTo>
                    <a:pt x="1370" y="1359"/>
                    <a:pt x="1166" y="1144"/>
                    <a:pt x="1127" y="1088"/>
                  </a:cubicBezTo>
                  <a:cubicBezTo>
                    <a:pt x="1113" y="1066"/>
                    <a:pt x="1099" y="1063"/>
                    <a:pt x="1088" y="1063"/>
                  </a:cubicBezTo>
                  <a:cubicBezTo>
                    <a:pt x="1046" y="1063"/>
                    <a:pt x="1041" y="1100"/>
                    <a:pt x="1030" y="1214"/>
                  </a:cubicBezTo>
                  <a:cubicBezTo>
                    <a:pt x="1018" y="1345"/>
                    <a:pt x="988" y="1618"/>
                    <a:pt x="882" y="1618"/>
                  </a:cubicBezTo>
                  <a:cubicBezTo>
                    <a:pt x="876" y="1618"/>
                    <a:pt x="868" y="1618"/>
                    <a:pt x="862" y="1613"/>
                  </a:cubicBezTo>
                  <a:cubicBezTo>
                    <a:pt x="820" y="1605"/>
                    <a:pt x="764" y="1454"/>
                    <a:pt x="725" y="1356"/>
                  </a:cubicBezTo>
                  <a:cubicBezTo>
                    <a:pt x="678" y="1217"/>
                    <a:pt x="639" y="1116"/>
                    <a:pt x="569" y="1116"/>
                  </a:cubicBezTo>
                  <a:cubicBezTo>
                    <a:pt x="558" y="1116"/>
                    <a:pt x="533" y="1119"/>
                    <a:pt x="511" y="1144"/>
                  </a:cubicBezTo>
                  <a:cubicBezTo>
                    <a:pt x="232" y="1437"/>
                    <a:pt x="123" y="1499"/>
                    <a:pt x="84" y="1512"/>
                  </a:cubicBezTo>
                  <a:cubicBezTo>
                    <a:pt x="265" y="957"/>
                    <a:pt x="547" y="173"/>
                    <a:pt x="628" y="92"/>
                  </a:cubicBezTo>
                  <a:close/>
                  <a:moveTo>
                    <a:pt x="628" y="0"/>
                  </a:moveTo>
                  <a:cubicBezTo>
                    <a:pt x="617" y="0"/>
                    <a:pt x="605" y="3"/>
                    <a:pt x="597" y="9"/>
                  </a:cubicBezTo>
                  <a:cubicBezTo>
                    <a:pt x="483" y="79"/>
                    <a:pt x="114" y="1167"/>
                    <a:pt x="8" y="1499"/>
                  </a:cubicBezTo>
                  <a:cubicBezTo>
                    <a:pt x="8" y="1501"/>
                    <a:pt x="3" y="1507"/>
                    <a:pt x="3" y="1510"/>
                  </a:cubicBezTo>
                  <a:cubicBezTo>
                    <a:pt x="3" y="1515"/>
                    <a:pt x="0" y="1543"/>
                    <a:pt x="22" y="1565"/>
                  </a:cubicBezTo>
                  <a:cubicBezTo>
                    <a:pt x="31" y="1571"/>
                    <a:pt x="45" y="1585"/>
                    <a:pt x="73" y="1585"/>
                  </a:cubicBezTo>
                  <a:cubicBezTo>
                    <a:pt x="123" y="1585"/>
                    <a:pt x="232" y="1543"/>
                    <a:pt x="569" y="1192"/>
                  </a:cubicBezTo>
                  <a:cubicBezTo>
                    <a:pt x="592" y="1220"/>
                    <a:pt x="628" y="1314"/>
                    <a:pt x="653" y="1381"/>
                  </a:cubicBezTo>
                  <a:cubicBezTo>
                    <a:pt x="706" y="1526"/>
                    <a:pt x="762" y="1666"/>
                    <a:pt x="845" y="1688"/>
                  </a:cubicBezTo>
                  <a:cubicBezTo>
                    <a:pt x="859" y="1691"/>
                    <a:pt x="868" y="1694"/>
                    <a:pt x="882" y="1694"/>
                  </a:cubicBezTo>
                  <a:cubicBezTo>
                    <a:pt x="1060" y="1694"/>
                    <a:pt x="1091" y="1398"/>
                    <a:pt x="1108" y="1208"/>
                  </a:cubicBezTo>
                  <a:cubicBezTo>
                    <a:pt x="1108" y="1200"/>
                    <a:pt x="1108" y="1189"/>
                    <a:pt x="1113" y="1175"/>
                  </a:cubicBezTo>
                  <a:cubicBezTo>
                    <a:pt x="1194" y="1264"/>
                    <a:pt x="1359" y="1423"/>
                    <a:pt x="1481" y="1423"/>
                  </a:cubicBezTo>
                  <a:cubicBezTo>
                    <a:pt x="1523" y="1423"/>
                    <a:pt x="1593" y="1404"/>
                    <a:pt x="1618" y="1287"/>
                  </a:cubicBezTo>
                  <a:cubicBezTo>
                    <a:pt x="1635" y="1186"/>
                    <a:pt x="1172" y="550"/>
                    <a:pt x="977" y="316"/>
                  </a:cubicBezTo>
                  <a:cubicBezTo>
                    <a:pt x="714" y="0"/>
                    <a:pt x="656" y="0"/>
                    <a:pt x="6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16"/>
            <p:cNvSpPr/>
            <p:nvPr/>
          </p:nvSpPr>
          <p:spPr>
            <a:xfrm rot="-922284">
              <a:off x="1041650" y="1174768"/>
              <a:ext cx="81169" cy="87885"/>
            </a:xfrm>
            <a:custGeom>
              <a:avLst/>
              <a:gdLst/>
              <a:ahLst/>
              <a:cxnLst/>
              <a:rect l="l" t="t" r="r" b="b"/>
              <a:pathLst>
                <a:path w="1269" h="1374" extrusionOk="0">
                  <a:moveTo>
                    <a:pt x="615" y="1"/>
                  </a:moveTo>
                  <a:cubicBezTo>
                    <a:pt x="469" y="1"/>
                    <a:pt x="80" y="810"/>
                    <a:pt x="80" y="810"/>
                  </a:cubicBezTo>
                  <a:cubicBezTo>
                    <a:pt x="1" y="1009"/>
                    <a:pt x="22" y="1072"/>
                    <a:pt x="79" y="1072"/>
                  </a:cubicBezTo>
                  <a:cubicBezTo>
                    <a:pt x="171" y="1072"/>
                    <a:pt x="356" y="910"/>
                    <a:pt x="368" y="888"/>
                  </a:cubicBezTo>
                  <a:cubicBezTo>
                    <a:pt x="368" y="887"/>
                    <a:pt x="369" y="887"/>
                    <a:pt x="370" y="887"/>
                  </a:cubicBezTo>
                  <a:cubicBezTo>
                    <a:pt x="394" y="887"/>
                    <a:pt x="419" y="1374"/>
                    <a:pt x="549" y="1374"/>
                  </a:cubicBezTo>
                  <a:cubicBezTo>
                    <a:pt x="551" y="1374"/>
                    <a:pt x="553" y="1374"/>
                    <a:pt x="555" y="1373"/>
                  </a:cubicBezTo>
                  <a:cubicBezTo>
                    <a:pt x="694" y="1362"/>
                    <a:pt x="820" y="855"/>
                    <a:pt x="820" y="855"/>
                  </a:cubicBezTo>
                  <a:cubicBezTo>
                    <a:pt x="820" y="855"/>
                    <a:pt x="1044" y="1088"/>
                    <a:pt x="1152" y="1088"/>
                  </a:cubicBezTo>
                  <a:cubicBezTo>
                    <a:pt x="1166" y="1088"/>
                    <a:pt x="1178" y="1084"/>
                    <a:pt x="1188" y="1075"/>
                  </a:cubicBezTo>
                  <a:cubicBezTo>
                    <a:pt x="1269" y="994"/>
                    <a:pt x="758" y="154"/>
                    <a:pt x="644" y="15"/>
                  </a:cubicBezTo>
                  <a:cubicBezTo>
                    <a:pt x="636" y="5"/>
                    <a:pt x="626" y="1"/>
                    <a:pt x="6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16"/>
            <p:cNvSpPr/>
            <p:nvPr/>
          </p:nvSpPr>
          <p:spPr>
            <a:xfrm rot="-922284">
              <a:off x="1039731" y="1171800"/>
              <a:ext cx="87502" cy="93002"/>
            </a:xfrm>
            <a:custGeom>
              <a:avLst/>
              <a:gdLst/>
              <a:ahLst/>
              <a:cxnLst/>
              <a:rect l="l" t="t" r="r" b="b"/>
              <a:pathLst>
                <a:path w="1368" h="1454" extrusionOk="0">
                  <a:moveTo>
                    <a:pt x="653" y="67"/>
                  </a:moveTo>
                  <a:cubicBezTo>
                    <a:pt x="885" y="352"/>
                    <a:pt x="1211" y="1027"/>
                    <a:pt x="1197" y="1080"/>
                  </a:cubicBezTo>
                  <a:cubicBezTo>
                    <a:pt x="1197" y="1080"/>
                    <a:pt x="1192" y="1082"/>
                    <a:pt x="1186" y="1082"/>
                  </a:cubicBezTo>
                  <a:cubicBezTo>
                    <a:pt x="1122" y="1082"/>
                    <a:pt x="969" y="957"/>
                    <a:pt x="882" y="862"/>
                  </a:cubicBezTo>
                  <a:cubicBezTo>
                    <a:pt x="874" y="856"/>
                    <a:pt x="864" y="853"/>
                    <a:pt x="853" y="853"/>
                  </a:cubicBezTo>
                  <a:cubicBezTo>
                    <a:pt x="850" y="853"/>
                    <a:pt x="846" y="853"/>
                    <a:pt x="843" y="854"/>
                  </a:cubicBezTo>
                  <a:cubicBezTo>
                    <a:pt x="829" y="856"/>
                    <a:pt x="821" y="868"/>
                    <a:pt x="815" y="882"/>
                  </a:cubicBezTo>
                  <a:cubicBezTo>
                    <a:pt x="757" y="1116"/>
                    <a:pt x="653" y="1364"/>
                    <a:pt x="586" y="1373"/>
                  </a:cubicBezTo>
                  <a:lnTo>
                    <a:pt x="584" y="1412"/>
                  </a:lnTo>
                  <a:lnTo>
                    <a:pt x="584" y="1373"/>
                  </a:lnTo>
                  <a:cubicBezTo>
                    <a:pt x="542" y="1373"/>
                    <a:pt x="503" y="1255"/>
                    <a:pt x="464" y="1021"/>
                  </a:cubicBezTo>
                  <a:cubicBezTo>
                    <a:pt x="447" y="915"/>
                    <a:pt x="438" y="887"/>
                    <a:pt x="402" y="887"/>
                  </a:cubicBezTo>
                  <a:cubicBezTo>
                    <a:pt x="391" y="887"/>
                    <a:pt x="374" y="896"/>
                    <a:pt x="377" y="898"/>
                  </a:cubicBezTo>
                  <a:cubicBezTo>
                    <a:pt x="355" y="923"/>
                    <a:pt x="187" y="1063"/>
                    <a:pt x="112" y="1063"/>
                  </a:cubicBezTo>
                  <a:lnTo>
                    <a:pt x="109" y="1063"/>
                  </a:lnTo>
                  <a:cubicBezTo>
                    <a:pt x="109" y="1057"/>
                    <a:pt x="87" y="1021"/>
                    <a:pt x="154" y="856"/>
                  </a:cubicBezTo>
                  <a:cubicBezTo>
                    <a:pt x="355" y="430"/>
                    <a:pt x="589" y="67"/>
                    <a:pt x="653" y="67"/>
                  </a:cubicBezTo>
                  <a:close/>
                  <a:moveTo>
                    <a:pt x="645" y="0"/>
                  </a:moveTo>
                  <a:cubicBezTo>
                    <a:pt x="483" y="0"/>
                    <a:pt x="168" y="636"/>
                    <a:pt x="70" y="837"/>
                  </a:cubicBezTo>
                  <a:cubicBezTo>
                    <a:pt x="9" y="982"/>
                    <a:pt x="0" y="1069"/>
                    <a:pt x="31" y="1119"/>
                  </a:cubicBezTo>
                  <a:cubicBezTo>
                    <a:pt x="48" y="1138"/>
                    <a:pt x="73" y="1152"/>
                    <a:pt x="104" y="1152"/>
                  </a:cubicBezTo>
                  <a:cubicBezTo>
                    <a:pt x="185" y="1152"/>
                    <a:pt x="307" y="1063"/>
                    <a:pt x="377" y="1004"/>
                  </a:cubicBezTo>
                  <a:cubicBezTo>
                    <a:pt x="380" y="1013"/>
                    <a:pt x="380" y="1024"/>
                    <a:pt x="383" y="1035"/>
                  </a:cubicBezTo>
                  <a:cubicBezTo>
                    <a:pt x="422" y="1255"/>
                    <a:pt x="464" y="1454"/>
                    <a:pt x="578" y="1454"/>
                  </a:cubicBezTo>
                  <a:lnTo>
                    <a:pt x="586" y="1454"/>
                  </a:lnTo>
                  <a:cubicBezTo>
                    <a:pt x="717" y="1440"/>
                    <a:pt x="823" y="1133"/>
                    <a:pt x="868" y="968"/>
                  </a:cubicBezTo>
                  <a:cubicBezTo>
                    <a:pt x="949" y="1046"/>
                    <a:pt x="1088" y="1166"/>
                    <a:pt x="1183" y="1166"/>
                  </a:cubicBezTo>
                  <a:cubicBezTo>
                    <a:pt x="1206" y="1166"/>
                    <a:pt x="1228" y="1161"/>
                    <a:pt x="1245" y="1141"/>
                  </a:cubicBezTo>
                  <a:cubicBezTo>
                    <a:pt x="1367" y="1021"/>
                    <a:pt x="765" y="95"/>
                    <a:pt x="704" y="25"/>
                  </a:cubicBezTo>
                  <a:cubicBezTo>
                    <a:pt x="687" y="8"/>
                    <a:pt x="670" y="0"/>
                    <a:pt x="6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16"/>
            <p:cNvSpPr/>
            <p:nvPr/>
          </p:nvSpPr>
          <p:spPr>
            <a:xfrm rot="-922284">
              <a:off x="1788115" y="1052144"/>
              <a:ext cx="56671" cy="56415"/>
            </a:xfrm>
            <a:custGeom>
              <a:avLst/>
              <a:gdLst/>
              <a:ahLst/>
              <a:cxnLst/>
              <a:rect l="l" t="t" r="r" b="b"/>
              <a:pathLst>
                <a:path w="886" h="882" extrusionOk="0">
                  <a:moveTo>
                    <a:pt x="475" y="112"/>
                  </a:moveTo>
                  <a:cubicBezTo>
                    <a:pt x="486" y="148"/>
                    <a:pt x="497" y="201"/>
                    <a:pt x="508" y="232"/>
                  </a:cubicBezTo>
                  <a:cubicBezTo>
                    <a:pt x="528" y="321"/>
                    <a:pt x="536" y="341"/>
                    <a:pt x="545" y="355"/>
                  </a:cubicBezTo>
                  <a:cubicBezTo>
                    <a:pt x="556" y="369"/>
                    <a:pt x="573" y="377"/>
                    <a:pt x="662" y="408"/>
                  </a:cubicBezTo>
                  <a:cubicBezTo>
                    <a:pt x="693" y="419"/>
                    <a:pt x="737" y="435"/>
                    <a:pt x="773" y="449"/>
                  </a:cubicBezTo>
                  <a:cubicBezTo>
                    <a:pt x="723" y="469"/>
                    <a:pt x="642" y="502"/>
                    <a:pt x="573" y="525"/>
                  </a:cubicBezTo>
                  <a:cubicBezTo>
                    <a:pt x="564" y="530"/>
                    <a:pt x="553" y="536"/>
                    <a:pt x="550" y="547"/>
                  </a:cubicBezTo>
                  <a:cubicBezTo>
                    <a:pt x="511" y="628"/>
                    <a:pt x="469" y="717"/>
                    <a:pt x="441" y="770"/>
                  </a:cubicBezTo>
                  <a:cubicBezTo>
                    <a:pt x="425" y="714"/>
                    <a:pt x="397" y="617"/>
                    <a:pt x="375" y="533"/>
                  </a:cubicBezTo>
                  <a:cubicBezTo>
                    <a:pt x="372" y="519"/>
                    <a:pt x="361" y="508"/>
                    <a:pt x="344" y="505"/>
                  </a:cubicBezTo>
                  <a:cubicBezTo>
                    <a:pt x="263" y="488"/>
                    <a:pt x="168" y="466"/>
                    <a:pt x="118" y="452"/>
                  </a:cubicBezTo>
                  <a:cubicBezTo>
                    <a:pt x="168" y="424"/>
                    <a:pt x="274" y="377"/>
                    <a:pt x="369" y="341"/>
                  </a:cubicBezTo>
                  <a:cubicBezTo>
                    <a:pt x="375" y="335"/>
                    <a:pt x="386" y="327"/>
                    <a:pt x="388" y="316"/>
                  </a:cubicBezTo>
                  <a:cubicBezTo>
                    <a:pt x="414" y="243"/>
                    <a:pt x="453" y="159"/>
                    <a:pt x="475" y="112"/>
                  </a:cubicBezTo>
                  <a:close/>
                  <a:moveTo>
                    <a:pt x="481" y="0"/>
                  </a:moveTo>
                  <a:cubicBezTo>
                    <a:pt x="458" y="0"/>
                    <a:pt x="419" y="0"/>
                    <a:pt x="316" y="274"/>
                  </a:cubicBezTo>
                  <a:cubicBezTo>
                    <a:pt x="23" y="394"/>
                    <a:pt x="12" y="433"/>
                    <a:pt x="6" y="449"/>
                  </a:cubicBezTo>
                  <a:cubicBezTo>
                    <a:pt x="1" y="461"/>
                    <a:pt x="6" y="477"/>
                    <a:pt x="12" y="488"/>
                  </a:cubicBezTo>
                  <a:cubicBezTo>
                    <a:pt x="20" y="500"/>
                    <a:pt x="43" y="530"/>
                    <a:pt x="302" y="578"/>
                  </a:cubicBezTo>
                  <a:cubicBezTo>
                    <a:pt x="377" y="882"/>
                    <a:pt x="405" y="882"/>
                    <a:pt x="433" y="882"/>
                  </a:cubicBezTo>
                  <a:cubicBezTo>
                    <a:pt x="461" y="879"/>
                    <a:pt x="486" y="879"/>
                    <a:pt x="612" y="597"/>
                  </a:cubicBezTo>
                  <a:cubicBezTo>
                    <a:pt x="690" y="569"/>
                    <a:pt x="835" y="516"/>
                    <a:pt x="866" y="488"/>
                  </a:cubicBezTo>
                  <a:cubicBezTo>
                    <a:pt x="877" y="480"/>
                    <a:pt x="885" y="461"/>
                    <a:pt x="879" y="447"/>
                  </a:cubicBezTo>
                  <a:cubicBezTo>
                    <a:pt x="874" y="410"/>
                    <a:pt x="832" y="394"/>
                    <a:pt x="681" y="338"/>
                  </a:cubicBezTo>
                  <a:cubicBezTo>
                    <a:pt x="653" y="332"/>
                    <a:pt x="623" y="318"/>
                    <a:pt x="606" y="310"/>
                  </a:cubicBezTo>
                  <a:cubicBezTo>
                    <a:pt x="598" y="293"/>
                    <a:pt x="592" y="254"/>
                    <a:pt x="581" y="221"/>
                  </a:cubicBezTo>
                  <a:cubicBezTo>
                    <a:pt x="553" y="112"/>
                    <a:pt x="539" y="45"/>
                    <a:pt x="517" y="20"/>
                  </a:cubicBezTo>
                  <a:cubicBezTo>
                    <a:pt x="511" y="9"/>
                    <a:pt x="494" y="0"/>
                    <a:pt x="481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16"/>
            <p:cNvSpPr/>
            <p:nvPr/>
          </p:nvSpPr>
          <p:spPr>
            <a:xfrm rot="-922284">
              <a:off x="1313200" y="390084"/>
              <a:ext cx="56479" cy="56671"/>
            </a:xfrm>
            <a:custGeom>
              <a:avLst/>
              <a:gdLst/>
              <a:ahLst/>
              <a:cxnLst/>
              <a:rect l="l" t="t" r="r" b="b"/>
              <a:pathLst>
                <a:path w="883" h="886" extrusionOk="0">
                  <a:moveTo>
                    <a:pt x="475" y="118"/>
                  </a:moveTo>
                  <a:cubicBezTo>
                    <a:pt x="483" y="154"/>
                    <a:pt x="494" y="207"/>
                    <a:pt x="505" y="238"/>
                  </a:cubicBezTo>
                  <a:cubicBezTo>
                    <a:pt x="525" y="327"/>
                    <a:pt x="533" y="347"/>
                    <a:pt x="544" y="361"/>
                  </a:cubicBezTo>
                  <a:cubicBezTo>
                    <a:pt x="553" y="374"/>
                    <a:pt x="572" y="383"/>
                    <a:pt x="659" y="414"/>
                  </a:cubicBezTo>
                  <a:cubicBezTo>
                    <a:pt x="690" y="425"/>
                    <a:pt x="734" y="441"/>
                    <a:pt x="770" y="455"/>
                  </a:cubicBezTo>
                  <a:cubicBezTo>
                    <a:pt x="720" y="475"/>
                    <a:pt x="642" y="508"/>
                    <a:pt x="572" y="531"/>
                  </a:cubicBezTo>
                  <a:cubicBezTo>
                    <a:pt x="561" y="536"/>
                    <a:pt x="550" y="542"/>
                    <a:pt x="547" y="553"/>
                  </a:cubicBezTo>
                  <a:cubicBezTo>
                    <a:pt x="508" y="634"/>
                    <a:pt x="466" y="723"/>
                    <a:pt x="438" y="776"/>
                  </a:cubicBezTo>
                  <a:cubicBezTo>
                    <a:pt x="422" y="720"/>
                    <a:pt x="394" y="623"/>
                    <a:pt x="371" y="539"/>
                  </a:cubicBezTo>
                  <a:cubicBezTo>
                    <a:pt x="369" y="525"/>
                    <a:pt x="358" y="514"/>
                    <a:pt x="341" y="511"/>
                  </a:cubicBezTo>
                  <a:cubicBezTo>
                    <a:pt x="260" y="494"/>
                    <a:pt x="168" y="472"/>
                    <a:pt x="115" y="458"/>
                  </a:cubicBezTo>
                  <a:cubicBezTo>
                    <a:pt x="168" y="427"/>
                    <a:pt x="268" y="383"/>
                    <a:pt x="366" y="347"/>
                  </a:cubicBezTo>
                  <a:cubicBezTo>
                    <a:pt x="371" y="341"/>
                    <a:pt x="383" y="333"/>
                    <a:pt x="385" y="321"/>
                  </a:cubicBezTo>
                  <a:cubicBezTo>
                    <a:pt x="411" y="249"/>
                    <a:pt x="450" y="165"/>
                    <a:pt x="475" y="118"/>
                  </a:cubicBezTo>
                  <a:close/>
                  <a:moveTo>
                    <a:pt x="477" y="1"/>
                  </a:moveTo>
                  <a:cubicBezTo>
                    <a:pt x="455" y="1"/>
                    <a:pt x="419" y="1"/>
                    <a:pt x="313" y="277"/>
                  </a:cubicBezTo>
                  <a:cubicBezTo>
                    <a:pt x="20" y="394"/>
                    <a:pt x="9" y="433"/>
                    <a:pt x="3" y="450"/>
                  </a:cubicBezTo>
                  <a:cubicBezTo>
                    <a:pt x="0" y="461"/>
                    <a:pt x="3" y="481"/>
                    <a:pt x="9" y="489"/>
                  </a:cubicBezTo>
                  <a:cubicBezTo>
                    <a:pt x="20" y="503"/>
                    <a:pt x="39" y="531"/>
                    <a:pt x="299" y="581"/>
                  </a:cubicBezTo>
                  <a:cubicBezTo>
                    <a:pt x="377" y="885"/>
                    <a:pt x="405" y="885"/>
                    <a:pt x="430" y="885"/>
                  </a:cubicBezTo>
                  <a:cubicBezTo>
                    <a:pt x="455" y="879"/>
                    <a:pt x="483" y="879"/>
                    <a:pt x="609" y="598"/>
                  </a:cubicBezTo>
                  <a:cubicBezTo>
                    <a:pt x="690" y="570"/>
                    <a:pt x="832" y="517"/>
                    <a:pt x="865" y="489"/>
                  </a:cubicBezTo>
                  <a:cubicBezTo>
                    <a:pt x="874" y="483"/>
                    <a:pt x="882" y="461"/>
                    <a:pt x="879" y="447"/>
                  </a:cubicBezTo>
                  <a:cubicBezTo>
                    <a:pt x="871" y="414"/>
                    <a:pt x="829" y="397"/>
                    <a:pt x="678" y="341"/>
                  </a:cubicBezTo>
                  <a:cubicBezTo>
                    <a:pt x="650" y="333"/>
                    <a:pt x="620" y="319"/>
                    <a:pt x="603" y="313"/>
                  </a:cubicBezTo>
                  <a:cubicBezTo>
                    <a:pt x="595" y="294"/>
                    <a:pt x="589" y="257"/>
                    <a:pt x="578" y="221"/>
                  </a:cubicBezTo>
                  <a:cubicBezTo>
                    <a:pt x="550" y="112"/>
                    <a:pt x="536" y="48"/>
                    <a:pt x="517" y="23"/>
                  </a:cubicBezTo>
                  <a:cubicBezTo>
                    <a:pt x="508" y="12"/>
                    <a:pt x="491" y="1"/>
                    <a:pt x="4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16"/>
            <p:cNvSpPr/>
            <p:nvPr/>
          </p:nvSpPr>
          <p:spPr>
            <a:xfrm rot="-922284">
              <a:off x="1006512" y="1379719"/>
              <a:ext cx="56671" cy="56415"/>
            </a:xfrm>
            <a:custGeom>
              <a:avLst/>
              <a:gdLst/>
              <a:ahLst/>
              <a:cxnLst/>
              <a:rect l="l" t="t" r="r" b="b"/>
              <a:pathLst>
                <a:path w="886" h="882" extrusionOk="0">
                  <a:moveTo>
                    <a:pt x="472" y="109"/>
                  </a:moveTo>
                  <a:cubicBezTo>
                    <a:pt x="483" y="148"/>
                    <a:pt x="495" y="201"/>
                    <a:pt x="503" y="232"/>
                  </a:cubicBezTo>
                  <a:cubicBezTo>
                    <a:pt x="525" y="318"/>
                    <a:pt x="531" y="341"/>
                    <a:pt x="542" y="355"/>
                  </a:cubicBezTo>
                  <a:cubicBezTo>
                    <a:pt x="553" y="368"/>
                    <a:pt x="570" y="374"/>
                    <a:pt x="656" y="408"/>
                  </a:cubicBezTo>
                  <a:cubicBezTo>
                    <a:pt x="690" y="419"/>
                    <a:pt x="734" y="435"/>
                    <a:pt x="768" y="449"/>
                  </a:cubicBezTo>
                  <a:cubicBezTo>
                    <a:pt x="721" y="469"/>
                    <a:pt x="640" y="500"/>
                    <a:pt x="570" y="525"/>
                  </a:cubicBezTo>
                  <a:cubicBezTo>
                    <a:pt x="559" y="530"/>
                    <a:pt x="550" y="536"/>
                    <a:pt x="545" y="547"/>
                  </a:cubicBezTo>
                  <a:cubicBezTo>
                    <a:pt x="506" y="628"/>
                    <a:pt x="464" y="717"/>
                    <a:pt x="436" y="770"/>
                  </a:cubicBezTo>
                  <a:cubicBezTo>
                    <a:pt x="419" y="714"/>
                    <a:pt x="391" y="617"/>
                    <a:pt x="372" y="533"/>
                  </a:cubicBezTo>
                  <a:cubicBezTo>
                    <a:pt x="366" y="519"/>
                    <a:pt x="355" y="508"/>
                    <a:pt x="341" y="505"/>
                  </a:cubicBezTo>
                  <a:cubicBezTo>
                    <a:pt x="260" y="488"/>
                    <a:pt x="165" y="466"/>
                    <a:pt x="112" y="452"/>
                  </a:cubicBezTo>
                  <a:cubicBezTo>
                    <a:pt x="168" y="424"/>
                    <a:pt x="271" y="377"/>
                    <a:pt x="363" y="341"/>
                  </a:cubicBezTo>
                  <a:cubicBezTo>
                    <a:pt x="372" y="332"/>
                    <a:pt x="383" y="327"/>
                    <a:pt x="386" y="315"/>
                  </a:cubicBezTo>
                  <a:cubicBezTo>
                    <a:pt x="411" y="243"/>
                    <a:pt x="447" y="159"/>
                    <a:pt x="472" y="109"/>
                  </a:cubicBezTo>
                  <a:close/>
                  <a:moveTo>
                    <a:pt x="481" y="0"/>
                  </a:moveTo>
                  <a:cubicBezTo>
                    <a:pt x="458" y="0"/>
                    <a:pt x="419" y="0"/>
                    <a:pt x="316" y="274"/>
                  </a:cubicBezTo>
                  <a:cubicBezTo>
                    <a:pt x="23" y="394"/>
                    <a:pt x="12" y="430"/>
                    <a:pt x="6" y="449"/>
                  </a:cubicBezTo>
                  <a:cubicBezTo>
                    <a:pt x="1" y="461"/>
                    <a:pt x="6" y="477"/>
                    <a:pt x="12" y="488"/>
                  </a:cubicBezTo>
                  <a:cubicBezTo>
                    <a:pt x="20" y="497"/>
                    <a:pt x="43" y="530"/>
                    <a:pt x="302" y="578"/>
                  </a:cubicBezTo>
                  <a:cubicBezTo>
                    <a:pt x="377" y="882"/>
                    <a:pt x="405" y="882"/>
                    <a:pt x="433" y="882"/>
                  </a:cubicBezTo>
                  <a:cubicBezTo>
                    <a:pt x="458" y="879"/>
                    <a:pt x="486" y="873"/>
                    <a:pt x="612" y="594"/>
                  </a:cubicBezTo>
                  <a:cubicBezTo>
                    <a:pt x="690" y="567"/>
                    <a:pt x="835" y="516"/>
                    <a:pt x="866" y="488"/>
                  </a:cubicBezTo>
                  <a:cubicBezTo>
                    <a:pt x="877" y="480"/>
                    <a:pt x="885" y="461"/>
                    <a:pt x="880" y="447"/>
                  </a:cubicBezTo>
                  <a:cubicBezTo>
                    <a:pt x="874" y="410"/>
                    <a:pt x="832" y="391"/>
                    <a:pt x="681" y="338"/>
                  </a:cubicBezTo>
                  <a:cubicBezTo>
                    <a:pt x="654" y="329"/>
                    <a:pt x="623" y="315"/>
                    <a:pt x="606" y="310"/>
                  </a:cubicBezTo>
                  <a:cubicBezTo>
                    <a:pt x="598" y="293"/>
                    <a:pt x="592" y="254"/>
                    <a:pt x="581" y="218"/>
                  </a:cubicBezTo>
                  <a:cubicBezTo>
                    <a:pt x="553" y="112"/>
                    <a:pt x="539" y="45"/>
                    <a:pt x="517" y="20"/>
                  </a:cubicBezTo>
                  <a:cubicBezTo>
                    <a:pt x="511" y="9"/>
                    <a:pt x="495" y="0"/>
                    <a:pt x="4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16"/>
            <p:cNvSpPr/>
            <p:nvPr/>
          </p:nvSpPr>
          <p:spPr>
            <a:xfrm rot="-922284">
              <a:off x="731993" y="725006"/>
              <a:ext cx="37227" cy="25713"/>
            </a:xfrm>
            <a:custGeom>
              <a:avLst/>
              <a:gdLst/>
              <a:ahLst/>
              <a:cxnLst/>
              <a:rect l="l" t="t" r="r" b="b"/>
              <a:pathLst>
                <a:path w="582" h="402" extrusionOk="0">
                  <a:moveTo>
                    <a:pt x="463" y="1"/>
                  </a:moveTo>
                  <a:cubicBezTo>
                    <a:pt x="456" y="1"/>
                    <a:pt x="448" y="3"/>
                    <a:pt x="442" y="8"/>
                  </a:cubicBezTo>
                  <a:cubicBezTo>
                    <a:pt x="1" y="304"/>
                    <a:pt x="12" y="321"/>
                    <a:pt x="29" y="357"/>
                  </a:cubicBezTo>
                  <a:cubicBezTo>
                    <a:pt x="46" y="396"/>
                    <a:pt x="235" y="402"/>
                    <a:pt x="378" y="402"/>
                  </a:cubicBezTo>
                  <a:cubicBezTo>
                    <a:pt x="451" y="402"/>
                    <a:pt x="511" y="398"/>
                    <a:pt x="534" y="398"/>
                  </a:cubicBezTo>
                  <a:cubicBezTo>
                    <a:pt x="540" y="398"/>
                    <a:pt x="544" y="398"/>
                    <a:pt x="545" y="399"/>
                  </a:cubicBezTo>
                  <a:cubicBezTo>
                    <a:pt x="567" y="396"/>
                    <a:pt x="581" y="374"/>
                    <a:pt x="576" y="354"/>
                  </a:cubicBezTo>
                  <a:cubicBezTo>
                    <a:pt x="573" y="334"/>
                    <a:pt x="556" y="318"/>
                    <a:pt x="536" y="318"/>
                  </a:cubicBezTo>
                  <a:cubicBezTo>
                    <a:pt x="534" y="318"/>
                    <a:pt x="533" y="318"/>
                    <a:pt x="531" y="318"/>
                  </a:cubicBezTo>
                  <a:cubicBezTo>
                    <a:pt x="519" y="319"/>
                    <a:pt x="480" y="320"/>
                    <a:pt x="430" y="320"/>
                  </a:cubicBezTo>
                  <a:cubicBezTo>
                    <a:pt x="343" y="320"/>
                    <a:pt x="223" y="318"/>
                    <a:pt x="149" y="313"/>
                  </a:cubicBezTo>
                  <a:cubicBezTo>
                    <a:pt x="219" y="260"/>
                    <a:pt x="358" y="159"/>
                    <a:pt x="486" y="75"/>
                  </a:cubicBezTo>
                  <a:cubicBezTo>
                    <a:pt x="503" y="61"/>
                    <a:pt x="511" y="36"/>
                    <a:pt x="498" y="20"/>
                  </a:cubicBezTo>
                  <a:cubicBezTo>
                    <a:pt x="489" y="7"/>
                    <a:pt x="476" y="1"/>
                    <a:pt x="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16"/>
            <p:cNvSpPr/>
            <p:nvPr/>
          </p:nvSpPr>
          <p:spPr>
            <a:xfrm rot="-922284">
              <a:off x="739957" y="650819"/>
              <a:ext cx="135602" cy="116925"/>
            </a:xfrm>
            <a:custGeom>
              <a:avLst/>
              <a:gdLst/>
              <a:ahLst/>
              <a:cxnLst/>
              <a:rect l="l" t="t" r="r" b="b"/>
              <a:pathLst>
                <a:path w="2120" h="1828" extrusionOk="0">
                  <a:moveTo>
                    <a:pt x="789" y="0"/>
                  </a:moveTo>
                  <a:cubicBezTo>
                    <a:pt x="768" y="0"/>
                    <a:pt x="746" y="9"/>
                    <a:pt x="724" y="28"/>
                  </a:cubicBezTo>
                  <a:cubicBezTo>
                    <a:pt x="546" y="190"/>
                    <a:pt x="761" y="874"/>
                    <a:pt x="761" y="874"/>
                  </a:cubicBezTo>
                  <a:cubicBezTo>
                    <a:pt x="761" y="874"/>
                    <a:pt x="521" y="662"/>
                    <a:pt x="336" y="662"/>
                  </a:cubicBezTo>
                  <a:cubicBezTo>
                    <a:pt x="265" y="662"/>
                    <a:pt x="203" y="692"/>
                    <a:pt x="164" y="776"/>
                  </a:cubicBezTo>
                  <a:cubicBezTo>
                    <a:pt x="0" y="1123"/>
                    <a:pt x="418" y="1827"/>
                    <a:pt x="988" y="1827"/>
                  </a:cubicBezTo>
                  <a:cubicBezTo>
                    <a:pt x="1110" y="1827"/>
                    <a:pt x="1238" y="1796"/>
                    <a:pt x="1369" y="1722"/>
                  </a:cubicBezTo>
                  <a:cubicBezTo>
                    <a:pt x="2119" y="1298"/>
                    <a:pt x="1852" y="609"/>
                    <a:pt x="1852" y="609"/>
                  </a:cubicBezTo>
                  <a:lnTo>
                    <a:pt x="1852" y="609"/>
                  </a:lnTo>
                  <a:lnTo>
                    <a:pt x="1467" y="851"/>
                  </a:lnTo>
                  <a:cubicBezTo>
                    <a:pt x="1467" y="851"/>
                    <a:pt x="1489" y="424"/>
                    <a:pt x="1299" y="277"/>
                  </a:cubicBezTo>
                  <a:cubicBezTo>
                    <a:pt x="1266" y="251"/>
                    <a:pt x="1237" y="240"/>
                    <a:pt x="1213" y="240"/>
                  </a:cubicBezTo>
                  <a:cubicBezTo>
                    <a:pt x="1103" y="240"/>
                    <a:pt x="1084" y="458"/>
                    <a:pt x="1084" y="458"/>
                  </a:cubicBezTo>
                  <a:cubicBezTo>
                    <a:pt x="1084" y="458"/>
                    <a:pt x="944" y="0"/>
                    <a:pt x="7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16"/>
            <p:cNvSpPr/>
            <p:nvPr/>
          </p:nvSpPr>
          <p:spPr>
            <a:xfrm rot="-922284">
              <a:off x="757763" y="713166"/>
              <a:ext cx="18421" cy="19829"/>
            </a:xfrm>
            <a:custGeom>
              <a:avLst/>
              <a:gdLst/>
              <a:ahLst/>
              <a:cxnLst/>
              <a:rect l="l" t="t" r="r" b="b"/>
              <a:pathLst>
                <a:path w="288" h="310" extrusionOk="0">
                  <a:moveTo>
                    <a:pt x="211" y="1"/>
                  </a:moveTo>
                  <a:cubicBezTo>
                    <a:pt x="207" y="1"/>
                    <a:pt x="203" y="1"/>
                    <a:pt x="199" y="3"/>
                  </a:cubicBezTo>
                  <a:cubicBezTo>
                    <a:pt x="176" y="9"/>
                    <a:pt x="162" y="28"/>
                    <a:pt x="171" y="51"/>
                  </a:cubicBezTo>
                  <a:cubicBezTo>
                    <a:pt x="185" y="109"/>
                    <a:pt x="190" y="187"/>
                    <a:pt x="176" y="218"/>
                  </a:cubicBezTo>
                  <a:cubicBezTo>
                    <a:pt x="154" y="198"/>
                    <a:pt x="112" y="129"/>
                    <a:pt x="84" y="53"/>
                  </a:cubicBezTo>
                  <a:cubicBezTo>
                    <a:pt x="76" y="41"/>
                    <a:pt x="61" y="30"/>
                    <a:pt x="46" y="30"/>
                  </a:cubicBezTo>
                  <a:cubicBezTo>
                    <a:pt x="41" y="30"/>
                    <a:pt x="36" y="31"/>
                    <a:pt x="31" y="34"/>
                  </a:cubicBezTo>
                  <a:cubicBezTo>
                    <a:pt x="15" y="42"/>
                    <a:pt x="1" y="64"/>
                    <a:pt x="9" y="84"/>
                  </a:cubicBezTo>
                  <a:cubicBezTo>
                    <a:pt x="37" y="162"/>
                    <a:pt x="101" y="290"/>
                    <a:pt x="162" y="304"/>
                  </a:cubicBezTo>
                  <a:cubicBezTo>
                    <a:pt x="168" y="310"/>
                    <a:pt x="171" y="310"/>
                    <a:pt x="176" y="310"/>
                  </a:cubicBezTo>
                  <a:cubicBezTo>
                    <a:pt x="190" y="310"/>
                    <a:pt x="204" y="302"/>
                    <a:pt x="221" y="285"/>
                  </a:cubicBezTo>
                  <a:cubicBezTo>
                    <a:pt x="288" y="229"/>
                    <a:pt x="257" y="76"/>
                    <a:pt x="246" y="31"/>
                  </a:cubicBezTo>
                  <a:cubicBezTo>
                    <a:pt x="242" y="13"/>
                    <a:pt x="227" y="1"/>
                    <a:pt x="2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16"/>
            <p:cNvSpPr/>
            <p:nvPr/>
          </p:nvSpPr>
          <p:spPr>
            <a:xfrm rot="-922284">
              <a:off x="791675" y="682375"/>
              <a:ext cx="36843" cy="36075"/>
            </a:xfrm>
            <a:custGeom>
              <a:avLst/>
              <a:gdLst/>
              <a:ahLst/>
              <a:cxnLst/>
              <a:rect l="l" t="t" r="r" b="b"/>
              <a:pathLst>
                <a:path w="576" h="564" extrusionOk="0">
                  <a:moveTo>
                    <a:pt x="406" y="0"/>
                  </a:moveTo>
                  <a:cubicBezTo>
                    <a:pt x="394" y="0"/>
                    <a:pt x="384" y="3"/>
                    <a:pt x="377" y="6"/>
                  </a:cubicBezTo>
                  <a:cubicBezTo>
                    <a:pt x="330" y="28"/>
                    <a:pt x="307" y="98"/>
                    <a:pt x="293" y="168"/>
                  </a:cubicBezTo>
                  <a:cubicBezTo>
                    <a:pt x="220" y="66"/>
                    <a:pt x="159" y="12"/>
                    <a:pt x="114" y="12"/>
                  </a:cubicBezTo>
                  <a:cubicBezTo>
                    <a:pt x="104" y="12"/>
                    <a:pt x="95" y="15"/>
                    <a:pt x="87" y="20"/>
                  </a:cubicBezTo>
                  <a:cubicBezTo>
                    <a:pt x="65" y="31"/>
                    <a:pt x="0" y="64"/>
                    <a:pt x="104" y="533"/>
                  </a:cubicBezTo>
                  <a:cubicBezTo>
                    <a:pt x="106" y="550"/>
                    <a:pt x="126" y="564"/>
                    <a:pt x="143" y="564"/>
                  </a:cubicBezTo>
                  <a:cubicBezTo>
                    <a:pt x="143" y="564"/>
                    <a:pt x="144" y="564"/>
                    <a:pt x="144" y="563"/>
                  </a:cubicBezTo>
                  <a:lnTo>
                    <a:pt x="144" y="563"/>
                  </a:lnTo>
                  <a:cubicBezTo>
                    <a:pt x="163" y="560"/>
                    <a:pt x="182" y="538"/>
                    <a:pt x="173" y="519"/>
                  </a:cubicBezTo>
                  <a:cubicBezTo>
                    <a:pt x="140" y="354"/>
                    <a:pt x="112" y="159"/>
                    <a:pt x="120" y="101"/>
                  </a:cubicBezTo>
                  <a:lnTo>
                    <a:pt x="120" y="101"/>
                  </a:lnTo>
                  <a:cubicBezTo>
                    <a:pt x="154" y="120"/>
                    <a:pt x="224" y="209"/>
                    <a:pt x="279" y="301"/>
                  </a:cubicBezTo>
                  <a:cubicBezTo>
                    <a:pt x="284" y="314"/>
                    <a:pt x="298" y="322"/>
                    <a:pt x="314" y="322"/>
                  </a:cubicBezTo>
                  <a:cubicBezTo>
                    <a:pt x="316" y="322"/>
                    <a:pt x="319" y="321"/>
                    <a:pt x="321" y="321"/>
                  </a:cubicBezTo>
                  <a:cubicBezTo>
                    <a:pt x="338" y="315"/>
                    <a:pt x="349" y="301"/>
                    <a:pt x="352" y="285"/>
                  </a:cubicBezTo>
                  <a:cubicBezTo>
                    <a:pt x="358" y="190"/>
                    <a:pt x="383" y="89"/>
                    <a:pt x="399" y="78"/>
                  </a:cubicBezTo>
                  <a:cubicBezTo>
                    <a:pt x="399" y="78"/>
                    <a:pt x="402" y="84"/>
                    <a:pt x="411" y="87"/>
                  </a:cubicBezTo>
                  <a:cubicBezTo>
                    <a:pt x="472" y="134"/>
                    <a:pt x="483" y="313"/>
                    <a:pt x="472" y="413"/>
                  </a:cubicBezTo>
                  <a:cubicBezTo>
                    <a:pt x="469" y="435"/>
                    <a:pt x="486" y="452"/>
                    <a:pt x="508" y="455"/>
                  </a:cubicBezTo>
                  <a:cubicBezTo>
                    <a:pt x="511" y="456"/>
                    <a:pt x="513" y="456"/>
                    <a:pt x="515" y="456"/>
                  </a:cubicBezTo>
                  <a:cubicBezTo>
                    <a:pt x="532" y="456"/>
                    <a:pt x="548" y="439"/>
                    <a:pt x="550" y="421"/>
                  </a:cubicBezTo>
                  <a:cubicBezTo>
                    <a:pt x="553" y="391"/>
                    <a:pt x="575" y="117"/>
                    <a:pt x="458" y="22"/>
                  </a:cubicBezTo>
                  <a:cubicBezTo>
                    <a:pt x="439" y="5"/>
                    <a:pt x="421" y="0"/>
                    <a:pt x="4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16"/>
            <p:cNvSpPr/>
            <p:nvPr/>
          </p:nvSpPr>
          <p:spPr>
            <a:xfrm rot="-922284">
              <a:off x="780157" y="730766"/>
              <a:ext cx="69272" cy="28719"/>
            </a:xfrm>
            <a:custGeom>
              <a:avLst/>
              <a:gdLst/>
              <a:ahLst/>
              <a:cxnLst/>
              <a:rect l="l" t="t" r="r" b="b"/>
              <a:pathLst>
                <a:path w="1083" h="449" extrusionOk="0">
                  <a:moveTo>
                    <a:pt x="1039" y="1"/>
                  </a:moveTo>
                  <a:cubicBezTo>
                    <a:pt x="1026" y="1"/>
                    <a:pt x="1012" y="7"/>
                    <a:pt x="1005" y="22"/>
                  </a:cubicBezTo>
                  <a:cubicBezTo>
                    <a:pt x="1002" y="22"/>
                    <a:pt x="848" y="298"/>
                    <a:pt x="578" y="357"/>
                  </a:cubicBezTo>
                  <a:cubicBezTo>
                    <a:pt x="543" y="364"/>
                    <a:pt x="508" y="368"/>
                    <a:pt x="472" y="368"/>
                  </a:cubicBezTo>
                  <a:cubicBezTo>
                    <a:pt x="341" y="368"/>
                    <a:pt x="206" y="316"/>
                    <a:pt x="67" y="214"/>
                  </a:cubicBezTo>
                  <a:cubicBezTo>
                    <a:pt x="61" y="210"/>
                    <a:pt x="53" y="208"/>
                    <a:pt x="45" y="208"/>
                  </a:cubicBezTo>
                  <a:cubicBezTo>
                    <a:pt x="33" y="208"/>
                    <a:pt x="20" y="214"/>
                    <a:pt x="11" y="226"/>
                  </a:cubicBezTo>
                  <a:cubicBezTo>
                    <a:pt x="0" y="242"/>
                    <a:pt x="6" y="267"/>
                    <a:pt x="23" y="281"/>
                  </a:cubicBezTo>
                  <a:cubicBezTo>
                    <a:pt x="176" y="393"/>
                    <a:pt x="327" y="449"/>
                    <a:pt x="472" y="449"/>
                  </a:cubicBezTo>
                  <a:cubicBezTo>
                    <a:pt x="511" y="449"/>
                    <a:pt x="553" y="443"/>
                    <a:pt x="597" y="435"/>
                  </a:cubicBezTo>
                  <a:cubicBezTo>
                    <a:pt x="901" y="365"/>
                    <a:pt x="1069" y="69"/>
                    <a:pt x="1074" y="58"/>
                  </a:cubicBezTo>
                  <a:cubicBezTo>
                    <a:pt x="1083" y="39"/>
                    <a:pt x="1080" y="16"/>
                    <a:pt x="1058" y="5"/>
                  </a:cubicBezTo>
                  <a:cubicBezTo>
                    <a:pt x="1052" y="2"/>
                    <a:pt x="1045" y="1"/>
                    <a:pt x="10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16"/>
            <p:cNvSpPr/>
            <p:nvPr/>
          </p:nvSpPr>
          <p:spPr>
            <a:xfrm rot="-922284">
              <a:off x="1981295" y="1045784"/>
              <a:ext cx="37866" cy="26865"/>
            </a:xfrm>
            <a:custGeom>
              <a:avLst/>
              <a:gdLst/>
              <a:ahLst/>
              <a:cxnLst/>
              <a:rect l="l" t="t" r="r" b="b"/>
              <a:pathLst>
                <a:path w="592" h="420" extrusionOk="0">
                  <a:moveTo>
                    <a:pt x="500" y="1"/>
                  </a:moveTo>
                  <a:cubicBezTo>
                    <a:pt x="434" y="1"/>
                    <a:pt x="302" y="17"/>
                    <a:pt x="34" y="63"/>
                  </a:cubicBezTo>
                  <a:cubicBezTo>
                    <a:pt x="14" y="66"/>
                    <a:pt x="0" y="85"/>
                    <a:pt x="3" y="107"/>
                  </a:cubicBezTo>
                  <a:cubicBezTo>
                    <a:pt x="6" y="125"/>
                    <a:pt x="24" y="138"/>
                    <a:pt x="43" y="138"/>
                  </a:cubicBezTo>
                  <a:cubicBezTo>
                    <a:pt x="44" y="138"/>
                    <a:pt x="46" y="138"/>
                    <a:pt x="48" y="138"/>
                  </a:cubicBezTo>
                  <a:cubicBezTo>
                    <a:pt x="201" y="113"/>
                    <a:pt x="369" y="93"/>
                    <a:pt x="461" y="82"/>
                  </a:cubicBezTo>
                  <a:lnTo>
                    <a:pt x="461" y="82"/>
                  </a:lnTo>
                  <a:cubicBezTo>
                    <a:pt x="380" y="166"/>
                    <a:pt x="212" y="328"/>
                    <a:pt x="184" y="347"/>
                  </a:cubicBezTo>
                  <a:cubicBezTo>
                    <a:pt x="168" y="361"/>
                    <a:pt x="159" y="386"/>
                    <a:pt x="173" y="403"/>
                  </a:cubicBezTo>
                  <a:cubicBezTo>
                    <a:pt x="182" y="414"/>
                    <a:pt x="190" y="420"/>
                    <a:pt x="204" y="420"/>
                  </a:cubicBezTo>
                  <a:cubicBezTo>
                    <a:pt x="212" y="420"/>
                    <a:pt x="223" y="417"/>
                    <a:pt x="229" y="414"/>
                  </a:cubicBezTo>
                  <a:cubicBezTo>
                    <a:pt x="232" y="411"/>
                    <a:pt x="592" y="96"/>
                    <a:pt x="575" y="35"/>
                  </a:cubicBezTo>
                  <a:cubicBezTo>
                    <a:pt x="568" y="16"/>
                    <a:pt x="564" y="1"/>
                    <a:pt x="5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16"/>
            <p:cNvSpPr/>
            <p:nvPr/>
          </p:nvSpPr>
          <p:spPr>
            <a:xfrm rot="-922284">
              <a:off x="1902521" y="1040450"/>
              <a:ext cx="124792" cy="110017"/>
            </a:xfrm>
            <a:custGeom>
              <a:avLst/>
              <a:gdLst/>
              <a:ahLst/>
              <a:cxnLst/>
              <a:rect l="l" t="t" r="r" b="b"/>
              <a:pathLst>
                <a:path w="1951" h="1720" extrusionOk="0">
                  <a:moveTo>
                    <a:pt x="424" y="0"/>
                  </a:moveTo>
                  <a:cubicBezTo>
                    <a:pt x="423" y="0"/>
                    <a:pt x="423" y="0"/>
                    <a:pt x="422" y="0"/>
                  </a:cubicBezTo>
                  <a:cubicBezTo>
                    <a:pt x="179" y="9"/>
                    <a:pt x="453" y="564"/>
                    <a:pt x="453" y="564"/>
                  </a:cubicBezTo>
                  <a:cubicBezTo>
                    <a:pt x="453" y="564"/>
                    <a:pt x="351" y="472"/>
                    <a:pt x="270" y="472"/>
                  </a:cubicBezTo>
                  <a:cubicBezTo>
                    <a:pt x="226" y="472"/>
                    <a:pt x="187" y="499"/>
                    <a:pt x="174" y="581"/>
                  </a:cubicBezTo>
                  <a:cubicBezTo>
                    <a:pt x="138" y="815"/>
                    <a:pt x="447" y="1113"/>
                    <a:pt x="447" y="1113"/>
                  </a:cubicBezTo>
                  <a:lnTo>
                    <a:pt x="1" y="1194"/>
                  </a:lnTo>
                  <a:cubicBezTo>
                    <a:pt x="1" y="1194"/>
                    <a:pt x="209" y="1719"/>
                    <a:pt x="814" y="1719"/>
                  </a:cubicBezTo>
                  <a:cubicBezTo>
                    <a:pt x="905" y="1719"/>
                    <a:pt x="1004" y="1707"/>
                    <a:pt x="1114" y="1680"/>
                  </a:cubicBezTo>
                  <a:cubicBezTo>
                    <a:pt x="1951" y="1471"/>
                    <a:pt x="1784" y="332"/>
                    <a:pt x="1351" y="162"/>
                  </a:cubicBezTo>
                  <a:cubicBezTo>
                    <a:pt x="1322" y="151"/>
                    <a:pt x="1295" y="146"/>
                    <a:pt x="1270" y="146"/>
                  </a:cubicBezTo>
                  <a:cubicBezTo>
                    <a:pt x="1026" y="146"/>
                    <a:pt x="980" y="642"/>
                    <a:pt x="980" y="642"/>
                  </a:cubicBezTo>
                  <a:cubicBezTo>
                    <a:pt x="980" y="642"/>
                    <a:pt x="666" y="0"/>
                    <a:pt x="4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16"/>
            <p:cNvSpPr/>
            <p:nvPr/>
          </p:nvSpPr>
          <p:spPr>
            <a:xfrm rot="-922284">
              <a:off x="1967900" y="1054264"/>
              <a:ext cx="18485" cy="20276"/>
            </a:xfrm>
            <a:custGeom>
              <a:avLst/>
              <a:gdLst/>
              <a:ahLst/>
              <a:cxnLst/>
              <a:rect l="l" t="t" r="r" b="b"/>
              <a:pathLst>
                <a:path w="289" h="317" extrusionOk="0">
                  <a:moveTo>
                    <a:pt x="179" y="1"/>
                  </a:moveTo>
                  <a:cubicBezTo>
                    <a:pt x="174" y="1"/>
                    <a:pt x="170" y="2"/>
                    <a:pt x="165" y="4"/>
                  </a:cubicBezTo>
                  <a:cubicBezTo>
                    <a:pt x="143" y="9"/>
                    <a:pt x="135" y="32"/>
                    <a:pt x="140" y="51"/>
                  </a:cubicBezTo>
                  <a:cubicBezTo>
                    <a:pt x="168" y="126"/>
                    <a:pt x="188" y="205"/>
                    <a:pt x="185" y="238"/>
                  </a:cubicBezTo>
                  <a:cubicBezTo>
                    <a:pt x="157" y="224"/>
                    <a:pt x="109" y="163"/>
                    <a:pt x="79" y="107"/>
                  </a:cubicBezTo>
                  <a:cubicBezTo>
                    <a:pt x="71" y="95"/>
                    <a:pt x="58" y="89"/>
                    <a:pt x="44" y="89"/>
                  </a:cubicBezTo>
                  <a:cubicBezTo>
                    <a:pt x="38" y="89"/>
                    <a:pt x="32" y="90"/>
                    <a:pt x="26" y="93"/>
                  </a:cubicBezTo>
                  <a:cubicBezTo>
                    <a:pt x="9" y="104"/>
                    <a:pt x="1" y="126"/>
                    <a:pt x="12" y="146"/>
                  </a:cubicBezTo>
                  <a:cubicBezTo>
                    <a:pt x="37" y="188"/>
                    <a:pt x="115" y="316"/>
                    <a:pt x="199" y="316"/>
                  </a:cubicBezTo>
                  <a:cubicBezTo>
                    <a:pt x="221" y="316"/>
                    <a:pt x="238" y="308"/>
                    <a:pt x="249" y="294"/>
                  </a:cubicBezTo>
                  <a:cubicBezTo>
                    <a:pt x="288" y="241"/>
                    <a:pt x="241" y="104"/>
                    <a:pt x="213" y="29"/>
                  </a:cubicBezTo>
                  <a:cubicBezTo>
                    <a:pt x="208" y="11"/>
                    <a:pt x="194" y="1"/>
                    <a:pt x="1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16"/>
            <p:cNvSpPr/>
            <p:nvPr/>
          </p:nvSpPr>
          <p:spPr>
            <a:xfrm rot="-922284">
              <a:off x="1923069" y="1078434"/>
              <a:ext cx="41128" cy="39913"/>
            </a:xfrm>
            <a:custGeom>
              <a:avLst/>
              <a:gdLst/>
              <a:ahLst/>
              <a:cxnLst/>
              <a:rect l="l" t="t" r="r" b="b"/>
              <a:pathLst>
                <a:path w="643" h="624" extrusionOk="0">
                  <a:moveTo>
                    <a:pt x="310" y="1"/>
                  </a:moveTo>
                  <a:cubicBezTo>
                    <a:pt x="303" y="1"/>
                    <a:pt x="298" y="3"/>
                    <a:pt x="294" y="4"/>
                  </a:cubicBezTo>
                  <a:cubicBezTo>
                    <a:pt x="238" y="18"/>
                    <a:pt x="221" y="102"/>
                    <a:pt x="241" y="250"/>
                  </a:cubicBezTo>
                  <a:cubicBezTo>
                    <a:pt x="194" y="219"/>
                    <a:pt x="141" y="187"/>
                    <a:pt x="96" y="187"/>
                  </a:cubicBezTo>
                  <a:cubicBezTo>
                    <a:pt x="87" y="187"/>
                    <a:pt x="79" y="188"/>
                    <a:pt x="70" y="191"/>
                  </a:cubicBezTo>
                  <a:cubicBezTo>
                    <a:pt x="54" y="199"/>
                    <a:pt x="26" y="213"/>
                    <a:pt x="17" y="261"/>
                  </a:cubicBezTo>
                  <a:cubicBezTo>
                    <a:pt x="1" y="409"/>
                    <a:pt x="199" y="593"/>
                    <a:pt x="224" y="612"/>
                  </a:cubicBezTo>
                  <a:cubicBezTo>
                    <a:pt x="235" y="621"/>
                    <a:pt x="241" y="623"/>
                    <a:pt x="252" y="623"/>
                  </a:cubicBezTo>
                  <a:cubicBezTo>
                    <a:pt x="263" y="623"/>
                    <a:pt x="274" y="618"/>
                    <a:pt x="280" y="607"/>
                  </a:cubicBezTo>
                  <a:cubicBezTo>
                    <a:pt x="294" y="590"/>
                    <a:pt x="294" y="565"/>
                    <a:pt x="277" y="551"/>
                  </a:cubicBezTo>
                  <a:cubicBezTo>
                    <a:pt x="199" y="484"/>
                    <a:pt x="84" y="344"/>
                    <a:pt x="96" y="269"/>
                  </a:cubicBezTo>
                  <a:cubicBezTo>
                    <a:pt x="98" y="264"/>
                    <a:pt x="98" y="261"/>
                    <a:pt x="98" y="261"/>
                  </a:cubicBezTo>
                  <a:cubicBezTo>
                    <a:pt x="99" y="261"/>
                    <a:pt x="100" y="261"/>
                    <a:pt x="100" y="261"/>
                  </a:cubicBezTo>
                  <a:cubicBezTo>
                    <a:pt x="127" y="261"/>
                    <a:pt x="209" y="315"/>
                    <a:pt x="274" y="375"/>
                  </a:cubicBezTo>
                  <a:cubicBezTo>
                    <a:pt x="279" y="384"/>
                    <a:pt x="290" y="389"/>
                    <a:pt x="301" y="389"/>
                  </a:cubicBezTo>
                  <a:cubicBezTo>
                    <a:pt x="307" y="389"/>
                    <a:pt x="314" y="388"/>
                    <a:pt x="319" y="383"/>
                  </a:cubicBezTo>
                  <a:cubicBezTo>
                    <a:pt x="335" y="375"/>
                    <a:pt x="344" y="358"/>
                    <a:pt x="338" y="342"/>
                  </a:cubicBezTo>
                  <a:cubicBezTo>
                    <a:pt x="319" y="236"/>
                    <a:pt x="308" y="124"/>
                    <a:pt x="319" y="88"/>
                  </a:cubicBezTo>
                  <a:lnTo>
                    <a:pt x="319" y="88"/>
                  </a:lnTo>
                  <a:cubicBezTo>
                    <a:pt x="366" y="121"/>
                    <a:pt x="483" y="283"/>
                    <a:pt x="567" y="428"/>
                  </a:cubicBezTo>
                  <a:cubicBezTo>
                    <a:pt x="572" y="442"/>
                    <a:pt x="584" y="448"/>
                    <a:pt x="596" y="448"/>
                  </a:cubicBezTo>
                  <a:cubicBezTo>
                    <a:pt x="604" y="448"/>
                    <a:pt x="611" y="446"/>
                    <a:pt x="617" y="442"/>
                  </a:cubicBezTo>
                  <a:cubicBezTo>
                    <a:pt x="640" y="431"/>
                    <a:pt x="642" y="409"/>
                    <a:pt x="631" y="389"/>
                  </a:cubicBezTo>
                  <a:cubicBezTo>
                    <a:pt x="428" y="44"/>
                    <a:pt x="346" y="1"/>
                    <a:pt x="3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16"/>
            <p:cNvSpPr/>
            <p:nvPr/>
          </p:nvSpPr>
          <p:spPr>
            <a:xfrm rot="-922284">
              <a:off x="1951640" y="1094325"/>
              <a:ext cx="61085" cy="41000"/>
            </a:xfrm>
            <a:custGeom>
              <a:avLst/>
              <a:gdLst/>
              <a:ahLst/>
              <a:cxnLst/>
              <a:rect l="l" t="t" r="r" b="b"/>
              <a:pathLst>
                <a:path w="955" h="641" extrusionOk="0">
                  <a:moveTo>
                    <a:pt x="916" y="1"/>
                  </a:moveTo>
                  <a:cubicBezTo>
                    <a:pt x="896" y="1"/>
                    <a:pt x="879" y="14"/>
                    <a:pt x="874" y="32"/>
                  </a:cubicBezTo>
                  <a:cubicBezTo>
                    <a:pt x="832" y="249"/>
                    <a:pt x="743" y="403"/>
                    <a:pt x="601" y="487"/>
                  </a:cubicBezTo>
                  <a:cubicBezTo>
                    <a:pt x="497" y="546"/>
                    <a:pt x="382" y="564"/>
                    <a:pt x="286" y="564"/>
                  </a:cubicBezTo>
                  <a:cubicBezTo>
                    <a:pt x="156" y="564"/>
                    <a:pt x="58" y="533"/>
                    <a:pt x="57" y="531"/>
                  </a:cubicBezTo>
                  <a:cubicBezTo>
                    <a:pt x="52" y="530"/>
                    <a:pt x="48" y="530"/>
                    <a:pt x="44" y="530"/>
                  </a:cubicBezTo>
                  <a:cubicBezTo>
                    <a:pt x="27" y="530"/>
                    <a:pt x="13" y="539"/>
                    <a:pt x="6" y="556"/>
                  </a:cubicBezTo>
                  <a:cubicBezTo>
                    <a:pt x="1" y="576"/>
                    <a:pt x="9" y="598"/>
                    <a:pt x="31" y="604"/>
                  </a:cubicBezTo>
                  <a:cubicBezTo>
                    <a:pt x="37" y="604"/>
                    <a:pt x="146" y="640"/>
                    <a:pt x="285" y="640"/>
                  </a:cubicBezTo>
                  <a:cubicBezTo>
                    <a:pt x="394" y="640"/>
                    <a:pt x="522" y="623"/>
                    <a:pt x="637" y="548"/>
                  </a:cubicBezTo>
                  <a:cubicBezTo>
                    <a:pt x="801" y="456"/>
                    <a:pt x="907" y="283"/>
                    <a:pt x="952" y="46"/>
                  </a:cubicBezTo>
                  <a:cubicBezTo>
                    <a:pt x="955" y="26"/>
                    <a:pt x="941" y="4"/>
                    <a:pt x="921" y="1"/>
                  </a:cubicBezTo>
                  <a:cubicBezTo>
                    <a:pt x="919" y="1"/>
                    <a:pt x="918" y="1"/>
                    <a:pt x="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16"/>
            <p:cNvSpPr/>
            <p:nvPr/>
          </p:nvSpPr>
          <p:spPr>
            <a:xfrm rot="-922284">
              <a:off x="893965" y="713739"/>
              <a:ext cx="154087" cy="199309"/>
            </a:xfrm>
            <a:custGeom>
              <a:avLst/>
              <a:gdLst/>
              <a:ahLst/>
              <a:cxnLst/>
              <a:rect l="l" t="t" r="r" b="b"/>
              <a:pathLst>
                <a:path w="2409" h="3116" extrusionOk="0">
                  <a:moveTo>
                    <a:pt x="1141" y="0"/>
                  </a:moveTo>
                  <a:cubicBezTo>
                    <a:pt x="1135" y="0"/>
                    <a:pt x="1129" y="2"/>
                    <a:pt x="1124" y="5"/>
                  </a:cubicBezTo>
                  <a:cubicBezTo>
                    <a:pt x="898" y="153"/>
                    <a:pt x="0" y="2909"/>
                    <a:pt x="28" y="3013"/>
                  </a:cubicBezTo>
                  <a:cubicBezTo>
                    <a:pt x="47" y="3074"/>
                    <a:pt x="851" y="3115"/>
                    <a:pt x="1517" y="3115"/>
                  </a:cubicBezTo>
                  <a:cubicBezTo>
                    <a:pt x="1999" y="3115"/>
                    <a:pt x="2408" y="3094"/>
                    <a:pt x="2396" y="3043"/>
                  </a:cubicBezTo>
                  <a:cubicBezTo>
                    <a:pt x="2396" y="3043"/>
                    <a:pt x="1397" y="0"/>
                    <a:pt x="11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16"/>
            <p:cNvSpPr/>
            <p:nvPr/>
          </p:nvSpPr>
          <p:spPr>
            <a:xfrm rot="-922284">
              <a:off x="975073" y="763312"/>
              <a:ext cx="6844" cy="182615"/>
            </a:xfrm>
            <a:custGeom>
              <a:avLst/>
              <a:gdLst/>
              <a:ahLst/>
              <a:cxnLst/>
              <a:rect l="l" t="t" r="r" b="b"/>
              <a:pathLst>
                <a:path w="107" h="2855" extrusionOk="0">
                  <a:moveTo>
                    <a:pt x="37" y="1"/>
                  </a:moveTo>
                  <a:cubicBezTo>
                    <a:pt x="17" y="1"/>
                    <a:pt x="1" y="17"/>
                    <a:pt x="1" y="40"/>
                  </a:cubicBezTo>
                  <a:cubicBezTo>
                    <a:pt x="1" y="59"/>
                    <a:pt x="34" y="2319"/>
                    <a:pt x="17" y="2813"/>
                  </a:cubicBezTo>
                  <a:cubicBezTo>
                    <a:pt x="17" y="2832"/>
                    <a:pt x="31" y="2855"/>
                    <a:pt x="56" y="2855"/>
                  </a:cubicBezTo>
                  <a:cubicBezTo>
                    <a:pt x="76" y="2855"/>
                    <a:pt x="93" y="2841"/>
                    <a:pt x="93" y="2816"/>
                  </a:cubicBezTo>
                  <a:cubicBezTo>
                    <a:pt x="107" y="2325"/>
                    <a:pt x="76" y="65"/>
                    <a:pt x="76" y="40"/>
                  </a:cubicBezTo>
                  <a:cubicBezTo>
                    <a:pt x="76" y="17"/>
                    <a:pt x="59" y="1"/>
                    <a:pt x="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16"/>
            <p:cNvSpPr/>
            <p:nvPr/>
          </p:nvSpPr>
          <p:spPr>
            <a:xfrm rot="-922284">
              <a:off x="985856" y="939207"/>
              <a:ext cx="35052" cy="6332"/>
            </a:xfrm>
            <a:custGeom>
              <a:avLst/>
              <a:gdLst/>
              <a:ahLst/>
              <a:cxnLst/>
              <a:rect l="l" t="t" r="r" b="b"/>
              <a:pathLst>
                <a:path w="548" h="99" extrusionOk="0">
                  <a:moveTo>
                    <a:pt x="42" y="0"/>
                  </a:moveTo>
                  <a:cubicBezTo>
                    <a:pt x="20" y="0"/>
                    <a:pt x="0" y="17"/>
                    <a:pt x="0" y="39"/>
                  </a:cubicBezTo>
                  <a:cubicBezTo>
                    <a:pt x="0" y="59"/>
                    <a:pt x="17" y="81"/>
                    <a:pt x="37" y="81"/>
                  </a:cubicBezTo>
                  <a:lnTo>
                    <a:pt x="505" y="98"/>
                  </a:lnTo>
                  <a:cubicBezTo>
                    <a:pt x="525" y="98"/>
                    <a:pt x="544" y="84"/>
                    <a:pt x="547" y="59"/>
                  </a:cubicBezTo>
                  <a:cubicBezTo>
                    <a:pt x="547" y="39"/>
                    <a:pt x="530" y="17"/>
                    <a:pt x="508" y="17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16"/>
            <p:cNvSpPr/>
            <p:nvPr/>
          </p:nvSpPr>
          <p:spPr>
            <a:xfrm rot="-922284">
              <a:off x="941253" y="799591"/>
              <a:ext cx="53729" cy="39145"/>
            </a:xfrm>
            <a:custGeom>
              <a:avLst/>
              <a:gdLst/>
              <a:ahLst/>
              <a:cxnLst/>
              <a:rect l="l" t="t" r="r" b="b"/>
              <a:pathLst>
                <a:path w="840" h="612" extrusionOk="0">
                  <a:moveTo>
                    <a:pt x="795" y="1"/>
                  </a:moveTo>
                  <a:cubicBezTo>
                    <a:pt x="782" y="1"/>
                    <a:pt x="769" y="7"/>
                    <a:pt x="762" y="20"/>
                  </a:cubicBezTo>
                  <a:cubicBezTo>
                    <a:pt x="636" y="229"/>
                    <a:pt x="483" y="455"/>
                    <a:pt x="424" y="517"/>
                  </a:cubicBezTo>
                  <a:cubicBezTo>
                    <a:pt x="349" y="411"/>
                    <a:pt x="89" y="65"/>
                    <a:pt x="75" y="48"/>
                  </a:cubicBezTo>
                  <a:cubicBezTo>
                    <a:pt x="67" y="37"/>
                    <a:pt x="55" y="31"/>
                    <a:pt x="43" y="31"/>
                  </a:cubicBezTo>
                  <a:cubicBezTo>
                    <a:pt x="35" y="31"/>
                    <a:pt x="27" y="34"/>
                    <a:pt x="20" y="40"/>
                  </a:cubicBezTo>
                  <a:cubicBezTo>
                    <a:pt x="3" y="54"/>
                    <a:pt x="0" y="79"/>
                    <a:pt x="14" y="96"/>
                  </a:cubicBezTo>
                  <a:cubicBezTo>
                    <a:pt x="131" y="249"/>
                    <a:pt x="357" y="553"/>
                    <a:pt x="382" y="592"/>
                  </a:cubicBezTo>
                  <a:cubicBezTo>
                    <a:pt x="391" y="600"/>
                    <a:pt x="407" y="612"/>
                    <a:pt x="421" y="612"/>
                  </a:cubicBezTo>
                  <a:cubicBezTo>
                    <a:pt x="446" y="612"/>
                    <a:pt x="497" y="612"/>
                    <a:pt x="829" y="56"/>
                  </a:cubicBezTo>
                  <a:cubicBezTo>
                    <a:pt x="840" y="40"/>
                    <a:pt x="831" y="15"/>
                    <a:pt x="815" y="6"/>
                  </a:cubicBezTo>
                  <a:cubicBezTo>
                    <a:pt x="809" y="2"/>
                    <a:pt x="802" y="1"/>
                    <a:pt x="7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16"/>
            <p:cNvSpPr/>
            <p:nvPr/>
          </p:nvSpPr>
          <p:spPr>
            <a:xfrm rot="-922284">
              <a:off x="937962" y="843225"/>
              <a:ext cx="86798" cy="45094"/>
            </a:xfrm>
            <a:custGeom>
              <a:avLst/>
              <a:gdLst/>
              <a:ahLst/>
              <a:cxnLst/>
              <a:rect l="l" t="t" r="r" b="b"/>
              <a:pathLst>
                <a:path w="1357" h="705" extrusionOk="0">
                  <a:moveTo>
                    <a:pt x="1310" y="1"/>
                  </a:moveTo>
                  <a:cubicBezTo>
                    <a:pt x="1298" y="1"/>
                    <a:pt x="1287" y="6"/>
                    <a:pt x="1279" y="15"/>
                  </a:cubicBezTo>
                  <a:cubicBezTo>
                    <a:pt x="1042" y="302"/>
                    <a:pt x="749" y="615"/>
                    <a:pt x="690" y="626"/>
                  </a:cubicBezTo>
                  <a:cubicBezTo>
                    <a:pt x="634" y="612"/>
                    <a:pt x="327" y="327"/>
                    <a:pt x="71" y="57"/>
                  </a:cubicBezTo>
                  <a:cubicBezTo>
                    <a:pt x="64" y="50"/>
                    <a:pt x="54" y="46"/>
                    <a:pt x="44" y="46"/>
                  </a:cubicBezTo>
                  <a:cubicBezTo>
                    <a:pt x="34" y="46"/>
                    <a:pt x="23" y="50"/>
                    <a:pt x="15" y="57"/>
                  </a:cubicBezTo>
                  <a:cubicBezTo>
                    <a:pt x="1" y="71"/>
                    <a:pt x="1" y="96"/>
                    <a:pt x="15" y="113"/>
                  </a:cubicBezTo>
                  <a:cubicBezTo>
                    <a:pt x="143" y="247"/>
                    <a:pt x="576" y="685"/>
                    <a:pt x="676" y="704"/>
                  </a:cubicBezTo>
                  <a:lnTo>
                    <a:pt x="684" y="704"/>
                  </a:lnTo>
                  <a:cubicBezTo>
                    <a:pt x="788" y="704"/>
                    <a:pt x="1097" y="358"/>
                    <a:pt x="1343" y="65"/>
                  </a:cubicBezTo>
                  <a:cubicBezTo>
                    <a:pt x="1357" y="49"/>
                    <a:pt x="1354" y="23"/>
                    <a:pt x="1334" y="9"/>
                  </a:cubicBezTo>
                  <a:cubicBezTo>
                    <a:pt x="1327" y="3"/>
                    <a:pt x="1318" y="1"/>
                    <a:pt x="13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16"/>
            <p:cNvSpPr/>
            <p:nvPr/>
          </p:nvSpPr>
          <p:spPr>
            <a:xfrm rot="-922284">
              <a:off x="1783095" y="788915"/>
              <a:ext cx="154087" cy="199245"/>
            </a:xfrm>
            <a:custGeom>
              <a:avLst/>
              <a:gdLst/>
              <a:ahLst/>
              <a:cxnLst/>
              <a:rect l="l" t="t" r="r" b="b"/>
              <a:pathLst>
                <a:path w="2409" h="3115" extrusionOk="0">
                  <a:moveTo>
                    <a:pt x="1139" y="0"/>
                  </a:moveTo>
                  <a:cubicBezTo>
                    <a:pt x="1133" y="0"/>
                    <a:pt x="1127" y="2"/>
                    <a:pt x="1122" y="5"/>
                  </a:cubicBezTo>
                  <a:cubicBezTo>
                    <a:pt x="899" y="153"/>
                    <a:pt x="1" y="2909"/>
                    <a:pt x="28" y="3015"/>
                  </a:cubicBezTo>
                  <a:cubicBezTo>
                    <a:pt x="46" y="3074"/>
                    <a:pt x="855" y="3114"/>
                    <a:pt x="1522" y="3114"/>
                  </a:cubicBezTo>
                  <a:cubicBezTo>
                    <a:pt x="2002" y="3114"/>
                    <a:pt x="2409" y="3093"/>
                    <a:pt x="2397" y="3043"/>
                  </a:cubicBezTo>
                  <a:cubicBezTo>
                    <a:pt x="2397" y="3043"/>
                    <a:pt x="1399" y="0"/>
                    <a:pt x="11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16"/>
            <p:cNvSpPr/>
            <p:nvPr/>
          </p:nvSpPr>
          <p:spPr>
            <a:xfrm rot="-922284">
              <a:off x="1864109" y="838684"/>
              <a:ext cx="7036" cy="182423"/>
            </a:xfrm>
            <a:custGeom>
              <a:avLst/>
              <a:gdLst/>
              <a:ahLst/>
              <a:cxnLst/>
              <a:rect l="l" t="t" r="r" b="b"/>
              <a:pathLst>
                <a:path w="110" h="2852" extrusionOk="0">
                  <a:moveTo>
                    <a:pt x="39" y="0"/>
                  </a:moveTo>
                  <a:cubicBezTo>
                    <a:pt x="17" y="0"/>
                    <a:pt x="0" y="17"/>
                    <a:pt x="0" y="39"/>
                  </a:cubicBezTo>
                  <a:cubicBezTo>
                    <a:pt x="0" y="59"/>
                    <a:pt x="37" y="2319"/>
                    <a:pt x="17" y="2810"/>
                  </a:cubicBezTo>
                  <a:cubicBezTo>
                    <a:pt x="17" y="2832"/>
                    <a:pt x="31" y="2852"/>
                    <a:pt x="56" y="2852"/>
                  </a:cubicBezTo>
                  <a:cubicBezTo>
                    <a:pt x="78" y="2852"/>
                    <a:pt x="95" y="2835"/>
                    <a:pt x="95" y="2815"/>
                  </a:cubicBezTo>
                  <a:cubicBezTo>
                    <a:pt x="109" y="2322"/>
                    <a:pt x="76" y="62"/>
                    <a:pt x="76" y="39"/>
                  </a:cubicBezTo>
                  <a:cubicBezTo>
                    <a:pt x="76" y="17"/>
                    <a:pt x="59" y="0"/>
                    <a:pt x="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16"/>
            <p:cNvSpPr/>
            <p:nvPr/>
          </p:nvSpPr>
          <p:spPr>
            <a:xfrm rot="-922284">
              <a:off x="1875033" y="1014543"/>
              <a:ext cx="35244" cy="6268"/>
            </a:xfrm>
            <a:custGeom>
              <a:avLst/>
              <a:gdLst/>
              <a:ahLst/>
              <a:cxnLst/>
              <a:rect l="l" t="t" r="r" b="b"/>
              <a:pathLst>
                <a:path w="551" h="98" extrusionOk="0">
                  <a:moveTo>
                    <a:pt x="43" y="0"/>
                  </a:moveTo>
                  <a:cubicBezTo>
                    <a:pt x="23" y="0"/>
                    <a:pt x="1" y="17"/>
                    <a:pt x="1" y="39"/>
                  </a:cubicBezTo>
                  <a:cubicBezTo>
                    <a:pt x="1" y="59"/>
                    <a:pt x="18" y="81"/>
                    <a:pt x="40" y="81"/>
                  </a:cubicBezTo>
                  <a:lnTo>
                    <a:pt x="509" y="98"/>
                  </a:lnTo>
                  <a:cubicBezTo>
                    <a:pt x="525" y="98"/>
                    <a:pt x="542" y="81"/>
                    <a:pt x="550" y="59"/>
                  </a:cubicBezTo>
                  <a:cubicBezTo>
                    <a:pt x="550" y="39"/>
                    <a:pt x="531" y="17"/>
                    <a:pt x="511" y="17"/>
                  </a:cubicBezTo>
                  <a:lnTo>
                    <a:pt x="4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16"/>
            <p:cNvSpPr/>
            <p:nvPr/>
          </p:nvSpPr>
          <p:spPr>
            <a:xfrm rot="-922284">
              <a:off x="1830239" y="874868"/>
              <a:ext cx="53793" cy="39273"/>
            </a:xfrm>
            <a:custGeom>
              <a:avLst/>
              <a:gdLst/>
              <a:ahLst/>
              <a:cxnLst/>
              <a:rect l="l" t="t" r="r" b="b"/>
              <a:pathLst>
                <a:path w="841" h="614" extrusionOk="0">
                  <a:moveTo>
                    <a:pt x="799" y="0"/>
                  </a:moveTo>
                  <a:cubicBezTo>
                    <a:pt x="786" y="0"/>
                    <a:pt x="773" y="8"/>
                    <a:pt x="765" y="19"/>
                  </a:cubicBezTo>
                  <a:cubicBezTo>
                    <a:pt x="640" y="228"/>
                    <a:pt x="486" y="454"/>
                    <a:pt x="428" y="519"/>
                  </a:cubicBezTo>
                  <a:cubicBezTo>
                    <a:pt x="349" y="410"/>
                    <a:pt x="93" y="64"/>
                    <a:pt x="79" y="47"/>
                  </a:cubicBezTo>
                  <a:cubicBezTo>
                    <a:pt x="70" y="37"/>
                    <a:pt x="58" y="31"/>
                    <a:pt x="45" y="31"/>
                  </a:cubicBezTo>
                  <a:cubicBezTo>
                    <a:pt x="37" y="31"/>
                    <a:pt x="30" y="33"/>
                    <a:pt x="23" y="39"/>
                  </a:cubicBezTo>
                  <a:cubicBezTo>
                    <a:pt x="4" y="53"/>
                    <a:pt x="1" y="78"/>
                    <a:pt x="15" y="94"/>
                  </a:cubicBezTo>
                  <a:cubicBezTo>
                    <a:pt x="135" y="251"/>
                    <a:pt x="361" y="552"/>
                    <a:pt x="386" y="591"/>
                  </a:cubicBezTo>
                  <a:cubicBezTo>
                    <a:pt x="391" y="602"/>
                    <a:pt x="408" y="613"/>
                    <a:pt x="422" y="613"/>
                  </a:cubicBezTo>
                  <a:cubicBezTo>
                    <a:pt x="447" y="613"/>
                    <a:pt x="503" y="608"/>
                    <a:pt x="832" y="58"/>
                  </a:cubicBezTo>
                  <a:cubicBezTo>
                    <a:pt x="840" y="41"/>
                    <a:pt x="835" y="16"/>
                    <a:pt x="818" y="5"/>
                  </a:cubicBezTo>
                  <a:cubicBezTo>
                    <a:pt x="812" y="2"/>
                    <a:pt x="806" y="0"/>
                    <a:pt x="7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16"/>
            <p:cNvSpPr/>
            <p:nvPr/>
          </p:nvSpPr>
          <p:spPr>
            <a:xfrm rot="-922284">
              <a:off x="1826927" y="918249"/>
              <a:ext cx="86798" cy="45094"/>
            </a:xfrm>
            <a:custGeom>
              <a:avLst/>
              <a:gdLst/>
              <a:ahLst/>
              <a:cxnLst/>
              <a:rect l="l" t="t" r="r" b="b"/>
              <a:pathLst>
                <a:path w="1357" h="705" extrusionOk="0">
                  <a:moveTo>
                    <a:pt x="1311" y="1"/>
                  </a:moveTo>
                  <a:cubicBezTo>
                    <a:pt x="1300" y="1"/>
                    <a:pt x="1289" y="6"/>
                    <a:pt x="1281" y="15"/>
                  </a:cubicBezTo>
                  <a:cubicBezTo>
                    <a:pt x="1044" y="303"/>
                    <a:pt x="751" y="618"/>
                    <a:pt x="690" y="626"/>
                  </a:cubicBezTo>
                  <a:cubicBezTo>
                    <a:pt x="634" y="612"/>
                    <a:pt x="327" y="328"/>
                    <a:pt x="70" y="60"/>
                  </a:cubicBezTo>
                  <a:cubicBezTo>
                    <a:pt x="63" y="53"/>
                    <a:pt x="54" y="49"/>
                    <a:pt x="44" y="49"/>
                  </a:cubicBezTo>
                  <a:cubicBezTo>
                    <a:pt x="33" y="49"/>
                    <a:pt x="23" y="53"/>
                    <a:pt x="15" y="60"/>
                  </a:cubicBezTo>
                  <a:cubicBezTo>
                    <a:pt x="1" y="74"/>
                    <a:pt x="1" y="96"/>
                    <a:pt x="15" y="116"/>
                  </a:cubicBezTo>
                  <a:cubicBezTo>
                    <a:pt x="143" y="247"/>
                    <a:pt x="575" y="688"/>
                    <a:pt x="676" y="704"/>
                  </a:cubicBezTo>
                  <a:lnTo>
                    <a:pt x="684" y="704"/>
                  </a:lnTo>
                  <a:cubicBezTo>
                    <a:pt x="793" y="704"/>
                    <a:pt x="1100" y="358"/>
                    <a:pt x="1343" y="65"/>
                  </a:cubicBezTo>
                  <a:cubicBezTo>
                    <a:pt x="1356" y="49"/>
                    <a:pt x="1354" y="24"/>
                    <a:pt x="1337" y="10"/>
                  </a:cubicBezTo>
                  <a:cubicBezTo>
                    <a:pt x="1329" y="4"/>
                    <a:pt x="1320" y="1"/>
                    <a:pt x="1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16"/>
            <p:cNvSpPr/>
            <p:nvPr/>
          </p:nvSpPr>
          <p:spPr>
            <a:xfrm rot="-922284">
              <a:off x="1384622" y="1344435"/>
              <a:ext cx="256428" cy="59933"/>
            </a:xfrm>
            <a:custGeom>
              <a:avLst/>
              <a:gdLst/>
              <a:ahLst/>
              <a:cxnLst/>
              <a:rect l="l" t="t" r="r" b="b"/>
              <a:pathLst>
                <a:path w="4009" h="937" extrusionOk="0">
                  <a:moveTo>
                    <a:pt x="2793" y="1"/>
                  </a:moveTo>
                  <a:cubicBezTo>
                    <a:pt x="2788" y="1"/>
                    <a:pt x="2784" y="2"/>
                    <a:pt x="2780" y="3"/>
                  </a:cubicBezTo>
                  <a:cubicBezTo>
                    <a:pt x="2646" y="42"/>
                    <a:pt x="2272" y="580"/>
                    <a:pt x="2272" y="580"/>
                  </a:cubicBezTo>
                  <a:cubicBezTo>
                    <a:pt x="2272" y="580"/>
                    <a:pt x="2106" y="45"/>
                    <a:pt x="1994" y="45"/>
                  </a:cubicBezTo>
                  <a:cubicBezTo>
                    <a:pt x="1990" y="45"/>
                    <a:pt x="1986" y="46"/>
                    <a:pt x="1982" y="48"/>
                  </a:cubicBezTo>
                  <a:cubicBezTo>
                    <a:pt x="1870" y="92"/>
                    <a:pt x="1494" y="603"/>
                    <a:pt x="1494" y="603"/>
                  </a:cubicBezTo>
                  <a:cubicBezTo>
                    <a:pt x="1494" y="603"/>
                    <a:pt x="1395" y="128"/>
                    <a:pt x="1218" y="128"/>
                  </a:cubicBezTo>
                  <a:cubicBezTo>
                    <a:pt x="1207" y="128"/>
                    <a:pt x="1196" y="130"/>
                    <a:pt x="1184" y="134"/>
                  </a:cubicBezTo>
                  <a:cubicBezTo>
                    <a:pt x="980" y="201"/>
                    <a:pt x="715" y="645"/>
                    <a:pt x="715" y="645"/>
                  </a:cubicBezTo>
                  <a:cubicBezTo>
                    <a:pt x="715" y="645"/>
                    <a:pt x="491" y="198"/>
                    <a:pt x="373" y="198"/>
                  </a:cubicBezTo>
                  <a:cubicBezTo>
                    <a:pt x="368" y="198"/>
                    <a:pt x="363" y="199"/>
                    <a:pt x="358" y="201"/>
                  </a:cubicBezTo>
                  <a:cubicBezTo>
                    <a:pt x="244" y="248"/>
                    <a:pt x="1" y="871"/>
                    <a:pt x="68" y="871"/>
                  </a:cubicBezTo>
                  <a:cubicBezTo>
                    <a:pt x="68" y="871"/>
                    <a:pt x="2117" y="937"/>
                    <a:pt x="3175" y="937"/>
                  </a:cubicBezTo>
                  <a:cubicBezTo>
                    <a:pt x="3493" y="937"/>
                    <a:pt x="3721" y="931"/>
                    <a:pt x="3778" y="915"/>
                  </a:cubicBezTo>
                  <a:cubicBezTo>
                    <a:pt x="4008" y="852"/>
                    <a:pt x="3582" y="152"/>
                    <a:pt x="3480" y="152"/>
                  </a:cubicBezTo>
                  <a:cubicBezTo>
                    <a:pt x="3474" y="152"/>
                    <a:pt x="3469" y="155"/>
                    <a:pt x="3466" y="159"/>
                  </a:cubicBezTo>
                  <a:cubicBezTo>
                    <a:pt x="3399" y="246"/>
                    <a:pt x="3089" y="580"/>
                    <a:pt x="3089" y="580"/>
                  </a:cubicBezTo>
                  <a:cubicBezTo>
                    <a:pt x="3089" y="580"/>
                    <a:pt x="2925" y="1"/>
                    <a:pt x="27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16"/>
            <p:cNvSpPr/>
            <p:nvPr/>
          </p:nvSpPr>
          <p:spPr>
            <a:xfrm rot="-922284">
              <a:off x="1107888" y="1358168"/>
              <a:ext cx="256364" cy="60125"/>
            </a:xfrm>
            <a:custGeom>
              <a:avLst/>
              <a:gdLst/>
              <a:ahLst/>
              <a:cxnLst/>
              <a:rect l="l" t="t" r="r" b="b"/>
              <a:pathLst>
                <a:path w="4008" h="940" extrusionOk="0">
                  <a:moveTo>
                    <a:pt x="2792" y="1"/>
                  </a:moveTo>
                  <a:cubicBezTo>
                    <a:pt x="2788" y="1"/>
                    <a:pt x="2784" y="1"/>
                    <a:pt x="2779" y="3"/>
                  </a:cubicBezTo>
                  <a:cubicBezTo>
                    <a:pt x="2645" y="47"/>
                    <a:pt x="2269" y="583"/>
                    <a:pt x="2269" y="583"/>
                  </a:cubicBezTo>
                  <a:cubicBezTo>
                    <a:pt x="2269" y="583"/>
                    <a:pt x="2107" y="47"/>
                    <a:pt x="1995" y="47"/>
                  </a:cubicBezTo>
                  <a:cubicBezTo>
                    <a:pt x="1990" y="47"/>
                    <a:pt x="1986" y="48"/>
                    <a:pt x="1981" y="50"/>
                  </a:cubicBezTo>
                  <a:cubicBezTo>
                    <a:pt x="1870" y="95"/>
                    <a:pt x="1493" y="603"/>
                    <a:pt x="1493" y="603"/>
                  </a:cubicBezTo>
                  <a:cubicBezTo>
                    <a:pt x="1493" y="603"/>
                    <a:pt x="1394" y="131"/>
                    <a:pt x="1215" y="131"/>
                  </a:cubicBezTo>
                  <a:cubicBezTo>
                    <a:pt x="1204" y="131"/>
                    <a:pt x="1193" y="133"/>
                    <a:pt x="1181" y="137"/>
                  </a:cubicBezTo>
                  <a:cubicBezTo>
                    <a:pt x="980" y="201"/>
                    <a:pt x="715" y="644"/>
                    <a:pt x="715" y="644"/>
                  </a:cubicBezTo>
                  <a:cubicBezTo>
                    <a:pt x="715" y="644"/>
                    <a:pt x="490" y="198"/>
                    <a:pt x="373" y="198"/>
                  </a:cubicBezTo>
                  <a:cubicBezTo>
                    <a:pt x="368" y="198"/>
                    <a:pt x="363" y="199"/>
                    <a:pt x="358" y="201"/>
                  </a:cubicBezTo>
                  <a:cubicBezTo>
                    <a:pt x="243" y="251"/>
                    <a:pt x="1" y="873"/>
                    <a:pt x="65" y="873"/>
                  </a:cubicBezTo>
                  <a:cubicBezTo>
                    <a:pt x="65" y="873"/>
                    <a:pt x="2115" y="939"/>
                    <a:pt x="3173" y="939"/>
                  </a:cubicBezTo>
                  <a:cubicBezTo>
                    <a:pt x="3491" y="939"/>
                    <a:pt x="3719" y="933"/>
                    <a:pt x="3775" y="918"/>
                  </a:cubicBezTo>
                  <a:cubicBezTo>
                    <a:pt x="4008" y="854"/>
                    <a:pt x="3582" y="152"/>
                    <a:pt x="3479" y="152"/>
                  </a:cubicBezTo>
                  <a:cubicBezTo>
                    <a:pt x="3474" y="152"/>
                    <a:pt x="3469" y="154"/>
                    <a:pt x="3466" y="159"/>
                  </a:cubicBezTo>
                  <a:cubicBezTo>
                    <a:pt x="3399" y="248"/>
                    <a:pt x="3089" y="583"/>
                    <a:pt x="3089" y="583"/>
                  </a:cubicBezTo>
                  <a:cubicBezTo>
                    <a:pt x="3089" y="583"/>
                    <a:pt x="2922" y="1"/>
                    <a:pt x="27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16"/>
            <p:cNvSpPr/>
            <p:nvPr/>
          </p:nvSpPr>
          <p:spPr>
            <a:xfrm rot="-922284">
              <a:off x="1646716" y="1207092"/>
              <a:ext cx="256556" cy="59997"/>
            </a:xfrm>
            <a:custGeom>
              <a:avLst/>
              <a:gdLst/>
              <a:ahLst/>
              <a:cxnLst/>
              <a:rect l="l" t="t" r="r" b="b"/>
              <a:pathLst>
                <a:path w="4011" h="938" extrusionOk="0">
                  <a:moveTo>
                    <a:pt x="2795" y="0"/>
                  </a:moveTo>
                  <a:cubicBezTo>
                    <a:pt x="2791" y="0"/>
                    <a:pt x="2786" y="1"/>
                    <a:pt x="2782" y="2"/>
                  </a:cubicBezTo>
                  <a:cubicBezTo>
                    <a:pt x="2651" y="47"/>
                    <a:pt x="2274" y="582"/>
                    <a:pt x="2274" y="582"/>
                  </a:cubicBezTo>
                  <a:cubicBezTo>
                    <a:pt x="2274" y="582"/>
                    <a:pt x="2109" y="44"/>
                    <a:pt x="1997" y="44"/>
                  </a:cubicBezTo>
                  <a:cubicBezTo>
                    <a:pt x="1992" y="44"/>
                    <a:pt x="1988" y="45"/>
                    <a:pt x="1984" y="47"/>
                  </a:cubicBezTo>
                  <a:cubicBezTo>
                    <a:pt x="1872" y="94"/>
                    <a:pt x="1496" y="602"/>
                    <a:pt x="1496" y="602"/>
                  </a:cubicBezTo>
                  <a:cubicBezTo>
                    <a:pt x="1496" y="602"/>
                    <a:pt x="1397" y="130"/>
                    <a:pt x="1220" y="130"/>
                  </a:cubicBezTo>
                  <a:cubicBezTo>
                    <a:pt x="1209" y="130"/>
                    <a:pt x="1198" y="132"/>
                    <a:pt x="1186" y="136"/>
                  </a:cubicBezTo>
                  <a:cubicBezTo>
                    <a:pt x="982" y="200"/>
                    <a:pt x="717" y="644"/>
                    <a:pt x="717" y="644"/>
                  </a:cubicBezTo>
                  <a:cubicBezTo>
                    <a:pt x="717" y="644"/>
                    <a:pt x="495" y="197"/>
                    <a:pt x="378" y="197"/>
                  </a:cubicBezTo>
                  <a:cubicBezTo>
                    <a:pt x="373" y="197"/>
                    <a:pt x="368" y="198"/>
                    <a:pt x="363" y="200"/>
                  </a:cubicBezTo>
                  <a:cubicBezTo>
                    <a:pt x="246" y="250"/>
                    <a:pt x="0" y="870"/>
                    <a:pt x="70" y="870"/>
                  </a:cubicBezTo>
                  <a:cubicBezTo>
                    <a:pt x="70" y="870"/>
                    <a:pt x="2159" y="937"/>
                    <a:pt x="3208" y="937"/>
                  </a:cubicBezTo>
                  <a:cubicBezTo>
                    <a:pt x="3509" y="937"/>
                    <a:pt x="3725" y="932"/>
                    <a:pt x="3781" y="917"/>
                  </a:cubicBezTo>
                  <a:cubicBezTo>
                    <a:pt x="4011" y="854"/>
                    <a:pt x="3584" y="152"/>
                    <a:pt x="3484" y="152"/>
                  </a:cubicBezTo>
                  <a:cubicBezTo>
                    <a:pt x="3479" y="152"/>
                    <a:pt x="3474" y="154"/>
                    <a:pt x="3471" y="158"/>
                  </a:cubicBezTo>
                  <a:cubicBezTo>
                    <a:pt x="3404" y="245"/>
                    <a:pt x="3094" y="582"/>
                    <a:pt x="3094" y="582"/>
                  </a:cubicBezTo>
                  <a:cubicBezTo>
                    <a:pt x="3094" y="582"/>
                    <a:pt x="2927" y="0"/>
                    <a:pt x="27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16"/>
            <p:cNvSpPr/>
            <p:nvPr/>
          </p:nvSpPr>
          <p:spPr>
            <a:xfrm rot="-922284">
              <a:off x="819834" y="1025534"/>
              <a:ext cx="188435" cy="107010"/>
            </a:xfrm>
            <a:custGeom>
              <a:avLst/>
              <a:gdLst/>
              <a:ahLst/>
              <a:cxnLst/>
              <a:rect l="l" t="t" r="r" b="b"/>
              <a:pathLst>
                <a:path w="2946" h="1673" extrusionOk="0">
                  <a:moveTo>
                    <a:pt x="1791" y="0"/>
                  </a:moveTo>
                  <a:cubicBezTo>
                    <a:pt x="1656" y="0"/>
                    <a:pt x="1535" y="76"/>
                    <a:pt x="1452" y="175"/>
                  </a:cubicBezTo>
                  <a:lnTo>
                    <a:pt x="1452" y="175"/>
                  </a:lnTo>
                  <a:cubicBezTo>
                    <a:pt x="1397" y="129"/>
                    <a:pt x="1324" y="89"/>
                    <a:pt x="1232" y="57"/>
                  </a:cubicBezTo>
                  <a:cubicBezTo>
                    <a:pt x="1154" y="31"/>
                    <a:pt x="1088" y="20"/>
                    <a:pt x="1033" y="20"/>
                  </a:cubicBezTo>
                  <a:cubicBezTo>
                    <a:pt x="686" y="20"/>
                    <a:pt x="744" y="456"/>
                    <a:pt x="744" y="456"/>
                  </a:cubicBezTo>
                  <a:cubicBezTo>
                    <a:pt x="708" y="434"/>
                    <a:pt x="669" y="424"/>
                    <a:pt x="629" y="424"/>
                  </a:cubicBezTo>
                  <a:cubicBezTo>
                    <a:pt x="336" y="424"/>
                    <a:pt x="0" y="974"/>
                    <a:pt x="378" y="1254"/>
                  </a:cubicBezTo>
                  <a:cubicBezTo>
                    <a:pt x="498" y="1343"/>
                    <a:pt x="611" y="1384"/>
                    <a:pt x="707" y="1392"/>
                  </a:cubicBezTo>
                  <a:lnTo>
                    <a:pt x="707" y="1392"/>
                  </a:lnTo>
                  <a:cubicBezTo>
                    <a:pt x="739" y="1540"/>
                    <a:pt x="844" y="1668"/>
                    <a:pt x="1067" y="1672"/>
                  </a:cubicBezTo>
                  <a:cubicBezTo>
                    <a:pt x="1077" y="1673"/>
                    <a:pt x="1086" y="1673"/>
                    <a:pt x="1096" y="1673"/>
                  </a:cubicBezTo>
                  <a:cubicBezTo>
                    <a:pt x="1402" y="1673"/>
                    <a:pt x="1607" y="1603"/>
                    <a:pt x="1722" y="1498"/>
                  </a:cubicBezTo>
                  <a:lnTo>
                    <a:pt x="1722" y="1498"/>
                  </a:lnTo>
                  <a:cubicBezTo>
                    <a:pt x="1747" y="1531"/>
                    <a:pt x="1777" y="1564"/>
                    <a:pt x="1815" y="1594"/>
                  </a:cubicBezTo>
                  <a:cubicBezTo>
                    <a:pt x="1866" y="1636"/>
                    <a:pt x="1929" y="1654"/>
                    <a:pt x="1997" y="1654"/>
                  </a:cubicBezTo>
                  <a:cubicBezTo>
                    <a:pt x="2383" y="1654"/>
                    <a:pt x="2946" y="1059"/>
                    <a:pt x="2616" y="710"/>
                  </a:cubicBezTo>
                  <a:cubicBezTo>
                    <a:pt x="2524" y="612"/>
                    <a:pt x="2425" y="574"/>
                    <a:pt x="2333" y="574"/>
                  </a:cubicBezTo>
                  <a:cubicBezTo>
                    <a:pt x="2325" y="574"/>
                    <a:pt x="2316" y="575"/>
                    <a:pt x="2308" y="575"/>
                  </a:cubicBezTo>
                  <a:lnTo>
                    <a:pt x="2308" y="575"/>
                  </a:lnTo>
                  <a:cubicBezTo>
                    <a:pt x="2312" y="405"/>
                    <a:pt x="2227" y="207"/>
                    <a:pt x="2016" y="71"/>
                  </a:cubicBezTo>
                  <a:cubicBezTo>
                    <a:pt x="1939" y="21"/>
                    <a:pt x="1863" y="0"/>
                    <a:pt x="17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16"/>
            <p:cNvSpPr/>
            <p:nvPr/>
          </p:nvSpPr>
          <p:spPr>
            <a:xfrm rot="-922284">
              <a:off x="828267" y="1023529"/>
              <a:ext cx="169950" cy="112127"/>
            </a:xfrm>
            <a:custGeom>
              <a:avLst/>
              <a:gdLst/>
              <a:ahLst/>
              <a:cxnLst/>
              <a:rect l="l" t="t" r="r" b="b"/>
              <a:pathLst>
                <a:path w="2657" h="1753" extrusionOk="0">
                  <a:moveTo>
                    <a:pt x="1328" y="268"/>
                  </a:moveTo>
                  <a:cubicBezTo>
                    <a:pt x="1434" y="371"/>
                    <a:pt x="1451" y="491"/>
                    <a:pt x="1423" y="566"/>
                  </a:cubicBezTo>
                  <a:cubicBezTo>
                    <a:pt x="1409" y="609"/>
                    <a:pt x="1383" y="632"/>
                    <a:pt x="1351" y="632"/>
                  </a:cubicBezTo>
                  <a:cubicBezTo>
                    <a:pt x="1332" y="632"/>
                    <a:pt x="1310" y="624"/>
                    <a:pt x="1289" y="605"/>
                  </a:cubicBezTo>
                  <a:cubicBezTo>
                    <a:pt x="1216" y="541"/>
                    <a:pt x="1233" y="396"/>
                    <a:pt x="1328" y="268"/>
                  </a:cubicBezTo>
                  <a:close/>
                  <a:moveTo>
                    <a:pt x="2134" y="661"/>
                  </a:moveTo>
                  <a:lnTo>
                    <a:pt x="2134" y="661"/>
                  </a:lnTo>
                  <a:cubicBezTo>
                    <a:pt x="2112" y="803"/>
                    <a:pt x="2026" y="909"/>
                    <a:pt x="1908" y="921"/>
                  </a:cubicBezTo>
                  <a:cubicBezTo>
                    <a:pt x="1900" y="926"/>
                    <a:pt x="1894" y="926"/>
                    <a:pt x="1886" y="926"/>
                  </a:cubicBezTo>
                  <a:cubicBezTo>
                    <a:pt x="1855" y="926"/>
                    <a:pt x="1855" y="915"/>
                    <a:pt x="1855" y="909"/>
                  </a:cubicBezTo>
                  <a:cubicBezTo>
                    <a:pt x="1855" y="848"/>
                    <a:pt x="1970" y="700"/>
                    <a:pt x="2134" y="661"/>
                  </a:cubicBezTo>
                  <a:close/>
                  <a:moveTo>
                    <a:pt x="739" y="1024"/>
                  </a:moveTo>
                  <a:cubicBezTo>
                    <a:pt x="756" y="1024"/>
                    <a:pt x="778" y="1041"/>
                    <a:pt x="792" y="1057"/>
                  </a:cubicBezTo>
                  <a:cubicBezTo>
                    <a:pt x="848" y="1133"/>
                    <a:pt x="862" y="1211"/>
                    <a:pt x="829" y="1278"/>
                  </a:cubicBezTo>
                  <a:cubicBezTo>
                    <a:pt x="795" y="1347"/>
                    <a:pt x="714" y="1389"/>
                    <a:pt x="614" y="1392"/>
                  </a:cubicBezTo>
                  <a:cubicBezTo>
                    <a:pt x="592" y="1261"/>
                    <a:pt x="631" y="1122"/>
                    <a:pt x="684" y="1057"/>
                  </a:cubicBezTo>
                  <a:cubicBezTo>
                    <a:pt x="703" y="1038"/>
                    <a:pt x="723" y="1024"/>
                    <a:pt x="739" y="1024"/>
                  </a:cubicBezTo>
                  <a:close/>
                  <a:moveTo>
                    <a:pt x="1618" y="1138"/>
                  </a:moveTo>
                  <a:cubicBezTo>
                    <a:pt x="1624" y="1138"/>
                    <a:pt x="1643" y="1152"/>
                    <a:pt x="1652" y="1194"/>
                  </a:cubicBezTo>
                  <a:cubicBezTo>
                    <a:pt x="1685" y="1300"/>
                    <a:pt x="1663" y="1400"/>
                    <a:pt x="1596" y="1476"/>
                  </a:cubicBezTo>
                  <a:cubicBezTo>
                    <a:pt x="1535" y="1370"/>
                    <a:pt x="1540" y="1250"/>
                    <a:pt x="1576" y="1180"/>
                  </a:cubicBezTo>
                  <a:cubicBezTo>
                    <a:pt x="1593" y="1152"/>
                    <a:pt x="1610" y="1138"/>
                    <a:pt x="1618" y="1138"/>
                  </a:cubicBezTo>
                  <a:close/>
                  <a:moveTo>
                    <a:pt x="1655" y="76"/>
                  </a:moveTo>
                  <a:cubicBezTo>
                    <a:pt x="1723" y="76"/>
                    <a:pt x="1792" y="95"/>
                    <a:pt x="1858" y="137"/>
                  </a:cubicBezTo>
                  <a:cubicBezTo>
                    <a:pt x="2026" y="246"/>
                    <a:pt x="2126" y="407"/>
                    <a:pt x="2134" y="578"/>
                  </a:cubicBezTo>
                  <a:cubicBezTo>
                    <a:pt x="1928" y="611"/>
                    <a:pt x="1769" y="798"/>
                    <a:pt x="1774" y="909"/>
                  </a:cubicBezTo>
                  <a:cubicBezTo>
                    <a:pt x="1777" y="954"/>
                    <a:pt x="1811" y="1002"/>
                    <a:pt x="1886" y="1002"/>
                  </a:cubicBezTo>
                  <a:cubicBezTo>
                    <a:pt x="1897" y="1002"/>
                    <a:pt x="1908" y="1002"/>
                    <a:pt x="1917" y="999"/>
                  </a:cubicBezTo>
                  <a:cubicBezTo>
                    <a:pt x="2079" y="979"/>
                    <a:pt x="2196" y="840"/>
                    <a:pt x="2215" y="650"/>
                  </a:cubicBezTo>
                  <a:cubicBezTo>
                    <a:pt x="2304" y="653"/>
                    <a:pt x="2385" y="695"/>
                    <a:pt x="2458" y="773"/>
                  </a:cubicBezTo>
                  <a:cubicBezTo>
                    <a:pt x="2583" y="909"/>
                    <a:pt x="2556" y="1066"/>
                    <a:pt x="2508" y="1175"/>
                  </a:cubicBezTo>
                  <a:cubicBezTo>
                    <a:pt x="2399" y="1426"/>
                    <a:pt x="2095" y="1654"/>
                    <a:pt x="1869" y="1654"/>
                  </a:cubicBezTo>
                  <a:cubicBezTo>
                    <a:pt x="1805" y="1654"/>
                    <a:pt x="1755" y="1638"/>
                    <a:pt x="1713" y="1601"/>
                  </a:cubicBezTo>
                  <a:cubicBezTo>
                    <a:pt x="1688" y="1585"/>
                    <a:pt x="1666" y="1565"/>
                    <a:pt x="1649" y="1543"/>
                  </a:cubicBezTo>
                  <a:cubicBezTo>
                    <a:pt x="1744" y="1442"/>
                    <a:pt x="1774" y="1308"/>
                    <a:pt x="1733" y="1175"/>
                  </a:cubicBezTo>
                  <a:cubicBezTo>
                    <a:pt x="1702" y="1074"/>
                    <a:pt x="1649" y="1060"/>
                    <a:pt x="1621" y="1060"/>
                  </a:cubicBezTo>
                  <a:cubicBezTo>
                    <a:pt x="1576" y="1060"/>
                    <a:pt x="1537" y="1088"/>
                    <a:pt x="1509" y="1144"/>
                  </a:cubicBezTo>
                  <a:cubicBezTo>
                    <a:pt x="1462" y="1239"/>
                    <a:pt x="1456" y="1392"/>
                    <a:pt x="1540" y="1532"/>
                  </a:cubicBezTo>
                  <a:cubicBezTo>
                    <a:pt x="1451" y="1599"/>
                    <a:pt x="1283" y="1671"/>
                    <a:pt x="977" y="1671"/>
                  </a:cubicBezTo>
                  <a:lnTo>
                    <a:pt x="940" y="1671"/>
                  </a:lnTo>
                  <a:cubicBezTo>
                    <a:pt x="751" y="1668"/>
                    <a:pt x="667" y="1571"/>
                    <a:pt x="631" y="1470"/>
                  </a:cubicBezTo>
                  <a:cubicBezTo>
                    <a:pt x="753" y="1462"/>
                    <a:pt x="854" y="1403"/>
                    <a:pt x="887" y="1308"/>
                  </a:cubicBezTo>
                  <a:cubicBezTo>
                    <a:pt x="935" y="1216"/>
                    <a:pt x="915" y="1108"/>
                    <a:pt x="840" y="1010"/>
                  </a:cubicBezTo>
                  <a:cubicBezTo>
                    <a:pt x="795" y="954"/>
                    <a:pt x="753" y="943"/>
                    <a:pt x="725" y="943"/>
                  </a:cubicBezTo>
                  <a:cubicBezTo>
                    <a:pt x="684" y="943"/>
                    <a:pt x="645" y="965"/>
                    <a:pt x="608" y="1007"/>
                  </a:cubicBezTo>
                  <a:cubicBezTo>
                    <a:pt x="547" y="1082"/>
                    <a:pt x="502" y="1233"/>
                    <a:pt x="519" y="1384"/>
                  </a:cubicBezTo>
                  <a:cubicBezTo>
                    <a:pt x="433" y="1370"/>
                    <a:pt x="343" y="1328"/>
                    <a:pt x="257" y="1261"/>
                  </a:cubicBezTo>
                  <a:cubicBezTo>
                    <a:pt x="59" y="1110"/>
                    <a:pt x="101" y="901"/>
                    <a:pt x="128" y="820"/>
                  </a:cubicBezTo>
                  <a:cubicBezTo>
                    <a:pt x="187" y="639"/>
                    <a:pt x="349" y="494"/>
                    <a:pt x="483" y="494"/>
                  </a:cubicBezTo>
                  <a:cubicBezTo>
                    <a:pt x="519" y="494"/>
                    <a:pt x="550" y="505"/>
                    <a:pt x="578" y="522"/>
                  </a:cubicBezTo>
                  <a:cubicBezTo>
                    <a:pt x="585" y="527"/>
                    <a:pt x="592" y="530"/>
                    <a:pt x="599" y="530"/>
                  </a:cubicBezTo>
                  <a:cubicBezTo>
                    <a:pt x="606" y="530"/>
                    <a:pt x="612" y="527"/>
                    <a:pt x="619" y="522"/>
                  </a:cubicBezTo>
                  <a:cubicBezTo>
                    <a:pt x="631" y="513"/>
                    <a:pt x="642" y="497"/>
                    <a:pt x="639" y="483"/>
                  </a:cubicBezTo>
                  <a:cubicBezTo>
                    <a:pt x="639" y="480"/>
                    <a:pt x="614" y="273"/>
                    <a:pt x="712" y="162"/>
                  </a:cubicBezTo>
                  <a:cubicBezTo>
                    <a:pt x="753" y="115"/>
                    <a:pt x="812" y="93"/>
                    <a:pt x="887" y="93"/>
                  </a:cubicBezTo>
                  <a:cubicBezTo>
                    <a:pt x="941" y="93"/>
                    <a:pt x="1005" y="105"/>
                    <a:pt x="1077" y="128"/>
                  </a:cubicBezTo>
                  <a:cubicBezTo>
                    <a:pt x="1147" y="148"/>
                    <a:pt x="1211" y="179"/>
                    <a:pt x="1258" y="215"/>
                  </a:cubicBezTo>
                  <a:cubicBezTo>
                    <a:pt x="1150" y="360"/>
                    <a:pt x="1113" y="561"/>
                    <a:pt x="1230" y="661"/>
                  </a:cubicBezTo>
                  <a:cubicBezTo>
                    <a:pt x="1269" y="692"/>
                    <a:pt x="1309" y="709"/>
                    <a:pt x="1345" y="709"/>
                  </a:cubicBezTo>
                  <a:cubicBezTo>
                    <a:pt x="1412" y="709"/>
                    <a:pt x="1465" y="664"/>
                    <a:pt x="1493" y="591"/>
                  </a:cubicBezTo>
                  <a:cubicBezTo>
                    <a:pt x="1526" y="485"/>
                    <a:pt x="1504" y="329"/>
                    <a:pt x="1370" y="204"/>
                  </a:cubicBezTo>
                  <a:cubicBezTo>
                    <a:pt x="1454" y="120"/>
                    <a:pt x="1553" y="76"/>
                    <a:pt x="1655" y="76"/>
                  </a:cubicBezTo>
                  <a:close/>
                  <a:moveTo>
                    <a:pt x="1660" y="0"/>
                  </a:moveTo>
                  <a:cubicBezTo>
                    <a:pt x="1535" y="0"/>
                    <a:pt x="1412" y="56"/>
                    <a:pt x="1314" y="162"/>
                  </a:cubicBezTo>
                  <a:cubicBezTo>
                    <a:pt x="1256" y="120"/>
                    <a:pt x="1186" y="89"/>
                    <a:pt x="1108" y="61"/>
                  </a:cubicBezTo>
                  <a:cubicBezTo>
                    <a:pt x="1029" y="34"/>
                    <a:pt x="958" y="20"/>
                    <a:pt x="894" y="20"/>
                  </a:cubicBezTo>
                  <a:cubicBezTo>
                    <a:pt x="797" y="20"/>
                    <a:pt x="719" y="53"/>
                    <a:pt x="661" y="117"/>
                  </a:cubicBezTo>
                  <a:cubicBezTo>
                    <a:pt x="583" y="212"/>
                    <a:pt x="569" y="352"/>
                    <a:pt x="569" y="430"/>
                  </a:cubicBezTo>
                  <a:cubicBezTo>
                    <a:pt x="547" y="424"/>
                    <a:pt x="522" y="421"/>
                    <a:pt x="500" y="421"/>
                  </a:cubicBezTo>
                  <a:cubicBezTo>
                    <a:pt x="327" y="421"/>
                    <a:pt x="140" y="586"/>
                    <a:pt x="70" y="801"/>
                  </a:cubicBezTo>
                  <a:cubicBezTo>
                    <a:pt x="0" y="1010"/>
                    <a:pt x="59" y="1200"/>
                    <a:pt x="226" y="1328"/>
                  </a:cubicBezTo>
                  <a:cubicBezTo>
                    <a:pt x="335" y="1406"/>
                    <a:pt x="446" y="1456"/>
                    <a:pt x="550" y="1470"/>
                  </a:cubicBezTo>
                  <a:cubicBezTo>
                    <a:pt x="600" y="1643"/>
                    <a:pt x="739" y="1749"/>
                    <a:pt x="940" y="1752"/>
                  </a:cubicBezTo>
                  <a:lnTo>
                    <a:pt x="977" y="1752"/>
                  </a:lnTo>
                  <a:cubicBezTo>
                    <a:pt x="1242" y="1752"/>
                    <a:pt x="1451" y="1696"/>
                    <a:pt x="1585" y="1599"/>
                  </a:cubicBezTo>
                  <a:cubicBezTo>
                    <a:pt x="1607" y="1624"/>
                    <a:pt x="1632" y="1646"/>
                    <a:pt x="1660" y="1668"/>
                  </a:cubicBezTo>
                  <a:cubicBezTo>
                    <a:pt x="1716" y="1710"/>
                    <a:pt x="1786" y="1735"/>
                    <a:pt x="1864" y="1735"/>
                  </a:cubicBezTo>
                  <a:cubicBezTo>
                    <a:pt x="2123" y="1735"/>
                    <a:pt x="2455" y="1490"/>
                    <a:pt x="2575" y="1208"/>
                  </a:cubicBezTo>
                  <a:cubicBezTo>
                    <a:pt x="2656" y="1024"/>
                    <a:pt x="2636" y="851"/>
                    <a:pt x="2514" y="723"/>
                  </a:cubicBezTo>
                  <a:cubicBezTo>
                    <a:pt x="2422" y="628"/>
                    <a:pt x="2327" y="580"/>
                    <a:pt x="2212" y="578"/>
                  </a:cubicBezTo>
                  <a:cubicBezTo>
                    <a:pt x="2204" y="382"/>
                    <a:pt x="2092" y="195"/>
                    <a:pt x="1903" y="78"/>
                  </a:cubicBezTo>
                  <a:cubicBezTo>
                    <a:pt x="1827" y="25"/>
                    <a:pt x="1744" y="0"/>
                    <a:pt x="16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16"/>
            <p:cNvSpPr/>
            <p:nvPr/>
          </p:nvSpPr>
          <p:spPr>
            <a:xfrm rot="-922284">
              <a:off x="842077" y="922160"/>
              <a:ext cx="5245" cy="47141"/>
            </a:xfrm>
            <a:custGeom>
              <a:avLst/>
              <a:gdLst/>
              <a:ahLst/>
              <a:cxnLst/>
              <a:rect l="l" t="t" r="r" b="b"/>
              <a:pathLst>
                <a:path w="82" h="737" extrusionOk="0">
                  <a:moveTo>
                    <a:pt x="42" y="0"/>
                  </a:moveTo>
                  <a:cubicBezTo>
                    <a:pt x="20" y="0"/>
                    <a:pt x="3" y="17"/>
                    <a:pt x="3" y="39"/>
                  </a:cubicBezTo>
                  <a:lnTo>
                    <a:pt x="0" y="698"/>
                  </a:lnTo>
                  <a:cubicBezTo>
                    <a:pt x="0" y="717"/>
                    <a:pt x="17" y="737"/>
                    <a:pt x="39" y="737"/>
                  </a:cubicBezTo>
                  <a:cubicBezTo>
                    <a:pt x="62" y="737"/>
                    <a:pt x="81" y="723"/>
                    <a:pt x="75" y="698"/>
                  </a:cubicBezTo>
                  <a:lnTo>
                    <a:pt x="81" y="39"/>
                  </a:lnTo>
                  <a:cubicBezTo>
                    <a:pt x="81" y="17"/>
                    <a:pt x="62" y="0"/>
                    <a:pt x="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16"/>
            <p:cNvSpPr/>
            <p:nvPr/>
          </p:nvSpPr>
          <p:spPr>
            <a:xfrm rot="-922284">
              <a:off x="824413" y="930407"/>
              <a:ext cx="40936" cy="29551"/>
            </a:xfrm>
            <a:custGeom>
              <a:avLst/>
              <a:gdLst/>
              <a:ahLst/>
              <a:cxnLst/>
              <a:rect l="l" t="t" r="r" b="b"/>
              <a:pathLst>
                <a:path w="640" h="462" extrusionOk="0">
                  <a:moveTo>
                    <a:pt x="594" y="1"/>
                  </a:moveTo>
                  <a:cubicBezTo>
                    <a:pt x="585" y="1"/>
                    <a:pt x="577" y="4"/>
                    <a:pt x="570" y="10"/>
                  </a:cubicBezTo>
                  <a:lnTo>
                    <a:pt x="26" y="389"/>
                  </a:lnTo>
                  <a:cubicBezTo>
                    <a:pt x="6" y="403"/>
                    <a:pt x="1" y="428"/>
                    <a:pt x="15" y="445"/>
                  </a:cubicBezTo>
                  <a:cubicBezTo>
                    <a:pt x="23" y="456"/>
                    <a:pt x="34" y="462"/>
                    <a:pt x="48" y="462"/>
                  </a:cubicBezTo>
                  <a:cubicBezTo>
                    <a:pt x="54" y="462"/>
                    <a:pt x="65" y="459"/>
                    <a:pt x="71" y="456"/>
                  </a:cubicBezTo>
                  <a:lnTo>
                    <a:pt x="615" y="74"/>
                  </a:lnTo>
                  <a:cubicBezTo>
                    <a:pt x="637" y="63"/>
                    <a:pt x="640" y="38"/>
                    <a:pt x="626" y="18"/>
                  </a:cubicBezTo>
                  <a:cubicBezTo>
                    <a:pt x="618" y="7"/>
                    <a:pt x="606" y="1"/>
                    <a:pt x="5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16"/>
            <p:cNvSpPr/>
            <p:nvPr/>
          </p:nvSpPr>
          <p:spPr>
            <a:xfrm rot="-922284">
              <a:off x="829281" y="928666"/>
              <a:ext cx="31790" cy="33005"/>
            </a:xfrm>
            <a:custGeom>
              <a:avLst/>
              <a:gdLst/>
              <a:ahLst/>
              <a:cxnLst/>
              <a:rect l="l" t="t" r="r" b="b"/>
              <a:pathLst>
                <a:path w="497" h="516" extrusionOk="0">
                  <a:moveTo>
                    <a:pt x="44" y="0"/>
                  </a:moveTo>
                  <a:cubicBezTo>
                    <a:pt x="35" y="0"/>
                    <a:pt x="25" y="4"/>
                    <a:pt x="17" y="11"/>
                  </a:cubicBezTo>
                  <a:cubicBezTo>
                    <a:pt x="0" y="25"/>
                    <a:pt x="0" y="50"/>
                    <a:pt x="14" y="66"/>
                  </a:cubicBezTo>
                  <a:lnTo>
                    <a:pt x="424" y="502"/>
                  </a:lnTo>
                  <a:cubicBezTo>
                    <a:pt x="433" y="513"/>
                    <a:pt x="441" y="516"/>
                    <a:pt x="452" y="516"/>
                  </a:cubicBezTo>
                  <a:cubicBezTo>
                    <a:pt x="460" y="516"/>
                    <a:pt x="469" y="513"/>
                    <a:pt x="480" y="507"/>
                  </a:cubicBezTo>
                  <a:cubicBezTo>
                    <a:pt x="497" y="493"/>
                    <a:pt x="497" y="468"/>
                    <a:pt x="483" y="449"/>
                  </a:cubicBezTo>
                  <a:lnTo>
                    <a:pt x="73" y="13"/>
                  </a:lnTo>
                  <a:cubicBezTo>
                    <a:pt x="65" y="5"/>
                    <a:pt x="55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16"/>
            <p:cNvSpPr/>
            <p:nvPr/>
          </p:nvSpPr>
          <p:spPr>
            <a:xfrm rot="-922284">
              <a:off x="820341" y="942721"/>
              <a:ext cx="45542" cy="5565"/>
            </a:xfrm>
            <a:custGeom>
              <a:avLst/>
              <a:gdLst/>
              <a:ahLst/>
              <a:cxnLst/>
              <a:rect l="l" t="t" r="r" b="b"/>
              <a:pathLst>
                <a:path w="712" h="87" extrusionOk="0">
                  <a:moveTo>
                    <a:pt x="673" y="0"/>
                  </a:moveTo>
                  <a:lnTo>
                    <a:pt x="37" y="9"/>
                  </a:lnTo>
                  <a:cubicBezTo>
                    <a:pt x="17" y="9"/>
                    <a:pt x="1" y="26"/>
                    <a:pt x="1" y="48"/>
                  </a:cubicBezTo>
                  <a:cubicBezTo>
                    <a:pt x="1" y="67"/>
                    <a:pt x="17" y="87"/>
                    <a:pt x="37" y="87"/>
                  </a:cubicBezTo>
                  <a:lnTo>
                    <a:pt x="673" y="79"/>
                  </a:lnTo>
                  <a:cubicBezTo>
                    <a:pt x="692" y="79"/>
                    <a:pt x="712" y="62"/>
                    <a:pt x="712" y="40"/>
                  </a:cubicBezTo>
                  <a:cubicBezTo>
                    <a:pt x="712" y="20"/>
                    <a:pt x="692" y="0"/>
                    <a:pt x="6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16"/>
            <p:cNvSpPr/>
            <p:nvPr/>
          </p:nvSpPr>
          <p:spPr>
            <a:xfrm rot="-922284">
              <a:off x="1892454" y="707450"/>
              <a:ext cx="5117" cy="47141"/>
            </a:xfrm>
            <a:custGeom>
              <a:avLst/>
              <a:gdLst/>
              <a:ahLst/>
              <a:cxnLst/>
              <a:rect l="l" t="t" r="r" b="b"/>
              <a:pathLst>
                <a:path w="80" h="737" extrusionOk="0">
                  <a:moveTo>
                    <a:pt x="43" y="0"/>
                  </a:moveTo>
                  <a:cubicBezTo>
                    <a:pt x="20" y="0"/>
                    <a:pt x="4" y="17"/>
                    <a:pt x="4" y="39"/>
                  </a:cubicBezTo>
                  <a:lnTo>
                    <a:pt x="1" y="698"/>
                  </a:lnTo>
                  <a:cubicBezTo>
                    <a:pt x="1" y="717"/>
                    <a:pt x="18" y="737"/>
                    <a:pt x="40" y="737"/>
                  </a:cubicBezTo>
                  <a:cubicBezTo>
                    <a:pt x="60" y="737"/>
                    <a:pt x="76" y="717"/>
                    <a:pt x="76" y="698"/>
                  </a:cubicBezTo>
                  <a:lnTo>
                    <a:pt x="79" y="39"/>
                  </a:lnTo>
                  <a:cubicBezTo>
                    <a:pt x="79" y="17"/>
                    <a:pt x="62" y="0"/>
                    <a:pt x="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16"/>
            <p:cNvSpPr/>
            <p:nvPr/>
          </p:nvSpPr>
          <p:spPr>
            <a:xfrm rot="-922284">
              <a:off x="1874664" y="715715"/>
              <a:ext cx="40936" cy="29551"/>
            </a:xfrm>
            <a:custGeom>
              <a:avLst/>
              <a:gdLst/>
              <a:ahLst/>
              <a:cxnLst/>
              <a:rect l="l" t="t" r="r" b="b"/>
              <a:pathLst>
                <a:path w="640" h="462" extrusionOk="0">
                  <a:moveTo>
                    <a:pt x="594" y="1"/>
                  </a:moveTo>
                  <a:cubicBezTo>
                    <a:pt x="585" y="1"/>
                    <a:pt x="577" y="4"/>
                    <a:pt x="570" y="10"/>
                  </a:cubicBezTo>
                  <a:lnTo>
                    <a:pt x="26" y="389"/>
                  </a:lnTo>
                  <a:cubicBezTo>
                    <a:pt x="4" y="403"/>
                    <a:pt x="1" y="428"/>
                    <a:pt x="15" y="445"/>
                  </a:cubicBezTo>
                  <a:cubicBezTo>
                    <a:pt x="23" y="456"/>
                    <a:pt x="31" y="462"/>
                    <a:pt x="45" y="462"/>
                  </a:cubicBezTo>
                  <a:cubicBezTo>
                    <a:pt x="57" y="462"/>
                    <a:pt x="65" y="456"/>
                    <a:pt x="71" y="456"/>
                  </a:cubicBezTo>
                  <a:lnTo>
                    <a:pt x="615" y="74"/>
                  </a:lnTo>
                  <a:cubicBezTo>
                    <a:pt x="634" y="63"/>
                    <a:pt x="640" y="38"/>
                    <a:pt x="626" y="18"/>
                  </a:cubicBezTo>
                  <a:cubicBezTo>
                    <a:pt x="618" y="7"/>
                    <a:pt x="606" y="1"/>
                    <a:pt x="5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16"/>
            <p:cNvSpPr/>
            <p:nvPr/>
          </p:nvSpPr>
          <p:spPr>
            <a:xfrm rot="-922284">
              <a:off x="1879108" y="713865"/>
              <a:ext cx="31982" cy="33005"/>
            </a:xfrm>
            <a:custGeom>
              <a:avLst/>
              <a:gdLst/>
              <a:ahLst/>
              <a:cxnLst/>
              <a:rect l="l" t="t" r="r" b="b"/>
              <a:pathLst>
                <a:path w="500" h="516" extrusionOk="0">
                  <a:moveTo>
                    <a:pt x="46" y="1"/>
                  </a:moveTo>
                  <a:cubicBezTo>
                    <a:pt x="37" y="1"/>
                    <a:pt x="27" y="4"/>
                    <a:pt x="17" y="11"/>
                  </a:cubicBezTo>
                  <a:cubicBezTo>
                    <a:pt x="1" y="25"/>
                    <a:pt x="1" y="50"/>
                    <a:pt x="14" y="67"/>
                  </a:cubicBezTo>
                  <a:lnTo>
                    <a:pt x="427" y="502"/>
                  </a:lnTo>
                  <a:cubicBezTo>
                    <a:pt x="433" y="513"/>
                    <a:pt x="444" y="516"/>
                    <a:pt x="455" y="516"/>
                  </a:cubicBezTo>
                  <a:cubicBezTo>
                    <a:pt x="464" y="516"/>
                    <a:pt x="475" y="513"/>
                    <a:pt x="483" y="504"/>
                  </a:cubicBezTo>
                  <a:cubicBezTo>
                    <a:pt x="500" y="491"/>
                    <a:pt x="500" y="468"/>
                    <a:pt x="486" y="449"/>
                  </a:cubicBezTo>
                  <a:lnTo>
                    <a:pt x="73" y="13"/>
                  </a:lnTo>
                  <a:cubicBezTo>
                    <a:pt x="66" y="5"/>
                    <a:pt x="56" y="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16"/>
            <p:cNvSpPr/>
            <p:nvPr/>
          </p:nvSpPr>
          <p:spPr>
            <a:xfrm rot="-922284">
              <a:off x="1870338" y="727888"/>
              <a:ext cx="45606" cy="5437"/>
            </a:xfrm>
            <a:custGeom>
              <a:avLst/>
              <a:gdLst/>
              <a:ahLst/>
              <a:cxnLst/>
              <a:rect l="l" t="t" r="r" b="b"/>
              <a:pathLst>
                <a:path w="713" h="85" extrusionOk="0">
                  <a:moveTo>
                    <a:pt x="676" y="1"/>
                  </a:moveTo>
                  <a:lnTo>
                    <a:pt x="40" y="9"/>
                  </a:lnTo>
                  <a:cubicBezTo>
                    <a:pt x="20" y="9"/>
                    <a:pt x="1" y="26"/>
                    <a:pt x="1" y="45"/>
                  </a:cubicBezTo>
                  <a:cubicBezTo>
                    <a:pt x="1" y="68"/>
                    <a:pt x="20" y="84"/>
                    <a:pt x="40" y="84"/>
                  </a:cubicBezTo>
                  <a:lnTo>
                    <a:pt x="676" y="79"/>
                  </a:lnTo>
                  <a:cubicBezTo>
                    <a:pt x="695" y="79"/>
                    <a:pt x="712" y="59"/>
                    <a:pt x="712" y="40"/>
                  </a:cubicBezTo>
                  <a:cubicBezTo>
                    <a:pt x="712" y="17"/>
                    <a:pt x="695" y="1"/>
                    <a:pt x="6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16"/>
            <p:cNvSpPr/>
            <p:nvPr/>
          </p:nvSpPr>
          <p:spPr>
            <a:xfrm rot="-922284">
              <a:off x="1074314" y="699454"/>
              <a:ext cx="34860" cy="34860"/>
            </a:xfrm>
            <a:custGeom>
              <a:avLst/>
              <a:gdLst/>
              <a:ahLst/>
              <a:cxnLst/>
              <a:rect l="l" t="t" r="r" b="b"/>
              <a:pathLst>
                <a:path w="545" h="545" extrusionOk="0">
                  <a:moveTo>
                    <a:pt x="274" y="82"/>
                  </a:moveTo>
                  <a:cubicBezTo>
                    <a:pt x="327" y="82"/>
                    <a:pt x="374" y="101"/>
                    <a:pt x="405" y="140"/>
                  </a:cubicBezTo>
                  <a:cubicBezTo>
                    <a:pt x="441" y="174"/>
                    <a:pt x="461" y="224"/>
                    <a:pt x="461" y="277"/>
                  </a:cubicBezTo>
                  <a:cubicBezTo>
                    <a:pt x="461" y="383"/>
                    <a:pt x="374" y="467"/>
                    <a:pt x="271" y="467"/>
                  </a:cubicBezTo>
                  <a:cubicBezTo>
                    <a:pt x="162" y="464"/>
                    <a:pt x="79" y="380"/>
                    <a:pt x="79" y="271"/>
                  </a:cubicBezTo>
                  <a:cubicBezTo>
                    <a:pt x="81" y="163"/>
                    <a:pt x="165" y="82"/>
                    <a:pt x="274" y="82"/>
                  </a:cubicBezTo>
                  <a:close/>
                  <a:moveTo>
                    <a:pt x="274" y="1"/>
                  </a:moveTo>
                  <a:cubicBezTo>
                    <a:pt x="123" y="1"/>
                    <a:pt x="1" y="123"/>
                    <a:pt x="1" y="271"/>
                  </a:cubicBezTo>
                  <a:cubicBezTo>
                    <a:pt x="1" y="422"/>
                    <a:pt x="123" y="545"/>
                    <a:pt x="274" y="545"/>
                  </a:cubicBezTo>
                  <a:cubicBezTo>
                    <a:pt x="425" y="545"/>
                    <a:pt x="545" y="422"/>
                    <a:pt x="542" y="271"/>
                  </a:cubicBezTo>
                  <a:cubicBezTo>
                    <a:pt x="542" y="199"/>
                    <a:pt x="517" y="132"/>
                    <a:pt x="466" y="82"/>
                  </a:cubicBezTo>
                  <a:cubicBezTo>
                    <a:pt x="416" y="29"/>
                    <a:pt x="346" y="1"/>
                    <a:pt x="27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6"/>
            <p:cNvSpPr/>
            <p:nvPr/>
          </p:nvSpPr>
          <p:spPr>
            <a:xfrm rot="-922284">
              <a:off x="1756445" y="677970"/>
              <a:ext cx="34860" cy="34860"/>
            </a:xfrm>
            <a:custGeom>
              <a:avLst/>
              <a:gdLst/>
              <a:ahLst/>
              <a:cxnLst/>
              <a:rect l="l" t="t" r="r" b="b"/>
              <a:pathLst>
                <a:path w="545" h="545" extrusionOk="0">
                  <a:moveTo>
                    <a:pt x="277" y="81"/>
                  </a:moveTo>
                  <a:cubicBezTo>
                    <a:pt x="327" y="81"/>
                    <a:pt x="375" y="101"/>
                    <a:pt x="408" y="140"/>
                  </a:cubicBezTo>
                  <a:cubicBezTo>
                    <a:pt x="445" y="176"/>
                    <a:pt x="464" y="223"/>
                    <a:pt x="464" y="276"/>
                  </a:cubicBezTo>
                  <a:cubicBezTo>
                    <a:pt x="464" y="385"/>
                    <a:pt x="378" y="469"/>
                    <a:pt x="272" y="469"/>
                  </a:cubicBezTo>
                  <a:cubicBezTo>
                    <a:pt x="166" y="466"/>
                    <a:pt x="82" y="382"/>
                    <a:pt x="82" y="274"/>
                  </a:cubicBezTo>
                  <a:cubicBezTo>
                    <a:pt x="85" y="165"/>
                    <a:pt x="168" y="81"/>
                    <a:pt x="277" y="81"/>
                  </a:cubicBezTo>
                  <a:close/>
                  <a:moveTo>
                    <a:pt x="272" y="0"/>
                  </a:moveTo>
                  <a:cubicBezTo>
                    <a:pt x="124" y="0"/>
                    <a:pt x="1" y="123"/>
                    <a:pt x="1" y="274"/>
                  </a:cubicBezTo>
                  <a:cubicBezTo>
                    <a:pt x="1" y="424"/>
                    <a:pt x="124" y="544"/>
                    <a:pt x="272" y="544"/>
                  </a:cubicBezTo>
                  <a:cubicBezTo>
                    <a:pt x="422" y="544"/>
                    <a:pt x="545" y="424"/>
                    <a:pt x="542" y="274"/>
                  </a:cubicBezTo>
                  <a:cubicBezTo>
                    <a:pt x="542" y="201"/>
                    <a:pt x="517" y="134"/>
                    <a:pt x="464" y="81"/>
                  </a:cubicBezTo>
                  <a:cubicBezTo>
                    <a:pt x="417" y="28"/>
                    <a:pt x="347" y="0"/>
                    <a:pt x="272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6"/>
            <p:cNvSpPr/>
            <p:nvPr/>
          </p:nvSpPr>
          <p:spPr>
            <a:xfrm rot="-922284">
              <a:off x="1285295" y="1441334"/>
              <a:ext cx="34860" cy="34860"/>
            </a:xfrm>
            <a:custGeom>
              <a:avLst/>
              <a:gdLst/>
              <a:ahLst/>
              <a:cxnLst/>
              <a:rect l="l" t="t" r="r" b="b"/>
              <a:pathLst>
                <a:path w="545" h="545" extrusionOk="0">
                  <a:moveTo>
                    <a:pt x="277" y="84"/>
                  </a:moveTo>
                  <a:cubicBezTo>
                    <a:pt x="324" y="84"/>
                    <a:pt x="374" y="103"/>
                    <a:pt x="408" y="145"/>
                  </a:cubicBezTo>
                  <a:cubicBezTo>
                    <a:pt x="444" y="179"/>
                    <a:pt x="464" y="229"/>
                    <a:pt x="464" y="279"/>
                  </a:cubicBezTo>
                  <a:cubicBezTo>
                    <a:pt x="464" y="388"/>
                    <a:pt x="377" y="472"/>
                    <a:pt x="271" y="472"/>
                  </a:cubicBezTo>
                  <a:cubicBezTo>
                    <a:pt x="165" y="469"/>
                    <a:pt x="81" y="385"/>
                    <a:pt x="81" y="276"/>
                  </a:cubicBezTo>
                  <a:cubicBezTo>
                    <a:pt x="84" y="168"/>
                    <a:pt x="168" y="84"/>
                    <a:pt x="277" y="84"/>
                  </a:cubicBezTo>
                  <a:close/>
                  <a:moveTo>
                    <a:pt x="271" y="0"/>
                  </a:moveTo>
                  <a:cubicBezTo>
                    <a:pt x="123" y="0"/>
                    <a:pt x="1" y="123"/>
                    <a:pt x="1" y="274"/>
                  </a:cubicBezTo>
                  <a:cubicBezTo>
                    <a:pt x="1" y="424"/>
                    <a:pt x="123" y="544"/>
                    <a:pt x="271" y="544"/>
                  </a:cubicBezTo>
                  <a:cubicBezTo>
                    <a:pt x="422" y="544"/>
                    <a:pt x="545" y="427"/>
                    <a:pt x="542" y="274"/>
                  </a:cubicBezTo>
                  <a:cubicBezTo>
                    <a:pt x="542" y="201"/>
                    <a:pt x="517" y="134"/>
                    <a:pt x="464" y="81"/>
                  </a:cubicBezTo>
                  <a:cubicBezTo>
                    <a:pt x="416" y="28"/>
                    <a:pt x="346" y="0"/>
                    <a:pt x="2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6"/>
            <p:cNvSpPr/>
            <p:nvPr/>
          </p:nvSpPr>
          <p:spPr>
            <a:xfrm rot="-922284">
              <a:off x="1582232" y="310642"/>
              <a:ext cx="78547" cy="74837"/>
            </a:xfrm>
            <a:custGeom>
              <a:avLst/>
              <a:gdLst/>
              <a:ahLst/>
              <a:cxnLst/>
              <a:rect l="l" t="t" r="r" b="b"/>
              <a:pathLst>
                <a:path w="1228" h="1170" extrusionOk="0">
                  <a:moveTo>
                    <a:pt x="723" y="90"/>
                  </a:moveTo>
                  <a:cubicBezTo>
                    <a:pt x="737" y="138"/>
                    <a:pt x="759" y="246"/>
                    <a:pt x="784" y="375"/>
                  </a:cubicBezTo>
                  <a:cubicBezTo>
                    <a:pt x="698" y="350"/>
                    <a:pt x="603" y="330"/>
                    <a:pt x="514" y="308"/>
                  </a:cubicBezTo>
                  <a:cubicBezTo>
                    <a:pt x="642" y="149"/>
                    <a:pt x="698" y="98"/>
                    <a:pt x="723" y="90"/>
                  </a:cubicBezTo>
                  <a:close/>
                  <a:moveTo>
                    <a:pt x="131" y="330"/>
                  </a:moveTo>
                  <a:cubicBezTo>
                    <a:pt x="183" y="330"/>
                    <a:pt x="267" y="343"/>
                    <a:pt x="371" y="361"/>
                  </a:cubicBezTo>
                  <a:cubicBezTo>
                    <a:pt x="338" y="411"/>
                    <a:pt x="299" y="461"/>
                    <a:pt x="257" y="517"/>
                  </a:cubicBezTo>
                  <a:cubicBezTo>
                    <a:pt x="157" y="403"/>
                    <a:pt x="129" y="350"/>
                    <a:pt x="118" y="330"/>
                  </a:cubicBezTo>
                  <a:cubicBezTo>
                    <a:pt x="122" y="330"/>
                    <a:pt x="126" y="330"/>
                    <a:pt x="131" y="330"/>
                  </a:cubicBezTo>
                  <a:close/>
                  <a:moveTo>
                    <a:pt x="882" y="483"/>
                  </a:moveTo>
                  <a:lnTo>
                    <a:pt x="882" y="483"/>
                  </a:lnTo>
                  <a:cubicBezTo>
                    <a:pt x="1041" y="531"/>
                    <a:pt x="1108" y="567"/>
                    <a:pt x="1130" y="584"/>
                  </a:cubicBezTo>
                  <a:cubicBezTo>
                    <a:pt x="1102" y="598"/>
                    <a:pt x="1035" y="629"/>
                    <a:pt x="910" y="670"/>
                  </a:cubicBezTo>
                  <a:cubicBezTo>
                    <a:pt x="901" y="612"/>
                    <a:pt x="893" y="545"/>
                    <a:pt x="882" y="483"/>
                  </a:cubicBezTo>
                  <a:close/>
                  <a:moveTo>
                    <a:pt x="458" y="377"/>
                  </a:moveTo>
                  <a:cubicBezTo>
                    <a:pt x="569" y="400"/>
                    <a:pt x="687" y="428"/>
                    <a:pt x="795" y="458"/>
                  </a:cubicBezTo>
                  <a:cubicBezTo>
                    <a:pt x="809" y="539"/>
                    <a:pt x="823" y="623"/>
                    <a:pt x="832" y="695"/>
                  </a:cubicBezTo>
                  <a:cubicBezTo>
                    <a:pt x="734" y="726"/>
                    <a:pt x="628" y="760"/>
                    <a:pt x="522" y="788"/>
                  </a:cubicBezTo>
                  <a:cubicBezTo>
                    <a:pt x="447" y="712"/>
                    <a:pt x="371" y="640"/>
                    <a:pt x="310" y="573"/>
                  </a:cubicBezTo>
                  <a:cubicBezTo>
                    <a:pt x="366" y="500"/>
                    <a:pt x="413" y="433"/>
                    <a:pt x="458" y="377"/>
                  </a:cubicBezTo>
                  <a:close/>
                  <a:moveTo>
                    <a:pt x="265" y="640"/>
                  </a:moveTo>
                  <a:cubicBezTo>
                    <a:pt x="318" y="693"/>
                    <a:pt x="374" y="751"/>
                    <a:pt x="436" y="810"/>
                  </a:cubicBezTo>
                  <a:cubicBezTo>
                    <a:pt x="290" y="846"/>
                    <a:pt x="168" y="871"/>
                    <a:pt x="104" y="874"/>
                  </a:cubicBezTo>
                  <a:cubicBezTo>
                    <a:pt x="134" y="829"/>
                    <a:pt x="196" y="740"/>
                    <a:pt x="265" y="640"/>
                  </a:cubicBezTo>
                  <a:close/>
                  <a:moveTo>
                    <a:pt x="848" y="774"/>
                  </a:moveTo>
                  <a:cubicBezTo>
                    <a:pt x="871" y="958"/>
                    <a:pt x="871" y="1041"/>
                    <a:pt x="868" y="1075"/>
                  </a:cubicBezTo>
                  <a:cubicBezTo>
                    <a:pt x="821" y="1047"/>
                    <a:pt x="726" y="972"/>
                    <a:pt x="592" y="849"/>
                  </a:cubicBezTo>
                  <a:cubicBezTo>
                    <a:pt x="681" y="824"/>
                    <a:pt x="768" y="801"/>
                    <a:pt x="848" y="774"/>
                  </a:cubicBezTo>
                  <a:close/>
                  <a:moveTo>
                    <a:pt x="731" y="1"/>
                  </a:moveTo>
                  <a:cubicBezTo>
                    <a:pt x="689" y="1"/>
                    <a:pt x="622" y="40"/>
                    <a:pt x="424" y="291"/>
                  </a:cubicBezTo>
                  <a:cubicBezTo>
                    <a:pt x="284" y="265"/>
                    <a:pt x="174" y="252"/>
                    <a:pt x="113" y="252"/>
                  </a:cubicBezTo>
                  <a:cubicBezTo>
                    <a:pt x="108" y="252"/>
                    <a:pt x="103" y="252"/>
                    <a:pt x="98" y="252"/>
                  </a:cubicBezTo>
                  <a:cubicBezTo>
                    <a:pt x="56" y="257"/>
                    <a:pt x="42" y="280"/>
                    <a:pt x="37" y="291"/>
                  </a:cubicBezTo>
                  <a:cubicBezTo>
                    <a:pt x="23" y="333"/>
                    <a:pt x="34" y="391"/>
                    <a:pt x="210" y="584"/>
                  </a:cubicBezTo>
                  <a:cubicBezTo>
                    <a:pt x="98" y="737"/>
                    <a:pt x="9" y="866"/>
                    <a:pt x="6" y="874"/>
                  </a:cubicBezTo>
                  <a:cubicBezTo>
                    <a:pt x="0" y="888"/>
                    <a:pt x="0" y="907"/>
                    <a:pt x="9" y="921"/>
                  </a:cubicBezTo>
                  <a:cubicBezTo>
                    <a:pt x="23" y="949"/>
                    <a:pt x="59" y="955"/>
                    <a:pt x="87" y="955"/>
                  </a:cubicBezTo>
                  <a:cubicBezTo>
                    <a:pt x="184" y="955"/>
                    <a:pt x="380" y="907"/>
                    <a:pt x="503" y="877"/>
                  </a:cubicBezTo>
                  <a:cubicBezTo>
                    <a:pt x="578" y="947"/>
                    <a:pt x="812" y="1159"/>
                    <a:pt x="876" y="1170"/>
                  </a:cubicBezTo>
                  <a:lnTo>
                    <a:pt x="885" y="1170"/>
                  </a:lnTo>
                  <a:cubicBezTo>
                    <a:pt x="899" y="1170"/>
                    <a:pt x="913" y="1159"/>
                    <a:pt x="924" y="1145"/>
                  </a:cubicBezTo>
                  <a:cubicBezTo>
                    <a:pt x="938" y="1128"/>
                    <a:pt x="968" y="1094"/>
                    <a:pt x="924" y="746"/>
                  </a:cubicBezTo>
                  <a:cubicBezTo>
                    <a:pt x="1172" y="662"/>
                    <a:pt x="1200" y="629"/>
                    <a:pt x="1208" y="615"/>
                  </a:cubicBezTo>
                  <a:cubicBezTo>
                    <a:pt x="1222" y="601"/>
                    <a:pt x="1228" y="581"/>
                    <a:pt x="1219" y="564"/>
                  </a:cubicBezTo>
                  <a:cubicBezTo>
                    <a:pt x="1208" y="539"/>
                    <a:pt x="1194" y="489"/>
                    <a:pt x="868" y="391"/>
                  </a:cubicBezTo>
                  <a:cubicBezTo>
                    <a:pt x="843" y="257"/>
                    <a:pt x="809" y="98"/>
                    <a:pt x="787" y="40"/>
                  </a:cubicBezTo>
                  <a:cubicBezTo>
                    <a:pt x="776" y="15"/>
                    <a:pt x="756" y="1"/>
                    <a:pt x="7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6"/>
            <p:cNvSpPr/>
            <p:nvPr/>
          </p:nvSpPr>
          <p:spPr>
            <a:xfrm rot="-922284">
              <a:off x="1083952" y="636974"/>
              <a:ext cx="671932" cy="671932"/>
            </a:xfrm>
            <a:custGeom>
              <a:avLst/>
              <a:gdLst/>
              <a:ahLst/>
              <a:cxnLst/>
              <a:rect l="l" t="t" r="r" b="b"/>
              <a:pathLst>
                <a:path w="10505" h="10505" extrusionOk="0">
                  <a:moveTo>
                    <a:pt x="5251" y="1"/>
                  </a:moveTo>
                  <a:cubicBezTo>
                    <a:pt x="2353" y="1"/>
                    <a:pt x="1" y="2352"/>
                    <a:pt x="1" y="5251"/>
                  </a:cubicBezTo>
                  <a:cubicBezTo>
                    <a:pt x="1" y="8152"/>
                    <a:pt x="2353" y="10504"/>
                    <a:pt x="5251" y="10504"/>
                  </a:cubicBezTo>
                  <a:cubicBezTo>
                    <a:pt x="8153" y="10504"/>
                    <a:pt x="10504" y="8152"/>
                    <a:pt x="10504" y="5251"/>
                  </a:cubicBezTo>
                  <a:cubicBezTo>
                    <a:pt x="10504" y="2352"/>
                    <a:pt x="8153" y="1"/>
                    <a:pt x="52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6"/>
            <p:cNvSpPr/>
            <p:nvPr/>
          </p:nvSpPr>
          <p:spPr>
            <a:xfrm rot="-922284">
              <a:off x="1162951" y="712515"/>
              <a:ext cx="527887" cy="527696"/>
            </a:xfrm>
            <a:custGeom>
              <a:avLst/>
              <a:gdLst/>
              <a:ahLst/>
              <a:cxnLst/>
              <a:rect l="l" t="t" r="r" b="b"/>
              <a:pathLst>
                <a:path w="8253" h="8250" extrusionOk="0">
                  <a:moveTo>
                    <a:pt x="4126" y="1"/>
                  </a:moveTo>
                  <a:cubicBezTo>
                    <a:pt x="1847" y="1"/>
                    <a:pt x="0" y="1847"/>
                    <a:pt x="0" y="4124"/>
                  </a:cubicBezTo>
                  <a:cubicBezTo>
                    <a:pt x="0" y="6403"/>
                    <a:pt x="1847" y="8250"/>
                    <a:pt x="4126" y="8250"/>
                  </a:cubicBezTo>
                  <a:cubicBezTo>
                    <a:pt x="6403" y="8250"/>
                    <a:pt x="8252" y="6403"/>
                    <a:pt x="8252" y="4124"/>
                  </a:cubicBezTo>
                  <a:cubicBezTo>
                    <a:pt x="8252" y="1847"/>
                    <a:pt x="6403" y="1"/>
                    <a:pt x="41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6"/>
            <p:cNvSpPr/>
            <p:nvPr/>
          </p:nvSpPr>
          <p:spPr>
            <a:xfrm rot="-922284">
              <a:off x="1273637" y="824811"/>
              <a:ext cx="297300" cy="287194"/>
            </a:xfrm>
            <a:custGeom>
              <a:avLst/>
              <a:gdLst/>
              <a:ahLst/>
              <a:cxnLst/>
              <a:rect l="l" t="t" r="r" b="b"/>
              <a:pathLst>
                <a:path w="4648" h="4490" extrusionOk="0">
                  <a:moveTo>
                    <a:pt x="2324" y="76"/>
                  </a:moveTo>
                  <a:cubicBezTo>
                    <a:pt x="3320" y="76"/>
                    <a:pt x="4185" y="751"/>
                    <a:pt x="4425" y="1713"/>
                  </a:cubicBezTo>
                  <a:cubicBezTo>
                    <a:pt x="4567" y="2277"/>
                    <a:pt x="4481" y="2863"/>
                    <a:pt x="4185" y="3357"/>
                  </a:cubicBezTo>
                  <a:cubicBezTo>
                    <a:pt x="3886" y="3856"/>
                    <a:pt x="3412" y="4207"/>
                    <a:pt x="2851" y="4347"/>
                  </a:cubicBezTo>
                  <a:cubicBezTo>
                    <a:pt x="2676" y="4392"/>
                    <a:pt x="2500" y="4414"/>
                    <a:pt x="2321" y="4414"/>
                  </a:cubicBezTo>
                  <a:cubicBezTo>
                    <a:pt x="1328" y="4414"/>
                    <a:pt x="463" y="3742"/>
                    <a:pt x="221" y="2773"/>
                  </a:cubicBezTo>
                  <a:cubicBezTo>
                    <a:pt x="78" y="2213"/>
                    <a:pt x="165" y="1627"/>
                    <a:pt x="463" y="1133"/>
                  </a:cubicBezTo>
                  <a:cubicBezTo>
                    <a:pt x="759" y="634"/>
                    <a:pt x="1233" y="282"/>
                    <a:pt x="1794" y="143"/>
                  </a:cubicBezTo>
                  <a:cubicBezTo>
                    <a:pt x="1970" y="95"/>
                    <a:pt x="2148" y="76"/>
                    <a:pt x="2324" y="76"/>
                  </a:cubicBezTo>
                  <a:close/>
                  <a:moveTo>
                    <a:pt x="2324" y="0"/>
                  </a:moveTo>
                  <a:cubicBezTo>
                    <a:pt x="2143" y="0"/>
                    <a:pt x="1959" y="23"/>
                    <a:pt x="1777" y="67"/>
                  </a:cubicBezTo>
                  <a:cubicBezTo>
                    <a:pt x="1194" y="215"/>
                    <a:pt x="703" y="581"/>
                    <a:pt x="396" y="1094"/>
                  </a:cubicBezTo>
                  <a:cubicBezTo>
                    <a:pt x="89" y="1605"/>
                    <a:pt x="0" y="2210"/>
                    <a:pt x="145" y="2790"/>
                  </a:cubicBezTo>
                  <a:cubicBezTo>
                    <a:pt x="396" y="3792"/>
                    <a:pt x="1292" y="4489"/>
                    <a:pt x="2321" y="4489"/>
                  </a:cubicBezTo>
                  <a:cubicBezTo>
                    <a:pt x="2503" y="4489"/>
                    <a:pt x="2687" y="4467"/>
                    <a:pt x="2868" y="4425"/>
                  </a:cubicBezTo>
                  <a:cubicBezTo>
                    <a:pt x="3451" y="4277"/>
                    <a:pt x="3942" y="3912"/>
                    <a:pt x="4249" y="3398"/>
                  </a:cubicBezTo>
                  <a:cubicBezTo>
                    <a:pt x="4556" y="2885"/>
                    <a:pt x="4648" y="2282"/>
                    <a:pt x="4500" y="1699"/>
                  </a:cubicBezTo>
                  <a:cubicBezTo>
                    <a:pt x="4249" y="698"/>
                    <a:pt x="3354" y="0"/>
                    <a:pt x="23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6"/>
            <p:cNvSpPr/>
            <p:nvPr/>
          </p:nvSpPr>
          <p:spPr>
            <a:xfrm rot="-922284">
              <a:off x="1161705" y="737415"/>
              <a:ext cx="532877" cy="483113"/>
            </a:xfrm>
            <a:custGeom>
              <a:avLst/>
              <a:gdLst/>
              <a:ahLst/>
              <a:cxnLst/>
              <a:rect l="l" t="t" r="r" b="b"/>
              <a:pathLst>
                <a:path w="8331" h="7553" extrusionOk="0">
                  <a:moveTo>
                    <a:pt x="4171" y="82"/>
                  </a:moveTo>
                  <a:cubicBezTo>
                    <a:pt x="5865" y="82"/>
                    <a:pt x="7338" y="1231"/>
                    <a:pt x="7753" y="2877"/>
                  </a:cubicBezTo>
                  <a:cubicBezTo>
                    <a:pt x="8247" y="4855"/>
                    <a:pt x="7045" y="6867"/>
                    <a:pt x="5067" y="7363"/>
                  </a:cubicBezTo>
                  <a:cubicBezTo>
                    <a:pt x="4771" y="7436"/>
                    <a:pt x="4467" y="7475"/>
                    <a:pt x="4163" y="7475"/>
                  </a:cubicBezTo>
                  <a:cubicBezTo>
                    <a:pt x="2470" y="7475"/>
                    <a:pt x="994" y="6323"/>
                    <a:pt x="584" y="4677"/>
                  </a:cubicBezTo>
                  <a:cubicBezTo>
                    <a:pt x="87" y="2699"/>
                    <a:pt x="1289" y="687"/>
                    <a:pt x="3267" y="193"/>
                  </a:cubicBezTo>
                  <a:cubicBezTo>
                    <a:pt x="3563" y="118"/>
                    <a:pt x="3867" y="82"/>
                    <a:pt x="4171" y="82"/>
                  </a:cubicBezTo>
                  <a:close/>
                  <a:moveTo>
                    <a:pt x="4169" y="1"/>
                  </a:moveTo>
                  <a:cubicBezTo>
                    <a:pt x="3862" y="1"/>
                    <a:pt x="3549" y="40"/>
                    <a:pt x="3248" y="115"/>
                  </a:cubicBezTo>
                  <a:cubicBezTo>
                    <a:pt x="1231" y="626"/>
                    <a:pt x="1" y="2679"/>
                    <a:pt x="506" y="4699"/>
                  </a:cubicBezTo>
                  <a:cubicBezTo>
                    <a:pt x="927" y="6378"/>
                    <a:pt x="2430" y="7553"/>
                    <a:pt x="4163" y="7553"/>
                  </a:cubicBezTo>
                  <a:cubicBezTo>
                    <a:pt x="4473" y="7553"/>
                    <a:pt x="4785" y="7517"/>
                    <a:pt x="5084" y="7439"/>
                  </a:cubicBezTo>
                  <a:cubicBezTo>
                    <a:pt x="7101" y="6931"/>
                    <a:pt x="8331" y="4875"/>
                    <a:pt x="7826" y="2858"/>
                  </a:cubicBezTo>
                  <a:cubicBezTo>
                    <a:pt x="7405" y="1175"/>
                    <a:pt x="5901" y="1"/>
                    <a:pt x="4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6"/>
            <p:cNvSpPr/>
            <p:nvPr/>
          </p:nvSpPr>
          <p:spPr>
            <a:xfrm rot="-922284">
              <a:off x="1245505" y="870084"/>
              <a:ext cx="367468" cy="205961"/>
            </a:xfrm>
            <a:custGeom>
              <a:avLst/>
              <a:gdLst/>
              <a:ahLst/>
              <a:cxnLst/>
              <a:rect l="l" t="t" r="r" b="b"/>
              <a:pathLst>
                <a:path w="5745" h="3220" extrusionOk="0">
                  <a:moveTo>
                    <a:pt x="0" y="0"/>
                  </a:moveTo>
                  <a:lnTo>
                    <a:pt x="2366" y="2455"/>
                  </a:lnTo>
                  <a:lnTo>
                    <a:pt x="5744" y="3220"/>
                  </a:lnTo>
                  <a:lnTo>
                    <a:pt x="3426" y="7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6"/>
            <p:cNvSpPr/>
            <p:nvPr/>
          </p:nvSpPr>
          <p:spPr>
            <a:xfrm rot="-922284">
              <a:off x="1242441" y="868364"/>
              <a:ext cx="365869" cy="206153"/>
            </a:xfrm>
            <a:custGeom>
              <a:avLst/>
              <a:gdLst/>
              <a:ahLst/>
              <a:cxnLst/>
              <a:rect l="l" t="t" r="r" b="b"/>
              <a:pathLst>
                <a:path w="5720" h="3223" extrusionOk="0">
                  <a:moveTo>
                    <a:pt x="42" y="1"/>
                  </a:moveTo>
                  <a:cubicBezTo>
                    <a:pt x="28" y="1"/>
                    <a:pt x="14" y="6"/>
                    <a:pt x="6" y="20"/>
                  </a:cubicBezTo>
                  <a:cubicBezTo>
                    <a:pt x="0" y="39"/>
                    <a:pt x="3" y="62"/>
                    <a:pt x="22" y="73"/>
                  </a:cubicBezTo>
                  <a:lnTo>
                    <a:pt x="5658" y="3214"/>
                  </a:lnTo>
                  <a:cubicBezTo>
                    <a:pt x="5666" y="3220"/>
                    <a:pt x="5672" y="3223"/>
                    <a:pt x="5680" y="3223"/>
                  </a:cubicBezTo>
                  <a:cubicBezTo>
                    <a:pt x="5688" y="3223"/>
                    <a:pt x="5705" y="3217"/>
                    <a:pt x="5711" y="3197"/>
                  </a:cubicBezTo>
                  <a:cubicBezTo>
                    <a:pt x="5719" y="3181"/>
                    <a:pt x="5714" y="3156"/>
                    <a:pt x="5694" y="3144"/>
                  </a:cubicBezTo>
                  <a:lnTo>
                    <a:pt x="59" y="3"/>
                  </a:lnTo>
                  <a:cubicBezTo>
                    <a:pt x="54" y="1"/>
                    <a:pt x="48" y="1"/>
                    <a:pt x="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16"/>
            <p:cNvSpPr/>
            <p:nvPr/>
          </p:nvSpPr>
          <p:spPr>
            <a:xfrm rot="-922284">
              <a:off x="1341181" y="785378"/>
              <a:ext cx="176730" cy="382435"/>
            </a:xfrm>
            <a:custGeom>
              <a:avLst/>
              <a:gdLst/>
              <a:ahLst/>
              <a:cxnLst/>
              <a:rect l="l" t="t" r="r" b="b"/>
              <a:pathLst>
                <a:path w="2763" h="5979" extrusionOk="0">
                  <a:moveTo>
                    <a:pt x="2762" y="0"/>
                  </a:moveTo>
                  <a:lnTo>
                    <a:pt x="522" y="2608"/>
                  </a:lnTo>
                  <a:lnTo>
                    <a:pt x="0" y="5979"/>
                  </a:lnTo>
                  <a:lnTo>
                    <a:pt x="2283" y="3292"/>
                  </a:lnTo>
                  <a:lnTo>
                    <a:pt x="276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16"/>
            <p:cNvSpPr/>
            <p:nvPr/>
          </p:nvSpPr>
          <p:spPr>
            <a:xfrm rot="-922284">
              <a:off x="1341897" y="782206"/>
              <a:ext cx="177817" cy="380325"/>
            </a:xfrm>
            <a:custGeom>
              <a:avLst/>
              <a:gdLst/>
              <a:ahLst/>
              <a:cxnLst/>
              <a:rect l="l" t="t" r="r" b="b"/>
              <a:pathLst>
                <a:path w="2780" h="5946" extrusionOk="0">
                  <a:moveTo>
                    <a:pt x="2736" y="1"/>
                  </a:moveTo>
                  <a:cubicBezTo>
                    <a:pt x="2720" y="1"/>
                    <a:pt x="2707" y="8"/>
                    <a:pt x="2698" y="25"/>
                  </a:cubicBezTo>
                  <a:lnTo>
                    <a:pt x="6" y="5889"/>
                  </a:lnTo>
                  <a:cubicBezTo>
                    <a:pt x="0" y="5912"/>
                    <a:pt x="6" y="5931"/>
                    <a:pt x="25" y="5942"/>
                  </a:cubicBezTo>
                  <a:cubicBezTo>
                    <a:pt x="34" y="5942"/>
                    <a:pt x="37" y="5945"/>
                    <a:pt x="45" y="5945"/>
                  </a:cubicBezTo>
                  <a:cubicBezTo>
                    <a:pt x="59" y="5945"/>
                    <a:pt x="73" y="5937"/>
                    <a:pt x="78" y="5920"/>
                  </a:cubicBezTo>
                  <a:lnTo>
                    <a:pt x="2771" y="56"/>
                  </a:lnTo>
                  <a:cubicBezTo>
                    <a:pt x="2779" y="34"/>
                    <a:pt x="2771" y="14"/>
                    <a:pt x="2751" y="3"/>
                  </a:cubicBezTo>
                  <a:cubicBezTo>
                    <a:pt x="2746" y="2"/>
                    <a:pt x="2741" y="1"/>
                    <a:pt x="27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6"/>
            <p:cNvSpPr/>
            <p:nvPr/>
          </p:nvSpPr>
          <p:spPr>
            <a:xfrm rot="-922284">
              <a:off x="1186473" y="603742"/>
              <a:ext cx="119099" cy="115389"/>
            </a:xfrm>
            <a:custGeom>
              <a:avLst/>
              <a:gdLst/>
              <a:ahLst/>
              <a:cxnLst/>
              <a:rect l="l" t="t" r="r" b="b"/>
              <a:pathLst>
                <a:path w="1862" h="1804" extrusionOk="0">
                  <a:moveTo>
                    <a:pt x="1423" y="1"/>
                  </a:moveTo>
                  <a:lnTo>
                    <a:pt x="1" y="405"/>
                  </a:lnTo>
                  <a:lnTo>
                    <a:pt x="355" y="1803"/>
                  </a:lnTo>
                  <a:lnTo>
                    <a:pt x="1861" y="1368"/>
                  </a:lnTo>
                  <a:lnTo>
                    <a:pt x="14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6"/>
            <p:cNvSpPr/>
            <p:nvPr/>
          </p:nvSpPr>
          <p:spPr>
            <a:xfrm rot="-922284">
              <a:off x="1085710" y="483259"/>
              <a:ext cx="225086" cy="204042"/>
            </a:xfrm>
            <a:custGeom>
              <a:avLst/>
              <a:gdLst/>
              <a:ahLst/>
              <a:cxnLst/>
              <a:rect l="l" t="t" r="r" b="b"/>
              <a:pathLst>
                <a:path w="3519" h="3190" extrusionOk="0">
                  <a:moveTo>
                    <a:pt x="1758" y="474"/>
                  </a:moveTo>
                  <a:cubicBezTo>
                    <a:pt x="2260" y="474"/>
                    <a:pt x="2718" y="815"/>
                    <a:pt x="2846" y="1323"/>
                  </a:cubicBezTo>
                  <a:cubicBezTo>
                    <a:pt x="2991" y="1923"/>
                    <a:pt x="2628" y="2534"/>
                    <a:pt x="2029" y="2684"/>
                  </a:cubicBezTo>
                  <a:cubicBezTo>
                    <a:pt x="1939" y="2706"/>
                    <a:pt x="1850" y="2716"/>
                    <a:pt x="1762" y="2716"/>
                  </a:cubicBezTo>
                  <a:cubicBezTo>
                    <a:pt x="1257" y="2716"/>
                    <a:pt x="796" y="2378"/>
                    <a:pt x="670" y="1867"/>
                  </a:cubicBezTo>
                  <a:cubicBezTo>
                    <a:pt x="522" y="1267"/>
                    <a:pt x="885" y="659"/>
                    <a:pt x="1485" y="508"/>
                  </a:cubicBezTo>
                  <a:cubicBezTo>
                    <a:pt x="1576" y="485"/>
                    <a:pt x="1668" y="474"/>
                    <a:pt x="1758" y="474"/>
                  </a:cubicBezTo>
                  <a:close/>
                  <a:moveTo>
                    <a:pt x="1755" y="1"/>
                  </a:moveTo>
                  <a:cubicBezTo>
                    <a:pt x="1628" y="1"/>
                    <a:pt x="1499" y="16"/>
                    <a:pt x="1370" y="48"/>
                  </a:cubicBezTo>
                  <a:cubicBezTo>
                    <a:pt x="519" y="263"/>
                    <a:pt x="0" y="1133"/>
                    <a:pt x="213" y="1984"/>
                  </a:cubicBezTo>
                  <a:cubicBezTo>
                    <a:pt x="397" y="2706"/>
                    <a:pt x="1050" y="3189"/>
                    <a:pt x="1764" y="3189"/>
                  </a:cubicBezTo>
                  <a:cubicBezTo>
                    <a:pt x="1891" y="3189"/>
                    <a:pt x="2020" y="3174"/>
                    <a:pt x="2149" y="3142"/>
                  </a:cubicBezTo>
                  <a:cubicBezTo>
                    <a:pt x="3000" y="2927"/>
                    <a:pt x="3518" y="2059"/>
                    <a:pt x="3306" y="1206"/>
                  </a:cubicBezTo>
                  <a:cubicBezTo>
                    <a:pt x="3122" y="484"/>
                    <a:pt x="2469" y="1"/>
                    <a:pt x="17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16"/>
            <p:cNvSpPr/>
            <p:nvPr/>
          </p:nvSpPr>
          <p:spPr>
            <a:xfrm rot="-922284">
              <a:off x="1233908" y="919619"/>
              <a:ext cx="406166" cy="119611"/>
            </a:xfrm>
            <a:custGeom>
              <a:avLst/>
              <a:gdLst/>
              <a:ahLst/>
              <a:cxnLst/>
              <a:rect l="l" t="t" r="r" b="b"/>
              <a:pathLst>
                <a:path w="6350" h="1870" extrusionOk="0">
                  <a:moveTo>
                    <a:pt x="2801" y="1"/>
                  </a:moveTo>
                  <a:lnTo>
                    <a:pt x="0" y="1772"/>
                  </a:lnTo>
                  <a:lnTo>
                    <a:pt x="3384" y="1870"/>
                  </a:lnTo>
                  <a:lnTo>
                    <a:pt x="6350" y="31"/>
                  </a:lnTo>
                  <a:lnTo>
                    <a:pt x="280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16"/>
            <p:cNvSpPr/>
            <p:nvPr/>
          </p:nvSpPr>
          <p:spPr>
            <a:xfrm rot="-922284">
              <a:off x="1230722" y="921239"/>
              <a:ext cx="403543" cy="115261"/>
            </a:xfrm>
            <a:custGeom>
              <a:avLst/>
              <a:gdLst/>
              <a:ahLst/>
              <a:cxnLst/>
              <a:rect l="l" t="t" r="r" b="b"/>
              <a:pathLst>
                <a:path w="6309" h="1802" extrusionOk="0">
                  <a:moveTo>
                    <a:pt x="6262" y="1"/>
                  </a:moveTo>
                  <a:cubicBezTo>
                    <a:pt x="6259" y="1"/>
                    <a:pt x="6256" y="1"/>
                    <a:pt x="6252" y="2"/>
                  </a:cubicBezTo>
                  <a:lnTo>
                    <a:pt x="37" y="1726"/>
                  </a:lnTo>
                  <a:cubicBezTo>
                    <a:pt x="14" y="1732"/>
                    <a:pt x="0" y="1754"/>
                    <a:pt x="9" y="1773"/>
                  </a:cubicBezTo>
                  <a:cubicBezTo>
                    <a:pt x="12" y="1793"/>
                    <a:pt x="28" y="1801"/>
                    <a:pt x="45" y="1801"/>
                  </a:cubicBezTo>
                  <a:lnTo>
                    <a:pt x="56" y="1801"/>
                  </a:lnTo>
                  <a:lnTo>
                    <a:pt x="6275" y="80"/>
                  </a:lnTo>
                  <a:cubicBezTo>
                    <a:pt x="6294" y="72"/>
                    <a:pt x="6308" y="52"/>
                    <a:pt x="6303" y="30"/>
                  </a:cubicBezTo>
                  <a:cubicBezTo>
                    <a:pt x="6295" y="13"/>
                    <a:pt x="6280" y="1"/>
                    <a:pt x="62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16"/>
            <p:cNvSpPr/>
            <p:nvPr/>
          </p:nvSpPr>
          <p:spPr>
            <a:xfrm rot="-922284">
              <a:off x="1375718" y="779043"/>
              <a:ext cx="102661" cy="404439"/>
            </a:xfrm>
            <a:custGeom>
              <a:avLst/>
              <a:gdLst/>
              <a:ahLst/>
              <a:cxnLst/>
              <a:rect l="l" t="t" r="r" b="b"/>
              <a:pathLst>
                <a:path w="1605" h="6323" extrusionOk="0">
                  <a:moveTo>
                    <a:pt x="0" y="0"/>
                  </a:moveTo>
                  <a:lnTo>
                    <a:pt x="106" y="3281"/>
                  </a:lnTo>
                  <a:lnTo>
                    <a:pt x="1604" y="6322"/>
                  </a:lnTo>
                  <a:lnTo>
                    <a:pt x="1518" y="29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16"/>
            <p:cNvSpPr/>
            <p:nvPr/>
          </p:nvSpPr>
          <p:spPr>
            <a:xfrm rot="-922284">
              <a:off x="1408276" y="962964"/>
              <a:ext cx="96776" cy="223103"/>
            </a:xfrm>
            <a:custGeom>
              <a:avLst/>
              <a:gdLst/>
              <a:ahLst/>
              <a:cxnLst/>
              <a:rect l="l" t="t" r="r" b="b"/>
              <a:pathLst>
                <a:path w="1513" h="3488" extrusionOk="0">
                  <a:moveTo>
                    <a:pt x="1412" y="0"/>
                  </a:moveTo>
                  <a:lnTo>
                    <a:pt x="0" y="335"/>
                  </a:lnTo>
                  <a:lnTo>
                    <a:pt x="1512" y="3488"/>
                  </a:lnTo>
                  <a:lnTo>
                    <a:pt x="14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16"/>
            <p:cNvSpPr/>
            <p:nvPr/>
          </p:nvSpPr>
          <p:spPr>
            <a:xfrm rot="-922284">
              <a:off x="1405613" y="960641"/>
              <a:ext cx="102277" cy="227901"/>
            </a:xfrm>
            <a:custGeom>
              <a:avLst/>
              <a:gdLst/>
              <a:ahLst/>
              <a:cxnLst/>
              <a:rect l="l" t="t" r="r" b="b"/>
              <a:pathLst>
                <a:path w="1599" h="3563" extrusionOk="0">
                  <a:moveTo>
                    <a:pt x="1415" y="87"/>
                  </a:moveTo>
                  <a:lnTo>
                    <a:pt x="1510" y="3340"/>
                  </a:lnTo>
                  <a:lnTo>
                    <a:pt x="95" y="396"/>
                  </a:lnTo>
                  <a:lnTo>
                    <a:pt x="1415" y="87"/>
                  </a:lnTo>
                  <a:close/>
                  <a:moveTo>
                    <a:pt x="1457" y="1"/>
                  </a:moveTo>
                  <a:cubicBezTo>
                    <a:pt x="1453" y="1"/>
                    <a:pt x="1450" y="1"/>
                    <a:pt x="1445" y="3"/>
                  </a:cubicBezTo>
                  <a:lnTo>
                    <a:pt x="34" y="335"/>
                  </a:lnTo>
                  <a:cubicBezTo>
                    <a:pt x="20" y="338"/>
                    <a:pt x="14" y="343"/>
                    <a:pt x="6" y="354"/>
                  </a:cubicBezTo>
                  <a:cubicBezTo>
                    <a:pt x="0" y="366"/>
                    <a:pt x="0" y="380"/>
                    <a:pt x="6" y="391"/>
                  </a:cubicBezTo>
                  <a:lnTo>
                    <a:pt x="1521" y="3543"/>
                  </a:lnTo>
                  <a:cubicBezTo>
                    <a:pt x="1526" y="3552"/>
                    <a:pt x="1540" y="3563"/>
                    <a:pt x="1554" y="3563"/>
                  </a:cubicBezTo>
                  <a:cubicBezTo>
                    <a:pt x="1577" y="3563"/>
                    <a:pt x="1593" y="3546"/>
                    <a:pt x="1599" y="3529"/>
                  </a:cubicBezTo>
                  <a:cubicBezTo>
                    <a:pt x="1599" y="3521"/>
                    <a:pt x="1599" y="3518"/>
                    <a:pt x="1596" y="3515"/>
                  </a:cubicBezTo>
                  <a:lnTo>
                    <a:pt x="1496" y="42"/>
                  </a:lnTo>
                  <a:cubicBezTo>
                    <a:pt x="1493" y="28"/>
                    <a:pt x="1487" y="17"/>
                    <a:pt x="1479" y="9"/>
                  </a:cubicBezTo>
                  <a:cubicBezTo>
                    <a:pt x="1473" y="5"/>
                    <a:pt x="1466" y="1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16"/>
            <p:cNvSpPr/>
            <p:nvPr/>
          </p:nvSpPr>
          <p:spPr>
            <a:xfrm rot="-922284">
              <a:off x="1377164" y="785383"/>
              <a:ext cx="107074" cy="406997"/>
            </a:xfrm>
            <a:custGeom>
              <a:avLst/>
              <a:gdLst/>
              <a:ahLst/>
              <a:cxnLst/>
              <a:rect l="l" t="t" r="r" b="b"/>
              <a:pathLst>
                <a:path w="1674" h="6363" extrusionOk="0">
                  <a:moveTo>
                    <a:pt x="45" y="1"/>
                  </a:moveTo>
                  <a:cubicBezTo>
                    <a:pt x="42" y="1"/>
                    <a:pt x="39" y="1"/>
                    <a:pt x="36" y="2"/>
                  </a:cubicBezTo>
                  <a:cubicBezTo>
                    <a:pt x="14" y="8"/>
                    <a:pt x="0" y="30"/>
                    <a:pt x="8" y="52"/>
                  </a:cubicBezTo>
                  <a:lnTo>
                    <a:pt x="1590" y="6332"/>
                  </a:lnTo>
                  <a:cubicBezTo>
                    <a:pt x="1596" y="6349"/>
                    <a:pt x="1613" y="6363"/>
                    <a:pt x="1629" y="6363"/>
                  </a:cubicBezTo>
                  <a:cubicBezTo>
                    <a:pt x="1632" y="6363"/>
                    <a:pt x="1635" y="6363"/>
                    <a:pt x="1640" y="6360"/>
                  </a:cubicBezTo>
                  <a:cubicBezTo>
                    <a:pt x="1660" y="6352"/>
                    <a:pt x="1674" y="6332"/>
                    <a:pt x="1668" y="6310"/>
                  </a:cubicBezTo>
                  <a:lnTo>
                    <a:pt x="84" y="30"/>
                  </a:lnTo>
                  <a:cubicBezTo>
                    <a:pt x="79" y="13"/>
                    <a:pt x="62" y="1"/>
                    <a:pt x="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16"/>
            <p:cNvSpPr/>
            <p:nvPr/>
          </p:nvSpPr>
          <p:spPr>
            <a:xfrm rot="-922284">
              <a:off x="1382039" y="644094"/>
              <a:ext cx="215044" cy="142446"/>
            </a:xfrm>
            <a:custGeom>
              <a:avLst/>
              <a:gdLst/>
              <a:ahLst/>
              <a:cxnLst/>
              <a:rect l="l" t="t" r="r" b="b"/>
              <a:pathLst>
                <a:path w="3362" h="2227" extrusionOk="0">
                  <a:moveTo>
                    <a:pt x="42" y="1"/>
                  </a:moveTo>
                  <a:cubicBezTo>
                    <a:pt x="17" y="1"/>
                    <a:pt x="0" y="17"/>
                    <a:pt x="0" y="40"/>
                  </a:cubicBezTo>
                  <a:cubicBezTo>
                    <a:pt x="0" y="59"/>
                    <a:pt x="17" y="82"/>
                    <a:pt x="37" y="82"/>
                  </a:cubicBezTo>
                  <a:cubicBezTo>
                    <a:pt x="62" y="84"/>
                    <a:pt x="2402" y="193"/>
                    <a:pt x="3278" y="2202"/>
                  </a:cubicBezTo>
                  <a:cubicBezTo>
                    <a:pt x="3281" y="2216"/>
                    <a:pt x="3298" y="2227"/>
                    <a:pt x="3312" y="2227"/>
                  </a:cubicBezTo>
                  <a:cubicBezTo>
                    <a:pt x="3317" y="2227"/>
                    <a:pt x="3323" y="2221"/>
                    <a:pt x="3329" y="2219"/>
                  </a:cubicBezTo>
                  <a:cubicBezTo>
                    <a:pt x="3351" y="2207"/>
                    <a:pt x="3362" y="2188"/>
                    <a:pt x="3351" y="2166"/>
                  </a:cubicBezTo>
                  <a:cubicBezTo>
                    <a:pt x="2455" y="112"/>
                    <a:pt x="64" y="1"/>
                    <a:pt x="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16"/>
            <p:cNvSpPr/>
            <p:nvPr/>
          </p:nvSpPr>
          <p:spPr>
            <a:xfrm rot="-922284">
              <a:off x="1254989" y="701726"/>
              <a:ext cx="66074" cy="15799"/>
            </a:xfrm>
            <a:custGeom>
              <a:avLst/>
              <a:gdLst/>
              <a:ahLst/>
              <a:cxnLst/>
              <a:rect l="l" t="t" r="r" b="b"/>
              <a:pathLst>
                <a:path w="1033" h="247" extrusionOk="0">
                  <a:moveTo>
                    <a:pt x="959" y="0"/>
                  </a:moveTo>
                  <a:cubicBezTo>
                    <a:pt x="700" y="0"/>
                    <a:pt x="66" y="158"/>
                    <a:pt x="37" y="166"/>
                  </a:cubicBezTo>
                  <a:cubicBezTo>
                    <a:pt x="15" y="172"/>
                    <a:pt x="1" y="194"/>
                    <a:pt x="9" y="213"/>
                  </a:cubicBezTo>
                  <a:cubicBezTo>
                    <a:pt x="12" y="233"/>
                    <a:pt x="29" y="247"/>
                    <a:pt x="45" y="247"/>
                  </a:cubicBezTo>
                  <a:cubicBezTo>
                    <a:pt x="51" y="247"/>
                    <a:pt x="54" y="247"/>
                    <a:pt x="54" y="239"/>
                  </a:cubicBezTo>
                  <a:cubicBezTo>
                    <a:pt x="59" y="236"/>
                    <a:pt x="693" y="78"/>
                    <a:pt x="949" y="78"/>
                  </a:cubicBezTo>
                  <a:cubicBezTo>
                    <a:pt x="963" y="78"/>
                    <a:pt x="977" y="78"/>
                    <a:pt x="988" y="80"/>
                  </a:cubicBezTo>
                  <a:cubicBezTo>
                    <a:pt x="990" y="80"/>
                    <a:pt x="991" y="80"/>
                    <a:pt x="993" y="80"/>
                  </a:cubicBezTo>
                  <a:cubicBezTo>
                    <a:pt x="1011" y="80"/>
                    <a:pt x="1028" y="64"/>
                    <a:pt x="1030" y="43"/>
                  </a:cubicBezTo>
                  <a:cubicBezTo>
                    <a:pt x="1033" y="24"/>
                    <a:pt x="1016" y="4"/>
                    <a:pt x="994" y="1"/>
                  </a:cubicBezTo>
                  <a:cubicBezTo>
                    <a:pt x="983" y="1"/>
                    <a:pt x="972" y="0"/>
                    <a:pt x="9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16"/>
            <p:cNvSpPr/>
            <p:nvPr/>
          </p:nvSpPr>
          <p:spPr>
            <a:xfrm rot="-922284">
              <a:off x="1102996" y="880372"/>
              <a:ext cx="8827" cy="21300"/>
            </a:xfrm>
            <a:custGeom>
              <a:avLst/>
              <a:gdLst/>
              <a:ahLst/>
              <a:cxnLst/>
              <a:rect l="l" t="t" r="r" b="b"/>
              <a:pathLst>
                <a:path w="138" h="333" extrusionOk="0">
                  <a:moveTo>
                    <a:pt x="137" y="0"/>
                  </a:moveTo>
                  <a:lnTo>
                    <a:pt x="137" y="0"/>
                  </a:lnTo>
                  <a:cubicBezTo>
                    <a:pt x="137" y="0"/>
                    <a:pt x="40" y="120"/>
                    <a:pt x="1" y="332"/>
                  </a:cubicBezTo>
                  <a:lnTo>
                    <a:pt x="1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16"/>
            <p:cNvSpPr/>
            <p:nvPr/>
          </p:nvSpPr>
          <p:spPr>
            <a:xfrm rot="-922284">
              <a:off x="1100223" y="878055"/>
              <a:ext cx="14520" cy="26225"/>
            </a:xfrm>
            <a:custGeom>
              <a:avLst/>
              <a:gdLst/>
              <a:ahLst/>
              <a:cxnLst/>
              <a:rect l="l" t="t" r="r" b="b"/>
              <a:pathLst>
                <a:path w="227" h="410" extrusionOk="0">
                  <a:moveTo>
                    <a:pt x="183" y="0"/>
                  </a:moveTo>
                  <a:cubicBezTo>
                    <a:pt x="171" y="0"/>
                    <a:pt x="159" y="6"/>
                    <a:pt x="151" y="17"/>
                  </a:cubicBezTo>
                  <a:cubicBezTo>
                    <a:pt x="142" y="19"/>
                    <a:pt x="45" y="142"/>
                    <a:pt x="3" y="365"/>
                  </a:cubicBezTo>
                  <a:cubicBezTo>
                    <a:pt x="0" y="385"/>
                    <a:pt x="14" y="407"/>
                    <a:pt x="34" y="410"/>
                  </a:cubicBezTo>
                  <a:lnTo>
                    <a:pt x="42" y="410"/>
                  </a:lnTo>
                  <a:cubicBezTo>
                    <a:pt x="59" y="410"/>
                    <a:pt x="81" y="396"/>
                    <a:pt x="84" y="379"/>
                  </a:cubicBezTo>
                  <a:cubicBezTo>
                    <a:pt x="117" y="181"/>
                    <a:pt x="209" y="70"/>
                    <a:pt x="212" y="64"/>
                  </a:cubicBezTo>
                  <a:cubicBezTo>
                    <a:pt x="226" y="47"/>
                    <a:pt x="223" y="22"/>
                    <a:pt x="207" y="8"/>
                  </a:cubicBezTo>
                  <a:cubicBezTo>
                    <a:pt x="199" y="3"/>
                    <a:pt x="191" y="0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16"/>
            <p:cNvSpPr/>
            <p:nvPr/>
          </p:nvSpPr>
          <p:spPr>
            <a:xfrm rot="-922284">
              <a:off x="1129924" y="865168"/>
              <a:ext cx="8635" cy="21300"/>
            </a:xfrm>
            <a:custGeom>
              <a:avLst/>
              <a:gdLst/>
              <a:ahLst/>
              <a:cxnLst/>
              <a:rect l="l" t="t" r="r" b="b"/>
              <a:pathLst>
                <a:path w="135" h="333" extrusionOk="0">
                  <a:moveTo>
                    <a:pt x="134" y="1"/>
                  </a:moveTo>
                  <a:cubicBezTo>
                    <a:pt x="134" y="1"/>
                    <a:pt x="37" y="118"/>
                    <a:pt x="0" y="333"/>
                  </a:cubicBezTo>
                  <a:lnTo>
                    <a:pt x="1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16"/>
            <p:cNvSpPr/>
            <p:nvPr/>
          </p:nvSpPr>
          <p:spPr>
            <a:xfrm rot="-922284">
              <a:off x="1127279" y="862790"/>
              <a:ext cx="14520" cy="26289"/>
            </a:xfrm>
            <a:custGeom>
              <a:avLst/>
              <a:gdLst/>
              <a:ahLst/>
              <a:cxnLst/>
              <a:rect l="l" t="t" r="r" b="b"/>
              <a:pathLst>
                <a:path w="227" h="411" extrusionOk="0">
                  <a:moveTo>
                    <a:pt x="179" y="0"/>
                  </a:moveTo>
                  <a:cubicBezTo>
                    <a:pt x="168" y="0"/>
                    <a:pt x="156" y="5"/>
                    <a:pt x="148" y="15"/>
                  </a:cubicBezTo>
                  <a:cubicBezTo>
                    <a:pt x="143" y="20"/>
                    <a:pt x="45" y="140"/>
                    <a:pt x="3" y="363"/>
                  </a:cubicBezTo>
                  <a:cubicBezTo>
                    <a:pt x="1" y="386"/>
                    <a:pt x="15" y="405"/>
                    <a:pt x="34" y="411"/>
                  </a:cubicBezTo>
                  <a:lnTo>
                    <a:pt x="42" y="411"/>
                  </a:lnTo>
                  <a:cubicBezTo>
                    <a:pt x="62" y="411"/>
                    <a:pt x="76" y="397"/>
                    <a:pt x="84" y="377"/>
                  </a:cubicBezTo>
                  <a:cubicBezTo>
                    <a:pt x="118" y="179"/>
                    <a:pt x="210" y="68"/>
                    <a:pt x="213" y="65"/>
                  </a:cubicBezTo>
                  <a:cubicBezTo>
                    <a:pt x="227" y="48"/>
                    <a:pt x="224" y="23"/>
                    <a:pt x="204" y="9"/>
                  </a:cubicBezTo>
                  <a:cubicBezTo>
                    <a:pt x="197" y="3"/>
                    <a:pt x="188" y="0"/>
                    <a:pt x="1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16"/>
            <p:cNvSpPr/>
            <p:nvPr/>
          </p:nvSpPr>
          <p:spPr>
            <a:xfrm rot="-922284">
              <a:off x="1118075" y="907479"/>
              <a:ext cx="8763" cy="21300"/>
            </a:xfrm>
            <a:custGeom>
              <a:avLst/>
              <a:gdLst/>
              <a:ahLst/>
              <a:cxnLst/>
              <a:rect l="l" t="t" r="r" b="b"/>
              <a:pathLst>
                <a:path w="137" h="333" extrusionOk="0">
                  <a:moveTo>
                    <a:pt x="137" y="1"/>
                  </a:moveTo>
                  <a:cubicBezTo>
                    <a:pt x="137" y="1"/>
                    <a:pt x="39" y="118"/>
                    <a:pt x="0" y="333"/>
                  </a:cubicBezTo>
                  <a:lnTo>
                    <a:pt x="1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16"/>
            <p:cNvSpPr/>
            <p:nvPr/>
          </p:nvSpPr>
          <p:spPr>
            <a:xfrm rot="-922284">
              <a:off x="1115370" y="904846"/>
              <a:ext cx="14712" cy="26353"/>
            </a:xfrm>
            <a:custGeom>
              <a:avLst/>
              <a:gdLst/>
              <a:ahLst/>
              <a:cxnLst/>
              <a:rect l="l" t="t" r="r" b="b"/>
              <a:pathLst>
                <a:path w="230" h="412" extrusionOk="0">
                  <a:moveTo>
                    <a:pt x="182" y="1"/>
                  </a:moveTo>
                  <a:cubicBezTo>
                    <a:pt x="170" y="1"/>
                    <a:pt x="159" y="6"/>
                    <a:pt x="151" y="15"/>
                  </a:cubicBezTo>
                  <a:cubicBezTo>
                    <a:pt x="145" y="21"/>
                    <a:pt x="48" y="141"/>
                    <a:pt x="6" y="364"/>
                  </a:cubicBezTo>
                  <a:cubicBezTo>
                    <a:pt x="0" y="387"/>
                    <a:pt x="14" y="406"/>
                    <a:pt x="37" y="412"/>
                  </a:cubicBezTo>
                  <a:lnTo>
                    <a:pt x="42" y="412"/>
                  </a:lnTo>
                  <a:cubicBezTo>
                    <a:pt x="64" y="412"/>
                    <a:pt x="78" y="400"/>
                    <a:pt x="84" y="378"/>
                  </a:cubicBezTo>
                  <a:cubicBezTo>
                    <a:pt x="120" y="180"/>
                    <a:pt x="210" y="68"/>
                    <a:pt x="215" y="66"/>
                  </a:cubicBezTo>
                  <a:cubicBezTo>
                    <a:pt x="229" y="49"/>
                    <a:pt x="223" y="24"/>
                    <a:pt x="207" y="10"/>
                  </a:cubicBezTo>
                  <a:cubicBezTo>
                    <a:pt x="199" y="4"/>
                    <a:pt x="191" y="1"/>
                    <a:pt x="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16"/>
            <p:cNvSpPr/>
            <p:nvPr/>
          </p:nvSpPr>
          <p:spPr>
            <a:xfrm rot="-922284">
              <a:off x="1094450" y="920475"/>
              <a:ext cx="8763" cy="21300"/>
            </a:xfrm>
            <a:custGeom>
              <a:avLst/>
              <a:gdLst/>
              <a:ahLst/>
              <a:cxnLst/>
              <a:rect l="l" t="t" r="r" b="b"/>
              <a:pathLst>
                <a:path w="137" h="333" extrusionOk="0">
                  <a:moveTo>
                    <a:pt x="137" y="0"/>
                  </a:moveTo>
                  <a:lnTo>
                    <a:pt x="137" y="0"/>
                  </a:lnTo>
                  <a:cubicBezTo>
                    <a:pt x="137" y="0"/>
                    <a:pt x="39" y="120"/>
                    <a:pt x="0" y="332"/>
                  </a:cubicBezTo>
                  <a:lnTo>
                    <a:pt x="1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16"/>
            <p:cNvSpPr/>
            <p:nvPr/>
          </p:nvSpPr>
          <p:spPr>
            <a:xfrm rot="-922284">
              <a:off x="1091748" y="917867"/>
              <a:ext cx="14520" cy="26353"/>
            </a:xfrm>
            <a:custGeom>
              <a:avLst/>
              <a:gdLst/>
              <a:ahLst/>
              <a:cxnLst/>
              <a:rect l="l" t="t" r="r" b="b"/>
              <a:pathLst>
                <a:path w="227" h="412" extrusionOk="0">
                  <a:moveTo>
                    <a:pt x="181" y="1"/>
                  </a:moveTo>
                  <a:cubicBezTo>
                    <a:pt x="169" y="1"/>
                    <a:pt x="159" y="6"/>
                    <a:pt x="151" y="15"/>
                  </a:cubicBezTo>
                  <a:cubicBezTo>
                    <a:pt x="142" y="21"/>
                    <a:pt x="45" y="141"/>
                    <a:pt x="3" y="364"/>
                  </a:cubicBezTo>
                  <a:cubicBezTo>
                    <a:pt x="0" y="386"/>
                    <a:pt x="14" y="406"/>
                    <a:pt x="34" y="411"/>
                  </a:cubicBezTo>
                  <a:lnTo>
                    <a:pt x="42" y="411"/>
                  </a:lnTo>
                  <a:cubicBezTo>
                    <a:pt x="59" y="411"/>
                    <a:pt x="76" y="400"/>
                    <a:pt x="84" y="378"/>
                  </a:cubicBezTo>
                  <a:cubicBezTo>
                    <a:pt x="117" y="180"/>
                    <a:pt x="209" y="68"/>
                    <a:pt x="212" y="65"/>
                  </a:cubicBezTo>
                  <a:cubicBezTo>
                    <a:pt x="226" y="49"/>
                    <a:pt x="223" y="23"/>
                    <a:pt x="207" y="10"/>
                  </a:cubicBezTo>
                  <a:cubicBezTo>
                    <a:pt x="198" y="3"/>
                    <a:pt x="189" y="1"/>
                    <a:pt x="1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16"/>
            <p:cNvSpPr/>
            <p:nvPr/>
          </p:nvSpPr>
          <p:spPr>
            <a:xfrm rot="-922284">
              <a:off x="1112240" y="945147"/>
              <a:ext cx="3838" cy="22899"/>
            </a:xfrm>
            <a:custGeom>
              <a:avLst/>
              <a:gdLst/>
              <a:ahLst/>
              <a:cxnLst/>
              <a:rect l="l" t="t" r="r" b="b"/>
              <a:pathLst>
                <a:path w="60" h="358" extrusionOk="0">
                  <a:moveTo>
                    <a:pt x="59" y="0"/>
                  </a:moveTo>
                  <a:cubicBezTo>
                    <a:pt x="59" y="0"/>
                    <a:pt x="1" y="140"/>
                    <a:pt x="20" y="358"/>
                  </a:cubicBezTo>
                  <a:lnTo>
                    <a:pt x="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16"/>
            <p:cNvSpPr/>
            <p:nvPr/>
          </p:nvSpPr>
          <p:spPr>
            <a:xfrm rot="-922284">
              <a:off x="1109779" y="942707"/>
              <a:ext cx="9339" cy="27952"/>
            </a:xfrm>
            <a:custGeom>
              <a:avLst/>
              <a:gdLst/>
              <a:ahLst/>
              <a:cxnLst/>
              <a:rect l="l" t="t" r="r" b="b"/>
              <a:pathLst>
                <a:path w="146" h="437" extrusionOk="0">
                  <a:moveTo>
                    <a:pt x="102" y="1"/>
                  </a:moveTo>
                  <a:cubicBezTo>
                    <a:pt x="87" y="1"/>
                    <a:pt x="74" y="9"/>
                    <a:pt x="68" y="23"/>
                  </a:cubicBezTo>
                  <a:cubicBezTo>
                    <a:pt x="62" y="26"/>
                    <a:pt x="1" y="174"/>
                    <a:pt x="26" y="400"/>
                  </a:cubicBezTo>
                  <a:cubicBezTo>
                    <a:pt x="26" y="422"/>
                    <a:pt x="42" y="436"/>
                    <a:pt x="62" y="436"/>
                  </a:cubicBezTo>
                  <a:lnTo>
                    <a:pt x="70" y="436"/>
                  </a:lnTo>
                  <a:cubicBezTo>
                    <a:pt x="90" y="436"/>
                    <a:pt x="109" y="414"/>
                    <a:pt x="104" y="395"/>
                  </a:cubicBezTo>
                  <a:cubicBezTo>
                    <a:pt x="84" y="191"/>
                    <a:pt x="140" y="60"/>
                    <a:pt x="140" y="57"/>
                  </a:cubicBezTo>
                  <a:cubicBezTo>
                    <a:pt x="146" y="35"/>
                    <a:pt x="140" y="10"/>
                    <a:pt x="118" y="4"/>
                  </a:cubicBezTo>
                  <a:cubicBezTo>
                    <a:pt x="113" y="2"/>
                    <a:pt x="107" y="1"/>
                    <a:pt x="1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16"/>
            <p:cNvSpPr/>
            <p:nvPr/>
          </p:nvSpPr>
          <p:spPr>
            <a:xfrm rot="-922284">
              <a:off x="1115056" y="845066"/>
              <a:ext cx="13432" cy="18805"/>
            </a:xfrm>
            <a:custGeom>
              <a:avLst/>
              <a:gdLst/>
              <a:ahLst/>
              <a:cxnLst/>
              <a:rect l="l" t="t" r="r" b="b"/>
              <a:pathLst>
                <a:path w="210" h="294" extrusionOk="0">
                  <a:moveTo>
                    <a:pt x="210" y="1"/>
                  </a:moveTo>
                  <a:cubicBezTo>
                    <a:pt x="210" y="1"/>
                    <a:pt x="87" y="96"/>
                    <a:pt x="1" y="294"/>
                  </a:cubicBezTo>
                  <a:lnTo>
                    <a:pt x="21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16"/>
            <p:cNvSpPr/>
            <p:nvPr/>
          </p:nvSpPr>
          <p:spPr>
            <a:xfrm rot="-922284">
              <a:off x="1112426" y="842602"/>
              <a:ext cx="18997" cy="24114"/>
            </a:xfrm>
            <a:custGeom>
              <a:avLst/>
              <a:gdLst/>
              <a:ahLst/>
              <a:cxnLst/>
              <a:rect l="l" t="t" r="r" b="b"/>
              <a:pathLst>
                <a:path w="297" h="377" extrusionOk="0">
                  <a:moveTo>
                    <a:pt x="249" y="0"/>
                  </a:moveTo>
                  <a:cubicBezTo>
                    <a:pt x="241" y="0"/>
                    <a:pt x="233" y="3"/>
                    <a:pt x="227" y="8"/>
                  </a:cubicBezTo>
                  <a:cubicBezTo>
                    <a:pt x="224" y="14"/>
                    <a:pt x="96" y="108"/>
                    <a:pt x="6" y="318"/>
                  </a:cubicBezTo>
                  <a:cubicBezTo>
                    <a:pt x="1" y="340"/>
                    <a:pt x="6" y="362"/>
                    <a:pt x="29" y="371"/>
                  </a:cubicBezTo>
                  <a:cubicBezTo>
                    <a:pt x="34" y="371"/>
                    <a:pt x="40" y="376"/>
                    <a:pt x="46" y="376"/>
                  </a:cubicBezTo>
                  <a:cubicBezTo>
                    <a:pt x="59" y="376"/>
                    <a:pt x="73" y="365"/>
                    <a:pt x="82" y="351"/>
                  </a:cubicBezTo>
                  <a:cubicBezTo>
                    <a:pt x="160" y="161"/>
                    <a:pt x="271" y="72"/>
                    <a:pt x="277" y="72"/>
                  </a:cubicBezTo>
                  <a:cubicBezTo>
                    <a:pt x="294" y="58"/>
                    <a:pt x="297" y="33"/>
                    <a:pt x="283" y="16"/>
                  </a:cubicBezTo>
                  <a:cubicBezTo>
                    <a:pt x="274" y="6"/>
                    <a:pt x="261" y="0"/>
                    <a:pt x="2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16"/>
            <p:cNvSpPr/>
            <p:nvPr/>
          </p:nvSpPr>
          <p:spPr>
            <a:xfrm rot="-922284">
              <a:off x="1359708" y="1280106"/>
              <a:ext cx="21300" cy="9147"/>
            </a:xfrm>
            <a:custGeom>
              <a:avLst/>
              <a:gdLst/>
              <a:ahLst/>
              <a:cxnLst/>
              <a:rect l="l" t="t" r="r" b="b"/>
              <a:pathLst>
                <a:path w="333" h="143" extrusionOk="0">
                  <a:moveTo>
                    <a:pt x="0" y="1"/>
                  </a:moveTo>
                  <a:cubicBezTo>
                    <a:pt x="0" y="1"/>
                    <a:pt x="118" y="101"/>
                    <a:pt x="332" y="143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16"/>
            <p:cNvSpPr/>
            <p:nvPr/>
          </p:nvSpPr>
          <p:spPr>
            <a:xfrm rot="-922284">
              <a:off x="1357020" y="1277594"/>
              <a:ext cx="26801" cy="14136"/>
            </a:xfrm>
            <a:custGeom>
              <a:avLst/>
              <a:gdLst/>
              <a:ahLst/>
              <a:cxnLst/>
              <a:rect l="l" t="t" r="r" b="b"/>
              <a:pathLst>
                <a:path w="419" h="221" extrusionOk="0">
                  <a:moveTo>
                    <a:pt x="47" y="1"/>
                  </a:moveTo>
                  <a:cubicBezTo>
                    <a:pt x="35" y="1"/>
                    <a:pt x="23" y="5"/>
                    <a:pt x="14" y="14"/>
                  </a:cubicBezTo>
                  <a:cubicBezTo>
                    <a:pt x="1" y="31"/>
                    <a:pt x="1" y="56"/>
                    <a:pt x="20" y="70"/>
                  </a:cubicBezTo>
                  <a:cubicBezTo>
                    <a:pt x="26" y="73"/>
                    <a:pt x="143" y="179"/>
                    <a:pt x="369" y="221"/>
                  </a:cubicBezTo>
                  <a:lnTo>
                    <a:pt x="374" y="221"/>
                  </a:lnTo>
                  <a:cubicBezTo>
                    <a:pt x="391" y="221"/>
                    <a:pt x="405" y="207"/>
                    <a:pt x="416" y="185"/>
                  </a:cubicBezTo>
                  <a:cubicBezTo>
                    <a:pt x="419" y="165"/>
                    <a:pt x="405" y="143"/>
                    <a:pt x="386" y="140"/>
                  </a:cubicBezTo>
                  <a:cubicBezTo>
                    <a:pt x="182" y="101"/>
                    <a:pt x="73" y="12"/>
                    <a:pt x="70" y="6"/>
                  </a:cubicBezTo>
                  <a:cubicBezTo>
                    <a:pt x="63" y="3"/>
                    <a:pt x="55" y="1"/>
                    <a:pt x="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16"/>
            <p:cNvSpPr/>
            <p:nvPr/>
          </p:nvSpPr>
          <p:spPr>
            <a:xfrm rot="-922284">
              <a:off x="1344815" y="1252956"/>
              <a:ext cx="21300" cy="9147"/>
            </a:xfrm>
            <a:custGeom>
              <a:avLst/>
              <a:gdLst/>
              <a:ahLst/>
              <a:cxnLst/>
              <a:rect l="l" t="t" r="r" b="b"/>
              <a:pathLst>
                <a:path w="333" h="143" extrusionOk="0">
                  <a:moveTo>
                    <a:pt x="1" y="0"/>
                  </a:moveTo>
                  <a:cubicBezTo>
                    <a:pt x="1" y="0"/>
                    <a:pt x="118" y="101"/>
                    <a:pt x="333" y="14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16"/>
            <p:cNvSpPr/>
            <p:nvPr/>
          </p:nvSpPr>
          <p:spPr>
            <a:xfrm rot="-922284">
              <a:off x="1342125" y="1250436"/>
              <a:ext cx="26865" cy="14136"/>
            </a:xfrm>
            <a:custGeom>
              <a:avLst/>
              <a:gdLst/>
              <a:ahLst/>
              <a:cxnLst/>
              <a:rect l="l" t="t" r="r" b="b"/>
              <a:pathLst>
                <a:path w="420" h="221" extrusionOk="0">
                  <a:moveTo>
                    <a:pt x="45" y="1"/>
                  </a:moveTo>
                  <a:cubicBezTo>
                    <a:pt x="34" y="1"/>
                    <a:pt x="23" y="5"/>
                    <a:pt x="15" y="14"/>
                  </a:cubicBezTo>
                  <a:cubicBezTo>
                    <a:pt x="1" y="31"/>
                    <a:pt x="1" y="56"/>
                    <a:pt x="20" y="70"/>
                  </a:cubicBezTo>
                  <a:cubicBezTo>
                    <a:pt x="26" y="73"/>
                    <a:pt x="143" y="176"/>
                    <a:pt x="369" y="220"/>
                  </a:cubicBezTo>
                  <a:lnTo>
                    <a:pt x="375" y="220"/>
                  </a:lnTo>
                  <a:cubicBezTo>
                    <a:pt x="392" y="220"/>
                    <a:pt x="411" y="207"/>
                    <a:pt x="417" y="184"/>
                  </a:cubicBezTo>
                  <a:cubicBezTo>
                    <a:pt x="419" y="165"/>
                    <a:pt x="405" y="142"/>
                    <a:pt x="386" y="140"/>
                  </a:cubicBezTo>
                  <a:cubicBezTo>
                    <a:pt x="182" y="101"/>
                    <a:pt x="73" y="11"/>
                    <a:pt x="71" y="8"/>
                  </a:cubicBezTo>
                  <a:cubicBezTo>
                    <a:pt x="63" y="3"/>
                    <a:pt x="54" y="1"/>
                    <a:pt x="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16"/>
            <p:cNvSpPr/>
            <p:nvPr/>
          </p:nvSpPr>
          <p:spPr>
            <a:xfrm rot="-922284">
              <a:off x="1386875" y="1265274"/>
              <a:ext cx="21300" cy="9147"/>
            </a:xfrm>
            <a:custGeom>
              <a:avLst/>
              <a:gdLst/>
              <a:ahLst/>
              <a:cxnLst/>
              <a:rect l="l" t="t" r="r" b="b"/>
              <a:pathLst>
                <a:path w="333" h="143" extrusionOk="0">
                  <a:moveTo>
                    <a:pt x="1" y="0"/>
                  </a:moveTo>
                  <a:cubicBezTo>
                    <a:pt x="1" y="0"/>
                    <a:pt x="115" y="100"/>
                    <a:pt x="333" y="14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16"/>
            <p:cNvSpPr/>
            <p:nvPr/>
          </p:nvSpPr>
          <p:spPr>
            <a:xfrm rot="-922284">
              <a:off x="1384185" y="1262754"/>
              <a:ext cx="26865" cy="14136"/>
            </a:xfrm>
            <a:custGeom>
              <a:avLst/>
              <a:gdLst/>
              <a:ahLst/>
              <a:cxnLst/>
              <a:rect l="l" t="t" r="r" b="b"/>
              <a:pathLst>
                <a:path w="420" h="221" extrusionOk="0">
                  <a:moveTo>
                    <a:pt x="47" y="0"/>
                  </a:moveTo>
                  <a:cubicBezTo>
                    <a:pt x="35" y="0"/>
                    <a:pt x="23" y="4"/>
                    <a:pt x="15" y="14"/>
                  </a:cubicBezTo>
                  <a:cubicBezTo>
                    <a:pt x="1" y="31"/>
                    <a:pt x="1" y="56"/>
                    <a:pt x="18" y="70"/>
                  </a:cubicBezTo>
                  <a:cubicBezTo>
                    <a:pt x="26" y="72"/>
                    <a:pt x="143" y="179"/>
                    <a:pt x="366" y="220"/>
                  </a:cubicBezTo>
                  <a:lnTo>
                    <a:pt x="375" y="220"/>
                  </a:lnTo>
                  <a:cubicBezTo>
                    <a:pt x="392" y="220"/>
                    <a:pt x="408" y="209"/>
                    <a:pt x="417" y="184"/>
                  </a:cubicBezTo>
                  <a:cubicBezTo>
                    <a:pt x="419" y="165"/>
                    <a:pt x="406" y="142"/>
                    <a:pt x="386" y="139"/>
                  </a:cubicBezTo>
                  <a:cubicBezTo>
                    <a:pt x="182" y="100"/>
                    <a:pt x="74" y="11"/>
                    <a:pt x="71" y="6"/>
                  </a:cubicBezTo>
                  <a:cubicBezTo>
                    <a:pt x="64" y="2"/>
                    <a:pt x="55" y="0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16"/>
            <p:cNvSpPr/>
            <p:nvPr/>
          </p:nvSpPr>
          <p:spPr>
            <a:xfrm rot="-922284">
              <a:off x="1399503" y="1289018"/>
              <a:ext cx="21172" cy="9147"/>
            </a:xfrm>
            <a:custGeom>
              <a:avLst/>
              <a:gdLst/>
              <a:ahLst/>
              <a:cxnLst/>
              <a:rect l="l" t="t" r="r" b="b"/>
              <a:pathLst>
                <a:path w="331" h="143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15" y="101"/>
                    <a:pt x="330" y="14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16"/>
            <p:cNvSpPr/>
            <p:nvPr/>
          </p:nvSpPr>
          <p:spPr>
            <a:xfrm rot="-922284">
              <a:off x="1396689" y="1286524"/>
              <a:ext cx="26801" cy="14136"/>
            </a:xfrm>
            <a:custGeom>
              <a:avLst/>
              <a:gdLst/>
              <a:ahLst/>
              <a:cxnLst/>
              <a:rect l="l" t="t" r="r" b="b"/>
              <a:pathLst>
                <a:path w="419" h="221" extrusionOk="0">
                  <a:moveTo>
                    <a:pt x="45" y="1"/>
                  </a:moveTo>
                  <a:cubicBezTo>
                    <a:pt x="35" y="1"/>
                    <a:pt x="25" y="5"/>
                    <a:pt x="17" y="14"/>
                  </a:cubicBezTo>
                  <a:cubicBezTo>
                    <a:pt x="0" y="34"/>
                    <a:pt x="0" y="56"/>
                    <a:pt x="20" y="70"/>
                  </a:cubicBezTo>
                  <a:cubicBezTo>
                    <a:pt x="25" y="75"/>
                    <a:pt x="145" y="176"/>
                    <a:pt x="369" y="220"/>
                  </a:cubicBezTo>
                  <a:lnTo>
                    <a:pt x="374" y="220"/>
                  </a:lnTo>
                  <a:cubicBezTo>
                    <a:pt x="394" y="220"/>
                    <a:pt x="410" y="209"/>
                    <a:pt x="416" y="187"/>
                  </a:cubicBezTo>
                  <a:cubicBezTo>
                    <a:pt x="419" y="165"/>
                    <a:pt x="405" y="145"/>
                    <a:pt x="385" y="140"/>
                  </a:cubicBezTo>
                  <a:cubicBezTo>
                    <a:pt x="184" y="103"/>
                    <a:pt x="76" y="11"/>
                    <a:pt x="70" y="8"/>
                  </a:cubicBezTo>
                  <a:cubicBezTo>
                    <a:pt x="62" y="3"/>
                    <a:pt x="54" y="1"/>
                    <a:pt x="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16"/>
            <p:cNvSpPr/>
            <p:nvPr/>
          </p:nvSpPr>
          <p:spPr>
            <a:xfrm rot="-922284">
              <a:off x="1424333" y="1276472"/>
              <a:ext cx="22899" cy="3262"/>
            </a:xfrm>
            <a:custGeom>
              <a:avLst/>
              <a:gdLst/>
              <a:ahLst/>
              <a:cxnLst/>
              <a:rect l="l" t="t" r="r" b="b"/>
              <a:pathLst>
                <a:path w="358" h="51" extrusionOk="0">
                  <a:moveTo>
                    <a:pt x="1" y="0"/>
                  </a:moveTo>
                  <a:cubicBezTo>
                    <a:pt x="1" y="0"/>
                    <a:pt x="110" y="50"/>
                    <a:pt x="286" y="50"/>
                  </a:cubicBezTo>
                  <a:cubicBezTo>
                    <a:pt x="309" y="50"/>
                    <a:pt x="333" y="50"/>
                    <a:pt x="358" y="48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16"/>
            <p:cNvSpPr/>
            <p:nvPr/>
          </p:nvSpPr>
          <p:spPr>
            <a:xfrm rot="-922284">
              <a:off x="1421697" y="1273881"/>
              <a:ext cx="28400" cy="8315"/>
            </a:xfrm>
            <a:custGeom>
              <a:avLst/>
              <a:gdLst/>
              <a:ahLst/>
              <a:cxnLst/>
              <a:rect l="l" t="t" r="r" b="b"/>
              <a:pathLst>
                <a:path w="444" h="130" extrusionOk="0">
                  <a:moveTo>
                    <a:pt x="43" y="1"/>
                  </a:moveTo>
                  <a:cubicBezTo>
                    <a:pt x="28" y="1"/>
                    <a:pt x="15" y="9"/>
                    <a:pt x="8" y="23"/>
                  </a:cubicBezTo>
                  <a:cubicBezTo>
                    <a:pt x="0" y="46"/>
                    <a:pt x="8" y="65"/>
                    <a:pt x="28" y="76"/>
                  </a:cubicBezTo>
                  <a:cubicBezTo>
                    <a:pt x="31" y="79"/>
                    <a:pt x="142" y="129"/>
                    <a:pt x="318" y="129"/>
                  </a:cubicBezTo>
                  <a:cubicBezTo>
                    <a:pt x="346" y="129"/>
                    <a:pt x="374" y="124"/>
                    <a:pt x="405" y="121"/>
                  </a:cubicBezTo>
                  <a:cubicBezTo>
                    <a:pt x="427" y="121"/>
                    <a:pt x="444" y="102"/>
                    <a:pt x="441" y="79"/>
                  </a:cubicBezTo>
                  <a:cubicBezTo>
                    <a:pt x="441" y="62"/>
                    <a:pt x="423" y="45"/>
                    <a:pt x="406" y="45"/>
                  </a:cubicBezTo>
                  <a:cubicBezTo>
                    <a:pt x="404" y="45"/>
                    <a:pt x="401" y="45"/>
                    <a:pt x="399" y="46"/>
                  </a:cubicBezTo>
                  <a:cubicBezTo>
                    <a:pt x="373" y="48"/>
                    <a:pt x="349" y="49"/>
                    <a:pt x="325" y="49"/>
                  </a:cubicBezTo>
                  <a:cubicBezTo>
                    <a:pt x="162" y="49"/>
                    <a:pt x="64" y="4"/>
                    <a:pt x="59" y="4"/>
                  </a:cubicBezTo>
                  <a:cubicBezTo>
                    <a:pt x="54" y="2"/>
                    <a:pt x="48" y="1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16"/>
            <p:cNvSpPr/>
            <p:nvPr/>
          </p:nvSpPr>
          <p:spPr>
            <a:xfrm rot="-922284">
              <a:off x="1324552" y="1262601"/>
              <a:ext cx="18805" cy="13624"/>
            </a:xfrm>
            <a:custGeom>
              <a:avLst/>
              <a:gdLst/>
              <a:ahLst/>
              <a:cxnLst/>
              <a:rect l="l" t="t" r="r" b="b"/>
              <a:pathLst>
                <a:path w="294" h="213" extrusionOk="0">
                  <a:moveTo>
                    <a:pt x="0" y="1"/>
                  </a:moveTo>
                  <a:cubicBezTo>
                    <a:pt x="0" y="1"/>
                    <a:pt x="90" y="124"/>
                    <a:pt x="293" y="213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16"/>
            <p:cNvSpPr/>
            <p:nvPr/>
          </p:nvSpPr>
          <p:spPr>
            <a:xfrm rot="-922284">
              <a:off x="1321683" y="1260105"/>
              <a:ext cx="24562" cy="18677"/>
            </a:xfrm>
            <a:custGeom>
              <a:avLst/>
              <a:gdLst/>
              <a:ahLst/>
              <a:cxnLst/>
              <a:rect l="l" t="t" r="r" b="b"/>
              <a:pathLst>
                <a:path w="384" h="292" extrusionOk="0">
                  <a:moveTo>
                    <a:pt x="49" y="0"/>
                  </a:moveTo>
                  <a:cubicBezTo>
                    <a:pt x="41" y="0"/>
                    <a:pt x="32" y="3"/>
                    <a:pt x="23" y="9"/>
                  </a:cubicBezTo>
                  <a:cubicBezTo>
                    <a:pt x="4" y="23"/>
                    <a:pt x="1" y="46"/>
                    <a:pt x="15" y="65"/>
                  </a:cubicBezTo>
                  <a:cubicBezTo>
                    <a:pt x="18" y="68"/>
                    <a:pt x="112" y="193"/>
                    <a:pt x="322" y="288"/>
                  </a:cubicBezTo>
                  <a:cubicBezTo>
                    <a:pt x="327" y="288"/>
                    <a:pt x="330" y="291"/>
                    <a:pt x="338" y="291"/>
                  </a:cubicBezTo>
                  <a:cubicBezTo>
                    <a:pt x="352" y="291"/>
                    <a:pt x="369" y="283"/>
                    <a:pt x="377" y="266"/>
                  </a:cubicBezTo>
                  <a:cubicBezTo>
                    <a:pt x="383" y="246"/>
                    <a:pt x="377" y="224"/>
                    <a:pt x="355" y="213"/>
                  </a:cubicBezTo>
                  <a:cubicBezTo>
                    <a:pt x="168" y="129"/>
                    <a:pt x="82" y="18"/>
                    <a:pt x="79" y="15"/>
                  </a:cubicBezTo>
                  <a:cubicBezTo>
                    <a:pt x="71" y="5"/>
                    <a:pt x="60" y="0"/>
                    <a:pt x="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16"/>
            <p:cNvSpPr/>
            <p:nvPr/>
          </p:nvSpPr>
          <p:spPr>
            <a:xfrm rot="-922284">
              <a:off x="847160" y="416953"/>
              <a:ext cx="377638" cy="189587"/>
            </a:xfrm>
            <a:custGeom>
              <a:avLst/>
              <a:gdLst/>
              <a:ahLst/>
              <a:cxnLst/>
              <a:rect l="l" t="t" r="r" b="b"/>
              <a:pathLst>
                <a:path w="5904" h="2964" extrusionOk="0">
                  <a:moveTo>
                    <a:pt x="4481" y="0"/>
                  </a:moveTo>
                  <a:cubicBezTo>
                    <a:pt x="4428" y="0"/>
                    <a:pt x="4372" y="3"/>
                    <a:pt x="4322" y="12"/>
                  </a:cubicBezTo>
                  <a:cubicBezTo>
                    <a:pt x="4300" y="14"/>
                    <a:pt x="4283" y="34"/>
                    <a:pt x="4286" y="56"/>
                  </a:cubicBezTo>
                  <a:cubicBezTo>
                    <a:pt x="4286" y="76"/>
                    <a:pt x="4303" y="90"/>
                    <a:pt x="4325" y="90"/>
                  </a:cubicBezTo>
                  <a:cubicBezTo>
                    <a:pt x="4325" y="90"/>
                    <a:pt x="4328" y="90"/>
                    <a:pt x="4330" y="87"/>
                  </a:cubicBezTo>
                  <a:cubicBezTo>
                    <a:pt x="4381" y="81"/>
                    <a:pt x="4428" y="76"/>
                    <a:pt x="4481" y="76"/>
                  </a:cubicBezTo>
                  <a:cubicBezTo>
                    <a:pt x="4501" y="76"/>
                    <a:pt x="4520" y="59"/>
                    <a:pt x="4520" y="39"/>
                  </a:cubicBezTo>
                  <a:cubicBezTo>
                    <a:pt x="4520" y="17"/>
                    <a:pt x="4501" y="0"/>
                    <a:pt x="4481" y="0"/>
                  </a:cubicBezTo>
                  <a:close/>
                  <a:moveTo>
                    <a:pt x="4635" y="11"/>
                  </a:moveTo>
                  <a:cubicBezTo>
                    <a:pt x="4617" y="11"/>
                    <a:pt x="4604" y="28"/>
                    <a:pt x="4601" y="45"/>
                  </a:cubicBezTo>
                  <a:cubicBezTo>
                    <a:pt x="4595" y="67"/>
                    <a:pt x="4615" y="84"/>
                    <a:pt x="4635" y="87"/>
                  </a:cubicBezTo>
                  <a:cubicBezTo>
                    <a:pt x="4682" y="95"/>
                    <a:pt x="4732" y="101"/>
                    <a:pt x="4785" y="112"/>
                  </a:cubicBezTo>
                  <a:lnTo>
                    <a:pt x="4791" y="112"/>
                  </a:lnTo>
                  <a:cubicBezTo>
                    <a:pt x="4810" y="112"/>
                    <a:pt x="4827" y="98"/>
                    <a:pt x="4830" y="81"/>
                  </a:cubicBezTo>
                  <a:cubicBezTo>
                    <a:pt x="4833" y="59"/>
                    <a:pt x="4819" y="39"/>
                    <a:pt x="4799" y="34"/>
                  </a:cubicBezTo>
                  <a:cubicBezTo>
                    <a:pt x="4746" y="25"/>
                    <a:pt x="4693" y="17"/>
                    <a:pt x="4643" y="12"/>
                  </a:cubicBezTo>
                  <a:cubicBezTo>
                    <a:pt x="4640" y="11"/>
                    <a:pt x="4638" y="11"/>
                    <a:pt x="4635" y="11"/>
                  </a:cubicBezTo>
                  <a:close/>
                  <a:moveTo>
                    <a:pt x="4170" y="44"/>
                  </a:moveTo>
                  <a:cubicBezTo>
                    <a:pt x="4167" y="44"/>
                    <a:pt x="4164" y="44"/>
                    <a:pt x="4160" y="45"/>
                  </a:cubicBezTo>
                  <a:cubicBezTo>
                    <a:pt x="4107" y="59"/>
                    <a:pt x="4057" y="73"/>
                    <a:pt x="4007" y="95"/>
                  </a:cubicBezTo>
                  <a:cubicBezTo>
                    <a:pt x="3987" y="101"/>
                    <a:pt x="3976" y="123"/>
                    <a:pt x="3982" y="143"/>
                  </a:cubicBezTo>
                  <a:cubicBezTo>
                    <a:pt x="3990" y="157"/>
                    <a:pt x="4004" y="168"/>
                    <a:pt x="4021" y="168"/>
                  </a:cubicBezTo>
                  <a:cubicBezTo>
                    <a:pt x="4023" y="168"/>
                    <a:pt x="4027" y="166"/>
                    <a:pt x="4031" y="166"/>
                  </a:cubicBezTo>
                  <a:cubicBezTo>
                    <a:pt x="4033" y="166"/>
                    <a:pt x="4036" y="167"/>
                    <a:pt x="4038" y="168"/>
                  </a:cubicBezTo>
                  <a:cubicBezTo>
                    <a:pt x="4085" y="151"/>
                    <a:pt x="4132" y="137"/>
                    <a:pt x="4183" y="123"/>
                  </a:cubicBezTo>
                  <a:cubicBezTo>
                    <a:pt x="4202" y="115"/>
                    <a:pt x="4216" y="95"/>
                    <a:pt x="4210" y="73"/>
                  </a:cubicBezTo>
                  <a:cubicBezTo>
                    <a:pt x="4203" y="56"/>
                    <a:pt x="4188" y="44"/>
                    <a:pt x="4170" y="44"/>
                  </a:cubicBezTo>
                  <a:close/>
                  <a:moveTo>
                    <a:pt x="4940" y="65"/>
                  </a:moveTo>
                  <a:cubicBezTo>
                    <a:pt x="4923" y="65"/>
                    <a:pt x="4909" y="77"/>
                    <a:pt x="4902" y="95"/>
                  </a:cubicBezTo>
                  <a:cubicBezTo>
                    <a:pt x="4897" y="115"/>
                    <a:pt x="4911" y="137"/>
                    <a:pt x="4930" y="143"/>
                  </a:cubicBezTo>
                  <a:cubicBezTo>
                    <a:pt x="4980" y="157"/>
                    <a:pt x="5031" y="171"/>
                    <a:pt x="5078" y="187"/>
                  </a:cubicBezTo>
                  <a:cubicBezTo>
                    <a:pt x="5081" y="193"/>
                    <a:pt x="5089" y="193"/>
                    <a:pt x="5092" y="193"/>
                  </a:cubicBezTo>
                  <a:cubicBezTo>
                    <a:pt x="5109" y="193"/>
                    <a:pt x="5126" y="182"/>
                    <a:pt x="5131" y="159"/>
                  </a:cubicBezTo>
                  <a:cubicBezTo>
                    <a:pt x="5137" y="140"/>
                    <a:pt x="5126" y="118"/>
                    <a:pt x="5106" y="112"/>
                  </a:cubicBezTo>
                  <a:cubicBezTo>
                    <a:pt x="5056" y="95"/>
                    <a:pt x="5003" y="81"/>
                    <a:pt x="4953" y="67"/>
                  </a:cubicBezTo>
                  <a:cubicBezTo>
                    <a:pt x="4948" y="66"/>
                    <a:pt x="4944" y="65"/>
                    <a:pt x="4940" y="65"/>
                  </a:cubicBezTo>
                  <a:close/>
                  <a:moveTo>
                    <a:pt x="3880" y="149"/>
                  </a:moveTo>
                  <a:cubicBezTo>
                    <a:pt x="3874" y="149"/>
                    <a:pt x="3868" y="150"/>
                    <a:pt x="3862" y="154"/>
                  </a:cubicBezTo>
                  <a:cubicBezTo>
                    <a:pt x="3814" y="179"/>
                    <a:pt x="3770" y="207"/>
                    <a:pt x="3725" y="237"/>
                  </a:cubicBezTo>
                  <a:cubicBezTo>
                    <a:pt x="3703" y="251"/>
                    <a:pt x="3700" y="277"/>
                    <a:pt x="3714" y="293"/>
                  </a:cubicBezTo>
                  <a:cubicBezTo>
                    <a:pt x="3722" y="304"/>
                    <a:pt x="3731" y="310"/>
                    <a:pt x="3745" y="310"/>
                  </a:cubicBezTo>
                  <a:cubicBezTo>
                    <a:pt x="3753" y="310"/>
                    <a:pt x="3759" y="310"/>
                    <a:pt x="3767" y="304"/>
                  </a:cubicBezTo>
                  <a:cubicBezTo>
                    <a:pt x="3809" y="271"/>
                    <a:pt x="3851" y="249"/>
                    <a:pt x="3895" y="224"/>
                  </a:cubicBezTo>
                  <a:cubicBezTo>
                    <a:pt x="3915" y="212"/>
                    <a:pt x="3923" y="193"/>
                    <a:pt x="3912" y="171"/>
                  </a:cubicBezTo>
                  <a:cubicBezTo>
                    <a:pt x="3906" y="157"/>
                    <a:pt x="3894" y="149"/>
                    <a:pt x="3880" y="149"/>
                  </a:cubicBezTo>
                  <a:close/>
                  <a:moveTo>
                    <a:pt x="5241" y="169"/>
                  </a:moveTo>
                  <a:cubicBezTo>
                    <a:pt x="5226" y="169"/>
                    <a:pt x="5212" y="176"/>
                    <a:pt x="5204" y="193"/>
                  </a:cubicBezTo>
                  <a:cubicBezTo>
                    <a:pt x="5195" y="212"/>
                    <a:pt x="5204" y="235"/>
                    <a:pt x="5223" y="243"/>
                  </a:cubicBezTo>
                  <a:cubicBezTo>
                    <a:pt x="5273" y="263"/>
                    <a:pt x="5318" y="285"/>
                    <a:pt x="5360" y="310"/>
                  </a:cubicBezTo>
                  <a:cubicBezTo>
                    <a:pt x="5368" y="313"/>
                    <a:pt x="5374" y="318"/>
                    <a:pt x="5382" y="318"/>
                  </a:cubicBezTo>
                  <a:cubicBezTo>
                    <a:pt x="5391" y="318"/>
                    <a:pt x="5405" y="310"/>
                    <a:pt x="5413" y="293"/>
                  </a:cubicBezTo>
                  <a:cubicBezTo>
                    <a:pt x="5424" y="277"/>
                    <a:pt x="5418" y="251"/>
                    <a:pt x="5399" y="240"/>
                  </a:cubicBezTo>
                  <a:cubicBezTo>
                    <a:pt x="5354" y="215"/>
                    <a:pt x="5304" y="193"/>
                    <a:pt x="5257" y="171"/>
                  </a:cubicBezTo>
                  <a:cubicBezTo>
                    <a:pt x="5251" y="169"/>
                    <a:pt x="5246" y="169"/>
                    <a:pt x="5241" y="169"/>
                  </a:cubicBezTo>
                  <a:close/>
                  <a:moveTo>
                    <a:pt x="5510" y="323"/>
                  </a:moveTo>
                  <a:cubicBezTo>
                    <a:pt x="5498" y="323"/>
                    <a:pt x="5488" y="328"/>
                    <a:pt x="5480" y="338"/>
                  </a:cubicBezTo>
                  <a:cubicBezTo>
                    <a:pt x="5466" y="355"/>
                    <a:pt x="5469" y="380"/>
                    <a:pt x="5485" y="394"/>
                  </a:cubicBezTo>
                  <a:cubicBezTo>
                    <a:pt x="5527" y="424"/>
                    <a:pt x="5564" y="461"/>
                    <a:pt x="5597" y="494"/>
                  </a:cubicBezTo>
                  <a:cubicBezTo>
                    <a:pt x="5605" y="505"/>
                    <a:pt x="5614" y="508"/>
                    <a:pt x="5625" y="508"/>
                  </a:cubicBezTo>
                  <a:cubicBezTo>
                    <a:pt x="5636" y="508"/>
                    <a:pt x="5647" y="505"/>
                    <a:pt x="5653" y="494"/>
                  </a:cubicBezTo>
                  <a:cubicBezTo>
                    <a:pt x="5670" y="480"/>
                    <a:pt x="5670" y="458"/>
                    <a:pt x="5656" y="438"/>
                  </a:cubicBezTo>
                  <a:cubicBezTo>
                    <a:pt x="5619" y="402"/>
                    <a:pt x="5580" y="366"/>
                    <a:pt x="5536" y="332"/>
                  </a:cubicBezTo>
                  <a:cubicBezTo>
                    <a:pt x="5527" y="326"/>
                    <a:pt x="5518" y="323"/>
                    <a:pt x="5510" y="323"/>
                  </a:cubicBezTo>
                  <a:close/>
                  <a:moveTo>
                    <a:pt x="3624" y="328"/>
                  </a:moveTo>
                  <a:cubicBezTo>
                    <a:pt x="3615" y="328"/>
                    <a:pt x="3605" y="331"/>
                    <a:pt x="3597" y="338"/>
                  </a:cubicBezTo>
                  <a:cubicBezTo>
                    <a:pt x="3555" y="377"/>
                    <a:pt x="3516" y="413"/>
                    <a:pt x="3480" y="452"/>
                  </a:cubicBezTo>
                  <a:cubicBezTo>
                    <a:pt x="3466" y="472"/>
                    <a:pt x="3466" y="494"/>
                    <a:pt x="3485" y="508"/>
                  </a:cubicBezTo>
                  <a:cubicBezTo>
                    <a:pt x="3491" y="516"/>
                    <a:pt x="3502" y="519"/>
                    <a:pt x="3513" y="519"/>
                  </a:cubicBezTo>
                  <a:cubicBezTo>
                    <a:pt x="3521" y="519"/>
                    <a:pt x="3533" y="516"/>
                    <a:pt x="3538" y="505"/>
                  </a:cubicBezTo>
                  <a:cubicBezTo>
                    <a:pt x="3574" y="466"/>
                    <a:pt x="3608" y="433"/>
                    <a:pt x="3647" y="397"/>
                  </a:cubicBezTo>
                  <a:cubicBezTo>
                    <a:pt x="3666" y="383"/>
                    <a:pt x="3666" y="360"/>
                    <a:pt x="3653" y="341"/>
                  </a:cubicBezTo>
                  <a:cubicBezTo>
                    <a:pt x="3645" y="332"/>
                    <a:pt x="3635" y="328"/>
                    <a:pt x="3624" y="328"/>
                  </a:cubicBezTo>
                  <a:close/>
                  <a:moveTo>
                    <a:pt x="3409" y="563"/>
                  </a:moveTo>
                  <a:cubicBezTo>
                    <a:pt x="3397" y="563"/>
                    <a:pt x="3385" y="568"/>
                    <a:pt x="3376" y="578"/>
                  </a:cubicBezTo>
                  <a:cubicBezTo>
                    <a:pt x="3346" y="620"/>
                    <a:pt x="3318" y="667"/>
                    <a:pt x="3290" y="712"/>
                  </a:cubicBezTo>
                  <a:cubicBezTo>
                    <a:pt x="3279" y="728"/>
                    <a:pt x="3284" y="754"/>
                    <a:pt x="3304" y="765"/>
                  </a:cubicBezTo>
                  <a:cubicBezTo>
                    <a:pt x="3309" y="768"/>
                    <a:pt x="3318" y="770"/>
                    <a:pt x="3323" y="770"/>
                  </a:cubicBezTo>
                  <a:cubicBezTo>
                    <a:pt x="3337" y="770"/>
                    <a:pt x="3351" y="765"/>
                    <a:pt x="3360" y="754"/>
                  </a:cubicBezTo>
                  <a:cubicBezTo>
                    <a:pt x="3382" y="709"/>
                    <a:pt x="3410" y="667"/>
                    <a:pt x="3443" y="625"/>
                  </a:cubicBezTo>
                  <a:cubicBezTo>
                    <a:pt x="3452" y="606"/>
                    <a:pt x="3449" y="581"/>
                    <a:pt x="3432" y="569"/>
                  </a:cubicBezTo>
                  <a:cubicBezTo>
                    <a:pt x="3425" y="565"/>
                    <a:pt x="3417" y="563"/>
                    <a:pt x="3409" y="563"/>
                  </a:cubicBezTo>
                  <a:close/>
                  <a:moveTo>
                    <a:pt x="5724" y="551"/>
                  </a:moveTo>
                  <a:cubicBezTo>
                    <a:pt x="5716" y="551"/>
                    <a:pt x="5708" y="553"/>
                    <a:pt x="5700" y="558"/>
                  </a:cubicBezTo>
                  <a:cubicBezTo>
                    <a:pt x="5683" y="572"/>
                    <a:pt x="5678" y="597"/>
                    <a:pt x="5692" y="614"/>
                  </a:cubicBezTo>
                  <a:cubicBezTo>
                    <a:pt x="5720" y="656"/>
                    <a:pt x="5739" y="701"/>
                    <a:pt x="5762" y="745"/>
                  </a:cubicBezTo>
                  <a:cubicBezTo>
                    <a:pt x="5764" y="759"/>
                    <a:pt x="5778" y="770"/>
                    <a:pt x="5795" y="770"/>
                  </a:cubicBezTo>
                  <a:cubicBezTo>
                    <a:pt x="5803" y="770"/>
                    <a:pt x="5806" y="768"/>
                    <a:pt x="5815" y="765"/>
                  </a:cubicBezTo>
                  <a:cubicBezTo>
                    <a:pt x="5831" y="754"/>
                    <a:pt x="5845" y="731"/>
                    <a:pt x="5834" y="712"/>
                  </a:cubicBezTo>
                  <a:cubicBezTo>
                    <a:pt x="5812" y="662"/>
                    <a:pt x="5790" y="614"/>
                    <a:pt x="5756" y="569"/>
                  </a:cubicBezTo>
                  <a:cubicBezTo>
                    <a:pt x="5749" y="557"/>
                    <a:pt x="5737" y="551"/>
                    <a:pt x="5724" y="551"/>
                  </a:cubicBezTo>
                  <a:close/>
                  <a:moveTo>
                    <a:pt x="2347" y="687"/>
                  </a:moveTo>
                  <a:cubicBezTo>
                    <a:pt x="2333" y="687"/>
                    <a:pt x="2319" y="689"/>
                    <a:pt x="2305" y="689"/>
                  </a:cubicBezTo>
                  <a:cubicBezTo>
                    <a:pt x="2263" y="695"/>
                    <a:pt x="2221" y="698"/>
                    <a:pt x="2182" y="703"/>
                  </a:cubicBezTo>
                  <a:cubicBezTo>
                    <a:pt x="2163" y="709"/>
                    <a:pt x="2149" y="728"/>
                    <a:pt x="2152" y="751"/>
                  </a:cubicBezTo>
                  <a:cubicBezTo>
                    <a:pt x="2154" y="770"/>
                    <a:pt x="2168" y="784"/>
                    <a:pt x="2191" y="784"/>
                  </a:cubicBezTo>
                  <a:cubicBezTo>
                    <a:pt x="2193" y="784"/>
                    <a:pt x="2196" y="781"/>
                    <a:pt x="2196" y="779"/>
                  </a:cubicBezTo>
                  <a:cubicBezTo>
                    <a:pt x="2233" y="773"/>
                    <a:pt x="2272" y="770"/>
                    <a:pt x="2308" y="768"/>
                  </a:cubicBezTo>
                  <a:cubicBezTo>
                    <a:pt x="2322" y="765"/>
                    <a:pt x="2333" y="765"/>
                    <a:pt x="2347" y="765"/>
                  </a:cubicBezTo>
                  <a:cubicBezTo>
                    <a:pt x="2369" y="765"/>
                    <a:pt x="2386" y="745"/>
                    <a:pt x="2386" y="726"/>
                  </a:cubicBezTo>
                  <a:cubicBezTo>
                    <a:pt x="2386" y="703"/>
                    <a:pt x="2369" y="687"/>
                    <a:pt x="2347" y="687"/>
                  </a:cubicBezTo>
                  <a:close/>
                  <a:moveTo>
                    <a:pt x="2506" y="700"/>
                  </a:moveTo>
                  <a:cubicBezTo>
                    <a:pt x="2486" y="700"/>
                    <a:pt x="2469" y="713"/>
                    <a:pt x="2467" y="731"/>
                  </a:cubicBezTo>
                  <a:cubicBezTo>
                    <a:pt x="2461" y="754"/>
                    <a:pt x="2475" y="773"/>
                    <a:pt x="2498" y="779"/>
                  </a:cubicBezTo>
                  <a:cubicBezTo>
                    <a:pt x="2542" y="784"/>
                    <a:pt x="2595" y="798"/>
                    <a:pt x="2643" y="812"/>
                  </a:cubicBezTo>
                  <a:cubicBezTo>
                    <a:pt x="2648" y="815"/>
                    <a:pt x="2651" y="815"/>
                    <a:pt x="2654" y="815"/>
                  </a:cubicBezTo>
                  <a:cubicBezTo>
                    <a:pt x="2671" y="815"/>
                    <a:pt x="2690" y="807"/>
                    <a:pt x="2696" y="784"/>
                  </a:cubicBezTo>
                  <a:cubicBezTo>
                    <a:pt x="2698" y="765"/>
                    <a:pt x="2690" y="742"/>
                    <a:pt x="2668" y="737"/>
                  </a:cubicBezTo>
                  <a:cubicBezTo>
                    <a:pt x="2615" y="723"/>
                    <a:pt x="2565" y="712"/>
                    <a:pt x="2511" y="701"/>
                  </a:cubicBezTo>
                  <a:cubicBezTo>
                    <a:pt x="2510" y="700"/>
                    <a:pt x="2508" y="700"/>
                    <a:pt x="2506" y="700"/>
                  </a:cubicBezTo>
                  <a:close/>
                  <a:moveTo>
                    <a:pt x="2039" y="741"/>
                  </a:moveTo>
                  <a:cubicBezTo>
                    <a:pt x="2035" y="741"/>
                    <a:pt x="2031" y="741"/>
                    <a:pt x="2026" y="742"/>
                  </a:cubicBezTo>
                  <a:cubicBezTo>
                    <a:pt x="1973" y="759"/>
                    <a:pt x="1923" y="781"/>
                    <a:pt x="1875" y="809"/>
                  </a:cubicBezTo>
                  <a:cubicBezTo>
                    <a:pt x="1856" y="821"/>
                    <a:pt x="1853" y="840"/>
                    <a:pt x="1861" y="860"/>
                  </a:cubicBezTo>
                  <a:cubicBezTo>
                    <a:pt x="1870" y="876"/>
                    <a:pt x="1884" y="882"/>
                    <a:pt x="1898" y="882"/>
                  </a:cubicBezTo>
                  <a:cubicBezTo>
                    <a:pt x="1903" y="882"/>
                    <a:pt x="1912" y="882"/>
                    <a:pt x="1914" y="874"/>
                  </a:cubicBezTo>
                  <a:cubicBezTo>
                    <a:pt x="1956" y="854"/>
                    <a:pt x="2001" y="832"/>
                    <a:pt x="2051" y="815"/>
                  </a:cubicBezTo>
                  <a:cubicBezTo>
                    <a:pt x="2071" y="809"/>
                    <a:pt x="2082" y="787"/>
                    <a:pt x="2074" y="768"/>
                  </a:cubicBezTo>
                  <a:cubicBezTo>
                    <a:pt x="2069" y="750"/>
                    <a:pt x="2056" y="741"/>
                    <a:pt x="2039" y="741"/>
                  </a:cubicBezTo>
                  <a:close/>
                  <a:moveTo>
                    <a:pt x="2801" y="788"/>
                  </a:moveTo>
                  <a:cubicBezTo>
                    <a:pt x="2786" y="788"/>
                    <a:pt x="2773" y="798"/>
                    <a:pt x="2765" y="812"/>
                  </a:cubicBezTo>
                  <a:cubicBezTo>
                    <a:pt x="2754" y="834"/>
                    <a:pt x="2765" y="854"/>
                    <a:pt x="2788" y="865"/>
                  </a:cubicBezTo>
                  <a:cubicBezTo>
                    <a:pt x="2832" y="885"/>
                    <a:pt x="2880" y="907"/>
                    <a:pt x="2927" y="932"/>
                  </a:cubicBezTo>
                  <a:cubicBezTo>
                    <a:pt x="2930" y="935"/>
                    <a:pt x="2936" y="938"/>
                    <a:pt x="2944" y="938"/>
                  </a:cubicBezTo>
                  <a:cubicBezTo>
                    <a:pt x="2961" y="938"/>
                    <a:pt x="2972" y="932"/>
                    <a:pt x="2977" y="913"/>
                  </a:cubicBezTo>
                  <a:cubicBezTo>
                    <a:pt x="2989" y="896"/>
                    <a:pt x="2983" y="871"/>
                    <a:pt x="2961" y="862"/>
                  </a:cubicBezTo>
                  <a:cubicBezTo>
                    <a:pt x="2916" y="837"/>
                    <a:pt x="2866" y="812"/>
                    <a:pt x="2818" y="793"/>
                  </a:cubicBezTo>
                  <a:cubicBezTo>
                    <a:pt x="2812" y="790"/>
                    <a:pt x="2806" y="788"/>
                    <a:pt x="2801" y="788"/>
                  </a:cubicBezTo>
                  <a:close/>
                  <a:moveTo>
                    <a:pt x="5843" y="840"/>
                  </a:moveTo>
                  <a:cubicBezTo>
                    <a:pt x="5841" y="840"/>
                    <a:pt x="5839" y="840"/>
                    <a:pt x="5837" y="840"/>
                  </a:cubicBezTo>
                  <a:cubicBezTo>
                    <a:pt x="5817" y="843"/>
                    <a:pt x="5803" y="865"/>
                    <a:pt x="5806" y="885"/>
                  </a:cubicBezTo>
                  <a:cubicBezTo>
                    <a:pt x="5817" y="935"/>
                    <a:pt x="5820" y="982"/>
                    <a:pt x="5823" y="1035"/>
                  </a:cubicBezTo>
                  <a:cubicBezTo>
                    <a:pt x="5823" y="1058"/>
                    <a:pt x="5843" y="1074"/>
                    <a:pt x="5862" y="1074"/>
                  </a:cubicBezTo>
                  <a:cubicBezTo>
                    <a:pt x="5884" y="1074"/>
                    <a:pt x="5901" y="1058"/>
                    <a:pt x="5904" y="1033"/>
                  </a:cubicBezTo>
                  <a:cubicBezTo>
                    <a:pt x="5901" y="980"/>
                    <a:pt x="5893" y="924"/>
                    <a:pt x="5884" y="871"/>
                  </a:cubicBezTo>
                  <a:cubicBezTo>
                    <a:pt x="5879" y="853"/>
                    <a:pt x="5862" y="840"/>
                    <a:pt x="5843" y="840"/>
                  </a:cubicBezTo>
                  <a:close/>
                  <a:moveTo>
                    <a:pt x="1772" y="897"/>
                  </a:moveTo>
                  <a:cubicBezTo>
                    <a:pt x="1762" y="897"/>
                    <a:pt x="1752" y="900"/>
                    <a:pt x="1744" y="907"/>
                  </a:cubicBezTo>
                  <a:cubicBezTo>
                    <a:pt x="1702" y="946"/>
                    <a:pt x="1666" y="982"/>
                    <a:pt x="1633" y="1030"/>
                  </a:cubicBezTo>
                  <a:cubicBezTo>
                    <a:pt x="1622" y="1047"/>
                    <a:pt x="1624" y="1072"/>
                    <a:pt x="1644" y="1086"/>
                  </a:cubicBezTo>
                  <a:cubicBezTo>
                    <a:pt x="1649" y="1088"/>
                    <a:pt x="1658" y="1091"/>
                    <a:pt x="1666" y="1091"/>
                  </a:cubicBezTo>
                  <a:cubicBezTo>
                    <a:pt x="1677" y="1091"/>
                    <a:pt x="1689" y="1086"/>
                    <a:pt x="1694" y="1077"/>
                  </a:cubicBezTo>
                  <a:cubicBezTo>
                    <a:pt x="1728" y="1035"/>
                    <a:pt x="1761" y="996"/>
                    <a:pt x="1797" y="966"/>
                  </a:cubicBezTo>
                  <a:cubicBezTo>
                    <a:pt x="1814" y="952"/>
                    <a:pt x="1814" y="927"/>
                    <a:pt x="1800" y="910"/>
                  </a:cubicBezTo>
                  <a:cubicBezTo>
                    <a:pt x="1793" y="901"/>
                    <a:pt x="1782" y="897"/>
                    <a:pt x="1772" y="897"/>
                  </a:cubicBezTo>
                  <a:close/>
                  <a:moveTo>
                    <a:pt x="3248" y="832"/>
                  </a:moveTo>
                  <a:cubicBezTo>
                    <a:pt x="3234" y="832"/>
                    <a:pt x="3222" y="839"/>
                    <a:pt x="3215" y="854"/>
                  </a:cubicBezTo>
                  <a:cubicBezTo>
                    <a:pt x="3195" y="899"/>
                    <a:pt x="3178" y="941"/>
                    <a:pt x="3159" y="985"/>
                  </a:cubicBezTo>
                  <a:cubicBezTo>
                    <a:pt x="3142" y="971"/>
                    <a:pt x="3125" y="957"/>
                    <a:pt x="3103" y="943"/>
                  </a:cubicBezTo>
                  <a:cubicBezTo>
                    <a:pt x="3096" y="938"/>
                    <a:pt x="3089" y="936"/>
                    <a:pt x="3082" y="936"/>
                  </a:cubicBezTo>
                  <a:cubicBezTo>
                    <a:pt x="3069" y="936"/>
                    <a:pt x="3056" y="944"/>
                    <a:pt x="3047" y="954"/>
                  </a:cubicBezTo>
                  <a:cubicBezTo>
                    <a:pt x="3033" y="977"/>
                    <a:pt x="3042" y="996"/>
                    <a:pt x="3058" y="1010"/>
                  </a:cubicBezTo>
                  <a:cubicBezTo>
                    <a:pt x="3103" y="1038"/>
                    <a:pt x="3142" y="1072"/>
                    <a:pt x="3181" y="1102"/>
                  </a:cubicBezTo>
                  <a:cubicBezTo>
                    <a:pt x="3187" y="1108"/>
                    <a:pt x="3195" y="1113"/>
                    <a:pt x="3206" y="1113"/>
                  </a:cubicBezTo>
                  <a:cubicBezTo>
                    <a:pt x="3215" y="1113"/>
                    <a:pt x="3228" y="1105"/>
                    <a:pt x="3237" y="1102"/>
                  </a:cubicBezTo>
                  <a:cubicBezTo>
                    <a:pt x="3251" y="1083"/>
                    <a:pt x="3248" y="1060"/>
                    <a:pt x="3228" y="1047"/>
                  </a:cubicBezTo>
                  <a:cubicBezTo>
                    <a:pt x="3228" y="1041"/>
                    <a:pt x="3226" y="1041"/>
                    <a:pt x="3223" y="1038"/>
                  </a:cubicBezTo>
                  <a:cubicBezTo>
                    <a:pt x="3223" y="1035"/>
                    <a:pt x="3223" y="1033"/>
                    <a:pt x="3226" y="1027"/>
                  </a:cubicBezTo>
                  <a:cubicBezTo>
                    <a:pt x="3242" y="982"/>
                    <a:pt x="3265" y="935"/>
                    <a:pt x="3284" y="888"/>
                  </a:cubicBezTo>
                  <a:cubicBezTo>
                    <a:pt x="3295" y="868"/>
                    <a:pt x="3290" y="846"/>
                    <a:pt x="3268" y="837"/>
                  </a:cubicBezTo>
                  <a:cubicBezTo>
                    <a:pt x="3261" y="834"/>
                    <a:pt x="3254" y="832"/>
                    <a:pt x="3248" y="832"/>
                  </a:cubicBezTo>
                  <a:close/>
                  <a:moveTo>
                    <a:pt x="3320" y="1137"/>
                  </a:moveTo>
                  <a:cubicBezTo>
                    <a:pt x="3311" y="1137"/>
                    <a:pt x="3301" y="1140"/>
                    <a:pt x="3293" y="1147"/>
                  </a:cubicBezTo>
                  <a:cubicBezTo>
                    <a:pt x="3276" y="1161"/>
                    <a:pt x="3276" y="1186"/>
                    <a:pt x="3290" y="1203"/>
                  </a:cubicBezTo>
                  <a:cubicBezTo>
                    <a:pt x="3326" y="1245"/>
                    <a:pt x="3354" y="1284"/>
                    <a:pt x="3379" y="1323"/>
                  </a:cubicBezTo>
                  <a:cubicBezTo>
                    <a:pt x="3387" y="1337"/>
                    <a:pt x="3401" y="1342"/>
                    <a:pt x="3415" y="1342"/>
                  </a:cubicBezTo>
                  <a:cubicBezTo>
                    <a:pt x="3421" y="1342"/>
                    <a:pt x="3429" y="1342"/>
                    <a:pt x="3435" y="1331"/>
                  </a:cubicBezTo>
                  <a:cubicBezTo>
                    <a:pt x="3457" y="1323"/>
                    <a:pt x="3460" y="1298"/>
                    <a:pt x="3449" y="1281"/>
                  </a:cubicBezTo>
                  <a:cubicBezTo>
                    <a:pt x="3421" y="1239"/>
                    <a:pt x="3390" y="1197"/>
                    <a:pt x="3348" y="1150"/>
                  </a:cubicBezTo>
                  <a:cubicBezTo>
                    <a:pt x="3341" y="1141"/>
                    <a:pt x="3331" y="1137"/>
                    <a:pt x="3320" y="1137"/>
                  </a:cubicBezTo>
                  <a:close/>
                  <a:moveTo>
                    <a:pt x="3143" y="1128"/>
                  </a:moveTo>
                  <a:cubicBezTo>
                    <a:pt x="3126" y="1128"/>
                    <a:pt x="3113" y="1140"/>
                    <a:pt x="3109" y="1158"/>
                  </a:cubicBezTo>
                  <a:cubicBezTo>
                    <a:pt x="3095" y="1214"/>
                    <a:pt x="3083" y="1270"/>
                    <a:pt x="3081" y="1317"/>
                  </a:cubicBezTo>
                  <a:cubicBezTo>
                    <a:pt x="3075" y="1339"/>
                    <a:pt x="3095" y="1356"/>
                    <a:pt x="3114" y="1359"/>
                  </a:cubicBezTo>
                  <a:lnTo>
                    <a:pt x="3117" y="1359"/>
                  </a:lnTo>
                  <a:cubicBezTo>
                    <a:pt x="3139" y="1359"/>
                    <a:pt x="3156" y="1342"/>
                    <a:pt x="3159" y="1325"/>
                  </a:cubicBezTo>
                  <a:cubicBezTo>
                    <a:pt x="3162" y="1281"/>
                    <a:pt x="3170" y="1228"/>
                    <a:pt x="3184" y="1175"/>
                  </a:cubicBezTo>
                  <a:cubicBezTo>
                    <a:pt x="3189" y="1158"/>
                    <a:pt x="3178" y="1136"/>
                    <a:pt x="3156" y="1130"/>
                  </a:cubicBezTo>
                  <a:cubicBezTo>
                    <a:pt x="3151" y="1129"/>
                    <a:pt x="3147" y="1128"/>
                    <a:pt x="3143" y="1128"/>
                  </a:cubicBezTo>
                  <a:close/>
                  <a:moveTo>
                    <a:pt x="1587" y="1145"/>
                  </a:moveTo>
                  <a:cubicBezTo>
                    <a:pt x="1573" y="1145"/>
                    <a:pt x="1560" y="1154"/>
                    <a:pt x="1552" y="1169"/>
                  </a:cubicBezTo>
                  <a:cubicBezTo>
                    <a:pt x="1527" y="1214"/>
                    <a:pt x="1507" y="1267"/>
                    <a:pt x="1490" y="1317"/>
                  </a:cubicBezTo>
                  <a:cubicBezTo>
                    <a:pt x="1482" y="1339"/>
                    <a:pt x="1493" y="1359"/>
                    <a:pt x="1513" y="1367"/>
                  </a:cubicBezTo>
                  <a:cubicBezTo>
                    <a:pt x="1518" y="1370"/>
                    <a:pt x="1524" y="1370"/>
                    <a:pt x="1527" y="1370"/>
                  </a:cubicBezTo>
                  <a:cubicBezTo>
                    <a:pt x="1541" y="1370"/>
                    <a:pt x="1555" y="1359"/>
                    <a:pt x="1566" y="1342"/>
                  </a:cubicBezTo>
                  <a:cubicBezTo>
                    <a:pt x="1580" y="1295"/>
                    <a:pt x="1599" y="1245"/>
                    <a:pt x="1622" y="1203"/>
                  </a:cubicBezTo>
                  <a:cubicBezTo>
                    <a:pt x="1633" y="1186"/>
                    <a:pt x="1624" y="1161"/>
                    <a:pt x="1605" y="1150"/>
                  </a:cubicBezTo>
                  <a:cubicBezTo>
                    <a:pt x="1599" y="1146"/>
                    <a:pt x="1593" y="1145"/>
                    <a:pt x="1587" y="1145"/>
                  </a:cubicBezTo>
                  <a:close/>
                  <a:moveTo>
                    <a:pt x="5854" y="1147"/>
                  </a:moveTo>
                  <a:cubicBezTo>
                    <a:pt x="5835" y="1147"/>
                    <a:pt x="5820" y="1163"/>
                    <a:pt x="5817" y="1183"/>
                  </a:cubicBezTo>
                  <a:cubicBezTo>
                    <a:pt x="5809" y="1231"/>
                    <a:pt x="5803" y="1284"/>
                    <a:pt x="5790" y="1331"/>
                  </a:cubicBezTo>
                  <a:cubicBezTo>
                    <a:pt x="5781" y="1353"/>
                    <a:pt x="5795" y="1373"/>
                    <a:pt x="5817" y="1381"/>
                  </a:cubicBezTo>
                  <a:cubicBezTo>
                    <a:pt x="5820" y="1384"/>
                    <a:pt x="5823" y="1384"/>
                    <a:pt x="5829" y="1384"/>
                  </a:cubicBezTo>
                  <a:cubicBezTo>
                    <a:pt x="5845" y="1384"/>
                    <a:pt x="5859" y="1370"/>
                    <a:pt x="5865" y="1345"/>
                  </a:cubicBezTo>
                  <a:cubicBezTo>
                    <a:pt x="5876" y="1298"/>
                    <a:pt x="5887" y="1242"/>
                    <a:pt x="5893" y="1189"/>
                  </a:cubicBezTo>
                  <a:cubicBezTo>
                    <a:pt x="5898" y="1169"/>
                    <a:pt x="5879" y="1150"/>
                    <a:pt x="5859" y="1147"/>
                  </a:cubicBezTo>
                  <a:cubicBezTo>
                    <a:pt x="5858" y="1147"/>
                    <a:pt x="5856" y="1147"/>
                    <a:pt x="5854" y="1147"/>
                  </a:cubicBezTo>
                  <a:close/>
                  <a:moveTo>
                    <a:pt x="5780" y="1456"/>
                  </a:moveTo>
                  <a:cubicBezTo>
                    <a:pt x="5765" y="1456"/>
                    <a:pt x="5751" y="1465"/>
                    <a:pt x="5745" y="1482"/>
                  </a:cubicBezTo>
                  <a:cubicBezTo>
                    <a:pt x="5739" y="1496"/>
                    <a:pt x="5736" y="1501"/>
                    <a:pt x="5734" y="1507"/>
                  </a:cubicBezTo>
                  <a:cubicBezTo>
                    <a:pt x="5725" y="1521"/>
                    <a:pt x="5725" y="1538"/>
                    <a:pt x="5739" y="1551"/>
                  </a:cubicBezTo>
                  <a:cubicBezTo>
                    <a:pt x="5748" y="1557"/>
                    <a:pt x="5759" y="1563"/>
                    <a:pt x="5767" y="1563"/>
                  </a:cubicBezTo>
                  <a:cubicBezTo>
                    <a:pt x="5778" y="1563"/>
                    <a:pt x="5787" y="1554"/>
                    <a:pt x="5795" y="1554"/>
                  </a:cubicBezTo>
                  <a:cubicBezTo>
                    <a:pt x="5798" y="1549"/>
                    <a:pt x="5803" y="1549"/>
                    <a:pt x="5817" y="1512"/>
                  </a:cubicBezTo>
                  <a:cubicBezTo>
                    <a:pt x="5829" y="1493"/>
                    <a:pt x="5817" y="1471"/>
                    <a:pt x="5795" y="1459"/>
                  </a:cubicBezTo>
                  <a:cubicBezTo>
                    <a:pt x="5790" y="1457"/>
                    <a:pt x="5785" y="1456"/>
                    <a:pt x="5780" y="1456"/>
                  </a:cubicBezTo>
                  <a:close/>
                  <a:moveTo>
                    <a:pt x="3466" y="1412"/>
                  </a:moveTo>
                  <a:cubicBezTo>
                    <a:pt x="3446" y="1412"/>
                    <a:pt x="3424" y="1429"/>
                    <a:pt x="3424" y="1451"/>
                  </a:cubicBezTo>
                  <a:cubicBezTo>
                    <a:pt x="3421" y="1471"/>
                    <a:pt x="3415" y="1507"/>
                    <a:pt x="3360" y="1532"/>
                  </a:cubicBezTo>
                  <a:cubicBezTo>
                    <a:pt x="3340" y="1540"/>
                    <a:pt x="3326" y="1563"/>
                    <a:pt x="3337" y="1582"/>
                  </a:cubicBezTo>
                  <a:cubicBezTo>
                    <a:pt x="3340" y="1596"/>
                    <a:pt x="3354" y="1607"/>
                    <a:pt x="3374" y="1607"/>
                  </a:cubicBezTo>
                  <a:cubicBezTo>
                    <a:pt x="3376" y="1607"/>
                    <a:pt x="3382" y="1607"/>
                    <a:pt x="3390" y="1604"/>
                  </a:cubicBezTo>
                  <a:cubicBezTo>
                    <a:pt x="3480" y="1568"/>
                    <a:pt x="3502" y="1501"/>
                    <a:pt x="3505" y="1454"/>
                  </a:cubicBezTo>
                  <a:cubicBezTo>
                    <a:pt x="3505" y="1434"/>
                    <a:pt x="3488" y="1412"/>
                    <a:pt x="3466" y="1412"/>
                  </a:cubicBezTo>
                  <a:close/>
                  <a:moveTo>
                    <a:pt x="3128" y="1435"/>
                  </a:moveTo>
                  <a:cubicBezTo>
                    <a:pt x="3124" y="1435"/>
                    <a:pt x="3121" y="1436"/>
                    <a:pt x="3117" y="1437"/>
                  </a:cubicBezTo>
                  <a:cubicBezTo>
                    <a:pt x="3097" y="1440"/>
                    <a:pt x="3081" y="1462"/>
                    <a:pt x="3086" y="1482"/>
                  </a:cubicBezTo>
                  <a:cubicBezTo>
                    <a:pt x="3103" y="1565"/>
                    <a:pt x="3150" y="1616"/>
                    <a:pt x="3209" y="1630"/>
                  </a:cubicBezTo>
                  <a:lnTo>
                    <a:pt x="3220" y="1630"/>
                  </a:lnTo>
                  <a:cubicBezTo>
                    <a:pt x="3237" y="1630"/>
                    <a:pt x="3254" y="1618"/>
                    <a:pt x="3256" y="1596"/>
                  </a:cubicBezTo>
                  <a:cubicBezTo>
                    <a:pt x="3259" y="1577"/>
                    <a:pt x="3248" y="1557"/>
                    <a:pt x="3226" y="1551"/>
                  </a:cubicBezTo>
                  <a:cubicBezTo>
                    <a:pt x="3187" y="1546"/>
                    <a:pt x="3173" y="1504"/>
                    <a:pt x="3164" y="1468"/>
                  </a:cubicBezTo>
                  <a:cubicBezTo>
                    <a:pt x="3160" y="1451"/>
                    <a:pt x="3145" y="1435"/>
                    <a:pt x="3128" y="1435"/>
                  </a:cubicBezTo>
                  <a:close/>
                  <a:moveTo>
                    <a:pt x="1483" y="1447"/>
                  </a:moveTo>
                  <a:cubicBezTo>
                    <a:pt x="1465" y="1447"/>
                    <a:pt x="1451" y="1460"/>
                    <a:pt x="1449" y="1479"/>
                  </a:cubicBezTo>
                  <a:cubicBezTo>
                    <a:pt x="1437" y="1526"/>
                    <a:pt x="1429" y="1582"/>
                    <a:pt x="1423" y="1635"/>
                  </a:cubicBezTo>
                  <a:cubicBezTo>
                    <a:pt x="1421" y="1657"/>
                    <a:pt x="1437" y="1674"/>
                    <a:pt x="1457" y="1677"/>
                  </a:cubicBezTo>
                  <a:lnTo>
                    <a:pt x="1463" y="1677"/>
                  </a:lnTo>
                  <a:cubicBezTo>
                    <a:pt x="1482" y="1677"/>
                    <a:pt x="1499" y="1660"/>
                    <a:pt x="1499" y="1644"/>
                  </a:cubicBezTo>
                  <a:cubicBezTo>
                    <a:pt x="1507" y="1593"/>
                    <a:pt x="1513" y="1540"/>
                    <a:pt x="1524" y="1493"/>
                  </a:cubicBezTo>
                  <a:cubicBezTo>
                    <a:pt x="1527" y="1471"/>
                    <a:pt x="1513" y="1451"/>
                    <a:pt x="1493" y="1448"/>
                  </a:cubicBezTo>
                  <a:cubicBezTo>
                    <a:pt x="1490" y="1447"/>
                    <a:pt x="1487" y="1447"/>
                    <a:pt x="1483" y="1447"/>
                  </a:cubicBezTo>
                  <a:close/>
                  <a:moveTo>
                    <a:pt x="919" y="1816"/>
                  </a:moveTo>
                  <a:cubicBezTo>
                    <a:pt x="896" y="1816"/>
                    <a:pt x="879" y="1833"/>
                    <a:pt x="879" y="1856"/>
                  </a:cubicBezTo>
                  <a:cubicBezTo>
                    <a:pt x="879" y="1875"/>
                    <a:pt x="896" y="1895"/>
                    <a:pt x="919" y="1895"/>
                  </a:cubicBezTo>
                  <a:cubicBezTo>
                    <a:pt x="966" y="1895"/>
                    <a:pt x="1019" y="1900"/>
                    <a:pt x="1066" y="1909"/>
                  </a:cubicBezTo>
                  <a:lnTo>
                    <a:pt x="1075" y="1909"/>
                  </a:lnTo>
                  <a:cubicBezTo>
                    <a:pt x="1091" y="1909"/>
                    <a:pt x="1108" y="1895"/>
                    <a:pt x="1108" y="1875"/>
                  </a:cubicBezTo>
                  <a:cubicBezTo>
                    <a:pt x="1114" y="1856"/>
                    <a:pt x="1100" y="1833"/>
                    <a:pt x="1078" y="1830"/>
                  </a:cubicBezTo>
                  <a:cubicBezTo>
                    <a:pt x="1025" y="1825"/>
                    <a:pt x="969" y="1816"/>
                    <a:pt x="919" y="1816"/>
                  </a:cubicBezTo>
                  <a:close/>
                  <a:moveTo>
                    <a:pt x="758" y="1827"/>
                  </a:moveTo>
                  <a:cubicBezTo>
                    <a:pt x="757" y="1827"/>
                    <a:pt x="755" y="1827"/>
                    <a:pt x="754" y="1828"/>
                  </a:cubicBezTo>
                  <a:cubicBezTo>
                    <a:pt x="701" y="1833"/>
                    <a:pt x="648" y="1844"/>
                    <a:pt x="598" y="1861"/>
                  </a:cubicBezTo>
                  <a:cubicBezTo>
                    <a:pt x="575" y="1870"/>
                    <a:pt x="561" y="1889"/>
                    <a:pt x="570" y="1911"/>
                  </a:cubicBezTo>
                  <a:cubicBezTo>
                    <a:pt x="575" y="1928"/>
                    <a:pt x="589" y="1939"/>
                    <a:pt x="606" y="1939"/>
                  </a:cubicBezTo>
                  <a:lnTo>
                    <a:pt x="617" y="1939"/>
                  </a:lnTo>
                  <a:cubicBezTo>
                    <a:pt x="667" y="1925"/>
                    <a:pt x="715" y="1914"/>
                    <a:pt x="762" y="1909"/>
                  </a:cubicBezTo>
                  <a:cubicBezTo>
                    <a:pt x="785" y="1903"/>
                    <a:pt x="801" y="1883"/>
                    <a:pt x="799" y="1861"/>
                  </a:cubicBezTo>
                  <a:cubicBezTo>
                    <a:pt x="796" y="1843"/>
                    <a:pt x="777" y="1827"/>
                    <a:pt x="758" y="1827"/>
                  </a:cubicBezTo>
                  <a:close/>
                  <a:moveTo>
                    <a:pt x="1444" y="1754"/>
                  </a:moveTo>
                  <a:cubicBezTo>
                    <a:pt x="1426" y="1754"/>
                    <a:pt x="1412" y="1774"/>
                    <a:pt x="1412" y="1791"/>
                  </a:cubicBezTo>
                  <a:lnTo>
                    <a:pt x="1412" y="1814"/>
                  </a:lnTo>
                  <a:cubicBezTo>
                    <a:pt x="1412" y="1858"/>
                    <a:pt x="1415" y="1909"/>
                    <a:pt x="1421" y="1953"/>
                  </a:cubicBezTo>
                  <a:cubicBezTo>
                    <a:pt x="1421" y="1970"/>
                    <a:pt x="1437" y="1987"/>
                    <a:pt x="1457" y="1987"/>
                  </a:cubicBezTo>
                  <a:lnTo>
                    <a:pt x="1463" y="1987"/>
                  </a:lnTo>
                  <a:cubicBezTo>
                    <a:pt x="1482" y="1987"/>
                    <a:pt x="1499" y="1967"/>
                    <a:pt x="1496" y="1945"/>
                  </a:cubicBezTo>
                  <a:cubicBezTo>
                    <a:pt x="1493" y="1903"/>
                    <a:pt x="1490" y="1858"/>
                    <a:pt x="1490" y="1814"/>
                  </a:cubicBezTo>
                  <a:lnTo>
                    <a:pt x="1490" y="1791"/>
                  </a:lnTo>
                  <a:cubicBezTo>
                    <a:pt x="1490" y="1772"/>
                    <a:pt x="1471" y="1755"/>
                    <a:pt x="1451" y="1755"/>
                  </a:cubicBezTo>
                  <a:cubicBezTo>
                    <a:pt x="1449" y="1755"/>
                    <a:pt x="1447" y="1754"/>
                    <a:pt x="1444" y="1754"/>
                  </a:cubicBezTo>
                  <a:close/>
                  <a:moveTo>
                    <a:pt x="1223" y="1867"/>
                  </a:moveTo>
                  <a:cubicBezTo>
                    <a:pt x="1208" y="1867"/>
                    <a:pt x="1193" y="1877"/>
                    <a:pt x="1189" y="1895"/>
                  </a:cubicBezTo>
                  <a:cubicBezTo>
                    <a:pt x="1184" y="1914"/>
                    <a:pt x="1192" y="1936"/>
                    <a:pt x="1214" y="1942"/>
                  </a:cubicBezTo>
                  <a:cubicBezTo>
                    <a:pt x="1259" y="1956"/>
                    <a:pt x="1309" y="1973"/>
                    <a:pt x="1354" y="1998"/>
                  </a:cubicBezTo>
                  <a:cubicBezTo>
                    <a:pt x="1357" y="1998"/>
                    <a:pt x="1365" y="2001"/>
                    <a:pt x="1370" y="2001"/>
                  </a:cubicBezTo>
                  <a:cubicBezTo>
                    <a:pt x="1384" y="2001"/>
                    <a:pt x="1398" y="1995"/>
                    <a:pt x="1404" y="1981"/>
                  </a:cubicBezTo>
                  <a:cubicBezTo>
                    <a:pt x="1415" y="1964"/>
                    <a:pt x="1410" y="1939"/>
                    <a:pt x="1387" y="1928"/>
                  </a:cubicBezTo>
                  <a:cubicBezTo>
                    <a:pt x="1340" y="1909"/>
                    <a:pt x="1290" y="1886"/>
                    <a:pt x="1237" y="1870"/>
                  </a:cubicBezTo>
                  <a:cubicBezTo>
                    <a:pt x="1232" y="1868"/>
                    <a:pt x="1228" y="1867"/>
                    <a:pt x="1223" y="1867"/>
                  </a:cubicBezTo>
                  <a:close/>
                  <a:moveTo>
                    <a:pt x="465" y="1916"/>
                  </a:moveTo>
                  <a:cubicBezTo>
                    <a:pt x="458" y="1916"/>
                    <a:pt x="450" y="1918"/>
                    <a:pt x="444" y="1923"/>
                  </a:cubicBezTo>
                  <a:cubicBezTo>
                    <a:pt x="394" y="1950"/>
                    <a:pt x="352" y="1984"/>
                    <a:pt x="310" y="2023"/>
                  </a:cubicBezTo>
                  <a:cubicBezTo>
                    <a:pt x="294" y="2037"/>
                    <a:pt x="294" y="2062"/>
                    <a:pt x="310" y="2079"/>
                  </a:cubicBezTo>
                  <a:cubicBezTo>
                    <a:pt x="319" y="2090"/>
                    <a:pt x="327" y="2093"/>
                    <a:pt x="338" y="2093"/>
                  </a:cubicBezTo>
                  <a:cubicBezTo>
                    <a:pt x="352" y="2093"/>
                    <a:pt x="361" y="2090"/>
                    <a:pt x="366" y="2076"/>
                  </a:cubicBezTo>
                  <a:cubicBezTo>
                    <a:pt x="402" y="2040"/>
                    <a:pt x="439" y="2012"/>
                    <a:pt x="481" y="1987"/>
                  </a:cubicBezTo>
                  <a:cubicBezTo>
                    <a:pt x="503" y="1978"/>
                    <a:pt x="506" y="1956"/>
                    <a:pt x="494" y="1936"/>
                  </a:cubicBezTo>
                  <a:cubicBezTo>
                    <a:pt x="489" y="1922"/>
                    <a:pt x="477" y="1916"/>
                    <a:pt x="465" y="1916"/>
                  </a:cubicBezTo>
                  <a:close/>
                  <a:moveTo>
                    <a:pt x="1502" y="2001"/>
                  </a:moveTo>
                  <a:cubicBezTo>
                    <a:pt x="1490" y="2001"/>
                    <a:pt x="1477" y="2008"/>
                    <a:pt x="1468" y="2020"/>
                  </a:cubicBezTo>
                  <a:cubicBezTo>
                    <a:pt x="1463" y="2034"/>
                    <a:pt x="1463" y="2051"/>
                    <a:pt x="1471" y="2065"/>
                  </a:cubicBezTo>
                  <a:lnTo>
                    <a:pt x="1468" y="2065"/>
                  </a:lnTo>
                  <a:cubicBezTo>
                    <a:pt x="1446" y="2068"/>
                    <a:pt x="1435" y="2090"/>
                    <a:pt x="1437" y="2109"/>
                  </a:cubicBezTo>
                  <a:cubicBezTo>
                    <a:pt x="1443" y="2162"/>
                    <a:pt x="1454" y="2218"/>
                    <a:pt x="1468" y="2266"/>
                  </a:cubicBezTo>
                  <a:cubicBezTo>
                    <a:pt x="1471" y="2285"/>
                    <a:pt x="1490" y="2299"/>
                    <a:pt x="1507" y="2299"/>
                  </a:cubicBezTo>
                  <a:cubicBezTo>
                    <a:pt x="1510" y="2299"/>
                    <a:pt x="1513" y="2299"/>
                    <a:pt x="1518" y="2302"/>
                  </a:cubicBezTo>
                  <a:cubicBezTo>
                    <a:pt x="1538" y="2294"/>
                    <a:pt x="1552" y="2274"/>
                    <a:pt x="1546" y="2252"/>
                  </a:cubicBezTo>
                  <a:cubicBezTo>
                    <a:pt x="1532" y="2207"/>
                    <a:pt x="1524" y="2154"/>
                    <a:pt x="1513" y="2104"/>
                  </a:cubicBezTo>
                  <a:lnTo>
                    <a:pt x="1513" y="2098"/>
                  </a:lnTo>
                  <a:cubicBezTo>
                    <a:pt x="1541" y="2121"/>
                    <a:pt x="1569" y="2146"/>
                    <a:pt x="1596" y="2168"/>
                  </a:cubicBezTo>
                  <a:cubicBezTo>
                    <a:pt x="1606" y="2175"/>
                    <a:pt x="1616" y="2178"/>
                    <a:pt x="1625" y="2178"/>
                  </a:cubicBezTo>
                  <a:cubicBezTo>
                    <a:pt x="1635" y="2178"/>
                    <a:pt x="1645" y="2174"/>
                    <a:pt x="1652" y="2165"/>
                  </a:cubicBezTo>
                  <a:cubicBezTo>
                    <a:pt x="1666" y="2148"/>
                    <a:pt x="1666" y="2123"/>
                    <a:pt x="1649" y="2109"/>
                  </a:cubicBezTo>
                  <a:cubicBezTo>
                    <a:pt x="1610" y="2076"/>
                    <a:pt x="1569" y="2040"/>
                    <a:pt x="1524" y="2009"/>
                  </a:cubicBezTo>
                  <a:cubicBezTo>
                    <a:pt x="1518" y="2004"/>
                    <a:pt x="1510" y="2001"/>
                    <a:pt x="1502" y="2001"/>
                  </a:cubicBezTo>
                  <a:close/>
                  <a:moveTo>
                    <a:pt x="238" y="2138"/>
                  </a:moveTo>
                  <a:cubicBezTo>
                    <a:pt x="226" y="2138"/>
                    <a:pt x="216" y="2144"/>
                    <a:pt x="207" y="2154"/>
                  </a:cubicBezTo>
                  <a:cubicBezTo>
                    <a:pt x="179" y="2196"/>
                    <a:pt x="154" y="2246"/>
                    <a:pt x="129" y="2299"/>
                  </a:cubicBezTo>
                  <a:cubicBezTo>
                    <a:pt x="123" y="2319"/>
                    <a:pt x="129" y="2341"/>
                    <a:pt x="151" y="2349"/>
                  </a:cubicBezTo>
                  <a:cubicBezTo>
                    <a:pt x="157" y="2349"/>
                    <a:pt x="160" y="2355"/>
                    <a:pt x="168" y="2355"/>
                  </a:cubicBezTo>
                  <a:cubicBezTo>
                    <a:pt x="182" y="2355"/>
                    <a:pt x="196" y="2344"/>
                    <a:pt x="202" y="2330"/>
                  </a:cubicBezTo>
                  <a:cubicBezTo>
                    <a:pt x="224" y="2280"/>
                    <a:pt x="243" y="2235"/>
                    <a:pt x="271" y="2196"/>
                  </a:cubicBezTo>
                  <a:cubicBezTo>
                    <a:pt x="285" y="2179"/>
                    <a:pt x="280" y="2157"/>
                    <a:pt x="263" y="2146"/>
                  </a:cubicBezTo>
                  <a:cubicBezTo>
                    <a:pt x="254" y="2140"/>
                    <a:pt x="246" y="2138"/>
                    <a:pt x="238" y="2138"/>
                  </a:cubicBezTo>
                  <a:close/>
                  <a:moveTo>
                    <a:pt x="1734" y="2212"/>
                  </a:moveTo>
                  <a:cubicBezTo>
                    <a:pt x="1725" y="2212"/>
                    <a:pt x="1716" y="2215"/>
                    <a:pt x="1708" y="2221"/>
                  </a:cubicBezTo>
                  <a:cubicBezTo>
                    <a:pt x="1691" y="2235"/>
                    <a:pt x="1689" y="2260"/>
                    <a:pt x="1702" y="2277"/>
                  </a:cubicBezTo>
                  <a:cubicBezTo>
                    <a:pt x="1733" y="2319"/>
                    <a:pt x="1758" y="2361"/>
                    <a:pt x="1778" y="2402"/>
                  </a:cubicBezTo>
                  <a:cubicBezTo>
                    <a:pt x="1786" y="2416"/>
                    <a:pt x="1800" y="2427"/>
                    <a:pt x="1814" y="2427"/>
                  </a:cubicBezTo>
                  <a:cubicBezTo>
                    <a:pt x="1820" y="2427"/>
                    <a:pt x="1825" y="2427"/>
                    <a:pt x="1831" y="2419"/>
                  </a:cubicBezTo>
                  <a:cubicBezTo>
                    <a:pt x="1853" y="2408"/>
                    <a:pt x="1861" y="2388"/>
                    <a:pt x="1853" y="2366"/>
                  </a:cubicBezTo>
                  <a:cubicBezTo>
                    <a:pt x="1831" y="2321"/>
                    <a:pt x="1800" y="2277"/>
                    <a:pt x="1764" y="2227"/>
                  </a:cubicBezTo>
                  <a:cubicBezTo>
                    <a:pt x="1756" y="2217"/>
                    <a:pt x="1745" y="2212"/>
                    <a:pt x="1734" y="2212"/>
                  </a:cubicBezTo>
                  <a:close/>
                  <a:moveTo>
                    <a:pt x="1558" y="2373"/>
                  </a:moveTo>
                  <a:cubicBezTo>
                    <a:pt x="1554" y="2373"/>
                    <a:pt x="1550" y="2373"/>
                    <a:pt x="1546" y="2374"/>
                  </a:cubicBezTo>
                  <a:cubicBezTo>
                    <a:pt x="1524" y="2383"/>
                    <a:pt x="1513" y="2402"/>
                    <a:pt x="1521" y="2425"/>
                  </a:cubicBezTo>
                  <a:cubicBezTo>
                    <a:pt x="1541" y="2483"/>
                    <a:pt x="1566" y="2531"/>
                    <a:pt x="1594" y="2570"/>
                  </a:cubicBezTo>
                  <a:cubicBezTo>
                    <a:pt x="1602" y="2581"/>
                    <a:pt x="1610" y="2586"/>
                    <a:pt x="1624" y="2586"/>
                  </a:cubicBezTo>
                  <a:lnTo>
                    <a:pt x="1649" y="2586"/>
                  </a:lnTo>
                  <a:cubicBezTo>
                    <a:pt x="1666" y="2573"/>
                    <a:pt x="1675" y="2550"/>
                    <a:pt x="1661" y="2531"/>
                  </a:cubicBezTo>
                  <a:cubicBezTo>
                    <a:pt x="1636" y="2497"/>
                    <a:pt x="1616" y="2453"/>
                    <a:pt x="1594" y="2400"/>
                  </a:cubicBezTo>
                  <a:cubicBezTo>
                    <a:pt x="1589" y="2382"/>
                    <a:pt x="1574" y="2373"/>
                    <a:pt x="1558" y="2373"/>
                  </a:cubicBezTo>
                  <a:close/>
                  <a:moveTo>
                    <a:pt x="112" y="2423"/>
                  </a:moveTo>
                  <a:cubicBezTo>
                    <a:pt x="95" y="2423"/>
                    <a:pt x="80" y="2434"/>
                    <a:pt x="73" y="2453"/>
                  </a:cubicBezTo>
                  <a:cubicBezTo>
                    <a:pt x="59" y="2500"/>
                    <a:pt x="45" y="2556"/>
                    <a:pt x="34" y="2609"/>
                  </a:cubicBezTo>
                  <a:cubicBezTo>
                    <a:pt x="31" y="2628"/>
                    <a:pt x="45" y="2651"/>
                    <a:pt x="68" y="2653"/>
                  </a:cubicBezTo>
                  <a:lnTo>
                    <a:pt x="73" y="2653"/>
                  </a:lnTo>
                  <a:cubicBezTo>
                    <a:pt x="90" y="2653"/>
                    <a:pt x="109" y="2639"/>
                    <a:pt x="112" y="2617"/>
                  </a:cubicBezTo>
                  <a:cubicBezTo>
                    <a:pt x="123" y="2570"/>
                    <a:pt x="137" y="2517"/>
                    <a:pt x="151" y="2472"/>
                  </a:cubicBezTo>
                  <a:cubicBezTo>
                    <a:pt x="154" y="2453"/>
                    <a:pt x="143" y="2430"/>
                    <a:pt x="123" y="2425"/>
                  </a:cubicBezTo>
                  <a:cubicBezTo>
                    <a:pt x="120" y="2424"/>
                    <a:pt x="116" y="2423"/>
                    <a:pt x="112" y="2423"/>
                  </a:cubicBezTo>
                  <a:close/>
                  <a:moveTo>
                    <a:pt x="1848" y="2500"/>
                  </a:moveTo>
                  <a:cubicBezTo>
                    <a:pt x="1828" y="2500"/>
                    <a:pt x="1814" y="2515"/>
                    <a:pt x="1811" y="2533"/>
                  </a:cubicBezTo>
                  <a:cubicBezTo>
                    <a:pt x="1806" y="2570"/>
                    <a:pt x="1789" y="2586"/>
                    <a:pt x="1758" y="2598"/>
                  </a:cubicBezTo>
                  <a:cubicBezTo>
                    <a:pt x="1755" y="2600"/>
                    <a:pt x="1750" y="2600"/>
                    <a:pt x="1747" y="2600"/>
                  </a:cubicBezTo>
                  <a:lnTo>
                    <a:pt x="1744" y="2639"/>
                  </a:lnTo>
                  <a:lnTo>
                    <a:pt x="1747" y="2679"/>
                  </a:lnTo>
                  <a:cubicBezTo>
                    <a:pt x="1755" y="2679"/>
                    <a:pt x="1764" y="2679"/>
                    <a:pt x="1775" y="2670"/>
                  </a:cubicBezTo>
                  <a:cubicBezTo>
                    <a:pt x="1839" y="2656"/>
                    <a:pt x="1881" y="2609"/>
                    <a:pt x="1887" y="2542"/>
                  </a:cubicBezTo>
                  <a:cubicBezTo>
                    <a:pt x="1889" y="2520"/>
                    <a:pt x="1873" y="2503"/>
                    <a:pt x="1853" y="2500"/>
                  </a:cubicBezTo>
                  <a:cubicBezTo>
                    <a:pt x="1851" y="2500"/>
                    <a:pt x="1850" y="2500"/>
                    <a:pt x="1848" y="2500"/>
                  </a:cubicBezTo>
                  <a:close/>
                  <a:moveTo>
                    <a:pt x="48" y="2730"/>
                  </a:moveTo>
                  <a:cubicBezTo>
                    <a:pt x="30" y="2730"/>
                    <a:pt x="17" y="2746"/>
                    <a:pt x="15" y="2765"/>
                  </a:cubicBezTo>
                  <a:cubicBezTo>
                    <a:pt x="1" y="2860"/>
                    <a:pt x="1" y="2921"/>
                    <a:pt x="1" y="2927"/>
                  </a:cubicBezTo>
                  <a:cubicBezTo>
                    <a:pt x="1" y="2946"/>
                    <a:pt x="17" y="2963"/>
                    <a:pt x="40" y="2963"/>
                  </a:cubicBezTo>
                  <a:cubicBezTo>
                    <a:pt x="59" y="2963"/>
                    <a:pt x="76" y="2946"/>
                    <a:pt x="82" y="2924"/>
                  </a:cubicBezTo>
                  <a:cubicBezTo>
                    <a:pt x="82" y="2921"/>
                    <a:pt x="82" y="2863"/>
                    <a:pt x="90" y="2773"/>
                  </a:cubicBezTo>
                  <a:cubicBezTo>
                    <a:pt x="96" y="2751"/>
                    <a:pt x="76" y="2734"/>
                    <a:pt x="56" y="2732"/>
                  </a:cubicBezTo>
                  <a:cubicBezTo>
                    <a:pt x="54" y="2731"/>
                    <a:pt x="51" y="2730"/>
                    <a:pt x="48" y="273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16"/>
            <p:cNvSpPr/>
            <p:nvPr/>
          </p:nvSpPr>
          <p:spPr>
            <a:xfrm rot="-922284">
              <a:off x="1691611" y="1229668"/>
              <a:ext cx="307854" cy="166112"/>
            </a:xfrm>
            <a:custGeom>
              <a:avLst/>
              <a:gdLst/>
              <a:ahLst/>
              <a:cxnLst/>
              <a:rect l="l" t="t" r="r" b="b"/>
              <a:pathLst>
                <a:path w="4813" h="2597" extrusionOk="0">
                  <a:moveTo>
                    <a:pt x="4701" y="0"/>
                  </a:moveTo>
                  <a:cubicBezTo>
                    <a:pt x="4698" y="0"/>
                    <a:pt x="4694" y="1"/>
                    <a:pt x="4690" y="2"/>
                  </a:cubicBezTo>
                  <a:cubicBezTo>
                    <a:pt x="4670" y="10"/>
                    <a:pt x="4659" y="30"/>
                    <a:pt x="4665" y="52"/>
                  </a:cubicBezTo>
                  <a:cubicBezTo>
                    <a:pt x="4665" y="52"/>
                    <a:pt x="4687" y="111"/>
                    <a:pt x="4704" y="197"/>
                  </a:cubicBezTo>
                  <a:cubicBezTo>
                    <a:pt x="4707" y="217"/>
                    <a:pt x="4726" y="230"/>
                    <a:pt x="4743" y="230"/>
                  </a:cubicBezTo>
                  <a:lnTo>
                    <a:pt x="4746" y="230"/>
                  </a:lnTo>
                  <a:cubicBezTo>
                    <a:pt x="4768" y="225"/>
                    <a:pt x="4782" y="205"/>
                    <a:pt x="4776" y="183"/>
                  </a:cubicBezTo>
                  <a:cubicBezTo>
                    <a:pt x="4760" y="91"/>
                    <a:pt x="4740" y="30"/>
                    <a:pt x="4740" y="27"/>
                  </a:cubicBezTo>
                  <a:cubicBezTo>
                    <a:pt x="4733" y="11"/>
                    <a:pt x="4719" y="0"/>
                    <a:pt x="4701" y="0"/>
                  </a:cubicBezTo>
                  <a:close/>
                  <a:moveTo>
                    <a:pt x="4767" y="308"/>
                  </a:moveTo>
                  <a:cubicBezTo>
                    <a:pt x="4766" y="308"/>
                    <a:pt x="4764" y="308"/>
                    <a:pt x="4762" y="309"/>
                  </a:cubicBezTo>
                  <a:cubicBezTo>
                    <a:pt x="4743" y="309"/>
                    <a:pt x="4726" y="331"/>
                    <a:pt x="4729" y="350"/>
                  </a:cubicBezTo>
                  <a:cubicBezTo>
                    <a:pt x="4732" y="401"/>
                    <a:pt x="4734" y="448"/>
                    <a:pt x="4734" y="496"/>
                  </a:cubicBezTo>
                  <a:lnTo>
                    <a:pt x="4734" y="501"/>
                  </a:lnTo>
                  <a:cubicBezTo>
                    <a:pt x="4734" y="523"/>
                    <a:pt x="4754" y="540"/>
                    <a:pt x="4774" y="540"/>
                  </a:cubicBezTo>
                  <a:cubicBezTo>
                    <a:pt x="4796" y="540"/>
                    <a:pt x="4813" y="526"/>
                    <a:pt x="4813" y="504"/>
                  </a:cubicBezTo>
                  <a:lnTo>
                    <a:pt x="4813" y="493"/>
                  </a:lnTo>
                  <a:cubicBezTo>
                    <a:pt x="4813" y="448"/>
                    <a:pt x="4813" y="398"/>
                    <a:pt x="4804" y="345"/>
                  </a:cubicBezTo>
                  <a:cubicBezTo>
                    <a:pt x="4804" y="324"/>
                    <a:pt x="4787" y="308"/>
                    <a:pt x="4767" y="308"/>
                  </a:cubicBezTo>
                  <a:close/>
                  <a:moveTo>
                    <a:pt x="4761" y="615"/>
                  </a:moveTo>
                  <a:cubicBezTo>
                    <a:pt x="4742" y="615"/>
                    <a:pt x="4723" y="631"/>
                    <a:pt x="4721" y="652"/>
                  </a:cubicBezTo>
                  <a:cubicBezTo>
                    <a:pt x="4715" y="705"/>
                    <a:pt x="4704" y="752"/>
                    <a:pt x="4687" y="797"/>
                  </a:cubicBezTo>
                  <a:cubicBezTo>
                    <a:pt x="4679" y="819"/>
                    <a:pt x="4690" y="839"/>
                    <a:pt x="4712" y="847"/>
                  </a:cubicBezTo>
                  <a:cubicBezTo>
                    <a:pt x="4715" y="850"/>
                    <a:pt x="4721" y="850"/>
                    <a:pt x="4726" y="850"/>
                  </a:cubicBezTo>
                  <a:cubicBezTo>
                    <a:pt x="4743" y="850"/>
                    <a:pt x="4760" y="839"/>
                    <a:pt x="4762" y="822"/>
                  </a:cubicBezTo>
                  <a:cubicBezTo>
                    <a:pt x="4782" y="774"/>
                    <a:pt x="4790" y="719"/>
                    <a:pt x="4801" y="663"/>
                  </a:cubicBezTo>
                  <a:cubicBezTo>
                    <a:pt x="4801" y="641"/>
                    <a:pt x="4787" y="621"/>
                    <a:pt x="4765" y="615"/>
                  </a:cubicBezTo>
                  <a:cubicBezTo>
                    <a:pt x="4764" y="615"/>
                    <a:pt x="4762" y="615"/>
                    <a:pt x="4761" y="615"/>
                  </a:cubicBezTo>
                  <a:close/>
                  <a:moveTo>
                    <a:pt x="3479" y="766"/>
                  </a:moveTo>
                  <a:cubicBezTo>
                    <a:pt x="3401" y="766"/>
                    <a:pt x="3367" y="808"/>
                    <a:pt x="3359" y="836"/>
                  </a:cubicBezTo>
                  <a:cubicBezTo>
                    <a:pt x="3348" y="858"/>
                    <a:pt x="3359" y="878"/>
                    <a:pt x="3379" y="889"/>
                  </a:cubicBezTo>
                  <a:cubicBezTo>
                    <a:pt x="3387" y="889"/>
                    <a:pt x="3390" y="892"/>
                    <a:pt x="3395" y="892"/>
                  </a:cubicBezTo>
                  <a:cubicBezTo>
                    <a:pt x="3409" y="892"/>
                    <a:pt x="3423" y="881"/>
                    <a:pt x="3429" y="864"/>
                  </a:cubicBezTo>
                  <a:cubicBezTo>
                    <a:pt x="3434" y="847"/>
                    <a:pt x="3460" y="841"/>
                    <a:pt x="3479" y="841"/>
                  </a:cubicBezTo>
                  <a:cubicBezTo>
                    <a:pt x="3493" y="841"/>
                    <a:pt x="3507" y="847"/>
                    <a:pt x="3526" y="850"/>
                  </a:cubicBezTo>
                  <a:cubicBezTo>
                    <a:pt x="3528" y="850"/>
                    <a:pt x="3530" y="850"/>
                    <a:pt x="3532" y="850"/>
                  </a:cubicBezTo>
                  <a:cubicBezTo>
                    <a:pt x="3550" y="850"/>
                    <a:pt x="3569" y="837"/>
                    <a:pt x="3571" y="819"/>
                  </a:cubicBezTo>
                  <a:cubicBezTo>
                    <a:pt x="3574" y="797"/>
                    <a:pt x="3560" y="777"/>
                    <a:pt x="3540" y="774"/>
                  </a:cubicBezTo>
                  <a:cubicBezTo>
                    <a:pt x="3518" y="769"/>
                    <a:pt x="3499" y="766"/>
                    <a:pt x="3479" y="766"/>
                  </a:cubicBezTo>
                  <a:close/>
                  <a:moveTo>
                    <a:pt x="3674" y="831"/>
                  </a:moveTo>
                  <a:cubicBezTo>
                    <a:pt x="3660" y="831"/>
                    <a:pt x="3647" y="838"/>
                    <a:pt x="3641" y="850"/>
                  </a:cubicBezTo>
                  <a:cubicBezTo>
                    <a:pt x="3630" y="867"/>
                    <a:pt x="3638" y="889"/>
                    <a:pt x="3655" y="903"/>
                  </a:cubicBezTo>
                  <a:cubicBezTo>
                    <a:pt x="3691" y="931"/>
                    <a:pt x="3730" y="961"/>
                    <a:pt x="3761" y="1000"/>
                  </a:cubicBezTo>
                  <a:cubicBezTo>
                    <a:pt x="3772" y="1006"/>
                    <a:pt x="3783" y="1014"/>
                    <a:pt x="3794" y="1014"/>
                  </a:cubicBezTo>
                  <a:cubicBezTo>
                    <a:pt x="3803" y="1014"/>
                    <a:pt x="3811" y="1012"/>
                    <a:pt x="3811" y="1003"/>
                  </a:cubicBezTo>
                  <a:cubicBezTo>
                    <a:pt x="3831" y="989"/>
                    <a:pt x="3831" y="964"/>
                    <a:pt x="3817" y="947"/>
                  </a:cubicBezTo>
                  <a:cubicBezTo>
                    <a:pt x="3780" y="903"/>
                    <a:pt x="3739" y="867"/>
                    <a:pt x="3691" y="836"/>
                  </a:cubicBezTo>
                  <a:cubicBezTo>
                    <a:pt x="3686" y="832"/>
                    <a:pt x="3680" y="831"/>
                    <a:pt x="3674" y="831"/>
                  </a:cubicBezTo>
                  <a:close/>
                  <a:moveTo>
                    <a:pt x="4665" y="912"/>
                  </a:moveTo>
                  <a:cubicBezTo>
                    <a:pt x="4652" y="912"/>
                    <a:pt x="4639" y="919"/>
                    <a:pt x="4631" y="931"/>
                  </a:cubicBezTo>
                  <a:cubicBezTo>
                    <a:pt x="4603" y="973"/>
                    <a:pt x="4573" y="1012"/>
                    <a:pt x="4536" y="1042"/>
                  </a:cubicBezTo>
                  <a:cubicBezTo>
                    <a:pt x="4520" y="1056"/>
                    <a:pt x="4520" y="1081"/>
                    <a:pt x="4534" y="1098"/>
                  </a:cubicBezTo>
                  <a:cubicBezTo>
                    <a:pt x="4539" y="1109"/>
                    <a:pt x="4550" y="1112"/>
                    <a:pt x="4561" y="1112"/>
                  </a:cubicBezTo>
                  <a:cubicBezTo>
                    <a:pt x="4573" y="1112"/>
                    <a:pt x="4578" y="1109"/>
                    <a:pt x="4589" y="1098"/>
                  </a:cubicBezTo>
                  <a:cubicBezTo>
                    <a:pt x="4631" y="1059"/>
                    <a:pt x="4665" y="1017"/>
                    <a:pt x="4698" y="970"/>
                  </a:cubicBezTo>
                  <a:cubicBezTo>
                    <a:pt x="4707" y="950"/>
                    <a:pt x="4701" y="928"/>
                    <a:pt x="4684" y="917"/>
                  </a:cubicBezTo>
                  <a:cubicBezTo>
                    <a:pt x="4678" y="913"/>
                    <a:pt x="4672" y="912"/>
                    <a:pt x="4665" y="912"/>
                  </a:cubicBezTo>
                  <a:close/>
                  <a:moveTo>
                    <a:pt x="3426" y="954"/>
                  </a:moveTo>
                  <a:cubicBezTo>
                    <a:pt x="3419" y="954"/>
                    <a:pt x="3412" y="957"/>
                    <a:pt x="3407" y="961"/>
                  </a:cubicBezTo>
                  <a:cubicBezTo>
                    <a:pt x="3390" y="975"/>
                    <a:pt x="3381" y="1000"/>
                    <a:pt x="3395" y="1017"/>
                  </a:cubicBezTo>
                  <a:cubicBezTo>
                    <a:pt x="3429" y="1062"/>
                    <a:pt x="3465" y="1101"/>
                    <a:pt x="3515" y="1140"/>
                  </a:cubicBezTo>
                  <a:cubicBezTo>
                    <a:pt x="3521" y="1146"/>
                    <a:pt x="3529" y="1151"/>
                    <a:pt x="3540" y="1151"/>
                  </a:cubicBezTo>
                  <a:cubicBezTo>
                    <a:pt x="3549" y="1151"/>
                    <a:pt x="3563" y="1146"/>
                    <a:pt x="3571" y="1132"/>
                  </a:cubicBezTo>
                  <a:cubicBezTo>
                    <a:pt x="3585" y="1115"/>
                    <a:pt x="3579" y="1090"/>
                    <a:pt x="3563" y="1076"/>
                  </a:cubicBezTo>
                  <a:cubicBezTo>
                    <a:pt x="3521" y="1042"/>
                    <a:pt x="3487" y="1006"/>
                    <a:pt x="3462" y="973"/>
                  </a:cubicBezTo>
                  <a:cubicBezTo>
                    <a:pt x="3453" y="962"/>
                    <a:pt x="3440" y="954"/>
                    <a:pt x="3426" y="954"/>
                  </a:cubicBezTo>
                  <a:close/>
                  <a:moveTo>
                    <a:pt x="320" y="1055"/>
                  </a:moveTo>
                  <a:cubicBezTo>
                    <a:pt x="313" y="1055"/>
                    <a:pt x="306" y="1057"/>
                    <a:pt x="299" y="1062"/>
                  </a:cubicBezTo>
                  <a:cubicBezTo>
                    <a:pt x="279" y="1076"/>
                    <a:pt x="254" y="1095"/>
                    <a:pt x="235" y="1115"/>
                  </a:cubicBezTo>
                  <a:cubicBezTo>
                    <a:pt x="215" y="1129"/>
                    <a:pt x="215" y="1154"/>
                    <a:pt x="229" y="1171"/>
                  </a:cubicBezTo>
                  <a:cubicBezTo>
                    <a:pt x="237" y="1182"/>
                    <a:pt x="248" y="1185"/>
                    <a:pt x="257" y="1185"/>
                  </a:cubicBezTo>
                  <a:cubicBezTo>
                    <a:pt x="265" y="1185"/>
                    <a:pt x="276" y="1182"/>
                    <a:pt x="285" y="1176"/>
                  </a:cubicBezTo>
                  <a:cubicBezTo>
                    <a:pt x="304" y="1159"/>
                    <a:pt x="324" y="1143"/>
                    <a:pt x="346" y="1129"/>
                  </a:cubicBezTo>
                  <a:cubicBezTo>
                    <a:pt x="363" y="1115"/>
                    <a:pt x="368" y="1090"/>
                    <a:pt x="354" y="1073"/>
                  </a:cubicBezTo>
                  <a:cubicBezTo>
                    <a:pt x="345" y="1062"/>
                    <a:pt x="333" y="1055"/>
                    <a:pt x="320" y="1055"/>
                  </a:cubicBezTo>
                  <a:close/>
                  <a:moveTo>
                    <a:pt x="4433" y="1121"/>
                  </a:moveTo>
                  <a:cubicBezTo>
                    <a:pt x="4427" y="1121"/>
                    <a:pt x="4420" y="1123"/>
                    <a:pt x="4414" y="1126"/>
                  </a:cubicBezTo>
                  <a:cubicBezTo>
                    <a:pt x="4377" y="1151"/>
                    <a:pt x="4327" y="1168"/>
                    <a:pt x="4280" y="1182"/>
                  </a:cubicBezTo>
                  <a:cubicBezTo>
                    <a:pt x="4257" y="1187"/>
                    <a:pt x="4243" y="1210"/>
                    <a:pt x="4252" y="1229"/>
                  </a:cubicBezTo>
                  <a:cubicBezTo>
                    <a:pt x="4257" y="1249"/>
                    <a:pt x="4271" y="1257"/>
                    <a:pt x="4288" y="1257"/>
                  </a:cubicBezTo>
                  <a:cubicBezTo>
                    <a:pt x="4291" y="1257"/>
                    <a:pt x="4296" y="1257"/>
                    <a:pt x="4296" y="1254"/>
                  </a:cubicBezTo>
                  <a:cubicBezTo>
                    <a:pt x="4352" y="1240"/>
                    <a:pt x="4405" y="1221"/>
                    <a:pt x="4450" y="1196"/>
                  </a:cubicBezTo>
                  <a:cubicBezTo>
                    <a:pt x="4469" y="1185"/>
                    <a:pt x="4478" y="1165"/>
                    <a:pt x="4467" y="1143"/>
                  </a:cubicBezTo>
                  <a:cubicBezTo>
                    <a:pt x="4459" y="1129"/>
                    <a:pt x="4447" y="1121"/>
                    <a:pt x="4433" y="1121"/>
                  </a:cubicBezTo>
                  <a:close/>
                  <a:moveTo>
                    <a:pt x="3670" y="1148"/>
                  </a:moveTo>
                  <a:cubicBezTo>
                    <a:pt x="3655" y="1148"/>
                    <a:pt x="3641" y="1156"/>
                    <a:pt x="3632" y="1171"/>
                  </a:cubicBezTo>
                  <a:cubicBezTo>
                    <a:pt x="3627" y="1193"/>
                    <a:pt x="3632" y="1212"/>
                    <a:pt x="3655" y="1224"/>
                  </a:cubicBezTo>
                  <a:cubicBezTo>
                    <a:pt x="3702" y="1249"/>
                    <a:pt x="3755" y="1263"/>
                    <a:pt x="3811" y="1277"/>
                  </a:cubicBezTo>
                  <a:cubicBezTo>
                    <a:pt x="3814" y="1279"/>
                    <a:pt x="3819" y="1279"/>
                    <a:pt x="3822" y="1279"/>
                  </a:cubicBezTo>
                  <a:cubicBezTo>
                    <a:pt x="3842" y="1279"/>
                    <a:pt x="3856" y="1266"/>
                    <a:pt x="3856" y="1240"/>
                  </a:cubicBezTo>
                  <a:cubicBezTo>
                    <a:pt x="3861" y="1221"/>
                    <a:pt x="3847" y="1201"/>
                    <a:pt x="3825" y="1196"/>
                  </a:cubicBezTo>
                  <a:cubicBezTo>
                    <a:pt x="3780" y="1185"/>
                    <a:pt x="3730" y="1171"/>
                    <a:pt x="3685" y="1151"/>
                  </a:cubicBezTo>
                  <a:cubicBezTo>
                    <a:pt x="3680" y="1149"/>
                    <a:pt x="3675" y="1148"/>
                    <a:pt x="3670" y="1148"/>
                  </a:cubicBezTo>
                  <a:close/>
                  <a:moveTo>
                    <a:pt x="3877" y="1069"/>
                  </a:moveTo>
                  <a:cubicBezTo>
                    <a:pt x="3872" y="1069"/>
                    <a:pt x="3866" y="1070"/>
                    <a:pt x="3861" y="1073"/>
                  </a:cubicBezTo>
                  <a:cubicBezTo>
                    <a:pt x="3839" y="1084"/>
                    <a:pt x="3828" y="1104"/>
                    <a:pt x="3839" y="1126"/>
                  </a:cubicBezTo>
                  <a:cubicBezTo>
                    <a:pt x="3861" y="1168"/>
                    <a:pt x="3875" y="1215"/>
                    <a:pt x="3881" y="1266"/>
                  </a:cubicBezTo>
                  <a:cubicBezTo>
                    <a:pt x="3883" y="1283"/>
                    <a:pt x="3902" y="1297"/>
                    <a:pt x="3920" y="1297"/>
                  </a:cubicBezTo>
                  <a:cubicBezTo>
                    <a:pt x="3922" y="1297"/>
                    <a:pt x="3924" y="1296"/>
                    <a:pt x="3925" y="1296"/>
                  </a:cubicBezTo>
                  <a:cubicBezTo>
                    <a:pt x="3934" y="1296"/>
                    <a:pt x="3939" y="1293"/>
                    <a:pt x="3948" y="1285"/>
                  </a:cubicBezTo>
                  <a:cubicBezTo>
                    <a:pt x="3953" y="1293"/>
                    <a:pt x="3964" y="1299"/>
                    <a:pt x="3976" y="1299"/>
                  </a:cubicBezTo>
                  <a:lnTo>
                    <a:pt x="4009" y="1299"/>
                  </a:lnTo>
                  <a:cubicBezTo>
                    <a:pt x="4048" y="1299"/>
                    <a:pt x="4082" y="1296"/>
                    <a:pt x="4121" y="1293"/>
                  </a:cubicBezTo>
                  <a:lnTo>
                    <a:pt x="4140" y="1288"/>
                  </a:lnTo>
                  <a:cubicBezTo>
                    <a:pt x="4160" y="1285"/>
                    <a:pt x="4176" y="1266"/>
                    <a:pt x="4174" y="1243"/>
                  </a:cubicBezTo>
                  <a:cubicBezTo>
                    <a:pt x="4171" y="1226"/>
                    <a:pt x="4154" y="1209"/>
                    <a:pt x="4136" y="1209"/>
                  </a:cubicBezTo>
                  <a:cubicBezTo>
                    <a:pt x="4134" y="1209"/>
                    <a:pt x="4131" y="1209"/>
                    <a:pt x="4129" y="1210"/>
                  </a:cubicBezTo>
                  <a:lnTo>
                    <a:pt x="4112" y="1212"/>
                  </a:lnTo>
                  <a:cubicBezTo>
                    <a:pt x="4077" y="1219"/>
                    <a:pt x="4043" y="1222"/>
                    <a:pt x="4010" y="1222"/>
                  </a:cubicBezTo>
                  <a:cubicBezTo>
                    <a:pt x="4000" y="1222"/>
                    <a:pt x="3989" y="1222"/>
                    <a:pt x="3978" y="1221"/>
                  </a:cubicBezTo>
                  <a:cubicBezTo>
                    <a:pt x="3967" y="1221"/>
                    <a:pt x="3962" y="1224"/>
                    <a:pt x="3953" y="1226"/>
                  </a:cubicBezTo>
                  <a:cubicBezTo>
                    <a:pt x="3948" y="1182"/>
                    <a:pt x="3934" y="1137"/>
                    <a:pt x="3911" y="1095"/>
                  </a:cubicBezTo>
                  <a:cubicBezTo>
                    <a:pt x="3905" y="1079"/>
                    <a:pt x="3892" y="1069"/>
                    <a:pt x="3877" y="1069"/>
                  </a:cubicBezTo>
                  <a:close/>
                  <a:moveTo>
                    <a:pt x="152" y="1230"/>
                  </a:moveTo>
                  <a:cubicBezTo>
                    <a:pt x="140" y="1230"/>
                    <a:pt x="129" y="1236"/>
                    <a:pt x="120" y="1246"/>
                  </a:cubicBezTo>
                  <a:cubicBezTo>
                    <a:pt x="92" y="1291"/>
                    <a:pt x="70" y="1341"/>
                    <a:pt x="48" y="1394"/>
                  </a:cubicBezTo>
                  <a:cubicBezTo>
                    <a:pt x="42" y="1411"/>
                    <a:pt x="53" y="1436"/>
                    <a:pt x="73" y="1444"/>
                  </a:cubicBezTo>
                  <a:cubicBezTo>
                    <a:pt x="76" y="1447"/>
                    <a:pt x="84" y="1447"/>
                    <a:pt x="87" y="1447"/>
                  </a:cubicBezTo>
                  <a:cubicBezTo>
                    <a:pt x="101" y="1447"/>
                    <a:pt x="115" y="1436"/>
                    <a:pt x="117" y="1422"/>
                  </a:cubicBezTo>
                  <a:cubicBezTo>
                    <a:pt x="134" y="1374"/>
                    <a:pt x="156" y="1332"/>
                    <a:pt x="184" y="1291"/>
                  </a:cubicBezTo>
                  <a:cubicBezTo>
                    <a:pt x="198" y="1271"/>
                    <a:pt x="190" y="1252"/>
                    <a:pt x="173" y="1238"/>
                  </a:cubicBezTo>
                  <a:cubicBezTo>
                    <a:pt x="167" y="1232"/>
                    <a:pt x="159" y="1230"/>
                    <a:pt x="152" y="1230"/>
                  </a:cubicBezTo>
                  <a:close/>
                  <a:moveTo>
                    <a:pt x="2099" y="1506"/>
                  </a:moveTo>
                  <a:cubicBezTo>
                    <a:pt x="2064" y="1506"/>
                    <a:pt x="2026" y="1513"/>
                    <a:pt x="1987" y="1528"/>
                  </a:cubicBezTo>
                  <a:cubicBezTo>
                    <a:pt x="1967" y="1533"/>
                    <a:pt x="1956" y="1556"/>
                    <a:pt x="1964" y="1575"/>
                  </a:cubicBezTo>
                  <a:cubicBezTo>
                    <a:pt x="1970" y="1589"/>
                    <a:pt x="1984" y="1600"/>
                    <a:pt x="2000" y="1600"/>
                  </a:cubicBezTo>
                  <a:lnTo>
                    <a:pt x="2020" y="1600"/>
                  </a:lnTo>
                  <a:cubicBezTo>
                    <a:pt x="2048" y="1587"/>
                    <a:pt x="2076" y="1581"/>
                    <a:pt x="2100" y="1581"/>
                  </a:cubicBezTo>
                  <a:cubicBezTo>
                    <a:pt x="2117" y="1581"/>
                    <a:pt x="2132" y="1583"/>
                    <a:pt x="2146" y="1589"/>
                  </a:cubicBezTo>
                  <a:cubicBezTo>
                    <a:pt x="2149" y="1591"/>
                    <a:pt x="2153" y="1592"/>
                    <a:pt x="2157" y="1592"/>
                  </a:cubicBezTo>
                  <a:cubicBezTo>
                    <a:pt x="2172" y="1592"/>
                    <a:pt x="2189" y="1580"/>
                    <a:pt x="2193" y="1564"/>
                  </a:cubicBezTo>
                  <a:cubicBezTo>
                    <a:pt x="2201" y="1547"/>
                    <a:pt x="2190" y="1522"/>
                    <a:pt x="2168" y="1517"/>
                  </a:cubicBezTo>
                  <a:cubicBezTo>
                    <a:pt x="2147" y="1510"/>
                    <a:pt x="2124" y="1506"/>
                    <a:pt x="2099" y="1506"/>
                  </a:cubicBezTo>
                  <a:close/>
                  <a:moveTo>
                    <a:pt x="3925" y="1374"/>
                  </a:moveTo>
                  <a:cubicBezTo>
                    <a:pt x="3906" y="1374"/>
                    <a:pt x="3886" y="1385"/>
                    <a:pt x="3884" y="1408"/>
                  </a:cubicBezTo>
                  <a:cubicBezTo>
                    <a:pt x="3881" y="1452"/>
                    <a:pt x="3870" y="1503"/>
                    <a:pt x="3853" y="1550"/>
                  </a:cubicBezTo>
                  <a:cubicBezTo>
                    <a:pt x="3845" y="1572"/>
                    <a:pt x="3856" y="1592"/>
                    <a:pt x="3878" y="1600"/>
                  </a:cubicBezTo>
                  <a:cubicBezTo>
                    <a:pt x="3881" y="1603"/>
                    <a:pt x="3889" y="1603"/>
                    <a:pt x="3892" y="1603"/>
                  </a:cubicBezTo>
                  <a:cubicBezTo>
                    <a:pt x="3909" y="1603"/>
                    <a:pt x="3925" y="1597"/>
                    <a:pt x="3925" y="1575"/>
                  </a:cubicBezTo>
                  <a:cubicBezTo>
                    <a:pt x="3942" y="1522"/>
                    <a:pt x="3953" y="1466"/>
                    <a:pt x="3962" y="1416"/>
                  </a:cubicBezTo>
                  <a:cubicBezTo>
                    <a:pt x="3964" y="1394"/>
                    <a:pt x="3948" y="1377"/>
                    <a:pt x="3925" y="1374"/>
                  </a:cubicBezTo>
                  <a:close/>
                  <a:moveTo>
                    <a:pt x="48" y="1516"/>
                  </a:moveTo>
                  <a:cubicBezTo>
                    <a:pt x="28" y="1516"/>
                    <a:pt x="11" y="1532"/>
                    <a:pt x="6" y="1550"/>
                  </a:cubicBezTo>
                  <a:cubicBezTo>
                    <a:pt x="3" y="1589"/>
                    <a:pt x="0" y="1628"/>
                    <a:pt x="0" y="1667"/>
                  </a:cubicBezTo>
                  <a:cubicBezTo>
                    <a:pt x="0" y="1681"/>
                    <a:pt x="0" y="1698"/>
                    <a:pt x="3" y="1715"/>
                  </a:cubicBezTo>
                  <a:cubicBezTo>
                    <a:pt x="3" y="1737"/>
                    <a:pt x="20" y="1754"/>
                    <a:pt x="42" y="1754"/>
                  </a:cubicBezTo>
                  <a:cubicBezTo>
                    <a:pt x="67" y="1754"/>
                    <a:pt x="84" y="1731"/>
                    <a:pt x="84" y="1712"/>
                  </a:cubicBezTo>
                  <a:cubicBezTo>
                    <a:pt x="81" y="1698"/>
                    <a:pt x="81" y="1681"/>
                    <a:pt x="81" y="1667"/>
                  </a:cubicBezTo>
                  <a:cubicBezTo>
                    <a:pt x="81" y="1631"/>
                    <a:pt x="81" y="1597"/>
                    <a:pt x="87" y="1561"/>
                  </a:cubicBezTo>
                  <a:cubicBezTo>
                    <a:pt x="87" y="1542"/>
                    <a:pt x="73" y="1519"/>
                    <a:pt x="53" y="1517"/>
                  </a:cubicBezTo>
                  <a:cubicBezTo>
                    <a:pt x="52" y="1516"/>
                    <a:pt x="50" y="1516"/>
                    <a:pt x="48" y="1516"/>
                  </a:cubicBezTo>
                  <a:close/>
                  <a:moveTo>
                    <a:pt x="2247" y="1633"/>
                  </a:moveTo>
                  <a:cubicBezTo>
                    <a:pt x="2244" y="1633"/>
                    <a:pt x="2241" y="1633"/>
                    <a:pt x="2238" y="1634"/>
                  </a:cubicBezTo>
                  <a:cubicBezTo>
                    <a:pt x="2218" y="1642"/>
                    <a:pt x="2204" y="1662"/>
                    <a:pt x="2210" y="1684"/>
                  </a:cubicBezTo>
                  <a:cubicBezTo>
                    <a:pt x="2215" y="1701"/>
                    <a:pt x="2218" y="1723"/>
                    <a:pt x="2218" y="1745"/>
                  </a:cubicBezTo>
                  <a:cubicBezTo>
                    <a:pt x="2218" y="1768"/>
                    <a:pt x="2218" y="1793"/>
                    <a:pt x="2210" y="1821"/>
                  </a:cubicBezTo>
                  <a:cubicBezTo>
                    <a:pt x="2207" y="1840"/>
                    <a:pt x="2221" y="1863"/>
                    <a:pt x="2243" y="1865"/>
                  </a:cubicBezTo>
                  <a:lnTo>
                    <a:pt x="2249" y="1865"/>
                  </a:lnTo>
                  <a:cubicBezTo>
                    <a:pt x="2265" y="1865"/>
                    <a:pt x="2285" y="1851"/>
                    <a:pt x="2288" y="1835"/>
                  </a:cubicBezTo>
                  <a:cubicBezTo>
                    <a:pt x="2293" y="1807"/>
                    <a:pt x="2296" y="1773"/>
                    <a:pt x="2296" y="1745"/>
                  </a:cubicBezTo>
                  <a:cubicBezTo>
                    <a:pt x="2296" y="1715"/>
                    <a:pt x="2293" y="1687"/>
                    <a:pt x="2288" y="1662"/>
                  </a:cubicBezTo>
                  <a:cubicBezTo>
                    <a:pt x="2281" y="1645"/>
                    <a:pt x="2266" y="1633"/>
                    <a:pt x="2247" y="1633"/>
                  </a:cubicBezTo>
                  <a:close/>
                  <a:moveTo>
                    <a:pt x="1898" y="1637"/>
                  </a:moveTo>
                  <a:cubicBezTo>
                    <a:pt x="1882" y="1637"/>
                    <a:pt x="1868" y="1649"/>
                    <a:pt x="1861" y="1667"/>
                  </a:cubicBezTo>
                  <a:cubicBezTo>
                    <a:pt x="1855" y="1690"/>
                    <a:pt x="1853" y="1715"/>
                    <a:pt x="1853" y="1745"/>
                  </a:cubicBezTo>
                  <a:cubicBezTo>
                    <a:pt x="1853" y="1773"/>
                    <a:pt x="1855" y="1807"/>
                    <a:pt x="1861" y="1837"/>
                  </a:cubicBezTo>
                  <a:cubicBezTo>
                    <a:pt x="1867" y="1854"/>
                    <a:pt x="1883" y="1868"/>
                    <a:pt x="1900" y="1868"/>
                  </a:cubicBezTo>
                  <a:lnTo>
                    <a:pt x="1908" y="1868"/>
                  </a:lnTo>
                  <a:cubicBezTo>
                    <a:pt x="1928" y="1865"/>
                    <a:pt x="1942" y="1843"/>
                    <a:pt x="1939" y="1823"/>
                  </a:cubicBezTo>
                  <a:cubicBezTo>
                    <a:pt x="1936" y="1798"/>
                    <a:pt x="1931" y="1773"/>
                    <a:pt x="1931" y="1751"/>
                  </a:cubicBezTo>
                  <a:cubicBezTo>
                    <a:pt x="1931" y="1726"/>
                    <a:pt x="1931" y="1703"/>
                    <a:pt x="1939" y="1687"/>
                  </a:cubicBezTo>
                  <a:cubicBezTo>
                    <a:pt x="1945" y="1667"/>
                    <a:pt x="1931" y="1645"/>
                    <a:pt x="1911" y="1639"/>
                  </a:cubicBezTo>
                  <a:cubicBezTo>
                    <a:pt x="1907" y="1638"/>
                    <a:pt x="1902" y="1637"/>
                    <a:pt x="1898" y="1637"/>
                  </a:cubicBezTo>
                  <a:close/>
                  <a:moveTo>
                    <a:pt x="3831" y="1667"/>
                  </a:moveTo>
                  <a:cubicBezTo>
                    <a:pt x="3818" y="1667"/>
                    <a:pt x="3804" y="1674"/>
                    <a:pt x="3797" y="1687"/>
                  </a:cubicBezTo>
                  <a:cubicBezTo>
                    <a:pt x="3772" y="1729"/>
                    <a:pt x="3744" y="1770"/>
                    <a:pt x="3713" y="1812"/>
                  </a:cubicBezTo>
                  <a:cubicBezTo>
                    <a:pt x="3699" y="1829"/>
                    <a:pt x="3702" y="1854"/>
                    <a:pt x="3722" y="1868"/>
                  </a:cubicBezTo>
                  <a:cubicBezTo>
                    <a:pt x="3727" y="1876"/>
                    <a:pt x="3736" y="1879"/>
                    <a:pt x="3744" y="1879"/>
                  </a:cubicBezTo>
                  <a:cubicBezTo>
                    <a:pt x="3755" y="1879"/>
                    <a:pt x="3766" y="1871"/>
                    <a:pt x="3772" y="1863"/>
                  </a:cubicBezTo>
                  <a:cubicBezTo>
                    <a:pt x="3808" y="1815"/>
                    <a:pt x="3839" y="1770"/>
                    <a:pt x="3864" y="1726"/>
                  </a:cubicBezTo>
                  <a:cubicBezTo>
                    <a:pt x="3875" y="1709"/>
                    <a:pt x="3870" y="1684"/>
                    <a:pt x="3850" y="1673"/>
                  </a:cubicBezTo>
                  <a:cubicBezTo>
                    <a:pt x="3844" y="1669"/>
                    <a:pt x="3838" y="1667"/>
                    <a:pt x="3831" y="1667"/>
                  </a:cubicBezTo>
                  <a:close/>
                  <a:moveTo>
                    <a:pt x="65" y="1828"/>
                  </a:moveTo>
                  <a:cubicBezTo>
                    <a:pt x="62" y="1828"/>
                    <a:pt x="59" y="1828"/>
                    <a:pt x="56" y="1829"/>
                  </a:cubicBezTo>
                  <a:cubicBezTo>
                    <a:pt x="34" y="1837"/>
                    <a:pt x="20" y="1857"/>
                    <a:pt x="28" y="1879"/>
                  </a:cubicBezTo>
                  <a:cubicBezTo>
                    <a:pt x="42" y="1932"/>
                    <a:pt x="59" y="1982"/>
                    <a:pt x="84" y="2033"/>
                  </a:cubicBezTo>
                  <a:cubicBezTo>
                    <a:pt x="89" y="2047"/>
                    <a:pt x="103" y="2058"/>
                    <a:pt x="117" y="2058"/>
                  </a:cubicBezTo>
                  <a:cubicBezTo>
                    <a:pt x="123" y="2058"/>
                    <a:pt x="129" y="2052"/>
                    <a:pt x="131" y="2049"/>
                  </a:cubicBezTo>
                  <a:cubicBezTo>
                    <a:pt x="154" y="2038"/>
                    <a:pt x="165" y="2019"/>
                    <a:pt x="154" y="1996"/>
                  </a:cubicBezTo>
                  <a:cubicBezTo>
                    <a:pt x="131" y="1955"/>
                    <a:pt x="117" y="1907"/>
                    <a:pt x="103" y="1857"/>
                  </a:cubicBezTo>
                  <a:cubicBezTo>
                    <a:pt x="99" y="1840"/>
                    <a:pt x="82" y="1828"/>
                    <a:pt x="65" y="1828"/>
                  </a:cubicBezTo>
                  <a:close/>
                  <a:moveTo>
                    <a:pt x="3642" y="1911"/>
                  </a:moveTo>
                  <a:cubicBezTo>
                    <a:pt x="3632" y="1911"/>
                    <a:pt x="3621" y="1916"/>
                    <a:pt x="3613" y="1924"/>
                  </a:cubicBezTo>
                  <a:cubicBezTo>
                    <a:pt x="3577" y="1960"/>
                    <a:pt x="3543" y="1994"/>
                    <a:pt x="3501" y="2030"/>
                  </a:cubicBezTo>
                  <a:cubicBezTo>
                    <a:pt x="3479" y="2044"/>
                    <a:pt x="3479" y="2066"/>
                    <a:pt x="3493" y="2086"/>
                  </a:cubicBezTo>
                  <a:cubicBezTo>
                    <a:pt x="3501" y="2091"/>
                    <a:pt x="3515" y="2100"/>
                    <a:pt x="3524" y="2100"/>
                  </a:cubicBezTo>
                  <a:cubicBezTo>
                    <a:pt x="3532" y="2100"/>
                    <a:pt x="3543" y="2100"/>
                    <a:pt x="3549" y="2088"/>
                  </a:cubicBezTo>
                  <a:cubicBezTo>
                    <a:pt x="3591" y="2052"/>
                    <a:pt x="3632" y="2019"/>
                    <a:pt x="3669" y="1980"/>
                  </a:cubicBezTo>
                  <a:cubicBezTo>
                    <a:pt x="3685" y="1963"/>
                    <a:pt x="3685" y="1941"/>
                    <a:pt x="3669" y="1924"/>
                  </a:cubicBezTo>
                  <a:cubicBezTo>
                    <a:pt x="3662" y="1916"/>
                    <a:pt x="3652" y="1911"/>
                    <a:pt x="3642" y="1911"/>
                  </a:cubicBezTo>
                  <a:close/>
                  <a:moveTo>
                    <a:pt x="2194" y="1932"/>
                  </a:moveTo>
                  <a:cubicBezTo>
                    <a:pt x="2179" y="1932"/>
                    <a:pt x="2165" y="1940"/>
                    <a:pt x="2157" y="1955"/>
                  </a:cubicBezTo>
                  <a:cubicBezTo>
                    <a:pt x="2140" y="2002"/>
                    <a:pt x="2118" y="2041"/>
                    <a:pt x="2084" y="2083"/>
                  </a:cubicBezTo>
                  <a:cubicBezTo>
                    <a:pt x="2076" y="2102"/>
                    <a:pt x="2079" y="2128"/>
                    <a:pt x="2095" y="2141"/>
                  </a:cubicBezTo>
                  <a:cubicBezTo>
                    <a:pt x="2104" y="2144"/>
                    <a:pt x="2112" y="2147"/>
                    <a:pt x="2120" y="2147"/>
                  </a:cubicBezTo>
                  <a:cubicBezTo>
                    <a:pt x="2134" y="2147"/>
                    <a:pt x="2148" y="2141"/>
                    <a:pt x="2151" y="2130"/>
                  </a:cubicBezTo>
                  <a:cubicBezTo>
                    <a:pt x="2182" y="2083"/>
                    <a:pt x="2210" y="2035"/>
                    <a:pt x="2232" y="1985"/>
                  </a:cubicBezTo>
                  <a:cubicBezTo>
                    <a:pt x="2238" y="1966"/>
                    <a:pt x="2232" y="1943"/>
                    <a:pt x="2210" y="1935"/>
                  </a:cubicBezTo>
                  <a:cubicBezTo>
                    <a:pt x="2205" y="1933"/>
                    <a:pt x="2199" y="1932"/>
                    <a:pt x="2194" y="1932"/>
                  </a:cubicBezTo>
                  <a:close/>
                  <a:moveTo>
                    <a:pt x="1951" y="1933"/>
                  </a:moveTo>
                  <a:cubicBezTo>
                    <a:pt x="1945" y="1933"/>
                    <a:pt x="1939" y="1935"/>
                    <a:pt x="1934" y="1938"/>
                  </a:cubicBezTo>
                  <a:cubicBezTo>
                    <a:pt x="1914" y="1949"/>
                    <a:pt x="1903" y="1969"/>
                    <a:pt x="1914" y="1991"/>
                  </a:cubicBezTo>
                  <a:cubicBezTo>
                    <a:pt x="1934" y="2038"/>
                    <a:pt x="1961" y="2088"/>
                    <a:pt x="1995" y="2133"/>
                  </a:cubicBezTo>
                  <a:cubicBezTo>
                    <a:pt x="2000" y="2144"/>
                    <a:pt x="2012" y="2150"/>
                    <a:pt x="2026" y="2150"/>
                  </a:cubicBezTo>
                  <a:cubicBezTo>
                    <a:pt x="2034" y="2150"/>
                    <a:pt x="2042" y="2150"/>
                    <a:pt x="2051" y="2144"/>
                  </a:cubicBezTo>
                  <a:cubicBezTo>
                    <a:pt x="2070" y="2130"/>
                    <a:pt x="2073" y="2105"/>
                    <a:pt x="2059" y="2088"/>
                  </a:cubicBezTo>
                  <a:cubicBezTo>
                    <a:pt x="2031" y="2047"/>
                    <a:pt x="2009" y="2005"/>
                    <a:pt x="1987" y="1960"/>
                  </a:cubicBezTo>
                  <a:cubicBezTo>
                    <a:pt x="1978" y="1944"/>
                    <a:pt x="1966" y="1933"/>
                    <a:pt x="1951" y="1933"/>
                  </a:cubicBezTo>
                  <a:close/>
                  <a:moveTo>
                    <a:pt x="3402" y="2122"/>
                  </a:moveTo>
                  <a:cubicBezTo>
                    <a:pt x="3393" y="2122"/>
                    <a:pt x="3385" y="2125"/>
                    <a:pt x="3379" y="2130"/>
                  </a:cubicBezTo>
                  <a:cubicBezTo>
                    <a:pt x="3337" y="2158"/>
                    <a:pt x="3295" y="2186"/>
                    <a:pt x="3250" y="2214"/>
                  </a:cubicBezTo>
                  <a:cubicBezTo>
                    <a:pt x="3228" y="2222"/>
                    <a:pt x="3225" y="2248"/>
                    <a:pt x="3236" y="2267"/>
                  </a:cubicBezTo>
                  <a:cubicBezTo>
                    <a:pt x="3242" y="2275"/>
                    <a:pt x="3256" y="2284"/>
                    <a:pt x="3270" y="2284"/>
                  </a:cubicBezTo>
                  <a:lnTo>
                    <a:pt x="3292" y="2284"/>
                  </a:lnTo>
                  <a:cubicBezTo>
                    <a:pt x="3340" y="2256"/>
                    <a:pt x="3381" y="2228"/>
                    <a:pt x="3423" y="2197"/>
                  </a:cubicBezTo>
                  <a:cubicBezTo>
                    <a:pt x="3446" y="2183"/>
                    <a:pt x="3448" y="2158"/>
                    <a:pt x="3434" y="2141"/>
                  </a:cubicBezTo>
                  <a:cubicBezTo>
                    <a:pt x="3426" y="2128"/>
                    <a:pt x="3414" y="2122"/>
                    <a:pt x="3402" y="2122"/>
                  </a:cubicBezTo>
                  <a:close/>
                  <a:moveTo>
                    <a:pt x="197" y="2111"/>
                  </a:moveTo>
                  <a:cubicBezTo>
                    <a:pt x="189" y="2111"/>
                    <a:pt x="181" y="2114"/>
                    <a:pt x="173" y="2119"/>
                  </a:cubicBezTo>
                  <a:cubicBezTo>
                    <a:pt x="154" y="2133"/>
                    <a:pt x="151" y="2158"/>
                    <a:pt x="165" y="2175"/>
                  </a:cubicBezTo>
                  <a:cubicBezTo>
                    <a:pt x="198" y="2220"/>
                    <a:pt x="235" y="2261"/>
                    <a:pt x="271" y="2301"/>
                  </a:cubicBezTo>
                  <a:cubicBezTo>
                    <a:pt x="279" y="2309"/>
                    <a:pt x="290" y="2312"/>
                    <a:pt x="299" y="2312"/>
                  </a:cubicBezTo>
                  <a:cubicBezTo>
                    <a:pt x="310" y="2312"/>
                    <a:pt x="315" y="2303"/>
                    <a:pt x="327" y="2301"/>
                  </a:cubicBezTo>
                  <a:cubicBezTo>
                    <a:pt x="343" y="2284"/>
                    <a:pt x="343" y="2259"/>
                    <a:pt x="327" y="2245"/>
                  </a:cubicBezTo>
                  <a:cubicBezTo>
                    <a:pt x="293" y="2206"/>
                    <a:pt x="257" y="2172"/>
                    <a:pt x="229" y="2130"/>
                  </a:cubicBezTo>
                  <a:cubicBezTo>
                    <a:pt x="221" y="2117"/>
                    <a:pt x="209" y="2111"/>
                    <a:pt x="197" y="2111"/>
                  </a:cubicBezTo>
                  <a:close/>
                  <a:moveTo>
                    <a:pt x="2027" y="2183"/>
                  </a:moveTo>
                  <a:cubicBezTo>
                    <a:pt x="2017" y="2183"/>
                    <a:pt x="2006" y="2188"/>
                    <a:pt x="1998" y="2197"/>
                  </a:cubicBezTo>
                  <a:cubicBezTo>
                    <a:pt x="1961" y="2231"/>
                    <a:pt x="1925" y="2261"/>
                    <a:pt x="1883" y="2295"/>
                  </a:cubicBezTo>
                  <a:cubicBezTo>
                    <a:pt x="1861" y="2309"/>
                    <a:pt x="1858" y="2331"/>
                    <a:pt x="1872" y="2351"/>
                  </a:cubicBezTo>
                  <a:cubicBezTo>
                    <a:pt x="1878" y="2359"/>
                    <a:pt x="1889" y="2367"/>
                    <a:pt x="1903" y="2367"/>
                  </a:cubicBezTo>
                  <a:cubicBezTo>
                    <a:pt x="1911" y="2367"/>
                    <a:pt x="1917" y="2365"/>
                    <a:pt x="1931" y="2356"/>
                  </a:cubicBezTo>
                  <a:cubicBezTo>
                    <a:pt x="1973" y="2326"/>
                    <a:pt x="2014" y="2289"/>
                    <a:pt x="2053" y="2253"/>
                  </a:cubicBezTo>
                  <a:cubicBezTo>
                    <a:pt x="2070" y="2239"/>
                    <a:pt x="2070" y="2214"/>
                    <a:pt x="2053" y="2197"/>
                  </a:cubicBezTo>
                  <a:cubicBezTo>
                    <a:pt x="2046" y="2188"/>
                    <a:pt x="2037" y="2183"/>
                    <a:pt x="2027" y="2183"/>
                  </a:cubicBezTo>
                  <a:close/>
                  <a:moveTo>
                    <a:pt x="2133" y="2193"/>
                  </a:moveTo>
                  <a:cubicBezTo>
                    <a:pt x="2123" y="2193"/>
                    <a:pt x="2112" y="2197"/>
                    <a:pt x="2104" y="2206"/>
                  </a:cubicBezTo>
                  <a:cubicBezTo>
                    <a:pt x="2084" y="2220"/>
                    <a:pt x="2084" y="2245"/>
                    <a:pt x="2104" y="2261"/>
                  </a:cubicBezTo>
                  <a:cubicBezTo>
                    <a:pt x="2140" y="2301"/>
                    <a:pt x="2182" y="2337"/>
                    <a:pt x="2229" y="2367"/>
                  </a:cubicBezTo>
                  <a:cubicBezTo>
                    <a:pt x="2232" y="2370"/>
                    <a:pt x="2243" y="2373"/>
                    <a:pt x="2249" y="2373"/>
                  </a:cubicBezTo>
                  <a:cubicBezTo>
                    <a:pt x="2260" y="2373"/>
                    <a:pt x="2274" y="2365"/>
                    <a:pt x="2285" y="2359"/>
                  </a:cubicBezTo>
                  <a:cubicBezTo>
                    <a:pt x="2299" y="2342"/>
                    <a:pt x="2291" y="2317"/>
                    <a:pt x="2274" y="2303"/>
                  </a:cubicBezTo>
                  <a:cubicBezTo>
                    <a:pt x="2232" y="2273"/>
                    <a:pt x="2193" y="2242"/>
                    <a:pt x="2159" y="2206"/>
                  </a:cubicBezTo>
                  <a:cubicBezTo>
                    <a:pt x="2153" y="2197"/>
                    <a:pt x="2143" y="2193"/>
                    <a:pt x="2133" y="2193"/>
                  </a:cubicBezTo>
                  <a:close/>
                  <a:moveTo>
                    <a:pt x="3136" y="2286"/>
                  </a:moveTo>
                  <a:cubicBezTo>
                    <a:pt x="3130" y="2286"/>
                    <a:pt x="3123" y="2287"/>
                    <a:pt x="3116" y="2289"/>
                  </a:cubicBezTo>
                  <a:cubicBezTo>
                    <a:pt x="3100" y="2298"/>
                    <a:pt x="3086" y="2303"/>
                    <a:pt x="3069" y="2314"/>
                  </a:cubicBezTo>
                  <a:cubicBezTo>
                    <a:pt x="3041" y="2328"/>
                    <a:pt x="3010" y="2342"/>
                    <a:pt x="2982" y="2356"/>
                  </a:cubicBezTo>
                  <a:cubicBezTo>
                    <a:pt x="2963" y="2367"/>
                    <a:pt x="2949" y="2387"/>
                    <a:pt x="2960" y="2409"/>
                  </a:cubicBezTo>
                  <a:cubicBezTo>
                    <a:pt x="2963" y="2423"/>
                    <a:pt x="2977" y="2434"/>
                    <a:pt x="2996" y="2434"/>
                  </a:cubicBezTo>
                  <a:cubicBezTo>
                    <a:pt x="2999" y="2434"/>
                    <a:pt x="3003" y="2431"/>
                    <a:pt x="3007" y="2431"/>
                  </a:cubicBezTo>
                  <a:cubicBezTo>
                    <a:pt x="3008" y="2431"/>
                    <a:pt x="3009" y="2431"/>
                    <a:pt x="3010" y="2432"/>
                  </a:cubicBezTo>
                  <a:cubicBezTo>
                    <a:pt x="3041" y="2418"/>
                    <a:pt x="3072" y="2404"/>
                    <a:pt x="3102" y="2387"/>
                  </a:cubicBezTo>
                  <a:cubicBezTo>
                    <a:pt x="3122" y="2376"/>
                    <a:pt x="3136" y="2370"/>
                    <a:pt x="3153" y="2359"/>
                  </a:cubicBezTo>
                  <a:cubicBezTo>
                    <a:pt x="3172" y="2351"/>
                    <a:pt x="3181" y="2328"/>
                    <a:pt x="3169" y="2306"/>
                  </a:cubicBezTo>
                  <a:cubicBezTo>
                    <a:pt x="3162" y="2292"/>
                    <a:pt x="3150" y="2286"/>
                    <a:pt x="3136" y="2286"/>
                  </a:cubicBezTo>
                  <a:close/>
                  <a:moveTo>
                    <a:pt x="420" y="2329"/>
                  </a:moveTo>
                  <a:cubicBezTo>
                    <a:pt x="408" y="2329"/>
                    <a:pt x="396" y="2335"/>
                    <a:pt x="388" y="2345"/>
                  </a:cubicBezTo>
                  <a:cubicBezTo>
                    <a:pt x="374" y="2365"/>
                    <a:pt x="380" y="2387"/>
                    <a:pt x="396" y="2401"/>
                  </a:cubicBezTo>
                  <a:cubicBezTo>
                    <a:pt x="444" y="2434"/>
                    <a:pt x="491" y="2457"/>
                    <a:pt x="541" y="2482"/>
                  </a:cubicBezTo>
                  <a:cubicBezTo>
                    <a:pt x="547" y="2482"/>
                    <a:pt x="550" y="2485"/>
                    <a:pt x="558" y="2485"/>
                  </a:cubicBezTo>
                  <a:cubicBezTo>
                    <a:pt x="572" y="2485"/>
                    <a:pt x="586" y="2479"/>
                    <a:pt x="592" y="2462"/>
                  </a:cubicBezTo>
                  <a:cubicBezTo>
                    <a:pt x="600" y="2440"/>
                    <a:pt x="592" y="2420"/>
                    <a:pt x="572" y="2409"/>
                  </a:cubicBezTo>
                  <a:cubicBezTo>
                    <a:pt x="527" y="2387"/>
                    <a:pt x="486" y="2365"/>
                    <a:pt x="444" y="2337"/>
                  </a:cubicBezTo>
                  <a:cubicBezTo>
                    <a:pt x="436" y="2331"/>
                    <a:pt x="428" y="2329"/>
                    <a:pt x="420" y="2329"/>
                  </a:cubicBezTo>
                  <a:close/>
                  <a:moveTo>
                    <a:pt x="2387" y="2370"/>
                  </a:moveTo>
                  <a:cubicBezTo>
                    <a:pt x="2372" y="2370"/>
                    <a:pt x="2357" y="2379"/>
                    <a:pt x="2349" y="2395"/>
                  </a:cubicBezTo>
                  <a:cubicBezTo>
                    <a:pt x="2338" y="2415"/>
                    <a:pt x="2349" y="2437"/>
                    <a:pt x="2372" y="2448"/>
                  </a:cubicBezTo>
                  <a:cubicBezTo>
                    <a:pt x="2419" y="2468"/>
                    <a:pt x="2475" y="2482"/>
                    <a:pt x="2528" y="2493"/>
                  </a:cubicBezTo>
                  <a:lnTo>
                    <a:pt x="2536" y="2493"/>
                  </a:lnTo>
                  <a:cubicBezTo>
                    <a:pt x="2553" y="2493"/>
                    <a:pt x="2570" y="2479"/>
                    <a:pt x="2578" y="2462"/>
                  </a:cubicBezTo>
                  <a:cubicBezTo>
                    <a:pt x="2581" y="2440"/>
                    <a:pt x="2567" y="2420"/>
                    <a:pt x="2544" y="2415"/>
                  </a:cubicBezTo>
                  <a:cubicBezTo>
                    <a:pt x="2497" y="2409"/>
                    <a:pt x="2447" y="2395"/>
                    <a:pt x="2402" y="2373"/>
                  </a:cubicBezTo>
                  <a:cubicBezTo>
                    <a:pt x="2397" y="2371"/>
                    <a:pt x="2392" y="2370"/>
                    <a:pt x="2387" y="2370"/>
                  </a:cubicBezTo>
                  <a:close/>
                  <a:moveTo>
                    <a:pt x="2846" y="2400"/>
                  </a:moveTo>
                  <a:cubicBezTo>
                    <a:pt x="2843" y="2400"/>
                    <a:pt x="2840" y="2400"/>
                    <a:pt x="2837" y="2401"/>
                  </a:cubicBezTo>
                  <a:cubicBezTo>
                    <a:pt x="2790" y="2412"/>
                    <a:pt x="2740" y="2420"/>
                    <a:pt x="2692" y="2423"/>
                  </a:cubicBezTo>
                  <a:cubicBezTo>
                    <a:pt x="2670" y="2426"/>
                    <a:pt x="2653" y="2443"/>
                    <a:pt x="2653" y="2465"/>
                  </a:cubicBezTo>
                  <a:cubicBezTo>
                    <a:pt x="2653" y="2485"/>
                    <a:pt x="2670" y="2504"/>
                    <a:pt x="2692" y="2504"/>
                  </a:cubicBezTo>
                  <a:cubicBezTo>
                    <a:pt x="2745" y="2499"/>
                    <a:pt x="2801" y="2493"/>
                    <a:pt x="2860" y="2479"/>
                  </a:cubicBezTo>
                  <a:cubicBezTo>
                    <a:pt x="2876" y="2471"/>
                    <a:pt x="2893" y="2451"/>
                    <a:pt x="2888" y="2429"/>
                  </a:cubicBezTo>
                  <a:cubicBezTo>
                    <a:pt x="2880" y="2414"/>
                    <a:pt x="2865" y="2400"/>
                    <a:pt x="2846" y="2400"/>
                  </a:cubicBezTo>
                  <a:close/>
                  <a:moveTo>
                    <a:pt x="1775" y="2373"/>
                  </a:moveTo>
                  <a:cubicBezTo>
                    <a:pt x="1768" y="2373"/>
                    <a:pt x="1761" y="2375"/>
                    <a:pt x="1755" y="2379"/>
                  </a:cubicBezTo>
                  <a:cubicBezTo>
                    <a:pt x="1708" y="2401"/>
                    <a:pt x="1663" y="2423"/>
                    <a:pt x="1615" y="2440"/>
                  </a:cubicBezTo>
                  <a:cubicBezTo>
                    <a:pt x="1593" y="2446"/>
                    <a:pt x="1582" y="2468"/>
                    <a:pt x="1590" y="2490"/>
                  </a:cubicBezTo>
                  <a:cubicBezTo>
                    <a:pt x="1596" y="2504"/>
                    <a:pt x="1610" y="2513"/>
                    <a:pt x="1629" y="2513"/>
                  </a:cubicBezTo>
                  <a:lnTo>
                    <a:pt x="1643" y="2513"/>
                  </a:lnTo>
                  <a:cubicBezTo>
                    <a:pt x="1691" y="2493"/>
                    <a:pt x="1744" y="2471"/>
                    <a:pt x="1788" y="2448"/>
                  </a:cubicBezTo>
                  <a:cubicBezTo>
                    <a:pt x="1811" y="2437"/>
                    <a:pt x="1816" y="2415"/>
                    <a:pt x="1805" y="2395"/>
                  </a:cubicBezTo>
                  <a:cubicBezTo>
                    <a:pt x="1800" y="2380"/>
                    <a:pt x="1788" y="2373"/>
                    <a:pt x="1775" y="2373"/>
                  </a:cubicBezTo>
                  <a:close/>
                  <a:moveTo>
                    <a:pt x="700" y="2461"/>
                  </a:moveTo>
                  <a:cubicBezTo>
                    <a:pt x="683" y="2461"/>
                    <a:pt x="668" y="2472"/>
                    <a:pt x="661" y="2490"/>
                  </a:cubicBezTo>
                  <a:cubicBezTo>
                    <a:pt x="659" y="2510"/>
                    <a:pt x="670" y="2532"/>
                    <a:pt x="689" y="2538"/>
                  </a:cubicBezTo>
                  <a:cubicBezTo>
                    <a:pt x="739" y="2554"/>
                    <a:pt x="795" y="2566"/>
                    <a:pt x="848" y="2577"/>
                  </a:cubicBezTo>
                  <a:lnTo>
                    <a:pt x="854" y="2577"/>
                  </a:lnTo>
                  <a:cubicBezTo>
                    <a:pt x="873" y="2577"/>
                    <a:pt x="890" y="2563"/>
                    <a:pt x="890" y="2540"/>
                  </a:cubicBezTo>
                  <a:cubicBezTo>
                    <a:pt x="893" y="2521"/>
                    <a:pt x="879" y="2499"/>
                    <a:pt x="857" y="2496"/>
                  </a:cubicBezTo>
                  <a:cubicBezTo>
                    <a:pt x="809" y="2490"/>
                    <a:pt x="759" y="2476"/>
                    <a:pt x="712" y="2462"/>
                  </a:cubicBezTo>
                  <a:cubicBezTo>
                    <a:pt x="708" y="2461"/>
                    <a:pt x="704" y="2461"/>
                    <a:pt x="700" y="2461"/>
                  </a:cubicBezTo>
                  <a:close/>
                  <a:moveTo>
                    <a:pt x="1481" y="2477"/>
                  </a:moveTo>
                  <a:cubicBezTo>
                    <a:pt x="1478" y="2477"/>
                    <a:pt x="1474" y="2478"/>
                    <a:pt x="1470" y="2479"/>
                  </a:cubicBezTo>
                  <a:cubicBezTo>
                    <a:pt x="1423" y="2493"/>
                    <a:pt x="1373" y="2499"/>
                    <a:pt x="1323" y="2507"/>
                  </a:cubicBezTo>
                  <a:cubicBezTo>
                    <a:pt x="1300" y="2510"/>
                    <a:pt x="1283" y="2532"/>
                    <a:pt x="1286" y="2552"/>
                  </a:cubicBezTo>
                  <a:cubicBezTo>
                    <a:pt x="1289" y="2574"/>
                    <a:pt x="1303" y="2588"/>
                    <a:pt x="1325" y="2588"/>
                  </a:cubicBezTo>
                  <a:lnTo>
                    <a:pt x="1331" y="2582"/>
                  </a:lnTo>
                  <a:cubicBezTo>
                    <a:pt x="1384" y="2577"/>
                    <a:pt x="1437" y="2568"/>
                    <a:pt x="1490" y="2554"/>
                  </a:cubicBezTo>
                  <a:cubicBezTo>
                    <a:pt x="1507" y="2549"/>
                    <a:pt x="1523" y="2526"/>
                    <a:pt x="1518" y="2507"/>
                  </a:cubicBezTo>
                  <a:cubicBezTo>
                    <a:pt x="1513" y="2493"/>
                    <a:pt x="1499" y="2477"/>
                    <a:pt x="1481" y="2477"/>
                  </a:cubicBezTo>
                  <a:close/>
                  <a:moveTo>
                    <a:pt x="1010" y="2510"/>
                  </a:moveTo>
                  <a:cubicBezTo>
                    <a:pt x="991" y="2510"/>
                    <a:pt x="971" y="2526"/>
                    <a:pt x="968" y="2549"/>
                  </a:cubicBezTo>
                  <a:cubicBezTo>
                    <a:pt x="968" y="2568"/>
                    <a:pt x="988" y="2585"/>
                    <a:pt x="1007" y="2591"/>
                  </a:cubicBezTo>
                  <a:cubicBezTo>
                    <a:pt x="1021" y="2591"/>
                    <a:pt x="1035" y="2593"/>
                    <a:pt x="1049" y="2593"/>
                  </a:cubicBezTo>
                  <a:cubicBezTo>
                    <a:pt x="1074" y="2596"/>
                    <a:pt x="1102" y="2596"/>
                    <a:pt x="1127" y="2596"/>
                  </a:cubicBezTo>
                  <a:lnTo>
                    <a:pt x="1166" y="2596"/>
                  </a:lnTo>
                  <a:cubicBezTo>
                    <a:pt x="1189" y="2593"/>
                    <a:pt x="1205" y="2577"/>
                    <a:pt x="1205" y="2554"/>
                  </a:cubicBezTo>
                  <a:cubicBezTo>
                    <a:pt x="1205" y="2535"/>
                    <a:pt x="1189" y="2515"/>
                    <a:pt x="1166" y="2515"/>
                  </a:cubicBezTo>
                  <a:lnTo>
                    <a:pt x="1164" y="2515"/>
                  </a:lnTo>
                  <a:cubicBezTo>
                    <a:pt x="1127" y="2515"/>
                    <a:pt x="1088" y="2515"/>
                    <a:pt x="1049" y="2513"/>
                  </a:cubicBezTo>
                  <a:cubicBezTo>
                    <a:pt x="1038" y="2513"/>
                    <a:pt x="1024" y="2513"/>
                    <a:pt x="1010" y="25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3" name="Google Shape;243;p16"/>
          <p:cNvGrpSpPr/>
          <p:nvPr/>
        </p:nvGrpSpPr>
        <p:grpSpPr>
          <a:xfrm>
            <a:off x="1763688" y="3365044"/>
            <a:ext cx="1918945" cy="1778456"/>
            <a:chOff x="517529" y="2887082"/>
            <a:chExt cx="1918945" cy="1778456"/>
          </a:xfrm>
        </p:grpSpPr>
        <p:sp>
          <p:nvSpPr>
            <p:cNvPr id="244" name="Google Shape;244;p16"/>
            <p:cNvSpPr/>
            <p:nvPr/>
          </p:nvSpPr>
          <p:spPr>
            <a:xfrm rot="749980">
              <a:off x="655793" y="3047546"/>
              <a:ext cx="1642416" cy="1457529"/>
            </a:xfrm>
            <a:custGeom>
              <a:avLst/>
              <a:gdLst/>
              <a:ahLst/>
              <a:cxnLst/>
              <a:rect l="l" t="t" r="r" b="b"/>
              <a:pathLst>
                <a:path w="22004" h="19527" extrusionOk="0">
                  <a:moveTo>
                    <a:pt x="9665" y="1"/>
                  </a:moveTo>
                  <a:cubicBezTo>
                    <a:pt x="9168" y="1"/>
                    <a:pt x="8708" y="168"/>
                    <a:pt x="8342" y="447"/>
                  </a:cubicBezTo>
                  <a:lnTo>
                    <a:pt x="7742" y="447"/>
                  </a:lnTo>
                  <a:lnTo>
                    <a:pt x="7742" y="631"/>
                  </a:lnTo>
                  <a:cubicBezTo>
                    <a:pt x="7720" y="634"/>
                    <a:pt x="7698" y="639"/>
                    <a:pt x="7675" y="642"/>
                  </a:cubicBezTo>
                  <a:cubicBezTo>
                    <a:pt x="7544" y="617"/>
                    <a:pt x="7410" y="606"/>
                    <a:pt x="7274" y="606"/>
                  </a:cubicBezTo>
                  <a:cubicBezTo>
                    <a:pt x="6811" y="606"/>
                    <a:pt x="6359" y="745"/>
                    <a:pt x="5963" y="1008"/>
                  </a:cubicBezTo>
                  <a:cubicBezTo>
                    <a:pt x="5949" y="1016"/>
                    <a:pt x="5940" y="1024"/>
                    <a:pt x="5929" y="1033"/>
                  </a:cubicBezTo>
                  <a:cubicBezTo>
                    <a:pt x="5485" y="1150"/>
                    <a:pt x="5070" y="1340"/>
                    <a:pt x="4688" y="1594"/>
                  </a:cubicBezTo>
                  <a:cubicBezTo>
                    <a:pt x="4609" y="1647"/>
                    <a:pt x="4534" y="1702"/>
                    <a:pt x="4462" y="1758"/>
                  </a:cubicBezTo>
                  <a:cubicBezTo>
                    <a:pt x="4255" y="1688"/>
                    <a:pt x="4038" y="1649"/>
                    <a:pt x="3820" y="1649"/>
                  </a:cubicBezTo>
                  <a:cubicBezTo>
                    <a:pt x="3630" y="1649"/>
                    <a:pt x="3457" y="1674"/>
                    <a:pt x="3298" y="1716"/>
                  </a:cubicBezTo>
                  <a:cubicBezTo>
                    <a:pt x="3256" y="1714"/>
                    <a:pt x="3215" y="1714"/>
                    <a:pt x="3170" y="1714"/>
                  </a:cubicBezTo>
                  <a:cubicBezTo>
                    <a:pt x="2539" y="1714"/>
                    <a:pt x="1940" y="2020"/>
                    <a:pt x="1569" y="2528"/>
                  </a:cubicBezTo>
                  <a:cubicBezTo>
                    <a:pt x="1401" y="2762"/>
                    <a:pt x="1217" y="3117"/>
                    <a:pt x="1192" y="3597"/>
                  </a:cubicBezTo>
                  <a:cubicBezTo>
                    <a:pt x="1114" y="3797"/>
                    <a:pt x="1066" y="4015"/>
                    <a:pt x="1058" y="4230"/>
                  </a:cubicBezTo>
                  <a:lnTo>
                    <a:pt x="927" y="4930"/>
                  </a:lnTo>
                  <a:cubicBezTo>
                    <a:pt x="765" y="5237"/>
                    <a:pt x="670" y="5586"/>
                    <a:pt x="668" y="5957"/>
                  </a:cubicBezTo>
                  <a:cubicBezTo>
                    <a:pt x="662" y="6554"/>
                    <a:pt x="1078" y="7000"/>
                    <a:pt x="969" y="7544"/>
                  </a:cubicBezTo>
                  <a:cubicBezTo>
                    <a:pt x="827" y="8258"/>
                    <a:pt x="411" y="8847"/>
                    <a:pt x="369" y="9609"/>
                  </a:cubicBezTo>
                  <a:cubicBezTo>
                    <a:pt x="355" y="9874"/>
                    <a:pt x="375" y="10139"/>
                    <a:pt x="391" y="10404"/>
                  </a:cubicBezTo>
                  <a:cubicBezTo>
                    <a:pt x="447" y="11190"/>
                    <a:pt x="500" y="11980"/>
                    <a:pt x="556" y="12764"/>
                  </a:cubicBezTo>
                  <a:cubicBezTo>
                    <a:pt x="606" y="13542"/>
                    <a:pt x="453" y="13908"/>
                    <a:pt x="196" y="14608"/>
                  </a:cubicBezTo>
                  <a:cubicBezTo>
                    <a:pt x="132" y="14775"/>
                    <a:pt x="87" y="14971"/>
                    <a:pt x="62" y="15183"/>
                  </a:cubicBezTo>
                  <a:cubicBezTo>
                    <a:pt x="1" y="15777"/>
                    <a:pt x="193" y="16368"/>
                    <a:pt x="587" y="16809"/>
                  </a:cubicBezTo>
                  <a:cubicBezTo>
                    <a:pt x="715" y="16954"/>
                    <a:pt x="868" y="17085"/>
                    <a:pt x="1036" y="17191"/>
                  </a:cubicBezTo>
                  <a:cubicBezTo>
                    <a:pt x="1041" y="17202"/>
                    <a:pt x="1050" y="17211"/>
                    <a:pt x="1058" y="17216"/>
                  </a:cubicBezTo>
                  <a:cubicBezTo>
                    <a:pt x="1859" y="18148"/>
                    <a:pt x="3142" y="19046"/>
                    <a:pt x="4328" y="19381"/>
                  </a:cubicBezTo>
                  <a:cubicBezTo>
                    <a:pt x="4664" y="19477"/>
                    <a:pt x="5019" y="19527"/>
                    <a:pt x="5372" y="19527"/>
                  </a:cubicBezTo>
                  <a:cubicBezTo>
                    <a:pt x="6172" y="19527"/>
                    <a:pt x="6964" y="19271"/>
                    <a:pt x="7525" y="18712"/>
                  </a:cubicBezTo>
                  <a:cubicBezTo>
                    <a:pt x="8508" y="18896"/>
                    <a:pt x="9509" y="18988"/>
                    <a:pt x="10508" y="18988"/>
                  </a:cubicBezTo>
                  <a:cubicBezTo>
                    <a:pt x="10912" y="18988"/>
                    <a:pt x="11316" y="18973"/>
                    <a:pt x="11718" y="18943"/>
                  </a:cubicBezTo>
                  <a:cubicBezTo>
                    <a:pt x="11862" y="18932"/>
                    <a:pt x="12009" y="18928"/>
                    <a:pt x="12159" y="18928"/>
                  </a:cubicBezTo>
                  <a:cubicBezTo>
                    <a:pt x="12576" y="18928"/>
                    <a:pt x="13009" y="18960"/>
                    <a:pt x="13429" y="18960"/>
                  </a:cubicBezTo>
                  <a:cubicBezTo>
                    <a:pt x="14345" y="18960"/>
                    <a:pt x="15203" y="18809"/>
                    <a:pt x="15724" y="17850"/>
                  </a:cubicBezTo>
                  <a:cubicBezTo>
                    <a:pt x="15844" y="17836"/>
                    <a:pt x="15947" y="17816"/>
                    <a:pt x="16056" y="17788"/>
                  </a:cubicBezTo>
                  <a:cubicBezTo>
                    <a:pt x="16084" y="17780"/>
                    <a:pt x="16112" y="17771"/>
                    <a:pt x="16140" y="17763"/>
                  </a:cubicBezTo>
                  <a:cubicBezTo>
                    <a:pt x="16268" y="17794"/>
                    <a:pt x="16396" y="17816"/>
                    <a:pt x="16533" y="17827"/>
                  </a:cubicBezTo>
                  <a:cubicBezTo>
                    <a:pt x="16703" y="17911"/>
                    <a:pt x="16890" y="17978"/>
                    <a:pt x="17105" y="18014"/>
                  </a:cubicBezTo>
                  <a:cubicBezTo>
                    <a:pt x="17211" y="18034"/>
                    <a:pt x="17317" y="18042"/>
                    <a:pt x="17426" y="18042"/>
                  </a:cubicBezTo>
                  <a:cubicBezTo>
                    <a:pt x="17995" y="18042"/>
                    <a:pt x="18536" y="17799"/>
                    <a:pt x="18907" y="17370"/>
                  </a:cubicBezTo>
                  <a:cubicBezTo>
                    <a:pt x="19362" y="16848"/>
                    <a:pt x="19563" y="16120"/>
                    <a:pt x="19853" y="15503"/>
                  </a:cubicBezTo>
                  <a:cubicBezTo>
                    <a:pt x="20330" y="14485"/>
                    <a:pt x="20857" y="13503"/>
                    <a:pt x="21443" y="12543"/>
                  </a:cubicBezTo>
                  <a:cubicBezTo>
                    <a:pt x="21809" y="11944"/>
                    <a:pt x="22004" y="11333"/>
                    <a:pt x="21566" y="10713"/>
                  </a:cubicBezTo>
                  <a:cubicBezTo>
                    <a:pt x="21449" y="10549"/>
                    <a:pt x="21315" y="10406"/>
                    <a:pt x="21159" y="10287"/>
                  </a:cubicBezTo>
                  <a:cubicBezTo>
                    <a:pt x="21161" y="10259"/>
                    <a:pt x="21161" y="10231"/>
                    <a:pt x="21161" y="10200"/>
                  </a:cubicBezTo>
                  <a:cubicBezTo>
                    <a:pt x="21161" y="9974"/>
                    <a:pt x="21136" y="9754"/>
                    <a:pt x="21089" y="9542"/>
                  </a:cubicBezTo>
                  <a:cubicBezTo>
                    <a:pt x="21259" y="9335"/>
                    <a:pt x="21390" y="9095"/>
                    <a:pt x="21465" y="8833"/>
                  </a:cubicBezTo>
                  <a:cubicBezTo>
                    <a:pt x="21633" y="8250"/>
                    <a:pt x="21493" y="7798"/>
                    <a:pt x="21331" y="7271"/>
                  </a:cubicBezTo>
                  <a:cubicBezTo>
                    <a:pt x="21242" y="6972"/>
                    <a:pt x="21119" y="6593"/>
                    <a:pt x="20997" y="6239"/>
                  </a:cubicBezTo>
                  <a:cubicBezTo>
                    <a:pt x="20949" y="6096"/>
                    <a:pt x="20885" y="5918"/>
                    <a:pt x="20815" y="5734"/>
                  </a:cubicBezTo>
                  <a:cubicBezTo>
                    <a:pt x="20838" y="5703"/>
                    <a:pt x="20857" y="5667"/>
                    <a:pt x="20874" y="5633"/>
                  </a:cubicBezTo>
                  <a:cubicBezTo>
                    <a:pt x="21080" y="5432"/>
                    <a:pt x="21248" y="5198"/>
                    <a:pt x="21359" y="4930"/>
                  </a:cubicBezTo>
                  <a:lnTo>
                    <a:pt x="21362" y="4925"/>
                  </a:lnTo>
                  <a:cubicBezTo>
                    <a:pt x="21496" y="4609"/>
                    <a:pt x="21549" y="4275"/>
                    <a:pt x="21513" y="3948"/>
                  </a:cubicBezTo>
                  <a:cubicBezTo>
                    <a:pt x="21524" y="3758"/>
                    <a:pt x="21510" y="3563"/>
                    <a:pt x="21474" y="3368"/>
                  </a:cubicBezTo>
                  <a:cubicBezTo>
                    <a:pt x="21326" y="2556"/>
                    <a:pt x="20734" y="1942"/>
                    <a:pt x="19964" y="1727"/>
                  </a:cubicBezTo>
                  <a:lnTo>
                    <a:pt x="19934" y="1705"/>
                  </a:lnTo>
                  <a:cubicBezTo>
                    <a:pt x="19602" y="1493"/>
                    <a:pt x="19222" y="1382"/>
                    <a:pt x="18832" y="1382"/>
                  </a:cubicBezTo>
                  <a:cubicBezTo>
                    <a:pt x="18759" y="1317"/>
                    <a:pt x="18681" y="1259"/>
                    <a:pt x="18600" y="1206"/>
                  </a:cubicBezTo>
                  <a:cubicBezTo>
                    <a:pt x="18405" y="1080"/>
                    <a:pt x="18193" y="980"/>
                    <a:pt x="17970" y="913"/>
                  </a:cubicBezTo>
                  <a:lnTo>
                    <a:pt x="17956" y="910"/>
                  </a:lnTo>
                  <a:cubicBezTo>
                    <a:pt x="17429" y="759"/>
                    <a:pt x="16876" y="757"/>
                    <a:pt x="16335" y="628"/>
                  </a:cubicBezTo>
                  <a:cubicBezTo>
                    <a:pt x="16133" y="581"/>
                    <a:pt x="15925" y="556"/>
                    <a:pt x="15718" y="556"/>
                  </a:cubicBezTo>
                  <a:cubicBezTo>
                    <a:pt x="15574" y="556"/>
                    <a:pt x="15429" y="568"/>
                    <a:pt x="15286" y="592"/>
                  </a:cubicBezTo>
                  <a:cubicBezTo>
                    <a:pt x="15210" y="607"/>
                    <a:pt x="15134" y="622"/>
                    <a:pt x="15058" y="622"/>
                  </a:cubicBezTo>
                  <a:cubicBezTo>
                    <a:pt x="15018" y="622"/>
                    <a:pt x="14977" y="618"/>
                    <a:pt x="14937" y="606"/>
                  </a:cubicBezTo>
                  <a:cubicBezTo>
                    <a:pt x="14842" y="584"/>
                    <a:pt x="14764" y="519"/>
                    <a:pt x="14686" y="466"/>
                  </a:cubicBezTo>
                  <a:cubicBezTo>
                    <a:pt x="14366" y="248"/>
                    <a:pt x="13995" y="144"/>
                    <a:pt x="13625" y="144"/>
                  </a:cubicBezTo>
                  <a:cubicBezTo>
                    <a:pt x="13027" y="144"/>
                    <a:pt x="12430" y="413"/>
                    <a:pt x="12050" y="899"/>
                  </a:cubicBezTo>
                  <a:cubicBezTo>
                    <a:pt x="11955" y="969"/>
                    <a:pt x="11871" y="1038"/>
                    <a:pt x="11799" y="1117"/>
                  </a:cubicBezTo>
                  <a:cubicBezTo>
                    <a:pt x="11718" y="1064"/>
                    <a:pt x="11637" y="1019"/>
                    <a:pt x="11553" y="980"/>
                  </a:cubicBezTo>
                  <a:lnTo>
                    <a:pt x="10995" y="453"/>
                  </a:lnTo>
                  <a:cubicBezTo>
                    <a:pt x="10619" y="160"/>
                    <a:pt x="10158" y="1"/>
                    <a:pt x="96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16"/>
            <p:cNvSpPr/>
            <p:nvPr/>
          </p:nvSpPr>
          <p:spPr>
            <a:xfrm rot="749980">
              <a:off x="722431" y="4026084"/>
              <a:ext cx="83151" cy="68670"/>
            </a:xfrm>
            <a:custGeom>
              <a:avLst/>
              <a:gdLst/>
              <a:ahLst/>
              <a:cxnLst/>
              <a:rect l="l" t="t" r="r" b="b"/>
              <a:pathLst>
                <a:path w="1114" h="920" extrusionOk="0">
                  <a:moveTo>
                    <a:pt x="300" y="1"/>
                  </a:moveTo>
                  <a:cubicBezTo>
                    <a:pt x="165" y="1"/>
                    <a:pt x="47" y="71"/>
                    <a:pt x="22" y="299"/>
                  </a:cubicBezTo>
                  <a:cubicBezTo>
                    <a:pt x="0" y="484"/>
                    <a:pt x="225" y="544"/>
                    <a:pt x="413" y="544"/>
                  </a:cubicBezTo>
                  <a:cubicBezTo>
                    <a:pt x="463" y="544"/>
                    <a:pt x="511" y="540"/>
                    <a:pt x="550" y="532"/>
                  </a:cubicBezTo>
                  <a:lnTo>
                    <a:pt x="550" y="532"/>
                  </a:lnTo>
                  <a:cubicBezTo>
                    <a:pt x="494" y="611"/>
                    <a:pt x="456" y="744"/>
                    <a:pt x="566" y="871"/>
                  </a:cubicBezTo>
                  <a:cubicBezTo>
                    <a:pt x="595" y="904"/>
                    <a:pt x="629" y="919"/>
                    <a:pt x="663" y="919"/>
                  </a:cubicBezTo>
                  <a:cubicBezTo>
                    <a:pt x="868" y="919"/>
                    <a:pt x="1114" y="412"/>
                    <a:pt x="761" y="171"/>
                  </a:cubicBezTo>
                  <a:cubicBezTo>
                    <a:pt x="761" y="171"/>
                    <a:pt x="510" y="1"/>
                    <a:pt x="3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16"/>
            <p:cNvSpPr/>
            <p:nvPr/>
          </p:nvSpPr>
          <p:spPr>
            <a:xfrm rot="749980">
              <a:off x="778135" y="3994444"/>
              <a:ext cx="74194" cy="72626"/>
            </a:xfrm>
            <a:custGeom>
              <a:avLst/>
              <a:gdLst/>
              <a:ahLst/>
              <a:cxnLst/>
              <a:rect l="l" t="t" r="r" b="b"/>
              <a:pathLst>
                <a:path w="994" h="973" extrusionOk="0">
                  <a:moveTo>
                    <a:pt x="427" y="1"/>
                  </a:moveTo>
                  <a:cubicBezTo>
                    <a:pt x="0" y="1"/>
                    <a:pt x="187" y="673"/>
                    <a:pt x="187" y="673"/>
                  </a:cubicBezTo>
                  <a:cubicBezTo>
                    <a:pt x="246" y="891"/>
                    <a:pt x="433" y="973"/>
                    <a:pt x="605" y="973"/>
                  </a:cubicBezTo>
                  <a:cubicBezTo>
                    <a:pt x="810" y="973"/>
                    <a:pt x="993" y="855"/>
                    <a:pt x="907" y="712"/>
                  </a:cubicBezTo>
                  <a:cubicBezTo>
                    <a:pt x="846" y="609"/>
                    <a:pt x="759" y="576"/>
                    <a:pt x="681" y="576"/>
                  </a:cubicBezTo>
                  <a:cubicBezTo>
                    <a:pt x="649" y="576"/>
                    <a:pt x="620" y="581"/>
                    <a:pt x="593" y="589"/>
                  </a:cubicBezTo>
                  <a:lnTo>
                    <a:pt x="593" y="589"/>
                  </a:lnTo>
                  <a:cubicBezTo>
                    <a:pt x="686" y="425"/>
                    <a:pt x="770" y="65"/>
                    <a:pt x="541" y="14"/>
                  </a:cubicBezTo>
                  <a:cubicBezTo>
                    <a:pt x="499" y="5"/>
                    <a:pt x="461" y="1"/>
                    <a:pt x="4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16"/>
            <p:cNvSpPr/>
            <p:nvPr/>
          </p:nvSpPr>
          <p:spPr>
            <a:xfrm rot="749980">
              <a:off x="775140" y="3987394"/>
              <a:ext cx="16123" cy="45308"/>
            </a:xfrm>
            <a:custGeom>
              <a:avLst/>
              <a:gdLst/>
              <a:ahLst/>
              <a:cxnLst/>
              <a:rect l="l" t="t" r="r" b="b"/>
              <a:pathLst>
                <a:path w="216" h="607" extrusionOk="0">
                  <a:moveTo>
                    <a:pt x="176" y="0"/>
                  </a:moveTo>
                  <a:cubicBezTo>
                    <a:pt x="167" y="0"/>
                    <a:pt x="158" y="3"/>
                    <a:pt x="151" y="9"/>
                  </a:cubicBezTo>
                  <a:cubicBezTo>
                    <a:pt x="68" y="76"/>
                    <a:pt x="20" y="151"/>
                    <a:pt x="15" y="246"/>
                  </a:cubicBezTo>
                  <a:cubicBezTo>
                    <a:pt x="1" y="428"/>
                    <a:pt x="137" y="584"/>
                    <a:pt x="143" y="592"/>
                  </a:cubicBezTo>
                  <a:cubicBezTo>
                    <a:pt x="151" y="603"/>
                    <a:pt x="160" y="606"/>
                    <a:pt x="171" y="606"/>
                  </a:cubicBezTo>
                  <a:cubicBezTo>
                    <a:pt x="182" y="606"/>
                    <a:pt x="188" y="603"/>
                    <a:pt x="196" y="595"/>
                  </a:cubicBezTo>
                  <a:cubicBezTo>
                    <a:pt x="213" y="581"/>
                    <a:pt x="213" y="561"/>
                    <a:pt x="199" y="542"/>
                  </a:cubicBezTo>
                  <a:cubicBezTo>
                    <a:pt x="196" y="542"/>
                    <a:pt x="73" y="400"/>
                    <a:pt x="87" y="252"/>
                  </a:cubicBezTo>
                  <a:cubicBezTo>
                    <a:pt x="95" y="182"/>
                    <a:pt x="129" y="121"/>
                    <a:pt x="196" y="68"/>
                  </a:cubicBezTo>
                  <a:cubicBezTo>
                    <a:pt x="213" y="57"/>
                    <a:pt x="215" y="34"/>
                    <a:pt x="201" y="15"/>
                  </a:cubicBezTo>
                  <a:cubicBezTo>
                    <a:pt x="197" y="5"/>
                    <a:pt x="187" y="0"/>
                    <a:pt x="1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16"/>
            <p:cNvSpPr/>
            <p:nvPr/>
          </p:nvSpPr>
          <p:spPr>
            <a:xfrm rot="749980">
              <a:off x="740716" y="4007633"/>
              <a:ext cx="42994" cy="23811"/>
            </a:xfrm>
            <a:custGeom>
              <a:avLst/>
              <a:gdLst/>
              <a:ahLst/>
              <a:cxnLst/>
              <a:rect l="l" t="t" r="r" b="b"/>
              <a:pathLst>
                <a:path w="576" h="319" extrusionOk="0">
                  <a:moveTo>
                    <a:pt x="211" y="0"/>
                  </a:moveTo>
                  <a:cubicBezTo>
                    <a:pt x="89" y="0"/>
                    <a:pt x="15" y="93"/>
                    <a:pt x="12" y="96"/>
                  </a:cubicBezTo>
                  <a:cubicBezTo>
                    <a:pt x="1" y="110"/>
                    <a:pt x="1" y="132"/>
                    <a:pt x="18" y="146"/>
                  </a:cubicBezTo>
                  <a:cubicBezTo>
                    <a:pt x="26" y="154"/>
                    <a:pt x="35" y="158"/>
                    <a:pt x="44" y="158"/>
                  </a:cubicBezTo>
                  <a:cubicBezTo>
                    <a:pt x="54" y="158"/>
                    <a:pt x="63" y="153"/>
                    <a:pt x="71" y="143"/>
                  </a:cubicBezTo>
                  <a:cubicBezTo>
                    <a:pt x="71" y="143"/>
                    <a:pt x="127" y="76"/>
                    <a:pt x="214" y="76"/>
                  </a:cubicBezTo>
                  <a:cubicBezTo>
                    <a:pt x="217" y="76"/>
                    <a:pt x="221" y="76"/>
                    <a:pt x="224" y="76"/>
                  </a:cubicBezTo>
                  <a:cubicBezTo>
                    <a:pt x="316" y="85"/>
                    <a:pt x="411" y="163"/>
                    <a:pt x="503" y="302"/>
                  </a:cubicBezTo>
                  <a:cubicBezTo>
                    <a:pt x="511" y="311"/>
                    <a:pt x="522" y="319"/>
                    <a:pt x="536" y="319"/>
                  </a:cubicBezTo>
                  <a:cubicBezTo>
                    <a:pt x="542" y="319"/>
                    <a:pt x="550" y="319"/>
                    <a:pt x="556" y="311"/>
                  </a:cubicBezTo>
                  <a:cubicBezTo>
                    <a:pt x="573" y="302"/>
                    <a:pt x="575" y="277"/>
                    <a:pt x="567" y="260"/>
                  </a:cubicBezTo>
                  <a:cubicBezTo>
                    <a:pt x="458" y="96"/>
                    <a:pt x="347" y="7"/>
                    <a:pt x="227" y="1"/>
                  </a:cubicBezTo>
                  <a:cubicBezTo>
                    <a:pt x="222" y="1"/>
                    <a:pt x="216" y="0"/>
                    <a:pt x="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16"/>
            <p:cNvSpPr/>
            <p:nvPr/>
          </p:nvSpPr>
          <p:spPr>
            <a:xfrm rot="749980">
              <a:off x="754107" y="4042824"/>
              <a:ext cx="34634" cy="40008"/>
            </a:xfrm>
            <a:custGeom>
              <a:avLst/>
              <a:gdLst/>
              <a:ahLst/>
              <a:cxnLst/>
              <a:rect l="l" t="t" r="r" b="b"/>
              <a:pathLst>
                <a:path w="464" h="536" extrusionOk="0">
                  <a:moveTo>
                    <a:pt x="238" y="1"/>
                  </a:moveTo>
                  <a:cubicBezTo>
                    <a:pt x="155" y="1"/>
                    <a:pt x="47" y="9"/>
                    <a:pt x="14" y="61"/>
                  </a:cubicBezTo>
                  <a:cubicBezTo>
                    <a:pt x="0" y="80"/>
                    <a:pt x="0" y="100"/>
                    <a:pt x="6" y="117"/>
                  </a:cubicBezTo>
                  <a:cubicBezTo>
                    <a:pt x="28" y="173"/>
                    <a:pt x="142" y="214"/>
                    <a:pt x="229" y="242"/>
                  </a:cubicBezTo>
                  <a:cubicBezTo>
                    <a:pt x="201" y="337"/>
                    <a:pt x="173" y="465"/>
                    <a:pt x="220" y="516"/>
                  </a:cubicBezTo>
                  <a:cubicBezTo>
                    <a:pt x="226" y="521"/>
                    <a:pt x="240" y="535"/>
                    <a:pt x="265" y="535"/>
                  </a:cubicBezTo>
                  <a:cubicBezTo>
                    <a:pt x="271" y="535"/>
                    <a:pt x="279" y="532"/>
                    <a:pt x="285" y="532"/>
                  </a:cubicBezTo>
                  <a:cubicBezTo>
                    <a:pt x="405" y="502"/>
                    <a:pt x="452" y="326"/>
                    <a:pt x="460" y="306"/>
                  </a:cubicBezTo>
                  <a:cubicBezTo>
                    <a:pt x="463" y="290"/>
                    <a:pt x="449" y="265"/>
                    <a:pt x="432" y="259"/>
                  </a:cubicBezTo>
                  <a:cubicBezTo>
                    <a:pt x="431" y="259"/>
                    <a:pt x="429" y="259"/>
                    <a:pt x="427" y="259"/>
                  </a:cubicBezTo>
                  <a:cubicBezTo>
                    <a:pt x="411" y="259"/>
                    <a:pt x="393" y="270"/>
                    <a:pt x="388" y="290"/>
                  </a:cubicBezTo>
                  <a:cubicBezTo>
                    <a:pt x="377" y="326"/>
                    <a:pt x="335" y="435"/>
                    <a:pt x="271" y="460"/>
                  </a:cubicBezTo>
                  <a:cubicBezTo>
                    <a:pt x="265" y="429"/>
                    <a:pt x="282" y="326"/>
                    <a:pt x="313" y="234"/>
                  </a:cubicBezTo>
                  <a:cubicBezTo>
                    <a:pt x="315" y="223"/>
                    <a:pt x="315" y="212"/>
                    <a:pt x="310" y="200"/>
                  </a:cubicBezTo>
                  <a:cubicBezTo>
                    <a:pt x="304" y="195"/>
                    <a:pt x="296" y="186"/>
                    <a:pt x="285" y="184"/>
                  </a:cubicBezTo>
                  <a:cubicBezTo>
                    <a:pt x="198" y="159"/>
                    <a:pt x="112" y="125"/>
                    <a:pt x="84" y="100"/>
                  </a:cubicBezTo>
                  <a:cubicBezTo>
                    <a:pt x="107" y="87"/>
                    <a:pt x="170" y="78"/>
                    <a:pt x="241" y="78"/>
                  </a:cubicBezTo>
                  <a:cubicBezTo>
                    <a:pt x="262" y="78"/>
                    <a:pt x="285" y="79"/>
                    <a:pt x="307" y="80"/>
                  </a:cubicBezTo>
                  <a:cubicBezTo>
                    <a:pt x="308" y="81"/>
                    <a:pt x="310" y="81"/>
                    <a:pt x="311" y="81"/>
                  </a:cubicBezTo>
                  <a:cubicBezTo>
                    <a:pt x="331" y="81"/>
                    <a:pt x="344" y="62"/>
                    <a:pt x="349" y="44"/>
                  </a:cubicBezTo>
                  <a:cubicBezTo>
                    <a:pt x="352" y="25"/>
                    <a:pt x="335" y="5"/>
                    <a:pt x="313" y="2"/>
                  </a:cubicBezTo>
                  <a:cubicBezTo>
                    <a:pt x="294" y="2"/>
                    <a:pt x="267" y="1"/>
                    <a:pt x="2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16"/>
            <p:cNvSpPr/>
            <p:nvPr/>
          </p:nvSpPr>
          <p:spPr>
            <a:xfrm rot="749980">
              <a:off x="789430" y="4015829"/>
              <a:ext cx="38366" cy="46800"/>
            </a:xfrm>
            <a:custGeom>
              <a:avLst/>
              <a:gdLst/>
              <a:ahLst/>
              <a:cxnLst/>
              <a:rect l="l" t="t" r="r" b="b"/>
              <a:pathLst>
                <a:path w="514" h="627" extrusionOk="0">
                  <a:moveTo>
                    <a:pt x="183" y="0"/>
                  </a:moveTo>
                  <a:cubicBezTo>
                    <a:pt x="173" y="0"/>
                    <a:pt x="163" y="2"/>
                    <a:pt x="154" y="7"/>
                  </a:cubicBezTo>
                  <a:cubicBezTo>
                    <a:pt x="81" y="46"/>
                    <a:pt x="20" y="247"/>
                    <a:pt x="3" y="311"/>
                  </a:cubicBezTo>
                  <a:cubicBezTo>
                    <a:pt x="0" y="328"/>
                    <a:pt x="12" y="350"/>
                    <a:pt x="31" y="356"/>
                  </a:cubicBezTo>
                  <a:cubicBezTo>
                    <a:pt x="34" y="357"/>
                    <a:pt x="38" y="357"/>
                    <a:pt x="41" y="357"/>
                  </a:cubicBezTo>
                  <a:cubicBezTo>
                    <a:pt x="57" y="357"/>
                    <a:pt x="72" y="346"/>
                    <a:pt x="79" y="328"/>
                  </a:cubicBezTo>
                  <a:cubicBezTo>
                    <a:pt x="112" y="213"/>
                    <a:pt x="157" y="102"/>
                    <a:pt x="185" y="77"/>
                  </a:cubicBezTo>
                  <a:cubicBezTo>
                    <a:pt x="207" y="113"/>
                    <a:pt x="212" y="255"/>
                    <a:pt x="199" y="397"/>
                  </a:cubicBezTo>
                  <a:cubicBezTo>
                    <a:pt x="196" y="420"/>
                    <a:pt x="210" y="436"/>
                    <a:pt x="226" y="439"/>
                  </a:cubicBezTo>
                  <a:cubicBezTo>
                    <a:pt x="291" y="456"/>
                    <a:pt x="366" y="478"/>
                    <a:pt x="408" y="495"/>
                  </a:cubicBezTo>
                  <a:cubicBezTo>
                    <a:pt x="363" y="512"/>
                    <a:pt x="279" y="534"/>
                    <a:pt x="210" y="548"/>
                  </a:cubicBezTo>
                  <a:cubicBezTo>
                    <a:pt x="190" y="551"/>
                    <a:pt x="176" y="573"/>
                    <a:pt x="179" y="593"/>
                  </a:cubicBezTo>
                  <a:cubicBezTo>
                    <a:pt x="182" y="612"/>
                    <a:pt x="199" y="626"/>
                    <a:pt x="218" y="626"/>
                  </a:cubicBezTo>
                  <a:lnTo>
                    <a:pt x="221" y="626"/>
                  </a:lnTo>
                  <a:cubicBezTo>
                    <a:pt x="483" y="573"/>
                    <a:pt x="500" y="534"/>
                    <a:pt x="505" y="520"/>
                  </a:cubicBezTo>
                  <a:cubicBezTo>
                    <a:pt x="514" y="506"/>
                    <a:pt x="508" y="492"/>
                    <a:pt x="503" y="478"/>
                  </a:cubicBezTo>
                  <a:cubicBezTo>
                    <a:pt x="486" y="445"/>
                    <a:pt x="408" y="411"/>
                    <a:pt x="274" y="378"/>
                  </a:cubicBezTo>
                  <a:cubicBezTo>
                    <a:pt x="282" y="216"/>
                    <a:pt x="279" y="32"/>
                    <a:pt x="207" y="4"/>
                  </a:cubicBezTo>
                  <a:cubicBezTo>
                    <a:pt x="199" y="2"/>
                    <a:pt x="191" y="0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16"/>
            <p:cNvSpPr/>
            <p:nvPr/>
          </p:nvSpPr>
          <p:spPr>
            <a:xfrm rot="749980">
              <a:off x="2119482" y="3435415"/>
              <a:ext cx="86360" cy="59788"/>
            </a:xfrm>
            <a:custGeom>
              <a:avLst/>
              <a:gdLst/>
              <a:ahLst/>
              <a:cxnLst/>
              <a:rect l="l" t="t" r="r" b="b"/>
              <a:pathLst>
                <a:path w="1157" h="801" extrusionOk="0">
                  <a:moveTo>
                    <a:pt x="341" y="1"/>
                  </a:moveTo>
                  <a:cubicBezTo>
                    <a:pt x="126" y="1"/>
                    <a:pt x="1" y="617"/>
                    <a:pt x="428" y="750"/>
                  </a:cubicBezTo>
                  <a:cubicBezTo>
                    <a:pt x="428" y="750"/>
                    <a:pt x="591" y="801"/>
                    <a:pt x="757" y="801"/>
                  </a:cubicBezTo>
                  <a:cubicBezTo>
                    <a:pt x="954" y="801"/>
                    <a:pt x="1157" y="729"/>
                    <a:pt x="1098" y="415"/>
                  </a:cubicBezTo>
                  <a:cubicBezTo>
                    <a:pt x="1077" y="299"/>
                    <a:pt x="975" y="259"/>
                    <a:pt x="858" y="259"/>
                  </a:cubicBezTo>
                  <a:cubicBezTo>
                    <a:pt x="740" y="259"/>
                    <a:pt x="607" y="299"/>
                    <a:pt x="524" y="343"/>
                  </a:cubicBezTo>
                  <a:lnTo>
                    <a:pt x="524" y="343"/>
                  </a:lnTo>
                  <a:cubicBezTo>
                    <a:pt x="555" y="251"/>
                    <a:pt x="555" y="113"/>
                    <a:pt x="414" y="25"/>
                  </a:cubicBezTo>
                  <a:cubicBezTo>
                    <a:pt x="389" y="8"/>
                    <a:pt x="365" y="1"/>
                    <a:pt x="3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16"/>
            <p:cNvSpPr/>
            <p:nvPr/>
          </p:nvSpPr>
          <p:spPr>
            <a:xfrm rot="749980">
              <a:off x="2073579" y="3475305"/>
              <a:ext cx="96288" cy="68969"/>
            </a:xfrm>
            <a:custGeom>
              <a:avLst/>
              <a:gdLst/>
              <a:ahLst/>
              <a:cxnLst/>
              <a:rect l="l" t="t" r="r" b="b"/>
              <a:pathLst>
                <a:path w="1290" h="924" extrusionOk="0">
                  <a:moveTo>
                    <a:pt x="516" y="1"/>
                  </a:moveTo>
                  <a:cubicBezTo>
                    <a:pt x="254" y="1"/>
                    <a:pt x="0" y="223"/>
                    <a:pt x="151" y="362"/>
                  </a:cubicBezTo>
                  <a:cubicBezTo>
                    <a:pt x="210" y="416"/>
                    <a:pt x="272" y="436"/>
                    <a:pt x="330" y="436"/>
                  </a:cubicBezTo>
                  <a:cubicBezTo>
                    <a:pt x="391" y="436"/>
                    <a:pt x="448" y="413"/>
                    <a:pt x="490" y="385"/>
                  </a:cubicBezTo>
                  <a:lnTo>
                    <a:pt x="490" y="385"/>
                  </a:lnTo>
                  <a:cubicBezTo>
                    <a:pt x="448" y="564"/>
                    <a:pt x="468" y="923"/>
                    <a:pt x="686" y="923"/>
                  </a:cubicBezTo>
                  <a:cubicBezTo>
                    <a:pt x="692" y="923"/>
                    <a:pt x="697" y="923"/>
                    <a:pt x="703" y="923"/>
                  </a:cubicBezTo>
                  <a:cubicBezTo>
                    <a:pt x="1289" y="881"/>
                    <a:pt x="857" y="189"/>
                    <a:pt x="857" y="189"/>
                  </a:cubicBezTo>
                  <a:cubicBezTo>
                    <a:pt x="771" y="52"/>
                    <a:pt x="642" y="1"/>
                    <a:pt x="5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16"/>
            <p:cNvSpPr/>
            <p:nvPr/>
          </p:nvSpPr>
          <p:spPr>
            <a:xfrm rot="749980">
              <a:off x="2141991" y="3498502"/>
              <a:ext cx="22542" cy="43591"/>
            </a:xfrm>
            <a:custGeom>
              <a:avLst/>
              <a:gdLst/>
              <a:ahLst/>
              <a:cxnLst/>
              <a:rect l="l" t="t" r="r" b="b"/>
              <a:pathLst>
                <a:path w="302" h="584" extrusionOk="0">
                  <a:moveTo>
                    <a:pt x="43" y="1"/>
                  </a:moveTo>
                  <a:cubicBezTo>
                    <a:pt x="30" y="1"/>
                    <a:pt x="16" y="8"/>
                    <a:pt x="9" y="20"/>
                  </a:cubicBezTo>
                  <a:cubicBezTo>
                    <a:pt x="1" y="37"/>
                    <a:pt x="6" y="62"/>
                    <a:pt x="23" y="71"/>
                  </a:cubicBezTo>
                  <a:cubicBezTo>
                    <a:pt x="23" y="71"/>
                    <a:pt x="182" y="168"/>
                    <a:pt x="213" y="316"/>
                  </a:cubicBezTo>
                  <a:cubicBezTo>
                    <a:pt x="227" y="386"/>
                    <a:pt x="213" y="456"/>
                    <a:pt x="162" y="525"/>
                  </a:cubicBezTo>
                  <a:cubicBezTo>
                    <a:pt x="154" y="542"/>
                    <a:pt x="157" y="564"/>
                    <a:pt x="174" y="578"/>
                  </a:cubicBezTo>
                  <a:cubicBezTo>
                    <a:pt x="182" y="581"/>
                    <a:pt x="188" y="584"/>
                    <a:pt x="196" y="584"/>
                  </a:cubicBezTo>
                  <a:cubicBezTo>
                    <a:pt x="210" y="584"/>
                    <a:pt x="218" y="581"/>
                    <a:pt x="224" y="567"/>
                  </a:cubicBezTo>
                  <a:cubicBezTo>
                    <a:pt x="282" y="484"/>
                    <a:pt x="302" y="392"/>
                    <a:pt x="285" y="302"/>
                  </a:cubicBezTo>
                  <a:cubicBezTo>
                    <a:pt x="246" y="124"/>
                    <a:pt x="70" y="12"/>
                    <a:pt x="62" y="7"/>
                  </a:cubicBezTo>
                  <a:cubicBezTo>
                    <a:pt x="56" y="3"/>
                    <a:pt x="49" y="1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16"/>
            <p:cNvSpPr/>
            <p:nvPr/>
          </p:nvSpPr>
          <p:spPr>
            <a:xfrm rot="749980">
              <a:off x="2149652" y="3497914"/>
              <a:ext cx="44860" cy="16720"/>
            </a:xfrm>
            <a:custGeom>
              <a:avLst/>
              <a:gdLst/>
              <a:ahLst/>
              <a:cxnLst/>
              <a:rect l="l" t="t" r="r" b="b"/>
              <a:pathLst>
                <a:path w="601" h="224" extrusionOk="0">
                  <a:moveTo>
                    <a:pt x="38" y="1"/>
                  </a:moveTo>
                  <a:cubicBezTo>
                    <a:pt x="27" y="1"/>
                    <a:pt x="16" y="5"/>
                    <a:pt x="9" y="14"/>
                  </a:cubicBezTo>
                  <a:cubicBezTo>
                    <a:pt x="0" y="28"/>
                    <a:pt x="0" y="53"/>
                    <a:pt x="17" y="67"/>
                  </a:cubicBezTo>
                  <a:cubicBezTo>
                    <a:pt x="140" y="171"/>
                    <a:pt x="251" y="224"/>
                    <a:pt x="352" y="224"/>
                  </a:cubicBezTo>
                  <a:cubicBezTo>
                    <a:pt x="371" y="224"/>
                    <a:pt x="394" y="221"/>
                    <a:pt x="410" y="212"/>
                  </a:cubicBezTo>
                  <a:cubicBezTo>
                    <a:pt x="539" y="184"/>
                    <a:pt x="589" y="70"/>
                    <a:pt x="592" y="65"/>
                  </a:cubicBezTo>
                  <a:cubicBezTo>
                    <a:pt x="600" y="45"/>
                    <a:pt x="592" y="25"/>
                    <a:pt x="572" y="14"/>
                  </a:cubicBezTo>
                  <a:cubicBezTo>
                    <a:pt x="568" y="13"/>
                    <a:pt x="563" y="12"/>
                    <a:pt x="559" y="12"/>
                  </a:cubicBezTo>
                  <a:cubicBezTo>
                    <a:pt x="544" y="12"/>
                    <a:pt x="531" y="20"/>
                    <a:pt x="522" y="37"/>
                  </a:cubicBezTo>
                  <a:cubicBezTo>
                    <a:pt x="522" y="37"/>
                    <a:pt x="483" y="123"/>
                    <a:pt x="394" y="143"/>
                  </a:cubicBezTo>
                  <a:cubicBezTo>
                    <a:pt x="380" y="146"/>
                    <a:pt x="366" y="147"/>
                    <a:pt x="352" y="147"/>
                  </a:cubicBezTo>
                  <a:cubicBezTo>
                    <a:pt x="268" y="147"/>
                    <a:pt x="171" y="99"/>
                    <a:pt x="62" y="9"/>
                  </a:cubicBezTo>
                  <a:cubicBezTo>
                    <a:pt x="55" y="4"/>
                    <a:pt x="47" y="1"/>
                    <a:pt x="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16"/>
            <p:cNvSpPr/>
            <p:nvPr/>
          </p:nvSpPr>
          <p:spPr>
            <a:xfrm rot="749980">
              <a:off x="2133951" y="3447461"/>
              <a:ext cx="37993" cy="39187"/>
            </a:xfrm>
            <a:custGeom>
              <a:avLst/>
              <a:gdLst/>
              <a:ahLst/>
              <a:cxnLst/>
              <a:rect l="l" t="t" r="r" b="b"/>
              <a:pathLst>
                <a:path w="509" h="525" extrusionOk="0">
                  <a:moveTo>
                    <a:pt x="140" y="0"/>
                  </a:moveTo>
                  <a:cubicBezTo>
                    <a:pt x="130" y="0"/>
                    <a:pt x="118" y="3"/>
                    <a:pt x="104" y="11"/>
                  </a:cubicBezTo>
                  <a:cubicBezTo>
                    <a:pt x="0" y="76"/>
                    <a:pt x="3" y="257"/>
                    <a:pt x="3" y="276"/>
                  </a:cubicBezTo>
                  <a:cubicBezTo>
                    <a:pt x="3" y="297"/>
                    <a:pt x="15" y="316"/>
                    <a:pt x="37" y="316"/>
                  </a:cubicBezTo>
                  <a:cubicBezTo>
                    <a:pt x="39" y="316"/>
                    <a:pt x="41" y="316"/>
                    <a:pt x="42" y="315"/>
                  </a:cubicBezTo>
                  <a:cubicBezTo>
                    <a:pt x="62" y="315"/>
                    <a:pt x="78" y="299"/>
                    <a:pt x="78" y="276"/>
                  </a:cubicBezTo>
                  <a:cubicBezTo>
                    <a:pt x="78" y="235"/>
                    <a:pt x="90" y="117"/>
                    <a:pt x="143" y="78"/>
                  </a:cubicBezTo>
                  <a:cubicBezTo>
                    <a:pt x="159" y="106"/>
                    <a:pt x="173" y="212"/>
                    <a:pt x="171" y="310"/>
                  </a:cubicBezTo>
                  <a:cubicBezTo>
                    <a:pt x="171" y="318"/>
                    <a:pt x="173" y="329"/>
                    <a:pt x="182" y="338"/>
                  </a:cubicBezTo>
                  <a:cubicBezTo>
                    <a:pt x="187" y="343"/>
                    <a:pt x="198" y="346"/>
                    <a:pt x="210" y="346"/>
                  </a:cubicBezTo>
                  <a:cubicBezTo>
                    <a:pt x="219" y="346"/>
                    <a:pt x="229" y="346"/>
                    <a:pt x="239" y="346"/>
                  </a:cubicBezTo>
                  <a:cubicBezTo>
                    <a:pt x="323" y="346"/>
                    <a:pt x="400" y="356"/>
                    <a:pt x="430" y="368"/>
                  </a:cubicBezTo>
                  <a:cubicBezTo>
                    <a:pt x="405" y="394"/>
                    <a:pt x="310" y="427"/>
                    <a:pt x="221" y="449"/>
                  </a:cubicBezTo>
                  <a:cubicBezTo>
                    <a:pt x="201" y="452"/>
                    <a:pt x="184" y="472"/>
                    <a:pt x="193" y="494"/>
                  </a:cubicBezTo>
                  <a:cubicBezTo>
                    <a:pt x="196" y="511"/>
                    <a:pt x="212" y="525"/>
                    <a:pt x="229" y="525"/>
                  </a:cubicBezTo>
                  <a:cubicBezTo>
                    <a:pt x="235" y="525"/>
                    <a:pt x="237" y="525"/>
                    <a:pt x="229" y="522"/>
                  </a:cubicBezTo>
                  <a:cubicBezTo>
                    <a:pt x="304" y="505"/>
                    <a:pt x="477" y="458"/>
                    <a:pt x="503" y="380"/>
                  </a:cubicBezTo>
                  <a:cubicBezTo>
                    <a:pt x="508" y="360"/>
                    <a:pt x="505" y="343"/>
                    <a:pt x="491" y="327"/>
                  </a:cubicBezTo>
                  <a:cubicBezTo>
                    <a:pt x="455" y="282"/>
                    <a:pt x="332" y="271"/>
                    <a:pt x="240" y="271"/>
                  </a:cubicBezTo>
                  <a:cubicBezTo>
                    <a:pt x="240" y="173"/>
                    <a:pt x="229" y="39"/>
                    <a:pt x="173" y="9"/>
                  </a:cubicBezTo>
                  <a:cubicBezTo>
                    <a:pt x="165" y="5"/>
                    <a:pt x="155" y="0"/>
                    <a:pt x="1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16"/>
            <p:cNvSpPr/>
            <p:nvPr/>
          </p:nvSpPr>
          <p:spPr>
            <a:xfrm rot="749980">
              <a:off x="2100791" y="3475248"/>
              <a:ext cx="41277" cy="44486"/>
            </a:xfrm>
            <a:custGeom>
              <a:avLst/>
              <a:gdLst/>
              <a:ahLst/>
              <a:cxnLst/>
              <a:rect l="l" t="t" r="r" b="b"/>
              <a:pathLst>
                <a:path w="553" h="596" extrusionOk="0">
                  <a:moveTo>
                    <a:pt x="262" y="0"/>
                  </a:moveTo>
                  <a:cubicBezTo>
                    <a:pt x="256" y="0"/>
                    <a:pt x="251" y="1"/>
                    <a:pt x="246" y="4"/>
                  </a:cubicBezTo>
                  <a:cubicBezTo>
                    <a:pt x="14" y="126"/>
                    <a:pt x="9" y="168"/>
                    <a:pt x="3" y="185"/>
                  </a:cubicBezTo>
                  <a:cubicBezTo>
                    <a:pt x="0" y="205"/>
                    <a:pt x="9" y="219"/>
                    <a:pt x="17" y="227"/>
                  </a:cubicBezTo>
                  <a:cubicBezTo>
                    <a:pt x="37" y="246"/>
                    <a:pt x="92" y="258"/>
                    <a:pt x="181" y="258"/>
                  </a:cubicBezTo>
                  <a:cubicBezTo>
                    <a:pt x="206" y="258"/>
                    <a:pt x="235" y="257"/>
                    <a:pt x="265" y="255"/>
                  </a:cubicBezTo>
                  <a:cubicBezTo>
                    <a:pt x="296" y="414"/>
                    <a:pt x="352" y="587"/>
                    <a:pt x="433" y="595"/>
                  </a:cubicBezTo>
                  <a:lnTo>
                    <a:pt x="441" y="595"/>
                  </a:lnTo>
                  <a:cubicBezTo>
                    <a:pt x="458" y="595"/>
                    <a:pt x="475" y="587"/>
                    <a:pt x="489" y="581"/>
                  </a:cubicBezTo>
                  <a:cubicBezTo>
                    <a:pt x="553" y="525"/>
                    <a:pt x="553" y="308"/>
                    <a:pt x="547" y="246"/>
                  </a:cubicBezTo>
                  <a:cubicBezTo>
                    <a:pt x="547" y="224"/>
                    <a:pt x="533" y="207"/>
                    <a:pt x="511" y="207"/>
                  </a:cubicBezTo>
                  <a:cubicBezTo>
                    <a:pt x="489" y="207"/>
                    <a:pt x="472" y="224"/>
                    <a:pt x="472" y="246"/>
                  </a:cubicBezTo>
                  <a:cubicBezTo>
                    <a:pt x="472" y="364"/>
                    <a:pt x="461" y="486"/>
                    <a:pt x="441" y="517"/>
                  </a:cubicBezTo>
                  <a:cubicBezTo>
                    <a:pt x="408" y="489"/>
                    <a:pt x="363" y="352"/>
                    <a:pt x="335" y="213"/>
                  </a:cubicBezTo>
                  <a:cubicBezTo>
                    <a:pt x="333" y="197"/>
                    <a:pt x="318" y="182"/>
                    <a:pt x="300" y="182"/>
                  </a:cubicBezTo>
                  <a:cubicBezTo>
                    <a:pt x="299" y="182"/>
                    <a:pt x="298" y="182"/>
                    <a:pt x="296" y="182"/>
                  </a:cubicBezTo>
                  <a:cubicBezTo>
                    <a:pt x="261" y="184"/>
                    <a:pt x="225" y="184"/>
                    <a:pt x="192" y="184"/>
                  </a:cubicBezTo>
                  <a:cubicBezTo>
                    <a:pt x="159" y="184"/>
                    <a:pt x="129" y="184"/>
                    <a:pt x="106" y="182"/>
                  </a:cubicBezTo>
                  <a:cubicBezTo>
                    <a:pt x="143" y="152"/>
                    <a:pt x="218" y="110"/>
                    <a:pt x="279" y="73"/>
                  </a:cubicBezTo>
                  <a:cubicBezTo>
                    <a:pt x="302" y="65"/>
                    <a:pt x="307" y="40"/>
                    <a:pt x="296" y="23"/>
                  </a:cubicBezTo>
                  <a:cubicBezTo>
                    <a:pt x="290" y="7"/>
                    <a:pt x="276" y="0"/>
                    <a:pt x="2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16"/>
            <p:cNvSpPr/>
            <p:nvPr/>
          </p:nvSpPr>
          <p:spPr>
            <a:xfrm rot="749980">
              <a:off x="1788462" y="4255537"/>
              <a:ext cx="88376" cy="84569"/>
            </a:xfrm>
            <a:custGeom>
              <a:avLst/>
              <a:gdLst/>
              <a:ahLst/>
              <a:cxnLst/>
              <a:rect l="l" t="t" r="r" b="b"/>
              <a:pathLst>
                <a:path w="1184" h="1133" extrusionOk="0">
                  <a:moveTo>
                    <a:pt x="696" y="84"/>
                  </a:moveTo>
                  <a:cubicBezTo>
                    <a:pt x="710" y="137"/>
                    <a:pt x="729" y="237"/>
                    <a:pt x="754" y="363"/>
                  </a:cubicBezTo>
                  <a:cubicBezTo>
                    <a:pt x="670" y="343"/>
                    <a:pt x="581" y="321"/>
                    <a:pt x="492" y="302"/>
                  </a:cubicBezTo>
                  <a:cubicBezTo>
                    <a:pt x="617" y="148"/>
                    <a:pt x="670" y="103"/>
                    <a:pt x="696" y="84"/>
                  </a:cubicBezTo>
                  <a:close/>
                  <a:moveTo>
                    <a:pt x="112" y="321"/>
                  </a:moveTo>
                  <a:cubicBezTo>
                    <a:pt x="157" y="321"/>
                    <a:pt x="246" y="332"/>
                    <a:pt x="361" y="352"/>
                  </a:cubicBezTo>
                  <a:cubicBezTo>
                    <a:pt x="325" y="399"/>
                    <a:pt x="288" y="447"/>
                    <a:pt x="249" y="502"/>
                  </a:cubicBezTo>
                  <a:cubicBezTo>
                    <a:pt x="152" y="396"/>
                    <a:pt x="124" y="343"/>
                    <a:pt x="112" y="321"/>
                  </a:cubicBezTo>
                  <a:close/>
                  <a:moveTo>
                    <a:pt x="849" y="472"/>
                  </a:moveTo>
                  <a:cubicBezTo>
                    <a:pt x="1005" y="522"/>
                    <a:pt x="1069" y="553"/>
                    <a:pt x="1089" y="567"/>
                  </a:cubicBezTo>
                  <a:cubicBezTo>
                    <a:pt x="1061" y="583"/>
                    <a:pt x="1000" y="611"/>
                    <a:pt x="877" y="653"/>
                  </a:cubicBezTo>
                  <a:cubicBezTo>
                    <a:pt x="869" y="594"/>
                    <a:pt x="860" y="536"/>
                    <a:pt x="849" y="472"/>
                  </a:cubicBezTo>
                  <a:close/>
                  <a:moveTo>
                    <a:pt x="442" y="371"/>
                  </a:moveTo>
                  <a:cubicBezTo>
                    <a:pt x="548" y="396"/>
                    <a:pt x="665" y="424"/>
                    <a:pt x="768" y="452"/>
                  </a:cubicBezTo>
                  <a:cubicBezTo>
                    <a:pt x="779" y="530"/>
                    <a:pt x="793" y="608"/>
                    <a:pt x="804" y="681"/>
                  </a:cubicBezTo>
                  <a:cubicBezTo>
                    <a:pt x="710" y="709"/>
                    <a:pt x="603" y="740"/>
                    <a:pt x="503" y="767"/>
                  </a:cubicBezTo>
                  <a:cubicBezTo>
                    <a:pt x="428" y="695"/>
                    <a:pt x="358" y="625"/>
                    <a:pt x="297" y="564"/>
                  </a:cubicBezTo>
                  <a:cubicBezTo>
                    <a:pt x="350" y="494"/>
                    <a:pt x="394" y="427"/>
                    <a:pt x="442" y="371"/>
                  </a:cubicBezTo>
                  <a:close/>
                  <a:moveTo>
                    <a:pt x="255" y="625"/>
                  </a:moveTo>
                  <a:cubicBezTo>
                    <a:pt x="302" y="678"/>
                    <a:pt x="361" y="731"/>
                    <a:pt x="419" y="793"/>
                  </a:cubicBezTo>
                  <a:cubicBezTo>
                    <a:pt x="277" y="829"/>
                    <a:pt x="163" y="848"/>
                    <a:pt x="99" y="851"/>
                  </a:cubicBezTo>
                  <a:cubicBezTo>
                    <a:pt x="129" y="807"/>
                    <a:pt x="191" y="723"/>
                    <a:pt x="255" y="625"/>
                  </a:cubicBezTo>
                  <a:close/>
                  <a:moveTo>
                    <a:pt x="810" y="754"/>
                  </a:moveTo>
                  <a:cubicBezTo>
                    <a:pt x="835" y="932"/>
                    <a:pt x="835" y="1013"/>
                    <a:pt x="832" y="1046"/>
                  </a:cubicBezTo>
                  <a:cubicBezTo>
                    <a:pt x="790" y="1019"/>
                    <a:pt x="698" y="946"/>
                    <a:pt x="570" y="829"/>
                  </a:cubicBezTo>
                  <a:cubicBezTo>
                    <a:pt x="654" y="804"/>
                    <a:pt x="737" y="779"/>
                    <a:pt x="810" y="754"/>
                  </a:cubicBezTo>
                  <a:close/>
                  <a:moveTo>
                    <a:pt x="710" y="0"/>
                  </a:moveTo>
                  <a:cubicBezTo>
                    <a:pt x="668" y="0"/>
                    <a:pt x="603" y="37"/>
                    <a:pt x="414" y="279"/>
                  </a:cubicBezTo>
                  <a:cubicBezTo>
                    <a:pt x="285" y="255"/>
                    <a:pt x="183" y="242"/>
                    <a:pt x="123" y="242"/>
                  </a:cubicBezTo>
                  <a:cubicBezTo>
                    <a:pt x="113" y="242"/>
                    <a:pt x="103" y="242"/>
                    <a:pt x="96" y="243"/>
                  </a:cubicBezTo>
                  <a:cubicBezTo>
                    <a:pt x="57" y="246"/>
                    <a:pt x="43" y="268"/>
                    <a:pt x="40" y="279"/>
                  </a:cubicBezTo>
                  <a:cubicBezTo>
                    <a:pt x="26" y="318"/>
                    <a:pt x="37" y="377"/>
                    <a:pt x="205" y="561"/>
                  </a:cubicBezTo>
                  <a:cubicBezTo>
                    <a:pt x="96" y="714"/>
                    <a:pt x="12" y="837"/>
                    <a:pt x="9" y="846"/>
                  </a:cubicBezTo>
                  <a:cubicBezTo>
                    <a:pt x="1" y="862"/>
                    <a:pt x="1" y="879"/>
                    <a:pt x="12" y="893"/>
                  </a:cubicBezTo>
                  <a:cubicBezTo>
                    <a:pt x="26" y="918"/>
                    <a:pt x="57" y="921"/>
                    <a:pt x="85" y="921"/>
                  </a:cubicBezTo>
                  <a:cubicBezTo>
                    <a:pt x="179" y="921"/>
                    <a:pt x="366" y="879"/>
                    <a:pt x="486" y="848"/>
                  </a:cubicBezTo>
                  <a:cubicBezTo>
                    <a:pt x="559" y="918"/>
                    <a:pt x="785" y="1125"/>
                    <a:pt x="846" y="1133"/>
                  </a:cubicBezTo>
                  <a:lnTo>
                    <a:pt x="852" y="1133"/>
                  </a:lnTo>
                  <a:cubicBezTo>
                    <a:pt x="866" y="1133"/>
                    <a:pt x="880" y="1127"/>
                    <a:pt x="891" y="1111"/>
                  </a:cubicBezTo>
                  <a:cubicBezTo>
                    <a:pt x="905" y="1097"/>
                    <a:pt x="933" y="1060"/>
                    <a:pt x="891" y="723"/>
                  </a:cubicBezTo>
                  <a:cubicBezTo>
                    <a:pt x="1128" y="642"/>
                    <a:pt x="1156" y="608"/>
                    <a:pt x="1164" y="597"/>
                  </a:cubicBezTo>
                  <a:cubicBezTo>
                    <a:pt x="1178" y="583"/>
                    <a:pt x="1184" y="561"/>
                    <a:pt x="1175" y="544"/>
                  </a:cubicBezTo>
                  <a:cubicBezTo>
                    <a:pt x="1170" y="522"/>
                    <a:pt x="1156" y="475"/>
                    <a:pt x="838" y="382"/>
                  </a:cubicBezTo>
                  <a:cubicBezTo>
                    <a:pt x="813" y="249"/>
                    <a:pt x="782" y="95"/>
                    <a:pt x="763" y="39"/>
                  </a:cubicBezTo>
                  <a:cubicBezTo>
                    <a:pt x="754" y="14"/>
                    <a:pt x="735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16"/>
            <p:cNvSpPr/>
            <p:nvPr/>
          </p:nvSpPr>
          <p:spPr>
            <a:xfrm rot="749980">
              <a:off x="980752" y="3204023"/>
              <a:ext cx="89197" cy="86510"/>
            </a:xfrm>
            <a:custGeom>
              <a:avLst/>
              <a:gdLst/>
              <a:ahLst/>
              <a:cxnLst/>
              <a:rect l="l" t="t" r="r" b="b"/>
              <a:pathLst>
                <a:path w="1195" h="1159" extrusionOk="0">
                  <a:moveTo>
                    <a:pt x="837" y="73"/>
                  </a:moveTo>
                  <a:cubicBezTo>
                    <a:pt x="837" y="106"/>
                    <a:pt x="829" y="170"/>
                    <a:pt x="793" y="296"/>
                  </a:cubicBezTo>
                  <a:cubicBezTo>
                    <a:pt x="745" y="274"/>
                    <a:pt x="684" y="249"/>
                    <a:pt x="628" y="221"/>
                  </a:cubicBezTo>
                  <a:cubicBezTo>
                    <a:pt x="754" y="115"/>
                    <a:pt x="815" y="84"/>
                    <a:pt x="837" y="73"/>
                  </a:cubicBezTo>
                  <a:close/>
                  <a:moveTo>
                    <a:pt x="221" y="137"/>
                  </a:moveTo>
                  <a:lnTo>
                    <a:pt x="221" y="137"/>
                  </a:lnTo>
                  <a:cubicBezTo>
                    <a:pt x="274" y="151"/>
                    <a:pt x="372" y="190"/>
                    <a:pt x="486" y="240"/>
                  </a:cubicBezTo>
                  <a:cubicBezTo>
                    <a:pt x="419" y="296"/>
                    <a:pt x="349" y="360"/>
                    <a:pt x="288" y="422"/>
                  </a:cubicBezTo>
                  <a:cubicBezTo>
                    <a:pt x="226" y="235"/>
                    <a:pt x="218" y="165"/>
                    <a:pt x="221" y="137"/>
                  </a:cubicBezTo>
                  <a:close/>
                  <a:moveTo>
                    <a:pt x="843" y="405"/>
                  </a:moveTo>
                  <a:cubicBezTo>
                    <a:pt x="1002" y="489"/>
                    <a:pt x="1069" y="533"/>
                    <a:pt x="1094" y="553"/>
                  </a:cubicBezTo>
                  <a:cubicBezTo>
                    <a:pt x="1047" y="572"/>
                    <a:pt x="932" y="608"/>
                    <a:pt x="765" y="650"/>
                  </a:cubicBezTo>
                  <a:cubicBezTo>
                    <a:pt x="793" y="567"/>
                    <a:pt x="818" y="483"/>
                    <a:pt x="843" y="405"/>
                  </a:cubicBezTo>
                  <a:close/>
                  <a:moveTo>
                    <a:pt x="561" y="276"/>
                  </a:moveTo>
                  <a:cubicBezTo>
                    <a:pt x="637" y="307"/>
                    <a:pt x="706" y="343"/>
                    <a:pt x="770" y="374"/>
                  </a:cubicBezTo>
                  <a:cubicBezTo>
                    <a:pt x="745" y="469"/>
                    <a:pt x="712" y="572"/>
                    <a:pt x="678" y="673"/>
                  </a:cubicBezTo>
                  <a:cubicBezTo>
                    <a:pt x="578" y="695"/>
                    <a:pt x="475" y="714"/>
                    <a:pt x="391" y="728"/>
                  </a:cubicBezTo>
                  <a:cubicBezTo>
                    <a:pt x="360" y="645"/>
                    <a:pt x="335" y="569"/>
                    <a:pt x="310" y="502"/>
                  </a:cubicBezTo>
                  <a:cubicBezTo>
                    <a:pt x="397" y="427"/>
                    <a:pt x="483" y="346"/>
                    <a:pt x="561" y="276"/>
                  </a:cubicBezTo>
                  <a:close/>
                  <a:moveTo>
                    <a:pt x="257" y="561"/>
                  </a:moveTo>
                  <a:cubicBezTo>
                    <a:pt x="274" y="617"/>
                    <a:pt x="293" y="678"/>
                    <a:pt x="319" y="740"/>
                  </a:cubicBezTo>
                  <a:cubicBezTo>
                    <a:pt x="244" y="750"/>
                    <a:pt x="183" y="754"/>
                    <a:pt x="142" y="754"/>
                  </a:cubicBezTo>
                  <a:cubicBezTo>
                    <a:pt x="119" y="754"/>
                    <a:pt x="102" y="753"/>
                    <a:pt x="93" y="751"/>
                  </a:cubicBezTo>
                  <a:cubicBezTo>
                    <a:pt x="118" y="712"/>
                    <a:pt x="176" y="642"/>
                    <a:pt x="257" y="561"/>
                  </a:cubicBezTo>
                  <a:close/>
                  <a:moveTo>
                    <a:pt x="651" y="754"/>
                  </a:moveTo>
                  <a:lnTo>
                    <a:pt x="651" y="754"/>
                  </a:lnTo>
                  <a:cubicBezTo>
                    <a:pt x="586" y="921"/>
                    <a:pt x="545" y="1013"/>
                    <a:pt x="522" y="1055"/>
                  </a:cubicBezTo>
                  <a:cubicBezTo>
                    <a:pt x="497" y="1005"/>
                    <a:pt x="461" y="910"/>
                    <a:pt x="419" y="798"/>
                  </a:cubicBezTo>
                  <a:cubicBezTo>
                    <a:pt x="489" y="790"/>
                    <a:pt x="567" y="770"/>
                    <a:pt x="651" y="754"/>
                  </a:cubicBezTo>
                  <a:close/>
                  <a:moveTo>
                    <a:pt x="863" y="0"/>
                  </a:moveTo>
                  <a:cubicBezTo>
                    <a:pt x="846" y="0"/>
                    <a:pt x="787" y="0"/>
                    <a:pt x="556" y="193"/>
                  </a:cubicBezTo>
                  <a:cubicBezTo>
                    <a:pt x="433" y="137"/>
                    <a:pt x="288" y="78"/>
                    <a:pt x="229" y="62"/>
                  </a:cubicBezTo>
                  <a:cubicBezTo>
                    <a:pt x="224" y="62"/>
                    <a:pt x="215" y="59"/>
                    <a:pt x="210" y="59"/>
                  </a:cubicBezTo>
                  <a:cubicBezTo>
                    <a:pt x="193" y="59"/>
                    <a:pt x="176" y="70"/>
                    <a:pt x="165" y="84"/>
                  </a:cubicBezTo>
                  <a:cubicBezTo>
                    <a:pt x="140" y="115"/>
                    <a:pt x="132" y="184"/>
                    <a:pt x="229" y="486"/>
                  </a:cubicBezTo>
                  <a:cubicBezTo>
                    <a:pt x="160" y="555"/>
                    <a:pt x="54" y="664"/>
                    <a:pt x="20" y="726"/>
                  </a:cubicBezTo>
                  <a:cubicBezTo>
                    <a:pt x="1" y="754"/>
                    <a:pt x="9" y="779"/>
                    <a:pt x="14" y="790"/>
                  </a:cubicBezTo>
                  <a:cubicBezTo>
                    <a:pt x="31" y="818"/>
                    <a:pt x="71" y="830"/>
                    <a:pt x="142" y="830"/>
                  </a:cubicBezTo>
                  <a:cubicBezTo>
                    <a:pt x="193" y="830"/>
                    <a:pt x="259" y="824"/>
                    <a:pt x="344" y="812"/>
                  </a:cubicBezTo>
                  <a:cubicBezTo>
                    <a:pt x="411" y="985"/>
                    <a:pt x="466" y="1125"/>
                    <a:pt x="469" y="1130"/>
                  </a:cubicBezTo>
                  <a:cubicBezTo>
                    <a:pt x="475" y="1147"/>
                    <a:pt x="494" y="1158"/>
                    <a:pt x="511" y="1158"/>
                  </a:cubicBezTo>
                  <a:cubicBezTo>
                    <a:pt x="542" y="1158"/>
                    <a:pt x="586" y="1158"/>
                    <a:pt x="740" y="742"/>
                  </a:cubicBezTo>
                  <a:cubicBezTo>
                    <a:pt x="837" y="723"/>
                    <a:pt x="1136" y="648"/>
                    <a:pt x="1178" y="603"/>
                  </a:cubicBezTo>
                  <a:cubicBezTo>
                    <a:pt x="1186" y="595"/>
                    <a:pt x="1195" y="578"/>
                    <a:pt x="1192" y="561"/>
                  </a:cubicBezTo>
                  <a:cubicBezTo>
                    <a:pt x="1186" y="542"/>
                    <a:pt x="1181" y="500"/>
                    <a:pt x="871" y="341"/>
                  </a:cubicBezTo>
                  <a:cubicBezTo>
                    <a:pt x="935" y="98"/>
                    <a:pt x="921" y="56"/>
                    <a:pt x="918" y="42"/>
                  </a:cubicBezTo>
                  <a:cubicBezTo>
                    <a:pt x="913" y="17"/>
                    <a:pt x="890" y="0"/>
                    <a:pt x="8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16"/>
            <p:cNvSpPr/>
            <p:nvPr/>
          </p:nvSpPr>
          <p:spPr>
            <a:xfrm rot="749980">
              <a:off x="812935" y="3710350"/>
              <a:ext cx="63595" cy="63595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458" y="101"/>
                  </a:moveTo>
                  <a:cubicBezTo>
                    <a:pt x="469" y="140"/>
                    <a:pt x="483" y="187"/>
                    <a:pt x="489" y="218"/>
                  </a:cubicBezTo>
                  <a:cubicBezTo>
                    <a:pt x="505" y="302"/>
                    <a:pt x="514" y="324"/>
                    <a:pt x="525" y="338"/>
                  </a:cubicBezTo>
                  <a:cubicBezTo>
                    <a:pt x="533" y="352"/>
                    <a:pt x="553" y="358"/>
                    <a:pt x="637" y="391"/>
                  </a:cubicBezTo>
                  <a:cubicBezTo>
                    <a:pt x="667" y="399"/>
                    <a:pt x="709" y="419"/>
                    <a:pt x="743" y="433"/>
                  </a:cubicBezTo>
                  <a:cubicBezTo>
                    <a:pt x="695" y="452"/>
                    <a:pt x="617" y="480"/>
                    <a:pt x="553" y="505"/>
                  </a:cubicBezTo>
                  <a:cubicBezTo>
                    <a:pt x="544" y="508"/>
                    <a:pt x="533" y="517"/>
                    <a:pt x="531" y="525"/>
                  </a:cubicBezTo>
                  <a:cubicBezTo>
                    <a:pt x="497" y="606"/>
                    <a:pt x="455" y="692"/>
                    <a:pt x="427" y="743"/>
                  </a:cubicBezTo>
                  <a:cubicBezTo>
                    <a:pt x="405" y="687"/>
                    <a:pt x="380" y="592"/>
                    <a:pt x="360" y="511"/>
                  </a:cubicBezTo>
                  <a:cubicBezTo>
                    <a:pt x="358" y="497"/>
                    <a:pt x="344" y="489"/>
                    <a:pt x="330" y="483"/>
                  </a:cubicBezTo>
                  <a:cubicBezTo>
                    <a:pt x="249" y="469"/>
                    <a:pt x="157" y="450"/>
                    <a:pt x="109" y="436"/>
                  </a:cubicBezTo>
                  <a:cubicBezTo>
                    <a:pt x="159" y="408"/>
                    <a:pt x="263" y="363"/>
                    <a:pt x="349" y="321"/>
                  </a:cubicBezTo>
                  <a:cubicBezTo>
                    <a:pt x="360" y="316"/>
                    <a:pt x="366" y="310"/>
                    <a:pt x="372" y="299"/>
                  </a:cubicBezTo>
                  <a:cubicBezTo>
                    <a:pt x="399" y="229"/>
                    <a:pt x="433" y="148"/>
                    <a:pt x="458" y="101"/>
                  </a:cubicBezTo>
                  <a:close/>
                  <a:moveTo>
                    <a:pt x="464" y="0"/>
                  </a:moveTo>
                  <a:cubicBezTo>
                    <a:pt x="441" y="0"/>
                    <a:pt x="405" y="0"/>
                    <a:pt x="305" y="266"/>
                  </a:cubicBezTo>
                  <a:cubicBezTo>
                    <a:pt x="17" y="380"/>
                    <a:pt x="12" y="413"/>
                    <a:pt x="3" y="433"/>
                  </a:cubicBezTo>
                  <a:cubicBezTo>
                    <a:pt x="0" y="441"/>
                    <a:pt x="3" y="461"/>
                    <a:pt x="12" y="469"/>
                  </a:cubicBezTo>
                  <a:cubicBezTo>
                    <a:pt x="17" y="480"/>
                    <a:pt x="42" y="508"/>
                    <a:pt x="291" y="558"/>
                  </a:cubicBezTo>
                  <a:cubicBezTo>
                    <a:pt x="363" y="851"/>
                    <a:pt x="391" y="851"/>
                    <a:pt x="419" y="851"/>
                  </a:cubicBezTo>
                  <a:cubicBezTo>
                    <a:pt x="444" y="846"/>
                    <a:pt x="472" y="846"/>
                    <a:pt x="589" y="575"/>
                  </a:cubicBezTo>
                  <a:cubicBezTo>
                    <a:pt x="662" y="550"/>
                    <a:pt x="801" y="497"/>
                    <a:pt x="835" y="469"/>
                  </a:cubicBezTo>
                  <a:cubicBezTo>
                    <a:pt x="843" y="461"/>
                    <a:pt x="851" y="441"/>
                    <a:pt x="849" y="427"/>
                  </a:cubicBezTo>
                  <a:cubicBezTo>
                    <a:pt x="840" y="394"/>
                    <a:pt x="801" y="377"/>
                    <a:pt x="656" y="324"/>
                  </a:cubicBezTo>
                  <a:cubicBezTo>
                    <a:pt x="631" y="313"/>
                    <a:pt x="597" y="302"/>
                    <a:pt x="584" y="296"/>
                  </a:cubicBezTo>
                  <a:cubicBezTo>
                    <a:pt x="575" y="279"/>
                    <a:pt x="564" y="240"/>
                    <a:pt x="558" y="210"/>
                  </a:cubicBezTo>
                  <a:cubicBezTo>
                    <a:pt x="533" y="104"/>
                    <a:pt x="517" y="42"/>
                    <a:pt x="500" y="17"/>
                  </a:cubicBezTo>
                  <a:cubicBezTo>
                    <a:pt x="491" y="9"/>
                    <a:pt x="478" y="0"/>
                    <a:pt x="4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6"/>
            <p:cNvSpPr/>
            <p:nvPr/>
          </p:nvSpPr>
          <p:spPr>
            <a:xfrm rot="749980">
              <a:off x="1750022" y="3255848"/>
              <a:ext cx="63595" cy="63595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461" y="103"/>
                  </a:moveTo>
                  <a:cubicBezTo>
                    <a:pt x="472" y="143"/>
                    <a:pt x="486" y="190"/>
                    <a:pt x="494" y="223"/>
                  </a:cubicBezTo>
                  <a:cubicBezTo>
                    <a:pt x="511" y="307"/>
                    <a:pt x="516" y="327"/>
                    <a:pt x="528" y="341"/>
                  </a:cubicBezTo>
                  <a:cubicBezTo>
                    <a:pt x="539" y="355"/>
                    <a:pt x="555" y="363"/>
                    <a:pt x="639" y="394"/>
                  </a:cubicBezTo>
                  <a:cubicBezTo>
                    <a:pt x="670" y="405"/>
                    <a:pt x="712" y="421"/>
                    <a:pt x="748" y="435"/>
                  </a:cubicBezTo>
                  <a:cubicBezTo>
                    <a:pt x="698" y="455"/>
                    <a:pt x="622" y="483"/>
                    <a:pt x="555" y="508"/>
                  </a:cubicBezTo>
                  <a:cubicBezTo>
                    <a:pt x="550" y="511"/>
                    <a:pt x="539" y="519"/>
                    <a:pt x="536" y="528"/>
                  </a:cubicBezTo>
                  <a:cubicBezTo>
                    <a:pt x="500" y="608"/>
                    <a:pt x="458" y="695"/>
                    <a:pt x="430" y="745"/>
                  </a:cubicBezTo>
                  <a:cubicBezTo>
                    <a:pt x="410" y="689"/>
                    <a:pt x="385" y="594"/>
                    <a:pt x="363" y="516"/>
                  </a:cubicBezTo>
                  <a:cubicBezTo>
                    <a:pt x="360" y="502"/>
                    <a:pt x="346" y="491"/>
                    <a:pt x="332" y="488"/>
                  </a:cubicBezTo>
                  <a:cubicBezTo>
                    <a:pt x="251" y="475"/>
                    <a:pt x="162" y="452"/>
                    <a:pt x="112" y="438"/>
                  </a:cubicBezTo>
                  <a:cubicBezTo>
                    <a:pt x="162" y="408"/>
                    <a:pt x="262" y="363"/>
                    <a:pt x="355" y="324"/>
                  </a:cubicBezTo>
                  <a:cubicBezTo>
                    <a:pt x="363" y="318"/>
                    <a:pt x="371" y="313"/>
                    <a:pt x="374" y="302"/>
                  </a:cubicBezTo>
                  <a:cubicBezTo>
                    <a:pt x="402" y="232"/>
                    <a:pt x="438" y="154"/>
                    <a:pt x="461" y="103"/>
                  </a:cubicBezTo>
                  <a:close/>
                  <a:moveTo>
                    <a:pt x="466" y="0"/>
                  </a:moveTo>
                  <a:cubicBezTo>
                    <a:pt x="441" y="0"/>
                    <a:pt x="405" y="0"/>
                    <a:pt x="304" y="265"/>
                  </a:cubicBezTo>
                  <a:cubicBezTo>
                    <a:pt x="20" y="380"/>
                    <a:pt x="11" y="413"/>
                    <a:pt x="6" y="433"/>
                  </a:cubicBezTo>
                  <a:cubicBezTo>
                    <a:pt x="0" y="441"/>
                    <a:pt x="6" y="461"/>
                    <a:pt x="11" y="469"/>
                  </a:cubicBezTo>
                  <a:cubicBezTo>
                    <a:pt x="20" y="480"/>
                    <a:pt x="42" y="508"/>
                    <a:pt x="290" y="558"/>
                  </a:cubicBezTo>
                  <a:cubicBezTo>
                    <a:pt x="363" y="851"/>
                    <a:pt x="391" y="851"/>
                    <a:pt x="419" y="851"/>
                  </a:cubicBezTo>
                  <a:cubicBezTo>
                    <a:pt x="444" y="846"/>
                    <a:pt x="472" y="846"/>
                    <a:pt x="592" y="575"/>
                  </a:cubicBezTo>
                  <a:cubicBezTo>
                    <a:pt x="664" y="547"/>
                    <a:pt x="804" y="497"/>
                    <a:pt x="834" y="469"/>
                  </a:cubicBezTo>
                  <a:cubicBezTo>
                    <a:pt x="846" y="461"/>
                    <a:pt x="851" y="441"/>
                    <a:pt x="848" y="427"/>
                  </a:cubicBezTo>
                  <a:cubicBezTo>
                    <a:pt x="843" y="394"/>
                    <a:pt x="804" y="377"/>
                    <a:pt x="656" y="324"/>
                  </a:cubicBezTo>
                  <a:cubicBezTo>
                    <a:pt x="634" y="313"/>
                    <a:pt x="597" y="302"/>
                    <a:pt x="583" y="296"/>
                  </a:cubicBezTo>
                  <a:cubicBezTo>
                    <a:pt x="578" y="279"/>
                    <a:pt x="567" y="240"/>
                    <a:pt x="558" y="209"/>
                  </a:cubicBezTo>
                  <a:cubicBezTo>
                    <a:pt x="536" y="103"/>
                    <a:pt x="516" y="42"/>
                    <a:pt x="500" y="17"/>
                  </a:cubicBezTo>
                  <a:cubicBezTo>
                    <a:pt x="494" y="9"/>
                    <a:pt x="480" y="0"/>
                    <a:pt x="4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16"/>
            <p:cNvSpPr/>
            <p:nvPr/>
          </p:nvSpPr>
          <p:spPr>
            <a:xfrm rot="749980">
              <a:off x="1070531" y="3187310"/>
              <a:ext cx="275129" cy="240794"/>
            </a:xfrm>
            <a:custGeom>
              <a:avLst/>
              <a:gdLst/>
              <a:ahLst/>
              <a:cxnLst/>
              <a:rect l="l" t="t" r="r" b="b"/>
              <a:pathLst>
                <a:path w="3686" h="3226" extrusionOk="0">
                  <a:moveTo>
                    <a:pt x="2809" y="1"/>
                  </a:moveTo>
                  <a:cubicBezTo>
                    <a:pt x="310" y="1"/>
                    <a:pt x="0" y="3203"/>
                    <a:pt x="0" y="3203"/>
                  </a:cubicBezTo>
                  <a:lnTo>
                    <a:pt x="335" y="3226"/>
                  </a:lnTo>
                  <a:cubicBezTo>
                    <a:pt x="794" y="735"/>
                    <a:pt x="2311" y="321"/>
                    <a:pt x="3257" y="321"/>
                  </a:cubicBezTo>
                  <a:cubicBezTo>
                    <a:pt x="3419" y="321"/>
                    <a:pt x="3565" y="333"/>
                    <a:pt x="3685" y="349"/>
                  </a:cubicBezTo>
                  <a:lnTo>
                    <a:pt x="3685" y="118"/>
                  </a:lnTo>
                  <a:cubicBezTo>
                    <a:pt x="3367" y="37"/>
                    <a:pt x="3075" y="1"/>
                    <a:pt x="28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16"/>
            <p:cNvSpPr/>
            <p:nvPr/>
          </p:nvSpPr>
          <p:spPr>
            <a:xfrm rot="749980">
              <a:off x="1122187" y="3254347"/>
              <a:ext cx="216013" cy="182574"/>
            </a:xfrm>
            <a:custGeom>
              <a:avLst/>
              <a:gdLst/>
              <a:ahLst/>
              <a:cxnLst/>
              <a:rect l="l" t="t" r="r" b="b"/>
              <a:pathLst>
                <a:path w="2894" h="2446" extrusionOk="0">
                  <a:moveTo>
                    <a:pt x="2380" y="1"/>
                  </a:moveTo>
                  <a:cubicBezTo>
                    <a:pt x="1500" y="1"/>
                    <a:pt x="374" y="424"/>
                    <a:pt x="0" y="2423"/>
                  </a:cubicBezTo>
                  <a:lnTo>
                    <a:pt x="363" y="2445"/>
                  </a:lnTo>
                  <a:cubicBezTo>
                    <a:pt x="391" y="446"/>
                    <a:pt x="2208" y="298"/>
                    <a:pt x="2745" y="298"/>
                  </a:cubicBezTo>
                  <a:cubicBezTo>
                    <a:pt x="2839" y="298"/>
                    <a:pt x="2893" y="303"/>
                    <a:pt x="2893" y="303"/>
                  </a:cubicBezTo>
                  <a:lnTo>
                    <a:pt x="2893" y="46"/>
                  </a:lnTo>
                  <a:cubicBezTo>
                    <a:pt x="2739" y="20"/>
                    <a:pt x="2565" y="1"/>
                    <a:pt x="2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16"/>
            <p:cNvSpPr/>
            <p:nvPr/>
          </p:nvSpPr>
          <p:spPr>
            <a:xfrm rot="749980">
              <a:off x="1092425" y="3213543"/>
              <a:ext cx="250423" cy="218476"/>
            </a:xfrm>
            <a:custGeom>
              <a:avLst/>
              <a:gdLst/>
              <a:ahLst/>
              <a:cxnLst/>
              <a:rect l="l" t="t" r="r" b="b"/>
              <a:pathLst>
                <a:path w="3355" h="2927" extrusionOk="0">
                  <a:moveTo>
                    <a:pt x="2926" y="0"/>
                  </a:moveTo>
                  <a:cubicBezTo>
                    <a:pt x="1980" y="0"/>
                    <a:pt x="463" y="409"/>
                    <a:pt x="1" y="2904"/>
                  </a:cubicBezTo>
                  <a:lnTo>
                    <a:pt x="461" y="2926"/>
                  </a:lnTo>
                  <a:cubicBezTo>
                    <a:pt x="835" y="927"/>
                    <a:pt x="1961" y="504"/>
                    <a:pt x="2841" y="504"/>
                  </a:cubicBezTo>
                  <a:cubicBezTo>
                    <a:pt x="3026" y="504"/>
                    <a:pt x="3200" y="523"/>
                    <a:pt x="3354" y="549"/>
                  </a:cubicBezTo>
                  <a:lnTo>
                    <a:pt x="3351" y="27"/>
                  </a:lnTo>
                  <a:cubicBezTo>
                    <a:pt x="3231" y="12"/>
                    <a:pt x="3087" y="0"/>
                    <a:pt x="29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16"/>
            <p:cNvSpPr/>
            <p:nvPr/>
          </p:nvSpPr>
          <p:spPr>
            <a:xfrm rot="749980">
              <a:off x="1100792" y="3212763"/>
              <a:ext cx="247064" cy="202130"/>
            </a:xfrm>
            <a:custGeom>
              <a:avLst/>
              <a:gdLst/>
              <a:ahLst/>
              <a:cxnLst/>
              <a:rect l="l" t="t" r="r" b="b"/>
              <a:pathLst>
                <a:path w="3310" h="2708" extrusionOk="0">
                  <a:moveTo>
                    <a:pt x="2916" y="1"/>
                  </a:moveTo>
                  <a:cubicBezTo>
                    <a:pt x="2486" y="1"/>
                    <a:pt x="1744" y="80"/>
                    <a:pt x="1114" y="551"/>
                  </a:cubicBezTo>
                  <a:cubicBezTo>
                    <a:pt x="506" y="1006"/>
                    <a:pt x="132" y="1717"/>
                    <a:pt x="3" y="2666"/>
                  </a:cubicBezTo>
                  <a:cubicBezTo>
                    <a:pt x="1" y="2685"/>
                    <a:pt x="14" y="2702"/>
                    <a:pt x="34" y="2708"/>
                  </a:cubicBezTo>
                  <a:lnTo>
                    <a:pt x="42" y="2708"/>
                  </a:lnTo>
                  <a:cubicBezTo>
                    <a:pt x="59" y="2708"/>
                    <a:pt x="76" y="2688"/>
                    <a:pt x="81" y="2674"/>
                  </a:cubicBezTo>
                  <a:cubicBezTo>
                    <a:pt x="210" y="1745"/>
                    <a:pt x="572" y="1050"/>
                    <a:pt x="1161" y="610"/>
                  </a:cubicBezTo>
                  <a:cubicBezTo>
                    <a:pt x="1776" y="151"/>
                    <a:pt x="2503" y="74"/>
                    <a:pt x="2921" y="74"/>
                  </a:cubicBezTo>
                  <a:cubicBezTo>
                    <a:pt x="3128" y="74"/>
                    <a:pt x="3260" y="93"/>
                    <a:pt x="3265" y="94"/>
                  </a:cubicBezTo>
                  <a:cubicBezTo>
                    <a:pt x="3267" y="94"/>
                    <a:pt x="3270" y="95"/>
                    <a:pt x="3272" y="95"/>
                  </a:cubicBezTo>
                  <a:cubicBezTo>
                    <a:pt x="3288" y="95"/>
                    <a:pt x="3304" y="82"/>
                    <a:pt x="3306" y="63"/>
                  </a:cubicBezTo>
                  <a:cubicBezTo>
                    <a:pt x="3309" y="46"/>
                    <a:pt x="3295" y="24"/>
                    <a:pt x="3276" y="21"/>
                  </a:cubicBezTo>
                  <a:cubicBezTo>
                    <a:pt x="3271" y="21"/>
                    <a:pt x="3133" y="1"/>
                    <a:pt x="2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16"/>
            <p:cNvSpPr/>
            <p:nvPr/>
          </p:nvSpPr>
          <p:spPr>
            <a:xfrm rot="749980">
              <a:off x="1123216" y="3249260"/>
              <a:ext cx="221686" cy="177871"/>
            </a:xfrm>
            <a:custGeom>
              <a:avLst/>
              <a:gdLst/>
              <a:ahLst/>
              <a:cxnLst/>
              <a:rect l="l" t="t" r="r" b="b"/>
              <a:pathLst>
                <a:path w="2970" h="2383" extrusionOk="0">
                  <a:moveTo>
                    <a:pt x="2612" y="1"/>
                  </a:moveTo>
                  <a:cubicBezTo>
                    <a:pt x="1936" y="1"/>
                    <a:pt x="407" y="244"/>
                    <a:pt x="6" y="2338"/>
                  </a:cubicBezTo>
                  <a:cubicBezTo>
                    <a:pt x="1" y="2358"/>
                    <a:pt x="15" y="2380"/>
                    <a:pt x="37" y="2383"/>
                  </a:cubicBezTo>
                  <a:lnTo>
                    <a:pt x="43" y="2383"/>
                  </a:lnTo>
                  <a:cubicBezTo>
                    <a:pt x="62" y="2383"/>
                    <a:pt x="79" y="2372"/>
                    <a:pt x="79" y="2355"/>
                  </a:cubicBezTo>
                  <a:cubicBezTo>
                    <a:pt x="471" y="307"/>
                    <a:pt x="1969" y="80"/>
                    <a:pt x="2619" y="80"/>
                  </a:cubicBezTo>
                  <a:cubicBezTo>
                    <a:pt x="2801" y="80"/>
                    <a:pt x="2916" y="97"/>
                    <a:pt x="2922" y="98"/>
                  </a:cubicBezTo>
                  <a:cubicBezTo>
                    <a:pt x="2923" y="98"/>
                    <a:pt x="2925" y="98"/>
                    <a:pt x="2927" y="98"/>
                  </a:cubicBezTo>
                  <a:cubicBezTo>
                    <a:pt x="2945" y="98"/>
                    <a:pt x="2964" y="85"/>
                    <a:pt x="2966" y="67"/>
                  </a:cubicBezTo>
                  <a:cubicBezTo>
                    <a:pt x="2969" y="45"/>
                    <a:pt x="2955" y="26"/>
                    <a:pt x="2936" y="23"/>
                  </a:cubicBezTo>
                  <a:cubicBezTo>
                    <a:pt x="2930" y="21"/>
                    <a:pt x="2806" y="1"/>
                    <a:pt x="26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16"/>
            <p:cNvSpPr/>
            <p:nvPr/>
          </p:nvSpPr>
          <p:spPr>
            <a:xfrm rot="749980">
              <a:off x="1222801" y="3195269"/>
              <a:ext cx="219969" cy="124577"/>
            </a:xfrm>
            <a:custGeom>
              <a:avLst/>
              <a:gdLst/>
              <a:ahLst/>
              <a:cxnLst/>
              <a:rect l="l" t="t" r="r" b="b"/>
              <a:pathLst>
                <a:path w="2947" h="1669" extrusionOk="0">
                  <a:moveTo>
                    <a:pt x="1144" y="0"/>
                  </a:moveTo>
                  <a:cubicBezTo>
                    <a:pt x="1070" y="0"/>
                    <a:pt x="991" y="22"/>
                    <a:pt x="913" y="75"/>
                  </a:cubicBezTo>
                  <a:cubicBezTo>
                    <a:pt x="704" y="214"/>
                    <a:pt x="622" y="414"/>
                    <a:pt x="628" y="586"/>
                  </a:cubicBezTo>
                  <a:lnTo>
                    <a:pt x="628" y="586"/>
                  </a:lnTo>
                  <a:cubicBezTo>
                    <a:pt x="621" y="586"/>
                    <a:pt x="613" y="586"/>
                    <a:pt x="605" y="586"/>
                  </a:cubicBezTo>
                  <a:cubicBezTo>
                    <a:pt x="512" y="586"/>
                    <a:pt x="413" y="624"/>
                    <a:pt x="321" y="725"/>
                  </a:cubicBezTo>
                  <a:cubicBezTo>
                    <a:pt x="0" y="1079"/>
                    <a:pt x="561" y="1664"/>
                    <a:pt x="948" y="1664"/>
                  </a:cubicBezTo>
                  <a:cubicBezTo>
                    <a:pt x="1019" y="1664"/>
                    <a:pt x="1083" y="1645"/>
                    <a:pt x="1136" y="1601"/>
                  </a:cubicBezTo>
                  <a:cubicBezTo>
                    <a:pt x="1173" y="1570"/>
                    <a:pt x="1203" y="1538"/>
                    <a:pt x="1226" y="1505"/>
                  </a:cubicBezTo>
                  <a:lnTo>
                    <a:pt x="1226" y="1505"/>
                  </a:lnTo>
                  <a:cubicBezTo>
                    <a:pt x="1339" y="1604"/>
                    <a:pt x="1533" y="1669"/>
                    <a:pt x="1820" y="1669"/>
                  </a:cubicBezTo>
                  <a:cubicBezTo>
                    <a:pt x="1840" y="1669"/>
                    <a:pt x="1862" y="1669"/>
                    <a:pt x="1883" y="1668"/>
                  </a:cubicBezTo>
                  <a:cubicBezTo>
                    <a:pt x="2106" y="1660"/>
                    <a:pt x="2209" y="1530"/>
                    <a:pt x="2239" y="1382"/>
                  </a:cubicBezTo>
                  <a:lnTo>
                    <a:pt x="2239" y="1382"/>
                  </a:lnTo>
                  <a:cubicBezTo>
                    <a:pt x="2337" y="1374"/>
                    <a:pt x="2450" y="1330"/>
                    <a:pt x="2570" y="1238"/>
                  </a:cubicBezTo>
                  <a:cubicBezTo>
                    <a:pt x="2947" y="949"/>
                    <a:pt x="2606" y="404"/>
                    <a:pt x="2313" y="404"/>
                  </a:cubicBezTo>
                  <a:cubicBezTo>
                    <a:pt x="2272" y="404"/>
                    <a:pt x="2233" y="415"/>
                    <a:pt x="2196" y="438"/>
                  </a:cubicBezTo>
                  <a:cubicBezTo>
                    <a:pt x="2196" y="438"/>
                    <a:pt x="2245" y="6"/>
                    <a:pt x="1907" y="6"/>
                  </a:cubicBezTo>
                  <a:cubicBezTo>
                    <a:pt x="1851" y="6"/>
                    <a:pt x="1783" y="19"/>
                    <a:pt x="1702" y="47"/>
                  </a:cubicBezTo>
                  <a:cubicBezTo>
                    <a:pt x="1609" y="80"/>
                    <a:pt x="1536" y="122"/>
                    <a:pt x="1481" y="169"/>
                  </a:cubicBezTo>
                  <a:lnTo>
                    <a:pt x="1481" y="169"/>
                  </a:lnTo>
                  <a:cubicBezTo>
                    <a:pt x="1397" y="73"/>
                    <a:pt x="1277" y="0"/>
                    <a:pt x="11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16"/>
            <p:cNvSpPr/>
            <p:nvPr/>
          </p:nvSpPr>
          <p:spPr>
            <a:xfrm rot="749980">
              <a:off x="1234414" y="3192725"/>
              <a:ext cx="198696" cy="130175"/>
            </a:xfrm>
            <a:custGeom>
              <a:avLst/>
              <a:gdLst/>
              <a:ahLst/>
              <a:cxnLst/>
              <a:rect l="l" t="t" r="r" b="b"/>
              <a:pathLst>
                <a:path w="2662" h="1744" extrusionOk="0">
                  <a:moveTo>
                    <a:pt x="1323" y="263"/>
                  </a:moveTo>
                  <a:cubicBezTo>
                    <a:pt x="1418" y="391"/>
                    <a:pt x="1437" y="542"/>
                    <a:pt x="1365" y="603"/>
                  </a:cubicBezTo>
                  <a:cubicBezTo>
                    <a:pt x="1344" y="622"/>
                    <a:pt x="1322" y="631"/>
                    <a:pt x="1303" y="631"/>
                  </a:cubicBezTo>
                  <a:cubicBezTo>
                    <a:pt x="1271" y="631"/>
                    <a:pt x="1244" y="607"/>
                    <a:pt x="1228" y="564"/>
                  </a:cubicBezTo>
                  <a:cubicBezTo>
                    <a:pt x="1197" y="489"/>
                    <a:pt x="1217" y="366"/>
                    <a:pt x="1323" y="263"/>
                  </a:cubicBezTo>
                  <a:close/>
                  <a:moveTo>
                    <a:pt x="517" y="670"/>
                  </a:moveTo>
                  <a:cubicBezTo>
                    <a:pt x="684" y="701"/>
                    <a:pt x="804" y="854"/>
                    <a:pt x="798" y="918"/>
                  </a:cubicBezTo>
                  <a:cubicBezTo>
                    <a:pt x="798" y="924"/>
                    <a:pt x="798" y="938"/>
                    <a:pt x="765" y="938"/>
                  </a:cubicBezTo>
                  <a:cubicBezTo>
                    <a:pt x="762" y="938"/>
                    <a:pt x="754" y="935"/>
                    <a:pt x="748" y="935"/>
                  </a:cubicBezTo>
                  <a:cubicBezTo>
                    <a:pt x="628" y="921"/>
                    <a:pt x="539" y="812"/>
                    <a:pt x="517" y="670"/>
                  </a:cubicBezTo>
                  <a:close/>
                  <a:moveTo>
                    <a:pt x="1923" y="1010"/>
                  </a:moveTo>
                  <a:cubicBezTo>
                    <a:pt x="1939" y="1010"/>
                    <a:pt x="1962" y="1024"/>
                    <a:pt x="1981" y="1047"/>
                  </a:cubicBezTo>
                  <a:cubicBezTo>
                    <a:pt x="2034" y="1108"/>
                    <a:pt x="2076" y="1247"/>
                    <a:pt x="2059" y="1381"/>
                  </a:cubicBezTo>
                  <a:lnTo>
                    <a:pt x="2054" y="1381"/>
                  </a:lnTo>
                  <a:cubicBezTo>
                    <a:pt x="1953" y="1381"/>
                    <a:pt x="1870" y="1339"/>
                    <a:pt x="1836" y="1267"/>
                  </a:cubicBezTo>
                  <a:cubicBezTo>
                    <a:pt x="1800" y="1200"/>
                    <a:pt x="1814" y="1119"/>
                    <a:pt x="1870" y="1047"/>
                  </a:cubicBezTo>
                  <a:cubicBezTo>
                    <a:pt x="1881" y="1033"/>
                    <a:pt x="1900" y="1010"/>
                    <a:pt x="1923" y="1010"/>
                  </a:cubicBezTo>
                  <a:close/>
                  <a:moveTo>
                    <a:pt x="1044" y="1141"/>
                  </a:moveTo>
                  <a:cubicBezTo>
                    <a:pt x="1049" y="1141"/>
                    <a:pt x="1069" y="1150"/>
                    <a:pt x="1089" y="1186"/>
                  </a:cubicBezTo>
                  <a:cubicBezTo>
                    <a:pt x="1125" y="1256"/>
                    <a:pt x="1130" y="1373"/>
                    <a:pt x="1072" y="1485"/>
                  </a:cubicBezTo>
                  <a:cubicBezTo>
                    <a:pt x="996" y="1406"/>
                    <a:pt x="977" y="1309"/>
                    <a:pt x="1008" y="1200"/>
                  </a:cubicBezTo>
                  <a:cubicBezTo>
                    <a:pt x="1019" y="1158"/>
                    <a:pt x="1036" y="1141"/>
                    <a:pt x="1044" y="1141"/>
                  </a:cubicBezTo>
                  <a:close/>
                  <a:moveTo>
                    <a:pt x="980" y="73"/>
                  </a:moveTo>
                  <a:cubicBezTo>
                    <a:pt x="1083" y="73"/>
                    <a:pt x="1186" y="118"/>
                    <a:pt x="1267" y="201"/>
                  </a:cubicBezTo>
                  <a:cubicBezTo>
                    <a:pt x="1133" y="330"/>
                    <a:pt x="1111" y="483"/>
                    <a:pt x="1147" y="589"/>
                  </a:cubicBezTo>
                  <a:cubicBezTo>
                    <a:pt x="1172" y="662"/>
                    <a:pt x="1228" y="709"/>
                    <a:pt x="1292" y="709"/>
                  </a:cubicBezTo>
                  <a:cubicBezTo>
                    <a:pt x="1328" y="709"/>
                    <a:pt x="1370" y="689"/>
                    <a:pt x="1407" y="659"/>
                  </a:cubicBezTo>
                  <a:cubicBezTo>
                    <a:pt x="1521" y="558"/>
                    <a:pt x="1482" y="360"/>
                    <a:pt x="1370" y="212"/>
                  </a:cubicBezTo>
                  <a:cubicBezTo>
                    <a:pt x="1423" y="173"/>
                    <a:pt x="1482" y="143"/>
                    <a:pt x="1552" y="118"/>
                  </a:cubicBezTo>
                  <a:cubicBezTo>
                    <a:pt x="1625" y="93"/>
                    <a:pt x="1690" y="81"/>
                    <a:pt x="1745" y="81"/>
                  </a:cubicBezTo>
                  <a:cubicBezTo>
                    <a:pt x="1822" y="81"/>
                    <a:pt x="1881" y="104"/>
                    <a:pt x="1923" y="151"/>
                  </a:cubicBezTo>
                  <a:cubicBezTo>
                    <a:pt x="2023" y="257"/>
                    <a:pt x="1998" y="463"/>
                    <a:pt x="1998" y="466"/>
                  </a:cubicBezTo>
                  <a:cubicBezTo>
                    <a:pt x="1995" y="480"/>
                    <a:pt x="2004" y="494"/>
                    <a:pt x="2018" y="503"/>
                  </a:cubicBezTo>
                  <a:cubicBezTo>
                    <a:pt x="2023" y="505"/>
                    <a:pt x="2029" y="507"/>
                    <a:pt x="2036" y="507"/>
                  </a:cubicBezTo>
                  <a:cubicBezTo>
                    <a:pt x="2043" y="507"/>
                    <a:pt x="2051" y="505"/>
                    <a:pt x="2059" y="503"/>
                  </a:cubicBezTo>
                  <a:cubicBezTo>
                    <a:pt x="2090" y="483"/>
                    <a:pt x="2121" y="475"/>
                    <a:pt x="2157" y="475"/>
                  </a:cubicBezTo>
                  <a:cubicBezTo>
                    <a:pt x="2297" y="475"/>
                    <a:pt x="2456" y="620"/>
                    <a:pt x="2520" y="801"/>
                  </a:cubicBezTo>
                  <a:cubicBezTo>
                    <a:pt x="2578" y="977"/>
                    <a:pt x="2534" y="1133"/>
                    <a:pt x="2394" y="1242"/>
                  </a:cubicBezTo>
                  <a:cubicBezTo>
                    <a:pt x="2305" y="1312"/>
                    <a:pt x="2216" y="1353"/>
                    <a:pt x="2132" y="1370"/>
                  </a:cubicBezTo>
                  <a:cubicBezTo>
                    <a:pt x="2149" y="1217"/>
                    <a:pt x="2101" y="1066"/>
                    <a:pt x="2037" y="994"/>
                  </a:cubicBezTo>
                  <a:cubicBezTo>
                    <a:pt x="2004" y="952"/>
                    <a:pt x="1965" y="932"/>
                    <a:pt x="1923" y="932"/>
                  </a:cubicBezTo>
                  <a:cubicBezTo>
                    <a:pt x="1892" y="932"/>
                    <a:pt x="1850" y="940"/>
                    <a:pt x="1808" y="996"/>
                  </a:cubicBezTo>
                  <a:cubicBezTo>
                    <a:pt x="1733" y="1094"/>
                    <a:pt x="1719" y="1203"/>
                    <a:pt x="1766" y="1298"/>
                  </a:cubicBezTo>
                  <a:cubicBezTo>
                    <a:pt x="1811" y="1392"/>
                    <a:pt x="1912" y="1448"/>
                    <a:pt x="2037" y="1454"/>
                  </a:cubicBezTo>
                  <a:cubicBezTo>
                    <a:pt x="2004" y="1554"/>
                    <a:pt x="1923" y="1657"/>
                    <a:pt x="1727" y="1663"/>
                  </a:cubicBezTo>
                  <a:cubicBezTo>
                    <a:pt x="1705" y="1666"/>
                    <a:pt x="1686" y="1666"/>
                    <a:pt x="1663" y="1666"/>
                  </a:cubicBezTo>
                  <a:cubicBezTo>
                    <a:pt x="1370" y="1666"/>
                    <a:pt x="1211" y="1602"/>
                    <a:pt x="1125" y="1535"/>
                  </a:cubicBezTo>
                  <a:cubicBezTo>
                    <a:pt x="1211" y="1395"/>
                    <a:pt x="1200" y="1242"/>
                    <a:pt x="1144" y="1141"/>
                  </a:cubicBezTo>
                  <a:cubicBezTo>
                    <a:pt x="1114" y="1088"/>
                    <a:pt x="1075" y="1058"/>
                    <a:pt x="1033" y="1058"/>
                  </a:cubicBezTo>
                  <a:cubicBezTo>
                    <a:pt x="1005" y="1058"/>
                    <a:pt x="952" y="1074"/>
                    <a:pt x="924" y="1172"/>
                  </a:cubicBezTo>
                  <a:cubicBezTo>
                    <a:pt x="888" y="1306"/>
                    <a:pt x="918" y="1440"/>
                    <a:pt x="1016" y="1540"/>
                  </a:cubicBezTo>
                  <a:cubicBezTo>
                    <a:pt x="999" y="1563"/>
                    <a:pt x="977" y="1582"/>
                    <a:pt x="952" y="1604"/>
                  </a:cubicBezTo>
                  <a:cubicBezTo>
                    <a:pt x="907" y="1638"/>
                    <a:pt x="854" y="1655"/>
                    <a:pt x="790" y="1655"/>
                  </a:cubicBezTo>
                  <a:cubicBezTo>
                    <a:pt x="561" y="1655"/>
                    <a:pt x="254" y="1426"/>
                    <a:pt x="143" y="1178"/>
                  </a:cubicBezTo>
                  <a:cubicBezTo>
                    <a:pt x="98" y="1074"/>
                    <a:pt x="67" y="915"/>
                    <a:pt x="190" y="781"/>
                  </a:cubicBezTo>
                  <a:cubicBezTo>
                    <a:pt x="263" y="701"/>
                    <a:pt x="346" y="659"/>
                    <a:pt x="433" y="656"/>
                  </a:cubicBezTo>
                  <a:cubicBezTo>
                    <a:pt x="455" y="843"/>
                    <a:pt x="575" y="982"/>
                    <a:pt x="734" y="999"/>
                  </a:cubicBezTo>
                  <a:cubicBezTo>
                    <a:pt x="747" y="1001"/>
                    <a:pt x="758" y="1002"/>
                    <a:pt x="768" y="1002"/>
                  </a:cubicBezTo>
                  <a:cubicBezTo>
                    <a:pt x="842" y="1002"/>
                    <a:pt x="866" y="954"/>
                    <a:pt x="868" y="910"/>
                  </a:cubicBezTo>
                  <a:cubicBezTo>
                    <a:pt x="874" y="801"/>
                    <a:pt x="709" y="617"/>
                    <a:pt x="503" y="586"/>
                  </a:cubicBezTo>
                  <a:cubicBezTo>
                    <a:pt x="511" y="416"/>
                    <a:pt x="609" y="251"/>
                    <a:pt x="771" y="140"/>
                  </a:cubicBezTo>
                  <a:cubicBezTo>
                    <a:pt x="840" y="98"/>
                    <a:pt x="910" y="73"/>
                    <a:pt x="980" y="73"/>
                  </a:cubicBezTo>
                  <a:close/>
                  <a:moveTo>
                    <a:pt x="988" y="0"/>
                  </a:moveTo>
                  <a:cubicBezTo>
                    <a:pt x="899" y="0"/>
                    <a:pt x="818" y="28"/>
                    <a:pt x="737" y="81"/>
                  </a:cubicBezTo>
                  <a:cubicBezTo>
                    <a:pt x="547" y="201"/>
                    <a:pt x="439" y="391"/>
                    <a:pt x="433" y="586"/>
                  </a:cubicBezTo>
                  <a:cubicBezTo>
                    <a:pt x="324" y="589"/>
                    <a:pt x="221" y="642"/>
                    <a:pt x="137" y="737"/>
                  </a:cubicBezTo>
                  <a:cubicBezTo>
                    <a:pt x="23" y="865"/>
                    <a:pt x="1" y="1035"/>
                    <a:pt x="81" y="1217"/>
                  </a:cubicBezTo>
                  <a:cubicBezTo>
                    <a:pt x="204" y="1493"/>
                    <a:pt x="539" y="1736"/>
                    <a:pt x="796" y="1736"/>
                  </a:cubicBezTo>
                  <a:cubicBezTo>
                    <a:pt x="879" y="1736"/>
                    <a:pt x="952" y="1716"/>
                    <a:pt x="1008" y="1666"/>
                  </a:cubicBezTo>
                  <a:cubicBezTo>
                    <a:pt x="1036" y="1646"/>
                    <a:pt x="1061" y="1621"/>
                    <a:pt x="1083" y="1596"/>
                  </a:cubicBezTo>
                  <a:cubicBezTo>
                    <a:pt x="1214" y="1691"/>
                    <a:pt x="1418" y="1744"/>
                    <a:pt x="1669" y="1744"/>
                  </a:cubicBezTo>
                  <a:lnTo>
                    <a:pt x="1733" y="1744"/>
                  </a:lnTo>
                  <a:cubicBezTo>
                    <a:pt x="1934" y="1736"/>
                    <a:pt x="2076" y="1632"/>
                    <a:pt x="2121" y="1454"/>
                  </a:cubicBezTo>
                  <a:cubicBezTo>
                    <a:pt x="2227" y="1440"/>
                    <a:pt x="2338" y="1387"/>
                    <a:pt x="2442" y="1309"/>
                  </a:cubicBezTo>
                  <a:cubicBezTo>
                    <a:pt x="2609" y="1183"/>
                    <a:pt x="2662" y="991"/>
                    <a:pt x="2592" y="784"/>
                  </a:cubicBezTo>
                  <a:cubicBezTo>
                    <a:pt x="2522" y="572"/>
                    <a:pt x="2330" y="408"/>
                    <a:pt x="2160" y="408"/>
                  </a:cubicBezTo>
                  <a:cubicBezTo>
                    <a:pt x="2132" y="408"/>
                    <a:pt x="2107" y="410"/>
                    <a:pt x="2082" y="419"/>
                  </a:cubicBezTo>
                  <a:cubicBezTo>
                    <a:pt x="2082" y="338"/>
                    <a:pt x="2068" y="198"/>
                    <a:pt x="1984" y="104"/>
                  </a:cubicBezTo>
                  <a:cubicBezTo>
                    <a:pt x="1927" y="42"/>
                    <a:pt x="1851" y="11"/>
                    <a:pt x="1755" y="11"/>
                  </a:cubicBezTo>
                  <a:cubicBezTo>
                    <a:pt x="1691" y="11"/>
                    <a:pt x="1617" y="25"/>
                    <a:pt x="1535" y="53"/>
                  </a:cubicBezTo>
                  <a:cubicBezTo>
                    <a:pt x="1454" y="81"/>
                    <a:pt x="1384" y="115"/>
                    <a:pt x="1328" y="157"/>
                  </a:cubicBezTo>
                  <a:cubicBezTo>
                    <a:pt x="1231" y="56"/>
                    <a:pt x="1108" y="0"/>
                    <a:pt x="9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6"/>
            <p:cNvSpPr/>
            <p:nvPr/>
          </p:nvSpPr>
          <p:spPr>
            <a:xfrm rot="749980">
              <a:off x="1001998" y="3344980"/>
              <a:ext cx="220268" cy="124577"/>
            </a:xfrm>
            <a:custGeom>
              <a:avLst/>
              <a:gdLst/>
              <a:ahLst/>
              <a:cxnLst/>
              <a:rect l="l" t="t" r="r" b="b"/>
              <a:pathLst>
                <a:path w="2951" h="1669" extrusionOk="0">
                  <a:moveTo>
                    <a:pt x="1806" y="0"/>
                  </a:moveTo>
                  <a:cubicBezTo>
                    <a:pt x="1672" y="0"/>
                    <a:pt x="1552" y="72"/>
                    <a:pt x="1468" y="168"/>
                  </a:cubicBezTo>
                  <a:lnTo>
                    <a:pt x="1468" y="168"/>
                  </a:lnTo>
                  <a:cubicBezTo>
                    <a:pt x="1413" y="122"/>
                    <a:pt x="1340" y="79"/>
                    <a:pt x="1246" y="46"/>
                  </a:cubicBezTo>
                  <a:cubicBezTo>
                    <a:pt x="1166" y="18"/>
                    <a:pt x="1098" y="6"/>
                    <a:pt x="1041" y="6"/>
                  </a:cubicBezTo>
                  <a:cubicBezTo>
                    <a:pt x="703" y="6"/>
                    <a:pt x="753" y="437"/>
                    <a:pt x="753" y="437"/>
                  </a:cubicBezTo>
                  <a:cubicBezTo>
                    <a:pt x="716" y="414"/>
                    <a:pt x="677" y="404"/>
                    <a:pt x="637" y="404"/>
                  </a:cubicBezTo>
                  <a:cubicBezTo>
                    <a:pt x="344" y="404"/>
                    <a:pt x="1" y="948"/>
                    <a:pt x="379" y="1238"/>
                  </a:cubicBezTo>
                  <a:cubicBezTo>
                    <a:pt x="498" y="1330"/>
                    <a:pt x="612" y="1373"/>
                    <a:pt x="709" y="1381"/>
                  </a:cubicBezTo>
                  <a:lnTo>
                    <a:pt x="709" y="1381"/>
                  </a:lnTo>
                  <a:cubicBezTo>
                    <a:pt x="739" y="1530"/>
                    <a:pt x="842" y="1660"/>
                    <a:pt x="1065" y="1667"/>
                  </a:cubicBezTo>
                  <a:cubicBezTo>
                    <a:pt x="1089" y="1668"/>
                    <a:pt x="1113" y="1669"/>
                    <a:pt x="1136" y="1669"/>
                  </a:cubicBezTo>
                  <a:cubicBezTo>
                    <a:pt x="1419" y="1669"/>
                    <a:pt x="1611" y="1604"/>
                    <a:pt x="1723" y="1505"/>
                  </a:cubicBezTo>
                  <a:lnTo>
                    <a:pt x="1723" y="1505"/>
                  </a:lnTo>
                  <a:cubicBezTo>
                    <a:pt x="1746" y="1538"/>
                    <a:pt x="1776" y="1570"/>
                    <a:pt x="1813" y="1600"/>
                  </a:cubicBezTo>
                  <a:cubicBezTo>
                    <a:pt x="1865" y="1644"/>
                    <a:pt x="1930" y="1664"/>
                    <a:pt x="2001" y="1664"/>
                  </a:cubicBezTo>
                  <a:cubicBezTo>
                    <a:pt x="2388" y="1664"/>
                    <a:pt x="2950" y="1081"/>
                    <a:pt x="2627" y="727"/>
                  </a:cubicBezTo>
                  <a:cubicBezTo>
                    <a:pt x="2535" y="625"/>
                    <a:pt x="2436" y="587"/>
                    <a:pt x="2343" y="587"/>
                  </a:cubicBezTo>
                  <a:cubicBezTo>
                    <a:pt x="2335" y="587"/>
                    <a:pt x="2328" y="588"/>
                    <a:pt x="2321" y="588"/>
                  </a:cubicBezTo>
                  <a:lnTo>
                    <a:pt x="2321" y="588"/>
                  </a:lnTo>
                  <a:cubicBezTo>
                    <a:pt x="2328" y="416"/>
                    <a:pt x="2247" y="215"/>
                    <a:pt x="2036" y="74"/>
                  </a:cubicBezTo>
                  <a:cubicBezTo>
                    <a:pt x="1957" y="22"/>
                    <a:pt x="1879" y="0"/>
                    <a:pt x="18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16"/>
            <p:cNvSpPr/>
            <p:nvPr/>
          </p:nvSpPr>
          <p:spPr>
            <a:xfrm rot="749980">
              <a:off x="1012117" y="3341753"/>
              <a:ext cx="198547" cy="130474"/>
            </a:xfrm>
            <a:custGeom>
              <a:avLst/>
              <a:gdLst/>
              <a:ahLst/>
              <a:cxnLst/>
              <a:rect l="l" t="t" r="r" b="b"/>
              <a:pathLst>
                <a:path w="2660" h="1748" extrusionOk="0">
                  <a:moveTo>
                    <a:pt x="1334" y="266"/>
                  </a:moveTo>
                  <a:cubicBezTo>
                    <a:pt x="1443" y="369"/>
                    <a:pt x="1460" y="492"/>
                    <a:pt x="1429" y="570"/>
                  </a:cubicBezTo>
                  <a:cubicBezTo>
                    <a:pt x="1414" y="612"/>
                    <a:pt x="1387" y="635"/>
                    <a:pt x="1356" y="635"/>
                  </a:cubicBezTo>
                  <a:cubicBezTo>
                    <a:pt x="1336" y="635"/>
                    <a:pt x="1314" y="626"/>
                    <a:pt x="1293" y="606"/>
                  </a:cubicBezTo>
                  <a:cubicBezTo>
                    <a:pt x="1220" y="542"/>
                    <a:pt x="1237" y="394"/>
                    <a:pt x="1334" y="266"/>
                  </a:cubicBezTo>
                  <a:close/>
                  <a:moveTo>
                    <a:pt x="2141" y="673"/>
                  </a:moveTo>
                  <a:lnTo>
                    <a:pt x="2141" y="673"/>
                  </a:lnTo>
                  <a:cubicBezTo>
                    <a:pt x="2121" y="815"/>
                    <a:pt x="2029" y="921"/>
                    <a:pt x="1906" y="935"/>
                  </a:cubicBezTo>
                  <a:cubicBezTo>
                    <a:pt x="1904" y="938"/>
                    <a:pt x="1898" y="938"/>
                    <a:pt x="1890" y="938"/>
                  </a:cubicBezTo>
                  <a:cubicBezTo>
                    <a:pt x="1856" y="938"/>
                    <a:pt x="1856" y="924"/>
                    <a:pt x="1856" y="919"/>
                  </a:cubicBezTo>
                  <a:cubicBezTo>
                    <a:pt x="1856" y="857"/>
                    <a:pt x="1973" y="709"/>
                    <a:pt x="2141" y="673"/>
                  </a:cubicBezTo>
                  <a:close/>
                  <a:moveTo>
                    <a:pt x="735" y="1016"/>
                  </a:moveTo>
                  <a:cubicBezTo>
                    <a:pt x="757" y="1016"/>
                    <a:pt x="774" y="1033"/>
                    <a:pt x="788" y="1050"/>
                  </a:cubicBezTo>
                  <a:cubicBezTo>
                    <a:pt x="843" y="1122"/>
                    <a:pt x="855" y="1203"/>
                    <a:pt x="824" y="1270"/>
                  </a:cubicBezTo>
                  <a:cubicBezTo>
                    <a:pt x="788" y="1343"/>
                    <a:pt x="707" y="1385"/>
                    <a:pt x="604" y="1385"/>
                  </a:cubicBezTo>
                  <a:cubicBezTo>
                    <a:pt x="587" y="1256"/>
                    <a:pt x="629" y="1117"/>
                    <a:pt x="679" y="1053"/>
                  </a:cubicBezTo>
                  <a:cubicBezTo>
                    <a:pt x="698" y="1030"/>
                    <a:pt x="718" y="1016"/>
                    <a:pt x="735" y="1016"/>
                  </a:cubicBezTo>
                  <a:close/>
                  <a:moveTo>
                    <a:pt x="1616" y="1145"/>
                  </a:moveTo>
                  <a:cubicBezTo>
                    <a:pt x="1625" y="1145"/>
                    <a:pt x="1641" y="1159"/>
                    <a:pt x="1655" y="1203"/>
                  </a:cubicBezTo>
                  <a:cubicBezTo>
                    <a:pt x="1689" y="1312"/>
                    <a:pt x="1664" y="1412"/>
                    <a:pt x="1594" y="1491"/>
                  </a:cubicBezTo>
                  <a:cubicBezTo>
                    <a:pt x="1535" y="1379"/>
                    <a:pt x="1541" y="1259"/>
                    <a:pt x="1577" y="1189"/>
                  </a:cubicBezTo>
                  <a:cubicBezTo>
                    <a:pt x="1588" y="1159"/>
                    <a:pt x="1608" y="1145"/>
                    <a:pt x="1616" y="1145"/>
                  </a:cubicBezTo>
                  <a:close/>
                  <a:moveTo>
                    <a:pt x="1669" y="90"/>
                  </a:moveTo>
                  <a:cubicBezTo>
                    <a:pt x="1745" y="90"/>
                    <a:pt x="1814" y="112"/>
                    <a:pt x="1879" y="157"/>
                  </a:cubicBezTo>
                  <a:cubicBezTo>
                    <a:pt x="2043" y="266"/>
                    <a:pt x="2144" y="433"/>
                    <a:pt x="2146" y="603"/>
                  </a:cubicBezTo>
                  <a:cubicBezTo>
                    <a:pt x="1937" y="631"/>
                    <a:pt x="1778" y="815"/>
                    <a:pt x="1781" y="927"/>
                  </a:cubicBezTo>
                  <a:cubicBezTo>
                    <a:pt x="1781" y="974"/>
                    <a:pt x="1812" y="1020"/>
                    <a:pt x="1896" y="1020"/>
                  </a:cubicBezTo>
                  <a:cubicBezTo>
                    <a:pt x="1903" y="1020"/>
                    <a:pt x="1910" y="1020"/>
                    <a:pt x="1918" y="1019"/>
                  </a:cubicBezTo>
                  <a:cubicBezTo>
                    <a:pt x="2077" y="1000"/>
                    <a:pt x="2197" y="860"/>
                    <a:pt x="2216" y="673"/>
                  </a:cubicBezTo>
                  <a:cubicBezTo>
                    <a:pt x="2308" y="676"/>
                    <a:pt x="2389" y="718"/>
                    <a:pt x="2462" y="799"/>
                  </a:cubicBezTo>
                  <a:cubicBezTo>
                    <a:pt x="2584" y="930"/>
                    <a:pt x="2556" y="1089"/>
                    <a:pt x="2506" y="1195"/>
                  </a:cubicBezTo>
                  <a:cubicBezTo>
                    <a:pt x="2395" y="1446"/>
                    <a:pt x="2088" y="1675"/>
                    <a:pt x="1862" y="1675"/>
                  </a:cubicBezTo>
                  <a:cubicBezTo>
                    <a:pt x="1795" y="1675"/>
                    <a:pt x="1739" y="1655"/>
                    <a:pt x="1697" y="1622"/>
                  </a:cubicBezTo>
                  <a:cubicBezTo>
                    <a:pt x="1675" y="1599"/>
                    <a:pt x="1653" y="1583"/>
                    <a:pt x="1636" y="1558"/>
                  </a:cubicBezTo>
                  <a:cubicBezTo>
                    <a:pt x="1733" y="1457"/>
                    <a:pt x="1764" y="1326"/>
                    <a:pt x="1725" y="1189"/>
                  </a:cubicBezTo>
                  <a:cubicBezTo>
                    <a:pt x="1697" y="1089"/>
                    <a:pt x="1647" y="1075"/>
                    <a:pt x="1616" y="1075"/>
                  </a:cubicBezTo>
                  <a:cubicBezTo>
                    <a:pt x="1572" y="1075"/>
                    <a:pt x="1535" y="1106"/>
                    <a:pt x="1507" y="1159"/>
                  </a:cubicBezTo>
                  <a:cubicBezTo>
                    <a:pt x="1457" y="1248"/>
                    <a:pt x="1452" y="1401"/>
                    <a:pt x="1535" y="1541"/>
                  </a:cubicBezTo>
                  <a:cubicBezTo>
                    <a:pt x="1446" y="1608"/>
                    <a:pt x="1287" y="1675"/>
                    <a:pt x="994" y="1675"/>
                  </a:cubicBezTo>
                  <a:cubicBezTo>
                    <a:pt x="972" y="1675"/>
                    <a:pt x="952" y="1672"/>
                    <a:pt x="930" y="1672"/>
                  </a:cubicBezTo>
                  <a:cubicBezTo>
                    <a:pt x="735" y="1664"/>
                    <a:pt x="657" y="1563"/>
                    <a:pt x="620" y="1463"/>
                  </a:cubicBezTo>
                  <a:cubicBezTo>
                    <a:pt x="746" y="1454"/>
                    <a:pt x="846" y="1399"/>
                    <a:pt x="885" y="1312"/>
                  </a:cubicBezTo>
                  <a:cubicBezTo>
                    <a:pt x="930" y="1217"/>
                    <a:pt x="916" y="1108"/>
                    <a:pt x="843" y="1011"/>
                  </a:cubicBezTo>
                  <a:cubicBezTo>
                    <a:pt x="799" y="955"/>
                    <a:pt x="757" y="947"/>
                    <a:pt x="729" y="947"/>
                  </a:cubicBezTo>
                  <a:cubicBezTo>
                    <a:pt x="687" y="947"/>
                    <a:pt x="648" y="966"/>
                    <a:pt x="615" y="1008"/>
                  </a:cubicBezTo>
                  <a:cubicBezTo>
                    <a:pt x="551" y="1086"/>
                    <a:pt x="503" y="1234"/>
                    <a:pt x="520" y="1385"/>
                  </a:cubicBezTo>
                  <a:cubicBezTo>
                    <a:pt x="433" y="1368"/>
                    <a:pt x="344" y="1323"/>
                    <a:pt x="258" y="1256"/>
                  </a:cubicBezTo>
                  <a:cubicBezTo>
                    <a:pt x="118" y="1147"/>
                    <a:pt x="74" y="988"/>
                    <a:pt x="132" y="815"/>
                  </a:cubicBezTo>
                  <a:cubicBezTo>
                    <a:pt x="196" y="634"/>
                    <a:pt x="358" y="489"/>
                    <a:pt x="495" y="489"/>
                  </a:cubicBezTo>
                  <a:cubicBezTo>
                    <a:pt x="531" y="489"/>
                    <a:pt x="565" y="497"/>
                    <a:pt x="592" y="517"/>
                  </a:cubicBezTo>
                  <a:cubicBezTo>
                    <a:pt x="599" y="520"/>
                    <a:pt x="606" y="521"/>
                    <a:pt x="613" y="521"/>
                  </a:cubicBezTo>
                  <a:cubicBezTo>
                    <a:pt x="620" y="521"/>
                    <a:pt x="627" y="520"/>
                    <a:pt x="634" y="517"/>
                  </a:cubicBezTo>
                  <a:cubicBezTo>
                    <a:pt x="645" y="509"/>
                    <a:pt x="657" y="495"/>
                    <a:pt x="651" y="481"/>
                  </a:cubicBezTo>
                  <a:cubicBezTo>
                    <a:pt x="651" y="481"/>
                    <a:pt x="629" y="277"/>
                    <a:pt x="729" y="165"/>
                  </a:cubicBezTo>
                  <a:cubicBezTo>
                    <a:pt x="771" y="119"/>
                    <a:pt x="831" y="95"/>
                    <a:pt x="907" y="95"/>
                  </a:cubicBezTo>
                  <a:cubicBezTo>
                    <a:pt x="962" y="95"/>
                    <a:pt x="1026" y="107"/>
                    <a:pt x="1097" y="132"/>
                  </a:cubicBezTo>
                  <a:cubicBezTo>
                    <a:pt x="1167" y="160"/>
                    <a:pt x="1231" y="188"/>
                    <a:pt x="1279" y="227"/>
                  </a:cubicBezTo>
                  <a:cubicBezTo>
                    <a:pt x="1173" y="375"/>
                    <a:pt x="1125" y="567"/>
                    <a:pt x="1245" y="673"/>
                  </a:cubicBezTo>
                  <a:cubicBezTo>
                    <a:pt x="1281" y="704"/>
                    <a:pt x="1319" y="719"/>
                    <a:pt x="1357" y="719"/>
                  </a:cubicBezTo>
                  <a:cubicBezTo>
                    <a:pt x="1419" y="719"/>
                    <a:pt x="1476" y="678"/>
                    <a:pt x="1502" y="606"/>
                  </a:cubicBezTo>
                  <a:cubicBezTo>
                    <a:pt x="1538" y="506"/>
                    <a:pt x="1516" y="350"/>
                    <a:pt x="1385" y="218"/>
                  </a:cubicBezTo>
                  <a:cubicBezTo>
                    <a:pt x="1468" y="135"/>
                    <a:pt x="1569" y="90"/>
                    <a:pt x="1669" y="90"/>
                  </a:cubicBezTo>
                  <a:close/>
                  <a:moveTo>
                    <a:pt x="1675" y="1"/>
                  </a:moveTo>
                  <a:cubicBezTo>
                    <a:pt x="1552" y="1"/>
                    <a:pt x="1429" y="57"/>
                    <a:pt x="1332" y="157"/>
                  </a:cubicBezTo>
                  <a:cubicBezTo>
                    <a:pt x="1273" y="115"/>
                    <a:pt x="1203" y="82"/>
                    <a:pt x="1125" y="54"/>
                  </a:cubicBezTo>
                  <a:cubicBezTo>
                    <a:pt x="1045" y="24"/>
                    <a:pt x="972" y="9"/>
                    <a:pt x="908" y="9"/>
                  </a:cubicBezTo>
                  <a:cubicBezTo>
                    <a:pt x="811" y="9"/>
                    <a:pt x="733" y="42"/>
                    <a:pt x="676" y="104"/>
                  </a:cubicBezTo>
                  <a:cubicBezTo>
                    <a:pt x="592" y="199"/>
                    <a:pt x="578" y="338"/>
                    <a:pt x="578" y="419"/>
                  </a:cubicBezTo>
                  <a:cubicBezTo>
                    <a:pt x="553" y="411"/>
                    <a:pt x="531" y="408"/>
                    <a:pt x="503" y="408"/>
                  </a:cubicBezTo>
                  <a:cubicBezTo>
                    <a:pt x="330" y="408"/>
                    <a:pt x="143" y="573"/>
                    <a:pt x="71" y="785"/>
                  </a:cubicBezTo>
                  <a:cubicBezTo>
                    <a:pt x="1" y="991"/>
                    <a:pt x="57" y="1178"/>
                    <a:pt x="219" y="1309"/>
                  </a:cubicBezTo>
                  <a:cubicBezTo>
                    <a:pt x="325" y="1387"/>
                    <a:pt x="436" y="1440"/>
                    <a:pt x="539" y="1454"/>
                  </a:cubicBezTo>
                  <a:cubicBezTo>
                    <a:pt x="590" y="1633"/>
                    <a:pt x="726" y="1736"/>
                    <a:pt x="927" y="1744"/>
                  </a:cubicBezTo>
                  <a:cubicBezTo>
                    <a:pt x="952" y="1747"/>
                    <a:pt x="972" y="1747"/>
                    <a:pt x="994" y="1747"/>
                  </a:cubicBezTo>
                  <a:cubicBezTo>
                    <a:pt x="1245" y="1747"/>
                    <a:pt x="1446" y="1694"/>
                    <a:pt x="1580" y="1597"/>
                  </a:cubicBezTo>
                  <a:cubicBezTo>
                    <a:pt x="1600" y="1622"/>
                    <a:pt x="1625" y="1644"/>
                    <a:pt x="1653" y="1666"/>
                  </a:cubicBezTo>
                  <a:cubicBezTo>
                    <a:pt x="1711" y="1714"/>
                    <a:pt x="1781" y="1736"/>
                    <a:pt x="1865" y="1736"/>
                  </a:cubicBezTo>
                  <a:cubicBezTo>
                    <a:pt x="2124" y="1736"/>
                    <a:pt x="2459" y="1496"/>
                    <a:pt x="2582" y="1217"/>
                  </a:cubicBezTo>
                  <a:cubicBezTo>
                    <a:pt x="2660" y="1036"/>
                    <a:pt x="2643" y="866"/>
                    <a:pt x="2526" y="737"/>
                  </a:cubicBezTo>
                  <a:cubicBezTo>
                    <a:pt x="2442" y="642"/>
                    <a:pt x="2336" y="592"/>
                    <a:pt x="2227" y="587"/>
                  </a:cubicBezTo>
                  <a:cubicBezTo>
                    <a:pt x="2222" y="391"/>
                    <a:pt x="2110" y="202"/>
                    <a:pt x="1926" y="82"/>
                  </a:cubicBezTo>
                  <a:cubicBezTo>
                    <a:pt x="1845" y="29"/>
                    <a:pt x="1759" y="1"/>
                    <a:pt x="16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16"/>
            <p:cNvSpPr/>
            <p:nvPr/>
          </p:nvSpPr>
          <p:spPr>
            <a:xfrm rot="749980">
              <a:off x="918746" y="4062225"/>
              <a:ext cx="289162" cy="67401"/>
            </a:xfrm>
            <a:custGeom>
              <a:avLst/>
              <a:gdLst/>
              <a:ahLst/>
              <a:cxnLst/>
              <a:rect l="l" t="t" r="r" b="b"/>
              <a:pathLst>
                <a:path w="3874" h="903" extrusionOk="0">
                  <a:moveTo>
                    <a:pt x="2697" y="0"/>
                  </a:moveTo>
                  <a:cubicBezTo>
                    <a:pt x="2693" y="0"/>
                    <a:pt x="2689" y="1"/>
                    <a:pt x="2684" y="2"/>
                  </a:cubicBezTo>
                  <a:cubicBezTo>
                    <a:pt x="2553" y="44"/>
                    <a:pt x="2188" y="560"/>
                    <a:pt x="2188" y="560"/>
                  </a:cubicBezTo>
                  <a:cubicBezTo>
                    <a:pt x="2188" y="560"/>
                    <a:pt x="2030" y="42"/>
                    <a:pt x="1921" y="42"/>
                  </a:cubicBezTo>
                  <a:cubicBezTo>
                    <a:pt x="1917" y="42"/>
                    <a:pt x="1913" y="43"/>
                    <a:pt x="1909" y="44"/>
                  </a:cubicBezTo>
                  <a:cubicBezTo>
                    <a:pt x="1800" y="86"/>
                    <a:pt x="1435" y="583"/>
                    <a:pt x="1435" y="583"/>
                  </a:cubicBezTo>
                  <a:cubicBezTo>
                    <a:pt x="1435" y="583"/>
                    <a:pt x="1338" y="123"/>
                    <a:pt x="1167" y="123"/>
                  </a:cubicBezTo>
                  <a:cubicBezTo>
                    <a:pt x="1157" y="123"/>
                    <a:pt x="1147" y="124"/>
                    <a:pt x="1136" y="128"/>
                  </a:cubicBezTo>
                  <a:cubicBezTo>
                    <a:pt x="941" y="192"/>
                    <a:pt x="681" y="624"/>
                    <a:pt x="681" y="624"/>
                  </a:cubicBezTo>
                  <a:cubicBezTo>
                    <a:pt x="681" y="624"/>
                    <a:pt x="465" y="192"/>
                    <a:pt x="356" y="192"/>
                  </a:cubicBezTo>
                  <a:cubicBezTo>
                    <a:pt x="350" y="192"/>
                    <a:pt x="346" y="193"/>
                    <a:pt x="341" y="195"/>
                  </a:cubicBezTo>
                  <a:cubicBezTo>
                    <a:pt x="235" y="237"/>
                    <a:pt x="1" y="839"/>
                    <a:pt x="65" y="839"/>
                  </a:cubicBezTo>
                  <a:cubicBezTo>
                    <a:pt x="65" y="839"/>
                    <a:pt x="2022" y="903"/>
                    <a:pt x="3050" y="903"/>
                  </a:cubicBezTo>
                  <a:cubicBezTo>
                    <a:pt x="3366" y="903"/>
                    <a:pt x="3594" y="897"/>
                    <a:pt x="3650" y="881"/>
                  </a:cubicBezTo>
                  <a:cubicBezTo>
                    <a:pt x="3874" y="823"/>
                    <a:pt x="3462" y="146"/>
                    <a:pt x="3362" y="146"/>
                  </a:cubicBezTo>
                  <a:cubicBezTo>
                    <a:pt x="3356" y="146"/>
                    <a:pt x="3352" y="148"/>
                    <a:pt x="3348" y="153"/>
                  </a:cubicBezTo>
                  <a:cubicBezTo>
                    <a:pt x="3287" y="239"/>
                    <a:pt x="2983" y="560"/>
                    <a:pt x="2983" y="560"/>
                  </a:cubicBezTo>
                  <a:cubicBezTo>
                    <a:pt x="2983" y="560"/>
                    <a:pt x="2824" y="0"/>
                    <a:pt x="26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16"/>
            <p:cNvSpPr/>
            <p:nvPr/>
          </p:nvSpPr>
          <p:spPr>
            <a:xfrm rot="749980">
              <a:off x="1177247" y="4231486"/>
              <a:ext cx="289386" cy="67476"/>
            </a:xfrm>
            <a:custGeom>
              <a:avLst/>
              <a:gdLst/>
              <a:ahLst/>
              <a:cxnLst/>
              <a:rect l="l" t="t" r="r" b="b"/>
              <a:pathLst>
                <a:path w="3877" h="904" extrusionOk="0">
                  <a:moveTo>
                    <a:pt x="2698" y="1"/>
                  </a:moveTo>
                  <a:cubicBezTo>
                    <a:pt x="2693" y="1"/>
                    <a:pt x="2689" y="2"/>
                    <a:pt x="2685" y="3"/>
                  </a:cubicBezTo>
                  <a:cubicBezTo>
                    <a:pt x="2556" y="45"/>
                    <a:pt x="2191" y="561"/>
                    <a:pt x="2191" y="561"/>
                  </a:cubicBezTo>
                  <a:cubicBezTo>
                    <a:pt x="2191" y="561"/>
                    <a:pt x="2033" y="43"/>
                    <a:pt x="1924" y="43"/>
                  </a:cubicBezTo>
                  <a:cubicBezTo>
                    <a:pt x="1920" y="43"/>
                    <a:pt x="1916" y="43"/>
                    <a:pt x="1912" y="45"/>
                  </a:cubicBezTo>
                  <a:cubicBezTo>
                    <a:pt x="1803" y="87"/>
                    <a:pt x="1438" y="583"/>
                    <a:pt x="1438" y="583"/>
                  </a:cubicBezTo>
                  <a:cubicBezTo>
                    <a:pt x="1438" y="583"/>
                    <a:pt x="1341" y="123"/>
                    <a:pt x="1168" y="123"/>
                  </a:cubicBezTo>
                  <a:cubicBezTo>
                    <a:pt x="1158" y="123"/>
                    <a:pt x="1147" y="125"/>
                    <a:pt x="1136" y="129"/>
                  </a:cubicBezTo>
                  <a:cubicBezTo>
                    <a:pt x="941" y="193"/>
                    <a:pt x="684" y="625"/>
                    <a:pt x="684" y="625"/>
                  </a:cubicBezTo>
                  <a:cubicBezTo>
                    <a:pt x="684" y="625"/>
                    <a:pt x="468" y="193"/>
                    <a:pt x="356" y="193"/>
                  </a:cubicBezTo>
                  <a:cubicBezTo>
                    <a:pt x="351" y="193"/>
                    <a:pt x="346" y="193"/>
                    <a:pt x="341" y="195"/>
                  </a:cubicBezTo>
                  <a:cubicBezTo>
                    <a:pt x="238" y="240"/>
                    <a:pt x="1" y="840"/>
                    <a:pt x="68" y="840"/>
                  </a:cubicBezTo>
                  <a:cubicBezTo>
                    <a:pt x="68" y="840"/>
                    <a:pt x="2025" y="904"/>
                    <a:pt x="3053" y="904"/>
                  </a:cubicBezTo>
                  <a:cubicBezTo>
                    <a:pt x="3369" y="904"/>
                    <a:pt x="3597" y="898"/>
                    <a:pt x="3653" y="882"/>
                  </a:cubicBezTo>
                  <a:cubicBezTo>
                    <a:pt x="3877" y="821"/>
                    <a:pt x="3465" y="147"/>
                    <a:pt x="3365" y="147"/>
                  </a:cubicBezTo>
                  <a:cubicBezTo>
                    <a:pt x="3360" y="147"/>
                    <a:pt x="3355" y="149"/>
                    <a:pt x="3351" y="154"/>
                  </a:cubicBezTo>
                  <a:cubicBezTo>
                    <a:pt x="3290" y="240"/>
                    <a:pt x="2986" y="561"/>
                    <a:pt x="2986" y="561"/>
                  </a:cubicBezTo>
                  <a:cubicBezTo>
                    <a:pt x="2986" y="561"/>
                    <a:pt x="2827" y="1"/>
                    <a:pt x="26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16"/>
            <p:cNvSpPr/>
            <p:nvPr/>
          </p:nvSpPr>
          <p:spPr>
            <a:xfrm rot="749980">
              <a:off x="1446389" y="4206874"/>
              <a:ext cx="289162" cy="67476"/>
            </a:xfrm>
            <a:custGeom>
              <a:avLst/>
              <a:gdLst/>
              <a:ahLst/>
              <a:cxnLst/>
              <a:rect l="l" t="t" r="r" b="b"/>
              <a:pathLst>
                <a:path w="3874" h="904" extrusionOk="0">
                  <a:moveTo>
                    <a:pt x="2694" y="1"/>
                  </a:moveTo>
                  <a:cubicBezTo>
                    <a:pt x="2690" y="1"/>
                    <a:pt x="2685" y="2"/>
                    <a:pt x="2681" y="3"/>
                  </a:cubicBezTo>
                  <a:cubicBezTo>
                    <a:pt x="2553" y="45"/>
                    <a:pt x="2187" y="561"/>
                    <a:pt x="2187" y="561"/>
                  </a:cubicBezTo>
                  <a:cubicBezTo>
                    <a:pt x="2187" y="561"/>
                    <a:pt x="2029" y="43"/>
                    <a:pt x="1920" y="43"/>
                  </a:cubicBezTo>
                  <a:cubicBezTo>
                    <a:pt x="1916" y="43"/>
                    <a:pt x="1912" y="43"/>
                    <a:pt x="1908" y="45"/>
                  </a:cubicBezTo>
                  <a:cubicBezTo>
                    <a:pt x="1799" y="87"/>
                    <a:pt x="1434" y="583"/>
                    <a:pt x="1434" y="583"/>
                  </a:cubicBezTo>
                  <a:cubicBezTo>
                    <a:pt x="1434" y="583"/>
                    <a:pt x="1338" y="126"/>
                    <a:pt x="1166" y="126"/>
                  </a:cubicBezTo>
                  <a:cubicBezTo>
                    <a:pt x="1155" y="126"/>
                    <a:pt x="1144" y="128"/>
                    <a:pt x="1133" y="131"/>
                  </a:cubicBezTo>
                  <a:cubicBezTo>
                    <a:pt x="937" y="196"/>
                    <a:pt x="681" y="628"/>
                    <a:pt x="681" y="628"/>
                  </a:cubicBezTo>
                  <a:cubicBezTo>
                    <a:pt x="681" y="628"/>
                    <a:pt x="464" y="195"/>
                    <a:pt x="353" y="195"/>
                  </a:cubicBezTo>
                  <a:cubicBezTo>
                    <a:pt x="347" y="195"/>
                    <a:pt x="342" y="196"/>
                    <a:pt x="338" y="198"/>
                  </a:cubicBezTo>
                  <a:cubicBezTo>
                    <a:pt x="237" y="240"/>
                    <a:pt x="0" y="840"/>
                    <a:pt x="64" y="840"/>
                  </a:cubicBezTo>
                  <a:cubicBezTo>
                    <a:pt x="64" y="840"/>
                    <a:pt x="2022" y="904"/>
                    <a:pt x="3049" y="904"/>
                  </a:cubicBezTo>
                  <a:cubicBezTo>
                    <a:pt x="3365" y="904"/>
                    <a:pt x="3593" y="898"/>
                    <a:pt x="3649" y="882"/>
                  </a:cubicBezTo>
                  <a:cubicBezTo>
                    <a:pt x="3873" y="824"/>
                    <a:pt x="3461" y="147"/>
                    <a:pt x="3362" y="147"/>
                  </a:cubicBezTo>
                  <a:cubicBezTo>
                    <a:pt x="3356" y="147"/>
                    <a:pt x="3351" y="149"/>
                    <a:pt x="3348" y="154"/>
                  </a:cubicBezTo>
                  <a:cubicBezTo>
                    <a:pt x="3286" y="237"/>
                    <a:pt x="2982" y="561"/>
                    <a:pt x="2982" y="561"/>
                  </a:cubicBezTo>
                  <a:cubicBezTo>
                    <a:pt x="2982" y="561"/>
                    <a:pt x="2823" y="1"/>
                    <a:pt x="26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16"/>
            <p:cNvSpPr/>
            <p:nvPr/>
          </p:nvSpPr>
          <p:spPr>
            <a:xfrm rot="749980">
              <a:off x="1824081" y="3469792"/>
              <a:ext cx="212953" cy="120621"/>
            </a:xfrm>
            <a:custGeom>
              <a:avLst/>
              <a:gdLst/>
              <a:ahLst/>
              <a:cxnLst/>
              <a:rect l="l" t="t" r="r" b="b"/>
              <a:pathLst>
                <a:path w="2853" h="1616" extrusionOk="0">
                  <a:moveTo>
                    <a:pt x="1735" y="1"/>
                  </a:moveTo>
                  <a:cubicBezTo>
                    <a:pt x="1604" y="1"/>
                    <a:pt x="1487" y="74"/>
                    <a:pt x="1406" y="171"/>
                  </a:cubicBezTo>
                  <a:lnTo>
                    <a:pt x="1406" y="171"/>
                  </a:lnTo>
                  <a:cubicBezTo>
                    <a:pt x="1352" y="128"/>
                    <a:pt x="1282" y="88"/>
                    <a:pt x="1192" y="58"/>
                  </a:cubicBezTo>
                  <a:cubicBezTo>
                    <a:pt x="1116" y="32"/>
                    <a:pt x="1052" y="21"/>
                    <a:pt x="998" y="21"/>
                  </a:cubicBezTo>
                  <a:cubicBezTo>
                    <a:pt x="667" y="21"/>
                    <a:pt x="721" y="440"/>
                    <a:pt x="721" y="440"/>
                  </a:cubicBezTo>
                  <a:cubicBezTo>
                    <a:pt x="686" y="419"/>
                    <a:pt x="648" y="409"/>
                    <a:pt x="610" y="409"/>
                  </a:cubicBezTo>
                  <a:cubicBezTo>
                    <a:pt x="327" y="409"/>
                    <a:pt x="1" y="943"/>
                    <a:pt x="369" y="1213"/>
                  </a:cubicBezTo>
                  <a:cubicBezTo>
                    <a:pt x="486" y="1300"/>
                    <a:pt x="596" y="1340"/>
                    <a:pt x="691" y="1345"/>
                  </a:cubicBezTo>
                  <a:lnTo>
                    <a:pt x="691" y="1345"/>
                  </a:lnTo>
                  <a:cubicBezTo>
                    <a:pt x="722" y="1488"/>
                    <a:pt x="823" y="1612"/>
                    <a:pt x="1039" y="1615"/>
                  </a:cubicBezTo>
                  <a:cubicBezTo>
                    <a:pt x="1051" y="1615"/>
                    <a:pt x="1064" y="1615"/>
                    <a:pt x="1076" y="1615"/>
                  </a:cubicBezTo>
                  <a:cubicBezTo>
                    <a:pt x="1365" y="1615"/>
                    <a:pt x="1561" y="1549"/>
                    <a:pt x="1672" y="1449"/>
                  </a:cubicBezTo>
                  <a:lnTo>
                    <a:pt x="1672" y="1449"/>
                  </a:lnTo>
                  <a:cubicBezTo>
                    <a:pt x="1695" y="1482"/>
                    <a:pt x="1725" y="1513"/>
                    <a:pt x="1761" y="1542"/>
                  </a:cubicBezTo>
                  <a:cubicBezTo>
                    <a:pt x="1811" y="1582"/>
                    <a:pt x="1871" y="1599"/>
                    <a:pt x="1937" y="1599"/>
                  </a:cubicBezTo>
                  <a:cubicBezTo>
                    <a:pt x="2311" y="1599"/>
                    <a:pt x="2852" y="1023"/>
                    <a:pt x="2534" y="686"/>
                  </a:cubicBezTo>
                  <a:cubicBezTo>
                    <a:pt x="2445" y="591"/>
                    <a:pt x="2351" y="555"/>
                    <a:pt x="2262" y="555"/>
                  </a:cubicBezTo>
                  <a:cubicBezTo>
                    <a:pt x="2253" y="555"/>
                    <a:pt x="2244" y="556"/>
                    <a:pt x="2234" y="557"/>
                  </a:cubicBezTo>
                  <a:lnTo>
                    <a:pt x="2234" y="557"/>
                  </a:lnTo>
                  <a:cubicBezTo>
                    <a:pt x="2238" y="391"/>
                    <a:pt x="2156" y="200"/>
                    <a:pt x="1951" y="69"/>
                  </a:cubicBezTo>
                  <a:cubicBezTo>
                    <a:pt x="1878" y="21"/>
                    <a:pt x="1805" y="1"/>
                    <a:pt x="17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16"/>
            <p:cNvSpPr/>
            <p:nvPr/>
          </p:nvSpPr>
          <p:spPr>
            <a:xfrm rot="749980">
              <a:off x="1833014" y="3466725"/>
              <a:ext cx="192277" cy="126667"/>
            </a:xfrm>
            <a:custGeom>
              <a:avLst/>
              <a:gdLst/>
              <a:ahLst/>
              <a:cxnLst/>
              <a:rect l="l" t="t" r="r" b="b"/>
              <a:pathLst>
                <a:path w="2576" h="1697" extrusionOk="0">
                  <a:moveTo>
                    <a:pt x="1293" y="265"/>
                  </a:moveTo>
                  <a:cubicBezTo>
                    <a:pt x="1393" y="363"/>
                    <a:pt x="1413" y="477"/>
                    <a:pt x="1385" y="558"/>
                  </a:cubicBezTo>
                  <a:cubicBezTo>
                    <a:pt x="1373" y="598"/>
                    <a:pt x="1347" y="620"/>
                    <a:pt x="1316" y="620"/>
                  </a:cubicBezTo>
                  <a:cubicBezTo>
                    <a:pt x="1297" y="620"/>
                    <a:pt x="1277" y="612"/>
                    <a:pt x="1256" y="595"/>
                  </a:cubicBezTo>
                  <a:cubicBezTo>
                    <a:pt x="1184" y="530"/>
                    <a:pt x="1203" y="391"/>
                    <a:pt x="1293" y="265"/>
                  </a:cubicBezTo>
                  <a:close/>
                  <a:moveTo>
                    <a:pt x="2068" y="642"/>
                  </a:moveTo>
                  <a:lnTo>
                    <a:pt x="2068" y="642"/>
                  </a:lnTo>
                  <a:cubicBezTo>
                    <a:pt x="2051" y="781"/>
                    <a:pt x="1968" y="882"/>
                    <a:pt x="1856" y="896"/>
                  </a:cubicBezTo>
                  <a:cubicBezTo>
                    <a:pt x="1851" y="901"/>
                    <a:pt x="1842" y="901"/>
                    <a:pt x="1837" y="901"/>
                  </a:cubicBezTo>
                  <a:cubicBezTo>
                    <a:pt x="1803" y="901"/>
                    <a:pt x="1803" y="890"/>
                    <a:pt x="1803" y="882"/>
                  </a:cubicBezTo>
                  <a:cubicBezTo>
                    <a:pt x="1798" y="823"/>
                    <a:pt x="1912" y="678"/>
                    <a:pt x="2068" y="642"/>
                  </a:cubicBezTo>
                  <a:close/>
                  <a:moveTo>
                    <a:pt x="721" y="993"/>
                  </a:moveTo>
                  <a:cubicBezTo>
                    <a:pt x="740" y="993"/>
                    <a:pt x="763" y="1013"/>
                    <a:pt x="768" y="1030"/>
                  </a:cubicBezTo>
                  <a:cubicBezTo>
                    <a:pt x="824" y="1102"/>
                    <a:pt x="838" y="1180"/>
                    <a:pt x="807" y="1242"/>
                  </a:cubicBezTo>
                  <a:cubicBezTo>
                    <a:pt x="771" y="1309"/>
                    <a:pt x="696" y="1351"/>
                    <a:pt x="598" y="1353"/>
                  </a:cubicBezTo>
                  <a:cubicBezTo>
                    <a:pt x="581" y="1228"/>
                    <a:pt x="618" y="1091"/>
                    <a:pt x="668" y="1030"/>
                  </a:cubicBezTo>
                  <a:cubicBezTo>
                    <a:pt x="684" y="1007"/>
                    <a:pt x="701" y="993"/>
                    <a:pt x="721" y="993"/>
                  </a:cubicBezTo>
                  <a:close/>
                  <a:moveTo>
                    <a:pt x="1574" y="1105"/>
                  </a:moveTo>
                  <a:cubicBezTo>
                    <a:pt x="1580" y="1105"/>
                    <a:pt x="1594" y="1119"/>
                    <a:pt x="1608" y="1161"/>
                  </a:cubicBezTo>
                  <a:cubicBezTo>
                    <a:pt x="1641" y="1264"/>
                    <a:pt x="1622" y="1356"/>
                    <a:pt x="1558" y="1434"/>
                  </a:cubicBezTo>
                  <a:cubicBezTo>
                    <a:pt x="1496" y="1328"/>
                    <a:pt x="1502" y="1214"/>
                    <a:pt x="1535" y="1147"/>
                  </a:cubicBezTo>
                  <a:cubicBezTo>
                    <a:pt x="1549" y="1116"/>
                    <a:pt x="1566" y="1105"/>
                    <a:pt x="1574" y="1105"/>
                  </a:cubicBezTo>
                  <a:close/>
                  <a:moveTo>
                    <a:pt x="1620" y="81"/>
                  </a:moveTo>
                  <a:cubicBezTo>
                    <a:pt x="1686" y="81"/>
                    <a:pt x="1752" y="100"/>
                    <a:pt x="1814" y="140"/>
                  </a:cubicBezTo>
                  <a:cubicBezTo>
                    <a:pt x="1973" y="243"/>
                    <a:pt x="2071" y="402"/>
                    <a:pt x="2079" y="564"/>
                  </a:cubicBezTo>
                  <a:cubicBezTo>
                    <a:pt x="1884" y="600"/>
                    <a:pt x="1731" y="779"/>
                    <a:pt x="1733" y="885"/>
                  </a:cubicBezTo>
                  <a:cubicBezTo>
                    <a:pt x="1736" y="927"/>
                    <a:pt x="1764" y="974"/>
                    <a:pt x="1842" y="974"/>
                  </a:cubicBezTo>
                  <a:cubicBezTo>
                    <a:pt x="1848" y="974"/>
                    <a:pt x="1859" y="974"/>
                    <a:pt x="1870" y="971"/>
                  </a:cubicBezTo>
                  <a:cubicBezTo>
                    <a:pt x="2024" y="949"/>
                    <a:pt x="2138" y="812"/>
                    <a:pt x="2155" y="631"/>
                  </a:cubicBezTo>
                  <a:cubicBezTo>
                    <a:pt x="2238" y="636"/>
                    <a:pt x="2319" y="673"/>
                    <a:pt x="2389" y="751"/>
                  </a:cubicBezTo>
                  <a:cubicBezTo>
                    <a:pt x="2509" y="879"/>
                    <a:pt x="2481" y="1033"/>
                    <a:pt x="2434" y="1136"/>
                  </a:cubicBezTo>
                  <a:cubicBezTo>
                    <a:pt x="2330" y="1381"/>
                    <a:pt x="2038" y="1602"/>
                    <a:pt x="1817" y="1602"/>
                  </a:cubicBezTo>
                  <a:cubicBezTo>
                    <a:pt x="1759" y="1602"/>
                    <a:pt x="1706" y="1582"/>
                    <a:pt x="1664" y="1551"/>
                  </a:cubicBezTo>
                  <a:cubicBezTo>
                    <a:pt x="1644" y="1535"/>
                    <a:pt x="1622" y="1512"/>
                    <a:pt x="1605" y="1493"/>
                  </a:cubicBezTo>
                  <a:cubicBezTo>
                    <a:pt x="1694" y="1395"/>
                    <a:pt x="1728" y="1270"/>
                    <a:pt x="1686" y="1136"/>
                  </a:cubicBezTo>
                  <a:cubicBezTo>
                    <a:pt x="1653" y="1044"/>
                    <a:pt x="1605" y="1030"/>
                    <a:pt x="1577" y="1030"/>
                  </a:cubicBezTo>
                  <a:cubicBezTo>
                    <a:pt x="1535" y="1030"/>
                    <a:pt x="1496" y="1060"/>
                    <a:pt x="1468" y="1113"/>
                  </a:cubicBezTo>
                  <a:cubicBezTo>
                    <a:pt x="1424" y="1203"/>
                    <a:pt x="1415" y="1351"/>
                    <a:pt x="1499" y="1484"/>
                  </a:cubicBezTo>
                  <a:cubicBezTo>
                    <a:pt x="1413" y="1551"/>
                    <a:pt x="1251" y="1621"/>
                    <a:pt x="952" y="1621"/>
                  </a:cubicBezTo>
                  <a:lnTo>
                    <a:pt x="919" y="1621"/>
                  </a:lnTo>
                  <a:cubicBezTo>
                    <a:pt x="735" y="1618"/>
                    <a:pt x="654" y="1524"/>
                    <a:pt x="618" y="1426"/>
                  </a:cubicBezTo>
                  <a:cubicBezTo>
                    <a:pt x="735" y="1420"/>
                    <a:pt x="835" y="1362"/>
                    <a:pt x="883" y="1286"/>
                  </a:cubicBezTo>
                  <a:cubicBezTo>
                    <a:pt x="927" y="1192"/>
                    <a:pt x="910" y="1088"/>
                    <a:pt x="838" y="993"/>
                  </a:cubicBezTo>
                  <a:cubicBezTo>
                    <a:pt x="796" y="940"/>
                    <a:pt x="754" y="932"/>
                    <a:pt x="726" y="932"/>
                  </a:cubicBezTo>
                  <a:cubicBezTo>
                    <a:pt x="684" y="932"/>
                    <a:pt x="648" y="952"/>
                    <a:pt x="615" y="993"/>
                  </a:cubicBezTo>
                  <a:cubicBezTo>
                    <a:pt x="556" y="1066"/>
                    <a:pt x="509" y="1211"/>
                    <a:pt x="528" y="1356"/>
                  </a:cubicBezTo>
                  <a:cubicBezTo>
                    <a:pt x="447" y="1342"/>
                    <a:pt x="361" y="1300"/>
                    <a:pt x="277" y="1239"/>
                  </a:cubicBezTo>
                  <a:cubicBezTo>
                    <a:pt x="85" y="1094"/>
                    <a:pt x="124" y="893"/>
                    <a:pt x="152" y="812"/>
                  </a:cubicBezTo>
                  <a:cubicBezTo>
                    <a:pt x="207" y="639"/>
                    <a:pt x="361" y="494"/>
                    <a:pt x="492" y="494"/>
                  </a:cubicBezTo>
                  <a:cubicBezTo>
                    <a:pt x="525" y="494"/>
                    <a:pt x="556" y="502"/>
                    <a:pt x="584" y="519"/>
                  </a:cubicBezTo>
                  <a:cubicBezTo>
                    <a:pt x="591" y="524"/>
                    <a:pt x="597" y="527"/>
                    <a:pt x="603" y="527"/>
                  </a:cubicBezTo>
                  <a:cubicBezTo>
                    <a:pt x="611" y="527"/>
                    <a:pt x="618" y="524"/>
                    <a:pt x="626" y="519"/>
                  </a:cubicBezTo>
                  <a:cubicBezTo>
                    <a:pt x="637" y="508"/>
                    <a:pt x="645" y="494"/>
                    <a:pt x="643" y="480"/>
                  </a:cubicBezTo>
                  <a:cubicBezTo>
                    <a:pt x="643" y="477"/>
                    <a:pt x="618" y="279"/>
                    <a:pt x="712" y="171"/>
                  </a:cubicBezTo>
                  <a:cubicBezTo>
                    <a:pt x="753" y="124"/>
                    <a:pt x="810" y="101"/>
                    <a:pt x="882" y="101"/>
                  </a:cubicBezTo>
                  <a:cubicBezTo>
                    <a:pt x="934" y="101"/>
                    <a:pt x="995" y="113"/>
                    <a:pt x="1064" y="137"/>
                  </a:cubicBezTo>
                  <a:cubicBezTo>
                    <a:pt x="1131" y="157"/>
                    <a:pt x="1189" y="184"/>
                    <a:pt x="1240" y="221"/>
                  </a:cubicBezTo>
                  <a:cubicBezTo>
                    <a:pt x="1134" y="363"/>
                    <a:pt x="1095" y="556"/>
                    <a:pt x="1212" y="653"/>
                  </a:cubicBezTo>
                  <a:cubicBezTo>
                    <a:pt x="1248" y="681"/>
                    <a:pt x="1284" y="698"/>
                    <a:pt x="1323" y="698"/>
                  </a:cubicBezTo>
                  <a:cubicBezTo>
                    <a:pt x="1385" y="698"/>
                    <a:pt x="1438" y="653"/>
                    <a:pt x="1463" y="583"/>
                  </a:cubicBezTo>
                  <a:cubicBezTo>
                    <a:pt x="1496" y="483"/>
                    <a:pt x="1471" y="327"/>
                    <a:pt x="1343" y="207"/>
                  </a:cubicBezTo>
                  <a:cubicBezTo>
                    <a:pt x="1423" y="125"/>
                    <a:pt x="1521" y="81"/>
                    <a:pt x="1620" y="81"/>
                  </a:cubicBezTo>
                  <a:close/>
                  <a:moveTo>
                    <a:pt x="1611" y="0"/>
                  </a:moveTo>
                  <a:cubicBezTo>
                    <a:pt x="1491" y="0"/>
                    <a:pt x="1371" y="53"/>
                    <a:pt x="1276" y="154"/>
                  </a:cubicBezTo>
                  <a:cubicBezTo>
                    <a:pt x="1220" y="115"/>
                    <a:pt x="1156" y="81"/>
                    <a:pt x="1078" y="56"/>
                  </a:cubicBezTo>
                  <a:cubicBezTo>
                    <a:pt x="1003" y="30"/>
                    <a:pt x="934" y="18"/>
                    <a:pt x="874" y="18"/>
                  </a:cubicBezTo>
                  <a:cubicBezTo>
                    <a:pt x="776" y="18"/>
                    <a:pt x="699" y="50"/>
                    <a:pt x="645" y="112"/>
                  </a:cubicBezTo>
                  <a:cubicBezTo>
                    <a:pt x="567" y="204"/>
                    <a:pt x="556" y="338"/>
                    <a:pt x="556" y="416"/>
                  </a:cubicBezTo>
                  <a:cubicBezTo>
                    <a:pt x="531" y="408"/>
                    <a:pt x="509" y="405"/>
                    <a:pt x="486" y="405"/>
                  </a:cubicBezTo>
                  <a:cubicBezTo>
                    <a:pt x="322" y="405"/>
                    <a:pt x="140" y="569"/>
                    <a:pt x="71" y="776"/>
                  </a:cubicBezTo>
                  <a:cubicBezTo>
                    <a:pt x="1" y="977"/>
                    <a:pt x="57" y="1161"/>
                    <a:pt x="221" y="1284"/>
                  </a:cubicBezTo>
                  <a:cubicBezTo>
                    <a:pt x="325" y="1362"/>
                    <a:pt x="433" y="1406"/>
                    <a:pt x="534" y="1420"/>
                  </a:cubicBezTo>
                  <a:cubicBezTo>
                    <a:pt x="584" y="1591"/>
                    <a:pt x="721" y="1691"/>
                    <a:pt x="916" y="1697"/>
                  </a:cubicBezTo>
                  <a:lnTo>
                    <a:pt x="950" y="1697"/>
                  </a:lnTo>
                  <a:cubicBezTo>
                    <a:pt x="1209" y="1697"/>
                    <a:pt x="1410" y="1644"/>
                    <a:pt x="1544" y="1549"/>
                  </a:cubicBezTo>
                  <a:cubicBezTo>
                    <a:pt x="1563" y="1574"/>
                    <a:pt x="1583" y="1593"/>
                    <a:pt x="1613" y="1616"/>
                  </a:cubicBezTo>
                  <a:cubicBezTo>
                    <a:pt x="1669" y="1660"/>
                    <a:pt x="1733" y="1680"/>
                    <a:pt x="1812" y="1680"/>
                  </a:cubicBezTo>
                  <a:cubicBezTo>
                    <a:pt x="2057" y="1680"/>
                    <a:pt x="2378" y="1443"/>
                    <a:pt x="2498" y="1172"/>
                  </a:cubicBezTo>
                  <a:cubicBezTo>
                    <a:pt x="2576" y="991"/>
                    <a:pt x="2554" y="826"/>
                    <a:pt x="2439" y="701"/>
                  </a:cubicBezTo>
                  <a:cubicBezTo>
                    <a:pt x="2350" y="611"/>
                    <a:pt x="2258" y="561"/>
                    <a:pt x="2149" y="558"/>
                  </a:cubicBezTo>
                  <a:cubicBezTo>
                    <a:pt x="2138" y="366"/>
                    <a:pt x="2029" y="187"/>
                    <a:pt x="1848" y="73"/>
                  </a:cubicBezTo>
                  <a:cubicBezTo>
                    <a:pt x="1772" y="25"/>
                    <a:pt x="1692" y="0"/>
                    <a:pt x="16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6"/>
            <p:cNvSpPr/>
            <p:nvPr/>
          </p:nvSpPr>
          <p:spPr>
            <a:xfrm rot="749980">
              <a:off x="1326171" y="3394682"/>
              <a:ext cx="6046" cy="53369"/>
            </a:xfrm>
            <a:custGeom>
              <a:avLst/>
              <a:gdLst/>
              <a:ahLst/>
              <a:cxnLst/>
              <a:rect l="l" t="t" r="r" b="b"/>
              <a:pathLst>
                <a:path w="81" h="715" extrusionOk="0">
                  <a:moveTo>
                    <a:pt x="42" y="0"/>
                  </a:moveTo>
                  <a:cubicBezTo>
                    <a:pt x="22" y="0"/>
                    <a:pt x="6" y="17"/>
                    <a:pt x="6" y="39"/>
                  </a:cubicBezTo>
                  <a:lnTo>
                    <a:pt x="0" y="678"/>
                  </a:lnTo>
                  <a:cubicBezTo>
                    <a:pt x="0" y="698"/>
                    <a:pt x="20" y="715"/>
                    <a:pt x="39" y="715"/>
                  </a:cubicBezTo>
                  <a:cubicBezTo>
                    <a:pt x="61" y="715"/>
                    <a:pt x="75" y="698"/>
                    <a:pt x="78" y="678"/>
                  </a:cubicBezTo>
                  <a:lnTo>
                    <a:pt x="81" y="39"/>
                  </a:lnTo>
                  <a:cubicBezTo>
                    <a:pt x="81" y="17"/>
                    <a:pt x="64" y="0"/>
                    <a:pt x="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6"/>
            <p:cNvSpPr/>
            <p:nvPr/>
          </p:nvSpPr>
          <p:spPr>
            <a:xfrm rot="749980">
              <a:off x="1306439" y="3404614"/>
              <a:ext cx="46278" cy="33141"/>
            </a:xfrm>
            <a:custGeom>
              <a:avLst/>
              <a:gdLst/>
              <a:ahLst/>
              <a:cxnLst/>
              <a:rect l="l" t="t" r="r" b="b"/>
              <a:pathLst>
                <a:path w="620" h="444" extrusionOk="0">
                  <a:moveTo>
                    <a:pt x="572" y="1"/>
                  </a:moveTo>
                  <a:cubicBezTo>
                    <a:pt x="565" y="1"/>
                    <a:pt x="558" y="3"/>
                    <a:pt x="552" y="8"/>
                  </a:cubicBezTo>
                  <a:lnTo>
                    <a:pt x="25" y="373"/>
                  </a:lnTo>
                  <a:cubicBezTo>
                    <a:pt x="8" y="384"/>
                    <a:pt x="0" y="410"/>
                    <a:pt x="14" y="426"/>
                  </a:cubicBezTo>
                  <a:cubicBezTo>
                    <a:pt x="22" y="437"/>
                    <a:pt x="34" y="443"/>
                    <a:pt x="47" y="443"/>
                  </a:cubicBezTo>
                  <a:cubicBezTo>
                    <a:pt x="53" y="443"/>
                    <a:pt x="61" y="440"/>
                    <a:pt x="67" y="437"/>
                  </a:cubicBezTo>
                  <a:lnTo>
                    <a:pt x="594" y="72"/>
                  </a:lnTo>
                  <a:cubicBezTo>
                    <a:pt x="611" y="61"/>
                    <a:pt x="619" y="36"/>
                    <a:pt x="605" y="19"/>
                  </a:cubicBezTo>
                  <a:cubicBezTo>
                    <a:pt x="598" y="8"/>
                    <a:pt x="585" y="1"/>
                    <a:pt x="5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6"/>
            <p:cNvSpPr/>
            <p:nvPr/>
          </p:nvSpPr>
          <p:spPr>
            <a:xfrm rot="749980">
              <a:off x="1311572" y="3402762"/>
              <a:ext cx="36127" cy="37022"/>
            </a:xfrm>
            <a:custGeom>
              <a:avLst/>
              <a:gdLst/>
              <a:ahLst/>
              <a:cxnLst/>
              <a:rect l="l" t="t" r="r" b="b"/>
              <a:pathLst>
                <a:path w="484" h="496" extrusionOk="0">
                  <a:moveTo>
                    <a:pt x="44" y="1"/>
                  </a:moveTo>
                  <a:cubicBezTo>
                    <a:pt x="35" y="1"/>
                    <a:pt x="26" y="4"/>
                    <a:pt x="18" y="11"/>
                  </a:cubicBezTo>
                  <a:cubicBezTo>
                    <a:pt x="1" y="27"/>
                    <a:pt x="1" y="47"/>
                    <a:pt x="15" y="64"/>
                  </a:cubicBezTo>
                  <a:lnTo>
                    <a:pt x="414" y="482"/>
                  </a:lnTo>
                  <a:cubicBezTo>
                    <a:pt x="419" y="493"/>
                    <a:pt x="430" y="496"/>
                    <a:pt x="442" y="496"/>
                  </a:cubicBezTo>
                  <a:cubicBezTo>
                    <a:pt x="447" y="496"/>
                    <a:pt x="458" y="493"/>
                    <a:pt x="464" y="485"/>
                  </a:cubicBezTo>
                  <a:cubicBezTo>
                    <a:pt x="483" y="471"/>
                    <a:pt x="483" y="451"/>
                    <a:pt x="469" y="435"/>
                  </a:cubicBezTo>
                  <a:lnTo>
                    <a:pt x="71" y="16"/>
                  </a:lnTo>
                  <a:cubicBezTo>
                    <a:pt x="63" y="6"/>
                    <a:pt x="54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6"/>
            <p:cNvSpPr/>
            <p:nvPr/>
          </p:nvSpPr>
          <p:spPr>
            <a:xfrm rot="749980">
              <a:off x="1301762" y="3416981"/>
              <a:ext cx="51503" cy="6345"/>
            </a:xfrm>
            <a:custGeom>
              <a:avLst/>
              <a:gdLst/>
              <a:ahLst/>
              <a:cxnLst/>
              <a:rect l="l" t="t" r="r" b="b"/>
              <a:pathLst>
                <a:path w="690" h="85" extrusionOk="0">
                  <a:moveTo>
                    <a:pt x="651" y="0"/>
                  </a:moveTo>
                  <a:lnTo>
                    <a:pt x="37" y="6"/>
                  </a:lnTo>
                  <a:cubicBezTo>
                    <a:pt x="18" y="6"/>
                    <a:pt x="1" y="26"/>
                    <a:pt x="1" y="45"/>
                  </a:cubicBezTo>
                  <a:cubicBezTo>
                    <a:pt x="1" y="67"/>
                    <a:pt x="18" y="84"/>
                    <a:pt x="37" y="84"/>
                  </a:cubicBezTo>
                  <a:lnTo>
                    <a:pt x="651" y="76"/>
                  </a:lnTo>
                  <a:cubicBezTo>
                    <a:pt x="673" y="76"/>
                    <a:pt x="690" y="59"/>
                    <a:pt x="690" y="40"/>
                  </a:cubicBezTo>
                  <a:cubicBezTo>
                    <a:pt x="690" y="17"/>
                    <a:pt x="673" y="0"/>
                    <a:pt x="6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6"/>
            <p:cNvSpPr/>
            <p:nvPr/>
          </p:nvSpPr>
          <p:spPr>
            <a:xfrm rot="749980">
              <a:off x="2071162" y="4054656"/>
              <a:ext cx="6121" cy="53369"/>
            </a:xfrm>
            <a:custGeom>
              <a:avLst/>
              <a:gdLst/>
              <a:ahLst/>
              <a:cxnLst/>
              <a:rect l="l" t="t" r="r" b="b"/>
              <a:pathLst>
                <a:path w="82" h="715" extrusionOk="0">
                  <a:moveTo>
                    <a:pt x="42" y="1"/>
                  </a:moveTo>
                  <a:cubicBezTo>
                    <a:pt x="23" y="1"/>
                    <a:pt x="3" y="17"/>
                    <a:pt x="3" y="40"/>
                  </a:cubicBezTo>
                  <a:lnTo>
                    <a:pt x="1" y="679"/>
                  </a:lnTo>
                  <a:cubicBezTo>
                    <a:pt x="1" y="698"/>
                    <a:pt x="17" y="715"/>
                    <a:pt x="40" y="715"/>
                  </a:cubicBezTo>
                  <a:cubicBezTo>
                    <a:pt x="59" y="715"/>
                    <a:pt x="79" y="698"/>
                    <a:pt x="79" y="679"/>
                  </a:cubicBezTo>
                  <a:lnTo>
                    <a:pt x="82" y="40"/>
                  </a:lnTo>
                  <a:cubicBezTo>
                    <a:pt x="82" y="17"/>
                    <a:pt x="65" y="1"/>
                    <a:pt x="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6"/>
            <p:cNvSpPr/>
            <p:nvPr/>
          </p:nvSpPr>
          <p:spPr>
            <a:xfrm rot="749980">
              <a:off x="2051425" y="4064637"/>
              <a:ext cx="46129" cy="33066"/>
            </a:xfrm>
            <a:custGeom>
              <a:avLst/>
              <a:gdLst/>
              <a:ahLst/>
              <a:cxnLst/>
              <a:rect l="l" t="t" r="r" b="b"/>
              <a:pathLst>
                <a:path w="618" h="443" extrusionOk="0">
                  <a:moveTo>
                    <a:pt x="572" y="0"/>
                  </a:moveTo>
                  <a:cubicBezTo>
                    <a:pt x="565" y="0"/>
                    <a:pt x="559" y="2"/>
                    <a:pt x="553" y="7"/>
                  </a:cubicBezTo>
                  <a:lnTo>
                    <a:pt x="26" y="373"/>
                  </a:lnTo>
                  <a:cubicBezTo>
                    <a:pt x="9" y="384"/>
                    <a:pt x="1" y="409"/>
                    <a:pt x="15" y="426"/>
                  </a:cubicBezTo>
                  <a:cubicBezTo>
                    <a:pt x="23" y="437"/>
                    <a:pt x="31" y="442"/>
                    <a:pt x="45" y="442"/>
                  </a:cubicBezTo>
                  <a:cubicBezTo>
                    <a:pt x="54" y="442"/>
                    <a:pt x="65" y="440"/>
                    <a:pt x="68" y="437"/>
                  </a:cubicBezTo>
                  <a:lnTo>
                    <a:pt x="592" y="71"/>
                  </a:lnTo>
                  <a:cubicBezTo>
                    <a:pt x="612" y="60"/>
                    <a:pt x="617" y="35"/>
                    <a:pt x="603" y="18"/>
                  </a:cubicBezTo>
                  <a:cubicBezTo>
                    <a:pt x="596" y="7"/>
                    <a:pt x="584" y="0"/>
                    <a:pt x="5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16"/>
            <p:cNvSpPr/>
            <p:nvPr/>
          </p:nvSpPr>
          <p:spPr>
            <a:xfrm rot="749980">
              <a:off x="2056630" y="4062735"/>
              <a:ext cx="36052" cy="37097"/>
            </a:xfrm>
            <a:custGeom>
              <a:avLst/>
              <a:gdLst/>
              <a:ahLst/>
              <a:cxnLst/>
              <a:rect l="l" t="t" r="r" b="b"/>
              <a:pathLst>
                <a:path w="483" h="497" extrusionOk="0">
                  <a:moveTo>
                    <a:pt x="42" y="1"/>
                  </a:moveTo>
                  <a:cubicBezTo>
                    <a:pt x="34" y="1"/>
                    <a:pt x="25" y="4"/>
                    <a:pt x="17" y="11"/>
                  </a:cubicBezTo>
                  <a:cubicBezTo>
                    <a:pt x="0" y="25"/>
                    <a:pt x="0" y="47"/>
                    <a:pt x="14" y="64"/>
                  </a:cubicBezTo>
                  <a:lnTo>
                    <a:pt x="413" y="482"/>
                  </a:lnTo>
                  <a:cubicBezTo>
                    <a:pt x="419" y="493"/>
                    <a:pt x="430" y="496"/>
                    <a:pt x="441" y="496"/>
                  </a:cubicBezTo>
                  <a:cubicBezTo>
                    <a:pt x="447" y="496"/>
                    <a:pt x="458" y="493"/>
                    <a:pt x="463" y="485"/>
                  </a:cubicBezTo>
                  <a:cubicBezTo>
                    <a:pt x="483" y="471"/>
                    <a:pt x="483" y="452"/>
                    <a:pt x="469" y="435"/>
                  </a:cubicBezTo>
                  <a:lnTo>
                    <a:pt x="70" y="16"/>
                  </a:lnTo>
                  <a:cubicBezTo>
                    <a:pt x="63" y="6"/>
                    <a:pt x="53" y="1"/>
                    <a:pt x="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16"/>
            <p:cNvSpPr/>
            <p:nvPr/>
          </p:nvSpPr>
          <p:spPr>
            <a:xfrm rot="749980">
              <a:off x="2047046" y="4077011"/>
              <a:ext cx="51503" cy="6345"/>
            </a:xfrm>
            <a:custGeom>
              <a:avLst/>
              <a:gdLst/>
              <a:ahLst/>
              <a:cxnLst/>
              <a:rect l="l" t="t" r="r" b="b"/>
              <a:pathLst>
                <a:path w="690" h="85" extrusionOk="0">
                  <a:moveTo>
                    <a:pt x="650" y="1"/>
                  </a:moveTo>
                  <a:lnTo>
                    <a:pt x="36" y="6"/>
                  </a:lnTo>
                  <a:cubicBezTo>
                    <a:pt x="17" y="6"/>
                    <a:pt x="0" y="26"/>
                    <a:pt x="0" y="45"/>
                  </a:cubicBezTo>
                  <a:cubicBezTo>
                    <a:pt x="0" y="68"/>
                    <a:pt x="17" y="84"/>
                    <a:pt x="36" y="84"/>
                  </a:cubicBezTo>
                  <a:lnTo>
                    <a:pt x="650" y="76"/>
                  </a:lnTo>
                  <a:cubicBezTo>
                    <a:pt x="673" y="76"/>
                    <a:pt x="689" y="59"/>
                    <a:pt x="689" y="40"/>
                  </a:cubicBezTo>
                  <a:cubicBezTo>
                    <a:pt x="689" y="17"/>
                    <a:pt x="673" y="1"/>
                    <a:pt x="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16"/>
            <p:cNvSpPr/>
            <p:nvPr/>
          </p:nvSpPr>
          <p:spPr>
            <a:xfrm rot="749980">
              <a:off x="924627" y="3348189"/>
              <a:ext cx="39485" cy="39038"/>
            </a:xfrm>
            <a:custGeom>
              <a:avLst/>
              <a:gdLst/>
              <a:ahLst/>
              <a:cxnLst/>
              <a:rect l="l" t="t" r="r" b="b"/>
              <a:pathLst>
                <a:path w="529" h="523" extrusionOk="0">
                  <a:moveTo>
                    <a:pt x="263" y="73"/>
                  </a:moveTo>
                  <a:cubicBezTo>
                    <a:pt x="313" y="73"/>
                    <a:pt x="361" y="93"/>
                    <a:pt x="397" y="129"/>
                  </a:cubicBezTo>
                  <a:cubicBezTo>
                    <a:pt x="428" y="163"/>
                    <a:pt x="447" y="213"/>
                    <a:pt x="447" y="260"/>
                  </a:cubicBezTo>
                  <a:cubicBezTo>
                    <a:pt x="444" y="364"/>
                    <a:pt x="361" y="447"/>
                    <a:pt x="260" y="447"/>
                  </a:cubicBezTo>
                  <a:cubicBezTo>
                    <a:pt x="154" y="447"/>
                    <a:pt x="76" y="364"/>
                    <a:pt x="76" y="258"/>
                  </a:cubicBezTo>
                  <a:cubicBezTo>
                    <a:pt x="76" y="157"/>
                    <a:pt x="160" y="73"/>
                    <a:pt x="263" y="73"/>
                  </a:cubicBezTo>
                  <a:close/>
                  <a:moveTo>
                    <a:pt x="263" y="1"/>
                  </a:moveTo>
                  <a:cubicBezTo>
                    <a:pt x="121" y="1"/>
                    <a:pt x="1" y="118"/>
                    <a:pt x="1" y="260"/>
                  </a:cubicBezTo>
                  <a:cubicBezTo>
                    <a:pt x="1" y="405"/>
                    <a:pt x="118" y="523"/>
                    <a:pt x="263" y="523"/>
                  </a:cubicBezTo>
                  <a:cubicBezTo>
                    <a:pt x="405" y="523"/>
                    <a:pt x="525" y="405"/>
                    <a:pt x="528" y="260"/>
                  </a:cubicBezTo>
                  <a:cubicBezTo>
                    <a:pt x="528" y="191"/>
                    <a:pt x="503" y="126"/>
                    <a:pt x="453" y="76"/>
                  </a:cubicBezTo>
                  <a:cubicBezTo>
                    <a:pt x="400" y="29"/>
                    <a:pt x="333" y="1"/>
                    <a:pt x="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16"/>
            <p:cNvSpPr/>
            <p:nvPr/>
          </p:nvSpPr>
          <p:spPr>
            <a:xfrm rot="749980">
              <a:off x="1482757" y="3182924"/>
              <a:ext cx="39485" cy="39038"/>
            </a:xfrm>
            <a:custGeom>
              <a:avLst/>
              <a:gdLst/>
              <a:ahLst/>
              <a:cxnLst/>
              <a:rect l="l" t="t" r="r" b="b"/>
              <a:pathLst>
                <a:path w="529" h="523" extrusionOk="0">
                  <a:moveTo>
                    <a:pt x="263" y="73"/>
                  </a:moveTo>
                  <a:cubicBezTo>
                    <a:pt x="313" y="73"/>
                    <a:pt x="358" y="93"/>
                    <a:pt x="397" y="129"/>
                  </a:cubicBezTo>
                  <a:cubicBezTo>
                    <a:pt x="428" y="163"/>
                    <a:pt x="447" y="213"/>
                    <a:pt x="447" y="260"/>
                  </a:cubicBezTo>
                  <a:cubicBezTo>
                    <a:pt x="445" y="363"/>
                    <a:pt x="361" y="447"/>
                    <a:pt x="260" y="447"/>
                  </a:cubicBezTo>
                  <a:cubicBezTo>
                    <a:pt x="154" y="447"/>
                    <a:pt x="76" y="363"/>
                    <a:pt x="76" y="257"/>
                  </a:cubicBezTo>
                  <a:cubicBezTo>
                    <a:pt x="76" y="157"/>
                    <a:pt x="160" y="73"/>
                    <a:pt x="263" y="73"/>
                  </a:cubicBezTo>
                  <a:close/>
                  <a:moveTo>
                    <a:pt x="263" y="1"/>
                  </a:moveTo>
                  <a:cubicBezTo>
                    <a:pt x="121" y="1"/>
                    <a:pt x="1" y="118"/>
                    <a:pt x="1" y="260"/>
                  </a:cubicBezTo>
                  <a:cubicBezTo>
                    <a:pt x="1" y="405"/>
                    <a:pt x="118" y="522"/>
                    <a:pt x="263" y="522"/>
                  </a:cubicBezTo>
                  <a:cubicBezTo>
                    <a:pt x="403" y="522"/>
                    <a:pt x="525" y="405"/>
                    <a:pt x="528" y="260"/>
                  </a:cubicBezTo>
                  <a:cubicBezTo>
                    <a:pt x="528" y="190"/>
                    <a:pt x="500" y="126"/>
                    <a:pt x="453" y="76"/>
                  </a:cubicBezTo>
                  <a:cubicBezTo>
                    <a:pt x="400" y="29"/>
                    <a:pt x="333" y="1"/>
                    <a:pt x="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16"/>
            <p:cNvSpPr/>
            <p:nvPr/>
          </p:nvSpPr>
          <p:spPr>
            <a:xfrm rot="749980">
              <a:off x="1547875" y="4316254"/>
              <a:ext cx="39411" cy="39038"/>
            </a:xfrm>
            <a:custGeom>
              <a:avLst/>
              <a:gdLst/>
              <a:ahLst/>
              <a:cxnLst/>
              <a:rect l="l" t="t" r="r" b="b"/>
              <a:pathLst>
                <a:path w="528" h="523" extrusionOk="0">
                  <a:moveTo>
                    <a:pt x="265" y="73"/>
                  </a:moveTo>
                  <a:cubicBezTo>
                    <a:pt x="310" y="73"/>
                    <a:pt x="360" y="96"/>
                    <a:pt x="396" y="129"/>
                  </a:cubicBezTo>
                  <a:cubicBezTo>
                    <a:pt x="430" y="166"/>
                    <a:pt x="449" y="213"/>
                    <a:pt x="449" y="263"/>
                  </a:cubicBezTo>
                  <a:cubicBezTo>
                    <a:pt x="447" y="364"/>
                    <a:pt x="363" y="447"/>
                    <a:pt x="262" y="447"/>
                  </a:cubicBezTo>
                  <a:cubicBezTo>
                    <a:pt x="156" y="447"/>
                    <a:pt x="76" y="364"/>
                    <a:pt x="76" y="258"/>
                  </a:cubicBezTo>
                  <a:cubicBezTo>
                    <a:pt x="76" y="157"/>
                    <a:pt x="159" y="73"/>
                    <a:pt x="265" y="73"/>
                  </a:cubicBezTo>
                  <a:close/>
                  <a:moveTo>
                    <a:pt x="262" y="1"/>
                  </a:moveTo>
                  <a:cubicBezTo>
                    <a:pt x="117" y="1"/>
                    <a:pt x="0" y="118"/>
                    <a:pt x="0" y="260"/>
                  </a:cubicBezTo>
                  <a:cubicBezTo>
                    <a:pt x="0" y="405"/>
                    <a:pt x="115" y="523"/>
                    <a:pt x="262" y="523"/>
                  </a:cubicBezTo>
                  <a:cubicBezTo>
                    <a:pt x="405" y="523"/>
                    <a:pt x="522" y="405"/>
                    <a:pt x="527" y="260"/>
                  </a:cubicBezTo>
                  <a:cubicBezTo>
                    <a:pt x="527" y="191"/>
                    <a:pt x="500" y="126"/>
                    <a:pt x="449" y="76"/>
                  </a:cubicBezTo>
                  <a:cubicBezTo>
                    <a:pt x="396" y="29"/>
                    <a:pt x="332" y="1"/>
                    <a:pt x="2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16"/>
            <p:cNvSpPr/>
            <p:nvPr/>
          </p:nvSpPr>
          <p:spPr>
            <a:xfrm rot="749980">
              <a:off x="863199" y="3940751"/>
              <a:ext cx="39262" cy="39187"/>
            </a:xfrm>
            <a:custGeom>
              <a:avLst/>
              <a:gdLst/>
              <a:ahLst/>
              <a:cxnLst/>
              <a:rect l="l" t="t" r="r" b="b"/>
              <a:pathLst>
                <a:path w="526" h="525" extrusionOk="0">
                  <a:moveTo>
                    <a:pt x="260" y="73"/>
                  </a:moveTo>
                  <a:cubicBezTo>
                    <a:pt x="311" y="73"/>
                    <a:pt x="361" y="95"/>
                    <a:pt x="394" y="129"/>
                  </a:cubicBezTo>
                  <a:cubicBezTo>
                    <a:pt x="425" y="165"/>
                    <a:pt x="447" y="212"/>
                    <a:pt x="447" y="263"/>
                  </a:cubicBezTo>
                  <a:cubicBezTo>
                    <a:pt x="445" y="363"/>
                    <a:pt x="361" y="447"/>
                    <a:pt x="258" y="447"/>
                  </a:cubicBezTo>
                  <a:cubicBezTo>
                    <a:pt x="154" y="447"/>
                    <a:pt x="73" y="363"/>
                    <a:pt x="73" y="260"/>
                  </a:cubicBezTo>
                  <a:cubicBezTo>
                    <a:pt x="73" y="157"/>
                    <a:pt x="157" y="73"/>
                    <a:pt x="260" y="73"/>
                  </a:cubicBezTo>
                  <a:close/>
                  <a:moveTo>
                    <a:pt x="260" y="0"/>
                  </a:moveTo>
                  <a:cubicBezTo>
                    <a:pt x="118" y="0"/>
                    <a:pt x="1" y="120"/>
                    <a:pt x="1" y="263"/>
                  </a:cubicBezTo>
                  <a:cubicBezTo>
                    <a:pt x="1" y="405"/>
                    <a:pt x="115" y="525"/>
                    <a:pt x="260" y="525"/>
                  </a:cubicBezTo>
                  <a:cubicBezTo>
                    <a:pt x="405" y="525"/>
                    <a:pt x="523" y="405"/>
                    <a:pt x="525" y="263"/>
                  </a:cubicBezTo>
                  <a:cubicBezTo>
                    <a:pt x="525" y="193"/>
                    <a:pt x="500" y="126"/>
                    <a:pt x="450" y="79"/>
                  </a:cubicBezTo>
                  <a:cubicBezTo>
                    <a:pt x="397" y="28"/>
                    <a:pt x="330" y="0"/>
                    <a:pt x="2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16"/>
            <p:cNvSpPr/>
            <p:nvPr/>
          </p:nvSpPr>
          <p:spPr>
            <a:xfrm rot="749980">
              <a:off x="1981618" y="3575795"/>
              <a:ext cx="173766" cy="224672"/>
            </a:xfrm>
            <a:custGeom>
              <a:avLst/>
              <a:gdLst/>
              <a:ahLst/>
              <a:cxnLst/>
              <a:rect l="l" t="t" r="r" b="b"/>
              <a:pathLst>
                <a:path w="2328" h="3010" extrusionOk="0">
                  <a:moveTo>
                    <a:pt x="1228" y="1"/>
                  </a:moveTo>
                  <a:cubicBezTo>
                    <a:pt x="980" y="1"/>
                    <a:pt x="12" y="2941"/>
                    <a:pt x="12" y="2941"/>
                  </a:cubicBezTo>
                  <a:cubicBezTo>
                    <a:pt x="0" y="2989"/>
                    <a:pt x="400" y="3010"/>
                    <a:pt x="869" y="3010"/>
                  </a:cubicBezTo>
                  <a:cubicBezTo>
                    <a:pt x="1511" y="3010"/>
                    <a:pt x="2283" y="2971"/>
                    <a:pt x="2300" y="2913"/>
                  </a:cubicBezTo>
                  <a:cubicBezTo>
                    <a:pt x="2327" y="2813"/>
                    <a:pt x="1460" y="148"/>
                    <a:pt x="1245" y="6"/>
                  </a:cubicBezTo>
                  <a:cubicBezTo>
                    <a:pt x="1240" y="3"/>
                    <a:pt x="1234" y="1"/>
                    <a:pt x="12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16"/>
            <p:cNvSpPr/>
            <p:nvPr/>
          </p:nvSpPr>
          <p:spPr>
            <a:xfrm rot="749980">
              <a:off x="2058232" y="3631792"/>
              <a:ext cx="8360" cy="206235"/>
            </a:xfrm>
            <a:custGeom>
              <a:avLst/>
              <a:gdLst/>
              <a:ahLst/>
              <a:cxnLst/>
              <a:rect l="l" t="t" r="r" b="b"/>
              <a:pathLst>
                <a:path w="112" h="2763" extrusionOk="0">
                  <a:moveTo>
                    <a:pt x="73" y="1"/>
                  </a:moveTo>
                  <a:cubicBezTo>
                    <a:pt x="53" y="1"/>
                    <a:pt x="34" y="20"/>
                    <a:pt x="34" y="40"/>
                  </a:cubicBezTo>
                  <a:cubicBezTo>
                    <a:pt x="34" y="62"/>
                    <a:pt x="0" y="2246"/>
                    <a:pt x="17" y="2726"/>
                  </a:cubicBezTo>
                  <a:cubicBezTo>
                    <a:pt x="17" y="2746"/>
                    <a:pt x="34" y="2763"/>
                    <a:pt x="56" y="2763"/>
                  </a:cubicBezTo>
                  <a:cubicBezTo>
                    <a:pt x="81" y="2763"/>
                    <a:pt x="95" y="2746"/>
                    <a:pt x="95" y="2721"/>
                  </a:cubicBezTo>
                  <a:cubicBezTo>
                    <a:pt x="81" y="2246"/>
                    <a:pt x="112" y="62"/>
                    <a:pt x="112" y="40"/>
                  </a:cubicBezTo>
                  <a:cubicBezTo>
                    <a:pt x="112" y="20"/>
                    <a:pt x="95" y="1"/>
                    <a:pt x="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16"/>
            <p:cNvSpPr/>
            <p:nvPr/>
          </p:nvSpPr>
          <p:spPr>
            <a:xfrm rot="749980">
              <a:off x="2019628" y="3831984"/>
              <a:ext cx="39411" cy="7166"/>
            </a:xfrm>
            <a:custGeom>
              <a:avLst/>
              <a:gdLst/>
              <a:ahLst/>
              <a:cxnLst/>
              <a:rect l="l" t="t" r="r" b="b"/>
              <a:pathLst>
                <a:path w="528" h="96" extrusionOk="0">
                  <a:moveTo>
                    <a:pt x="493" y="1"/>
                  </a:moveTo>
                  <a:cubicBezTo>
                    <a:pt x="492" y="1"/>
                    <a:pt x="490" y="1"/>
                    <a:pt x="489" y="1"/>
                  </a:cubicBezTo>
                  <a:lnTo>
                    <a:pt x="40" y="18"/>
                  </a:lnTo>
                  <a:cubicBezTo>
                    <a:pt x="20" y="18"/>
                    <a:pt x="1" y="37"/>
                    <a:pt x="1" y="57"/>
                  </a:cubicBezTo>
                  <a:cubicBezTo>
                    <a:pt x="1" y="79"/>
                    <a:pt x="20" y="96"/>
                    <a:pt x="40" y="96"/>
                  </a:cubicBezTo>
                  <a:lnTo>
                    <a:pt x="489" y="79"/>
                  </a:lnTo>
                  <a:cubicBezTo>
                    <a:pt x="511" y="79"/>
                    <a:pt x="528" y="60"/>
                    <a:pt x="528" y="40"/>
                  </a:cubicBezTo>
                  <a:cubicBezTo>
                    <a:pt x="528" y="19"/>
                    <a:pt x="513" y="1"/>
                    <a:pt x="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6"/>
            <p:cNvSpPr/>
            <p:nvPr/>
          </p:nvSpPr>
          <p:spPr>
            <a:xfrm rot="749980">
              <a:off x="2041473" y="3672633"/>
              <a:ext cx="61132" cy="44263"/>
            </a:xfrm>
            <a:custGeom>
              <a:avLst/>
              <a:gdLst/>
              <a:ahLst/>
              <a:cxnLst/>
              <a:rect l="l" t="t" r="r" b="b"/>
              <a:pathLst>
                <a:path w="819" h="593" extrusionOk="0">
                  <a:moveTo>
                    <a:pt x="47" y="1"/>
                  </a:moveTo>
                  <a:cubicBezTo>
                    <a:pt x="40" y="1"/>
                    <a:pt x="32" y="3"/>
                    <a:pt x="26" y="7"/>
                  </a:cubicBezTo>
                  <a:cubicBezTo>
                    <a:pt x="7" y="18"/>
                    <a:pt x="1" y="41"/>
                    <a:pt x="12" y="60"/>
                  </a:cubicBezTo>
                  <a:cubicBezTo>
                    <a:pt x="336" y="590"/>
                    <a:pt x="386" y="593"/>
                    <a:pt x="411" y="593"/>
                  </a:cubicBezTo>
                  <a:cubicBezTo>
                    <a:pt x="425" y="593"/>
                    <a:pt x="442" y="582"/>
                    <a:pt x="447" y="576"/>
                  </a:cubicBezTo>
                  <a:cubicBezTo>
                    <a:pt x="472" y="537"/>
                    <a:pt x="693" y="244"/>
                    <a:pt x="804" y="94"/>
                  </a:cubicBezTo>
                  <a:cubicBezTo>
                    <a:pt x="818" y="77"/>
                    <a:pt x="816" y="55"/>
                    <a:pt x="796" y="41"/>
                  </a:cubicBezTo>
                  <a:cubicBezTo>
                    <a:pt x="790" y="35"/>
                    <a:pt x="783" y="33"/>
                    <a:pt x="776" y="33"/>
                  </a:cubicBezTo>
                  <a:cubicBezTo>
                    <a:pt x="765" y="33"/>
                    <a:pt x="754" y="39"/>
                    <a:pt x="746" y="49"/>
                  </a:cubicBezTo>
                  <a:cubicBezTo>
                    <a:pt x="735" y="66"/>
                    <a:pt x="484" y="400"/>
                    <a:pt x="405" y="506"/>
                  </a:cubicBezTo>
                  <a:cubicBezTo>
                    <a:pt x="350" y="442"/>
                    <a:pt x="205" y="222"/>
                    <a:pt x="79" y="21"/>
                  </a:cubicBezTo>
                  <a:cubicBezTo>
                    <a:pt x="72" y="7"/>
                    <a:pt x="60" y="1"/>
                    <a:pt x="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16"/>
            <p:cNvSpPr/>
            <p:nvPr/>
          </p:nvSpPr>
          <p:spPr>
            <a:xfrm rot="749980">
              <a:off x="2010895" y="3722624"/>
              <a:ext cx="98005" cy="51055"/>
            </a:xfrm>
            <a:custGeom>
              <a:avLst/>
              <a:gdLst/>
              <a:ahLst/>
              <a:cxnLst/>
              <a:rect l="l" t="t" r="r" b="b"/>
              <a:pathLst>
                <a:path w="1313" h="684" extrusionOk="0">
                  <a:moveTo>
                    <a:pt x="44" y="0"/>
                  </a:moveTo>
                  <a:cubicBezTo>
                    <a:pt x="37" y="0"/>
                    <a:pt x="30" y="3"/>
                    <a:pt x="23" y="8"/>
                  </a:cubicBezTo>
                  <a:cubicBezTo>
                    <a:pt x="6" y="22"/>
                    <a:pt x="1" y="44"/>
                    <a:pt x="15" y="61"/>
                  </a:cubicBezTo>
                  <a:cubicBezTo>
                    <a:pt x="249" y="343"/>
                    <a:pt x="550" y="678"/>
                    <a:pt x="651" y="678"/>
                  </a:cubicBezTo>
                  <a:cubicBezTo>
                    <a:pt x="654" y="678"/>
                    <a:pt x="654" y="678"/>
                    <a:pt x="654" y="683"/>
                  </a:cubicBezTo>
                  <a:cubicBezTo>
                    <a:pt x="751" y="669"/>
                    <a:pt x="1170" y="243"/>
                    <a:pt x="1295" y="114"/>
                  </a:cubicBezTo>
                  <a:cubicBezTo>
                    <a:pt x="1312" y="100"/>
                    <a:pt x="1309" y="75"/>
                    <a:pt x="1295" y="61"/>
                  </a:cubicBezTo>
                  <a:cubicBezTo>
                    <a:pt x="1289" y="53"/>
                    <a:pt x="1279" y="50"/>
                    <a:pt x="1270" y="50"/>
                  </a:cubicBezTo>
                  <a:cubicBezTo>
                    <a:pt x="1260" y="50"/>
                    <a:pt x="1250" y="54"/>
                    <a:pt x="1242" y="61"/>
                  </a:cubicBezTo>
                  <a:cubicBezTo>
                    <a:pt x="991" y="321"/>
                    <a:pt x="698" y="594"/>
                    <a:pt x="648" y="608"/>
                  </a:cubicBezTo>
                  <a:cubicBezTo>
                    <a:pt x="587" y="600"/>
                    <a:pt x="305" y="296"/>
                    <a:pt x="76" y="17"/>
                  </a:cubicBezTo>
                  <a:cubicBezTo>
                    <a:pt x="68" y="6"/>
                    <a:pt x="56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6"/>
            <p:cNvSpPr/>
            <p:nvPr/>
          </p:nvSpPr>
          <p:spPr>
            <a:xfrm rot="749980">
              <a:off x="862046" y="3427007"/>
              <a:ext cx="173915" cy="224821"/>
            </a:xfrm>
            <a:custGeom>
              <a:avLst/>
              <a:gdLst/>
              <a:ahLst/>
              <a:cxnLst/>
              <a:rect l="l" t="t" r="r" b="b"/>
              <a:pathLst>
                <a:path w="2330" h="3012" extrusionOk="0">
                  <a:moveTo>
                    <a:pt x="1227" y="1"/>
                  </a:moveTo>
                  <a:cubicBezTo>
                    <a:pt x="980" y="1"/>
                    <a:pt x="14" y="2941"/>
                    <a:pt x="14" y="2941"/>
                  </a:cubicBezTo>
                  <a:cubicBezTo>
                    <a:pt x="1" y="2991"/>
                    <a:pt x="403" y="3012"/>
                    <a:pt x="874" y="3012"/>
                  </a:cubicBezTo>
                  <a:cubicBezTo>
                    <a:pt x="1514" y="3012"/>
                    <a:pt x="2282" y="2973"/>
                    <a:pt x="2301" y="2913"/>
                  </a:cubicBezTo>
                  <a:cubicBezTo>
                    <a:pt x="2329" y="2813"/>
                    <a:pt x="1459" y="148"/>
                    <a:pt x="1244" y="6"/>
                  </a:cubicBezTo>
                  <a:cubicBezTo>
                    <a:pt x="1239" y="3"/>
                    <a:pt x="1233" y="1"/>
                    <a:pt x="12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6"/>
            <p:cNvSpPr/>
            <p:nvPr/>
          </p:nvSpPr>
          <p:spPr>
            <a:xfrm rot="749980">
              <a:off x="938557" y="3483192"/>
              <a:ext cx="8360" cy="206235"/>
            </a:xfrm>
            <a:custGeom>
              <a:avLst/>
              <a:gdLst/>
              <a:ahLst/>
              <a:cxnLst/>
              <a:rect l="l" t="t" r="r" b="b"/>
              <a:pathLst>
                <a:path w="112" h="2763" extrusionOk="0">
                  <a:moveTo>
                    <a:pt x="73" y="1"/>
                  </a:moveTo>
                  <a:cubicBezTo>
                    <a:pt x="53" y="1"/>
                    <a:pt x="36" y="17"/>
                    <a:pt x="36" y="37"/>
                  </a:cubicBezTo>
                  <a:cubicBezTo>
                    <a:pt x="36" y="59"/>
                    <a:pt x="0" y="2246"/>
                    <a:pt x="17" y="2723"/>
                  </a:cubicBezTo>
                  <a:cubicBezTo>
                    <a:pt x="17" y="2743"/>
                    <a:pt x="36" y="2762"/>
                    <a:pt x="56" y="2762"/>
                  </a:cubicBezTo>
                  <a:cubicBezTo>
                    <a:pt x="75" y="2762"/>
                    <a:pt x="95" y="2743"/>
                    <a:pt x="95" y="2721"/>
                  </a:cubicBezTo>
                  <a:cubicBezTo>
                    <a:pt x="81" y="2246"/>
                    <a:pt x="112" y="59"/>
                    <a:pt x="112" y="37"/>
                  </a:cubicBezTo>
                  <a:cubicBezTo>
                    <a:pt x="112" y="17"/>
                    <a:pt x="95" y="1"/>
                    <a:pt x="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16"/>
            <p:cNvSpPr/>
            <p:nvPr/>
          </p:nvSpPr>
          <p:spPr>
            <a:xfrm rot="749980">
              <a:off x="900262" y="3682970"/>
              <a:ext cx="39187" cy="7240"/>
            </a:xfrm>
            <a:custGeom>
              <a:avLst/>
              <a:gdLst/>
              <a:ahLst/>
              <a:cxnLst/>
              <a:rect l="l" t="t" r="r" b="b"/>
              <a:pathLst>
                <a:path w="525" h="97" extrusionOk="0">
                  <a:moveTo>
                    <a:pt x="492" y="1"/>
                  </a:moveTo>
                  <a:cubicBezTo>
                    <a:pt x="491" y="1"/>
                    <a:pt x="490" y="1"/>
                    <a:pt x="488" y="1"/>
                  </a:cubicBezTo>
                  <a:lnTo>
                    <a:pt x="37" y="18"/>
                  </a:lnTo>
                  <a:cubicBezTo>
                    <a:pt x="17" y="18"/>
                    <a:pt x="0" y="37"/>
                    <a:pt x="0" y="57"/>
                  </a:cubicBezTo>
                  <a:cubicBezTo>
                    <a:pt x="0" y="79"/>
                    <a:pt x="17" y="96"/>
                    <a:pt x="37" y="96"/>
                  </a:cubicBezTo>
                  <a:lnTo>
                    <a:pt x="488" y="79"/>
                  </a:lnTo>
                  <a:cubicBezTo>
                    <a:pt x="508" y="79"/>
                    <a:pt x="525" y="60"/>
                    <a:pt x="525" y="40"/>
                  </a:cubicBezTo>
                  <a:cubicBezTo>
                    <a:pt x="525" y="19"/>
                    <a:pt x="510" y="1"/>
                    <a:pt x="4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16"/>
            <p:cNvSpPr/>
            <p:nvPr/>
          </p:nvSpPr>
          <p:spPr>
            <a:xfrm rot="749980">
              <a:off x="921886" y="3523595"/>
              <a:ext cx="61132" cy="44337"/>
            </a:xfrm>
            <a:custGeom>
              <a:avLst/>
              <a:gdLst/>
              <a:ahLst/>
              <a:cxnLst/>
              <a:rect l="l" t="t" r="r" b="b"/>
              <a:pathLst>
                <a:path w="819" h="594" extrusionOk="0">
                  <a:moveTo>
                    <a:pt x="48" y="1"/>
                  </a:moveTo>
                  <a:cubicBezTo>
                    <a:pt x="41" y="1"/>
                    <a:pt x="33" y="3"/>
                    <a:pt x="26" y="7"/>
                  </a:cubicBezTo>
                  <a:cubicBezTo>
                    <a:pt x="7" y="19"/>
                    <a:pt x="1" y="41"/>
                    <a:pt x="12" y="60"/>
                  </a:cubicBezTo>
                  <a:cubicBezTo>
                    <a:pt x="339" y="590"/>
                    <a:pt x="386" y="593"/>
                    <a:pt x="411" y="593"/>
                  </a:cubicBezTo>
                  <a:cubicBezTo>
                    <a:pt x="419" y="593"/>
                    <a:pt x="439" y="585"/>
                    <a:pt x="450" y="571"/>
                  </a:cubicBezTo>
                  <a:cubicBezTo>
                    <a:pt x="472" y="537"/>
                    <a:pt x="693" y="244"/>
                    <a:pt x="804" y="94"/>
                  </a:cubicBezTo>
                  <a:cubicBezTo>
                    <a:pt x="818" y="77"/>
                    <a:pt x="816" y="55"/>
                    <a:pt x="799" y="41"/>
                  </a:cubicBezTo>
                  <a:cubicBezTo>
                    <a:pt x="791" y="35"/>
                    <a:pt x="784" y="33"/>
                    <a:pt x="776" y="33"/>
                  </a:cubicBezTo>
                  <a:cubicBezTo>
                    <a:pt x="765" y="33"/>
                    <a:pt x="754" y="39"/>
                    <a:pt x="746" y="49"/>
                  </a:cubicBezTo>
                  <a:cubicBezTo>
                    <a:pt x="735" y="66"/>
                    <a:pt x="484" y="401"/>
                    <a:pt x="408" y="507"/>
                  </a:cubicBezTo>
                  <a:cubicBezTo>
                    <a:pt x="352" y="443"/>
                    <a:pt x="205" y="222"/>
                    <a:pt x="79" y="21"/>
                  </a:cubicBezTo>
                  <a:cubicBezTo>
                    <a:pt x="72" y="7"/>
                    <a:pt x="61" y="1"/>
                    <a:pt x="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16"/>
            <p:cNvSpPr/>
            <p:nvPr/>
          </p:nvSpPr>
          <p:spPr>
            <a:xfrm rot="749980">
              <a:off x="891536" y="3573627"/>
              <a:ext cx="97930" cy="51055"/>
            </a:xfrm>
            <a:custGeom>
              <a:avLst/>
              <a:gdLst/>
              <a:ahLst/>
              <a:cxnLst/>
              <a:rect l="l" t="t" r="r" b="b"/>
              <a:pathLst>
                <a:path w="1312" h="684" extrusionOk="0">
                  <a:moveTo>
                    <a:pt x="41" y="1"/>
                  </a:moveTo>
                  <a:cubicBezTo>
                    <a:pt x="34" y="1"/>
                    <a:pt x="27" y="3"/>
                    <a:pt x="20" y="8"/>
                  </a:cubicBezTo>
                  <a:cubicBezTo>
                    <a:pt x="3" y="22"/>
                    <a:pt x="1" y="45"/>
                    <a:pt x="15" y="61"/>
                  </a:cubicBezTo>
                  <a:cubicBezTo>
                    <a:pt x="246" y="343"/>
                    <a:pt x="547" y="678"/>
                    <a:pt x="648" y="678"/>
                  </a:cubicBezTo>
                  <a:cubicBezTo>
                    <a:pt x="648" y="678"/>
                    <a:pt x="651" y="678"/>
                    <a:pt x="651" y="684"/>
                  </a:cubicBezTo>
                  <a:cubicBezTo>
                    <a:pt x="748" y="670"/>
                    <a:pt x="1167" y="243"/>
                    <a:pt x="1292" y="114"/>
                  </a:cubicBezTo>
                  <a:cubicBezTo>
                    <a:pt x="1312" y="100"/>
                    <a:pt x="1306" y="75"/>
                    <a:pt x="1292" y="61"/>
                  </a:cubicBezTo>
                  <a:cubicBezTo>
                    <a:pt x="1286" y="53"/>
                    <a:pt x="1277" y="50"/>
                    <a:pt x="1268" y="50"/>
                  </a:cubicBezTo>
                  <a:cubicBezTo>
                    <a:pt x="1259" y="50"/>
                    <a:pt x="1249" y="54"/>
                    <a:pt x="1242" y="61"/>
                  </a:cubicBezTo>
                  <a:cubicBezTo>
                    <a:pt x="991" y="321"/>
                    <a:pt x="698" y="594"/>
                    <a:pt x="645" y="608"/>
                  </a:cubicBezTo>
                  <a:cubicBezTo>
                    <a:pt x="584" y="600"/>
                    <a:pt x="302" y="296"/>
                    <a:pt x="73" y="17"/>
                  </a:cubicBezTo>
                  <a:cubicBezTo>
                    <a:pt x="65" y="7"/>
                    <a:pt x="53" y="1"/>
                    <a:pt x="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16"/>
            <p:cNvSpPr/>
            <p:nvPr/>
          </p:nvSpPr>
          <p:spPr>
            <a:xfrm rot="749980">
              <a:off x="1475435" y="3294895"/>
              <a:ext cx="309091" cy="170706"/>
            </a:xfrm>
            <a:custGeom>
              <a:avLst/>
              <a:gdLst/>
              <a:ahLst/>
              <a:cxnLst/>
              <a:rect l="l" t="t" r="r" b="b"/>
              <a:pathLst>
                <a:path w="4141" h="2287" extrusionOk="0">
                  <a:moveTo>
                    <a:pt x="971" y="1"/>
                  </a:moveTo>
                  <a:cubicBezTo>
                    <a:pt x="787" y="1"/>
                    <a:pt x="1" y="2041"/>
                    <a:pt x="42" y="2219"/>
                  </a:cubicBezTo>
                  <a:cubicBezTo>
                    <a:pt x="54" y="2268"/>
                    <a:pt x="373" y="2286"/>
                    <a:pt x="823" y="2286"/>
                  </a:cubicBezTo>
                  <a:cubicBezTo>
                    <a:pt x="1969" y="2286"/>
                    <a:pt x="3968" y="2171"/>
                    <a:pt x="3968" y="2171"/>
                  </a:cubicBezTo>
                  <a:cubicBezTo>
                    <a:pt x="4140" y="2127"/>
                    <a:pt x="3125" y="224"/>
                    <a:pt x="2970" y="224"/>
                  </a:cubicBezTo>
                  <a:cubicBezTo>
                    <a:pt x="2969" y="224"/>
                    <a:pt x="2969" y="224"/>
                    <a:pt x="2969" y="224"/>
                  </a:cubicBezTo>
                  <a:cubicBezTo>
                    <a:pt x="2815" y="224"/>
                    <a:pt x="2283" y="1332"/>
                    <a:pt x="2216" y="1465"/>
                  </a:cubicBezTo>
                  <a:cubicBezTo>
                    <a:pt x="2213" y="1471"/>
                    <a:pt x="2209" y="1473"/>
                    <a:pt x="2203" y="1473"/>
                  </a:cubicBezTo>
                  <a:cubicBezTo>
                    <a:pt x="2070" y="1473"/>
                    <a:pt x="1146" y="20"/>
                    <a:pt x="974" y="1"/>
                  </a:cubicBezTo>
                  <a:cubicBezTo>
                    <a:pt x="973" y="1"/>
                    <a:pt x="972" y="1"/>
                    <a:pt x="9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16"/>
            <p:cNvSpPr/>
            <p:nvPr/>
          </p:nvSpPr>
          <p:spPr>
            <a:xfrm rot="749980">
              <a:off x="1513228" y="3262109"/>
              <a:ext cx="112709" cy="115919"/>
            </a:xfrm>
            <a:custGeom>
              <a:avLst/>
              <a:gdLst/>
              <a:ahLst/>
              <a:cxnLst/>
              <a:rect l="l" t="t" r="r" b="b"/>
              <a:pathLst>
                <a:path w="1510" h="1553" extrusionOk="0">
                  <a:moveTo>
                    <a:pt x="568" y="0"/>
                  </a:moveTo>
                  <a:cubicBezTo>
                    <a:pt x="563" y="0"/>
                    <a:pt x="559" y="1"/>
                    <a:pt x="556" y="3"/>
                  </a:cubicBezTo>
                  <a:cubicBezTo>
                    <a:pt x="445" y="67"/>
                    <a:pt x="4" y="1418"/>
                    <a:pt x="4" y="1418"/>
                  </a:cubicBezTo>
                  <a:cubicBezTo>
                    <a:pt x="4" y="1418"/>
                    <a:pt x="0" y="1449"/>
                    <a:pt x="31" y="1449"/>
                  </a:cubicBezTo>
                  <a:cubicBezTo>
                    <a:pt x="75" y="1449"/>
                    <a:pt x="189" y="1385"/>
                    <a:pt x="484" y="1077"/>
                  </a:cubicBezTo>
                  <a:cubicBezTo>
                    <a:pt x="492" y="1069"/>
                    <a:pt x="500" y="1065"/>
                    <a:pt x="508" y="1065"/>
                  </a:cubicBezTo>
                  <a:cubicBezTo>
                    <a:pt x="594" y="1065"/>
                    <a:pt x="665" y="1518"/>
                    <a:pt x="785" y="1549"/>
                  </a:cubicBezTo>
                  <a:cubicBezTo>
                    <a:pt x="795" y="1551"/>
                    <a:pt x="804" y="1552"/>
                    <a:pt x="812" y="1552"/>
                  </a:cubicBezTo>
                  <a:cubicBezTo>
                    <a:pt x="1003" y="1552"/>
                    <a:pt x="980" y="1017"/>
                    <a:pt x="1016" y="1017"/>
                  </a:cubicBezTo>
                  <a:cubicBezTo>
                    <a:pt x="1018" y="1017"/>
                    <a:pt x="1020" y="1018"/>
                    <a:pt x="1022" y="1021"/>
                  </a:cubicBezTo>
                  <a:cubicBezTo>
                    <a:pt x="1055" y="1071"/>
                    <a:pt x="1265" y="1300"/>
                    <a:pt x="1394" y="1300"/>
                  </a:cubicBezTo>
                  <a:cubicBezTo>
                    <a:pt x="1439" y="1300"/>
                    <a:pt x="1474" y="1273"/>
                    <a:pt x="1488" y="1200"/>
                  </a:cubicBezTo>
                  <a:cubicBezTo>
                    <a:pt x="1510" y="1105"/>
                    <a:pt x="716" y="0"/>
                    <a:pt x="5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16"/>
            <p:cNvSpPr/>
            <p:nvPr/>
          </p:nvSpPr>
          <p:spPr>
            <a:xfrm rot="749980">
              <a:off x="1510254" y="3258702"/>
              <a:ext cx="118307" cy="121890"/>
            </a:xfrm>
            <a:custGeom>
              <a:avLst/>
              <a:gdLst/>
              <a:ahLst/>
              <a:cxnLst/>
              <a:rect l="l" t="t" r="r" b="b"/>
              <a:pathLst>
                <a:path w="1585" h="1633" extrusionOk="0">
                  <a:moveTo>
                    <a:pt x="611" y="76"/>
                  </a:moveTo>
                  <a:cubicBezTo>
                    <a:pt x="656" y="93"/>
                    <a:pt x="815" y="243"/>
                    <a:pt x="1094" y="617"/>
                  </a:cubicBezTo>
                  <a:cubicBezTo>
                    <a:pt x="1323" y="924"/>
                    <a:pt x="1487" y="1189"/>
                    <a:pt x="1490" y="1231"/>
                  </a:cubicBezTo>
                  <a:cubicBezTo>
                    <a:pt x="1476" y="1301"/>
                    <a:pt x="1448" y="1301"/>
                    <a:pt x="1434" y="1301"/>
                  </a:cubicBezTo>
                  <a:cubicBezTo>
                    <a:pt x="1334" y="1301"/>
                    <a:pt x="1133" y="1091"/>
                    <a:pt x="1097" y="1038"/>
                  </a:cubicBezTo>
                  <a:cubicBezTo>
                    <a:pt x="1083" y="1022"/>
                    <a:pt x="1069" y="1019"/>
                    <a:pt x="1058" y="1019"/>
                  </a:cubicBezTo>
                  <a:cubicBezTo>
                    <a:pt x="1016" y="1019"/>
                    <a:pt x="1010" y="1058"/>
                    <a:pt x="999" y="1164"/>
                  </a:cubicBezTo>
                  <a:cubicBezTo>
                    <a:pt x="985" y="1295"/>
                    <a:pt x="957" y="1555"/>
                    <a:pt x="857" y="1555"/>
                  </a:cubicBezTo>
                  <a:cubicBezTo>
                    <a:pt x="848" y="1555"/>
                    <a:pt x="843" y="1555"/>
                    <a:pt x="834" y="1552"/>
                  </a:cubicBezTo>
                  <a:cubicBezTo>
                    <a:pt x="790" y="1541"/>
                    <a:pt x="737" y="1398"/>
                    <a:pt x="703" y="1304"/>
                  </a:cubicBezTo>
                  <a:cubicBezTo>
                    <a:pt x="653" y="1170"/>
                    <a:pt x="617" y="1072"/>
                    <a:pt x="550" y="1072"/>
                  </a:cubicBezTo>
                  <a:cubicBezTo>
                    <a:pt x="536" y="1072"/>
                    <a:pt x="519" y="1078"/>
                    <a:pt x="497" y="1094"/>
                  </a:cubicBezTo>
                  <a:cubicBezTo>
                    <a:pt x="229" y="1379"/>
                    <a:pt x="123" y="1437"/>
                    <a:pt x="84" y="1451"/>
                  </a:cubicBezTo>
                  <a:cubicBezTo>
                    <a:pt x="290" y="818"/>
                    <a:pt x="541" y="149"/>
                    <a:pt x="611" y="76"/>
                  </a:cubicBezTo>
                  <a:close/>
                  <a:moveTo>
                    <a:pt x="608" y="1"/>
                  </a:moveTo>
                  <a:cubicBezTo>
                    <a:pt x="597" y="1"/>
                    <a:pt x="586" y="3"/>
                    <a:pt x="578" y="12"/>
                  </a:cubicBezTo>
                  <a:cubicBezTo>
                    <a:pt x="461" y="82"/>
                    <a:pt x="109" y="1131"/>
                    <a:pt x="6" y="1451"/>
                  </a:cubicBezTo>
                  <a:cubicBezTo>
                    <a:pt x="0" y="1451"/>
                    <a:pt x="0" y="1454"/>
                    <a:pt x="0" y="1457"/>
                  </a:cubicBezTo>
                  <a:cubicBezTo>
                    <a:pt x="0" y="1463"/>
                    <a:pt x="0" y="1490"/>
                    <a:pt x="20" y="1510"/>
                  </a:cubicBezTo>
                  <a:cubicBezTo>
                    <a:pt x="25" y="1521"/>
                    <a:pt x="42" y="1532"/>
                    <a:pt x="67" y="1532"/>
                  </a:cubicBezTo>
                  <a:cubicBezTo>
                    <a:pt x="120" y="1532"/>
                    <a:pt x="221" y="1493"/>
                    <a:pt x="550" y="1150"/>
                  </a:cubicBezTo>
                  <a:cubicBezTo>
                    <a:pt x="569" y="1175"/>
                    <a:pt x="606" y="1270"/>
                    <a:pt x="631" y="1331"/>
                  </a:cubicBezTo>
                  <a:cubicBezTo>
                    <a:pt x="684" y="1476"/>
                    <a:pt x="734" y="1608"/>
                    <a:pt x="818" y="1630"/>
                  </a:cubicBezTo>
                  <a:cubicBezTo>
                    <a:pt x="829" y="1630"/>
                    <a:pt x="840" y="1633"/>
                    <a:pt x="854" y="1633"/>
                  </a:cubicBezTo>
                  <a:cubicBezTo>
                    <a:pt x="1024" y="1633"/>
                    <a:pt x="1055" y="1345"/>
                    <a:pt x="1071" y="1172"/>
                  </a:cubicBezTo>
                  <a:cubicBezTo>
                    <a:pt x="1071" y="1161"/>
                    <a:pt x="1071" y="1147"/>
                    <a:pt x="1074" y="1136"/>
                  </a:cubicBezTo>
                  <a:cubicBezTo>
                    <a:pt x="1152" y="1228"/>
                    <a:pt x="1311" y="1379"/>
                    <a:pt x="1431" y="1379"/>
                  </a:cubicBezTo>
                  <a:cubicBezTo>
                    <a:pt x="1470" y="1379"/>
                    <a:pt x="1543" y="1359"/>
                    <a:pt x="1562" y="1245"/>
                  </a:cubicBezTo>
                  <a:cubicBezTo>
                    <a:pt x="1585" y="1147"/>
                    <a:pt x="1136" y="534"/>
                    <a:pt x="946" y="308"/>
                  </a:cubicBezTo>
                  <a:cubicBezTo>
                    <a:pt x="692" y="1"/>
                    <a:pt x="633" y="1"/>
                    <a:pt x="6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16"/>
            <p:cNvSpPr/>
            <p:nvPr/>
          </p:nvSpPr>
          <p:spPr>
            <a:xfrm rot="749980">
              <a:off x="1658672" y="3318507"/>
              <a:ext cx="91735" cy="99199"/>
            </a:xfrm>
            <a:custGeom>
              <a:avLst/>
              <a:gdLst/>
              <a:ahLst/>
              <a:cxnLst/>
              <a:rect l="l" t="t" r="r" b="b"/>
              <a:pathLst>
                <a:path w="1229" h="1329" extrusionOk="0">
                  <a:moveTo>
                    <a:pt x="599" y="1"/>
                  </a:moveTo>
                  <a:cubicBezTo>
                    <a:pt x="457" y="1"/>
                    <a:pt x="79" y="784"/>
                    <a:pt x="79" y="784"/>
                  </a:cubicBezTo>
                  <a:cubicBezTo>
                    <a:pt x="1" y="977"/>
                    <a:pt x="21" y="1038"/>
                    <a:pt x="76" y="1038"/>
                  </a:cubicBezTo>
                  <a:cubicBezTo>
                    <a:pt x="165" y="1038"/>
                    <a:pt x="345" y="882"/>
                    <a:pt x="361" y="859"/>
                  </a:cubicBezTo>
                  <a:cubicBezTo>
                    <a:pt x="361" y="858"/>
                    <a:pt x="362" y="858"/>
                    <a:pt x="363" y="858"/>
                  </a:cubicBezTo>
                  <a:cubicBezTo>
                    <a:pt x="382" y="858"/>
                    <a:pt x="409" y="1328"/>
                    <a:pt x="535" y="1328"/>
                  </a:cubicBezTo>
                  <a:cubicBezTo>
                    <a:pt x="537" y="1328"/>
                    <a:pt x="538" y="1328"/>
                    <a:pt x="539" y="1328"/>
                  </a:cubicBezTo>
                  <a:cubicBezTo>
                    <a:pt x="671" y="1320"/>
                    <a:pt x="793" y="826"/>
                    <a:pt x="793" y="826"/>
                  </a:cubicBezTo>
                  <a:cubicBezTo>
                    <a:pt x="793" y="826"/>
                    <a:pt x="1012" y="1053"/>
                    <a:pt x="1114" y="1053"/>
                  </a:cubicBezTo>
                  <a:cubicBezTo>
                    <a:pt x="1128" y="1053"/>
                    <a:pt x="1139" y="1049"/>
                    <a:pt x="1148" y="1041"/>
                  </a:cubicBezTo>
                  <a:cubicBezTo>
                    <a:pt x="1228" y="963"/>
                    <a:pt x="737" y="148"/>
                    <a:pt x="626" y="14"/>
                  </a:cubicBezTo>
                  <a:cubicBezTo>
                    <a:pt x="618" y="5"/>
                    <a:pt x="609" y="1"/>
                    <a:pt x="5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16"/>
            <p:cNvSpPr/>
            <p:nvPr/>
          </p:nvSpPr>
          <p:spPr>
            <a:xfrm rot="749980">
              <a:off x="1656616" y="3315819"/>
              <a:ext cx="98527" cy="105245"/>
            </a:xfrm>
            <a:custGeom>
              <a:avLst/>
              <a:gdLst/>
              <a:ahLst/>
              <a:cxnLst/>
              <a:rect l="l" t="t" r="r" b="b"/>
              <a:pathLst>
                <a:path w="1320" h="1410" extrusionOk="0">
                  <a:moveTo>
                    <a:pt x="628" y="76"/>
                  </a:moveTo>
                  <a:cubicBezTo>
                    <a:pt x="854" y="347"/>
                    <a:pt x="1169" y="1003"/>
                    <a:pt x="1155" y="1053"/>
                  </a:cubicBezTo>
                  <a:cubicBezTo>
                    <a:pt x="1155" y="1053"/>
                    <a:pt x="1152" y="1056"/>
                    <a:pt x="1144" y="1056"/>
                  </a:cubicBezTo>
                  <a:cubicBezTo>
                    <a:pt x="1085" y="1056"/>
                    <a:pt x="935" y="930"/>
                    <a:pt x="851" y="843"/>
                  </a:cubicBezTo>
                  <a:cubicBezTo>
                    <a:pt x="842" y="835"/>
                    <a:pt x="832" y="831"/>
                    <a:pt x="822" y="831"/>
                  </a:cubicBezTo>
                  <a:cubicBezTo>
                    <a:pt x="818" y="831"/>
                    <a:pt x="815" y="832"/>
                    <a:pt x="812" y="832"/>
                  </a:cubicBezTo>
                  <a:cubicBezTo>
                    <a:pt x="798" y="835"/>
                    <a:pt x="787" y="846"/>
                    <a:pt x="784" y="860"/>
                  </a:cubicBezTo>
                  <a:cubicBezTo>
                    <a:pt x="728" y="1086"/>
                    <a:pt x="625" y="1326"/>
                    <a:pt x="561" y="1334"/>
                  </a:cubicBezTo>
                  <a:lnTo>
                    <a:pt x="558" y="1374"/>
                  </a:lnTo>
                  <a:lnTo>
                    <a:pt x="558" y="1334"/>
                  </a:lnTo>
                  <a:cubicBezTo>
                    <a:pt x="519" y="1334"/>
                    <a:pt x="486" y="1220"/>
                    <a:pt x="446" y="991"/>
                  </a:cubicBezTo>
                  <a:cubicBezTo>
                    <a:pt x="430" y="891"/>
                    <a:pt x="427" y="863"/>
                    <a:pt x="388" y="863"/>
                  </a:cubicBezTo>
                  <a:cubicBezTo>
                    <a:pt x="377" y="863"/>
                    <a:pt x="360" y="874"/>
                    <a:pt x="360" y="880"/>
                  </a:cubicBezTo>
                  <a:cubicBezTo>
                    <a:pt x="338" y="902"/>
                    <a:pt x="179" y="1039"/>
                    <a:pt x="103" y="1039"/>
                  </a:cubicBezTo>
                  <a:cubicBezTo>
                    <a:pt x="102" y="1039"/>
                    <a:pt x="101" y="1039"/>
                    <a:pt x="101" y="1039"/>
                  </a:cubicBezTo>
                  <a:cubicBezTo>
                    <a:pt x="98" y="1033"/>
                    <a:pt x="81" y="1000"/>
                    <a:pt x="142" y="838"/>
                  </a:cubicBezTo>
                  <a:cubicBezTo>
                    <a:pt x="343" y="425"/>
                    <a:pt x="566" y="76"/>
                    <a:pt x="628" y="76"/>
                  </a:cubicBezTo>
                  <a:close/>
                  <a:moveTo>
                    <a:pt x="622" y="1"/>
                  </a:moveTo>
                  <a:cubicBezTo>
                    <a:pt x="469" y="1"/>
                    <a:pt x="162" y="620"/>
                    <a:pt x="67" y="810"/>
                  </a:cubicBezTo>
                  <a:cubicBezTo>
                    <a:pt x="11" y="952"/>
                    <a:pt x="0" y="1039"/>
                    <a:pt x="31" y="1083"/>
                  </a:cubicBezTo>
                  <a:cubicBezTo>
                    <a:pt x="45" y="1103"/>
                    <a:pt x="70" y="1117"/>
                    <a:pt x="101" y="1117"/>
                  </a:cubicBezTo>
                  <a:cubicBezTo>
                    <a:pt x="179" y="1117"/>
                    <a:pt x="296" y="1033"/>
                    <a:pt x="363" y="975"/>
                  </a:cubicBezTo>
                  <a:cubicBezTo>
                    <a:pt x="366" y="986"/>
                    <a:pt x="366" y="997"/>
                    <a:pt x="371" y="1005"/>
                  </a:cubicBezTo>
                  <a:cubicBezTo>
                    <a:pt x="405" y="1220"/>
                    <a:pt x="446" y="1410"/>
                    <a:pt x="558" y="1410"/>
                  </a:cubicBezTo>
                  <a:cubicBezTo>
                    <a:pt x="561" y="1410"/>
                    <a:pt x="566" y="1410"/>
                    <a:pt x="558" y="1407"/>
                  </a:cubicBezTo>
                  <a:cubicBezTo>
                    <a:pt x="692" y="1396"/>
                    <a:pt x="790" y="1100"/>
                    <a:pt x="834" y="941"/>
                  </a:cubicBezTo>
                  <a:cubicBezTo>
                    <a:pt x="910" y="1014"/>
                    <a:pt x="1049" y="1131"/>
                    <a:pt x="1138" y="1131"/>
                  </a:cubicBezTo>
                  <a:cubicBezTo>
                    <a:pt x="1161" y="1131"/>
                    <a:pt x="1183" y="1125"/>
                    <a:pt x="1200" y="1109"/>
                  </a:cubicBezTo>
                  <a:cubicBezTo>
                    <a:pt x="1320" y="989"/>
                    <a:pt x="734" y="99"/>
                    <a:pt x="678" y="29"/>
                  </a:cubicBezTo>
                  <a:cubicBezTo>
                    <a:pt x="664" y="12"/>
                    <a:pt x="642" y="1"/>
                    <a:pt x="6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16"/>
            <p:cNvSpPr/>
            <p:nvPr/>
          </p:nvSpPr>
          <p:spPr>
            <a:xfrm rot="749980">
              <a:off x="790929" y="4122882"/>
              <a:ext cx="234300" cy="127563"/>
            </a:xfrm>
            <a:custGeom>
              <a:avLst/>
              <a:gdLst/>
              <a:ahLst/>
              <a:cxnLst/>
              <a:rect l="l" t="t" r="r" b="b"/>
              <a:pathLst>
                <a:path w="3139" h="1709" extrusionOk="0">
                  <a:moveTo>
                    <a:pt x="35" y="0"/>
                  </a:moveTo>
                  <a:cubicBezTo>
                    <a:pt x="18" y="0"/>
                    <a:pt x="5" y="13"/>
                    <a:pt x="3" y="32"/>
                  </a:cubicBezTo>
                  <a:cubicBezTo>
                    <a:pt x="3" y="35"/>
                    <a:pt x="0" y="66"/>
                    <a:pt x="0" y="121"/>
                  </a:cubicBezTo>
                  <a:cubicBezTo>
                    <a:pt x="0" y="141"/>
                    <a:pt x="0" y="163"/>
                    <a:pt x="3" y="188"/>
                  </a:cubicBezTo>
                  <a:cubicBezTo>
                    <a:pt x="3" y="205"/>
                    <a:pt x="20" y="225"/>
                    <a:pt x="42" y="225"/>
                  </a:cubicBezTo>
                  <a:lnTo>
                    <a:pt x="45" y="225"/>
                  </a:lnTo>
                  <a:cubicBezTo>
                    <a:pt x="64" y="225"/>
                    <a:pt x="84" y="205"/>
                    <a:pt x="78" y="186"/>
                  </a:cubicBezTo>
                  <a:cubicBezTo>
                    <a:pt x="75" y="160"/>
                    <a:pt x="75" y="141"/>
                    <a:pt x="75" y="121"/>
                  </a:cubicBezTo>
                  <a:cubicBezTo>
                    <a:pt x="75" y="74"/>
                    <a:pt x="78" y="40"/>
                    <a:pt x="78" y="40"/>
                  </a:cubicBezTo>
                  <a:cubicBezTo>
                    <a:pt x="78" y="21"/>
                    <a:pt x="64" y="4"/>
                    <a:pt x="45" y="1"/>
                  </a:cubicBezTo>
                  <a:cubicBezTo>
                    <a:pt x="41" y="1"/>
                    <a:pt x="38" y="0"/>
                    <a:pt x="35" y="0"/>
                  </a:cubicBezTo>
                  <a:close/>
                  <a:moveTo>
                    <a:pt x="2918" y="395"/>
                  </a:moveTo>
                  <a:cubicBezTo>
                    <a:pt x="2904" y="395"/>
                    <a:pt x="2890" y="403"/>
                    <a:pt x="2885" y="414"/>
                  </a:cubicBezTo>
                  <a:cubicBezTo>
                    <a:pt x="2874" y="431"/>
                    <a:pt x="2879" y="456"/>
                    <a:pt x="2899" y="467"/>
                  </a:cubicBezTo>
                  <a:cubicBezTo>
                    <a:pt x="2910" y="473"/>
                    <a:pt x="2924" y="484"/>
                    <a:pt x="2941" y="498"/>
                  </a:cubicBezTo>
                  <a:cubicBezTo>
                    <a:pt x="2946" y="506"/>
                    <a:pt x="2957" y="509"/>
                    <a:pt x="2968" y="509"/>
                  </a:cubicBezTo>
                  <a:cubicBezTo>
                    <a:pt x="2977" y="509"/>
                    <a:pt x="2988" y="506"/>
                    <a:pt x="2994" y="495"/>
                  </a:cubicBezTo>
                  <a:cubicBezTo>
                    <a:pt x="3010" y="481"/>
                    <a:pt x="3010" y="456"/>
                    <a:pt x="2991" y="442"/>
                  </a:cubicBezTo>
                  <a:cubicBezTo>
                    <a:pt x="2974" y="425"/>
                    <a:pt x="2957" y="412"/>
                    <a:pt x="2935" y="400"/>
                  </a:cubicBezTo>
                  <a:cubicBezTo>
                    <a:pt x="2930" y="397"/>
                    <a:pt x="2924" y="395"/>
                    <a:pt x="2918" y="395"/>
                  </a:cubicBezTo>
                  <a:close/>
                  <a:moveTo>
                    <a:pt x="62" y="296"/>
                  </a:moveTo>
                  <a:cubicBezTo>
                    <a:pt x="59" y="296"/>
                    <a:pt x="56" y="296"/>
                    <a:pt x="53" y="297"/>
                  </a:cubicBezTo>
                  <a:cubicBezTo>
                    <a:pt x="31" y="300"/>
                    <a:pt x="17" y="319"/>
                    <a:pt x="20" y="342"/>
                  </a:cubicBezTo>
                  <a:cubicBezTo>
                    <a:pt x="31" y="389"/>
                    <a:pt x="42" y="442"/>
                    <a:pt x="59" y="492"/>
                  </a:cubicBezTo>
                  <a:cubicBezTo>
                    <a:pt x="61" y="509"/>
                    <a:pt x="75" y="520"/>
                    <a:pt x="92" y="520"/>
                  </a:cubicBezTo>
                  <a:lnTo>
                    <a:pt x="109" y="520"/>
                  </a:lnTo>
                  <a:cubicBezTo>
                    <a:pt x="126" y="512"/>
                    <a:pt x="140" y="492"/>
                    <a:pt x="131" y="470"/>
                  </a:cubicBezTo>
                  <a:cubicBezTo>
                    <a:pt x="117" y="425"/>
                    <a:pt x="109" y="375"/>
                    <a:pt x="98" y="328"/>
                  </a:cubicBezTo>
                  <a:cubicBezTo>
                    <a:pt x="93" y="309"/>
                    <a:pt x="78" y="296"/>
                    <a:pt x="62" y="296"/>
                  </a:cubicBezTo>
                  <a:close/>
                  <a:moveTo>
                    <a:pt x="1509" y="651"/>
                  </a:moveTo>
                  <a:cubicBezTo>
                    <a:pt x="1459" y="651"/>
                    <a:pt x="1412" y="663"/>
                    <a:pt x="1367" y="688"/>
                  </a:cubicBezTo>
                  <a:cubicBezTo>
                    <a:pt x="1345" y="699"/>
                    <a:pt x="1339" y="721"/>
                    <a:pt x="1348" y="741"/>
                  </a:cubicBezTo>
                  <a:cubicBezTo>
                    <a:pt x="1356" y="755"/>
                    <a:pt x="1370" y="760"/>
                    <a:pt x="1384" y="760"/>
                  </a:cubicBezTo>
                  <a:cubicBezTo>
                    <a:pt x="1386" y="760"/>
                    <a:pt x="1390" y="759"/>
                    <a:pt x="1394" y="759"/>
                  </a:cubicBezTo>
                  <a:cubicBezTo>
                    <a:pt x="1397" y="759"/>
                    <a:pt x="1399" y="759"/>
                    <a:pt x="1401" y="760"/>
                  </a:cubicBezTo>
                  <a:cubicBezTo>
                    <a:pt x="1437" y="744"/>
                    <a:pt x="1473" y="732"/>
                    <a:pt x="1509" y="732"/>
                  </a:cubicBezTo>
                  <a:cubicBezTo>
                    <a:pt x="1511" y="731"/>
                    <a:pt x="1513" y="731"/>
                    <a:pt x="1515" y="731"/>
                  </a:cubicBezTo>
                  <a:cubicBezTo>
                    <a:pt x="1519" y="731"/>
                    <a:pt x="1522" y="732"/>
                    <a:pt x="1526" y="732"/>
                  </a:cubicBezTo>
                  <a:cubicBezTo>
                    <a:pt x="1548" y="732"/>
                    <a:pt x="1565" y="718"/>
                    <a:pt x="1568" y="699"/>
                  </a:cubicBezTo>
                  <a:cubicBezTo>
                    <a:pt x="1568" y="677"/>
                    <a:pt x="1554" y="660"/>
                    <a:pt x="1534" y="657"/>
                  </a:cubicBezTo>
                  <a:cubicBezTo>
                    <a:pt x="1526" y="651"/>
                    <a:pt x="1521" y="651"/>
                    <a:pt x="1509" y="651"/>
                  </a:cubicBezTo>
                  <a:close/>
                  <a:moveTo>
                    <a:pt x="3054" y="562"/>
                  </a:moveTo>
                  <a:cubicBezTo>
                    <a:pt x="3049" y="562"/>
                    <a:pt x="3043" y="563"/>
                    <a:pt x="3038" y="565"/>
                  </a:cubicBezTo>
                  <a:cubicBezTo>
                    <a:pt x="3016" y="573"/>
                    <a:pt x="3005" y="593"/>
                    <a:pt x="3016" y="612"/>
                  </a:cubicBezTo>
                  <a:cubicBezTo>
                    <a:pt x="3033" y="651"/>
                    <a:pt x="3047" y="702"/>
                    <a:pt x="3055" y="749"/>
                  </a:cubicBezTo>
                  <a:cubicBezTo>
                    <a:pt x="3058" y="769"/>
                    <a:pt x="3074" y="783"/>
                    <a:pt x="3094" y="783"/>
                  </a:cubicBezTo>
                  <a:lnTo>
                    <a:pt x="3097" y="780"/>
                  </a:lnTo>
                  <a:cubicBezTo>
                    <a:pt x="3116" y="777"/>
                    <a:pt x="3130" y="760"/>
                    <a:pt x="3127" y="738"/>
                  </a:cubicBezTo>
                  <a:cubicBezTo>
                    <a:pt x="3122" y="682"/>
                    <a:pt x="3108" y="632"/>
                    <a:pt x="3086" y="584"/>
                  </a:cubicBezTo>
                  <a:cubicBezTo>
                    <a:pt x="3082" y="570"/>
                    <a:pt x="3068" y="562"/>
                    <a:pt x="3054" y="562"/>
                  </a:cubicBezTo>
                  <a:close/>
                  <a:moveTo>
                    <a:pt x="153" y="585"/>
                  </a:moveTo>
                  <a:cubicBezTo>
                    <a:pt x="147" y="585"/>
                    <a:pt x="141" y="587"/>
                    <a:pt x="134" y="590"/>
                  </a:cubicBezTo>
                  <a:cubicBezTo>
                    <a:pt x="114" y="596"/>
                    <a:pt x="106" y="618"/>
                    <a:pt x="117" y="637"/>
                  </a:cubicBezTo>
                  <a:cubicBezTo>
                    <a:pt x="142" y="688"/>
                    <a:pt x="167" y="732"/>
                    <a:pt x="198" y="774"/>
                  </a:cubicBezTo>
                  <a:cubicBezTo>
                    <a:pt x="207" y="785"/>
                    <a:pt x="215" y="791"/>
                    <a:pt x="229" y="791"/>
                  </a:cubicBezTo>
                  <a:cubicBezTo>
                    <a:pt x="237" y="791"/>
                    <a:pt x="243" y="788"/>
                    <a:pt x="246" y="785"/>
                  </a:cubicBezTo>
                  <a:cubicBezTo>
                    <a:pt x="265" y="774"/>
                    <a:pt x="271" y="749"/>
                    <a:pt x="257" y="732"/>
                  </a:cubicBezTo>
                  <a:cubicBezTo>
                    <a:pt x="229" y="691"/>
                    <a:pt x="204" y="651"/>
                    <a:pt x="184" y="607"/>
                  </a:cubicBezTo>
                  <a:cubicBezTo>
                    <a:pt x="178" y="593"/>
                    <a:pt x="167" y="585"/>
                    <a:pt x="153" y="585"/>
                  </a:cubicBezTo>
                  <a:close/>
                  <a:moveTo>
                    <a:pt x="1642" y="736"/>
                  </a:moveTo>
                  <a:cubicBezTo>
                    <a:pt x="1639" y="736"/>
                    <a:pt x="1636" y="737"/>
                    <a:pt x="1632" y="738"/>
                  </a:cubicBezTo>
                  <a:cubicBezTo>
                    <a:pt x="1610" y="746"/>
                    <a:pt x="1601" y="769"/>
                    <a:pt x="1607" y="788"/>
                  </a:cubicBezTo>
                  <a:cubicBezTo>
                    <a:pt x="1610" y="799"/>
                    <a:pt x="1615" y="813"/>
                    <a:pt x="1615" y="827"/>
                  </a:cubicBezTo>
                  <a:cubicBezTo>
                    <a:pt x="1615" y="852"/>
                    <a:pt x="1607" y="877"/>
                    <a:pt x="1596" y="908"/>
                  </a:cubicBezTo>
                  <a:cubicBezTo>
                    <a:pt x="1590" y="925"/>
                    <a:pt x="1596" y="950"/>
                    <a:pt x="1618" y="956"/>
                  </a:cubicBezTo>
                  <a:cubicBezTo>
                    <a:pt x="1621" y="958"/>
                    <a:pt x="1624" y="958"/>
                    <a:pt x="1632" y="958"/>
                  </a:cubicBezTo>
                  <a:cubicBezTo>
                    <a:pt x="1649" y="958"/>
                    <a:pt x="1663" y="953"/>
                    <a:pt x="1666" y="939"/>
                  </a:cubicBezTo>
                  <a:cubicBezTo>
                    <a:pt x="1685" y="900"/>
                    <a:pt x="1691" y="861"/>
                    <a:pt x="1691" y="827"/>
                  </a:cubicBezTo>
                  <a:cubicBezTo>
                    <a:pt x="1691" y="805"/>
                    <a:pt x="1688" y="785"/>
                    <a:pt x="1680" y="763"/>
                  </a:cubicBezTo>
                  <a:cubicBezTo>
                    <a:pt x="1675" y="747"/>
                    <a:pt x="1659" y="736"/>
                    <a:pt x="1642" y="736"/>
                  </a:cubicBezTo>
                  <a:close/>
                  <a:moveTo>
                    <a:pt x="1266" y="779"/>
                  </a:moveTo>
                  <a:cubicBezTo>
                    <a:pt x="1255" y="779"/>
                    <a:pt x="1244" y="785"/>
                    <a:pt x="1236" y="797"/>
                  </a:cubicBezTo>
                  <a:cubicBezTo>
                    <a:pt x="1203" y="838"/>
                    <a:pt x="1177" y="889"/>
                    <a:pt x="1163" y="942"/>
                  </a:cubicBezTo>
                  <a:cubicBezTo>
                    <a:pt x="1161" y="958"/>
                    <a:pt x="1172" y="981"/>
                    <a:pt x="1191" y="986"/>
                  </a:cubicBezTo>
                  <a:cubicBezTo>
                    <a:pt x="1197" y="992"/>
                    <a:pt x="1200" y="992"/>
                    <a:pt x="1203" y="992"/>
                  </a:cubicBezTo>
                  <a:cubicBezTo>
                    <a:pt x="1216" y="992"/>
                    <a:pt x="1233" y="981"/>
                    <a:pt x="1236" y="964"/>
                  </a:cubicBezTo>
                  <a:cubicBezTo>
                    <a:pt x="1247" y="916"/>
                    <a:pt x="1269" y="875"/>
                    <a:pt x="1297" y="841"/>
                  </a:cubicBezTo>
                  <a:cubicBezTo>
                    <a:pt x="1311" y="827"/>
                    <a:pt x="1306" y="802"/>
                    <a:pt x="1289" y="788"/>
                  </a:cubicBezTo>
                  <a:cubicBezTo>
                    <a:pt x="1282" y="782"/>
                    <a:pt x="1274" y="779"/>
                    <a:pt x="1266" y="779"/>
                  </a:cubicBezTo>
                  <a:close/>
                  <a:moveTo>
                    <a:pt x="323" y="837"/>
                  </a:moveTo>
                  <a:cubicBezTo>
                    <a:pt x="314" y="837"/>
                    <a:pt x="305" y="840"/>
                    <a:pt x="299" y="847"/>
                  </a:cubicBezTo>
                  <a:cubicBezTo>
                    <a:pt x="282" y="861"/>
                    <a:pt x="282" y="883"/>
                    <a:pt x="296" y="900"/>
                  </a:cubicBezTo>
                  <a:cubicBezTo>
                    <a:pt x="332" y="939"/>
                    <a:pt x="368" y="972"/>
                    <a:pt x="410" y="1006"/>
                  </a:cubicBezTo>
                  <a:cubicBezTo>
                    <a:pt x="419" y="1009"/>
                    <a:pt x="424" y="1011"/>
                    <a:pt x="435" y="1011"/>
                  </a:cubicBezTo>
                  <a:cubicBezTo>
                    <a:pt x="446" y="1011"/>
                    <a:pt x="458" y="1006"/>
                    <a:pt x="466" y="1000"/>
                  </a:cubicBezTo>
                  <a:cubicBezTo>
                    <a:pt x="480" y="986"/>
                    <a:pt x="477" y="964"/>
                    <a:pt x="460" y="950"/>
                  </a:cubicBezTo>
                  <a:cubicBezTo>
                    <a:pt x="421" y="916"/>
                    <a:pt x="388" y="886"/>
                    <a:pt x="352" y="852"/>
                  </a:cubicBezTo>
                  <a:cubicBezTo>
                    <a:pt x="344" y="842"/>
                    <a:pt x="333" y="837"/>
                    <a:pt x="323" y="837"/>
                  </a:cubicBezTo>
                  <a:close/>
                  <a:moveTo>
                    <a:pt x="3096" y="860"/>
                  </a:moveTo>
                  <a:cubicBezTo>
                    <a:pt x="3080" y="860"/>
                    <a:pt x="3061" y="876"/>
                    <a:pt x="3061" y="897"/>
                  </a:cubicBezTo>
                  <a:cubicBezTo>
                    <a:pt x="3061" y="942"/>
                    <a:pt x="3055" y="989"/>
                    <a:pt x="3044" y="1039"/>
                  </a:cubicBezTo>
                  <a:cubicBezTo>
                    <a:pt x="3038" y="1062"/>
                    <a:pt x="3052" y="1081"/>
                    <a:pt x="3072" y="1084"/>
                  </a:cubicBezTo>
                  <a:lnTo>
                    <a:pt x="3083" y="1084"/>
                  </a:lnTo>
                  <a:cubicBezTo>
                    <a:pt x="3097" y="1084"/>
                    <a:pt x="3114" y="1070"/>
                    <a:pt x="3114" y="1056"/>
                  </a:cubicBezTo>
                  <a:cubicBezTo>
                    <a:pt x="3125" y="1003"/>
                    <a:pt x="3130" y="953"/>
                    <a:pt x="3133" y="900"/>
                  </a:cubicBezTo>
                  <a:cubicBezTo>
                    <a:pt x="3139" y="877"/>
                    <a:pt x="3119" y="861"/>
                    <a:pt x="3100" y="861"/>
                  </a:cubicBezTo>
                  <a:cubicBezTo>
                    <a:pt x="3098" y="860"/>
                    <a:pt x="3097" y="860"/>
                    <a:pt x="3096" y="860"/>
                  </a:cubicBezTo>
                  <a:close/>
                  <a:moveTo>
                    <a:pt x="563" y="1017"/>
                  </a:moveTo>
                  <a:cubicBezTo>
                    <a:pt x="551" y="1017"/>
                    <a:pt x="538" y="1025"/>
                    <a:pt x="530" y="1036"/>
                  </a:cubicBezTo>
                  <a:cubicBezTo>
                    <a:pt x="519" y="1053"/>
                    <a:pt x="527" y="1078"/>
                    <a:pt x="544" y="1089"/>
                  </a:cubicBezTo>
                  <a:cubicBezTo>
                    <a:pt x="586" y="1112"/>
                    <a:pt x="633" y="1137"/>
                    <a:pt x="684" y="1159"/>
                  </a:cubicBezTo>
                  <a:cubicBezTo>
                    <a:pt x="686" y="1159"/>
                    <a:pt x="689" y="1162"/>
                    <a:pt x="698" y="1162"/>
                  </a:cubicBezTo>
                  <a:cubicBezTo>
                    <a:pt x="712" y="1162"/>
                    <a:pt x="725" y="1151"/>
                    <a:pt x="737" y="1137"/>
                  </a:cubicBezTo>
                  <a:cubicBezTo>
                    <a:pt x="742" y="1120"/>
                    <a:pt x="737" y="1098"/>
                    <a:pt x="714" y="1089"/>
                  </a:cubicBezTo>
                  <a:cubicBezTo>
                    <a:pt x="667" y="1067"/>
                    <a:pt x="622" y="1048"/>
                    <a:pt x="580" y="1022"/>
                  </a:cubicBezTo>
                  <a:cubicBezTo>
                    <a:pt x="575" y="1019"/>
                    <a:pt x="569" y="1017"/>
                    <a:pt x="563" y="1017"/>
                  </a:cubicBezTo>
                  <a:close/>
                  <a:moveTo>
                    <a:pt x="1551" y="1006"/>
                  </a:moveTo>
                  <a:cubicBezTo>
                    <a:pt x="1540" y="1006"/>
                    <a:pt x="1529" y="1011"/>
                    <a:pt x="1521" y="1020"/>
                  </a:cubicBezTo>
                  <a:cubicBezTo>
                    <a:pt x="1490" y="1050"/>
                    <a:pt x="1451" y="1078"/>
                    <a:pt x="1409" y="1103"/>
                  </a:cubicBezTo>
                  <a:cubicBezTo>
                    <a:pt x="1392" y="1112"/>
                    <a:pt x="1384" y="1137"/>
                    <a:pt x="1395" y="1154"/>
                  </a:cubicBezTo>
                  <a:cubicBezTo>
                    <a:pt x="1401" y="1168"/>
                    <a:pt x="1415" y="1176"/>
                    <a:pt x="1428" y="1176"/>
                  </a:cubicBezTo>
                  <a:cubicBezTo>
                    <a:pt x="1434" y="1176"/>
                    <a:pt x="1440" y="1176"/>
                    <a:pt x="1448" y="1165"/>
                  </a:cubicBezTo>
                  <a:cubicBezTo>
                    <a:pt x="1495" y="1137"/>
                    <a:pt x="1537" y="1106"/>
                    <a:pt x="1576" y="1067"/>
                  </a:cubicBezTo>
                  <a:cubicBezTo>
                    <a:pt x="1590" y="1053"/>
                    <a:pt x="1588" y="1028"/>
                    <a:pt x="1574" y="1014"/>
                  </a:cubicBezTo>
                  <a:cubicBezTo>
                    <a:pt x="1567" y="1008"/>
                    <a:pt x="1559" y="1006"/>
                    <a:pt x="1551" y="1006"/>
                  </a:cubicBezTo>
                  <a:close/>
                  <a:moveTo>
                    <a:pt x="838" y="1138"/>
                  </a:moveTo>
                  <a:cubicBezTo>
                    <a:pt x="822" y="1138"/>
                    <a:pt x="808" y="1149"/>
                    <a:pt x="801" y="1165"/>
                  </a:cubicBezTo>
                  <a:cubicBezTo>
                    <a:pt x="795" y="1182"/>
                    <a:pt x="806" y="1204"/>
                    <a:pt x="826" y="1209"/>
                  </a:cubicBezTo>
                  <a:cubicBezTo>
                    <a:pt x="879" y="1229"/>
                    <a:pt x="932" y="1237"/>
                    <a:pt x="979" y="1246"/>
                  </a:cubicBezTo>
                  <a:lnTo>
                    <a:pt x="988" y="1246"/>
                  </a:lnTo>
                  <a:cubicBezTo>
                    <a:pt x="1007" y="1246"/>
                    <a:pt x="1021" y="1232"/>
                    <a:pt x="1021" y="1215"/>
                  </a:cubicBezTo>
                  <a:cubicBezTo>
                    <a:pt x="1024" y="1193"/>
                    <a:pt x="1010" y="1176"/>
                    <a:pt x="990" y="1173"/>
                  </a:cubicBezTo>
                  <a:cubicBezTo>
                    <a:pt x="946" y="1165"/>
                    <a:pt x="896" y="1154"/>
                    <a:pt x="848" y="1140"/>
                  </a:cubicBezTo>
                  <a:cubicBezTo>
                    <a:pt x="845" y="1139"/>
                    <a:pt x="841" y="1138"/>
                    <a:pt x="838" y="1138"/>
                  </a:cubicBezTo>
                  <a:close/>
                  <a:moveTo>
                    <a:pt x="1191" y="1064"/>
                  </a:moveTo>
                  <a:cubicBezTo>
                    <a:pt x="1189" y="1064"/>
                    <a:pt x="1187" y="1064"/>
                    <a:pt x="1186" y="1064"/>
                  </a:cubicBezTo>
                  <a:cubicBezTo>
                    <a:pt x="1163" y="1067"/>
                    <a:pt x="1150" y="1084"/>
                    <a:pt x="1155" y="1106"/>
                  </a:cubicBezTo>
                  <a:cubicBezTo>
                    <a:pt x="1158" y="1126"/>
                    <a:pt x="1163" y="1151"/>
                    <a:pt x="1172" y="1173"/>
                  </a:cubicBezTo>
                  <a:cubicBezTo>
                    <a:pt x="1161" y="1173"/>
                    <a:pt x="1147" y="1176"/>
                    <a:pt x="1136" y="1176"/>
                  </a:cubicBezTo>
                  <a:cubicBezTo>
                    <a:pt x="1116" y="1176"/>
                    <a:pt x="1099" y="1193"/>
                    <a:pt x="1099" y="1215"/>
                  </a:cubicBezTo>
                  <a:cubicBezTo>
                    <a:pt x="1099" y="1232"/>
                    <a:pt x="1113" y="1252"/>
                    <a:pt x="1129" y="1252"/>
                  </a:cubicBezTo>
                  <a:cubicBezTo>
                    <a:pt x="1131" y="1252"/>
                    <a:pt x="1133" y="1252"/>
                    <a:pt x="1136" y="1251"/>
                  </a:cubicBezTo>
                  <a:cubicBezTo>
                    <a:pt x="1155" y="1248"/>
                    <a:pt x="1175" y="1248"/>
                    <a:pt x="1194" y="1246"/>
                  </a:cubicBezTo>
                  <a:cubicBezTo>
                    <a:pt x="1200" y="1251"/>
                    <a:pt x="1203" y="1257"/>
                    <a:pt x="1205" y="1262"/>
                  </a:cubicBezTo>
                  <a:cubicBezTo>
                    <a:pt x="1214" y="1276"/>
                    <a:pt x="1228" y="1285"/>
                    <a:pt x="1242" y="1285"/>
                  </a:cubicBezTo>
                  <a:cubicBezTo>
                    <a:pt x="1247" y="1285"/>
                    <a:pt x="1256" y="1285"/>
                    <a:pt x="1256" y="1276"/>
                  </a:cubicBezTo>
                  <a:cubicBezTo>
                    <a:pt x="1269" y="1271"/>
                    <a:pt x="1278" y="1251"/>
                    <a:pt x="1272" y="1235"/>
                  </a:cubicBezTo>
                  <a:cubicBezTo>
                    <a:pt x="1278" y="1232"/>
                    <a:pt x="1286" y="1232"/>
                    <a:pt x="1295" y="1229"/>
                  </a:cubicBezTo>
                  <a:cubicBezTo>
                    <a:pt x="1314" y="1223"/>
                    <a:pt x="1328" y="1204"/>
                    <a:pt x="1322" y="1182"/>
                  </a:cubicBezTo>
                  <a:cubicBezTo>
                    <a:pt x="1318" y="1165"/>
                    <a:pt x="1303" y="1152"/>
                    <a:pt x="1285" y="1152"/>
                  </a:cubicBezTo>
                  <a:cubicBezTo>
                    <a:pt x="1282" y="1152"/>
                    <a:pt x="1278" y="1153"/>
                    <a:pt x="1275" y="1154"/>
                  </a:cubicBezTo>
                  <a:cubicBezTo>
                    <a:pt x="1264" y="1154"/>
                    <a:pt x="1256" y="1159"/>
                    <a:pt x="1244" y="1162"/>
                  </a:cubicBezTo>
                  <a:cubicBezTo>
                    <a:pt x="1239" y="1140"/>
                    <a:pt x="1230" y="1120"/>
                    <a:pt x="1228" y="1095"/>
                  </a:cubicBezTo>
                  <a:cubicBezTo>
                    <a:pt x="1225" y="1077"/>
                    <a:pt x="1209" y="1064"/>
                    <a:pt x="1191" y="1064"/>
                  </a:cubicBezTo>
                  <a:close/>
                  <a:moveTo>
                    <a:pt x="3034" y="1152"/>
                  </a:moveTo>
                  <a:cubicBezTo>
                    <a:pt x="3019" y="1152"/>
                    <a:pt x="3003" y="1159"/>
                    <a:pt x="2999" y="1176"/>
                  </a:cubicBezTo>
                  <a:cubicBezTo>
                    <a:pt x="2982" y="1223"/>
                    <a:pt x="2957" y="1265"/>
                    <a:pt x="2932" y="1304"/>
                  </a:cubicBezTo>
                  <a:cubicBezTo>
                    <a:pt x="2918" y="1321"/>
                    <a:pt x="2927" y="1346"/>
                    <a:pt x="2943" y="1357"/>
                  </a:cubicBezTo>
                  <a:cubicBezTo>
                    <a:pt x="2949" y="1360"/>
                    <a:pt x="2957" y="1363"/>
                    <a:pt x="2963" y="1363"/>
                  </a:cubicBezTo>
                  <a:cubicBezTo>
                    <a:pt x="2977" y="1363"/>
                    <a:pt x="2991" y="1357"/>
                    <a:pt x="2996" y="1343"/>
                  </a:cubicBezTo>
                  <a:cubicBezTo>
                    <a:pt x="3024" y="1301"/>
                    <a:pt x="3047" y="1251"/>
                    <a:pt x="3069" y="1204"/>
                  </a:cubicBezTo>
                  <a:cubicBezTo>
                    <a:pt x="3074" y="1187"/>
                    <a:pt x="3069" y="1162"/>
                    <a:pt x="3047" y="1154"/>
                  </a:cubicBezTo>
                  <a:cubicBezTo>
                    <a:pt x="3043" y="1152"/>
                    <a:pt x="3038" y="1152"/>
                    <a:pt x="3034" y="1152"/>
                  </a:cubicBezTo>
                  <a:close/>
                  <a:moveTo>
                    <a:pt x="1332" y="1323"/>
                  </a:moveTo>
                  <a:cubicBezTo>
                    <a:pt x="1322" y="1323"/>
                    <a:pt x="1311" y="1327"/>
                    <a:pt x="1303" y="1335"/>
                  </a:cubicBezTo>
                  <a:cubicBezTo>
                    <a:pt x="1289" y="1349"/>
                    <a:pt x="1295" y="1374"/>
                    <a:pt x="1309" y="1388"/>
                  </a:cubicBezTo>
                  <a:cubicBezTo>
                    <a:pt x="1345" y="1424"/>
                    <a:pt x="1384" y="1455"/>
                    <a:pt x="1434" y="1486"/>
                  </a:cubicBezTo>
                  <a:cubicBezTo>
                    <a:pt x="1440" y="1488"/>
                    <a:pt x="1448" y="1494"/>
                    <a:pt x="1454" y="1494"/>
                  </a:cubicBezTo>
                  <a:cubicBezTo>
                    <a:pt x="1468" y="1494"/>
                    <a:pt x="1479" y="1488"/>
                    <a:pt x="1484" y="1472"/>
                  </a:cubicBezTo>
                  <a:cubicBezTo>
                    <a:pt x="1495" y="1455"/>
                    <a:pt x="1490" y="1430"/>
                    <a:pt x="1470" y="1419"/>
                  </a:cubicBezTo>
                  <a:cubicBezTo>
                    <a:pt x="1426" y="1391"/>
                    <a:pt x="1387" y="1363"/>
                    <a:pt x="1356" y="1332"/>
                  </a:cubicBezTo>
                  <a:cubicBezTo>
                    <a:pt x="1350" y="1326"/>
                    <a:pt x="1341" y="1323"/>
                    <a:pt x="1332" y="1323"/>
                  </a:cubicBezTo>
                  <a:close/>
                  <a:moveTo>
                    <a:pt x="2872" y="1405"/>
                  </a:moveTo>
                  <a:cubicBezTo>
                    <a:pt x="2862" y="1405"/>
                    <a:pt x="2853" y="1409"/>
                    <a:pt x="2846" y="1416"/>
                  </a:cubicBezTo>
                  <a:cubicBezTo>
                    <a:pt x="2809" y="1452"/>
                    <a:pt x="2773" y="1480"/>
                    <a:pt x="2734" y="1508"/>
                  </a:cubicBezTo>
                  <a:cubicBezTo>
                    <a:pt x="2717" y="1516"/>
                    <a:pt x="2712" y="1541"/>
                    <a:pt x="2723" y="1558"/>
                  </a:cubicBezTo>
                  <a:cubicBezTo>
                    <a:pt x="2731" y="1569"/>
                    <a:pt x="2740" y="1578"/>
                    <a:pt x="2754" y="1578"/>
                  </a:cubicBezTo>
                  <a:cubicBezTo>
                    <a:pt x="2762" y="1578"/>
                    <a:pt x="2768" y="1572"/>
                    <a:pt x="2776" y="1569"/>
                  </a:cubicBezTo>
                  <a:cubicBezTo>
                    <a:pt x="2821" y="1539"/>
                    <a:pt x="2860" y="1508"/>
                    <a:pt x="2899" y="1469"/>
                  </a:cubicBezTo>
                  <a:cubicBezTo>
                    <a:pt x="2913" y="1455"/>
                    <a:pt x="2913" y="1430"/>
                    <a:pt x="2899" y="1416"/>
                  </a:cubicBezTo>
                  <a:cubicBezTo>
                    <a:pt x="2892" y="1409"/>
                    <a:pt x="2882" y="1405"/>
                    <a:pt x="2872" y="1405"/>
                  </a:cubicBezTo>
                  <a:close/>
                  <a:moveTo>
                    <a:pt x="1584" y="1486"/>
                  </a:moveTo>
                  <a:cubicBezTo>
                    <a:pt x="1570" y="1486"/>
                    <a:pt x="1557" y="1494"/>
                    <a:pt x="1548" y="1511"/>
                  </a:cubicBezTo>
                  <a:cubicBezTo>
                    <a:pt x="1540" y="1527"/>
                    <a:pt x="1548" y="1550"/>
                    <a:pt x="1568" y="1558"/>
                  </a:cubicBezTo>
                  <a:cubicBezTo>
                    <a:pt x="1613" y="1580"/>
                    <a:pt x="1663" y="1597"/>
                    <a:pt x="1716" y="1614"/>
                  </a:cubicBezTo>
                  <a:cubicBezTo>
                    <a:pt x="1721" y="1620"/>
                    <a:pt x="1727" y="1620"/>
                    <a:pt x="1730" y="1620"/>
                  </a:cubicBezTo>
                  <a:cubicBezTo>
                    <a:pt x="1747" y="1620"/>
                    <a:pt x="1760" y="1608"/>
                    <a:pt x="1758" y="1592"/>
                  </a:cubicBezTo>
                  <a:cubicBezTo>
                    <a:pt x="1763" y="1569"/>
                    <a:pt x="1755" y="1550"/>
                    <a:pt x="1733" y="1541"/>
                  </a:cubicBezTo>
                  <a:cubicBezTo>
                    <a:pt x="1685" y="1527"/>
                    <a:pt x="1638" y="1511"/>
                    <a:pt x="1596" y="1488"/>
                  </a:cubicBezTo>
                  <a:cubicBezTo>
                    <a:pt x="1592" y="1487"/>
                    <a:pt x="1588" y="1486"/>
                    <a:pt x="1584" y="1486"/>
                  </a:cubicBezTo>
                  <a:close/>
                  <a:moveTo>
                    <a:pt x="1871" y="1581"/>
                  </a:moveTo>
                  <a:cubicBezTo>
                    <a:pt x="1855" y="1581"/>
                    <a:pt x="1842" y="1593"/>
                    <a:pt x="1836" y="1611"/>
                  </a:cubicBezTo>
                  <a:cubicBezTo>
                    <a:pt x="1830" y="1633"/>
                    <a:pt x="1844" y="1650"/>
                    <a:pt x="1866" y="1656"/>
                  </a:cubicBezTo>
                  <a:cubicBezTo>
                    <a:pt x="1911" y="1667"/>
                    <a:pt x="1956" y="1675"/>
                    <a:pt x="2006" y="1684"/>
                  </a:cubicBezTo>
                  <a:lnTo>
                    <a:pt x="2020" y="1689"/>
                  </a:lnTo>
                  <a:lnTo>
                    <a:pt x="2026" y="1689"/>
                  </a:lnTo>
                  <a:cubicBezTo>
                    <a:pt x="2042" y="1689"/>
                    <a:pt x="2056" y="1675"/>
                    <a:pt x="2062" y="1659"/>
                  </a:cubicBezTo>
                  <a:cubicBezTo>
                    <a:pt x="2065" y="1639"/>
                    <a:pt x="2051" y="1617"/>
                    <a:pt x="2028" y="1614"/>
                  </a:cubicBezTo>
                  <a:lnTo>
                    <a:pt x="2014" y="1611"/>
                  </a:lnTo>
                  <a:cubicBezTo>
                    <a:pt x="1970" y="1603"/>
                    <a:pt x="1925" y="1594"/>
                    <a:pt x="1883" y="1583"/>
                  </a:cubicBezTo>
                  <a:cubicBezTo>
                    <a:pt x="1879" y="1582"/>
                    <a:pt x="1875" y="1581"/>
                    <a:pt x="1871" y="1581"/>
                  </a:cubicBezTo>
                  <a:close/>
                  <a:moveTo>
                    <a:pt x="2618" y="1568"/>
                  </a:moveTo>
                  <a:cubicBezTo>
                    <a:pt x="2614" y="1568"/>
                    <a:pt x="2610" y="1568"/>
                    <a:pt x="2606" y="1569"/>
                  </a:cubicBezTo>
                  <a:cubicBezTo>
                    <a:pt x="2558" y="1586"/>
                    <a:pt x="2514" y="1600"/>
                    <a:pt x="2466" y="1611"/>
                  </a:cubicBezTo>
                  <a:cubicBezTo>
                    <a:pt x="2447" y="1614"/>
                    <a:pt x="2433" y="1636"/>
                    <a:pt x="2438" y="1656"/>
                  </a:cubicBezTo>
                  <a:cubicBezTo>
                    <a:pt x="2441" y="1675"/>
                    <a:pt x="2458" y="1689"/>
                    <a:pt x="2475" y="1689"/>
                  </a:cubicBezTo>
                  <a:cubicBezTo>
                    <a:pt x="2480" y="1689"/>
                    <a:pt x="2480" y="1689"/>
                    <a:pt x="2483" y="1684"/>
                  </a:cubicBezTo>
                  <a:cubicBezTo>
                    <a:pt x="2536" y="1675"/>
                    <a:pt x="2583" y="1659"/>
                    <a:pt x="2634" y="1639"/>
                  </a:cubicBezTo>
                  <a:cubicBezTo>
                    <a:pt x="2650" y="1631"/>
                    <a:pt x="2662" y="1611"/>
                    <a:pt x="2653" y="1589"/>
                  </a:cubicBezTo>
                  <a:cubicBezTo>
                    <a:pt x="2649" y="1576"/>
                    <a:pt x="2634" y="1568"/>
                    <a:pt x="2618" y="1568"/>
                  </a:cubicBezTo>
                  <a:close/>
                  <a:moveTo>
                    <a:pt x="2179" y="1628"/>
                  </a:moveTo>
                  <a:cubicBezTo>
                    <a:pt x="2159" y="1628"/>
                    <a:pt x="2140" y="1642"/>
                    <a:pt x="2137" y="1664"/>
                  </a:cubicBezTo>
                  <a:cubicBezTo>
                    <a:pt x="2134" y="1684"/>
                    <a:pt x="2151" y="1703"/>
                    <a:pt x="2173" y="1706"/>
                  </a:cubicBezTo>
                  <a:cubicBezTo>
                    <a:pt x="2204" y="1706"/>
                    <a:pt x="2232" y="1709"/>
                    <a:pt x="2260" y="1709"/>
                  </a:cubicBezTo>
                  <a:cubicBezTo>
                    <a:pt x="2285" y="1709"/>
                    <a:pt x="2304" y="1709"/>
                    <a:pt x="2330" y="1706"/>
                  </a:cubicBezTo>
                  <a:cubicBezTo>
                    <a:pt x="2349" y="1706"/>
                    <a:pt x="2366" y="1689"/>
                    <a:pt x="2363" y="1667"/>
                  </a:cubicBezTo>
                  <a:cubicBezTo>
                    <a:pt x="2363" y="1647"/>
                    <a:pt x="2346" y="1633"/>
                    <a:pt x="2327" y="1633"/>
                  </a:cubicBezTo>
                  <a:cubicBezTo>
                    <a:pt x="2279" y="1633"/>
                    <a:pt x="2232" y="1633"/>
                    <a:pt x="2179" y="1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16"/>
            <p:cNvSpPr/>
            <p:nvPr/>
          </p:nvSpPr>
          <p:spPr>
            <a:xfrm rot="749980">
              <a:off x="1843295" y="3329985"/>
              <a:ext cx="252214" cy="112560"/>
            </a:xfrm>
            <a:custGeom>
              <a:avLst/>
              <a:gdLst/>
              <a:ahLst/>
              <a:cxnLst/>
              <a:rect l="l" t="t" r="r" b="b"/>
              <a:pathLst>
                <a:path w="3379" h="1508" extrusionOk="0">
                  <a:moveTo>
                    <a:pt x="1099" y="1"/>
                  </a:moveTo>
                  <a:cubicBezTo>
                    <a:pt x="1060" y="1"/>
                    <a:pt x="1027" y="3"/>
                    <a:pt x="988" y="6"/>
                  </a:cubicBezTo>
                  <a:cubicBezTo>
                    <a:pt x="965" y="9"/>
                    <a:pt x="949" y="29"/>
                    <a:pt x="951" y="48"/>
                  </a:cubicBezTo>
                  <a:cubicBezTo>
                    <a:pt x="957" y="70"/>
                    <a:pt x="971" y="84"/>
                    <a:pt x="990" y="84"/>
                  </a:cubicBezTo>
                  <a:cubicBezTo>
                    <a:pt x="990" y="84"/>
                    <a:pt x="993" y="84"/>
                    <a:pt x="999" y="79"/>
                  </a:cubicBezTo>
                  <a:cubicBezTo>
                    <a:pt x="1032" y="76"/>
                    <a:pt x="1069" y="73"/>
                    <a:pt x="1099" y="73"/>
                  </a:cubicBezTo>
                  <a:cubicBezTo>
                    <a:pt x="1113" y="73"/>
                    <a:pt x="1130" y="76"/>
                    <a:pt x="1144" y="76"/>
                  </a:cubicBezTo>
                  <a:cubicBezTo>
                    <a:pt x="1145" y="76"/>
                    <a:pt x="1146" y="76"/>
                    <a:pt x="1148" y="76"/>
                  </a:cubicBezTo>
                  <a:cubicBezTo>
                    <a:pt x="1163" y="76"/>
                    <a:pt x="1180" y="60"/>
                    <a:pt x="1183" y="40"/>
                  </a:cubicBezTo>
                  <a:cubicBezTo>
                    <a:pt x="1186" y="23"/>
                    <a:pt x="1169" y="6"/>
                    <a:pt x="1147" y="3"/>
                  </a:cubicBezTo>
                  <a:cubicBezTo>
                    <a:pt x="1130" y="1"/>
                    <a:pt x="1116" y="1"/>
                    <a:pt x="1099" y="1"/>
                  </a:cubicBezTo>
                  <a:close/>
                  <a:moveTo>
                    <a:pt x="1296" y="19"/>
                  </a:moveTo>
                  <a:cubicBezTo>
                    <a:pt x="1278" y="19"/>
                    <a:pt x="1265" y="32"/>
                    <a:pt x="1258" y="48"/>
                  </a:cubicBezTo>
                  <a:cubicBezTo>
                    <a:pt x="1253" y="70"/>
                    <a:pt x="1267" y="87"/>
                    <a:pt x="1286" y="93"/>
                  </a:cubicBezTo>
                  <a:cubicBezTo>
                    <a:pt x="1334" y="104"/>
                    <a:pt x="1378" y="121"/>
                    <a:pt x="1423" y="140"/>
                  </a:cubicBezTo>
                  <a:cubicBezTo>
                    <a:pt x="1426" y="140"/>
                    <a:pt x="1431" y="143"/>
                    <a:pt x="1437" y="143"/>
                  </a:cubicBezTo>
                  <a:cubicBezTo>
                    <a:pt x="1451" y="143"/>
                    <a:pt x="1465" y="135"/>
                    <a:pt x="1476" y="118"/>
                  </a:cubicBezTo>
                  <a:cubicBezTo>
                    <a:pt x="1481" y="101"/>
                    <a:pt x="1476" y="79"/>
                    <a:pt x="1454" y="70"/>
                  </a:cubicBezTo>
                  <a:cubicBezTo>
                    <a:pt x="1409" y="48"/>
                    <a:pt x="1356" y="31"/>
                    <a:pt x="1306" y="20"/>
                  </a:cubicBezTo>
                  <a:cubicBezTo>
                    <a:pt x="1302" y="19"/>
                    <a:pt x="1299" y="19"/>
                    <a:pt x="1296" y="19"/>
                  </a:cubicBezTo>
                  <a:close/>
                  <a:moveTo>
                    <a:pt x="841" y="31"/>
                  </a:moveTo>
                  <a:cubicBezTo>
                    <a:pt x="839" y="31"/>
                    <a:pt x="837" y="31"/>
                    <a:pt x="834" y="31"/>
                  </a:cubicBezTo>
                  <a:cubicBezTo>
                    <a:pt x="792" y="40"/>
                    <a:pt x="751" y="54"/>
                    <a:pt x="706" y="68"/>
                  </a:cubicBezTo>
                  <a:lnTo>
                    <a:pt x="686" y="76"/>
                  </a:lnTo>
                  <a:cubicBezTo>
                    <a:pt x="667" y="84"/>
                    <a:pt x="656" y="104"/>
                    <a:pt x="664" y="126"/>
                  </a:cubicBezTo>
                  <a:cubicBezTo>
                    <a:pt x="667" y="140"/>
                    <a:pt x="681" y="149"/>
                    <a:pt x="697" y="149"/>
                  </a:cubicBezTo>
                  <a:cubicBezTo>
                    <a:pt x="700" y="149"/>
                    <a:pt x="706" y="149"/>
                    <a:pt x="711" y="146"/>
                  </a:cubicBezTo>
                  <a:lnTo>
                    <a:pt x="728" y="137"/>
                  </a:lnTo>
                  <a:cubicBezTo>
                    <a:pt x="770" y="123"/>
                    <a:pt x="809" y="115"/>
                    <a:pt x="851" y="104"/>
                  </a:cubicBezTo>
                  <a:cubicBezTo>
                    <a:pt x="873" y="101"/>
                    <a:pt x="884" y="79"/>
                    <a:pt x="879" y="59"/>
                  </a:cubicBezTo>
                  <a:cubicBezTo>
                    <a:pt x="876" y="40"/>
                    <a:pt x="859" y="31"/>
                    <a:pt x="841" y="31"/>
                  </a:cubicBezTo>
                  <a:close/>
                  <a:moveTo>
                    <a:pt x="560" y="131"/>
                  </a:moveTo>
                  <a:cubicBezTo>
                    <a:pt x="555" y="131"/>
                    <a:pt x="550" y="132"/>
                    <a:pt x="544" y="135"/>
                  </a:cubicBezTo>
                  <a:cubicBezTo>
                    <a:pt x="491" y="157"/>
                    <a:pt x="446" y="182"/>
                    <a:pt x="405" y="204"/>
                  </a:cubicBezTo>
                  <a:cubicBezTo>
                    <a:pt x="385" y="216"/>
                    <a:pt x="379" y="241"/>
                    <a:pt x="391" y="257"/>
                  </a:cubicBezTo>
                  <a:cubicBezTo>
                    <a:pt x="399" y="269"/>
                    <a:pt x="407" y="274"/>
                    <a:pt x="421" y="274"/>
                  </a:cubicBezTo>
                  <a:cubicBezTo>
                    <a:pt x="430" y="274"/>
                    <a:pt x="435" y="274"/>
                    <a:pt x="444" y="271"/>
                  </a:cubicBezTo>
                  <a:cubicBezTo>
                    <a:pt x="483" y="252"/>
                    <a:pt x="527" y="227"/>
                    <a:pt x="572" y="204"/>
                  </a:cubicBezTo>
                  <a:cubicBezTo>
                    <a:pt x="594" y="199"/>
                    <a:pt x="603" y="176"/>
                    <a:pt x="594" y="157"/>
                  </a:cubicBezTo>
                  <a:cubicBezTo>
                    <a:pt x="588" y="140"/>
                    <a:pt x="576" y="131"/>
                    <a:pt x="560" y="131"/>
                  </a:cubicBezTo>
                  <a:close/>
                  <a:moveTo>
                    <a:pt x="1566" y="142"/>
                  </a:moveTo>
                  <a:cubicBezTo>
                    <a:pt x="1554" y="142"/>
                    <a:pt x="1542" y="149"/>
                    <a:pt x="1534" y="160"/>
                  </a:cubicBezTo>
                  <a:cubicBezTo>
                    <a:pt x="1520" y="176"/>
                    <a:pt x="1526" y="202"/>
                    <a:pt x="1546" y="213"/>
                  </a:cubicBezTo>
                  <a:cubicBezTo>
                    <a:pt x="1587" y="238"/>
                    <a:pt x="1626" y="266"/>
                    <a:pt x="1660" y="299"/>
                  </a:cubicBezTo>
                  <a:cubicBezTo>
                    <a:pt x="1671" y="308"/>
                    <a:pt x="1677" y="310"/>
                    <a:pt x="1688" y="310"/>
                  </a:cubicBezTo>
                  <a:cubicBezTo>
                    <a:pt x="1699" y="310"/>
                    <a:pt x="1710" y="308"/>
                    <a:pt x="1716" y="299"/>
                  </a:cubicBezTo>
                  <a:cubicBezTo>
                    <a:pt x="1730" y="285"/>
                    <a:pt x="1730" y="260"/>
                    <a:pt x="1713" y="246"/>
                  </a:cubicBezTo>
                  <a:cubicBezTo>
                    <a:pt x="1671" y="210"/>
                    <a:pt x="1629" y="176"/>
                    <a:pt x="1587" y="149"/>
                  </a:cubicBezTo>
                  <a:cubicBezTo>
                    <a:pt x="1581" y="144"/>
                    <a:pt x="1573" y="142"/>
                    <a:pt x="1566" y="142"/>
                  </a:cubicBezTo>
                  <a:close/>
                  <a:moveTo>
                    <a:pt x="2595" y="248"/>
                  </a:moveTo>
                  <a:cubicBezTo>
                    <a:pt x="2555" y="248"/>
                    <a:pt x="2514" y="252"/>
                    <a:pt x="2472" y="260"/>
                  </a:cubicBezTo>
                  <a:cubicBezTo>
                    <a:pt x="2452" y="260"/>
                    <a:pt x="2438" y="282"/>
                    <a:pt x="2441" y="302"/>
                  </a:cubicBezTo>
                  <a:cubicBezTo>
                    <a:pt x="2444" y="319"/>
                    <a:pt x="2463" y="335"/>
                    <a:pt x="2480" y="335"/>
                  </a:cubicBezTo>
                  <a:lnTo>
                    <a:pt x="2483" y="333"/>
                  </a:lnTo>
                  <a:cubicBezTo>
                    <a:pt x="2525" y="327"/>
                    <a:pt x="2564" y="324"/>
                    <a:pt x="2603" y="324"/>
                  </a:cubicBezTo>
                  <a:lnTo>
                    <a:pt x="2625" y="324"/>
                  </a:lnTo>
                  <a:cubicBezTo>
                    <a:pt x="2627" y="325"/>
                    <a:pt x="2628" y="325"/>
                    <a:pt x="2630" y="325"/>
                  </a:cubicBezTo>
                  <a:cubicBezTo>
                    <a:pt x="2648" y="325"/>
                    <a:pt x="2664" y="309"/>
                    <a:pt x="2664" y="288"/>
                  </a:cubicBezTo>
                  <a:cubicBezTo>
                    <a:pt x="2667" y="269"/>
                    <a:pt x="2650" y="249"/>
                    <a:pt x="2631" y="249"/>
                  </a:cubicBezTo>
                  <a:cubicBezTo>
                    <a:pt x="2619" y="248"/>
                    <a:pt x="2607" y="248"/>
                    <a:pt x="2595" y="248"/>
                  </a:cubicBezTo>
                  <a:close/>
                  <a:moveTo>
                    <a:pt x="2782" y="273"/>
                  </a:moveTo>
                  <a:cubicBezTo>
                    <a:pt x="2766" y="273"/>
                    <a:pt x="2750" y="283"/>
                    <a:pt x="2745" y="299"/>
                  </a:cubicBezTo>
                  <a:cubicBezTo>
                    <a:pt x="2737" y="322"/>
                    <a:pt x="2748" y="341"/>
                    <a:pt x="2770" y="349"/>
                  </a:cubicBezTo>
                  <a:cubicBezTo>
                    <a:pt x="2815" y="363"/>
                    <a:pt x="2857" y="383"/>
                    <a:pt x="2896" y="408"/>
                  </a:cubicBezTo>
                  <a:cubicBezTo>
                    <a:pt x="2901" y="411"/>
                    <a:pt x="2910" y="414"/>
                    <a:pt x="2915" y="414"/>
                  </a:cubicBezTo>
                  <a:cubicBezTo>
                    <a:pt x="2929" y="414"/>
                    <a:pt x="2940" y="408"/>
                    <a:pt x="2952" y="394"/>
                  </a:cubicBezTo>
                  <a:cubicBezTo>
                    <a:pt x="2966" y="377"/>
                    <a:pt x="2957" y="352"/>
                    <a:pt x="2940" y="341"/>
                  </a:cubicBezTo>
                  <a:cubicBezTo>
                    <a:pt x="2896" y="313"/>
                    <a:pt x="2846" y="294"/>
                    <a:pt x="2793" y="274"/>
                  </a:cubicBezTo>
                  <a:cubicBezTo>
                    <a:pt x="2789" y="273"/>
                    <a:pt x="2786" y="273"/>
                    <a:pt x="2782" y="273"/>
                  </a:cubicBezTo>
                  <a:close/>
                  <a:moveTo>
                    <a:pt x="2333" y="298"/>
                  </a:moveTo>
                  <a:cubicBezTo>
                    <a:pt x="2330" y="298"/>
                    <a:pt x="2327" y="298"/>
                    <a:pt x="2324" y="299"/>
                  </a:cubicBezTo>
                  <a:cubicBezTo>
                    <a:pt x="2271" y="313"/>
                    <a:pt x="2221" y="335"/>
                    <a:pt x="2176" y="355"/>
                  </a:cubicBezTo>
                  <a:cubicBezTo>
                    <a:pt x="2157" y="363"/>
                    <a:pt x="2148" y="383"/>
                    <a:pt x="2159" y="405"/>
                  </a:cubicBezTo>
                  <a:cubicBezTo>
                    <a:pt x="2165" y="419"/>
                    <a:pt x="2179" y="425"/>
                    <a:pt x="2193" y="425"/>
                  </a:cubicBezTo>
                  <a:lnTo>
                    <a:pt x="2212" y="425"/>
                  </a:lnTo>
                  <a:cubicBezTo>
                    <a:pt x="2254" y="405"/>
                    <a:pt x="2299" y="386"/>
                    <a:pt x="2346" y="372"/>
                  </a:cubicBezTo>
                  <a:cubicBezTo>
                    <a:pt x="2366" y="366"/>
                    <a:pt x="2380" y="344"/>
                    <a:pt x="2371" y="324"/>
                  </a:cubicBezTo>
                  <a:cubicBezTo>
                    <a:pt x="2364" y="310"/>
                    <a:pt x="2349" y="298"/>
                    <a:pt x="2333" y="298"/>
                  </a:cubicBezTo>
                  <a:close/>
                  <a:moveTo>
                    <a:pt x="296" y="287"/>
                  </a:moveTo>
                  <a:cubicBezTo>
                    <a:pt x="288" y="287"/>
                    <a:pt x="281" y="290"/>
                    <a:pt x="273" y="296"/>
                  </a:cubicBezTo>
                  <a:cubicBezTo>
                    <a:pt x="232" y="330"/>
                    <a:pt x="193" y="369"/>
                    <a:pt x="162" y="408"/>
                  </a:cubicBezTo>
                  <a:cubicBezTo>
                    <a:pt x="151" y="422"/>
                    <a:pt x="151" y="447"/>
                    <a:pt x="167" y="461"/>
                  </a:cubicBezTo>
                  <a:cubicBezTo>
                    <a:pt x="176" y="467"/>
                    <a:pt x="181" y="469"/>
                    <a:pt x="193" y="469"/>
                  </a:cubicBezTo>
                  <a:cubicBezTo>
                    <a:pt x="204" y="469"/>
                    <a:pt x="212" y="464"/>
                    <a:pt x="218" y="455"/>
                  </a:cubicBezTo>
                  <a:cubicBezTo>
                    <a:pt x="246" y="422"/>
                    <a:pt x="279" y="386"/>
                    <a:pt x="318" y="355"/>
                  </a:cubicBezTo>
                  <a:cubicBezTo>
                    <a:pt x="335" y="341"/>
                    <a:pt x="338" y="322"/>
                    <a:pt x="324" y="302"/>
                  </a:cubicBezTo>
                  <a:cubicBezTo>
                    <a:pt x="316" y="292"/>
                    <a:pt x="306" y="287"/>
                    <a:pt x="296" y="287"/>
                  </a:cubicBezTo>
                  <a:close/>
                  <a:moveTo>
                    <a:pt x="1789" y="343"/>
                  </a:moveTo>
                  <a:cubicBezTo>
                    <a:pt x="1781" y="343"/>
                    <a:pt x="1773" y="346"/>
                    <a:pt x="1766" y="352"/>
                  </a:cubicBezTo>
                  <a:cubicBezTo>
                    <a:pt x="1746" y="363"/>
                    <a:pt x="1744" y="386"/>
                    <a:pt x="1758" y="405"/>
                  </a:cubicBezTo>
                  <a:cubicBezTo>
                    <a:pt x="1786" y="441"/>
                    <a:pt x="1813" y="483"/>
                    <a:pt x="1839" y="525"/>
                  </a:cubicBezTo>
                  <a:cubicBezTo>
                    <a:pt x="1844" y="539"/>
                    <a:pt x="1858" y="548"/>
                    <a:pt x="1872" y="548"/>
                  </a:cubicBezTo>
                  <a:cubicBezTo>
                    <a:pt x="1880" y="548"/>
                    <a:pt x="1886" y="548"/>
                    <a:pt x="1892" y="545"/>
                  </a:cubicBezTo>
                  <a:cubicBezTo>
                    <a:pt x="1908" y="534"/>
                    <a:pt x="1914" y="508"/>
                    <a:pt x="1905" y="492"/>
                  </a:cubicBezTo>
                  <a:cubicBezTo>
                    <a:pt x="1875" y="441"/>
                    <a:pt x="1850" y="400"/>
                    <a:pt x="1816" y="358"/>
                  </a:cubicBezTo>
                  <a:cubicBezTo>
                    <a:pt x="1810" y="348"/>
                    <a:pt x="1800" y="343"/>
                    <a:pt x="1789" y="343"/>
                  </a:cubicBezTo>
                  <a:close/>
                  <a:moveTo>
                    <a:pt x="2063" y="425"/>
                  </a:moveTo>
                  <a:cubicBezTo>
                    <a:pt x="2055" y="425"/>
                    <a:pt x="2047" y="428"/>
                    <a:pt x="2039" y="433"/>
                  </a:cubicBezTo>
                  <a:cubicBezTo>
                    <a:pt x="1995" y="467"/>
                    <a:pt x="1953" y="497"/>
                    <a:pt x="1919" y="536"/>
                  </a:cubicBezTo>
                  <a:cubicBezTo>
                    <a:pt x="1900" y="550"/>
                    <a:pt x="1905" y="575"/>
                    <a:pt x="1919" y="589"/>
                  </a:cubicBezTo>
                  <a:cubicBezTo>
                    <a:pt x="1925" y="595"/>
                    <a:pt x="1936" y="601"/>
                    <a:pt x="1947" y="601"/>
                  </a:cubicBezTo>
                  <a:cubicBezTo>
                    <a:pt x="1956" y="601"/>
                    <a:pt x="1967" y="595"/>
                    <a:pt x="1970" y="589"/>
                  </a:cubicBezTo>
                  <a:cubicBezTo>
                    <a:pt x="2006" y="553"/>
                    <a:pt x="2045" y="522"/>
                    <a:pt x="2081" y="494"/>
                  </a:cubicBezTo>
                  <a:cubicBezTo>
                    <a:pt x="2101" y="483"/>
                    <a:pt x="2106" y="461"/>
                    <a:pt x="2092" y="441"/>
                  </a:cubicBezTo>
                  <a:cubicBezTo>
                    <a:pt x="2086" y="431"/>
                    <a:pt x="2075" y="425"/>
                    <a:pt x="2063" y="425"/>
                  </a:cubicBezTo>
                  <a:close/>
                  <a:moveTo>
                    <a:pt x="3032" y="437"/>
                  </a:moveTo>
                  <a:cubicBezTo>
                    <a:pt x="3024" y="437"/>
                    <a:pt x="3015" y="440"/>
                    <a:pt x="3007" y="447"/>
                  </a:cubicBezTo>
                  <a:cubicBezTo>
                    <a:pt x="2988" y="461"/>
                    <a:pt x="2988" y="481"/>
                    <a:pt x="3002" y="497"/>
                  </a:cubicBezTo>
                  <a:cubicBezTo>
                    <a:pt x="3035" y="534"/>
                    <a:pt x="3060" y="573"/>
                    <a:pt x="3091" y="614"/>
                  </a:cubicBezTo>
                  <a:cubicBezTo>
                    <a:pt x="3097" y="623"/>
                    <a:pt x="3108" y="631"/>
                    <a:pt x="3122" y="631"/>
                  </a:cubicBezTo>
                  <a:cubicBezTo>
                    <a:pt x="3127" y="631"/>
                    <a:pt x="3136" y="631"/>
                    <a:pt x="3141" y="626"/>
                  </a:cubicBezTo>
                  <a:cubicBezTo>
                    <a:pt x="3164" y="617"/>
                    <a:pt x="3166" y="592"/>
                    <a:pt x="3155" y="575"/>
                  </a:cubicBezTo>
                  <a:cubicBezTo>
                    <a:pt x="3125" y="528"/>
                    <a:pt x="3094" y="486"/>
                    <a:pt x="3058" y="450"/>
                  </a:cubicBezTo>
                  <a:cubicBezTo>
                    <a:pt x="3050" y="441"/>
                    <a:pt x="3042" y="437"/>
                    <a:pt x="3032" y="437"/>
                  </a:cubicBezTo>
                  <a:close/>
                  <a:moveTo>
                    <a:pt x="107" y="517"/>
                  </a:moveTo>
                  <a:cubicBezTo>
                    <a:pt x="93" y="517"/>
                    <a:pt x="80" y="526"/>
                    <a:pt x="73" y="539"/>
                  </a:cubicBezTo>
                  <a:cubicBezTo>
                    <a:pt x="53" y="587"/>
                    <a:pt x="36" y="637"/>
                    <a:pt x="22" y="690"/>
                  </a:cubicBezTo>
                  <a:cubicBezTo>
                    <a:pt x="14" y="712"/>
                    <a:pt x="28" y="729"/>
                    <a:pt x="50" y="734"/>
                  </a:cubicBezTo>
                  <a:cubicBezTo>
                    <a:pt x="53" y="740"/>
                    <a:pt x="56" y="740"/>
                    <a:pt x="59" y="740"/>
                  </a:cubicBezTo>
                  <a:cubicBezTo>
                    <a:pt x="78" y="740"/>
                    <a:pt x="92" y="726"/>
                    <a:pt x="95" y="707"/>
                  </a:cubicBezTo>
                  <a:cubicBezTo>
                    <a:pt x="106" y="662"/>
                    <a:pt x="123" y="617"/>
                    <a:pt x="142" y="575"/>
                  </a:cubicBezTo>
                  <a:cubicBezTo>
                    <a:pt x="153" y="553"/>
                    <a:pt x="148" y="534"/>
                    <a:pt x="126" y="522"/>
                  </a:cubicBezTo>
                  <a:cubicBezTo>
                    <a:pt x="120" y="519"/>
                    <a:pt x="113" y="517"/>
                    <a:pt x="107" y="517"/>
                  </a:cubicBezTo>
                  <a:close/>
                  <a:moveTo>
                    <a:pt x="1933" y="607"/>
                  </a:moveTo>
                  <a:cubicBezTo>
                    <a:pt x="1929" y="607"/>
                    <a:pt x="1926" y="608"/>
                    <a:pt x="1922" y="609"/>
                  </a:cubicBezTo>
                  <a:cubicBezTo>
                    <a:pt x="1905" y="617"/>
                    <a:pt x="1894" y="637"/>
                    <a:pt x="1900" y="659"/>
                  </a:cubicBezTo>
                  <a:cubicBezTo>
                    <a:pt x="1919" y="704"/>
                    <a:pt x="1933" y="754"/>
                    <a:pt x="1942" y="799"/>
                  </a:cubicBezTo>
                  <a:cubicBezTo>
                    <a:pt x="1947" y="815"/>
                    <a:pt x="1964" y="829"/>
                    <a:pt x="1981" y="829"/>
                  </a:cubicBezTo>
                  <a:cubicBezTo>
                    <a:pt x="1981" y="829"/>
                    <a:pt x="1984" y="829"/>
                    <a:pt x="1989" y="826"/>
                  </a:cubicBezTo>
                  <a:cubicBezTo>
                    <a:pt x="2006" y="821"/>
                    <a:pt x="2020" y="801"/>
                    <a:pt x="2017" y="779"/>
                  </a:cubicBezTo>
                  <a:cubicBezTo>
                    <a:pt x="2006" y="732"/>
                    <a:pt x="1992" y="679"/>
                    <a:pt x="1970" y="631"/>
                  </a:cubicBezTo>
                  <a:cubicBezTo>
                    <a:pt x="1965" y="616"/>
                    <a:pt x="1948" y="607"/>
                    <a:pt x="1933" y="607"/>
                  </a:cubicBezTo>
                  <a:close/>
                  <a:moveTo>
                    <a:pt x="1852" y="644"/>
                  </a:moveTo>
                  <a:cubicBezTo>
                    <a:pt x="1840" y="644"/>
                    <a:pt x="1827" y="651"/>
                    <a:pt x="1822" y="662"/>
                  </a:cubicBezTo>
                  <a:cubicBezTo>
                    <a:pt x="1794" y="704"/>
                    <a:pt x="1769" y="754"/>
                    <a:pt x="1746" y="801"/>
                  </a:cubicBezTo>
                  <a:cubicBezTo>
                    <a:pt x="1741" y="818"/>
                    <a:pt x="1746" y="843"/>
                    <a:pt x="1769" y="852"/>
                  </a:cubicBezTo>
                  <a:cubicBezTo>
                    <a:pt x="1772" y="854"/>
                    <a:pt x="1774" y="854"/>
                    <a:pt x="1783" y="854"/>
                  </a:cubicBezTo>
                  <a:cubicBezTo>
                    <a:pt x="1797" y="854"/>
                    <a:pt x="1811" y="843"/>
                    <a:pt x="1816" y="832"/>
                  </a:cubicBezTo>
                  <a:cubicBezTo>
                    <a:pt x="1836" y="787"/>
                    <a:pt x="1855" y="746"/>
                    <a:pt x="1883" y="704"/>
                  </a:cubicBezTo>
                  <a:cubicBezTo>
                    <a:pt x="1897" y="687"/>
                    <a:pt x="1892" y="662"/>
                    <a:pt x="1872" y="651"/>
                  </a:cubicBezTo>
                  <a:cubicBezTo>
                    <a:pt x="1866" y="646"/>
                    <a:pt x="1859" y="644"/>
                    <a:pt x="1852" y="644"/>
                  </a:cubicBezTo>
                  <a:close/>
                  <a:moveTo>
                    <a:pt x="3193" y="689"/>
                  </a:moveTo>
                  <a:cubicBezTo>
                    <a:pt x="3188" y="689"/>
                    <a:pt x="3183" y="690"/>
                    <a:pt x="3178" y="693"/>
                  </a:cubicBezTo>
                  <a:cubicBezTo>
                    <a:pt x="3155" y="701"/>
                    <a:pt x="3147" y="720"/>
                    <a:pt x="3155" y="743"/>
                  </a:cubicBezTo>
                  <a:cubicBezTo>
                    <a:pt x="3178" y="785"/>
                    <a:pt x="3192" y="832"/>
                    <a:pt x="3208" y="882"/>
                  </a:cubicBezTo>
                  <a:cubicBezTo>
                    <a:pt x="3211" y="899"/>
                    <a:pt x="3225" y="910"/>
                    <a:pt x="3245" y="910"/>
                  </a:cubicBezTo>
                  <a:cubicBezTo>
                    <a:pt x="3248" y="910"/>
                    <a:pt x="3251" y="909"/>
                    <a:pt x="3254" y="909"/>
                  </a:cubicBezTo>
                  <a:cubicBezTo>
                    <a:pt x="3255" y="909"/>
                    <a:pt x="3257" y="909"/>
                    <a:pt x="3259" y="910"/>
                  </a:cubicBezTo>
                  <a:cubicBezTo>
                    <a:pt x="3275" y="902"/>
                    <a:pt x="3289" y="882"/>
                    <a:pt x="3281" y="860"/>
                  </a:cubicBezTo>
                  <a:cubicBezTo>
                    <a:pt x="3264" y="807"/>
                    <a:pt x="3247" y="760"/>
                    <a:pt x="3225" y="715"/>
                  </a:cubicBezTo>
                  <a:cubicBezTo>
                    <a:pt x="3221" y="698"/>
                    <a:pt x="3207" y="689"/>
                    <a:pt x="3193" y="689"/>
                  </a:cubicBezTo>
                  <a:close/>
                  <a:moveTo>
                    <a:pt x="39" y="813"/>
                  </a:moveTo>
                  <a:cubicBezTo>
                    <a:pt x="22" y="815"/>
                    <a:pt x="0" y="829"/>
                    <a:pt x="0" y="852"/>
                  </a:cubicBezTo>
                  <a:lnTo>
                    <a:pt x="0" y="866"/>
                  </a:lnTo>
                  <a:cubicBezTo>
                    <a:pt x="0" y="910"/>
                    <a:pt x="3" y="958"/>
                    <a:pt x="14" y="1008"/>
                  </a:cubicBezTo>
                  <a:cubicBezTo>
                    <a:pt x="17" y="1025"/>
                    <a:pt x="36" y="1039"/>
                    <a:pt x="53" y="1039"/>
                  </a:cubicBezTo>
                  <a:lnTo>
                    <a:pt x="56" y="1039"/>
                  </a:lnTo>
                  <a:cubicBezTo>
                    <a:pt x="78" y="1039"/>
                    <a:pt x="92" y="1016"/>
                    <a:pt x="87" y="997"/>
                  </a:cubicBezTo>
                  <a:cubicBezTo>
                    <a:pt x="81" y="952"/>
                    <a:pt x="78" y="907"/>
                    <a:pt x="78" y="866"/>
                  </a:cubicBezTo>
                  <a:lnTo>
                    <a:pt x="78" y="852"/>
                  </a:lnTo>
                  <a:cubicBezTo>
                    <a:pt x="78" y="829"/>
                    <a:pt x="59" y="813"/>
                    <a:pt x="39" y="813"/>
                  </a:cubicBezTo>
                  <a:close/>
                  <a:moveTo>
                    <a:pt x="1998" y="899"/>
                  </a:moveTo>
                  <a:cubicBezTo>
                    <a:pt x="1978" y="899"/>
                    <a:pt x="1961" y="916"/>
                    <a:pt x="1961" y="938"/>
                  </a:cubicBezTo>
                  <a:lnTo>
                    <a:pt x="1961" y="958"/>
                  </a:lnTo>
                  <a:cubicBezTo>
                    <a:pt x="1961" y="1005"/>
                    <a:pt x="1956" y="1047"/>
                    <a:pt x="1945" y="1080"/>
                  </a:cubicBezTo>
                  <a:cubicBezTo>
                    <a:pt x="1942" y="1103"/>
                    <a:pt x="1953" y="1119"/>
                    <a:pt x="1975" y="1125"/>
                  </a:cubicBezTo>
                  <a:cubicBezTo>
                    <a:pt x="1978" y="1131"/>
                    <a:pt x="1981" y="1131"/>
                    <a:pt x="1984" y="1131"/>
                  </a:cubicBezTo>
                  <a:cubicBezTo>
                    <a:pt x="2003" y="1131"/>
                    <a:pt x="2017" y="1119"/>
                    <a:pt x="2020" y="1097"/>
                  </a:cubicBezTo>
                  <a:cubicBezTo>
                    <a:pt x="2031" y="1055"/>
                    <a:pt x="2037" y="1008"/>
                    <a:pt x="2037" y="958"/>
                  </a:cubicBezTo>
                  <a:lnTo>
                    <a:pt x="2037" y="938"/>
                  </a:lnTo>
                  <a:cubicBezTo>
                    <a:pt x="2037" y="916"/>
                    <a:pt x="2020" y="899"/>
                    <a:pt x="1998" y="899"/>
                  </a:cubicBezTo>
                  <a:close/>
                  <a:moveTo>
                    <a:pt x="1738" y="920"/>
                  </a:moveTo>
                  <a:cubicBezTo>
                    <a:pt x="1721" y="920"/>
                    <a:pt x="1704" y="933"/>
                    <a:pt x="1702" y="952"/>
                  </a:cubicBezTo>
                  <a:cubicBezTo>
                    <a:pt x="1696" y="991"/>
                    <a:pt x="1691" y="1025"/>
                    <a:pt x="1691" y="1061"/>
                  </a:cubicBezTo>
                  <a:cubicBezTo>
                    <a:pt x="1691" y="1078"/>
                    <a:pt x="1691" y="1094"/>
                    <a:pt x="1696" y="1111"/>
                  </a:cubicBezTo>
                  <a:cubicBezTo>
                    <a:pt x="1699" y="1133"/>
                    <a:pt x="1713" y="1147"/>
                    <a:pt x="1733" y="1147"/>
                  </a:cubicBezTo>
                  <a:cubicBezTo>
                    <a:pt x="1738" y="1147"/>
                    <a:pt x="1738" y="1147"/>
                    <a:pt x="1738" y="1150"/>
                  </a:cubicBezTo>
                  <a:cubicBezTo>
                    <a:pt x="1758" y="1147"/>
                    <a:pt x="1774" y="1131"/>
                    <a:pt x="1772" y="1108"/>
                  </a:cubicBezTo>
                  <a:cubicBezTo>
                    <a:pt x="1769" y="1094"/>
                    <a:pt x="1769" y="1080"/>
                    <a:pt x="1769" y="1064"/>
                  </a:cubicBezTo>
                  <a:cubicBezTo>
                    <a:pt x="1769" y="1033"/>
                    <a:pt x="1772" y="997"/>
                    <a:pt x="1780" y="966"/>
                  </a:cubicBezTo>
                  <a:cubicBezTo>
                    <a:pt x="1783" y="944"/>
                    <a:pt x="1769" y="924"/>
                    <a:pt x="1746" y="921"/>
                  </a:cubicBezTo>
                  <a:cubicBezTo>
                    <a:pt x="1744" y="921"/>
                    <a:pt x="1741" y="920"/>
                    <a:pt x="1738" y="920"/>
                  </a:cubicBezTo>
                  <a:close/>
                  <a:moveTo>
                    <a:pt x="3285" y="978"/>
                  </a:moveTo>
                  <a:cubicBezTo>
                    <a:pt x="3282" y="978"/>
                    <a:pt x="3278" y="979"/>
                    <a:pt x="3275" y="980"/>
                  </a:cubicBezTo>
                  <a:cubicBezTo>
                    <a:pt x="3259" y="983"/>
                    <a:pt x="3239" y="1005"/>
                    <a:pt x="3247" y="1025"/>
                  </a:cubicBezTo>
                  <a:cubicBezTo>
                    <a:pt x="3259" y="1069"/>
                    <a:pt x="3267" y="1122"/>
                    <a:pt x="3275" y="1172"/>
                  </a:cubicBezTo>
                  <a:cubicBezTo>
                    <a:pt x="3278" y="1189"/>
                    <a:pt x="3295" y="1203"/>
                    <a:pt x="3314" y="1203"/>
                  </a:cubicBezTo>
                  <a:cubicBezTo>
                    <a:pt x="3314" y="1203"/>
                    <a:pt x="3317" y="1203"/>
                    <a:pt x="3317" y="1200"/>
                  </a:cubicBezTo>
                  <a:cubicBezTo>
                    <a:pt x="3337" y="1195"/>
                    <a:pt x="3351" y="1178"/>
                    <a:pt x="3348" y="1156"/>
                  </a:cubicBezTo>
                  <a:cubicBezTo>
                    <a:pt x="3342" y="1108"/>
                    <a:pt x="3331" y="1055"/>
                    <a:pt x="3320" y="1008"/>
                  </a:cubicBezTo>
                  <a:cubicBezTo>
                    <a:pt x="3318" y="994"/>
                    <a:pt x="3302" y="978"/>
                    <a:pt x="3285" y="978"/>
                  </a:cubicBezTo>
                  <a:close/>
                  <a:moveTo>
                    <a:pt x="1915" y="1185"/>
                  </a:moveTo>
                  <a:cubicBezTo>
                    <a:pt x="1904" y="1185"/>
                    <a:pt x="1894" y="1190"/>
                    <a:pt x="1886" y="1200"/>
                  </a:cubicBezTo>
                  <a:cubicBezTo>
                    <a:pt x="1869" y="1220"/>
                    <a:pt x="1850" y="1234"/>
                    <a:pt x="1836" y="1234"/>
                  </a:cubicBezTo>
                  <a:cubicBezTo>
                    <a:pt x="1836" y="1234"/>
                    <a:pt x="1825" y="1234"/>
                    <a:pt x="1813" y="1223"/>
                  </a:cubicBezTo>
                  <a:cubicBezTo>
                    <a:pt x="1806" y="1216"/>
                    <a:pt x="1797" y="1212"/>
                    <a:pt x="1787" y="1212"/>
                  </a:cubicBezTo>
                  <a:cubicBezTo>
                    <a:pt x="1777" y="1212"/>
                    <a:pt x="1767" y="1216"/>
                    <a:pt x="1760" y="1223"/>
                  </a:cubicBezTo>
                  <a:cubicBezTo>
                    <a:pt x="1746" y="1237"/>
                    <a:pt x="1746" y="1262"/>
                    <a:pt x="1760" y="1276"/>
                  </a:cubicBezTo>
                  <a:cubicBezTo>
                    <a:pt x="1783" y="1301"/>
                    <a:pt x="1805" y="1312"/>
                    <a:pt x="1836" y="1312"/>
                  </a:cubicBezTo>
                  <a:cubicBezTo>
                    <a:pt x="1872" y="1312"/>
                    <a:pt x="1908" y="1290"/>
                    <a:pt x="1942" y="1248"/>
                  </a:cubicBezTo>
                  <a:cubicBezTo>
                    <a:pt x="1956" y="1234"/>
                    <a:pt x="1956" y="1209"/>
                    <a:pt x="1939" y="1195"/>
                  </a:cubicBezTo>
                  <a:cubicBezTo>
                    <a:pt x="1933" y="1188"/>
                    <a:pt x="1924" y="1185"/>
                    <a:pt x="1915" y="1185"/>
                  </a:cubicBezTo>
                  <a:close/>
                  <a:moveTo>
                    <a:pt x="90" y="1107"/>
                  </a:moveTo>
                  <a:cubicBezTo>
                    <a:pt x="86" y="1107"/>
                    <a:pt x="82" y="1107"/>
                    <a:pt x="78" y="1108"/>
                  </a:cubicBezTo>
                  <a:cubicBezTo>
                    <a:pt x="56" y="1117"/>
                    <a:pt x="45" y="1136"/>
                    <a:pt x="53" y="1158"/>
                  </a:cubicBezTo>
                  <a:cubicBezTo>
                    <a:pt x="73" y="1223"/>
                    <a:pt x="95" y="1273"/>
                    <a:pt x="112" y="1304"/>
                  </a:cubicBezTo>
                  <a:cubicBezTo>
                    <a:pt x="120" y="1317"/>
                    <a:pt x="134" y="1326"/>
                    <a:pt x="148" y="1326"/>
                  </a:cubicBezTo>
                  <a:cubicBezTo>
                    <a:pt x="151" y="1326"/>
                    <a:pt x="156" y="1326"/>
                    <a:pt x="165" y="1320"/>
                  </a:cubicBezTo>
                  <a:cubicBezTo>
                    <a:pt x="184" y="1312"/>
                    <a:pt x="193" y="1290"/>
                    <a:pt x="181" y="1270"/>
                  </a:cubicBezTo>
                  <a:cubicBezTo>
                    <a:pt x="167" y="1242"/>
                    <a:pt x="148" y="1192"/>
                    <a:pt x="126" y="1133"/>
                  </a:cubicBezTo>
                  <a:cubicBezTo>
                    <a:pt x="121" y="1116"/>
                    <a:pt x="106" y="1107"/>
                    <a:pt x="90" y="1107"/>
                  </a:cubicBezTo>
                  <a:close/>
                  <a:moveTo>
                    <a:pt x="3328" y="1275"/>
                  </a:moveTo>
                  <a:cubicBezTo>
                    <a:pt x="3326" y="1275"/>
                    <a:pt x="3324" y="1275"/>
                    <a:pt x="3323" y="1276"/>
                  </a:cubicBezTo>
                  <a:cubicBezTo>
                    <a:pt x="3303" y="1278"/>
                    <a:pt x="3286" y="1298"/>
                    <a:pt x="3289" y="1317"/>
                  </a:cubicBezTo>
                  <a:cubicBezTo>
                    <a:pt x="3300" y="1410"/>
                    <a:pt x="3300" y="1468"/>
                    <a:pt x="3300" y="1468"/>
                  </a:cubicBezTo>
                  <a:cubicBezTo>
                    <a:pt x="3300" y="1488"/>
                    <a:pt x="3317" y="1507"/>
                    <a:pt x="3337" y="1507"/>
                  </a:cubicBezTo>
                  <a:cubicBezTo>
                    <a:pt x="3359" y="1507"/>
                    <a:pt x="3378" y="1488"/>
                    <a:pt x="3376" y="1468"/>
                  </a:cubicBezTo>
                  <a:cubicBezTo>
                    <a:pt x="3376" y="1465"/>
                    <a:pt x="3376" y="1404"/>
                    <a:pt x="3365" y="1312"/>
                  </a:cubicBezTo>
                  <a:cubicBezTo>
                    <a:pt x="3362" y="1291"/>
                    <a:pt x="3347" y="1275"/>
                    <a:pt x="3328" y="12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16"/>
            <p:cNvSpPr/>
            <p:nvPr/>
          </p:nvSpPr>
          <p:spPr>
            <a:xfrm rot="749980">
              <a:off x="1701700" y="3596395"/>
              <a:ext cx="410679" cy="587580"/>
            </a:xfrm>
            <a:custGeom>
              <a:avLst/>
              <a:gdLst/>
              <a:ahLst/>
              <a:cxnLst/>
              <a:rect l="l" t="t" r="r" b="b"/>
              <a:pathLst>
                <a:path w="5502" h="7872" extrusionOk="0">
                  <a:moveTo>
                    <a:pt x="47" y="0"/>
                  </a:moveTo>
                  <a:cubicBezTo>
                    <a:pt x="35" y="0"/>
                    <a:pt x="23" y="5"/>
                    <a:pt x="14" y="15"/>
                  </a:cubicBezTo>
                  <a:cubicBezTo>
                    <a:pt x="0" y="29"/>
                    <a:pt x="6" y="54"/>
                    <a:pt x="23" y="68"/>
                  </a:cubicBezTo>
                  <a:cubicBezTo>
                    <a:pt x="1404" y="1148"/>
                    <a:pt x="5385" y="7787"/>
                    <a:pt x="5427" y="7854"/>
                  </a:cubicBezTo>
                  <a:cubicBezTo>
                    <a:pt x="5435" y="7866"/>
                    <a:pt x="5446" y="7871"/>
                    <a:pt x="5460" y="7871"/>
                  </a:cubicBezTo>
                  <a:cubicBezTo>
                    <a:pt x="5466" y="7871"/>
                    <a:pt x="5474" y="7868"/>
                    <a:pt x="5477" y="7868"/>
                  </a:cubicBezTo>
                  <a:cubicBezTo>
                    <a:pt x="5496" y="7857"/>
                    <a:pt x="5502" y="7835"/>
                    <a:pt x="5491" y="7815"/>
                  </a:cubicBezTo>
                  <a:cubicBezTo>
                    <a:pt x="5326" y="7545"/>
                    <a:pt x="1459" y="1100"/>
                    <a:pt x="67" y="7"/>
                  </a:cubicBezTo>
                  <a:cubicBezTo>
                    <a:pt x="62" y="2"/>
                    <a:pt x="54" y="0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16"/>
            <p:cNvSpPr/>
            <p:nvPr/>
          </p:nvSpPr>
          <p:spPr>
            <a:xfrm rot="749980">
              <a:off x="956792" y="3492864"/>
              <a:ext cx="1047671" cy="595566"/>
            </a:xfrm>
            <a:custGeom>
              <a:avLst/>
              <a:gdLst/>
              <a:ahLst/>
              <a:cxnLst/>
              <a:rect l="l" t="t" r="r" b="b"/>
              <a:pathLst>
                <a:path w="14036" h="7979" extrusionOk="0">
                  <a:moveTo>
                    <a:pt x="10433" y="1"/>
                  </a:moveTo>
                  <a:cubicBezTo>
                    <a:pt x="10430" y="1"/>
                    <a:pt x="10427" y="2"/>
                    <a:pt x="10424" y="3"/>
                  </a:cubicBezTo>
                  <a:cubicBezTo>
                    <a:pt x="10100" y="156"/>
                    <a:pt x="3067" y="773"/>
                    <a:pt x="3067" y="773"/>
                  </a:cubicBezTo>
                  <a:cubicBezTo>
                    <a:pt x="2927" y="2436"/>
                    <a:pt x="311" y="7284"/>
                    <a:pt x="311" y="7284"/>
                  </a:cubicBezTo>
                  <a:cubicBezTo>
                    <a:pt x="1" y="7717"/>
                    <a:pt x="5265" y="7901"/>
                    <a:pt x="9352" y="7959"/>
                  </a:cubicBezTo>
                  <a:cubicBezTo>
                    <a:pt x="10321" y="7973"/>
                    <a:pt x="11224" y="7979"/>
                    <a:pt x="11971" y="7979"/>
                  </a:cubicBezTo>
                  <a:cubicBezTo>
                    <a:pt x="13222" y="7979"/>
                    <a:pt x="14035" y="7963"/>
                    <a:pt x="13992" y="7940"/>
                  </a:cubicBezTo>
                  <a:cubicBezTo>
                    <a:pt x="13812" y="7838"/>
                    <a:pt x="10801" y="1"/>
                    <a:pt x="104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16"/>
            <p:cNvSpPr/>
            <p:nvPr/>
          </p:nvSpPr>
          <p:spPr>
            <a:xfrm rot="749980">
              <a:off x="1557347" y="3619101"/>
              <a:ext cx="308942" cy="518685"/>
            </a:xfrm>
            <a:custGeom>
              <a:avLst/>
              <a:gdLst/>
              <a:ahLst/>
              <a:cxnLst/>
              <a:rect l="l" t="t" r="r" b="b"/>
              <a:pathLst>
                <a:path w="4139" h="6949" extrusionOk="0">
                  <a:moveTo>
                    <a:pt x="2197" y="0"/>
                  </a:moveTo>
                  <a:cubicBezTo>
                    <a:pt x="2197" y="0"/>
                    <a:pt x="1022" y="5778"/>
                    <a:pt x="1" y="6913"/>
                  </a:cubicBezTo>
                  <a:cubicBezTo>
                    <a:pt x="1" y="6913"/>
                    <a:pt x="1639" y="6948"/>
                    <a:pt x="2798" y="6948"/>
                  </a:cubicBezTo>
                  <a:cubicBezTo>
                    <a:pt x="3377" y="6948"/>
                    <a:pt x="3837" y="6939"/>
                    <a:pt x="3912" y="6913"/>
                  </a:cubicBezTo>
                  <a:cubicBezTo>
                    <a:pt x="4138" y="6841"/>
                    <a:pt x="3181" y="837"/>
                    <a:pt x="21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16"/>
            <p:cNvSpPr/>
            <p:nvPr/>
          </p:nvSpPr>
          <p:spPr>
            <a:xfrm rot="749980">
              <a:off x="855835" y="3452717"/>
              <a:ext cx="351339" cy="483380"/>
            </a:xfrm>
            <a:custGeom>
              <a:avLst/>
              <a:gdLst/>
              <a:ahLst/>
              <a:cxnLst/>
              <a:rect l="l" t="t" r="r" b="b"/>
              <a:pathLst>
                <a:path w="4707" h="6476" extrusionOk="0">
                  <a:moveTo>
                    <a:pt x="4667" y="1"/>
                  </a:moveTo>
                  <a:cubicBezTo>
                    <a:pt x="4653" y="1"/>
                    <a:pt x="4639" y="8"/>
                    <a:pt x="4631" y="20"/>
                  </a:cubicBezTo>
                  <a:cubicBezTo>
                    <a:pt x="4600" y="76"/>
                    <a:pt x="1141" y="5624"/>
                    <a:pt x="25" y="6406"/>
                  </a:cubicBezTo>
                  <a:cubicBezTo>
                    <a:pt x="8" y="6414"/>
                    <a:pt x="0" y="6439"/>
                    <a:pt x="14" y="6456"/>
                  </a:cubicBezTo>
                  <a:cubicBezTo>
                    <a:pt x="22" y="6467"/>
                    <a:pt x="31" y="6475"/>
                    <a:pt x="45" y="6475"/>
                  </a:cubicBezTo>
                  <a:cubicBezTo>
                    <a:pt x="53" y="6475"/>
                    <a:pt x="61" y="6475"/>
                    <a:pt x="70" y="6467"/>
                  </a:cubicBezTo>
                  <a:cubicBezTo>
                    <a:pt x="1197" y="5675"/>
                    <a:pt x="4556" y="288"/>
                    <a:pt x="4698" y="59"/>
                  </a:cubicBezTo>
                  <a:cubicBezTo>
                    <a:pt x="4706" y="39"/>
                    <a:pt x="4701" y="17"/>
                    <a:pt x="4684" y="6"/>
                  </a:cubicBezTo>
                  <a:cubicBezTo>
                    <a:pt x="4679" y="2"/>
                    <a:pt x="4673" y="1"/>
                    <a:pt x="46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16"/>
            <p:cNvSpPr/>
            <p:nvPr/>
          </p:nvSpPr>
          <p:spPr>
            <a:xfrm rot="749980">
              <a:off x="1379219" y="3504313"/>
              <a:ext cx="322825" cy="669685"/>
            </a:xfrm>
            <a:custGeom>
              <a:avLst/>
              <a:gdLst/>
              <a:ahLst/>
              <a:cxnLst/>
              <a:rect l="l" t="t" r="r" b="b"/>
              <a:pathLst>
                <a:path w="4325" h="8972" extrusionOk="0">
                  <a:moveTo>
                    <a:pt x="4284" y="1"/>
                  </a:moveTo>
                  <a:cubicBezTo>
                    <a:pt x="4271" y="1"/>
                    <a:pt x="4258" y="8"/>
                    <a:pt x="4249" y="25"/>
                  </a:cubicBezTo>
                  <a:cubicBezTo>
                    <a:pt x="4210" y="109"/>
                    <a:pt x="650" y="8353"/>
                    <a:pt x="17" y="8905"/>
                  </a:cubicBezTo>
                  <a:cubicBezTo>
                    <a:pt x="0" y="8919"/>
                    <a:pt x="0" y="8941"/>
                    <a:pt x="14" y="8958"/>
                  </a:cubicBezTo>
                  <a:cubicBezTo>
                    <a:pt x="23" y="8969"/>
                    <a:pt x="34" y="8972"/>
                    <a:pt x="42" y="8972"/>
                  </a:cubicBezTo>
                  <a:cubicBezTo>
                    <a:pt x="53" y="8972"/>
                    <a:pt x="62" y="8969"/>
                    <a:pt x="67" y="8961"/>
                  </a:cubicBezTo>
                  <a:cubicBezTo>
                    <a:pt x="712" y="8394"/>
                    <a:pt x="4171" y="390"/>
                    <a:pt x="4319" y="53"/>
                  </a:cubicBezTo>
                  <a:cubicBezTo>
                    <a:pt x="4324" y="33"/>
                    <a:pt x="4319" y="14"/>
                    <a:pt x="4297" y="3"/>
                  </a:cubicBezTo>
                  <a:cubicBezTo>
                    <a:pt x="4293" y="1"/>
                    <a:pt x="4289" y="1"/>
                    <a:pt x="42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16"/>
            <p:cNvSpPr/>
            <p:nvPr/>
          </p:nvSpPr>
          <p:spPr>
            <a:xfrm rot="749980">
              <a:off x="2028366" y="4172205"/>
              <a:ext cx="52548" cy="80464"/>
            </a:xfrm>
            <a:custGeom>
              <a:avLst/>
              <a:gdLst/>
              <a:ahLst/>
              <a:cxnLst/>
              <a:rect l="l" t="t" r="r" b="b"/>
              <a:pathLst>
                <a:path w="704" h="1078" extrusionOk="0">
                  <a:moveTo>
                    <a:pt x="1" y="1"/>
                  </a:moveTo>
                  <a:lnTo>
                    <a:pt x="107" y="1036"/>
                  </a:lnTo>
                  <a:lnTo>
                    <a:pt x="419" y="1078"/>
                  </a:lnTo>
                  <a:lnTo>
                    <a:pt x="704" y="9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16"/>
            <p:cNvSpPr/>
            <p:nvPr/>
          </p:nvSpPr>
          <p:spPr>
            <a:xfrm rot="749980">
              <a:off x="1283573" y="4069910"/>
              <a:ext cx="61057" cy="82330"/>
            </a:xfrm>
            <a:custGeom>
              <a:avLst/>
              <a:gdLst/>
              <a:ahLst/>
              <a:cxnLst/>
              <a:rect l="l" t="t" r="r" b="b"/>
              <a:pathLst>
                <a:path w="818" h="1103" extrusionOk="0">
                  <a:moveTo>
                    <a:pt x="686" y="1"/>
                  </a:moveTo>
                  <a:lnTo>
                    <a:pt x="0" y="196"/>
                  </a:lnTo>
                  <a:lnTo>
                    <a:pt x="519" y="1103"/>
                  </a:lnTo>
                  <a:lnTo>
                    <a:pt x="817" y="1016"/>
                  </a:lnTo>
                  <a:lnTo>
                    <a:pt x="6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16"/>
            <p:cNvSpPr/>
            <p:nvPr/>
          </p:nvSpPr>
          <p:spPr>
            <a:xfrm rot="749980">
              <a:off x="788887" y="3835826"/>
              <a:ext cx="53145" cy="76732"/>
            </a:xfrm>
            <a:custGeom>
              <a:avLst/>
              <a:gdLst/>
              <a:ahLst/>
              <a:cxnLst/>
              <a:rect l="l" t="t" r="r" b="b"/>
              <a:pathLst>
                <a:path w="712" h="1028" extrusionOk="0">
                  <a:moveTo>
                    <a:pt x="712" y="1"/>
                  </a:moveTo>
                  <a:lnTo>
                    <a:pt x="0" y="20"/>
                  </a:lnTo>
                  <a:lnTo>
                    <a:pt x="276" y="1027"/>
                  </a:lnTo>
                  <a:lnTo>
                    <a:pt x="586" y="1016"/>
                  </a:lnTo>
                  <a:lnTo>
                    <a:pt x="71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16"/>
            <p:cNvSpPr/>
            <p:nvPr/>
          </p:nvSpPr>
          <p:spPr>
            <a:xfrm rot="749980">
              <a:off x="1403906" y="3553305"/>
              <a:ext cx="27767" cy="8360"/>
            </a:xfrm>
            <a:custGeom>
              <a:avLst/>
              <a:gdLst/>
              <a:ahLst/>
              <a:cxnLst/>
              <a:rect l="l" t="t" r="r" b="b"/>
              <a:pathLst>
                <a:path w="372" h="112" extrusionOk="0">
                  <a:moveTo>
                    <a:pt x="188" y="1"/>
                  </a:moveTo>
                  <a:cubicBezTo>
                    <a:pt x="114" y="1"/>
                    <a:pt x="48" y="16"/>
                    <a:pt x="37" y="19"/>
                  </a:cubicBezTo>
                  <a:cubicBezTo>
                    <a:pt x="15" y="25"/>
                    <a:pt x="1" y="45"/>
                    <a:pt x="9" y="67"/>
                  </a:cubicBezTo>
                  <a:cubicBezTo>
                    <a:pt x="12" y="83"/>
                    <a:pt x="28" y="96"/>
                    <a:pt x="45" y="96"/>
                  </a:cubicBezTo>
                  <a:cubicBezTo>
                    <a:pt x="48" y="96"/>
                    <a:pt x="51" y="96"/>
                    <a:pt x="54" y="95"/>
                  </a:cubicBezTo>
                  <a:cubicBezTo>
                    <a:pt x="82" y="88"/>
                    <a:pt x="139" y="79"/>
                    <a:pt x="195" y="79"/>
                  </a:cubicBezTo>
                  <a:cubicBezTo>
                    <a:pt x="238" y="79"/>
                    <a:pt x="281" y="85"/>
                    <a:pt x="308" y="103"/>
                  </a:cubicBezTo>
                  <a:cubicBezTo>
                    <a:pt x="316" y="109"/>
                    <a:pt x="322" y="111"/>
                    <a:pt x="330" y="111"/>
                  </a:cubicBezTo>
                  <a:cubicBezTo>
                    <a:pt x="344" y="111"/>
                    <a:pt x="355" y="103"/>
                    <a:pt x="361" y="95"/>
                  </a:cubicBezTo>
                  <a:cubicBezTo>
                    <a:pt x="372" y="75"/>
                    <a:pt x="369" y="56"/>
                    <a:pt x="350" y="42"/>
                  </a:cubicBezTo>
                  <a:cubicBezTo>
                    <a:pt x="306" y="10"/>
                    <a:pt x="244" y="1"/>
                    <a:pt x="1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16"/>
            <p:cNvSpPr/>
            <p:nvPr/>
          </p:nvSpPr>
          <p:spPr>
            <a:xfrm rot="749980">
              <a:off x="1360019" y="3551272"/>
              <a:ext cx="27543" cy="8285"/>
            </a:xfrm>
            <a:custGeom>
              <a:avLst/>
              <a:gdLst/>
              <a:ahLst/>
              <a:cxnLst/>
              <a:rect l="l" t="t" r="r" b="b"/>
              <a:pathLst>
                <a:path w="369" h="111" extrusionOk="0">
                  <a:moveTo>
                    <a:pt x="188" y="0"/>
                  </a:moveTo>
                  <a:cubicBezTo>
                    <a:pt x="114" y="0"/>
                    <a:pt x="47" y="17"/>
                    <a:pt x="34" y="22"/>
                  </a:cubicBezTo>
                  <a:cubicBezTo>
                    <a:pt x="15" y="24"/>
                    <a:pt x="1" y="44"/>
                    <a:pt x="6" y="66"/>
                  </a:cubicBezTo>
                  <a:cubicBezTo>
                    <a:pt x="9" y="83"/>
                    <a:pt x="25" y="95"/>
                    <a:pt x="42" y="95"/>
                  </a:cubicBezTo>
                  <a:cubicBezTo>
                    <a:pt x="45" y="95"/>
                    <a:pt x="48" y="95"/>
                    <a:pt x="51" y="94"/>
                  </a:cubicBezTo>
                  <a:cubicBezTo>
                    <a:pt x="78" y="88"/>
                    <a:pt x="131" y="80"/>
                    <a:pt x="185" y="80"/>
                  </a:cubicBezTo>
                  <a:cubicBezTo>
                    <a:pt x="231" y="80"/>
                    <a:pt x="278" y="86"/>
                    <a:pt x="308" y="105"/>
                  </a:cubicBezTo>
                  <a:cubicBezTo>
                    <a:pt x="313" y="108"/>
                    <a:pt x="321" y="111"/>
                    <a:pt x="327" y="111"/>
                  </a:cubicBezTo>
                  <a:cubicBezTo>
                    <a:pt x="338" y="111"/>
                    <a:pt x="352" y="105"/>
                    <a:pt x="358" y="94"/>
                  </a:cubicBezTo>
                  <a:cubicBezTo>
                    <a:pt x="369" y="77"/>
                    <a:pt x="366" y="55"/>
                    <a:pt x="349" y="41"/>
                  </a:cubicBezTo>
                  <a:cubicBezTo>
                    <a:pt x="305" y="10"/>
                    <a:pt x="244" y="0"/>
                    <a:pt x="1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16"/>
            <p:cNvSpPr/>
            <p:nvPr/>
          </p:nvSpPr>
          <p:spPr>
            <a:xfrm rot="749980">
              <a:off x="1325778" y="3529843"/>
              <a:ext cx="27543" cy="8285"/>
            </a:xfrm>
            <a:custGeom>
              <a:avLst/>
              <a:gdLst/>
              <a:ahLst/>
              <a:cxnLst/>
              <a:rect l="l" t="t" r="r" b="b"/>
              <a:pathLst>
                <a:path w="369" h="111" extrusionOk="0">
                  <a:moveTo>
                    <a:pt x="189" y="0"/>
                  </a:moveTo>
                  <a:cubicBezTo>
                    <a:pt x="115" y="0"/>
                    <a:pt x="47" y="17"/>
                    <a:pt x="36" y="21"/>
                  </a:cubicBezTo>
                  <a:cubicBezTo>
                    <a:pt x="14" y="24"/>
                    <a:pt x="0" y="44"/>
                    <a:pt x="6" y="66"/>
                  </a:cubicBezTo>
                  <a:cubicBezTo>
                    <a:pt x="10" y="83"/>
                    <a:pt x="25" y="95"/>
                    <a:pt x="43" y="95"/>
                  </a:cubicBezTo>
                  <a:cubicBezTo>
                    <a:pt x="46" y="95"/>
                    <a:pt x="50" y="95"/>
                    <a:pt x="53" y="94"/>
                  </a:cubicBezTo>
                  <a:cubicBezTo>
                    <a:pt x="79" y="88"/>
                    <a:pt x="132" y="79"/>
                    <a:pt x="186" y="79"/>
                  </a:cubicBezTo>
                  <a:cubicBezTo>
                    <a:pt x="232" y="79"/>
                    <a:pt x="279" y="86"/>
                    <a:pt x="307" y="105"/>
                  </a:cubicBezTo>
                  <a:cubicBezTo>
                    <a:pt x="315" y="108"/>
                    <a:pt x="321" y="111"/>
                    <a:pt x="329" y="111"/>
                  </a:cubicBezTo>
                  <a:cubicBezTo>
                    <a:pt x="343" y="111"/>
                    <a:pt x="357" y="105"/>
                    <a:pt x="360" y="94"/>
                  </a:cubicBezTo>
                  <a:cubicBezTo>
                    <a:pt x="368" y="77"/>
                    <a:pt x="366" y="55"/>
                    <a:pt x="349" y="41"/>
                  </a:cubicBezTo>
                  <a:cubicBezTo>
                    <a:pt x="306" y="10"/>
                    <a:pt x="245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16"/>
            <p:cNvSpPr/>
            <p:nvPr/>
          </p:nvSpPr>
          <p:spPr>
            <a:xfrm rot="749980">
              <a:off x="1505219" y="3553593"/>
              <a:ext cx="27767" cy="8360"/>
            </a:xfrm>
            <a:custGeom>
              <a:avLst/>
              <a:gdLst/>
              <a:ahLst/>
              <a:cxnLst/>
              <a:rect l="l" t="t" r="r" b="b"/>
              <a:pathLst>
                <a:path w="372" h="112" extrusionOk="0">
                  <a:moveTo>
                    <a:pt x="189" y="1"/>
                  </a:moveTo>
                  <a:cubicBezTo>
                    <a:pt x="114" y="1"/>
                    <a:pt x="47" y="17"/>
                    <a:pt x="36" y="22"/>
                  </a:cubicBezTo>
                  <a:cubicBezTo>
                    <a:pt x="14" y="25"/>
                    <a:pt x="0" y="44"/>
                    <a:pt x="8" y="67"/>
                  </a:cubicBezTo>
                  <a:cubicBezTo>
                    <a:pt x="11" y="83"/>
                    <a:pt x="27" y="96"/>
                    <a:pt x="44" y="96"/>
                  </a:cubicBezTo>
                  <a:cubicBezTo>
                    <a:pt x="47" y="96"/>
                    <a:pt x="50" y="95"/>
                    <a:pt x="53" y="95"/>
                  </a:cubicBezTo>
                  <a:cubicBezTo>
                    <a:pt x="80" y="89"/>
                    <a:pt x="134" y="80"/>
                    <a:pt x="187" y="80"/>
                  </a:cubicBezTo>
                  <a:cubicBezTo>
                    <a:pt x="233" y="80"/>
                    <a:pt x="279" y="86"/>
                    <a:pt x="307" y="106"/>
                  </a:cubicBezTo>
                  <a:cubicBezTo>
                    <a:pt x="315" y="109"/>
                    <a:pt x="321" y="111"/>
                    <a:pt x="329" y="111"/>
                  </a:cubicBezTo>
                  <a:cubicBezTo>
                    <a:pt x="340" y="111"/>
                    <a:pt x="354" y="106"/>
                    <a:pt x="360" y="95"/>
                  </a:cubicBezTo>
                  <a:cubicBezTo>
                    <a:pt x="371" y="78"/>
                    <a:pt x="368" y="56"/>
                    <a:pt x="349" y="42"/>
                  </a:cubicBezTo>
                  <a:cubicBezTo>
                    <a:pt x="305" y="10"/>
                    <a:pt x="245" y="1"/>
                    <a:pt x="1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16"/>
            <p:cNvSpPr/>
            <p:nvPr/>
          </p:nvSpPr>
          <p:spPr>
            <a:xfrm rot="749980">
              <a:off x="1526890" y="3570350"/>
              <a:ext cx="27319" cy="8285"/>
            </a:xfrm>
            <a:custGeom>
              <a:avLst/>
              <a:gdLst/>
              <a:ahLst/>
              <a:cxnLst/>
              <a:rect l="l" t="t" r="r" b="b"/>
              <a:pathLst>
                <a:path w="366" h="111" extrusionOk="0">
                  <a:moveTo>
                    <a:pt x="186" y="0"/>
                  </a:moveTo>
                  <a:cubicBezTo>
                    <a:pt x="111" y="0"/>
                    <a:pt x="43" y="17"/>
                    <a:pt x="31" y="21"/>
                  </a:cubicBezTo>
                  <a:cubicBezTo>
                    <a:pt x="11" y="24"/>
                    <a:pt x="0" y="46"/>
                    <a:pt x="3" y="66"/>
                  </a:cubicBezTo>
                  <a:cubicBezTo>
                    <a:pt x="7" y="84"/>
                    <a:pt x="21" y="96"/>
                    <a:pt x="37" y="96"/>
                  </a:cubicBezTo>
                  <a:cubicBezTo>
                    <a:pt x="41" y="96"/>
                    <a:pt x="46" y="96"/>
                    <a:pt x="50" y="94"/>
                  </a:cubicBezTo>
                  <a:cubicBezTo>
                    <a:pt x="76" y="88"/>
                    <a:pt x="129" y="79"/>
                    <a:pt x="182" y="79"/>
                  </a:cubicBezTo>
                  <a:cubicBezTo>
                    <a:pt x="228" y="79"/>
                    <a:pt x="274" y="86"/>
                    <a:pt x="304" y="105"/>
                  </a:cubicBezTo>
                  <a:cubicBezTo>
                    <a:pt x="310" y="108"/>
                    <a:pt x="318" y="111"/>
                    <a:pt x="324" y="111"/>
                  </a:cubicBezTo>
                  <a:cubicBezTo>
                    <a:pt x="335" y="111"/>
                    <a:pt x="349" y="108"/>
                    <a:pt x="357" y="94"/>
                  </a:cubicBezTo>
                  <a:cubicBezTo>
                    <a:pt x="366" y="77"/>
                    <a:pt x="363" y="55"/>
                    <a:pt x="346" y="41"/>
                  </a:cubicBezTo>
                  <a:cubicBezTo>
                    <a:pt x="303" y="10"/>
                    <a:pt x="242" y="0"/>
                    <a:pt x="1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16"/>
            <p:cNvSpPr/>
            <p:nvPr/>
          </p:nvSpPr>
          <p:spPr>
            <a:xfrm rot="749980">
              <a:off x="1366303" y="3530526"/>
              <a:ext cx="27841" cy="8285"/>
            </a:xfrm>
            <a:custGeom>
              <a:avLst/>
              <a:gdLst/>
              <a:ahLst/>
              <a:cxnLst/>
              <a:rect l="l" t="t" r="r" b="b"/>
              <a:pathLst>
                <a:path w="373" h="111" extrusionOk="0">
                  <a:moveTo>
                    <a:pt x="190" y="0"/>
                  </a:moveTo>
                  <a:cubicBezTo>
                    <a:pt x="115" y="0"/>
                    <a:pt x="48" y="17"/>
                    <a:pt x="37" y="21"/>
                  </a:cubicBezTo>
                  <a:cubicBezTo>
                    <a:pt x="15" y="24"/>
                    <a:pt x="1" y="47"/>
                    <a:pt x="9" y="66"/>
                  </a:cubicBezTo>
                  <a:cubicBezTo>
                    <a:pt x="12" y="84"/>
                    <a:pt x="26" y="96"/>
                    <a:pt x="42" y="96"/>
                  </a:cubicBezTo>
                  <a:cubicBezTo>
                    <a:pt x="46" y="96"/>
                    <a:pt x="50" y="96"/>
                    <a:pt x="54" y="94"/>
                  </a:cubicBezTo>
                  <a:cubicBezTo>
                    <a:pt x="81" y="88"/>
                    <a:pt x="135" y="80"/>
                    <a:pt x="188" y="80"/>
                  </a:cubicBezTo>
                  <a:cubicBezTo>
                    <a:pt x="234" y="80"/>
                    <a:pt x="279" y="86"/>
                    <a:pt x="308" y="105"/>
                  </a:cubicBezTo>
                  <a:cubicBezTo>
                    <a:pt x="316" y="108"/>
                    <a:pt x="322" y="111"/>
                    <a:pt x="330" y="111"/>
                  </a:cubicBezTo>
                  <a:cubicBezTo>
                    <a:pt x="344" y="111"/>
                    <a:pt x="358" y="105"/>
                    <a:pt x="361" y="94"/>
                  </a:cubicBezTo>
                  <a:cubicBezTo>
                    <a:pt x="372" y="77"/>
                    <a:pt x="369" y="55"/>
                    <a:pt x="350" y="41"/>
                  </a:cubicBezTo>
                  <a:cubicBezTo>
                    <a:pt x="306" y="10"/>
                    <a:pt x="246" y="0"/>
                    <a:pt x="1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16"/>
            <p:cNvSpPr/>
            <p:nvPr/>
          </p:nvSpPr>
          <p:spPr>
            <a:xfrm rot="749980">
              <a:off x="1412538" y="3535699"/>
              <a:ext cx="27543" cy="8435"/>
            </a:xfrm>
            <a:custGeom>
              <a:avLst/>
              <a:gdLst/>
              <a:ahLst/>
              <a:cxnLst/>
              <a:rect l="l" t="t" r="r" b="b"/>
              <a:pathLst>
                <a:path w="369" h="113" extrusionOk="0">
                  <a:moveTo>
                    <a:pt x="186" y="1"/>
                  </a:moveTo>
                  <a:cubicBezTo>
                    <a:pt x="112" y="1"/>
                    <a:pt x="45" y="17"/>
                    <a:pt x="34" y="21"/>
                  </a:cubicBezTo>
                  <a:cubicBezTo>
                    <a:pt x="11" y="23"/>
                    <a:pt x="0" y="46"/>
                    <a:pt x="6" y="65"/>
                  </a:cubicBezTo>
                  <a:cubicBezTo>
                    <a:pt x="8" y="83"/>
                    <a:pt x="23" y="96"/>
                    <a:pt x="39" y="96"/>
                  </a:cubicBezTo>
                  <a:cubicBezTo>
                    <a:pt x="43" y="96"/>
                    <a:pt x="47" y="95"/>
                    <a:pt x="51" y="93"/>
                  </a:cubicBezTo>
                  <a:cubicBezTo>
                    <a:pt x="78" y="88"/>
                    <a:pt x="134" y="80"/>
                    <a:pt x="189" y="80"/>
                  </a:cubicBezTo>
                  <a:cubicBezTo>
                    <a:pt x="234" y="80"/>
                    <a:pt x="278" y="85"/>
                    <a:pt x="307" y="104"/>
                  </a:cubicBezTo>
                  <a:cubicBezTo>
                    <a:pt x="313" y="107"/>
                    <a:pt x="321" y="113"/>
                    <a:pt x="327" y="113"/>
                  </a:cubicBezTo>
                  <a:cubicBezTo>
                    <a:pt x="338" y="113"/>
                    <a:pt x="352" y="104"/>
                    <a:pt x="357" y="93"/>
                  </a:cubicBezTo>
                  <a:cubicBezTo>
                    <a:pt x="369" y="76"/>
                    <a:pt x="366" y="57"/>
                    <a:pt x="349" y="43"/>
                  </a:cubicBezTo>
                  <a:cubicBezTo>
                    <a:pt x="304" y="10"/>
                    <a:pt x="243" y="1"/>
                    <a:pt x="1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16"/>
            <p:cNvSpPr/>
            <p:nvPr/>
          </p:nvSpPr>
          <p:spPr>
            <a:xfrm rot="749980">
              <a:off x="1454177" y="3543119"/>
              <a:ext cx="27767" cy="8360"/>
            </a:xfrm>
            <a:custGeom>
              <a:avLst/>
              <a:gdLst/>
              <a:ahLst/>
              <a:cxnLst/>
              <a:rect l="l" t="t" r="r" b="b"/>
              <a:pathLst>
                <a:path w="372" h="112" extrusionOk="0">
                  <a:moveTo>
                    <a:pt x="187" y="1"/>
                  </a:moveTo>
                  <a:cubicBezTo>
                    <a:pt x="114" y="1"/>
                    <a:pt x="48" y="16"/>
                    <a:pt x="37" y="19"/>
                  </a:cubicBezTo>
                  <a:cubicBezTo>
                    <a:pt x="15" y="25"/>
                    <a:pt x="1" y="45"/>
                    <a:pt x="9" y="67"/>
                  </a:cubicBezTo>
                  <a:cubicBezTo>
                    <a:pt x="11" y="83"/>
                    <a:pt x="28" y="96"/>
                    <a:pt x="45" y="96"/>
                  </a:cubicBezTo>
                  <a:cubicBezTo>
                    <a:pt x="48" y="96"/>
                    <a:pt x="51" y="96"/>
                    <a:pt x="54" y="95"/>
                  </a:cubicBezTo>
                  <a:cubicBezTo>
                    <a:pt x="82" y="89"/>
                    <a:pt x="139" y="79"/>
                    <a:pt x="194" y="79"/>
                  </a:cubicBezTo>
                  <a:cubicBezTo>
                    <a:pt x="238" y="79"/>
                    <a:pt x="281" y="85"/>
                    <a:pt x="308" y="103"/>
                  </a:cubicBezTo>
                  <a:cubicBezTo>
                    <a:pt x="316" y="109"/>
                    <a:pt x="321" y="111"/>
                    <a:pt x="330" y="111"/>
                  </a:cubicBezTo>
                  <a:cubicBezTo>
                    <a:pt x="344" y="111"/>
                    <a:pt x="355" y="109"/>
                    <a:pt x="361" y="95"/>
                  </a:cubicBezTo>
                  <a:cubicBezTo>
                    <a:pt x="372" y="75"/>
                    <a:pt x="369" y="56"/>
                    <a:pt x="349" y="42"/>
                  </a:cubicBezTo>
                  <a:cubicBezTo>
                    <a:pt x="306" y="10"/>
                    <a:pt x="244" y="1"/>
                    <a:pt x="1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16"/>
            <p:cNvSpPr/>
            <p:nvPr/>
          </p:nvSpPr>
          <p:spPr>
            <a:xfrm rot="749980">
              <a:off x="1445871" y="3561233"/>
              <a:ext cx="27767" cy="8435"/>
            </a:xfrm>
            <a:custGeom>
              <a:avLst/>
              <a:gdLst/>
              <a:ahLst/>
              <a:cxnLst/>
              <a:rect l="l" t="t" r="r" b="b"/>
              <a:pathLst>
                <a:path w="372" h="113" extrusionOk="0">
                  <a:moveTo>
                    <a:pt x="189" y="1"/>
                  </a:moveTo>
                  <a:cubicBezTo>
                    <a:pt x="115" y="1"/>
                    <a:pt x="48" y="18"/>
                    <a:pt x="37" y="21"/>
                  </a:cubicBezTo>
                  <a:cubicBezTo>
                    <a:pt x="15" y="23"/>
                    <a:pt x="1" y="46"/>
                    <a:pt x="9" y="65"/>
                  </a:cubicBezTo>
                  <a:cubicBezTo>
                    <a:pt x="11" y="83"/>
                    <a:pt x="26" y="96"/>
                    <a:pt x="42" y="96"/>
                  </a:cubicBezTo>
                  <a:cubicBezTo>
                    <a:pt x="46" y="96"/>
                    <a:pt x="50" y="95"/>
                    <a:pt x="54" y="93"/>
                  </a:cubicBezTo>
                  <a:cubicBezTo>
                    <a:pt x="82" y="89"/>
                    <a:pt x="137" y="80"/>
                    <a:pt x="192" y="80"/>
                  </a:cubicBezTo>
                  <a:cubicBezTo>
                    <a:pt x="236" y="80"/>
                    <a:pt x="280" y="86"/>
                    <a:pt x="308" y="104"/>
                  </a:cubicBezTo>
                  <a:cubicBezTo>
                    <a:pt x="316" y="107"/>
                    <a:pt x="322" y="113"/>
                    <a:pt x="330" y="113"/>
                  </a:cubicBezTo>
                  <a:cubicBezTo>
                    <a:pt x="341" y="113"/>
                    <a:pt x="355" y="104"/>
                    <a:pt x="361" y="93"/>
                  </a:cubicBezTo>
                  <a:cubicBezTo>
                    <a:pt x="372" y="76"/>
                    <a:pt x="369" y="57"/>
                    <a:pt x="350" y="43"/>
                  </a:cubicBezTo>
                  <a:cubicBezTo>
                    <a:pt x="306" y="10"/>
                    <a:pt x="246" y="1"/>
                    <a:pt x="1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16"/>
            <p:cNvSpPr/>
            <p:nvPr/>
          </p:nvSpPr>
          <p:spPr>
            <a:xfrm rot="749980">
              <a:off x="1483288" y="3564915"/>
              <a:ext cx="27543" cy="8360"/>
            </a:xfrm>
            <a:custGeom>
              <a:avLst/>
              <a:gdLst/>
              <a:ahLst/>
              <a:cxnLst/>
              <a:rect l="l" t="t" r="r" b="b"/>
              <a:pathLst>
                <a:path w="369" h="112" extrusionOk="0">
                  <a:moveTo>
                    <a:pt x="189" y="1"/>
                  </a:moveTo>
                  <a:cubicBezTo>
                    <a:pt x="115" y="1"/>
                    <a:pt x="48" y="17"/>
                    <a:pt x="36" y="22"/>
                  </a:cubicBezTo>
                  <a:cubicBezTo>
                    <a:pt x="14" y="25"/>
                    <a:pt x="0" y="47"/>
                    <a:pt x="6" y="67"/>
                  </a:cubicBezTo>
                  <a:cubicBezTo>
                    <a:pt x="10" y="85"/>
                    <a:pt x="24" y="97"/>
                    <a:pt x="40" y="97"/>
                  </a:cubicBezTo>
                  <a:cubicBezTo>
                    <a:pt x="44" y="97"/>
                    <a:pt x="49" y="96"/>
                    <a:pt x="53" y="95"/>
                  </a:cubicBezTo>
                  <a:cubicBezTo>
                    <a:pt x="79" y="89"/>
                    <a:pt x="132" y="80"/>
                    <a:pt x="186" y="80"/>
                  </a:cubicBezTo>
                  <a:cubicBezTo>
                    <a:pt x="232" y="80"/>
                    <a:pt x="279" y="86"/>
                    <a:pt x="307" y="106"/>
                  </a:cubicBezTo>
                  <a:cubicBezTo>
                    <a:pt x="315" y="109"/>
                    <a:pt x="321" y="111"/>
                    <a:pt x="329" y="111"/>
                  </a:cubicBezTo>
                  <a:cubicBezTo>
                    <a:pt x="343" y="111"/>
                    <a:pt x="357" y="109"/>
                    <a:pt x="360" y="95"/>
                  </a:cubicBezTo>
                  <a:cubicBezTo>
                    <a:pt x="368" y="78"/>
                    <a:pt x="366" y="56"/>
                    <a:pt x="349" y="42"/>
                  </a:cubicBezTo>
                  <a:cubicBezTo>
                    <a:pt x="306" y="10"/>
                    <a:pt x="245" y="1"/>
                    <a:pt x="1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16"/>
            <p:cNvSpPr/>
            <p:nvPr/>
          </p:nvSpPr>
          <p:spPr>
            <a:xfrm rot="749980">
              <a:off x="1485998" y="3686749"/>
              <a:ext cx="605195" cy="444267"/>
            </a:xfrm>
            <a:custGeom>
              <a:avLst/>
              <a:gdLst/>
              <a:ahLst/>
              <a:cxnLst/>
              <a:rect l="l" t="t" r="r" b="b"/>
              <a:pathLst>
                <a:path w="8108" h="5952" extrusionOk="0">
                  <a:moveTo>
                    <a:pt x="4258" y="0"/>
                  </a:moveTo>
                  <a:cubicBezTo>
                    <a:pt x="3879" y="0"/>
                    <a:pt x="3861" y="1395"/>
                    <a:pt x="3616" y="1544"/>
                  </a:cubicBezTo>
                  <a:cubicBezTo>
                    <a:pt x="3351" y="1700"/>
                    <a:pt x="1702" y="1809"/>
                    <a:pt x="1702" y="1809"/>
                  </a:cubicBezTo>
                  <a:cubicBezTo>
                    <a:pt x="1702" y="1809"/>
                    <a:pt x="907" y="958"/>
                    <a:pt x="586" y="797"/>
                  </a:cubicBezTo>
                  <a:cubicBezTo>
                    <a:pt x="574" y="790"/>
                    <a:pt x="561" y="787"/>
                    <a:pt x="549" y="787"/>
                  </a:cubicBezTo>
                  <a:cubicBezTo>
                    <a:pt x="245" y="787"/>
                    <a:pt x="0" y="2604"/>
                    <a:pt x="0" y="2604"/>
                  </a:cubicBezTo>
                  <a:cubicBezTo>
                    <a:pt x="51" y="4366"/>
                    <a:pt x="820" y="5952"/>
                    <a:pt x="3455" y="5952"/>
                  </a:cubicBezTo>
                  <a:cubicBezTo>
                    <a:pt x="3720" y="5952"/>
                    <a:pt x="4005" y="5936"/>
                    <a:pt x="4310" y="5902"/>
                  </a:cubicBezTo>
                  <a:cubicBezTo>
                    <a:pt x="7318" y="5567"/>
                    <a:pt x="8107" y="2395"/>
                    <a:pt x="7443" y="2130"/>
                  </a:cubicBezTo>
                  <a:cubicBezTo>
                    <a:pt x="7044" y="1968"/>
                    <a:pt x="5956" y="2130"/>
                    <a:pt x="5530" y="1650"/>
                  </a:cubicBezTo>
                  <a:cubicBezTo>
                    <a:pt x="5106" y="1173"/>
                    <a:pt x="4835" y="294"/>
                    <a:pt x="4358" y="29"/>
                  </a:cubicBezTo>
                  <a:cubicBezTo>
                    <a:pt x="4322" y="9"/>
                    <a:pt x="4289" y="0"/>
                    <a:pt x="42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16"/>
            <p:cNvSpPr/>
            <p:nvPr/>
          </p:nvSpPr>
          <p:spPr>
            <a:xfrm rot="749980">
              <a:off x="1480005" y="3673454"/>
              <a:ext cx="175931" cy="166152"/>
            </a:xfrm>
            <a:custGeom>
              <a:avLst/>
              <a:gdLst/>
              <a:ahLst/>
              <a:cxnLst/>
              <a:rect l="l" t="t" r="r" b="b"/>
              <a:pathLst>
                <a:path w="2357" h="2226" extrusionOk="0">
                  <a:moveTo>
                    <a:pt x="733" y="1"/>
                  </a:moveTo>
                  <a:cubicBezTo>
                    <a:pt x="658" y="1"/>
                    <a:pt x="589" y="19"/>
                    <a:pt x="530" y="61"/>
                  </a:cubicBezTo>
                  <a:cubicBezTo>
                    <a:pt x="0" y="429"/>
                    <a:pt x="452" y="2225"/>
                    <a:pt x="452" y="2225"/>
                  </a:cubicBezTo>
                  <a:cubicBezTo>
                    <a:pt x="452" y="2225"/>
                    <a:pt x="2146" y="1453"/>
                    <a:pt x="2285" y="1271"/>
                  </a:cubicBezTo>
                  <a:cubicBezTo>
                    <a:pt x="2357" y="1175"/>
                    <a:pt x="1334" y="1"/>
                    <a:pt x="7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16"/>
            <p:cNvSpPr/>
            <p:nvPr/>
          </p:nvSpPr>
          <p:spPr>
            <a:xfrm rot="749980">
              <a:off x="1792069" y="3685220"/>
              <a:ext cx="127115" cy="127115"/>
            </a:xfrm>
            <a:custGeom>
              <a:avLst/>
              <a:gdLst/>
              <a:ahLst/>
              <a:cxnLst/>
              <a:rect l="l" t="t" r="r" b="b"/>
              <a:pathLst>
                <a:path w="1703" h="1703" extrusionOk="0">
                  <a:moveTo>
                    <a:pt x="738" y="1"/>
                  </a:moveTo>
                  <a:cubicBezTo>
                    <a:pt x="715" y="1"/>
                    <a:pt x="691" y="3"/>
                    <a:pt x="668" y="6"/>
                  </a:cubicBezTo>
                  <a:cubicBezTo>
                    <a:pt x="160" y="82"/>
                    <a:pt x="1" y="1703"/>
                    <a:pt x="1" y="1703"/>
                  </a:cubicBezTo>
                  <a:cubicBezTo>
                    <a:pt x="1" y="1703"/>
                    <a:pt x="1703" y="1574"/>
                    <a:pt x="1703" y="1387"/>
                  </a:cubicBezTo>
                  <a:cubicBezTo>
                    <a:pt x="1703" y="1283"/>
                    <a:pt x="1343" y="1"/>
                    <a:pt x="7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16"/>
            <p:cNvSpPr/>
            <p:nvPr/>
          </p:nvSpPr>
          <p:spPr>
            <a:xfrm rot="749980">
              <a:off x="1547376" y="3850225"/>
              <a:ext cx="543616" cy="327976"/>
            </a:xfrm>
            <a:custGeom>
              <a:avLst/>
              <a:gdLst/>
              <a:ahLst/>
              <a:cxnLst/>
              <a:rect l="l" t="t" r="r" b="b"/>
              <a:pathLst>
                <a:path w="7283" h="4394" extrusionOk="0">
                  <a:moveTo>
                    <a:pt x="6113" y="1"/>
                  </a:moveTo>
                  <a:cubicBezTo>
                    <a:pt x="6113" y="1"/>
                    <a:pt x="6012" y="2137"/>
                    <a:pt x="4996" y="2137"/>
                  </a:cubicBezTo>
                  <a:cubicBezTo>
                    <a:pt x="4961" y="2137"/>
                    <a:pt x="4926" y="2134"/>
                    <a:pt x="4889" y="2129"/>
                  </a:cubicBezTo>
                  <a:cubicBezTo>
                    <a:pt x="4366" y="2055"/>
                    <a:pt x="3504" y="1875"/>
                    <a:pt x="2621" y="1875"/>
                  </a:cubicBezTo>
                  <a:cubicBezTo>
                    <a:pt x="1621" y="1875"/>
                    <a:pt x="594" y="2106"/>
                    <a:pt x="1" y="2980"/>
                  </a:cubicBezTo>
                  <a:cubicBezTo>
                    <a:pt x="1" y="2980"/>
                    <a:pt x="1242" y="4394"/>
                    <a:pt x="2895" y="4394"/>
                  </a:cubicBezTo>
                  <a:cubicBezTo>
                    <a:pt x="3485" y="4394"/>
                    <a:pt x="4128" y="4214"/>
                    <a:pt x="4785" y="3725"/>
                  </a:cubicBezTo>
                  <a:cubicBezTo>
                    <a:pt x="7282" y="1864"/>
                    <a:pt x="6431" y="428"/>
                    <a:pt x="61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16"/>
            <p:cNvSpPr/>
            <p:nvPr/>
          </p:nvSpPr>
          <p:spPr>
            <a:xfrm rot="749980">
              <a:off x="1945164" y="3880968"/>
              <a:ext cx="136370" cy="101886"/>
            </a:xfrm>
            <a:custGeom>
              <a:avLst/>
              <a:gdLst/>
              <a:ahLst/>
              <a:cxnLst/>
              <a:rect l="l" t="t" r="r" b="b"/>
              <a:pathLst>
                <a:path w="1827" h="1365" extrusionOk="0">
                  <a:moveTo>
                    <a:pt x="1202" y="1"/>
                  </a:moveTo>
                  <a:cubicBezTo>
                    <a:pt x="960" y="1"/>
                    <a:pt x="738" y="181"/>
                    <a:pt x="738" y="181"/>
                  </a:cubicBezTo>
                  <a:cubicBezTo>
                    <a:pt x="0" y="796"/>
                    <a:pt x="561" y="1365"/>
                    <a:pt x="1071" y="1365"/>
                  </a:cubicBezTo>
                  <a:cubicBezTo>
                    <a:pt x="1112" y="1365"/>
                    <a:pt x="1153" y="1361"/>
                    <a:pt x="1193" y="1353"/>
                  </a:cubicBezTo>
                  <a:cubicBezTo>
                    <a:pt x="1723" y="1247"/>
                    <a:pt x="1826" y="452"/>
                    <a:pt x="1511" y="131"/>
                  </a:cubicBezTo>
                  <a:cubicBezTo>
                    <a:pt x="1415" y="34"/>
                    <a:pt x="1307" y="1"/>
                    <a:pt x="12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16"/>
            <p:cNvSpPr/>
            <p:nvPr/>
          </p:nvSpPr>
          <p:spPr>
            <a:xfrm rot="749980">
              <a:off x="1676946" y="3826588"/>
              <a:ext cx="74194" cy="80538"/>
            </a:xfrm>
            <a:custGeom>
              <a:avLst/>
              <a:gdLst/>
              <a:ahLst/>
              <a:cxnLst/>
              <a:rect l="l" t="t" r="r" b="b"/>
              <a:pathLst>
                <a:path w="994" h="1079" extrusionOk="0">
                  <a:moveTo>
                    <a:pt x="576" y="0"/>
                  </a:moveTo>
                  <a:cubicBezTo>
                    <a:pt x="571" y="0"/>
                    <a:pt x="565" y="2"/>
                    <a:pt x="559" y="5"/>
                  </a:cubicBezTo>
                  <a:cubicBezTo>
                    <a:pt x="539" y="10"/>
                    <a:pt x="528" y="33"/>
                    <a:pt x="539" y="52"/>
                  </a:cubicBezTo>
                  <a:cubicBezTo>
                    <a:pt x="693" y="409"/>
                    <a:pt x="849" y="939"/>
                    <a:pt x="721" y="998"/>
                  </a:cubicBezTo>
                  <a:cubicBezTo>
                    <a:pt x="708" y="1004"/>
                    <a:pt x="694" y="1006"/>
                    <a:pt x="678" y="1006"/>
                  </a:cubicBezTo>
                  <a:cubicBezTo>
                    <a:pt x="519" y="1006"/>
                    <a:pt x="231" y="722"/>
                    <a:pt x="73" y="521"/>
                  </a:cubicBezTo>
                  <a:cubicBezTo>
                    <a:pt x="69" y="512"/>
                    <a:pt x="59" y="508"/>
                    <a:pt x="48" y="508"/>
                  </a:cubicBezTo>
                  <a:cubicBezTo>
                    <a:pt x="40" y="508"/>
                    <a:pt x="31" y="510"/>
                    <a:pt x="23" y="515"/>
                  </a:cubicBezTo>
                  <a:cubicBezTo>
                    <a:pt x="4" y="524"/>
                    <a:pt x="1" y="549"/>
                    <a:pt x="15" y="566"/>
                  </a:cubicBezTo>
                  <a:cubicBezTo>
                    <a:pt x="59" y="621"/>
                    <a:pt x="430" y="1079"/>
                    <a:pt x="679" y="1079"/>
                  </a:cubicBezTo>
                  <a:cubicBezTo>
                    <a:pt x="701" y="1079"/>
                    <a:pt x="726" y="1076"/>
                    <a:pt x="751" y="1068"/>
                  </a:cubicBezTo>
                  <a:cubicBezTo>
                    <a:pt x="994" y="956"/>
                    <a:pt x="673" y="178"/>
                    <a:pt x="609" y="24"/>
                  </a:cubicBezTo>
                  <a:cubicBezTo>
                    <a:pt x="603" y="10"/>
                    <a:pt x="591" y="0"/>
                    <a:pt x="5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16"/>
            <p:cNvSpPr/>
            <p:nvPr/>
          </p:nvSpPr>
          <p:spPr>
            <a:xfrm rot="749980">
              <a:off x="1818902" y="3817690"/>
              <a:ext cx="59415" cy="76881"/>
            </a:xfrm>
            <a:custGeom>
              <a:avLst/>
              <a:gdLst/>
              <a:ahLst/>
              <a:cxnLst/>
              <a:rect l="l" t="t" r="r" b="b"/>
              <a:pathLst>
                <a:path w="796" h="1030" extrusionOk="0">
                  <a:moveTo>
                    <a:pt x="578" y="1"/>
                  </a:moveTo>
                  <a:cubicBezTo>
                    <a:pt x="574" y="1"/>
                    <a:pt x="570" y="1"/>
                    <a:pt x="566" y="3"/>
                  </a:cubicBezTo>
                  <a:cubicBezTo>
                    <a:pt x="544" y="6"/>
                    <a:pt x="530" y="25"/>
                    <a:pt x="539" y="48"/>
                  </a:cubicBezTo>
                  <a:cubicBezTo>
                    <a:pt x="603" y="332"/>
                    <a:pt x="692" y="829"/>
                    <a:pt x="622" y="940"/>
                  </a:cubicBezTo>
                  <a:cubicBezTo>
                    <a:pt x="614" y="952"/>
                    <a:pt x="608" y="954"/>
                    <a:pt x="603" y="954"/>
                  </a:cubicBezTo>
                  <a:cubicBezTo>
                    <a:pt x="599" y="955"/>
                    <a:pt x="596" y="956"/>
                    <a:pt x="592" y="956"/>
                  </a:cubicBezTo>
                  <a:cubicBezTo>
                    <a:pt x="480" y="956"/>
                    <a:pt x="227" y="602"/>
                    <a:pt x="78" y="343"/>
                  </a:cubicBezTo>
                  <a:cubicBezTo>
                    <a:pt x="71" y="332"/>
                    <a:pt x="56" y="324"/>
                    <a:pt x="43" y="324"/>
                  </a:cubicBezTo>
                  <a:cubicBezTo>
                    <a:pt x="37" y="324"/>
                    <a:pt x="30" y="326"/>
                    <a:pt x="25" y="329"/>
                  </a:cubicBezTo>
                  <a:cubicBezTo>
                    <a:pt x="8" y="341"/>
                    <a:pt x="0" y="366"/>
                    <a:pt x="11" y="382"/>
                  </a:cubicBezTo>
                  <a:cubicBezTo>
                    <a:pt x="73" y="494"/>
                    <a:pt x="393" y="1030"/>
                    <a:pt x="597" y="1030"/>
                  </a:cubicBezTo>
                  <a:cubicBezTo>
                    <a:pt x="601" y="1030"/>
                    <a:pt x="606" y="1028"/>
                    <a:pt x="613" y="1028"/>
                  </a:cubicBezTo>
                  <a:cubicBezTo>
                    <a:pt x="616" y="1028"/>
                    <a:pt x="620" y="1029"/>
                    <a:pt x="625" y="1030"/>
                  </a:cubicBezTo>
                  <a:cubicBezTo>
                    <a:pt x="642" y="1027"/>
                    <a:pt x="667" y="1013"/>
                    <a:pt x="686" y="982"/>
                  </a:cubicBezTo>
                  <a:cubicBezTo>
                    <a:pt x="795" y="804"/>
                    <a:pt x="631" y="106"/>
                    <a:pt x="611" y="31"/>
                  </a:cubicBezTo>
                  <a:cubicBezTo>
                    <a:pt x="609" y="13"/>
                    <a:pt x="594" y="1"/>
                    <a:pt x="5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16"/>
            <p:cNvSpPr/>
            <p:nvPr/>
          </p:nvSpPr>
          <p:spPr>
            <a:xfrm rot="749980">
              <a:off x="1741223" y="4027076"/>
              <a:ext cx="61281" cy="72179"/>
            </a:xfrm>
            <a:custGeom>
              <a:avLst/>
              <a:gdLst/>
              <a:ahLst/>
              <a:cxnLst/>
              <a:rect l="l" t="t" r="r" b="b"/>
              <a:pathLst>
                <a:path w="821" h="967" extrusionOk="0">
                  <a:moveTo>
                    <a:pt x="129" y="1"/>
                  </a:moveTo>
                  <a:cubicBezTo>
                    <a:pt x="109" y="1"/>
                    <a:pt x="95" y="14"/>
                    <a:pt x="93" y="32"/>
                  </a:cubicBezTo>
                  <a:cubicBezTo>
                    <a:pt x="84" y="101"/>
                    <a:pt x="0" y="746"/>
                    <a:pt x="151" y="919"/>
                  </a:cubicBezTo>
                  <a:cubicBezTo>
                    <a:pt x="179" y="949"/>
                    <a:pt x="215" y="966"/>
                    <a:pt x="252" y="966"/>
                  </a:cubicBezTo>
                  <a:cubicBezTo>
                    <a:pt x="514" y="966"/>
                    <a:pt x="787" y="308"/>
                    <a:pt x="815" y="230"/>
                  </a:cubicBezTo>
                  <a:cubicBezTo>
                    <a:pt x="821" y="213"/>
                    <a:pt x="815" y="188"/>
                    <a:pt x="793" y="182"/>
                  </a:cubicBezTo>
                  <a:cubicBezTo>
                    <a:pt x="788" y="180"/>
                    <a:pt x="783" y="179"/>
                    <a:pt x="778" y="179"/>
                  </a:cubicBezTo>
                  <a:cubicBezTo>
                    <a:pt x="764" y="179"/>
                    <a:pt x="749" y="187"/>
                    <a:pt x="745" y="202"/>
                  </a:cubicBezTo>
                  <a:cubicBezTo>
                    <a:pt x="639" y="467"/>
                    <a:pt x="411" y="888"/>
                    <a:pt x="252" y="888"/>
                  </a:cubicBezTo>
                  <a:cubicBezTo>
                    <a:pt x="235" y="888"/>
                    <a:pt x="221" y="883"/>
                    <a:pt x="207" y="869"/>
                  </a:cubicBezTo>
                  <a:cubicBezTo>
                    <a:pt x="98" y="743"/>
                    <a:pt x="140" y="230"/>
                    <a:pt x="165" y="43"/>
                  </a:cubicBezTo>
                  <a:cubicBezTo>
                    <a:pt x="168" y="20"/>
                    <a:pt x="154" y="4"/>
                    <a:pt x="134" y="1"/>
                  </a:cubicBezTo>
                  <a:cubicBezTo>
                    <a:pt x="132" y="1"/>
                    <a:pt x="131" y="1"/>
                    <a:pt x="1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16"/>
            <p:cNvSpPr/>
            <p:nvPr/>
          </p:nvSpPr>
          <p:spPr>
            <a:xfrm rot="749980">
              <a:off x="1424200" y="4030455"/>
              <a:ext cx="389630" cy="131444"/>
            </a:xfrm>
            <a:custGeom>
              <a:avLst/>
              <a:gdLst/>
              <a:ahLst/>
              <a:cxnLst/>
              <a:rect l="l" t="t" r="r" b="b"/>
              <a:pathLst>
                <a:path w="5220" h="1761" extrusionOk="0">
                  <a:moveTo>
                    <a:pt x="1430" y="1"/>
                  </a:moveTo>
                  <a:cubicBezTo>
                    <a:pt x="558" y="1"/>
                    <a:pt x="55" y="1200"/>
                    <a:pt x="55" y="1200"/>
                  </a:cubicBezTo>
                  <a:cubicBezTo>
                    <a:pt x="1" y="1626"/>
                    <a:pt x="788" y="1760"/>
                    <a:pt x="1740" y="1760"/>
                  </a:cubicBezTo>
                  <a:cubicBezTo>
                    <a:pt x="3268" y="1760"/>
                    <a:pt x="5220" y="1412"/>
                    <a:pt x="4781" y="1364"/>
                  </a:cubicBezTo>
                  <a:cubicBezTo>
                    <a:pt x="4073" y="1283"/>
                    <a:pt x="2410" y="61"/>
                    <a:pt x="1495" y="3"/>
                  </a:cubicBezTo>
                  <a:cubicBezTo>
                    <a:pt x="1473" y="1"/>
                    <a:pt x="1452" y="1"/>
                    <a:pt x="14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16"/>
            <p:cNvSpPr/>
            <p:nvPr/>
          </p:nvSpPr>
          <p:spPr>
            <a:xfrm rot="749980">
              <a:off x="1695098" y="4074935"/>
              <a:ext cx="301403" cy="132638"/>
            </a:xfrm>
            <a:custGeom>
              <a:avLst/>
              <a:gdLst/>
              <a:ahLst/>
              <a:cxnLst/>
              <a:rect l="l" t="t" r="r" b="b"/>
              <a:pathLst>
                <a:path w="4038" h="1777" extrusionOk="0">
                  <a:moveTo>
                    <a:pt x="3086" y="0"/>
                  </a:moveTo>
                  <a:cubicBezTo>
                    <a:pt x="3078" y="0"/>
                    <a:pt x="3071" y="1"/>
                    <a:pt x="3063" y="1"/>
                  </a:cubicBezTo>
                  <a:cubicBezTo>
                    <a:pt x="2368" y="15"/>
                    <a:pt x="932" y="1418"/>
                    <a:pt x="262" y="1641"/>
                  </a:cubicBezTo>
                  <a:cubicBezTo>
                    <a:pt x="0" y="1728"/>
                    <a:pt x="461" y="1777"/>
                    <a:pt x="1135" y="1777"/>
                  </a:cubicBezTo>
                  <a:cubicBezTo>
                    <a:pt x="2187" y="1777"/>
                    <a:pt x="3759" y="1659"/>
                    <a:pt x="3931" y="1387"/>
                  </a:cubicBezTo>
                  <a:cubicBezTo>
                    <a:pt x="3931" y="1387"/>
                    <a:pt x="4038" y="0"/>
                    <a:pt x="30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16"/>
            <p:cNvSpPr/>
            <p:nvPr/>
          </p:nvSpPr>
          <p:spPr>
            <a:xfrm rot="749980">
              <a:off x="1655551" y="4157914"/>
              <a:ext cx="106066" cy="64789"/>
            </a:xfrm>
            <a:custGeom>
              <a:avLst/>
              <a:gdLst/>
              <a:ahLst/>
              <a:cxnLst/>
              <a:rect l="l" t="t" r="r" b="b"/>
              <a:pathLst>
                <a:path w="1421" h="868" extrusionOk="0">
                  <a:moveTo>
                    <a:pt x="887" y="0"/>
                  </a:moveTo>
                  <a:cubicBezTo>
                    <a:pt x="603" y="0"/>
                    <a:pt x="1" y="205"/>
                    <a:pt x="1" y="393"/>
                  </a:cubicBezTo>
                  <a:cubicBezTo>
                    <a:pt x="1" y="438"/>
                    <a:pt x="29" y="456"/>
                    <a:pt x="72" y="456"/>
                  </a:cubicBezTo>
                  <a:cubicBezTo>
                    <a:pt x="147" y="456"/>
                    <a:pt x="268" y="403"/>
                    <a:pt x="369" y="351"/>
                  </a:cubicBezTo>
                  <a:lnTo>
                    <a:pt x="369" y="351"/>
                  </a:lnTo>
                  <a:cubicBezTo>
                    <a:pt x="268" y="420"/>
                    <a:pt x="154" y="519"/>
                    <a:pt x="123" y="635"/>
                  </a:cubicBezTo>
                  <a:cubicBezTo>
                    <a:pt x="111" y="678"/>
                    <a:pt x="130" y="696"/>
                    <a:pt x="168" y="696"/>
                  </a:cubicBezTo>
                  <a:cubicBezTo>
                    <a:pt x="303" y="696"/>
                    <a:pt x="679" y="481"/>
                    <a:pt x="795" y="413"/>
                  </a:cubicBezTo>
                  <a:lnTo>
                    <a:pt x="795" y="413"/>
                  </a:lnTo>
                  <a:cubicBezTo>
                    <a:pt x="716" y="463"/>
                    <a:pt x="528" y="603"/>
                    <a:pt x="528" y="797"/>
                  </a:cubicBezTo>
                  <a:cubicBezTo>
                    <a:pt x="528" y="847"/>
                    <a:pt x="550" y="867"/>
                    <a:pt x="586" y="867"/>
                  </a:cubicBezTo>
                  <a:cubicBezTo>
                    <a:pt x="722" y="867"/>
                    <a:pt x="1052" y="574"/>
                    <a:pt x="1052" y="574"/>
                  </a:cubicBezTo>
                  <a:cubicBezTo>
                    <a:pt x="1421" y="270"/>
                    <a:pt x="1197" y="47"/>
                    <a:pt x="952" y="5"/>
                  </a:cubicBezTo>
                  <a:cubicBezTo>
                    <a:pt x="933" y="2"/>
                    <a:pt x="911" y="0"/>
                    <a:pt x="8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6"/>
            <p:cNvSpPr/>
            <p:nvPr/>
          </p:nvSpPr>
          <p:spPr>
            <a:xfrm rot="749980">
              <a:off x="1530706" y="3710340"/>
              <a:ext cx="72925" cy="89271"/>
            </a:xfrm>
            <a:custGeom>
              <a:avLst/>
              <a:gdLst/>
              <a:ahLst/>
              <a:cxnLst/>
              <a:rect l="l" t="t" r="r" b="b"/>
              <a:pathLst>
                <a:path w="977" h="1196" extrusionOk="0">
                  <a:moveTo>
                    <a:pt x="170" y="1"/>
                  </a:moveTo>
                  <a:cubicBezTo>
                    <a:pt x="151" y="1"/>
                    <a:pt x="136" y="6"/>
                    <a:pt x="120" y="21"/>
                  </a:cubicBezTo>
                  <a:cubicBezTo>
                    <a:pt x="0" y="124"/>
                    <a:pt x="73" y="919"/>
                    <a:pt x="98" y="1159"/>
                  </a:cubicBezTo>
                  <a:cubicBezTo>
                    <a:pt x="101" y="1182"/>
                    <a:pt x="115" y="1196"/>
                    <a:pt x="134" y="1196"/>
                  </a:cubicBezTo>
                  <a:cubicBezTo>
                    <a:pt x="140" y="1196"/>
                    <a:pt x="140" y="1196"/>
                    <a:pt x="140" y="1193"/>
                  </a:cubicBezTo>
                  <a:cubicBezTo>
                    <a:pt x="159" y="1187"/>
                    <a:pt x="176" y="1171"/>
                    <a:pt x="173" y="1151"/>
                  </a:cubicBezTo>
                  <a:cubicBezTo>
                    <a:pt x="126" y="668"/>
                    <a:pt x="112" y="122"/>
                    <a:pt x="168" y="77"/>
                  </a:cubicBezTo>
                  <a:lnTo>
                    <a:pt x="168" y="77"/>
                  </a:lnTo>
                  <a:cubicBezTo>
                    <a:pt x="274" y="99"/>
                    <a:pt x="678" y="523"/>
                    <a:pt x="907" y="780"/>
                  </a:cubicBezTo>
                  <a:cubicBezTo>
                    <a:pt x="914" y="789"/>
                    <a:pt x="923" y="793"/>
                    <a:pt x="932" y="793"/>
                  </a:cubicBezTo>
                  <a:cubicBezTo>
                    <a:pt x="941" y="793"/>
                    <a:pt x="949" y="789"/>
                    <a:pt x="957" y="783"/>
                  </a:cubicBezTo>
                  <a:cubicBezTo>
                    <a:pt x="977" y="769"/>
                    <a:pt x="977" y="749"/>
                    <a:pt x="963" y="733"/>
                  </a:cubicBezTo>
                  <a:cubicBezTo>
                    <a:pt x="899" y="663"/>
                    <a:pt x="349" y="43"/>
                    <a:pt x="185" y="2"/>
                  </a:cubicBezTo>
                  <a:cubicBezTo>
                    <a:pt x="179" y="1"/>
                    <a:pt x="174" y="1"/>
                    <a:pt x="1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16"/>
            <p:cNvSpPr/>
            <p:nvPr/>
          </p:nvSpPr>
          <p:spPr>
            <a:xfrm rot="749980">
              <a:off x="1817453" y="3720979"/>
              <a:ext cx="66058" cy="74418"/>
            </a:xfrm>
            <a:custGeom>
              <a:avLst/>
              <a:gdLst/>
              <a:ahLst/>
              <a:cxnLst/>
              <a:rect l="l" t="t" r="r" b="b"/>
              <a:pathLst>
                <a:path w="885" h="997" extrusionOk="0">
                  <a:moveTo>
                    <a:pt x="395" y="0"/>
                  </a:moveTo>
                  <a:cubicBezTo>
                    <a:pt x="381" y="0"/>
                    <a:pt x="364" y="5"/>
                    <a:pt x="346" y="18"/>
                  </a:cubicBezTo>
                  <a:cubicBezTo>
                    <a:pt x="187" y="118"/>
                    <a:pt x="25" y="869"/>
                    <a:pt x="8" y="952"/>
                  </a:cubicBezTo>
                  <a:cubicBezTo>
                    <a:pt x="0" y="972"/>
                    <a:pt x="14" y="994"/>
                    <a:pt x="36" y="997"/>
                  </a:cubicBezTo>
                  <a:lnTo>
                    <a:pt x="42" y="997"/>
                  </a:lnTo>
                  <a:cubicBezTo>
                    <a:pt x="61" y="997"/>
                    <a:pt x="78" y="986"/>
                    <a:pt x="81" y="966"/>
                  </a:cubicBezTo>
                  <a:cubicBezTo>
                    <a:pt x="145" y="654"/>
                    <a:pt x="285" y="143"/>
                    <a:pt x="385" y="79"/>
                  </a:cubicBezTo>
                  <a:cubicBezTo>
                    <a:pt x="388" y="76"/>
                    <a:pt x="391" y="76"/>
                    <a:pt x="396" y="76"/>
                  </a:cubicBezTo>
                  <a:cubicBezTo>
                    <a:pt x="494" y="104"/>
                    <a:pt x="692" y="523"/>
                    <a:pt x="806" y="813"/>
                  </a:cubicBezTo>
                  <a:cubicBezTo>
                    <a:pt x="813" y="826"/>
                    <a:pt x="826" y="835"/>
                    <a:pt x="841" y="835"/>
                  </a:cubicBezTo>
                  <a:cubicBezTo>
                    <a:pt x="846" y="835"/>
                    <a:pt x="851" y="834"/>
                    <a:pt x="856" y="832"/>
                  </a:cubicBezTo>
                  <a:cubicBezTo>
                    <a:pt x="873" y="827"/>
                    <a:pt x="884" y="804"/>
                    <a:pt x="876" y="785"/>
                  </a:cubicBezTo>
                  <a:cubicBezTo>
                    <a:pt x="829" y="662"/>
                    <a:pt x="583" y="46"/>
                    <a:pt x="413" y="4"/>
                  </a:cubicBezTo>
                  <a:cubicBezTo>
                    <a:pt x="408" y="2"/>
                    <a:pt x="402" y="0"/>
                    <a:pt x="3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16"/>
            <p:cNvSpPr/>
            <p:nvPr/>
          </p:nvSpPr>
          <p:spPr>
            <a:xfrm rot="749980">
              <a:off x="1972156" y="3941839"/>
              <a:ext cx="66954" cy="168392"/>
            </a:xfrm>
            <a:custGeom>
              <a:avLst/>
              <a:gdLst/>
              <a:ahLst/>
              <a:cxnLst/>
              <a:rect l="l" t="t" r="r" b="b"/>
              <a:pathLst>
                <a:path w="897" h="2256" extrusionOk="0">
                  <a:moveTo>
                    <a:pt x="785" y="1"/>
                  </a:moveTo>
                  <a:cubicBezTo>
                    <a:pt x="783" y="1"/>
                    <a:pt x="781" y="1"/>
                    <a:pt x="779" y="1"/>
                  </a:cubicBezTo>
                  <a:cubicBezTo>
                    <a:pt x="757" y="4"/>
                    <a:pt x="743" y="26"/>
                    <a:pt x="751" y="46"/>
                  </a:cubicBezTo>
                  <a:cubicBezTo>
                    <a:pt x="751" y="51"/>
                    <a:pt x="821" y="319"/>
                    <a:pt x="765" y="715"/>
                  </a:cubicBezTo>
                  <a:cubicBezTo>
                    <a:pt x="712" y="1084"/>
                    <a:pt x="542" y="1636"/>
                    <a:pt x="15" y="2191"/>
                  </a:cubicBezTo>
                  <a:cubicBezTo>
                    <a:pt x="1" y="2205"/>
                    <a:pt x="1" y="2230"/>
                    <a:pt x="18" y="2244"/>
                  </a:cubicBezTo>
                  <a:cubicBezTo>
                    <a:pt x="26" y="2253"/>
                    <a:pt x="37" y="2255"/>
                    <a:pt x="46" y="2255"/>
                  </a:cubicBezTo>
                  <a:cubicBezTo>
                    <a:pt x="57" y="2255"/>
                    <a:pt x="68" y="2253"/>
                    <a:pt x="71" y="2241"/>
                  </a:cubicBezTo>
                  <a:cubicBezTo>
                    <a:pt x="615" y="1672"/>
                    <a:pt x="790" y="1103"/>
                    <a:pt x="841" y="724"/>
                  </a:cubicBezTo>
                  <a:cubicBezTo>
                    <a:pt x="897" y="316"/>
                    <a:pt x="827" y="40"/>
                    <a:pt x="824" y="29"/>
                  </a:cubicBezTo>
                  <a:cubicBezTo>
                    <a:pt x="821" y="12"/>
                    <a:pt x="803" y="1"/>
                    <a:pt x="7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6"/>
            <p:cNvSpPr/>
            <p:nvPr/>
          </p:nvSpPr>
          <p:spPr>
            <a:xfrm rot="749980">
              <a:off x="2006570" y="3903847"/>
              <a:ext cx="48219" cy="26349"/>
            </a:xfrm>
            <a:custGeom>
              <a:avLst/>
              <a:gdLst/>
              <a:ahLst/>
              <a:cxnLst/>
              <a:rect l="l" t="t" r="r" b="b"/>
              <a:pathLst>
                <a:path w="646" h="353" extrusionOk="0">
                  <a:moveTo>
                    <a:pt x="540" y="1"/>
                  </a:moveTo>
                  <a:cubicBezTo>
                    <a:pt x="336" y="1"/>
                    <a:pt x="52" y="254"/>
                    <a:pt x="17" y="289"/>
                  </a:cubicBezTo>
                  <a:cubicBezTo>
                    <a:pt x="1" y="303"/>
                    <a:pt x="1" y="322"/>
                    <a:pt x="15" y="339"/>
                  </a:cubicBezTo>
                  <a:cubicBezTo>
                    <a:pt x="20" y="350"/>
                    <a:pt x="31" y="353"/>
                    <a:pt x="43" y="353"/>
                  </a:cubicBezTo>
                  <a:cubicBezTo>
                    <a:pt x="54" y="353"/>
                    <a:pt x="62" y="353"/>
                    <a:pt x="73" y="345"/>
                  </a:cubicBezTo>
                  <a:cubicBezTo>
                    <a:pt x="160" y="262"/>
                    <a:pt x="396" y="76"/>
                    <a:pt x="541" y="76"/>
                  </a:cubicBezTo>
                  <a:cubicBezTo>
                    <a:pt x="558" y="76"/>
                    <a:pt x="575" y="79"/>
                    <a:pt x="589" y="85"/>
                  </a:cubicBezTo>
                  <a:cubicBezTo>
                    <a:pt x="594" y="87"/>
                    <a:pt x="598" y="88"/>
                    <a:pt x="603" y="88"/>
                  </a:cubicBezTo>
                  <a:cubicBezTo>
                    <a:pt x="617" y="88"/>
                    <a:pt x="631" y="80"/>
                    <a:pt x="637" y="66"/>
                  </a:cubicBezTo>
                  <a:cubicBezTo>
                    <a:pt x="645" y="46"/>
                    <a:pt x="637" y="27"/>
                    <a:pt x="617" y="15"/>
                  </a:cubicBezTo>
                  <a:cubicBezTo>
                    <a:pt x="594" y="5"/>
                    <a:pt x="568" y="1"/>
                    <a:pt x="5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6"/>
            <p:cNvSpPr/>
            <p:nvPr/>
          </p:nvSpPr>
          <p:spPr>
            <a:xfrm rot="749980">
              <a:off x="1545402" y="4054831"/>
              <a:ext cx="26722" cy="15152"/>
            </a:xfrm>
            <a:custGeom>
              <a:avLst/>
              <a:gdLst/>
              <a:ahLst/>
              <a:cxnLst/>
              <a:rect l="l" t="t" r="r" b="b"/>
              <a:pathLst>
                <a:path w="358" h="203" extrusionOk="0">
                  <a:moveTo>
                    <a:pt x="40" y="1"/>
                  </a:moveTo>
                  <a:cubicBezTo>
                    <a:pt x="22" y="1"/>
                    <a:pt x="6" y="14"/>
                    <a:pt x="3" y="32"/>
                  </a:cubicBezTo>
                  <a:cubicBezTo>
                    <a:pt x="0" y="54"/>
                    <a:pt x="14" y="71"/>
                    <a:pt x="34" y="74"/>
                  </a:cubicBezTo>
                  <a:cubicBezTo>
                    <a:pt x="84" y="85"/>
                    <a:pt x="235" y="119"/>
                    <a:pt x="279" y="185"/>
                  </a:cubicBezTo>
                  <a:cubicBezTo>
                    <a:pt x="285" y="197"/>
                    <a:pt x="296" y="202"/>
                    <a:pt x="310" y="202"/>
                  </a:cubicBezTo>
                  <a:cubicBezTo>
                    <a:pt x="318" y="202"/>
                    <a:pt x="324" y="199"/>
                    <a:pt x="335" y="197"/>
                  </a:cubicBezTo>
                  <a:cubicBezTo>
                    <a:pt x="352" y="185"/>
                    <a:pt x="357" y="160"/>
                    <a:pt x="343" y="144"/>
                  </a:cubicBezTo>
                  <a:cubicBezTo>
                    <a:pt x="271" y="35"/>
                    <a:pt x="70" y="4"/>
                    <a:pt x="45" y="1"/>
                  </a:cubicBezTo>
                  <a:cubicBezTo>
                    <a:pt x="43" y="1"/>
                    <a:pt x="41" y="1"/>
                    <a:pt x="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16"/>
            <p:cNvSpPr/>
            <p:nvPr/>
          </p:nvSpPr>
          <p:spPr>
            <a:xfrm rot="749980">
              <a:off x="1520622" y="4025941"/>
              <a:ext cx="26722" cy="15078"/>
            </a:xfrm>
            <a:custGeom>
              <a:avLst/>
              <a:gdLst/>
              <a:ahLst/>
              <a:cxnLst/>
              <a:rect l="l" t="t" r="r" b="b"/>
              <a:pathLst>
                <a:path w="358" h="202" extrusionOk="0">
                  <a:moveTo>
                    <a:pt x="40" y="0"/>
                  </a:moveTo>
                  <a:cubicBezTo>
                    <a:pt x="20" y="0"/>
                    <a:pt x="6" y="13"/>
                    <a:pt x="4" y="31"/>
                  </a:cubicBezTo>
                  <a:cubicBezTo>
                    <a:pt x="1" y="53"/>
                    <a:pt x="15" y="70"/>
                    <a:pt x="34" y="73"/>
                  </a:cubicBezTo>
                  <a:cubicBezTo>
                    <a:pt x="85" y="84"/>
                    <a:pt x="232" y="118"/>
                    <a:pt x="280" y="185"/>
                  </a:cubicBezTo>
                  <a:cubicBezTo>
                    <a:pt x="285" y="196"/>
                    <a:pt x="297" y="201"/>
                    <a:pt x="311" y="201"/>
                  </a:cubicBezTo>
                  <a:cubicBezTo>
                    <a:pt x="316" y="201"/>
                    <a:pt x="325" y="199"/>
                    <a:pt x="333" y="196"/>
                  </a:cubicBezTo>
                  <a:cubicBezTo>
                    <a:pt x="352" y="185"/>
                    <a:pt x="358" y="159"/>
                    <a:pt x="344" y="143"/>
                  </a:cubicBezTo>
                  <a:cubicBezTo>
                    <a:pt x="271" y="34"/>
                    <a:pt x="68" y="3"/>
                    <a:pt x="46" y="0"/>
                  </a:cubicBezTo>
                  <a:cubicBezTo>
                    <a:pt x="44" y="0"/>
                    <a:pt x="42" y="0"/>
                    <a:pt x="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16"/>
            <p:cNvSpPr/>
            <p:nvPr/>
          </p:nvSpPr>
          <p:spPr>
            <a:xfrm rot="749980">
              <a:off x="1560637" y="4040954"/>
              <a:ext cx="26946" cy="15152"/>
            </a:xfrm>
            <a:custGeom>
              <a:avLst/>
              <a:gdLst/>
              <a:ahLst/>
              <a:cxnLst/>
              <a:rect l="l" t="t" r="r" b="b"/>
              <a:pathLst>
                <a:path w="361" h="203" extrusionOk="0">
                  <a:moveTo>
                    <a:pt x="36" y="0"/>
                  </a:moveTo>
                  <a:cubicBezTo>
                    <a:pt x="21" y="0"/>
                    <a:pt x="8" y="13"/>
                    <a:pt x="6" y="32"/>
                  </a:cubicBezTo>
                  <a:cubicBezTo>
                    <a:pt x="0" y="52"/>
                    <a:pt x="14" y="71"/>
                    <a:pt x="36" y="74"/>
                  </a:cubicBezTo>
                  <a:cubicBezTo>
                    <a:pt x="84" y="85"/>
                    <a:pt x="235" y="119"/>
                    <a:pt x="279" y="185"/>
                  </a:cubicBezTo>
                  <a:cubicBezTo>
                    <a:pt x="288" y="197"/>
                    <a:pt x="299" y="202"/>
                    <a:pt x="313" y="202"/>
                  </a:cubicBezTo>
                  <a:cubicBezTo>
                    <a:pt x="318" y="202"/>
                    <a:pt x="327" y="202"/>
                    <a:pt x="335" y="197"/>
                  </a:cubicBezTo>
                  <a:cubicBezTo>
                    <a:pt x="352" y="185"/>
                    <a:pt x="360" y="160"/>
                    <a:pt x="346" y="144"/>
                  </a:cubicBezTo>
                  <a:cubicBezTo>
                    <a:pt x="274" y="35"/>
                    <a:pt x="70" y="4"/>
                    <a:pt x="45" y="1"/>
                  </a:cubicBezTo>
                  <a:cubicBezTo>
                    <a:pt x="42" y="1"/>
                    <a:pt x="39" y="0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16"/>
            <p:cNvSpPr/>
            <p:nvPr/>
          </p:nvSpPr>
          <p:spPr>
            <a:xfrm rot="749980">
              <a:off x="1598355" y="4064890"/>
              <a:ext cx="26722" cy="15302"/>
            </a:xfrm>
            <a:custGeom>
              <a:avLst/>
              <a:gdLst/>
              <a:ahLst/>
              <a:cxnLst/>
              <a:rect l="l" t="t" r="r" b="b"/>
              <a:pathLst>
                <a:path w="358" h="205" extrusionOk="0">
                  <a:moveTo>
                    <a:pt x="40" y="1"/>
                  </a:moveTo>
                  <a:cubicBezTo>
                    <a:pt x="20" y="1"/>
                    <a:pt x="6" y="14"/>
                    <a:pt x="4" y="35"/>
                  </a:cubicBezTo>
                  <a:cubicBezTo>
                    <a:pt x="1" y="54"/>
                    <a:pt x="15" y="71"/>
                    <a:pt x="34" y="76"/>
                  </a:cubicBezTo>
                  <a:cubicBezTo>
                    <a:pt x="84" y="85"/>
                    <a:pt x="232" y="121"/>
                    <a:pt x="280" y="185"/>
                  </a:cubicBezTo>
                  <a:cubicBezTo>
                    <a:pt x="285" y="196"/>
                    <a:pt x="296" y="205"/>
                    <a:pt x="310" y="205"/>
                  </a:cubicBezTo>
                  <a:cubicBezTo>
                    <a:pt x="316" y="205"/>
                    <a:pt x="324" y="202"/>
                    <a:pt x="333" y="196"/>
                  </a:cubicBezTo>
                  <a:cubicBezTo>
                    <a:pt x="352" y="185"/>
                    <a:pt x="358" y="163"/>
                    <a:pt x="344" y="146"/>
                  </a:cubicBezTo>
                  <a:cubicBezTo>
                    <a:pt x="271" y="37"/>
                    <a:pt x="68" y="7"/>
                    <a:pt x="45" y="1"/>
                  </a:cubicBezTo>
                  <a:cubicBezTo>
                    <a:pt x="43" y="1"/>
                    <a:pt x="42" y="1"/>
                    <a:pt x="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16"/>
            <p:cNvSpPr/>
            <p:nvPr/>
          </p:nvSpPr>
          <p:spPr>
            <a:xfrm rot="749980">
              <a:off x="1583539" y="4079035"/>
              <a:ext cx="26722" cy="15152"/>
            </a:xfrm>
            <a:custGeom>
              <a:avLst/>
              <a:gdLst/>
              <a:ahLst/>
              <a:cxnLst/>
              <a:rect l="l" t="t" r="r" b="b"/>
              <a:pathLst>
                <a:path w="358" h="203" extrusionOk="0">
                  <a:moveTo>
                    <a:pt x="35" y="1"/>
                  </a:moveTo>
                  <a:cubicBezTo>
                    <a:pt x="18" y="1"/>
                    <a:pt x="5" y="13"/>
                    <a:pt x="3" y="32"/>
                  </a:cubicBezTo>
                  <a:cubicBezTo>
                    <a:pt x="0" y="52"/>
                    <a:pt x="14" y="72"/>
                    <a:pt x="34" y="74"/>
                  </a:cubicBezTo>
                  <a:cubicBezTo>
                    <a:pt x="84" y="83"/>
                    <a:pt x="232" y="119"/>
                    <a:pt x="279" y="186"/>
                  </a:cubicBezTo>
                  <a:cubicBezTo>
                    <a:pt x="285" y="197"/>
                    <a:pt x="296" y="203"/>
                    <a:pt x="310" y="203"/>
                  </a:cubicBezTo>
                  <a:cubicBezTo>
                    <a:pt x="316" y="203"/>
                    <a:pt x="324" y="203"/>
                    <a:pt x="332" y="197"/>
                  </a:cubicBezTo>
                  <a:cubicBezTo>
                    <a:pt x="352" y="186"/>
                    <a:pt x="357" y="161"/>
                    <a:pt x="343" y="144"/>
                  </a:cubicBezTo>
                  <a:cubicBezTo>
                    <a:pt x="271" y="35"/>
                    <a:pt x="67" y="5"/>
                    <a:pt x="45" y="2"/>
                  </a:cubicBezTo>
                  <a:cubicBezTo>
                    <a:pt x="42" y="1"/>
                    <a:pt x="38" y="1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16"/>
            <p:cNvSpPr/>
            <p:nvPr/>
          </p:nvSpPr>
          <p:spPr>
            <a:xfrm rot="749980">
              <a:off x="1618254" y="4097679"/>
              <a:ext cx="26871" cy="15078"/>
            </a:xfrm>
            <a:custGeom>
              <a:avLst/>
              <a:gdLst/>
              <a:ahLst/>
              <a:cxnLst/>
              <a:rect l="l" t="t" r="r" b="b"/>
              <a:pathLst>
                <a:path w="360" h="202" extrusionOk="0">
                  <a:moveTo>
                    <a:pt x="40" y="1"/>
                  </a:moveTo>
                  <a:cubicBezTo>
                    <a:pt x="22" y="1"/>
                    <a:pt x="8" y="14"/>
                    <a:pt x="3" y="32"/>
                  </a:cubicBezTo>
                  <a:cubicBezTo>
                    <a:pt x="0" y="54"/>
                    <a:pt x="14" y="71"/>
                    <a:pt x="36" y="74"/>
                  </a:cubicBezTo>
                  <a:cubicBezTo>
                    <a:pt x="84" y="85"/>
                    <a:pt x="234" y="118"/>
                    <a:pt x="279" y="185"/>
                  </a:cubicBezTo>
                  <a:cubicBezTo>
                    <a:pt x="287" y="196"/>
                    <a:pt x="296" y="202"/>
                    <a:pt x="310" y="202"/>
                  </a:cubicBezTo>
                  <a:cubicBezTo>
                    <a:pt x="318" y="202"/>
                    <a:pt x="324" y="202"/>
                    <a:pt x="335" y="196"/>
                  </a:cubicBezTo>
                  <a:cubicBezTo>
                    <a:pt x="352" y="185"/>
                    <a:pt x="360" y="160"/>
                    <a:pt x="346" y="143"/>
                  </a:cubicBezTo>
                  <a:cubicBezTo>
                    <a:pt x="273" y="35"/>
                    <a:pt x="70" y="4"/>
                    <a:pt x="45" y="1"/>
                  </a:cubicBezTo>
                  <a:cubicBezTo>
                    <a:pt x="43" y="1"/>
                    <a:pt x="41" y="1"/>
                    <a:pt x="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16"/>
            <p:cNvSpPr/>
            <p:nvPr/>
          </p:nvSpPr>
          <p:spPr>
            <a:xfrm rot="749980">
              <a:off x="1903120" y="4141016"/>
              <a:ext cx="26722" cy="15302"/>
            </a:xfrm>
            <a:custGeom>
              <a:avLst/>
              <a:gdLst/>
              <a:ahLst/>
              <a:cxnLst/>
              <a:rect l="l" t="t" r="r" b="b"/>
              <a:pathLst>
                <a:path w="358" h="205" extrusionOk="0">
                  <a:moveTo>
                    <a:pt x="315" y="0"/>
                  </a:moveTo>
                  <a:cubicBezTo>
                    <a:pt x="314" y="0"/>
                    <a:pt x="312" y="0"/>
                    <a:pt x="310" y="1"/>
                  </a:cubicBezTo>
                  <a:cubicBezTo>
                    <a:pt x="288" y="6"/>
                    <a:pt x="84" y="37"/>
                    <a:pt x="12" y="146"/>
                  </a:cubicBezTo>
                  <a:cubicBezTo>
                    <a:pt x="1" y="162"/>
                    <a:pt x="6" y="182"/>
                    <a:pt x="23" y="196"/>
                  </a:cubicBezTo>
                  <a:cubicBezTo>
                    <a:pt x="29" y="201"/>
                    <a:pt x="37" y="204"/>
                    <a:pt x="43" y="204"/>
                  </a:cubicBezTo>
                  <a:cubicBezTo>
                    <a:pt x="57" y="204"/>
                    <a:pt x="71" y="201"/>
                    <a:pt x="79" y="188"/>
                  </a:cubicBezTo>
                  <a:cubicBezTo>
                    <a:pt x="121" y="118"/>
                    <a:pt x="269" y="82"/>
                    <a:pt x="322" y="76"/>
                  </a:cubicBezTo>
                  <a:cubicBezTo>
                    <a:pt x="338" y="70"/>
                    <a:pt x="358" y="54"/>
                    <a:pt x="352" y="34"/>
                  </a:cubicBezTo>
                  <a:cubicBezTo>
                    <a:pt x="350" y="16"/>
                    <a:pt x="335" y="0"/>
                    <a:pt x="3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16"/>
            <p:cNvSpPr/>
            <p:nvPr/>
          </p:nvSpPr>
          <p:spPr>
            <a:xfrm rot="749980">
              <a:off x="1938179" y="4125291"/>
              <a:ext cx="26498" cy="15302"/>
            </a:xfrm>
            <a:custGeom>
              <a:avLst/>
              <a:gdLst/>
              <a:ahLst/>
              <a:cxnLst/>
              <a:rect l="l" t="t" r="r" b="b"/>
              <a:pathLst>
                <a:path w="355" h="205" extrusionOk="0">
                  <a:moveTo>
                    <a:pt x="315" y="0"/>
                  </a:moveTo>
                  <a:cubicBezTo>
                    <a:pt x="314" y="0"/>
                    <a:pt x="312" y="1"/>
                    <a:pt x="310" y="1"/>
                  </a:cubicBezTo>
                  <a:cubicBezTo>
                    <a:pt x="285" y="6"/>
                    <a:pt x="84" y="37"/>
                    <a:pt x="12" y="146"/>
                  </a:cubicBezTo>
                  <a:cubicBezTo>
                    <a:pt x="1" y="163"/>
                    <a:pt x="3" y="182"/>
                    <a:pt x="20" y="196"/>
                  </a:cubicBezTo>
                  <a:cubicBezTo>
                    <a:pt x="29" y="202"/>
                    <a:pt x="34" y="204"/>
                    <a:pt x="42" y="204"/>
                  </a:cubicBezTo>
                  <a:cubicBezTo>
                    <a:pt x="56" y="204"/>
                    <a:pt x="68" y="202"/>
                    <a:pt x="76" y="188"/>
                  </a:cubicBezTo>
                  <a:cubicBezTo>
                    <a:pt x="118" y="118"/>
                    <a:pt x="268" y="82"/>
                    <a:pt x="321" y="76"/>
                  </a:cubicBezTo>
                  <a:cubicBezTo>
                    <a:pt x="341" y="70"/>
                    <a:pt x="355" y="54"/>
                    <a:pt x="352" y="34"/>
                  </a:cubicBezTo>
                  <a:cubicBezTo>
                    <a:pt x="350" y="16"/>
                    <a:pt x="335" y="0"/>
                    <a:pt x="3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16"/>
            <p:cNvSpPr/>
            <p:nvPr/>
          </p:nvSpPr>
          <p:spPr>
            <a:xfrm rot="749980">
              <a:off x="1895138" y="4122180"/>
              <a:ext cx="26572" cy="15302"/>
            </a:xfrm>
            <a:custGeom>
              <a:avLst/>
              <a:gdLst/>
              <a:ahLst/>
              <a:cxnLst/>
              <a:rect l="l" t="t" r="r" b="b"/>
              <a:pathLst>
                <a:path w="356" h="205" extrusionOk="0">
                  <a:moveTo>
                    <a:pt x="315" y="0"/>
                  </a:moveTo>
                  <a:cubicBezTo>
                    <a:pt x="313" y="0"/>
                    <a:pt x="312" y="0"/>
                    <a:pt x="310" y="0"/>
                  </a:cubicBezTo>
                  <a:cubicBezTo>
                    <a:pt x="285" y="6"/>
                    <a:pt x="84" y="37"/>
                    <a:pt x="12" y="146"/>
                  </a:cubicBezTo>
                  <a:cubicBezTo>
                    <a:pt x="1" y="162"/>
                    <a:pt x="4" y="182"/>
                    <a:pt x="20" y="196"/>
                  </a:cubicBezTo>
                  <a:cubicBezTo>
                    <a:pt x="29" y="201"/>
                    <a:pt x="34" y="204"/>
                    <a:pt x="43" y="204"/>
                  </a:cubicBezTo>
                  <a:cubicBezTo>
                    <a:pt x="57" y="204"/>
                    <a:pt x="70" y="196"/>
                    <a:pt x="76" y="187"/>
                  </a:cubicBezTo>
                  <a:cubicBezTo>
                    <a:pt x="118" y="118"/>
                    <a:pt x="269" y="81"/>
                    <a:pt x="322" y="76"/>
                  </a:cubicBezTo>
                  <a:cubicBezTo>
                    <a:pt x="338" y="70"/>
                    <a:pt x="355" y="53"/>
                    <a:pt x="352" y="34"/>
                  </a:cubicBezTo>
                  <a:cubicBezTo>
                    <a:pt x="350" y="16"/>
                    <a:pt x="333" y="0"/>
                    <a:pt x="3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16"/>
            <p:cNvSpPr/>
            <p:nvPr/>
          </p:nvSpPr>
          <p:spPr>
            <a:xfrm rot="749980">
              <a:off x="1851001" y="4127913"/>
              <a:ext cx="26572" cy="15078"/>
            </a:xfrm>
            <a:custGeom>
              <a:avLst/>
              <a:gdLst/>
              <a:ahLst/>
              <a:cxnLst/>
              <a:rect l="l" t="t" r="r" b="b"/>
              <a:pathLst>
                <a:path w="356" h="202" extrusionOk="0">
                  <a:moveTo>
                    <a:pt x="315" y="1"/>
                  </a:moveTo>
                  <a:cubicBezTo>
                    <a:pt x="314" y="1"/>
                    <a:pt x="312" y="1"/>
                    <a:pt x="311" y="1"/>
                  </a:cubicBezTo>
                  <a:cubicBezTo>
                    <a:pt x="286" y="4"/>
                    <a:pt x="85" y="35"/>
                    <a:pt x="9" y="143"/>
                  </a:cubicBezTo>
                  <a:cubicBezTo>
                    <a:pt x="1" y="160"/>
                    <a:pt x="4" y="182"/>
                    <a:pt x="21" y="196"/>
                  </a:cubicBezTo>
                  <a:cubicBezTo>
                    <a:pt x="29" y="199"/>
                    <a:pt x="34" y="202"/>
                    <a:pt x="43" y="202"/>
                  </a:cubicBezTo>
                  <a:cubicBezTo>
                    <a:pt x="57" y="202"/>
                    <a:pt x="65" y="199"/>
                    <a:pt x="76" y="185"/>
                  </a:cubicBezTo>
                  <a:cubicBezTo>
                    <a:pt x="118" y="115"/>
                    <a:pt x="269" y="82"/>
                    <a:pt x="319" y="74"/>
                  </a:cubicBezTo>
                  <a:cubicBezTo>
                    <a:pt x="339" y="71"/>
                    <a:pt x="355" y="54"/>
                    <a:pt x="353" y="32"/>
                  </a:cubicBezTo>
                  <a:cubicBezTo>
                    <a:pt x="350" y="16"/>
                    <a:pt x="333" y="1"/>
                    <a:pt x="3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16"/>
            <p:cNvSpPr/>
            <p:nvPr/>
          </p:nvSpPr>
          <p:spPr>
            <a:xfrm rot="749980">
              <a:off x="1858719" y="4147126"/>
              <a:ext cx="26498" cy="15302"/>
            </a:xfrm>
            <a:custGeom>
              <a:avLst/>
              <a:gdLst/>
              <a:ahLst/>
              <a:cxnLst/>
              <a:rect l="l" t="t" r="r" b="b"/>
              <a:pathLst>
                <a:path w="355" h="205" extrusionOk="0">
                  <a:moveTo>
                    <a:pt x="315" y="1"/>
                  </a:moveTo>
                  <a:cubicBezTo>
                    <a:pt x="313" y="1"/>
                    <a:pt x="312" y="1"/>
                    <a:pt x="310" y="1"/>
                  </a:cubicBezTo>
                  <a:cubicBezTo>
                    <a:pt x="285" y="6"/>
                    <a:pt x="84" y="37"/>
                    <a:pt x="11" y="146"/>
                  </a:cubicBezTo>
                  <a:cubicBezTo>
                    <a:pt x="0" y="163"/>
                    <a:pt x="3" y="182"/>
                    <a:pt x="20" y="196"/>
                  </a:cubicBezTo>
                  <a:cubicBezTo>
                    <a:pt x="28" y="202"/>
                    <a:pt x="34" y="205"/>
                    <a:pt x="42" y="205"/>
                  </a:cubicBezTo>
                  <a:cubicBezTo>
                    <a:pt x="56" y="205"/>
                    <a:pt x="67" y="196"/>
                    <a:pt x="76" y="188"/>
                  </a:cubicBezTo>
                  <a:cubicBezTo>
                    <a:pt x="117" y="118"/>
                    <a:pt x="268" y="82"/>
                    <a:pt x="321" y="76"/>
                  </a:cubicBezTo>
                  <a:cubicBezTo>
                    <a:pt x="341" y="71"/>
                    <a:pt x="355" y="54"/>
                    <a:pt x="352" y="34"/>
                  </a:cubicBezTo>
                  <a:cubicBezTo>
                    <a:pt x="349" y="16"/>
                    <a:pt x="335" y="1"/>
                    <a:pt x="3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16"/>
            <p:cNvSpPr/>
            <p:nvPr/>
          </p:nvSpPr>
          <p:spPr>
            <a:xfrm rot="749980">
              <a:off x="1818950" y="4149342"/>
              <a:ext cx="26722" cy="15152"/>
            </a:xfrm>
            <a:custGeom>
              <a:avLst/>
              <a:gdLst/>
              <a:ahLst/>
              <a:cxnLst/>
              <a:rect l="l" t="t" r="r" b="b"/>
              <a:pathLst>
                <a:path w="358" h="203" extrusionOk="0">
                  <a:moveTo>
                    <a:pt x="318" y="1"/>
                  </a:moveTo>
                  <a:cubicBezTo>
                    <a:pt x="316" y="1"/>
                    <a:pt x="313" y="1"/>
                    <a:pt x="311" y="2"/>
                  </a:cubicBezTo>
                  <a:cubicBezTo>
                    <a:pt x="288" y="5"/>
                    <a:pt x="85" y="35"/>
                    <a:pt x="12" y="144"/>
                  </a:cubicBezTo>
                  <a:cubicBezTo>
                    <a:pt x="1" y="161"/>
                    <a:pt x="4" y="183"/>
                    <a:pt x="23" y="197"/>
                  </a:cubicBezTo>
                  <a:cubicBezTo>
                    <a:pt x="29" y="200"/>
                    <a:pt x="37" y="203"/>
                    <a:pt x="43" y="203"/>
                  </a:cubicBezTo>
                  <a:cubicBezTo>
                    <a:pt x="57" y="203"/>
                    <a:pt x="71" y="197"/>
                    <a:pt x="79" y="186"/>
                  </a:cubicBezTo>
                  <a:cubicBezTo>
                    <a:pt x="118" y="116"/>
                    <a:pt x="269" y="80"/>
                    <a:pt x="322" y="74"/>
                  </a:cubicBezTo>
                  <a:cubicBezTo>
                    <a:pt x="338" y="72"/>
                    <a:pt x="358" y="52"/>
                    <a:pt x="352" y="33"/>
                  </a:cubicBezTo>
                  <a:cubicBezTo>
                    <a:pt x="350" y="18"/>
                    <a:pt x="337" y="1"/>
                    <a:pt x="3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16"/>
            <p:cNvSpPr/>
            <p:nvPr/>
          </p:nvSpPr>
          <p:spPr>
            <a:xfrm rot="749980">
              <a:off x="1004733" y="3826571"/>
              <a:ext cx="329469" cy="98452"/>
            </a:xfrm>
            <a:custGeom>
              <a:avLst/>
              <a:gdLst/>
              <a:ahLst/>
              <a:cxnLst/>
              <a:rect l="l" t="t" r="r" b="b"/>
              <a:pathLst>
                <a:path w="4414" h="1319" extrusionOk="0">
                  <a:moveTo>
                    <a:pt x="1878" y="1"/>
                  </a:moveTo>
                  <a:cubicBezTo>
                    <a:pt x="1207" y="1"/>
                    <a:pt x="306" y="15"/>
                    <a:pt x="201" y="64"/>
                  </a:cubicBezTo>
                  <a:cubicBezTo>
                    <a:pt x="45" y="139"/>
                    <a:pt x="17" y="574"/>
                    <a:pt x="9" y="1034"/>
                  </a:cubicBezTo>
                  <a:cubicBezTo>
                    <a:pt x="9" y="1082"/>
                    <a:pt x="9" y="1126"/>
                    <a:pt x="6" y="1138"/>
                  </a:cubicBezTo>
                  <a:cubicBezTo>
                    <a:pt x="0" y="1207"/>
                    <a:pt x="20" y="1244"/>
                    <a:pt x="45" y="1260"/>
                  </a:cubicBezTo>
                  <a:cubicBezTo>
                    <a:pt x="68" y="1279"/>
                    <a:pt x="98" y="1286"/>
                    <a:pt x="126" y="1286"/>
                  </a:cubicBezTo>
                  <a:cubicBezTo>
                    <a:pt x="173" y="1286"/>
                    <a:pt x="218" y="1268"/>
                    <a:pt x="226" y="1263"/>
                  </a:cubicBezTo>
                  <a:cubicBezTo>
                    <a:pt x="243" y="1258"/>
                    <a:pt x="254" y="1235"/>
                    <a:pt x="246" y="1216"/>
                  </a:cubicBezTo>
                  <a:cubicBezTo>
                    <a:pt x="241" y="1200"/>
                    <a:pt x="226" y="1192"/>
                    <a:pt x="211" y="1192"/>
                  </a:cubicBezTo>
                  <a:cubicBezTo>
                    <a:pt x="207" y="1192"/>
                    <a:pt x="202" y="1192"/>
                    <a:pt x="199" y="1193"/>
                  </a:cubicBezTo>
                  <a:cubicBezTo>
                    <a:pt x="178" y="1201"/>
                    <a:pt x="148" y="1210"/>
                    <a:pt x="123" y="1210"/>
                  </a:cubicBezTo>
                  <a:cubicBezTo>
                    <a:pt x="111" y="1210"/>
                    <a:pt x="100" y="1207"/>
                    <a:pt x="92" y="1202"/>
                  </a:cubicBezTo>
                  <a:cubicBezTo>
                    <a:pt x="79" y="1191"/>
                    <a:pt x="79" y="1166"/>
                    <a:pt x="84" y="1149"/>
                  </a:cubicBezTo>
                  <a:cubicBezTo>
                    <a:pt x="84" y="1135"/>
                    <a:pt x="84" y="1104"/>
                    <a:pt x="87" y="1037"/>
                  </a:cubicBezTo>
                  <a:cubicBezTo>
                    <a:pt x="92" y="479"/>
                    <a:pt x="146" y="175"/>
                    <a:pt x="232" y="133"/>
                  </a:cubicBezTo>
                  <a:cubicBezTo>
                    <a:pt x="319" y="93"/>
                    <a:pt x="999" y="74"/>
                    <a:pt x="1775" y="74"/>
                  </a:cubicBezTo>
                  <a:cubicBezTo>
                    <a:pt x="2864" y="74"/>
                    <a:pt x="4141" y="110"/>
                    <a:pt x="4235" y="172"/>
                  </a:cubicBezTo>
                  <a:cubicBezTo>
                    <a:pt x="4311" y="239"/>
                    <a:pt x="4316" y="1113"/>
                    <a:pt x="4283" y="1230"/>
                  </a:cubicBezTo>
                  <a:cubicBezTo>
                    <a:pt x="4277" y="1232"/>
                    <a:pt x="4277" y="1235"/>
                    <a:pt x="4272" y="1241"/>
                  </a:cubicBezTo>
                  <a:cubicBezTo>
                    <a:pt x="4265" y="1244"/>
                    <a:pt x="4257" y="1245"/>
                    <a:pt x="4247" y="1245"/>
                  </a:cubicBezTo>
                  <a:cubicBezTo>
                    <a:pt x="4206" y="1245"/>
                    <a:pt x="4138" y="1225"/>
                    <a:pt x="4096" y="1207"/>
                  </a:cubicBezTo>
                  <a:cubicBezTo>
                    <a:pt x="4092" y="1206"/>
                    <a:pt x="4088" y="1205"/>
                    <a:pt x="4084" y="1205"/>
                  </a:cubicBezTo>
                  <a:cubicBezTo>
                    <a:pt x="4070" y="1205"/>
                    <a:pt x="4057" y="1213"/>
                    <a:pt x="4048" y="1230"/>
                  </a:cubicBezTo>
                  <a:cubicBezTo>
                    <a:pt x="4040" y="1246"/>
                    <a:pt x="4048" y="1266"/>
                    <a:pt x="4068" y="1277"/>
                  </a:cubicBezTo>
                  <a:cubicBezTo>
                    <a:pt x="4087" y="1288"/>
                    <a:pt x="4171" y="1319"/>
                    <a:pt x="4241" y="1319"/>
                  </a:cubicBezTo>
                  <a:cubicBezTo>
                    <a:pt x="4263" y="1319"/>
                    <a:pt x="4286" y="1316"/>
                    <a:pt x="4302" y="1302"/>
                  </a:cubicBezTo>
                  <a:cubicBezTo>
                    <a:pt x="4327" y="1291"/>
                    <a:pt x="4344" y="1272"/>
                    <a:pt x="4353" y="1246"/>
                  </a:cubicBezTo>
                  <a:cubicBezTo>
                    <a:pt x="4369" y="1193"/>
                    <a:pt x="4414" y="197"/>
                    <a:pt x="4277" y="105"/>
                  </a:cubicBezTo>
                  <a:cubicBezTo>
                    <a:pt x="4149" y="22"/>
                    <a:pt x="2687" y="5"/>
                    <a:pt x="2241" y="2"/>
                  </a:cubicBezTo>
                  <a:cubicBezTo>
                    <a:pt x="2134" y="1"/>
                    <a:pt x="2011" y="1"/>
                    <a:pt x="18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16"/>
            <p:cNvSpPr/>
            <p:nvPr/>
          </p:nvSpPr>
          <p:spPr>
            <a:xfrm rot="749980">
              <a:off x="1051021" y="3736653"/>
              <a:ext cx="212281" cy="120994"/>
            </a:xfrm>
            <a:custGeom>
              <a:avLst/>
              <a:gdLst/>
              <a:ahLst/>
              <a:cxnLst/>
              <a:rect l="l" t="t" r="r" b="b"/>
              <a:pathLst>
                <a:path w="2844" h="1621" extrusionOk="0">
                  <a:moveTo>
                    <a:pt x="2798" y="0"/>
                  </a:moveTo>
                  <a:cubicBezTo>
                    <a:pt x="2792" y="0"/>
                    <a:pt x="2785" y="2"/>
                    <a:pt x="2779" y="5"/>
                  </a:cubicBezTo>
                  <a:lnTo>
                    <a:pt x="26" y="1548"/>
                  </a:lnTo>
                  <a:cubicBezTo>
                    <a:pt x="9" y="1556"/>
                    <a:pt x="1" y="1581"/>
                    <a:pt x="12" y="1598"/>
                  </a:cubicBezTo>
                  <a:cubicBezTo>
                    <a:pt x="17" y="1612"/>
                    <a:pt x="31" y="1620"/>
                    <a:pt x="45" y="1620"/>
                  </a:cubicBezTo>
                  <a:cubicBezTo>
                    <a:pt x="54" y="1620"/>
                    <a:pt x="59" y="1618"/>
                    <a:pt x="65" y="1612"/>
                  </a:cubicBezTo>
                  <a:lnTo>
                    <a:pt x="2818" y="72"/>
                  </a:lnTo>
                  <a:cubicBezTo>
                    <a:pt x="2835" y="61"/>
                    <a:pt x="2843" y="36"/>
                    <a:pt x="2832" y="19"/>
                  </a:cubicBezTo>
                  <a:cubicBezTo>
                    <a:pt x="2825" y="8"/>
                    <a:pt x="2812" y="0"/>
                    <a:pt x="27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16"/>
            <p:cNvSpPr/>
            <p:nvPr/>
          </p:nvSpPr>
          <p:spPr>
            <a:xfrm rot="749980">
              <a:off x="1250253" y="3748740"/>
              <a:ext cx="35679" cy="29260"/>
            </a:xfrm>
            <a:custGeom>
              <a:avLst/>
              <a:gdLst/>
              <a:ahLst/>
              <a:cxnLst/>
              <a:rect l="l" t="t" r="r" b="b"/>
              <a:pathLst>
                <a:path w="478" h="392" extrusionOk="0">
                  <a:moveTo>
                    <a:pt x="352" y="1"/>
                  </a:moveTo>
                  <a:lnTo>
                    <a:pt x="1" y="213"/>
                  </a:lnTo>
                  <a:lnTo>
                    <a:pt x="126" y="391"/>
                  </a:lnTo>
                  <a:lnTo>
                    <a:pt x="478" y="165"/>
                  </a:lnTo>
                  <a:lnTo>
                    <a:pt x="35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16"/>
            <p:cNvSpPr/>
            <p:nvPr/>
          </p:nvSpPr>
          <p:spPr>
            <a:xfrm rot="749980">
              <a:off x="1001233" y="3862240"/>
              <a:ext cx="20079" cy="49637"/>
            </a:xfrm>
            <a:custGeom>
              <a:avLst/>
              <a:gdLst/>
              <a:ahLst/>
              <a:cxnLst/>
              <a:rect l="l" t="t" r="r" b="b"/>
              <a:pathLst>
                <a:path w="269" h="665" extrusionOk="0">
                  <a:moveTo>
                    <a:pt x="51" y="1"/>
                  </a:moveTo>
                  <a:lnTo>
                    <a:pt x="1" y="634"/>
                  </a:lnTo>
                  <a:lnTo>
                    <a:pt x="218" y="665"/>
                  </a:lnTo>
                  <a:lnTo>
                    <a:pt x="269" y="60"/>
                  </a:lnTo>
                  <a:lnTo>
                    <a:pt x="5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16"/>
            <p:cNvSpPr/>
            <p:nvPr/>
          </p:nvSpPr>
          <p:spPr>
            <a:xfrm rot="749980">
              <a:off x="1290410" y="3933856"/>
              <a:ext cx="20228" cy="49637"/>
            </a:xfrm>
            <a:custGeom>
              <a:avLst/>
              <a:gdLst/>
              <a:ahLst/>
              <a:cxnLst/>
              <a:rect l="l" t="t" r="r" b="b"/>
              <a:pathLst>
                <a:path w="271" h="665" extrusionOk="0">
                  <a:moveTo>
                    <a:pt x="53" y="1"/>
                  </a:moveTo>
                  <a:lnTo>
                    <a:pt x="0" y="637"/>
                  </a:lnTo>
                  <a:lnTo>
                    <a:pt x="220" y="665"/>
                  </a:lnTo>
                  <a:lnTo>
                    <a:pt x="271" y="6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16"/>
            <p:cNvSpPr/>
            <p:nvPr/>
          </p:nvSpPr>
          <p:spPr>
            <a:xfrm rot="749980">
              <a:off x="999264" y="3852055"/>
              <a:ext cx="299313" cy="179737"/>
            </a:xfrm>
            <a:custGeom>
              <a:avLst/>
              <a:gdLst/>
              <a:ahLst/>
              <a:cxnLst/>
              <a:rect l="l" t="t" r="r" b="b"/>
              <a:pathLst>
                <a:path w="4010" h="2408" extrusionOk="0">
                  <a:moveTo>
                    <a:pt x="1390" y="1"/>
                  </a:moveTo>
                  <a:cubicBezTo>
                    <a:pt x="761" y="1"/>
                    <a:pt x="258" y="4"/>
                    <a:pt x="258" y="4"/>
                  </a:cubicBezTo>
                  <a:cubicBezTo>
                    <a:pt x="258" y="4"/>
                    <a:pt x="1" y="2164"/>
                    <a:pt x="160" y="2245"/>
                  </a:cubicBezTo>
                  <a:cubicBezTo>
                    <a:pt x="273" y="2300"/>
                    <a:pt x="1986" y="2407"/>
                    <a:pt x="3063" y="2407"/>
                  </a:cubicBezTo>
                  <a:cubicBezTo>
                    <a:pt x="3554" y="2407"/>
                    <a:pt x="3913" y="2385"/>
                    <a:pt x="3929" y="2325"/>
                  </a:cubicBezTo>
                  <a:cubicBezTo>
                    <a:pt x="3985" y="2133"/>
                    <a:pt x="4010" y="144"/>
                    <a:pt x="3845" y="60"/>
                  </a:cubicBezTo>
                  <a:cubicBezTo>
                    <a:pt x="3747" y="10"/>
                    <a:pt x="2404" y="1"/>
                    <a:pt x="1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16"/>
            <p:cNvSpPr/>
            <p:nvPr/>
          </p:nvSpPr>
          <p:spPr>
            <a:xfrm rot="749980">
              <a:off x="1035025" y="3871888"/>
              <a:ext cx="186007" cy="123010"/>
            </a:xfrm>
            <a:custGeom>
              <a:avLst/>
              <a:gdLst/>
              <a:ahLst/>
              <a:cxnLst/>
              <a:rect l="l" t="t" r="r" b="b"/>
              <a:pathLst>
                <a:path w="2492" h="1648" extrusionOk="0">
                  <a:moveTo>
                    <a:pt x="1461" y="0"/>
                  </a:moveTo>
                  <a:cubicBezTo>
                    <a:pt x="847" y="0"/>
                    <a:pt x="154" y="19"/>
                    <a:pt x="154" y="19"/>
                  </a:cubicBezTo>
                  <a:cubicBezTo>
                    <a:pt x="154" y="19"/>
                    <a:pt x="0" y="1427"/>
                    <a:pt x="51" y="1539"/>
                  </a:cubicBezTo>
                  <a:cubicBezTo>
                    <a:pt x="106" y="1648"/>
                    <a:pt x="2413" y="1648"/>
                    <a:pt x="2413" y="1648"/>
                  </a:cubicBezTo>
                  <a:cubicBezTo>
                    <a:pt x="2413" y="1648"/>
                    <a:pt x="2492" y="127"/>
                    <a:pt x="2386" y="46"/>
                  </a:cubicBezTo>
                  <a:cubicBezTo>
                    <a:pt x="2339" y="11"/>
                    <a:pt x="1922" y="0"/>
                    <a:pt x="14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16"/>
            <p:cNvSpPr/>
            <p:nvPr/>
          </p:nvSpPr>
          <p:spPr>
            <a:xfrm rot="749980">
              <a:off x="1236723" y="3911473"/>
              <a:ext cx="41725" cy="41725"/>
            </a:xfrm>
            <a:custGeom>
              <a:avLst/>
              <a:gdLst/>
              <a:ahLst/>
              <a:cxnLst/>
              <a:rect l="l" t="t" r="r" b="b"/>
              <a:pathLst>
                <a:path w="559" h="559" extrusionOk="0">
                  <a:moveTo>
                    <a:pt x="280" y="76"/>
                  </a:moveTo>
                  <a:cubicBezTo>
                    <a:pt x="392" y="76"/>
                    <a:pt x="484" y="168"/>
                    <a:pt x="484" y="279"/>
                  </a:cubicBezTo>
                  <a:cubicBezTo>
                    <a:pt x="484" y="391"/>
                    <a:pt x="392" y="480"/>
                    <a:pt x="280" y="480"/>
                  </a:cubicBezTo>
                  <a:cubicBezTo>
                    <a:pt x="168" y="480"/>
                    <a:pt x="79" y="391"/>
                    <a:pt x="79" y="279"/>
                  </a:cubicBezTo>
                  <a:cubicBezTo>
                    <a:pt x="79" y="168"/>
                    <a:pt x="168" y="76"/>
                    <a:pt x="280" y="76"/>
                  </a:cubicBezTo>
                  <a:close/>
                  <a:moveTo>
                    <a:pt x="280" y="0"/>
                  </a:moveTo>
                  <a:cubicBezTo>
                    <a:pt x="126" y="0"/>
                    <a:pt x="1" y="123"/>
                    <a:pt x="1" y="279"/>
                  </a:cubicBezTo>
                  <a:cubicBezTo>
                    <a:pt x="1" y="433"/>
                    <a:pt x="126" y="558"/>
                    <a:pt x="280" y="558"/>
                  </a:cubicBezTo>
                  <a:cubicBezTo>
                    <a:pt x="433" y="558"/>
                    <a:pt x="559" y="433"/>
                    <a:pt x="559" y="279"/>
                  </a:cubicBezTo>
                  <a:cubicBezTo>
                    <a:pt x="559" y="123"/>
                    <a:pt x="433" y="0"/>
                    <a:pt x="2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16"/>
            <p:cNvSpPr/>
            <p:nvPr/>
          </p:nvSpPr>
          <p:spPr>
            <a:xfrm rot="749980">
              <a:off x="1224913" y="3964743"/>
              <a:ext cx="41725" cy="41725"/>
            </a:xfrm>
            <a:custGeom>
              <a:avLst/>
              <a:gdLst/>
              <a:ahLst/>
              <a:cxnLst/>
              <a:rect l="l" t="t" r="r" b="b"/>
              <a:pathLst>
                <a:path w="559" h="559" extrusionOk="0">
                  <a:moveTo>
                    <a:pt x="280" y="78"/>
                  </a:moveTo>
                  <a:cubicBezTo>
                    <a:pt x="392" y="78"/>
                    <a:pt x="484" y="168"/>
                    <a:pt x="484" y="279"/>
                  </a:cubicBezTo>
                  <a:cubicBezTo>
                    <a:pt x="484" y="391"/>
                    <a:pt x="392" y="483"/>
                    <a:pt x="280" y="483"/>
                  </a:cubicBezTo>
                  <a:cubicBezTo>
                    <a:pt x="168" y="483"/>
                    <a:pt x="79" y="391"/>
                    <a:pt x="79" y="279"/>
                  </a:cubicBezTo>
                  <a:cubicBezTo>
                    <a:pt x="79" y="168"/>
                    <a:pt x="168" y="78"/>
                    <a:pt x="280" y="78"/>
                  </a:cubicBezTo>
                  <a:close/>
                  <a:moveTo>
                    <a:pt x="280" y="0"/>
                  </a:moveTo>
                  <a:cubicBezTo>
                    <a:pt x="126" y="0"/>
                    <a:pt x="1" y="126"/>
                    <a:pt x="1" y="279"/>
                  </a:cubicBezTo>
                  <a:cubicBezTo>
                    <a:pt x="1" y="433"/>
                    <a:pt x="126" y="558"/>
                    <a:pt x="280" y="558"/>
                  </a:cubicBezTo>
                  <a:cubicBezTo>
                    <a:pt x="433" y="558"/>
                    <a:pt x="559" y="433"/>
                    <a:pt x="559" y="279"/>
                  </a:cubicBezTo>
                  <a:cubicBezTo>
                    <a:pt x="559" y="126"/>
                    <a:pt x="433" y="0"/>
                    <a:pt x="2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16"/>
            <p:cNvSpPr/>
            <p:nvPr/>
          </p:nvSpPr>
          <p:spPr>
            <a:xfrm rot="749980">
              <a:off x="1053602" y="3908430"/>
              <a:ext cx="162943" cy="6718"/>
            </a:xfrm>
            <a:custGeom>
              <a:avLst/>
              <a:gdLst/>
              <a:ahLst/>
              <a:cxnLst/>
              <a:rect l="l" t="t" r="r" b="b"/>
              <a:pathLst>
                <a:path w="2183" h="90" extrusionOk="0">
                  <a:moveTo>
                    <a:pt x="2146" y="0"/>
                  </a:moveTo>
                  <a:lnTo>
                    <a:pt x="39" y="14"/>
                  </a:lnTo>
                  <a:cubicBezTo>
                    <a:pt x="17" y="14"/>
                    <a:pt x="0" y="31"/>
                    <a:pt x="0" y="50"/>
                  </a:cubicBezTo>
                  <a:cubicBezTo>
                    <a:pt x="0" y="73"/>
                    <a:pt x="17" y="89"/>
                    <a:pt x="39" y="89"/>
                  </a:cubicBezTo>
                  <a:lnTo>
                    <a:pt x="2146" y="75"/>
                  </a:lnTo>
                  <a:cubicBezTo>
                    <a:pt x="2165" y="75"/>
                    <a:pt x="2182" y="59"/>
                    <a:pt x="2182" y="36"/>
                  </a:cubicBezTo>
                  <a:cubicBezTo>
                    <a:pt x="2182" y="17"/>
                    <a:pt x="2165" y="0"/>
                    <a:pt x="21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16"/>
            <p:cNvSpPr/>
            <p:nvPr/>
          </p:nvSpPr>
          <p:spPr>
            <a:xfrm rot="749980">
              <a:off x="1043343" y="3946957"/>
              <a:ext cx="165406" cy="7315"/>
            </a:xfrm>
            <a:custGeom>
              <a:avLst/>
              <a:gdLst/>
              <a:ahLst/>
              <a:cxnLst/>
              <a:rect l="l" t="t" r="r" b="b"/>
              <a:pathLst>
                <a:path w="2216" h="98" extrusionOk="0">
                  <a:moveTo>
                    <a:pt x="2176" y="0"/>
                  </a:moveTo>
                  <a:lnTo>
                    <a:pt x="39" y="20"/>
                  </a:lnTo>
                  <a:cubicBezTo>
                    <a:pt x="20" y="20"/>
                    <a:pt x="0" y="36"/>
                    <a:pt x="0" y="59"/>
                  </a:cubicBezTo>
                  <a:cubicBezTo>
                    <a:pt x="0" y="78"/>
                    <a:pt x="20" y="98"/>
                    <a:pt x="39" y="98"/>
                  </a:cubicBezTo>
                  <a:lnTo>
                    <a:pt x="2176" y="75"/>
                  </a:lnTo>
                  <a:cubicBezTo>
                    <a:pt x="2198" y="75"/>
                    <a:pt x="2215" y="59"/>
                    <a:pt x="2215" y="36"/>
                  </a:cubicBezTo>
                  <a:cubicBezTo>
                    <a:pt x="2215" y="17"/>
                    <a:pt x="2201" y="0"/>
                    <a:pt x="21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16"/>
            <p:cNvSpPr/>
            <p:nvPr/>
          </p:nvSpPr>
          <p:spPr>
            <a:xfrm rot="749980">
              <a:off x="1175464" y="3894505"/>
              <a:ext cx="5673" cy="91884"/>
            </a:xfrm>
            <a:custGeom>
              <a:avLst/>
              <a:gdLst/>
              <a:ahLst/>
              <a:cxnLst/>
              <a:rect l="l" t="t" r="r" b="b"/>
              <a:pathLst>
                <a:path w="76" h="1231" extrusionOk="0">
                  <a:moveTo>
                    <a:pt x="39" y="0"/>
                  </a:moveTo>
                  <a:cubicBezTo>
                    <a:pt x="17" y="0"/>
                    <a:pt x="0" y="17"/>
                    <a:pt x="0" y="36"/>
                  </a:cubicBezTo>
                  <a:lnTo>
                    <a:pt x="0" y="1191"/>
                  </a:lnTo>
                  <a:cubicBezTo>
                    <a:pt x="0" y="1214"/>
                    <a:pt x="17" y="1231"/>
                    <a:pt x="39" y="1231"/>
                  </a:cubicBezTo>
                  <a:cubicBezTo>
                    <a:pt x="59" y="1231"/>
                    <a:pt x="76" y="1214"/>
                    <a:pt x="76" y="1191"/>
                  </a:cubicBezTo>
                  <a:lnTo>
                    <a:pt x="76" y="36"/>
                  </a:lnTo>
                  <a:cubicBezTo>
                    <a:pt x="76" y="17"/>
                    <a:pt x="59" y="0"/>
                    <a:pt x="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16"/>
            <p:cNvSpPr/>
            <p:nvPr/>
          </p:nvSpPr>
          <p:spPr>
            <a:xfrm rot="749980">
              <a:off x="1128656" y="3891535"/>
              <a:ext cx="5897" cy="89048"/>
            </a:xfrm>
            <a:custGeom>
              <a:avLst/>
              <a:gdLst/>
              <a:ahLst/>
              <a:cxnLst/>
              <a:rect l="l" t="t" r="r" b="b"/>
              <a:pathLst>
                <a:path w="79" h="1193" extrusionOk="0">
                  <a:moveTo>
                    <a:pt x="39" y="1"/>
                  </a:moveTo>
                  <a:cubicBezTo>
                    <a:pt x="17" y="1"/>
                    <a:pt x="0" y="18"/>
                    <a:pt x="0" y="37"/>
                  </a:cubicBezTo>
                  <a:lnTo>
                    <a:pt x="0" y="1153"/>
                  </a:lnTo>
                  <a:cubicBezTo>
                    <a:pt x="0" y="1175"/>
                    <a:pt x="17" y="1192"/>
                    <a:pt x="39" y="1192"/>
                  </a:cubicBezTo>
                  <a:cubicBezTo>
                    <a:pt x="59" y="1192"/>
                    <a:pt x="78" y="1175"/>
                    <a:pt x="78" y="1153"/>
                  </a:cubicBezTo>
                  <a:lnTo>
                    <a:pt x="78" y="37"/>
                  </a:lnTo>
                  <a:cubicBezTo>
                    <a:pt x="78" y="18"/>
                    <a:pt x="59" y="1"/>
                    <a:pt x="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16"/>
            <p:cNvSpPr/>
            <p:nvPr/>
          </p:nvSpPr>
          <p:spPr>
            <a:xfrm rot="749980">
              <a:off x="1088610" y="3883837"/>
              <a:ext cx="7166" cy="86510"/>
            </a:xfrm>
            <a:custGeom>
              <a:avLst/>
              <a:gdLst/>
              <a:ahLst/>
              <a:cxnLst/>
              <a:rect l="l" t="t" r="r" b="b"/>
              <a:pathLst>
                <a:path w="96" h="1159" extrusionOk="0">
                  <a:moveTo>
                    <a:pt x="59" y="1"/>
                  </a:moveTo>
                  <a:cubicBezTo>
                    <a:pt x="43" y="1"/>
                    <a:pt x="20" y="18"/>
                    <a:pt x="20" y="37"/>
                  </a:cubicBezTo>
                  <a:lnTo>
                    <a:pt x="1" y="1120"/>
                  </a:lnTo>
                  <a:cubicBezTo>
                    <a:pt x="1" y="1139"/>
                    <a:pt x="17" y="1159"/>
                    <a:pt x="37" y="1159"/>
                  </a:cubicBezTo>
                  <a:cubicBezTo>
                    <a:pt x="59" y="1159"/>
                    <a:pt x="76" y="1145"/>
                    <a:pt x="76" y="1120"/>
                  </a:cubicBezTo>
                  <a:lnTo>
                    <a:pt x="96" y="37"/>
                  </a:lnTo>
                  <a:cubicBezTo>
                    <a:pt x="96" y="18"/>
                    <a:pt x="79" y="1"/>
                    <a:pt x="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16"/>
            <p:cNvSpPr/>
            <p:nvPr/>
          </p:nvSpPr>
          <p:spPr>
            <a:xfrm rot="749980">
              <a:off x="1217491" y="3591699"/>
              <a:ext cx="98975" cy="99572"/>
            </a:xfrm>
            <a:custGeom>
              <a:avLst/>
              <a:gdLst/>
              <a:ahLst/>
              <a:cxnLst/>
              <a:rect l="l" t="t" r="r" b="b"/>
              <a:pathLst>
                <a:path w="1326" h="1334" extrusionOk="0">
                  <a:moveTo>
                    <a:pt x="1104" y="542"/>
                  </a:moveTo>
                  <a:cubicBezTo>
                    <a:pt x="1117" y="542"/>
                    <a:pt x="1135" y="553"/>
                    <a:pt x="1158" y="573"/>
                  </a:cubicBezTo>
                  <a:cubicBezTo>
                    <a:pt x="1200" y="623"/>
                    <a:pt x="1239" y="710"/>
                    <a:pt x="1217" y="763"/>
                  </a:cubicBezTo>
                  <a:cubicBezTo>
                    <a:pt x="1211" y="774"/>
                    <a:pt x="1200" y="805"/>
                    <a:pt x="1130" y="810"/>
                  </a:cubicBezTo>
                  <a:cubicBezTo>
                    <a:pt x="1126" y="811"/>
                    <a:pt x="1123" y="811"/>
                    <a:pt x="1119" y="811"/>
                  </a:cubicBezTo>
                  <a:cubicBezTo>
                    <a:pt x="1097" y="811"/>
                    <a:pt x="1072" y="798"/>
                    <a:pt x="1046" y="779"/>
                  </a:cubicBezTo>
                  <a:cubicBezTo>
                    <a:pt x="1032" y="740"/>
                    <a:pt x="1013" y="654"/>
                    <a:pt x="1035" y="595"/>
                  </a:cubicBezTo>
                  <a:cubicBezTo>
                    <a:pt x="1046" y="570"/>
                    <a:pt x="1069" y="553"/>
                    <a:pt x="1099" y="542"/>
                  </a:cubicBezTo>
                  <a:cubicBezTo>
                    <a:pt x="1101" y="542"/>
                    <a:pt x="1102" y="542"/>
                    <a:pt x="1104" y="542"/>
                  </a:cubicBezTo>
                  <a:close/>
                  <a:moveTo>
                    <a:pt x="528" y="989"/>
                  </a:moveTo>
                  <a:cubicBezTo>
                    <a:pt x="555" y="989"/>
                    <a:pt x="584" y="1001"/>
                    <a:pt x="603" y="1014"/>
                  </a:cubicBezTo>
                  <a:cubicBezTo>
                    <a:pt x="692" y="1067"/>
                    <a:pt x="712" y="1159"/>
                    <a:pt x="678" y="1220"/>
                  </a:cubicBezTo>
                  <a:cubicBezTo>
                    <a:pt x="662" y="1248"/>
                    <a:pt x="637" y="1262"/>
                    <a:pt x="607" y="1262"/>
                  </a:cubicBezTo>
                  <a:cubicBezTo>
                    <a:pt x="585" y="1262"/>
                    <a:pt x="560" y="1255"/>
                    <a:pt x="533" y="1240"/>
                  </a:cubicBezTo>
                  <a:cubicBezTo>
                    <a:pt x="527" y="1237"/>
                    <a:pt x="519" y="1234"/>
                    <a:pt x="514" y="1226"/>
                  </a:cubicBezTo>
                  <a:cubicBezTo>
                    <a:pt x="514" y="1223"/>
                    <a:pt x="511" y="1220"/>
                    <a:pt x="505" y="1220"/>
                  </a:cubicBezTo>
                  <a:cubicBezTo>
                    <a:pt x="438" y="1156"/>
                    <a:pt x="435" y="1061"/>
                    <a:pt x="472" y="1017"/>
                  </a:cubicBezTo>
                  <a:cubicBezTo>
                    <a:pt x="486" y="996"/>
                    <a:pt x="507" y="989"/>
                    <a:pt x="528" y="989"/>
                  </a:cubicBezTo>
                  <a:close/>
                  <a:moveTo>
                    <a:pt x="595" y="0"/>
                  </a:moveTo>
                  <a:cubicBezTo>
                    <a:pt x="545" y="0"/>
                    <a:pt x="414" y="67"/>
                    <a:pt x="14" y="503"/>
                  </a:cubicBezTo>
                  <a:cubicBezTo>
                    <a:pt x="3" y="514"/>
                    <a:pt x="0" y="531"/>
                    <a:pt x="9" y="545"/>
                  </a:cubicBezTo>
                  <a:cubicBezTo>
                    <a:pt x="17" y="570"/>
                    <a:pt x="282" y="1184"/>
                    <a:pt x="500" y="1304"/>
                  </a:cubicBezTo>
                  <a:cubicBezTo>
                    <a:pt x="538" y="1325"/>
                    <a:pt x="575" y="1334"/>
                    <a:pt x="608" y="1334"/>
                  </a:cubicBezTo>
                  <a:cubicBezTo>
                    <a:pt x="632" y="1334"/>
                    <a:pt x="654" y="1329"/>
                    <a:pt x="673" y="1321"/>
                  </a:cubicBezTo>
                  <a:cubicBezTo>
                    <a:pt x="700" y="1307"/>
                    <a:pt x="726" y="1282"/>
                    <a:pt x="739" y="1248"/>
                  </a:cubicBezTo>
                  <a:cubicBezTo>
                    <a:pt x="787" y="1159"/>
                    <a:pt x="767" y="1017"/>
                    <a:pt x="639" y="941"/>
                  </a:cubicBezTo>
                  <a:cubicBezTo>
                    <a:pt x="596" y="916"/>
                    <a:pt x="557" y="905"/>
                    <a:pt x="523" y="905"/>
                  </a:cubicBezTo>
                  <a:cubicBezTo>
                    <a:pt x="472" y="905"/>
                    <a:pt x="433" y="929"/>
                    <a:pt x="408" y="961"/>
                  </a:cubicBezTo>
                  <a:cubicBezTo>
                    <a:pt x="391" y="989"/>
                    <a:pt x="377" y="1028"/>
                    <a:pt x="374" y="1064"/>
                  </a:cubicBezTo>
                  <a:cubicBezTo>
                    <a:pt x="254" y="902"/>
                    <a:pt x="140" y="659"/>
                    <a:pt x="84" y="534"/>
                  </a:cubicBezTo>
                  <a:cubicBezTo>
                    <a:pt x="268" y="330"/>
                    <a:pt x="491" y="115"/>
                    <a:pt x="569" y="79"/>
                  </a:cubicBezTo>
                  <a:cubicBezTo>
                    <a:pt x="614" y="210"/>
                    <a:pt x="784" y="654"/>
                    <a:pt x="982" y="821"/>
                  </a:cubicBezTo>
                  <a:cubicBezTo>
                    <a:pt x="991" y="830"/>
                    <a:pt x="996" y="835"/>
                    <a:pt x="1007" y="838"/>
                  </a:cubicBezTo>
                  <a:cubicBezTo>
                    <a:pt x="1047" y="865"/>
                    <a:pt x="1084" y="884"/>
                    <a:pt x="1125" y="884"/>
                  </a:cubicBezTo>
                  <a:cubicBezTo>
                    <a:pt x="1130" y="884"/>
                    <a:pt x="1136" y="883"/>
                    <a:pt x="1141" y="883"/>
                  </a:cubicBezTo>
                  <a:cubicBezTo>
                    <a:pt x="1239" y="877"/>
                    <a:pt x="1272" y="830"/>
                    <a:pt x="1292" y="785"/>
                  </a:cubicBezTo>
                  <a:cubicBezTo>
                    <a:pt x="1325" y="704"/>
                    <a:pt x="1278" y="587"/>
                    <a:pt x="1214" y="523"/>
                  </a:cubicBezTo>
                  <a:cubicBezTo>
                    <a:pt x="1181" y="486"/>
                    <a:pt x="1142" y="468"/>
                    <a:pt x="1107" y="468"/>
                  </a:cubicBezTo>
                  <a:cubicBezTo>
                    <a:pt x="1097" y="468"/>
                    <a:pt x="1087" y="469"/>
                    <a:pt x="1077" y="473"/>
                  </a:cubicBezTo>
                  <a:cubicBezTo>
                    <a:pt x="1027" y="489"/>
                    <a:pt x="991" y="523"/>
                    <a:pt x="971" y="567"/>
                  </a:cubicBezTo>
                  <a:cubicBezTo>
                    <a:pt x="957" y="601"/>
                    <a:pt x="949" y="640"/>
                    <a:pt x="952" y="679"/>
                  </a:cubicBezTo>
                  <a:cubicBezTo>
                    <a:pt x="832" y="512"/>
                    <a:pt x="706" y="233"/>
                    <a:pt x="636" y="26"/>
                  </a:cubicBezTo>
                  <a:cubicBezTo>
                    <a:pt x="631" y="18"/>
                    <a:pt x="628" y="15"/>
                    <a:pt x="622" y="9"/>
                  </a:cubicBezTo>
                  <a:cubicBezTo>
                    <a:pt x="617" y="6"/>
                    <a:pt x="609" y="0"/>
                    <a:pt x="5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16"/>
            <p:cNvSpPr/>
            <p:nvPr/>
          </p:nvSpPr>
          <p:spPr>
            <a:xfrm rot="749980">
              <a:off x="1361967" y="3716759"/>
              <a:ext cx="86062" cy="84121"/>
            </a:xfrm>
            <a:custGeom>
              <a:avLst/>
              <a:gdLst/>
              <a:ahLst/>
              <a:cxnLst/>
              <a:rect l="l" t="t" r="r" b="b"/>
              <a:pathLst>
                <a:path w="1153" h="1127" extrusionOk="0">
                  <a:moveTo>
                    <a:pt x="999" y="761"/>
                  </a:moveTo>
                  <a:cubicBezTo>
                    <a:pt x="1012" y="761"/>
                    <a:pt x="1025" y="764"/>
                    <a:pt x="1041" y="769"/>
                  </a:cubicBezTo>
                  <a:cubicBezTo>
                    <a:pt x="1055" y="772"/>
                    <a:pt x="1063" y="797"/>
                    <a:pt x="1069" y="828"/>
                  </a:cubicBezTo>
                  <a:cubicBezTo>
                    <a:pt x="1074" y="894"/>
                    <a:pt x="1049" y="987"/>
                    <a:pt x="1002" y="1017"/>
                  </a:cubicBezTo>
                  <a:cubicBezTo>
                    <a:pt x="996" y="1020"/>
                    <a:pt x="985" y="1027"/>
                    <a:pt x="968" y="1027"/>
                  </a:cubicBezTo>
                  <a:cubicBezTo>
                    <a:pt x="952" y="1027"/>
                    <a:pt x="931" y="1022"/>
                    <a:pt x="904" y="1003"/>
                  </a:cubicBezTo>
                  <a:cubicBezTo>
                    <a:pt x="882" y="989"/>
                    <a:pt x="865" y="961"/>
                    <a:pt x="854" y="925"/>
                  </a:cubicBezTo>
                  <a:cubicBezTo>
                    <a:pt x="865" y="883"/>
                    <a:pt x="901" y="805"/>
                    <a:pt x="960" y="772"/>
                  </a:cubicBezTo>
                  <a:cubicBezTo>
                    <a:pt x="973" y="764"/>
                    <a:pt x="985" y="761"/>
                    <a:pt x="999" y="761"/>
                  </a:cubicBezTo>
                  <a:close/>
                  <a:moveTo>
                    <a:pt x="273" y="749"/>
                  </a:moveTo>
                  <a:cubicBezTo>
                    <a:pt x="322" y="749"/>
                    <a:pt x="348" y="799"/>
                    <a:pt x="360" y="833"/>
                  </a:cubicBezTo>
                  <a:cubicBezTo>
                    <a:pt x="399" y="931"/>
                    <a:pt x="357" y="1017"/>
                    <a:pt x="293" y="1042"/>
                  </a:cubicBezTo>
                  <a:cubicBezTo>
                    <a:pt x="282" y="1047"/>
                    <a:pt x="271" y="1050"/>
                    <a:pt x="260" y="1050"/>
                  </a:cubicBezTo>
                  <a:cubicBezTo>
                    <a:pt x="224" y="1050"/>
                    <a:pt x="189" y="1022"/>
                    <a:pt x="167" y="973"/>
                  </a:cubicBezTo>
                  <a:cubicBezTo>
                    <a:pt x="165" y="967"/>
                    <a:pt x="162" y="959"/>
                    <a:pt x="156" y="950"/>
                  </a:cubicBezTo>
                  <a:cubicBezTo>
                    <a:pt x="162" y="947"/>
                    <a:pt x="162" y="945"/>
                    <a:pt x="153" y="936"/>
                  </a:cubicBezTo>
                  <a:cubicBezTo>
                    <a:pt x="142" y="847"/>
                    <a:pt x="195" y="769"/>
                    <a:pt x="251" y="752"/>
                  </a:cubicBezTo>
                  <a:cubicBezTo>
                    <a:pt x="259" y="750"/>
                    <a:pt x="266" y="749"/>
                    <a:pt x="273" y="749"/>
                  </a:cubicBezTo>
                  <a:close/>
                  <a:moveTo>
                    <a:pt x="814" y="0"/>
                  </a:moveTo>
                  <a:cubicBezTo>
                    <a:pt x="703" y="0"/>
                    <a:pt x="517" y="18"/>
                    <a:pt x="204" y="71"/>
                  </a:cubicBezTo>
                  <a:cubicBezTo>
                    <a:pt x="190" y="74"/>
                    <a:pt x="176" y="85"/>
                    <a:pt x="170" y="99"/>
                  </a:cubicBezTo>
                  <a:cubicBezTo>
                    <a:pt x="165" y="130"/>
                    <a:pt x="0" y="777"/>
                    <a:pt x="98" y="1003"/>
                  </a:cubicBezTo>
                  <a:cubicBezTo>
                    <a:pt x="128" y="1073"/>
                    <a:pt x="179" y="1112"/>
                    <a:pt x="226" y="1120"/>
                  </a:cubicBezTo>
                  <a:cubicBezTo>
                    <a:pt x="237" y="1124"/>
                    <a:pt x="249" y="1126"/>
                    <a:pt x="259" y="1126"/>
                  </a:cubicBezTo>
                  <a:cubicBezTo>
                    <a:pt x="280" y="1126"/>
                    <a:pt x="300" y="1119"/>
                    <a:pt x="318" y="1107"/>
                  </a:cubicBezTo>
                  <a:cubicBezTo>
                    <a:pt x="413" y="1065"/>
                    <a:pt x="483" y="939"/>
                    <a:pt x="427" y="800"/>
                  </a:cubicBezTo>
                  <a:cubicBezTo>
                    <a:pt x="388" y="704"/>
                    <a:pt x="323" y="669"/>
                    <a:pt x="267" y="669"/>
                  </a:cubicBezTo>
                  <a:cubicBezTo>
                    <a:pt x="255" y="669"/>
                    <a:pt x="243" y="671"/>
                    <a:pt x="232" y="674"/>
                  </a:cubicBezTo>
                  <a:cubicBezTo>
                    <a:pt x="195" y="682"/>
                    <a:pt x="165" y="702"/>
                    <a:pt x="137" y="733"/>
                  </a:cubicBezTo>
                  <a:cubicBezTo>
                    <a:pt x="148" y="532"/>
                    <a:pt x="198" y="270"/>
                    <a:pt x="234" y="138"/>
                  </a:cubicBezTo>
                  <a:cubicBezTo>
                    <a:pt x="464" y="101"/>
                    <a:pt x="714" y="70"/>
                    <a:pt x="840" y="70"/>
                  </a:cubicBezTo>
                  <a:cubicBezTo>
                    <a:pt x="866" y="70"/>
                    <a:pt x="887" y="71"/>
                    <a:pt x="901" y="74"/>
                  </a:cubicBezTo>
                  <a:cubicBezTo>
                    <a:pt x="854" y="208"/>
                    <a:pt x="720" y="663"/>
                    <a:pt x="770" y="917"/>
                  </a:cubicBezTo>
                  <a:cubicBezTo>
                    <a:pt x="767" y="925"/>
                    <a:pt x="770" y="936"/>
                    <a:pt x="778" y="942"/>
                  </a:cubicBezTo>
                  <a:cubicBezTo>
                    <a:pt x="792" y="995"/>
                    <a:pt x="817" y="1037"/>
                    <a:pt x="854" y="1062"/>
                  </a:cubicBezTo>
                  <a:cubicBezTo>
                    <a:pt x="896" y="1090"/>
                    <a:pt x="933" y="1101"/>
                    <a:pt x="964" y="1101"/>
                  </a:cubicBezTo>
                  <a:cubicBezTo>
                    <a:pt x="993" y="1101"/>
                    <a:pt x="1017" y="1091"/>
                    <a:pt x="1035" y="1079"/>
                  </a:cubicBezTo>
                  <a:cubicBezTo>
                    <a:pt x="1116" y="1031"/>
                    <a:pt x="1152" y="908"/>
                    <a:pt x="1141" y="822"/>
                  </a:cubicBezTo>
                  <a:cubicBezTo>
                    <a:pt x="1133" y="755"/>
                    <a:pt x="1105" y="710"/>
                    <a:pt x="1063" y="696"/>
                  </a:cubicBezTo>
                  <a:cubicBezTo>
                    <a:pt x="1043" y="689"/>
                    <a:pt x="1023" y="686"/>
                    <a:pt x="1003" y="686"/>
                  </a:cubicBezTo>
                  <a:cubicBezTo>
                    <a:pt x="975" y="686"/>
                    <a:pt x="947" y="693"/>
                    <a:pt x="921" y="708"/>
                  </a:cubicBezTo>
                  <a:cubicBezTo>
                    <a:pt x="887" y="724"/>
                    <a:pt x="859" y="752"/>
                    <a:pt x="837" y="783"/>
                  </a:cubicBezTo>
                  <a:cubicBezTo>
                    <a:pt x="840" y="576"/>
                    <a:pt x="915" y="281"/>
                    <a:pt x="985" y="74"/>
                  </a:cubicBezTo>
                  <a:cubicBezTo>
                    <a:pt x="988" y="69"/>
                    <a:pt x="988" y="58"/>
                    <a:pt x="985" y="52"/>
                  </a:cubicBezTo>
                  <a:cubicBezTo>
                    <a:pt x="980" y="34"/>
                    <a:pt x="969" y="0"/>
                    <a:pt x="8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5" name="Google Shape;365;p16"/>
          <p:cNvGrpSpPr/>
          <p:nvPr/>
        </p:nvGrpSpPr>
        <p:grpSpPr>
          <a:xfrm>
            <a:off x="6876256" y="3075806"/>
            <a:ext cx="1810761" cy="1773306"/>
            <a:chOff x="7159793" y="2800190"/>
            <a:chExt cx="1810761" cy="1773306"/>
          </a:xfrm>
        </p:grpSpPr>
        <p:sp>
          <p:nvSpPr>
            <p:cNvPr id="366" name="Google Shape;366;p16"/>
            <p:cNvSpPr/>
            <p:nvPr/>
          </p:nvSpPr>
          <p:spPr>
            <a:xfrm rot="631844">
              <a:off x="7284968" y="2930035"/>
              <a:ext cx="1560411" cy="1513614"/>
            </a:xfrm>
            <a:custGeom>
              <a:avLst/>
              <a:gdLst/>
              <a:ahLst/>
              <a:cxnLst/>
              <a:rect l="l" t="t" r="r" b="b"/>
              <a:pathLst>
                <a:path w="22241" h="21574" extrusionOk="0">
                  <a:moveTo>
                    <a:pt x="11988" y="0"/>
                  </a:moveTo>
                  <a:cubicBezTo>
                    <a:pt x="11622" y="0"/>
                    <a:pt x="11271" y="100"/>
                    <a:pt x="10964" y="290"/>
                  </a:cubicBezTo>
                  <a:cubicBezTo>
                    <a:pt x="10769" y="377"/>
                    <a:pt x="10590" y="499"/>
                    <a:pt x="10434" y="644"/>
                  </a:cubicBezTo>
                  <a:cubicBezTo>
                    <a:pt x="10286" y="784"/>
                    <a:pt x="10161" y="946"/>
                    <a:pt x="10063" y="1119"/>
                  </a:cubicBezTo>
                  <a:cubicBezTo>
                    <a:pt x="10049" y="1138"/>
                    <a:pt x="10041" y="1152"/>
                    <a:pt x="10029" y="1169"/>
                  </a:cubicBezTo>
                  <a:cubicBezTo>
                    <a:pt x="9834" y="1119"/>
                    <a:pt x="9633" y="1091"/>
                    <a:pt x="9435" y="1091"/>
                  </a:cubicBezTo>
                  <a:cubicBezTo>
                    <a:pt x="9285" y="1091"/>
                    <a:pt x="9137" y="1105"/>
                    <a:pt x="8994" y="1133"/>
                  </a:cubicBezTo>
                  <a:cubicBezTo>
                    <a:pt x="8877" y="1116"/>
                    <a:pt x="8766" y="1110"/>
                    <a:pt x="8654" y="1110"/>
                  </a:cubicBezTo>
                  <a:cubicBezTo>
                    <a:pt x="8584" y="1110"/>
                    <a:pt x="8515" y="1113"/>
                    <a:pt x="8450" y="1119"/>
                  </a:cubicBezTo>
                  <a:cubicBezTo>
                    <a:pt x="8436" y="1110"/>
                    <a:pt x="8425" y="1096"/>
                    <a:pt x="8411" y="1085"/>
                  </a:cubicBezTo>
                  <a:cubicBezTo>
                    <a:pt x="8353" y="1029"/>
                    <a:pt x="8286" y="976"/>
                    <a:pt x="8222" y="932"/>
                  </a:cubicBezTo>
                  <a:cubicBezTo>
                    <a:pt x="8051" y="695"/>
                    <a:pt x="7831" y="491"/>
                    <a:pt x="7574" y="338"/>
                  </a:cubicBezTo>
                  <a:cubicBezTo>
                    <a:pt x="7282" y="165"/>
                    <a:pt x="6952" y="67"/>
                    <a:pt x="6615" y="59"/>
                  </a:cubicBezTo>
                  <a:cubicBezTo>
                    <a:pt x="6464" y="31"/>
                    <a:pt x="6311" y="17"/>
                    <a:pt x="6152" y="17"/>
                  </a:cubicBezTo>
                  <a:cubicBezTo>
                    <a:pt x="6104" y="17"/>
                    <a:pt x="6060" y="22"/>
                    <a:pt x="6015" y="22"/>
                  </a:cubicBezTo>
                  <a:cubicBezTo>
                    <a:pt x="5337" y="56"/>
                    <a:pt x="4740" y="402"/>
                    <a:pt x="4366" y="963"/>
                  </a:cubicBezTo>
                  <a:cubicBezTo>
                    <a:pt x="4288" y="1082"/>
                    <a:pt x="4221" y="1202"/>
                    <a:pt x="4171" y="1328"/>
                  </a:cubicBezTo>
                  <a:cubicBezTo>
                    <a:pt x="4157" y="1342"/>
                    <a:pt x="4146" y="1356"/>
                    <a:pt x="4135" y="1370"/>
                  </a:cubicBezTo>
                  <a:cubicBezTo>
                    <a:pt x="4026" y="1501"/>
                    <a:pt x="3937" y="1635"/>
                    <a:pt x="3867" y="1783"/>
                  </a:cubicBezTo>
                  <a:cubicBezTo>
                    <a:pt x="3850" y="1788"/>
                    <a:pt x="3836" y="1797"/>
                    <a:pt x="3817" y="1802"/>
                  </a:cubicBezTo>
                  <a:cubicBezTo>
                    <a:pt x="3719" y="1850"/>
                    <a:pt x="3630" y="1900"/>
                    <a:pt x="3543" y="1961"/>
                  </a:cubicBezTo>
                  <a:cubicBezTo>
                    <a:pt x="3446" y="2017"/>
                    <a:pt x="3353" y="2078"/>
                    <a:pt x="3267" y="2148"/>
                  </a:cubicBezTo>
                  <a:cubicBezTo>
                    <a:pt x="3161" y="2232"/>
                    <a:pt x="3069" y="2324"/>
                    <a:pt x="2980" y="2424"/>
                  </a:cubicBezTo>
                  <a:cubicBezTo>
                    <a:pt x="2966" y="2430"/>
                    <a:pt x="2957" y="2436"/>
                    <a:pt x="2943" y="2438"/>
                  </a:cubicBezTo>
                  <a:cubicBezTo>
                    <a:pt x="2849" y="2466"/>
                    <a:pt x="2756" y="2497"/>
                    <a:pt x="2670" y="2539"/>
                  </a:cubicBezTo>
                  <a:lnTo>
                    <a:pt x="2664" y="2542"/>
                  </a:lnTo>
                  <a:cubicBezTo>
                    <a:pt x="2486" y="2622"/>
                    <a:pt x="2316" y="2728"/>
                    <a:pt x="2159" y="2846"/>
                  </a:cubicBezTo>
                  <a:cubicBezTo>
                    <a:pt x="2081" y="2904"/>
                    <a:pt x="2012" y="2968"/>
                    <a:pt x="1945" y="3035"/>
                  </a:cubicBezTo>
                  <a:cubicBezTo>
                    <a:pt x="1880" y="3094"/>
                    <a:pt x="1814" y="3161"/>
                    <a:pt x="1749" y="3231"/>
                  </a:cubicBezTo>
                  <a:lnTo>
                    <a:pt x="1741" y="3239"/>
                  </a:lnTo>
                  <a:lnTo>
                    <a:pt x="1705" y="3281"/>
                  </a:lnTo>
                  <a:lnTo>
                    <a:pt x="1694" y="3292"/>
                  </a:lnTo>
                  <a:cubicBezTo>
                    <a:pt x="1627" y="3373"/>
                    <a:pt x="1562" y="3459"/>
                    <a:pt x="1501" y="3546"/>
                  </a:cubicBezTo>
                  <a:cubicBezTo>
                    <a:pt x="1465" y="3602"/>
                    <a:pt x="1429" y="3663"/>
                    <a:pt x="1398" y="3719"/>
                  </a:cubicBezTo>
                  <a:cubicBezTo>
                    <a:pt x="1359" y="3777"/>
                    <a:pt x="1325" y="3836"/>
                    <a:pt x="1292" y="3900"/>
                  </a:cubicBezTo>
                  <a:cubicBezTo>
                    <a:pt x="1270" y="3948"/>
                    <a:pt x="1244" y="4001"/>
                    <a:pt x="1222" y="4048"/>
                  </a:cubicBezTo>
                  <a:cubicBezTo>
                    <a:pt x="1200" y="4068"/>
                    <a:pt x="1177" y="4081"/>
                    <a:pt x="1158" y="4098"/>
                  </a:cubicBezTo>
                  <a:lnTo>
                    <a:pt x="1150" y="4104"/>
                  </a:lnTo>
                  <a:cubicBezTo>
                    <a:pt x="1102" y="4143"/>
                    <a:pt x="1057" y="4179"/>
                    <a:pt x="1010" y="4221"/>
                  </a:cubicBezTo>
                  <a:cubicBezTo>
                    <a:pt x="963" y="4257"/>
                    <a:pt x="912" y="4299"/>
                    <a:pt x="868" y="4341"/>
                  </a:cubicBezTo>
                  <a:lnTo>
                    <a:pt x="829" y="4380"/>
                  </a:lnTo>
                  <a:cubicBezTo>
                    <a:pt x="714" y="4492"/>
                    <a:pt x="608" y="4612"/>
                    <a:pt x="519" y="4740"/>
                  </a:cubicBezTo>
                  <a:cubicBezTo>
                    <a:pt x="460" y="4821"/>
                    <a:pt x="407" y="4907"/>
                    <a:pt x="363" y="4997"/>
                  </a:cubicBezTo>
                  <a:cubicBezTo>
                    <a:pt x="313" y="5077"/>
                    <a:pt x="268" y="5161"/>
                    <a:pt x="229" y="5253"/>
                  </a:cubicBezTo>
                  <a:cubicBezTo>
                    <a:pt x="156" y="5421"/>
                    <a:pt x="101" y="5596"/>
                    <a:pt x="62" y="5778"/>
                  </a:cubicBezTo>
                  <a:cubicBezTo>
                    <a:pt x="45" y="5861"/>
                    <a:pt x="31" y="5951"/>
                    <a:pt x="28" y="6034"/>
                  </a:cubicBezTo>
                  <a:cubicBezTo>
                    <a:pt x="14" y="6110"/>
                    <a:pt x="6" y="6191"/>
                    <a:pt x="3" y="6271"/>
                  </a:cubicBezTo>
                  <a:lnTo>
                    <a:pt x="3" y="6274"/>
                  </a:lnTo>
                  <a:cubicBezTo>
                    <a:pt x="0" y="6305"/>
                    <a:pt x="0" y="6341"/>
                    <a:pt x="0" y="6375"/>
                  </a:cubicBezTo>
                  <a:cubicBezTo>
                    <a:pt x="0" y="6486"/>
                    <a:pt x="6" y="6601"/>
                    <a:pt x="20" y="6718"/>
                  </a:cubicBezTo>
                  <a:cubicBezTo>
                    <a:pt x="31" y="6793"/>
                    <a:pt x="45" y="6860"/>
                    <a:pt x="59" y="6927"/>
                  </a:cubicBezTo>
                  <a:cubicBezTo>
                    <a:pt x="70" y="6988"/>
                    <a:pt x="81" y="7055"/>
                    <a:pt x="95" y="7122"/>
                  </a:cubicBezTo>
                  <a:cubicBezTo>
                    <a:pt x="123" y="7245"/>
                    <a:pt x="156" y="7362"/>
                    <a:pt x="201" y="7482"/>
                  </a:cubicBezTo>
                  <a:lnTo>
                    <a:pt x="207" y="7485"/>
                  </a:lnTo>
                  <a:cubicBezTo>
                    <a:pt x="226" y="7535"/>
                    <a:pt x="246" y="7591"/>
                    <a:pt x="268" y="7641"/>
                  </a:cubicBezTo>
                  <a:cubicBezTo>
                    <a:pt x="290" y="7697"/>
                    <a:pt x="313" y="7753"/>
                    <a:pt x="338" y="7809"/>
                  </a:cubicBezTo>
                  <a:cubicBezTo>
                    <a:pt x="388" y="7912"/>
                    <a:pt x="444" y="8015"/>
                    <a:pt x="502" y="8115"/>
                  </a:cubicBezTo>
                  <a:lnTo>
                    <a:pt x="505" y="8118"/>
                  </a:lnTo>
                  <a:cubicBezTo>
                    <a:pt x="533" y="8168"/>
                    <a:pt x="564" y="8216"/>
                    <a:pt x="600" y="8258"/>
                  </a:cubicBezTo>
                  <a:cubicBezTo>
                    <a:pt x="631" y="8311"/>
                    <a:pt x="664" y="8364"/>
                    <a:pt x="703" y="8411"/>
                  </a:cubicBezTo>
                  <a:cubicBezTo>
                    <a:pt x="781" y="8517"/>
                    <a:pt x="865" y="8615"/>
                    <a:pt x="949" y="8704"/>
                  </a:cubicBezTo>
                  <a:cubicBezTo>
                    <a:pt x="996" y="8757"/>
                    <a:pt x="1049" y="8807"/>
                    <a:pt x="1102" y="8852"/>
                  </a:cubicBezTo>
                  <a:cubicBezTo>
                    <a:pt x="1152" y="8902"/>
                    <a:pt x="1208" y="8955"/>
                    <a:pt x="1264" y="9000"/>
                  </a:cubicBezTo>
                  <a:cubicBezTo>
                    <a:pt x="1244" y="9053"/>
                    <a:pt x="1228" y="9109"/>
                    <a:pt x="1214" y="9162"/>
                  </a:cubicBezTo>
                  <a:cubicBezTo>
                    <a:pt x="1046" y="9748"/>
                    <a:pt x="1163" y="10386"/>
                    <a:pt x="1526" y="10875"/>
                  </a:cubicBezTo>
                  <a:cubicBezTo>
                    <a:pt x="1655" y="11045"/>
                    <a:pt x="1800" y="11181"/>
                    <a:pt x="1942" y="11287"/>
                  </a:cubicBezTo>
                  <a:cubicBezTo>
                    <a:pt x="2039" y="11410"/>
                    <a:pt x="2148" y="11522"/>
                    <a:pt x="2265" y="11619"/>
                  </a:cubicBezTo>
                  <a:cubicBezTo>
                    <a:pt x="2140" y="11907"/>
                    <a:pt x="2003" y="12256"/>
                    <a:pt x="1841" y="12688"/>
                  </a:cubicBezTo>
                  <a:cubicBezTo>
                    <a:pt x="1540" y="13489"/>
                    <a:pt x="1283" y="14281"/>
                    <a:pt x="1272" y="14314"/>
                  </a:cubicBezTo>
                  <a:lnTo>
                    <a:pt x="1253" y="14381"/>
                  </a:lnTo>
                  <a:lnTo>
                    <a:pt x="1233" y="14448"/>
                  </a:lnTo>
                  <a:cubicBezTo>
                    <a:pt x="1088" y="15031"/>
                    <a:pt x="1217" y="15634"/>
                    <a:pt x="1585" y="16105"/>
                  </a:cubicBezTo>
                  <a:cubicBezTo>
                    <a:pt x="1788" y="16362"/>
                    <a:pt x="2023" y="16538"/>
                    <a:pt x="2254" y="16652"/>
                  </a:cubicBezTo>
                  <a:cubicBezTo>
                    <a:pt x="2246" y="16739"/>
                    <a:pt x="2238" y="16828"/>
                    <a:pt x="2238" y="16914"/>
                  </a:cubicBezTo>
                  <a:cubicBezTo>
                    <a:pt x="2232" y="18128"/>
                    <a:pt x="3214" y="19116"/>
                    <a:pt x="4428" y="19121"/>
                  </a:cubicBezTo>
                  <a:lnTo>
                    <a:pt x="4439" y="19121"/>
                  </a:lnTo>
                  <a:cubicBezTo>
                    <a:pt x="4634" y="19121"/>
                    <a:pt x="4824" y="19096"/>
                    <a:pt x="5002" y="19049"/>
                  </a:cubicBezTo>
                  <a:cubicBezTo>
                    <a:pt x="5058" y="19205"/>
                    <a:pt x="5139" y="19358"/>
                    <a:pt x="5237" y="19506"/>
                  </a:cubicBezTo>
                  <a:lnTo>
                    <a:pt x="5239" y="19509"/>
                  </a:lnTo>
                  <a:cubicBezTo>
                    <a:pt x="5446" y="19805"/>
                    <a:pt x="5728" y="20031"/>
                    <a:pt x="6048" y="20173"/>
                  </a:cubicBezTo>
                  <a:cubicBezTo>
                    <a:pt x="6364" y="20379"/>
                    <a:pt x="6726" y="20488"/>
                    <a:pt x="7106" y="20491"/>
                  </a:cubicBezTo>
                  <a:lnTo>
                    <a:pt x="7120" y="20491"/>
                  </a:lnTo>
                  <a:cubicBezTo>
                    <a:pt x="7496" y="20491"/>
                    <a:pt x="7859" y="20382"/>
                    <a:pt x="8169" y="20187"/>
                  </a:cubicBezTo>
                  <a:cubicBezTo>
                    <a:pt x="8317" y="20117"/>
                    <a:pt x="8456" y="20033"/>
                    <a:pt x="8582" y="19930"/>
                  </a:cubicBezTo>
                  <a:cubicBezTo>
                    <a:pt x="8777" y="20003"/>
                    <a:pt x="8983" y="20045"/>
                    <a:pt x="9195" y="20053"/>
                  </a:cubicBezTo>
                  <a:cubicBezTo>
                    <a:pt x="9212" y="20053"/>
                    <a:pt x="9248" y="20056"/>
                    <a:pt x="9304" y="20056"/>
                  </a:cubicBezTo>
                  <a:cubicBezTo>
                    <a:pt x="9335" y="20114"/>
                    <a:pt x="9368" y="20173"/>
                    <a:pt x="9405" y="20229"/>
                  </a:cubicBezTo>
                  <a:cubicBezTo>
                    <a:pt x="9446" y="20310"/>
                    <a:pt x="9499" y="20388"/>
                    <a:pt x="9550" y="20463"/>
                  </a:cubicBezTo>
                  <a:lnTo>
                    <a:pt x="9555" y="20471"/>
                  </a:lnTo>
                  <a:cubicBezTo>
                    <a:pt x="9949" y="21063"/>
                    <a:pt x="10624" y="21414"/>
                    <a:pt x="11316" y="21523"/>
                  </a:cubicBezTo>
                  <a:cubicBezTo>
                    <a:pt x="11546" y="21560"/>
                    <a:pt x="11778" y="21573"/>
                    <a:pt x="12010" y="21573"/>
                  </a:cubicBezTo>
                  <a:cubicBezTo>
                    <a:pt x="12364" y="21573"/>
                    <a:pt x="12719" y="21541"/>
                    <a:pt x="13073" y="21509"/>
                  </a:cubicBezTo>
                  <a:cubicBezTo>
                    <a:pt x="13478" y="21476"/>
                    <a:pt x="13882" y="21437"/>
                    <a:pt x="14276" y="21356"/>
                  </a:cubicBezTo>
                  <a:cubicBezTo>
                    <a:pt x="14794" y="21247"/>
                    <a:pt x="15294" y="21063"/>
                    <a:pt x="15807" y="20932"/>
                  </a:cubicBezTo>
                  <a:cubicBezTo>
                    <a:pt x="16412" y="20773"/>
                    <a:pt x="17040" y="20697"/>
                    <a:pt x="17640" y="20508"/>
                  </a:cubicBezTo>
                  <a:cubicBezTo>
                    <a:pt x="18636" y="20195"/>
                    <a:pt x="19562" y="19448"/>
                    <a:pt x="19626" y="18340"/>
                  </a:cubicBezTo>
                  <a:cubicBezTo>
                    <a:pt x="19632" y="18226"/>
                    <a:pt x="19632" y="18108"/>
                    <a:pt x="19621" y="17997"/>
                  </a:cubicBezTo>
                  <a:cubicBezTo>
                    <a:pt x="19956" y="17698"/>
                    <a:pt x="20201" y="17299"/>
                    <a:pt x="20301" y="16847"/>
                  </a:cubicBezTo>
                  <a:cubicBezTo>
                    <a:pt x="20859" y="16622"/>
                    <a:pt x="21286" y="16153"/>
                    <a:pt x="21448" y="15578"/>
                  </a:cubicBezTo>
                  <a:cubicBezTo>
                    <a:pt x="21618" y="14995"/>
                    <a:pt x="21473" y="14529"/>
                    <a:pt x="21309" y="13988"/>
                  </a:cubicBezTo>
                  <a:cubicBezTo>
                    <a:pt x="21211" y="13670"/>
                    <a:pt x="21083" y="13274"/>
                    <a:pt x="20954" y="12900"/>
                  </a:cubicBezTo>
                  <a:cubicBezTo>
                    <a:pt x="20921" y="12794"/>
                    <a:pt x="20879" y="12674"/>
                    <a:pt x="20829" y="12543"/>
                  </a:cubicBezTo>
                  <a:cubicBezTo>
                    <a:pt x="20859" y="12523"/>
                    <a:pt x="20893" y="12498"/>
                    <a:pt x="20924" y="12479"/>
                  </a:cubicBezTo>
                  <a:cubicBezTo>
                    <a:pt x="21339" y="12172"/>
                    <a:pt x="21657" y="11770"/>
                    <a:pt x="21853" y="11321"/>
                  </a:cubicBezTo>
                  <a:cubicBezTo>
                    <a:pt x="22240" y="10428"/>
                    <a:pt x="22081" y="9441"/>
                    <a:pt x="21429" y="8746"/>
                  </a:cubicBezTo>
                  <a:cubicBezTo>
                    <a:pt x="21362" y="8676"/>
                    <a:pt x="21292" y="8609"/>
                    <a:pt x="21222" y="8548"/>
                  </a:cubicBezTo>
                  <a:cubicBezTo>
                    <a:pt x="21119" y="8392"/>
                    <a:pt x="20999" y="8247"/>
                    <a:pt x="20862" y="8115"/>
                  </a:cubicBezTo>
                  <a:cubicBezTo>
                    <a:pt x="20868" y="8107"/>
                    <a:pt x="20873" y="8104"/>
                    <a:pt x="20876" y="8099"/>
                  </a:cubicBezTo>
                  <a:cubicBezTo>
                    <a:pt x="21141" y="7744"/>
                    <a:pt x="21442" y="7150"/>
                    <a:pt x="21401" y="5663"/>
                  </a:cubicBezTo>
                  <a:cubicBezTo>
                    <a:pt x="21378" y="4980"/>
                    <a:pt x="21278" y="4003"/>
                    <a:pt x="20901" y="3247"/>
                  </a:cubicBezTo>
                  <a:cubicBezTo>
                    <a:pt x="20714" y="2868"/>
                    <a:pt x="20466" y="2555"/>
                    <a:pt x="20162" y="2316"/>
                  </a:cubicBezTo>
                  <a:cubicBezTo>
                    <a:pt x="19741" y="1978"/>
                    <a:pt x="19230" y="1799"/>
                    <a:pt x="18697" y="1799"/>
                  </a:cubicBezTo>
                  <a:cubicBezTo>
                    <a:pt x="18655" y="1799"/>
                    <a:pt x="18616" y="1802"/>
                    <a:pt x="18575" y="1802"/>
                  </a:cubicBezTo>
                  <a:lnTo>
                    <a:pt x="18460" y="1802"/>
                  </a:lnTo>
                  <a:cubicBezTo>
                    <a:pt x="18416" y="1674"/>
                    <a:pt x="18357" y="1548"/>
                    <a:pt x="18287" y="1431"/>
                  </a:cubicBezTo>
                  <a:lnTo>
                    <a:pt x="17766" y="834"/>
                  </a:lnTo>
                  <a:cubicBezTo>
                    <a:pt x="17381" y="525"/>
                    <a:pt x="16906" y="357"/>
                    <a:pt x="16404" y="352"/>
                  </a:cubicBezTo>
                  <a:lnTo>
                    <a:pt x="16393" y="352"/>
                  </a:lnTo>
                  <a:cubicBezTo>
                    <a:pt x="15880" y="352"/>
                    <a:pt x="15405" y="530"/>
                    <a:pt x="15029" y="826"/>
                  </a:cubicBezTo>
                  <a:lnTo>
                    <a:pt x="14471" y="1102"/>
                  </a:lnTo>
                  <a:cubicBezTo>
                    <a:pt x="14273" y="1004"/>
                    <a:pt x="14055" y="946"/>
                    <a:pt x="13838" y="918"/>
                  </a:cubicBezTo>
                  <a:cubicBezTo>
                    <a:pt x="13620" y="631"/>
                    <a:pt x="13330" y="416"/>
                    <a:pt x="13003" y="282"/>
                  </a:cubicBezTo>
                  <a:cubicBezTo>
                    <a:pt x="12702" y="100"/>
                    <a:pt x="12362" y="3"/>
                    <a:pt x="120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16"/>
            <p:cNvSpPr/>
            <p:nvPr/>
          </p:nvSpPr>
          <p:spPr>
            <a:xfrm rot="631844">
              <a:off x="7782407" y="3011518"/>
              <a:ext cx="87278" cy="70370"/>
            </a:xfrm>
            <a:custGeom>
              <a:avLst/>
              <a:gdLst/>
              <a:ahLst/>
              <a:cxnLst/>
              <a:rect l="l" t="t" r="r" b="b"/>
              <a:pathLst>
                <a:path w="1244" h="1003" extrusionOk="0">
                  <a:moveTo>
                    <a:pt x="670" y="0"/>
                  </a:moveTo>
                  <a:cubicBezTo>
                    <a:pt x="659" y="0"/>
                    <a:pt x="647" y="0"/>
                    <a:pt x="635" y="1"/>
                  </a:cubicBezTo>
                  <a:cubicBezTo>
                    <a:pt x="388" y="16"/>
                    <a:pt x="410" y="404"/>
                    <a:pt x="477" y="593"/>
                  </a:cubicBezTo>
                  <a:lnTo>
                    <a:pt x="477" y="593"/>
                  </a:lnTo>
                  <a:cubicBezTo>
                    <a:pt x="440" y="575"/>
                    <a:pt x="393" y="561"/>
                    <a:pt x="344" y="561"/>
                  </a:cubicBezTo>
                  <a:cubicBezTo>
                    <a:pt x="273" y="561"/>
                    <a:pt x="196" y="588"/>
                    <a:pt x="130" y="668"/>
                  </a:cubicBezTo>
                  <a:cubicBezTo>
                    <a:pt x="1" y="822"/>
                    <a:pt x="240" y="1002"/>
                    <a:pt x="494" y="1002"/>
                  </a:cubicBezTo>
                  <a:cubicBezTo>
                    <a:pt x="649" y="1002"/>
                    <a:pt x="810" y="935"/>
                    <a:pt x="895" y="751"/>
                  </a:cubicBezTo>
                  <a:cubicBezTo>
                    <a:pt x="895" y="751"/>
                    <a:pt x="1244" y="0"/>
                    <a:pt x="6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16"/>
            <p:cNvSpPr/>
            <p:nvPr/>
          </p:nvSpPr>
          <p:spPr>
            <a:xfrm rot="631844">
              <a:off x="7811693" y="3067365"/>
              <a:ext cx="83560" cy="63213"/>
            </a:xfrm>
            <a:custGeom>
              <a:avLst/>
              <a:gdLst/>
              <a:ahLst/>
              <a:cxnLst/>
              <a:rect l="l" t="t" r="r" b="b"/>
              <a:pathLst>
                <a:path w="1191" h="901" extrusionOk="0">
                  <a:moveTo>
                    <a:pt x="854" y="1"/>
                  </a:moveTo>
                  <a:cubicBezTo>
                    <a:pt x="650" y="1"/>
                    <a:pt x="423" y="104"/>
                    <a:pt x="423" y="104"/>
                  </a:cubicBezTo>
                  <a:cubicBezTo>
                    <a:pt x="0" y="295"/>
                    <a:pt x="193" y="901"/>
                    <a:pt x="416" y="901"/>
                  </a:cubicBezTo>
                  <a:cubicBezTo>
                    <a:pt x="446" y="901"/>
                    <a:pt x="477" y="890"/>
                    <a:pt x="507" y="865"/>
                  </a:cubicBezTo>
                  <a:cubicBezTo>
                    <a:pt x="643" y="755"/>
                    <a:pt x="626" y="609"/>
                    <a:pt x="581" y="516"/>
                  </a:cubicBezTo>
                  <a:lnTo>
                    <a:pt x="581" y="516"/>
                  </a:lnTo>
                  <a:cubicBezTo>
                    <a:pt x="654" y="544"/>
                    <a:pt x="759" y="565"/>
                    <a:pt x="861" y="565"/>
                  </a:cubicBezTo>
                  <a:cubicBezTo>
                    <a:pt x="1017" y="565"/>
                    <a:pt x="1165" y="515"/>
                    <a:pt x="1174" y="363"/>
                  </a:cubicBezTo>
                  <a:cubicBezTo>
                    <a:pt x="1190" y="77"/>
                    <a:pt x="1031" y="1"/>
                    <a:pt x="8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16"/>
            <p:cNvSpPr/>
            <p:nvPr/>
          </p:nvSpPr>
          <p:spPr>
            <a:xfrm rot="631844">
              <a:off x="7851283" y="3053180"/>
              <a:ext cx="45533" cy="18382"/>
            </a:xfrm>
            <a:custGeom>
              <a:avLst/>
              <a:gdLst/>
              <a:ahLst/>
              <a:cxnLst/>
              <a:rect l="l" t="t" r="r" b="b"/>
              <a:pathLst>
                <a:path w="649" h="262" extrusionOk="0">
                  <a:moveTo>
                    <a:pt x="385" y="1"/>
                  </a:moveTo>
                  <a:cubicBezTo>
                    <a:pt x="376" y="1"/>
                    <a:pt x="367" y="1"/>
                    <a:pt x="358" y="2"/>
                  </a:cubicBezTo>
                  <a:cubicBezTo>
                    <a:pt x="166" y="16"/>
                    <a:pt x="23" y="189"/>
                    <a:pt x="15" y="197"/>
                  </a:cubicBezTo>
                  <a:cubicBezTo>
                    <a:pt x="1" y="214"/>
                    <a:pt x="7" y="239"/>
                    <a:pt x="23" y="253"/>
                  </a:cubicBezTo>
                  <a:cubicBezTo>
                    <a:pt x="29" y="258"/>
                    <a:pt x="37" y="261"/>
                    <a:pt x="48" y="261"/>
                  </a:cubicBezTo>
                  <a:cubicBezTo>
                    <a:pt x="57" y="261"/>
                    <a:pt x="68" y="258"/>
                    <a:pt x="79" y="247"/>
                  </a:cubicBezTo>
                  <a:cubicBezTo>
                    <a:pt x="82" y="245"/>
                    <a:pt x="207" y="94"/>
                    <a:pt x="364" y="86"/>
                  </a:cubicBezTo>
                  <a:cubicBezTo>
                    <a:pt x="373" y="85"/>
                    <a:pt x="382" y="84"/>
                    <a:pt x="391" y="84"/>
                  </a:cubicBezTo>
                  <a:cubicBezTo>
                    <a:pt x="458" y="84"/>
                    <a:pt x="519" y="112"/>
                    <a:pt x="578" y="164"/>
                  </a:cubicBezTo>
                  <a:cubicBezTo>
                    <a:pt x="585" y="170"/>
                    <a:pt x="595" y="174"/>
                    <a:pt x="605" y="174"/>
                  </a:cubicBezTo>
                  <a:cubicBezTo>
                    <a:pt x="616" y="174"/>
                    <a:pt x="627" y="170"/>
                    <a:pt x="634" y="161"/>
                  </a:cubicBezTo>
                  <a:cubicBezTo>
                    <a:pt x="648" y="147"/>
                    <a:pt x="648" y="119"/>
                    <a:pt x="629" y="105"/>
                  </a:cubicBezTo>
                  <a:cubicBezTo>
                    <a:pt x="553" y="37"/>
                    <a:pt x="473" y="1"/>
                    <a:pt x="3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16"/>
            <p:cNvSpPr/>
            <p:nvPr/>
          </p:nvSpPr>
          <p:spPr>
            <a:xfrm rot="631844">
              <a:off x="7850565" y="3020958"/>
              <a:ext cx="21188" cy="43779"/>
            </a:xfrm>
            <a:custGeom>
              <a:avLst/>
              <a:gdLst/>
              <a:ahLst/>
              <a:cxnLst/>
              <a:rect l="l" t="t" r="r" b="b"/>
              <a:pathLst>
                <a:path w="302" h="624" extrusionOk="0">
                  <a:moveTo>
                    <a:pt x="131" y="1"/>
                  </a:moveTo>
                  <a:cubicBezTo>
                    <a:pt x="118" y="1"/>
                    <a:pt x="105" y="7"/>
                    <a:pt x="98" y="21"/>
                  </a:cubicBezTo>
                  <a:cubicBezTo>
                    <a:pt x="87" y="41"/>
                    <a:pt x="92" y="66"/>
                    <a:pt x="112" y="77"/>
                  </a:cubicBezTo>
                  <a:cubicBezTo>
                    <a:pt x="112" y="77"/>
                    <a:pt x="196" y="130"/>
                    <a:pt x="207" y="225"/>
                  </a:cubicBezTo>
                  <a:cubicBezTo>
                    <a:pt x="212" y="320"/>
                    <a:pt x="151" y="434"/>
                    <a:pt x="17" y="554"/>
                  </a:cubicBezTo>
                  <a:cubicBezTo>
                    <a:pt x="0" y="568"/>
                    <a:pt x="0" y="593"/>
                    <a:pt x="14" y="610"/>
                  </a:cubicBezTo>
                  <a:cubicBezTo>
                    <a:pt x="26" y="621"/>
                    <a:pt x="34" y="624"/>
                    <a:pt x="45" y="624"/>
                  </a:cubicBezTo>
                  <a:cubicBezTo>
                    <a:pt x="59" y="624"/>
                    <a:pt x="67" y="621"/>
                    <a:pt x="73" y="618"/>
                  </a:cubicBezTo>
                  <a:cubicBezTo>
                    <a:pt x="226" y="479"/>
                    <a:pt x="302" y="345"/>
                    <a:pt x="288" y="219"/>
                  </a:cubicBezTo>
                  <a:cubicBezTo>
                    <a:pt x="274" y="80"/>
                    <a:pt x="159" y="10"/>
                    <a:pt x="154" y="7"/>
                  </a:cubicBezTo>
                  <a:cubicBezTo>
                    <a:pt x="147" y="3"/>
                    <a:pt x="139" y="1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16"/>
            <p:cNvSpPr/>
            <p:nvPr/>
          </p:nvSpPr>
          <p:spPr>
            <a:xfrm rot="631844">
              <a:off x="7799807" y="3040770"/>
              <a:ext cx="40973" cy="36132"/>
            </a:xfrm>
            <a:custGeom>
              <a:avLst/>
              <a:gdLst/>
              <a:ahLst/>
              <a:cxnLst/>
              <a:rect l="l" t="t" r="r" b="b"/>
              <a:pathLst>
                <a:path w="584" h="515" extrusionOk="0">
                  <a:moveTo>
                    <a:pt x="438" y="1"/>
                  </a:moveTo>
                  <a:cubicBezTo>
                    <a:pt x="426" y="1"/>
                    <a:pt x="414" y="3"/>
                    <a:pt x="405" y="10"/>
                  </a:cubicBezTo>
                  <a:cubicBezTo>
                    <a:pt x="352" y="38"/>
                    <a:pt x="324" y="166"/>
                    <a:pt x="310" y="264"/>
                  </a:cubicBezTo>
                  <a:cubicBezTo>
                    <a:pt x="269" y="258"/>
                    <a:pt x="222" y="253"/>
                    <a:pt x="178" y="253"/>
                  </a:cubicBezTo>
                  <a:cubicBezTo>
                    <a:pt x="111" y="253"/>
                    <a:pt x="50" y="264"/>
                    <a:pt x="25" y="297"/>
                  </a:cubicBezTo>
                  <a:cubicBezTo>
                    <a:pt x="14" y="308"/>
                    <a:pt x="0" y="336"/>
                    <a:pt x="17" y="373"/>
                  </a:cubicBezTo>
                  <a:cubicBezTo>
                    <a:pt x="70" y="487"/>
                    <a:pt x="262" y="512"/>
                    <a:pt x="282" y="515"/>
                  </a:cubicBezTo>
                  <a:lnTo>
                    <a:pt x="285" y="515"/>
                  </a:lnTo>
                  <a:cubicBezTo>
                    <a:pt x="307" y="515"/>
                    <a:pt x="324" y="498"/>
                    <a:pt x="329" y="487"/>
                  </a:cubicBezTo>
                  <a:cubicBezTo>
                    <a:pt x="335" y="462"/>
                    <a:pt x="315" y="445"/>
                    <a:pt x="296" y="442"/>
                  </a:cubicBezTo>
                  <a:cubicBezTo>
                    <a:pt x="254" y="434"/>
                    <a:pt x="131" y="409"/>
                    <a:pt x="98" y="347"/>
                  </a:cubicBezTo>
                  <a:cubicBezTo>
                    <a:pt x="112" y="341"/>
                    <a:pt x="145" y="337"/>
                    <a:pt x="186" y="337"/>
                  </a:cubicBezTo>
                  <a:cubicBezTo>
                    <a:pt x="231" y="337"/>
                    <a:pt x="286" y="342"/>
                    <a:pt x="340" y="350"/>
                  </a:cubicBezTo>
                  <a:cubicBezTo>
                    <a:pt x="343" y="351"/>
                    <a:pt x="346" y="351"/>
                    <a:pt x="349" y="351"/>
                  </a:cubicBezTo>
                  <a:cubicBezTo>
                    <a:pt x="358" y="351"/>
                    <a:pt x="366" y="349"/>
                    <a:pt x="374" y="345"/>
                  </a:cubicBezTo>
                  <a:cubicBezTo>
                    <a:pt x="382" y="336"/>
                    <a:pt x="388" y="325"/>
                    <a:pt x="391" y="317"/>
                  </a:cubicBezTo>
                  <a:cubicBezTo>
                    <a:pt x="402" y="219"/>
                    <a:pt x="421" y="122"/>
                    <a:pt x="444" y="88"/>
                  </a:cubicBezTo>
                  <a:cubicBezTo>
                    <a:pt x="463" y="116"/>
                    <a:pt x="488" y="222"/>
                    <a:pt x="497" y="320"/>
                  </a:cubicBezTo>
                  <a:cubicBezTo>
                    <a:pt x="502" y="337"/>
                    <a:pt x="517" y="354"/>
                    <a:pt x="536" y="354"/>
                  </a:cubicBezTo>
                  <a:cubicBezTo>
                    <a:pt x="539" y="354"/>
                    <a:pt x="541" y="354"/>
                    <a:pt x="544" y="353"/>
                  </a:cubicBezTo>
                  <a:cubicBezTo>
                    <a:pt x="564" y="350"/>
                    <a:pt x="583" y="331"/>
                    <a:pt x="578" y="308"/>
                  </a:cubicBezTo>
                  <a:cubicBezTo>
                    <a:pt x="572" y="233"/>
                    <a:pt x="544" y="43"/>
                    <a:pt x="463" y="4"/>
                  </a:cubicBezTo>
                  <a:cubicBezTo>
                    <a:pt x="455" y="2"/>
                    <a:pt x="447" y="1"/>
                    <a:pt x="4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16"/>
            <p:cNvSpPr/>
            <p:nvPr/>
          </p:nvSpPr>
          <p:spPr>
            <a:xfrm rot="631844">
              <a:off x="7825855" y="3072626"/>
              <a:ext cx="46445" cy="39710"/>
            </a:xfrm>
            <a:custGeom>
              <a:avLst/>
              <a:gdLst/>
              <a:ahLst/>
              <a:cxnLst/>
              <a:rect l="l" t="t" r="r" b="b"/>
              <a:pathLst>
                <a:path w="662" h="566" extrusionOk="0">
                  <a:moveTo>
                    <a:pt x="294" y="1"/>
                  </a:moveTo>
                  <a:cubicBezTo>
                    <a:pt x="275" y="1"/>
                    <a:pt x="259" y="18"/>
                    <a:pt x="254" y="35"/>
                  </a:cubicBezTo>
                  <a:cubicBezTo>
                    <a:pt x="251" y="60"/>
                    <a:pt x="271" y="77"/>
                    <a:pt x="290" y="80"/>
                  </a:cubicBezTo>
                  <a:cubicBezTo>
                    <a:pt x="418" y="94"/>
                    <a:pt x="541" y="127"/>
                    <a:pt x="572" y="149"/>
                  </a:cubicBezTo>
                  <a:cubicBezTo>
                    <a:pt x="538" y="175"/>
                    <a:pt x="388" y="205"/>
                    <a:pt x="237" y="216"/>
                  </a:cubicBezTo>
                  <a:cubicBezTo>
                    <a:pt x="218" y="219"/>
                    <a:pt x="204" y="233"/>
                    <a:pt x="201" y="255"/>
                  </a:cubicBezTo>
                  <a:cubicBezTo>
                    <a:pt x="193" y="325"/>
                    <a:pt x="181" y="409"/>
                    <a:pt x="170" y="454"/>
                  </a:cubicBezTo>
                  <a:cubicBezTo>
                    <a:pt x="148" y="409"/>
                    <a:pt x="112" y="328"/>
                    <a:pt x="84" y="255"/>
                  </a:cubicBezTo>
                  <a:cubicBezTo>
                    <a:pt x="79" y="238"/>
                    <a:pt x="62" y="229"/>
                    <a:pt x="44" y="229"/>
                  </a:cubicBezTo>
                  <a:cubicBezTo>
                    <a:pt x="40" y="229"/>
                    <a:pt x="35" y="229"/>
                    <a:pt x="31" y="230"/>
                  </a:cubicBezTo>
                  <a:cubicBezTo>
                    <a:pt x="11" y="239"/>
                    <a:pt x="0" y="261"/>
                    <a:pt x="8" y="283"/>
                  </a:cubicBezTo>
                  <a:cubicBezTo>
                    <a:pt x="106" y="546"/>
                    <a:pt x="148" y="554"/>
                    <a:pt x="165" y="562"/>
                  </a:cubicBezTo>
                  <a:cubicBezTo>
                    <a:pt x="167" y="565"/>
                    <a:pt x="173" y="565"/>
                    <a:pt x="179" y="565"/>
                  </a:cubicBezTo>
                  <a:cubicBezTo>
                    <a:pt x="193" y="565"/>
                    <a:pt x="204" y="562"/>
                    <a:pt x="215" y="554"/>
                  </a:cubicBezTo>
                  <a:cubicBezTo>
                    <a:pt x="243" y="532"/>
                    <a:pt x="262" y="442"/>
                    <a:pt x="276" y="297"/>
                  </a:cubicBezTo>
                  <a:cubicBezTo>
                    <a:pt x="446" y="283"/>
                    <a:pt x="639" y="247"/>
                    <a:pt x="656" y="163"/>
                  </a:cubicBezTo>
                  <a:cubicBezTo>
                    <a:pt x="661" y="144"/>
                    <a:pt x="656" y="127"/>
                    <a:pt x="642" y="108"/>
                  </a:cubicBezTo>
                  <a:cubicBezTo>
                    <a:pt x="594" y="38"/>
                    <a:pt x="368" y="7"/>
                    <a:pt x="301" y="2"/>
                  </a:cubicBezTo>
                  <a:cubicBezTo>
                    <a:pt x="299" y="1"/>
                    <a:pt x="296" y="1"/>
                    <a:pt x="2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16"/>
            <p:cNvSpPr/>
            <p:nvPr/>
          </p:nvSpPr>
          <p:spPr>
            <a:xfrm rot="631844">
              <a:off x="8311773" y="4195455"/>
              <a:ext cx="87138" cy="70159"/>
            </a:xfrm>
            <a:custGeom>
              <a:avLst/>
              <a:gdLst/>
              <a:ahLst/>
              <a:cxnLst/>
              <a:rect l="l" t="t" r="r" b="b"/>
              <a:pathLst>
                <a:path w="1242" h="1000" extrusionOk="0">
                  <a:moveTo>
                    <a:pt x="672" y="1"/>
                  </a:moveTo>
                  <a:cubicBezTo>
                    <a:pt x="660" y="1"/>
                    <a:pt x="647" y="1"/>
                    <a:pt x="634" y="2"/>
                  </a:cubicBezTo>
                  <a:cubicBezTo>
                    <a:pt x="384" y="14"/>
                    <a:pt x="408" y="406"/>
                    <a:pt x="477" y="593"/>
                  </a:cubicBezTo>
                  <a:lnTo>
                    <a:pt x="477" y="593"/>
                  </a:lnTo>
                  <a:cubicBezTo>
                    <a:pt x="438" y="574"/>
                    <a:pt x="391" y="561"/>
                    <a:pt x="341" y="561"/>
                  </a:cubicBezTo>
                  <a:cubicBezTo>
                    <a:pt x="271" y="561"/>
                    <a:pt x="195" y="588"/>
                    <a:pt x="129" y="666"/>
                  </a:cubicBezTo>
                  <a:cubicBezTo>
                    <a:pt x="1" y="820"/>
                    <a:pt x="241" y="1000"/>
                    <a:pt x="494" y="1000"/>
                  </a:cubicBezTo>
                  <a:cubicBezTo>
                    <a:pt x="649" y="1000"/>
                    <a:pt x="809" y="933"/>
                    <a:pt x="894" y="752"/>
                  </a:cubicBezTo>
                  <a:cubicBezTo>
                    <a:pt x="894" y="752"/>
                    <a:pt x="1241" y="1"/>
                    <a:pt x="6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16"/>
            <p:cNvSpPr/>
            <p:nvPr/>
          </p:nvSpPr>
          <p:spPr>
            <a:xfrm rot="631844">
              <a:off x="8341167" y="4251305"/>
              <a:ext cx="83209" cy="63354"/>
            </a:xfrm>
            <a:custGeom>
              <a:avLst/>
              <a:gdLst/>
              <a:ahLst/>
              <a:cxnLst/>
              <a:rect l="l" t="t" r="r" b="b"/>
              <a:pathLst>
                <a:path w="1186" h="903" extrusionOk="0">
                  <a:moveTo>
                    <a:pt x="848" y="0"/>
                  </a:moveTo>
                  <a:cubicBezTo>
                    <a:pt x="644" y="0"/>
                    <a:pt x="420" y="101"/>
                    <a:pt x="420" y="101"/>
                  </a:cubicBezTo>
                  <a:cubicBezTo>
                    <a:pt x="0" y="295"/>
                    <a:pt x="190" y="902"/>
                    <a:pt x="412" y="902"/>
                  </a:cubicBezTo>
                  <a:cubicBezTo>
                    <a:pt x="443" y="902"/>
                    <a:pt x="474" y="891"/>
                    <a:pt x="504" y="866"/>
                  </a:cubicBezTo>
                  <a:cubicBezTo>
                    <a:pt x="640" y="754"/>
                    <a:pt x="622" y="609"/>
                    <a:pt x="577" y="516"/>
                  </a:cubicBezTo>
                  <a:lnTo>
                    <a:pt x="577" y="516"/>
                  </a:lnTo>
                  <a:cubicBezTo>
                    <a:pt x="651" y="543"/>
                    <a:pt x="756" y="564"/>
                    <a:pt x="858" y="564"/>
                  </a:cubicBezTo>
                  <a:cubicBezTo>
                    <a:pt x="1013" y="564"/>
                    <a:pt x="1160" y="515"/>
                    <a:pt x="1170" y="364"/>
                  </a:cubicBezTo>
                  <a:cubicBezTo>
                    <a:pt x="1186" y="77"/>
                    <a:pt x="1025" y="0"/>
                    <a:pt x="8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16"/>
            <p:cNvSpPr/>
            <p:nvPr/>
          </p:nvSpPr>
          <p:spPr>
            <a:xfrm rot="631844">
              <a:off x="8380568" y="4237026"/>
              <a:ext cx="45323" cy="18452"/>
            </a:xfrm>
            <a:custGeom>
              <a:avLst/>
              <a:gdLst/>
              <a:ahLst/>
              <a:cxnLst/>
              <a:rect l="l" t="t" r="r" b="b"/>
              <a:pathLst>
                <a:path w="646" h="263" extrusionOk="0">
                  <a:moveTo>
                    <a:pt x="379" y="0"/>
                  </a:moveTo>
                  <a:cubicBezTo>
                    <a:pt x="372" y="0"/>
                    <a:pt x="365" y="0"/>
                    <a:pt x="358" y="1"/>
                  </a:cubicBezTo>
                  <a:cubicBezTo>
                    <a:pt x="165" y="15"/>
                    <a:pt x="23" y="190"/>
                    <a:pt x="15" y="196"/>
                  </a:cubicBezTo>
                  <a:cubicBezTo>
                    <a:pt x="1" y="213"/>
                    <a:pt x="4" y="238"/>
                    <a:pt x="23" y="252"/>
                  </a:cubicBezTo>
                  <a:cubicBezTo>
                    <a:pt x="29" y="260"/>
                    <a:pt x="37" y="263"/>
                    <a:pt x="45" y="263"/>
                  </a:cubicBezTo>
                  <a:cubicBezTo>
                    <a:pt x="57" y="263"/>
                    <a:pt x="71" y="260"/>
                    <a:pt x="79" y="249"/>
                  </a:cubicBezTo>
                  <a:cubicBezTo>
                    <a:pt x="82" y="246"/>
                    <a:pt x="207" y="96"/>
                    <a:pt x="363" y="84"/>
                  </a:cubicBezTo>
                  <a:cubicBezTo>
                    <a:pt x="370" y="84"/>
                    <a:pt x="376" y="84"/>
                    <a:pt x="383" y="84"/>
                  </a:cubicBezTo>
                  <a:cubicBezTo>
                    <a:pt x="453" y="84"/>
                    <a:pt x="517" y="112"/>
                    <a:pt x="575" y="165"/>
                  </a:cubicBezTo>
                  <a:cubicBezTo>
                    <a:pt x="582" y="172"/>
                    <a:pt x="592" y="175"/>
                    <a:pt x="602" y="175"/>
                  </a:cubicBezTo>
                  <a:cubicBezTo>
                    <a:pt x="613" y="175"/>
                    <a:pt x="624" y="171"/>
                    <a:pt x="631" y="162"/>
                  </a:cubicBezTo>
                  <a:cubicBezTo>
                    <a:pt x="645" y="149"/>
                    <a:pt x="645" y="121"/>
                    <a:pt x="628" y="107"/>
                  </a:cubicBezTo>
                  <a:cubicBezTo>
                    <a:pt x="551" y="34"/>
                    <a:pt x="468" y="0"/>
                    <a:pt x="3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16"/>
            <p:cNvSpPr/>
            <p:nvPr/>
          </p:nvSpPr>
          <p:spPr>
            <a:xfrm rot="631844">
              <a:off x="8379973" y="4204924"/>
              <a:ext cx="21258" cy="43849"/>
            </a:xfrm>
            <a:custGeom>
              <a:avLst/>
              <a:gdLst/>
              <a:ahLst/>
              <a:cxnLst/>
              <a:rect l="l" t="t" r="r" b="b"/>
              <a:pathLst>
                <a:path w="303" h="625" extrusionOk="0">
                  <a:moveTo>
                    <a:pt x="133" y="1"/>
                  </a:moveTo>
                  <a:cubicBezTo>
                    <a:pt x="119" y="1"/>
                    <a:pt x="106" y="6"/>
                    <a:pt x="99" y="19"/>
                  </a:cubicBezTo>
                  <a:cubicBezTo>
                    <a:pt x="87" y="41"/>
                    <a:pt x="93" y="66"/>
                    <a:pt x="113" y="75"/>
                  </a:cubicBezTo>
                  <a:cubicBezTo>
                    <a:pt x="113" y="75"/>
                    <a:pt x="196" y="128"/>
                    <a:pt x="207" y="225"/>
                  </a:cubicBezTo>
                  <a:cubicBezTo>
                    <a:pt x="213" y="320"/>
                    <a:pt x="152" y="435"/>
                    <a:pt x="18" y="555"/>
                  </a:cubicBezTo>
                  <a:cubicBezTo>
                    <a:pt x="1" y="569"/>
                    <a:pt x="1" y="591"/>
                    <a:pt x="15" y="610"/>
                  </a:cubicBezTo>
                  <a:cubicBezTo>
                    <a:pt x="26" y="619"/>
                    <a:pt x="37" y="624"/>
                    <a:pt x="46" y="624"/>
                  </a:cubicBezTo>
                  <a:cubicBezTo>
                    <a:pt x="57" y="624"/>
                    <a:pt x="65" y="619"/>
                    <a:pt x="74" y="616"/>
                  </a:cubicBezTo>
                  <a:cubicBezTo>
                    <a:pt x="227" y="476"/>
                    <a:pt x="302" y="343"/>
                    <a:pt x="288" y="220"/>
                  </a:cubicBezTo>
                  <a:cubicBezTo>
                    <a:pt x="274" y="80"/>
                    <a:pt x="163" y="11"/>
                    <a:pt x="154" y="5"/>
                  </a:cubicBezTo>
                  <a:cubicBezTo>
                    <a:pt x="148" y="2"/>
                    <a:pt x="140" y="1"/>
                    <a:pt x="1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16"/>
            <p:cNvSpPr/>
            <p:nvPr/>
          </p:nvSpPr>
          <p:spPr>
            <a:xfrm rot="631844">
              <a:off x="8329038" y="4224591"/>
              <a:ext cx="40622" cy="36062"/>
            </a:xfrm>
            <a:custGeom>
              <a:avLst/>
              <a:gdLst/>
              <a:ahLst/>
              <a:cxnLst/>
              <a:rect l="l" t="t" r="r" b="b"/>
              <a:pathLst>
                <a:path w="579" h="514" extrusionOk="0">
                  <a:moveTo>
                    <a:pt x="435" y="0"/>
                  </a:moveTo>
                  <a:cubicBezTo>
                    <a:pt x="424" y="0"/>
                    <a:pt x="414" y="3"/>
                    <a:pt x="405" y="9"/>
                  </a:cubicBezTo>
                  <a:cubicBezTo>
                    <a:pt x="352" y="37"/>
                    <a:pt x="324" y="165"/>
                    <a:pt x="311" y="263"/>
                  </a:cubicBezTo>
                  <a:cubicBezTo>
                    <a:pt x="272" y="257"/>
                    <a:pt x="228" y="253"/>
                    <a:pt x="185" y="253"/>
                  </a:cubicBezTo>
                  <a:cubicBezTo>
                    <a:pt x="115" y="253"/>
                    <a:pt x="49" y="264"/>
                    <a:pt x="23" y="299"/>
                  </a:cubicBezTo>
                  <a:cubicBezTo>
                    <a:pt x="15" y="310"/>
                    <a:pt x="1" y="338"/>
                    <a:pt x="18" y="371"/>
                  </a:cubicBezTo>
                  <a:cubicBezTo>
                    <a:pt x="71" y="486"/>
                    <a:pt x="260" y="511"/>
                    <a:pt x="283" y="514"/>
                  </a:cubicBezTo>
                  <a:lnTo>
                    <a:pt x="285" y="514"/>
                  </a:lnTo>
                  <a:cubicBezTo>
                    <a:pt x="308" y="514"/>
                    <a:pt x="324" y="500"/>
                    <a:pt x="327" y="486"/>
                  </a:cubicBezTo>
                  <a:cubicBezTo>
                    <a:pt x="330" y="464"/>
                    <a:pt x="313" y="444"/>
                    <a:pt x="291" y="441"/>
                  </a:cubicBezTo>
                  <a:cubicBezTo>
                    <a:pt x="249" y="436"/>
                    <a:pt x="129" y="411"/>
                    <a:pt x="93" y="346"/>
                  </a:cubicBezTo>
                  <a:cubicBezTo>
                    <a:pt x="107" y="340"/>
                    <a:pt x="137" y="336"/>
                    <a:pt x="176" y="336"/>
                  </a:cubicBezTo>
                  <a:cubicBezTo>
                    <a:pt x="223" y="336"/>
                    <a:pt x="281" y="341"/>
                    <a:pt x="338" y="352"/>
                  </a:cubicBezTo>
                  <a:cubicBezTo>
                    <a:pt x="341" y="353"/>
                    <a:pt x="343" y="353"/>
                    <a:pt x="345" y="353"/>
                  </a:cubicBezTo>
                  <a:cubicBezTo>
                    <a:pt x="352" y="353"/>
                    <a:pt x="361" y="350"/>
                    <a:pt x="369" y="344"/>
                  </a:cubicBezTo>
                  <a:cubicBezTo>
                    <a:pt x="380" y="338"/>
                    <a:pt x="383" y="327"/>
                    <a:pt x="386" y="316"/>
                  </a:cubicBezTo>
                  <a:cubicBezTo>
                    <a:pt x="397" y="218"/>
                    <a:pt x="417" y="120"/>
                    <a:pt x="439" y="90"/>
                  </a:cubicBezTo>
                  <a:cubicBezTo>
                    <a:pt x="458" y="118"/>
                    <a:pt x="483" y="221"/>
                    <a:pt x="495" y="318"/>
                  </a:cubicBezTo>
                  <a:cubicBezTo>
                    <a:pt x="497" y="339"/>
                    <a:pt x="517" y="355"/>
                    <a:pt x="535" y="355"/>
                  </a:cubicBezTo>
                  <a:cubicBezTo>
                    <a:pt x="536" y="355"/>
                    <a:pt x="538" y="355"/>
                    <a:pt x="539" y="355"/>
                  </a:cubicBezTo>
                  <a:cubicBezTo>
                    <a:pt x="562" y="352"/>
                    <a:pt x="578" y="330"/>
                    <a:pt x="576" y="310"/>
                  </a:cubicBezTo>
                  <a:cubicBezTo>
                    <a:pt x="567" y="232"/>
                    <a:pt x="545" y="45"/>
                    <a:pt x="464" y="6"/>
                  </a:cubicBezTo>
                  <a:cubicBezTo>
                    <a:pt x="454" y="2"/>
                    <a:pt x="444" y="0"/>
                    <a:pt x="4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16"/>
            <p:cNvSpPr/>
            <p:nvPr/>
          </p:nvSpPr>
          <p:spPr>
            <a:xfrm rot="631844">
              <a:off x="8355276" y="4256517"/>
              <a:ext cx="46445" cy="39780"/>
            </a:xfrm>
            <a:custGeom>
              <a:avLst/>
              <a:gdLst/>
              <a:ahLst/>
              <a:cxnLst/>
              <a:rect l="l" t="t" r="r" b="b"/>
              <a:pathLst>
                <a:path w="662" h="567" extrusionOk="0">
                  <a:moveTo>
                    <a:pt x="297" y="0"/>
                  </a:moveTo>
                  <a:cubicBezTo>
                    <a:pt x="277" y="0"/>
                    <a:pt x="260" y="16"/>
                    <a:pt x="257" y="37"/>
                  </a:cubicBezTo>
                  <a:cubicBezTo>
                    <a:pt x="252" y="59"/>
                    <a:pt x="271" y="79"/>
                    <a:pt x="291" y="81"/>
                  </a:cubicBezTo>
                  <a:cubicBezTo>
                    <a:pt x="419" y="95"/>
                    <a:pt x="542" y="126"/>
                    <a:pt x="572" y="151"/>
                  </a:cubicBezTo>
                  <a:cubicBezTo>
                    <a:pt x="539" y="176"/>
                    <a:pt x="388" y="207"/>
                    <a:pt x="238" y="218"/>
                  </a:cubicBezTo>
                  <a:cubicBezTo>
                    <a:pt x="218" y="221"/>
                    <a:pt x="204" y="235"/>
                    <a:pt x="201" y="254"/>
                  </a:cubicBezTo>
                  <a:cubicBezTo>
                    <a:pt x="193" y="324"/>
                    <a:pt x="182" y="408"/>
                    <a:pt x="174" y="455"/>
                  </a:cubicBezTo>
                  <a:cubicBezTo>
                    <a:pt x="148" y="408"/>
                    <a:pt x="112" y="330"/>
                    <a:pt x="84" y="254"/>
                  </a:cubicBezTo>
                  <a:cubicBezTo>
                    <a:pt x="80" y="239"/>
                    <a:pt x="64" y="229"/>
                    <a:pt x="48" y="229"/>
                  </a:cubicBezTo>
                  <a:cubicBezTo>
                    <a:pt x="43" y="229"/>
                    <a:pt x="39" y="230"/>
                    <a:pt x="34" y="232"/>
                  </a:cubicBezTo>
                  <a:cubicBezTo>
                    <a:pt x="12" y="238"/>
                    <a:pt x="1" y="263"/>
                    <a:pt x="9" y="282"/>
                  </a:cubicBezTo>
                  <a:cubicBezTo>
                    <a:pt x="107" y="544"/>
                    <a:pt x="148" y="556"/>
                    <a:pt x="165" y="561"/>
                  </a:cubicBezTo>
                  <a:cubicBezTo>
                    <a:pt x="168" y="567"/>
                    <a:pt x="174" y="567"/>
                    <a:pt x="179" y="567"/>
                  </a:cubicBezTo>
                  <a:cubicBezTo>
                    <a:pt x="190" y="567"/>
                    <a:pt x="201" y="561"/>
                    <a:pt x="215" y="556"/>
                  </a:cubicBezTo>
                  <a:cubicBezTo>
                    <a:pt x="243" y="531"/>
                    <a:pt x="263" y="444"/>
                    <a:pt x="277" y="296"/>
                  </a:cubicBezTo>
                  <a:cubicBezTo>
                    <a:pt x="447" y="282"/>
                    <a:pt x="639" y="249"/>
                    <a:pt x="656" y="165"/>
                  </a:cubicBezTo>
                  <a:cubicBezTo>
                    <a:pt x="662" y="143"/>
                    <a:pt x="656" y="126"/>
                    <a:pt x="642" y="109"/>
                  </a:cubicBezTo>
                  <a:cubicBezTo>
                    <a:pt x="595" y="40"/>
                    <a:pt x="369" y="9"/>
                    <a:pt x="302" y="0"/>
                  </a:cubicBezTo>
                  <a:cubicBezTo>
                    <a:pt x="300" y="0"/>
                    <a:pt x="299" y="0"/>
                    <a:pt x="2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16"/>
            <p:cNvSpPr/>
            <p:nvPr/>
          </p:nvSpPr>
          <p:spPr>
            <a:xfrm rot="631844">
              <a:off x="8278156" y="3166586"/>
              <a:ext cx="87980" cy="84261"/>
            </a:xfrm>
            <a:custGeom>
              <a:avLst/>
              <a:gdLst/>
              <a:ahLst/>
              <a:cxnLst/>
              <a:rect l="l" t="t" r="r" b="b"/>
              <a:pathLst>
                <a:path w="1254" h="1201" extrusionOk="0">
                  <a:moveTo>
                    <a:pt x="749" y="93"/>
                  </a:moveTo>
                  <a:cubicBezTo>
                    <a:pt x="763" y="146"/>
                    <a:pt x="785" y="252"/>
                    <a:pt x="810" y="386"/>
                  </a:cubicBezTo>
                  <a:cubicBezTo>
                    <a:pt x="721" y="361"/>
                    <a:pt x="626" y="341"/>
                    <a:pt x="531" y="319"/>
                  </a:cubicBezTo>
                  <a:cubicBezTo>
                    <a:pt x="665" y="157"/>
                    <a:pt x="723" y="107"/>
                    <a:pt x="749" y="93"/>
                  </a:cubicBezTo>
                  <a:close/>
                  <a:moveTo>
                    <a:pt x="140" y="343"/>
                  </a:moveTo>
                  <a:cubicBezTo>
                    <a:pt x="194" y="343"/>
                    <a:pt x="284" y="357"/>
                    <a:pt x="389" y="375"/>
                  </a:cubicBezTo>
                  <a:cubicBezTo>
                    <a:pt x="350" y="425"/>
                    <a:pt x="311" y="481"/>
                    <a:pt x="269" y="536"/>
                  </a:cubicBezTo>
                  <a:cubicBezTo>
                    <a:pt x="166" y="419"/>
                    <a:pt x="138" y="369"/>
                    <a:pt x="126" y="344"/>
                  </a:cubicBezTo>
                  <a:cubicBezTo>
                    <a:pt x="131" y="344"/>
                    <a:pt x="135" y="343"/>
                    <a:pt x="140" y="343"/>
                  </a:cubicBezTo>
                  <a:close/>
                  <a:moveTo>
                    <a:pt x="910" y="500"/>
                  </a:moveTo>
                  <a:cubicBezTo>
                    <a:pt x="1078" y="550"/>
                    <a:pt x="1142" y="584"/>
                    <a:pt x="1170" y="601"/>
                  </a:cubicBezTo>
                  <a:cubicBezTo>
                    <a:pt x="1139" y="620"/>
                    <a:pt x="1072" y="648"/>
                    <a:pt x="944" y="693"/>
                  </a:cubicBezTo>
                  <a:cubicBezTo>
                    <a:pt x="933" y="628"/>
                    <a:pt x="922" y="567"/>
                    <a:pt x="910" y="500"/>
                  </a:cubicBezTo>
                  <a:close/>
                  <a:moveTo>
                    <a:pt x="475" y="388"/>
                  </a:moveTo>
                  <a:cubicBezTo>
                    <a:pt x="595" y="414"/>
                    <a:pt x="712" y="441"/>
                    <a:pt x="824" y="472"/>
                  </a:cubicBezTo>
                  <a:cubicBezTo>
                    <a:pt x="838" y="556"/>
                    <a:pt x="852" y="640"/>
                    <a:pt x="863" y="715"/>
                  </a:cubicBezTo>
                  <a:cubicBezTo>
                    <a:pt x="765" y="748"/>
                    <a:pt x="654" y="782"/>
                    <a:pt x="545" y="810"/>
                  </a:cubicBezTo>
                  <a:cubicBezTo>
                    <a:pt x="464" y="737"/>
                    <a:pt x="389" y="662"/>
                    <a:pt x="325" y="595"/>
                  </a:cubicBezTo>
                  <a:cubicBezTo>
                    <a:pt x="380" y="522"/>
                    <a:pt x="431" y="453"/>
                    <a:pt x="475" y="388"/>
                  </a:cubicBezTo>
                  <a:close/>
                  <a:moveTo>
                    <a:pt x="280" y="662"/>
                  </a:moveTo>
                  <a:cubicBezTo>
                    <a:pt x="330" y="715"/>
                    <a:pt x="389" y="776"/>
                    <a:pt x="458" y="835"/>
                  </a:cubicBezTo>
                  <a:cubicBezTo>
                    <a:pt x="305" y="871"/>
                    <a:pt x="182" y="893"/>
                    <a:pt x="115" y="899"/>
                  </a:cubicBezTo>
                  <a:cubicBezTo>
                    <a:pt x="149" y="852"/>
                    <a:pt x="207" y="762"/>
                    <a:pt x="280" y="662"/>
                  </a:cubicBezTo>
                  <a:close/>
                  <a:moveTo>
                    <a:pt x="874" y="801"/>
                  </a:moveTo>
                  <a:cubicBezTo>
                    <a:pt x="896" y="991"/>
                    <a:pt x="896" y="1075"/>
                    <a:pt x="894" y="1111"/>
                  </a:cubicBezTo>
                  <a:cubicBezTo>
                    <a:pt x="849" y="1080"/>
                    <a:pt x="751" y="1002"/>
                    <a:pt x="615" y="877"/>
                  </a:cubicBezTo>
                  <a:cubicBezTo>
                    <a:pt x="701" y="852"/>
                    <a:pt x="793" y="824"/>
                    <a:pt x="874" y="801"/>
                  </a:cubicBezTo>
                  <a:close/>
                  <a:moveTo>
                    <a:pt x="749" y="1"/>
                  </a:moveTo>
                  <a:cubicBezTo>
                    <a:pt x="707" y="1"/>
                    <a:pt x="637" y="40"/>
                    <a:pt x="433" y="299"/>
                  </a:cubicBezTo>
                  <a:cubicBezTo>
                    <a:pt x="304" y="271"/>
                    <a:pt x="197" y="255"/>
                    <a:pt x="133" y="255"/>
                  </a:cubicBezTo>
                  <a:cubicBezTo>
                    <a:pt x="120" y="255"/>
                    <a:pt x="108" y="256"/>
                    <a:pt x="99" y="257"/>
                  </a:cubicBezTo>
                  <a:cubicBezTo>
                    <a:pt x="60" y="260"/>
                    <a:pt x="43" y="288"/>
                    <a:pt x="40" y="299"/>
                  </a:cubicBezTo>
                  <a:cubicBezTo>
                    <a:pt x="26" y="341"/>
                    <a:pt x="37" y="402"/>
                    <a:pt x="213" y="598"/>
                  </a:cubicBezTo>
                  <a:cubicBezTo>
                    <a:pt x="101" y="760"/>
                    <a:pt x="12" y="891"/>
                    <a:pt x="9" y="899"/>
                  </a:cubicBezTo>
                  <a:cubicBezTo>
                    <a:pt x="1" y="916"/>
                    <a:pt x="1" y="932"/>
                    <a:pt x="12" y="949"/>
                  </a:cubicBezTo>
                  <a:cubicBezTo>
                    <a:pt x="29" y="977"/>
                    <a:pt x="65" y="983"/>
                    <a:pt x="93" y="983"/>
                  </a:cubicBezTo>
                  <a:cubicBezTo>
                    <a:pt x="193" y="983"/>
                    <a:pt x="392" y="932"/>
                    <a:pt x="517" y="902"/>
                  </a:cubicBezTo>
                  <a:cubicBezTo>
                    <a:pt x="598" y="974"/>
                    <a:pt x="838" y="1192"/>
                    <a:pt x="902" y="1200"/>
                  </a:cubicBezTo>
                  <a:lnTo>
                    <a:pt x="910" y="1200"/>
                  </a:lnTo>
                  <a:cubicBezTo>
                    <a:pt x="930" y="1200"/>
                    <a:pt x="944" y="1195"/>
                    <a:pt x="941" y="1181"/>
                  </a:cubicBezTo>
                  <a:cubicBezTo>
                    <a:pt x="958" y="1164"/>
                    <a:pt x="989" y="1125"/>
                    <a:pt x="941" y="768"/>
                  </a:cubicBezTo>
                  <a:cubicBezTo>
                    <a:pt x="1198" y="681"/>
                    <a:pt x="1226" y="651"/>
                    <a:pt x="1237" y="637"/>
                  </a:cubicBezTo>
                  <a:cubicBezTo>
                    <a:pt x="1251" y="620"/>
                    <a:pt x="1254" y="601"/>
                    <a:pt x="1245" y="581"/>
                  </a:cubicBezTo>
                  <a:cubicBezTo>
                    <a:pt x="1237" y="556"/>
                    <a:pt x="1220" y="503"/>
                    <a:pt x="883" y="405"/>
                  </a:cubicBezTo>
                  <a:cubicBezTo>
                    <a:pt x="857" y="266"/>
                    <a:pt x="827" y="104"/>
                    <a:pt x="802" y="43"/>
                  </a:cubicBezTo>
                  <a:cubicBezTo>
                    <a:pt x="796" y="20"/>
                    <a:pt x="776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16"/>
            <p:cNvSpPr/>
            <p:nvPr/>
          </p:nvSpPr>
          <p:spPr>
            <a:xfrm rot="631844">
              <a:off x="7683887" y="3866521"/>
              <a:ext cx="89102" cy="83840"/>
            </a:xfrm>
            <a:custGeom>
              <a:avLst/>
              <a:gdLst/>
              <a:ahLst/>
              <a:cxnLst/>
              <a:rect l="l" t="t" r="r" b="b"/>
              <a:pathLst>
                <a:path w="1270" h="1195" extrusionOk="0">
                  <a:moveTo>
                    <a:pt x="957" y="84"/>
                  </a:moveTo>
                  <a:lnTo>
                    <a:pt x="957" y="84"/>
                  </a:lnTo>
                  <a:cubicBezTo>
                    <a:pt x="951" y="120"/>
                    <a:pt x="935" y="190"/>
                    <a:pt x="885" y="318"/>
                  </a:cubicBezTo>
                  <a:cubicBezTo>
                    <a:pt x="831" y="285"/>
                    <a:pt x="773" y="251"/>
                    <a:pt x="717" y="218"/>
                  </a:cubicBezTo>
                  <a:cubicBezTo>
                    <a:pt x="840" y="134"/>
                    <a:pt x="915" y="95"/>
                    <a:pt x="957" y="84"/>
                  </a:cubicBezTo>
                  <a:close/>
                  <a:moveTo>
                    <a:pt x="296" y="89"/>
                  </a:moveTo>
                  <a:lnTo>
                    <a:pt x="296" y="89"/>
                  </a:lnTo>
                  <a:cubicBezTo>
                    <a:pt x="349" y="109"/>
                    <a:pt x="449" y="162"/>
                    <a:pt x="564" y="229"/>
                  </a:cubicBezTo>
                  <a:cubicBezTo>
                    <a:pt x="491" y="279"/>
                    <a:pt x="410" y="340"/>
                    <a:pt x="338" y="399"/>
                  </a:cubicBezTo>
                  <a:cubicBezTo>
                    <a:pt x="293" y="193"/>
                    <a:pt x="293" y="117"/>
                    <a:pt x="296" y="89"/>
                  </a:cubicBezTo>
                  <a:close/>
                  <a:moveTo>
                    <a:pt x="924" y="438"/>
                  </a:moveTo>
                  <a:cubicBezTo>
                    <a:pt x="1088" y="539"/>
                    <a:pt x="1150" y="592"/>
                    <a:pt x="1175" y="619"/>
                  </a:cubicBezTo>
                  <a:cubicBezTo>
                    <a:pt x="1122" y="636"/>
                    <a:pt x="999" y="661"/>
                    <a:pt x="818" y="689"/>
                  </a:cubicBezTo>
                  <a:cubicBezTo>
                    <a:pt x="857" y="605"/>
                    <a:pt x="893" y="516"/>
                    <a:pt x="924" y="438"/>
                  </a:cubicBezTo>
                  <a:close/>
                  <a:moveTo>
                    <a:pt x="642" y="265"/>
                  </a:moveTo>
                  <a:cubicBezTo>
                    <a:pt x="714" y="307"/>
                    <a:pt x="787" y="349"/>
                    <a:pt x="854" y="391"/>
                  </a:cubicBezTo>
                  <a:cubicBezTo>
                    <a:pt x="815" y="488"/>
                    <a:pt x="770" y="597"/>
                    <a:pt x="725" y="698"/>
                  </a:cubicBezTo>
                  <a:cubicBezTo>
                    <a:pt x="617" y="711"/>
                    <a:pt x="511" y="723"/>
                    <a:pt x="419" y="731"/>
                  </a:cubicBezTo>
                  <a:cubicBezTo>
                    <a:pt x="396" y="642"/>
                    <a:pt x="377" y="558"/>
                    <a:pt x="357" y="486"/>
                  </a:cubicBezTo>
                  <a:cubicBezTo>
                    <a:pt x="449" y="410"/>
                    <a:pt x="550" y="332"/>
                    <a:pt x="642" y="265"/>
                  </a:cubicBezTo>
                  <a:close/>
                  <a:moveTo>
                    <a:pt x="285" y="539"/>
                  </a:moveTo>
                  <a:cubicBezTo>
                    <a:pt x="299" y="600"/>
                    <a:pt x="315" y="664"/>
                    <a:pt x="335" y="734"/>
                  </a:cubicBezTo>
                  <a:cubicBezTo>
                    <a:pt x="301" y="737"/>
                    <a:pt x="274" y="737"/>
                    <a:pt x="246" y="737"/>
                  </a:cubicBezTo>
                  <a:cubicBezTo>
                    <a:pt x="156" y="737"/>
                    <a:pt x="115" y="731"/>
                    <a:pt x="98" y="723"/>
                  </a:cubicBezTo>
                  <a:cubicBezTo>
                    <a:pt x="128" y="684"/>
                    <a:pt x="195" y="619"/>
                    <a:pt x="285" y="539"/>
                  </a:cubicBezTo>
                  <a:close/>
                  <a:moveTo>
                    <a:pt x="686" y="790"/>
                  </a:moveTo>
                  <a:lnTo>
                    <a:pt x="686" y="790"/>
                  </a:lnTo>
                  <a:cubicBezTo>
                    <a:pt x="603" y="960"/>
                    <a:pt x="550" y="1052"/>
                    <a:pt x="519" y="1094"/>
                  </a:cubicBezTo>
                  <a:cubicBezTo>
                    <a:pt x="502" y="1032"/>
                    <a:pt x="469" y="932"/>
                    <a:pt x="438" y="809"/>
                  </a:cubicBezTo>
                  <a:cubicBezTo>
                    <a:pt x="516" y="804"/>
                    <a:pt x="600" y="795"/>
                    <a:pt x="686" y="790"/>
                  </a:cubicBezTo>
                  <a:close/>
                  <a:moveTo>
                    <a:pt x="968" y="0"/>
                  </a:moveTo>
                  <a:cubicBezTo>
                    <a:pt x="949" y="0"/>
                    <a:pt x="885" y="0"/>
                    <a:pt x="633" y="173"/>
                  </a:cubicBezTo>
                  <a:cubicBezTo>
                    <a:pt x="511" y="103"/>
                    <a:pt x="363" y="25"/>
                    <a:pt x="301" y="6"/>
                  </a:cubicBezTo>
                  <a:cubicBezTo>
                    <a:pt x="294" y="3"/>
                    <a:pt x="287" y="2"/>
                    <a:pt x="281" y="2"/>
                  </a:cubicBezTo>
                  <a:cubicBezTo>
                    <a:pt x="262" y="2"/>
                    <a:pt x="246" y="11"/>
                    <a:pt x="232" y="25"/>
                  </a:cubicBezTo>
                  <a:cubicBezTo>
                    <a:pt x="209" y="56"/>
                    <a:pt x="195" y="134"/>
                    <a:pt x="265" y="455"/>
                  </a:cubicBezTo>
                  <a:cubicBezTo>
                    <a:pt x="184" y="522"/>
                    <a:pt x="62" y="625"/>
                    <a:pt x="20" y="689"/>
                  </a:cubicBezTo>
                  <a:cubicBezTo>
                    <a:pt x="0" y="720"/>
                    <a:pt x="6" y="742"/>
                    <a:pt x="14" y="759"/>
                  </a:cubicBezTo>
                  <a:cubicBezTo>
                    <a:pt x="28" y="790"/>
                    <a:pt x="70" y="818"/>
                    <a:pt x="243" y="818"/>
                  </a:cubicBezTo>
                  <a:cubicBezTo>
                    <a:pt x="279" y="818"/>
                    <a:pt x="315" y="818"/>
                    <a:pt x="354" y="815"/>
                  </a:cubicBezTo>
                  <a:cubicBezTo>
                    <a:pt x="407" y="1004"/>
                    <a:pt x="452" y="1155"/>
                    <a:pt x="455" y="1163"/>
                  </a:cubicBezTo>
                  <a:cubicBezTo>
                    <a:pt x="466" y="1180"/>
                    <a:pt x="483" y="1194"/>
                    <a:pt x="505" y="1194"/>
                  </a:cubicBezTo>
                  <a:cubicBezTo>
                    <a:pt x="533" y="1194"/>
                    <a:pt x="580" y="1194"/>
                    <a:pt x="773" y="773"/>
                  </a:cubicBezTo>
                  <a:cubicBezTo>
                    <a:pt x="879" y="753"/>
                    <a:pt x="1200" y="709"/>
                    <a:pt x="1247" y="667"/>
                  </a:cubicBezTo>
                  <a:cubicBezTo>
                    <a:pt x="1258" y="656"/>
                    <a:pt x="1269" y="642"/>
                    <a:pt x="1264" y="625"/>
                  </a:cubicBezTo>
                  <a:cubicBezTo>
                    <a:pt x="1264" y="600"/>
                    <a:pt x="1261" y="555"/>
                    <a:pt x="949" y="360"/>
                  </a:cubicBezTo>
                  <a:cubicBezTo>
                    <a:pt x="1041" y="109"/>
                    <a:pt x="1035" y="67"/>
                    <a:pt x="1032" y="50"/>
                  </a:cubicBezTo>
                  <a:cubicBezTo>
                    <a:pt x="1027" y="25"/>
                    <a:pt x="1007" y="0"/>
                    <a:pt x="9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16"/>
            <p:cNvSpPr/>
            <p:nvPr/>
          </p:nvSpPr>
          <p:spPr>
            <a:xfrm rot="631844">
              <a:off x="7522039" y="3481055"/>
              <a:ext cx="63284" cy="63915"/>
            </a:xfrm>
            <a:custGeom>
              <a:avLst/>
              <a:gdLst/>
              <a:ahLst/>
              <a:cxnLst/>
              <a:rect l="l" t="t" r="r" b="b"/>
              <a:pathLst>
                <a:path w="902" h="911" extrusionOk="0">
                  <a:moveTo>
                    <a:pt x="483" y="126"/>
                  </a:moveTo>
                  <a:cubicBezTo>
                    <a:pt x="494" y="168"/>
                    <a:pt x="503" y="215"/>
                    <a:pt x="514" y="252"/>
                  </a:cubicBezTo>
                  <a:cubicBezTo>
                    <a:pt x="536" y="341"/>
                    <a:pt x="542" y="363"/>
                    <a:pt x="553" y="377"/>
                  </a:cubicBezTo>
                  <a:cubicBezTo>
                    <a:pt x="567" y="391"/>
                    <a:pt x="583" y="397"/>
                    <a:pt x="670" y="430"/>
                  </a:cubicBezTo>
                  <a:cubicBezTo>
                    <a:pt x="703" y="439"/>
                    <a:pt x="751" y="458"/>
                    <a:pt x="787" y="472"/>
                  </a:cubicBezTo>
                  <a:cubicBezTo>
                    <a:pt x="737" y="492"/>
                    <a:pt x="653" y="522"/>
                    <a:pt x="583" y="547"/>
                  </a:cubicBezTo>
                  <a:cubicBezTo>
                    <a:pt x="575" y="550"/>
                    <a:pt x="567" y="559"/>
                    <a:pt x="558" y="570"/>
                  </a:cubicBezTo>
                  <a:cubicBezTo>
                    <a:pt x="522" y="648"/>
                    <a:pt x="477" y="743"/>
                    <a:pt x="450" y="796"/>
                  </a:cubicBezTo>
                  <a:cubicBezTo>
                    <a:pt x="427" y="743"/>
                    <a:pt x="399" y="642"/>
                    <a:pt x="380" y="556"/>
                  </a:cubicBezTo>
                  <a:cubicBezTo>
                    <a:pt x="374" y="536"/>
                    <a:pt x="366" y="528"/>
                    <a:pt x="346" y="522"/>
                  </a:cubicBezTo>
                  <a:cubicBezTo>
                    <a:pt x="263" y="508"/>
                    <a:pt x="165" y="489"/>
                    <a:pt x="115" y="472"/>
                  </a:cubicBezTo>
                  <a:cubicBezTo>
                    <a:pt x="173" y="439"/>
                    <a:pt x="277" y="391"/>
                    <a:pt x="366" y="363"/>
                  </a:cubicBezTo>
                  <a:cubicBezTo>
                    <a:pt x="374" y="360"/>
                    <a:pt x="385" y="349"/>
                    <a:pt x="388" y="338"/>
                  </a:cubicBezTo>
                  <a:cubicBezTo>
                    <a:pt x="419" y="263"/>
                    <a:pt x="455" y="174"/>
                    <a:pt x="483" y="126"/>
                  </a:cubicBezTo>
                  <a:close/>
                  <a:moveTo>
                    <a:pt x="491" y="1"/>
                  </a:moveTo>
                  <a:cubicBezTo>
                    <a:pt x="469" y="1"/>
                    <a:pt x="430" y="1"/>
                    <a:pt x="324" y="282"/>
                  </a:cubicBezTo>
                  <a:cubicBezTo>
                    <a:pt x="23" y="405"/>
                    <a:pt x="12" y="441"/>
                    <a:pt x="6" y="461"/>
                  </a:cubicBezTo>
                  <a:cubicBezTo>
                    <a:pt x="0" y="475"/>
                    <a:pt x="6" y="492"/>
                    <a:pt x="12" y="503"/>
                  </a:cubicBezTo>
                  <a:cubicBezTo>
                    <a:pt x="23" y="517"/>
                    <a:pt x="48" y="545"/>
                    <a:pt x="310" y="598"/>
                  </a:cubicBezTo>
                  <a:cubicBezTo>
                    <a:pt x="388" y="907"/>
                    <a:pt x="413" y="907"/>
                    <a:pt x="444" y="907"/>
                  </a:cubicBezTo>
                  <a:lnTo>
                    <a:pt x="444" y="910"/>
                  </a:lnTo>
                  <a:cubicBezTo>
                    <a:pt x="472" y="910"/>
                    <a:pt x="497" y="907"/>
                    <a:pt x="625" y="617"/>
                  </a:cubicBezTo>
                  <a:cubicBezTo>
                    <a:pt x="703" y="589"/>
                    <a:pt x="854" y="533"/>
                    <a:pt x="885" y="506"/>
                  </a:cubicBezTo>
                  <a:cubicBezTo>
                    <a:pt x="896" y="494"/>
                    <a:pt x="901" y="475"/>
                    <a:pt x="899" y="461"/>
                  </a:cubicBezTo>
                  <a:cubicBezTo>
                    <a:pt x="890" y="422"/>
                    <a:pt x="848" y="405"/>
                    <a:pt x="695" y="349"/>
                  </a:cubicBezTo>
                  <a:cubicBezTo>
                    <a:pt x="667" y="338"/>
                    <a:pt x="634" y="324"/>
                    <a:pt x="617" y="319"/>
                  </a:cubicBezTo>
                  <a:cubicBezTo>
                    <a:pt x="609" y="296"/>
                    <a:pt x="603" y="257"/>
                    <a:pt x="592" y="224"/>
                  </a:cubicBezTo>
                  <a:cubicBezTo>
                    <a:pt x="567" y="115"/>
                    <a:pt x="550" y="48"/>
                    <a:pt x="528" y="20"/>
                  </a:cubicBezTo>
                  <a:cubicBezTo>
                    <a:pt x="522" y="12"/>
                    <a:pt x="505" y="1"/>
                    <a:pt x="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16"/>
            <p:cNvSpPr/>
            <p:nvPr/>
          </p:nvSpPr>
          <p:spPr>
            <a:xfrm rot="631844">
              <a:off x="8416893" y="3274522"/>
              <a:ext cx="63073" cy="64055"/>
            </a:xfrm>
            <a:custGeom>
              <a:avLst/>
              <a:gdLst/>
              <a:ahLst/>
              <a:cxnLst/>
              <a:rect l="l" t="t" r="r" b="b"/>
              <a:pathLst>
                <a:path w="899" h="913" extrusionOk="0">
                  <a:moveTo>
                    <a:pt x="483" y="126"/>
                  </a:moveTo>
                  <a:cubicBezTo>
                    <a:pt x="494" y="168"/>
                    <a:pt x="505" y="218"/>
                    <a:pt x="516" y="251"/>
                  </a:cubicBezTo>
                  <a:cubicBezTo>
                    <a:pt x="536" y="344"/>
                    <a:pt x="544" y="363"/>
                    <a:pt x="552" y="377"/>
                  </a:cubicBezTo>
                  <a:cubicBezTo>
                    <a:pt x="569" y="391"/>
                    <a:pt x="586" y="399"/>
                    <a:pt x="672" y="430"/>
                  </a:cubicBezTo>
                  <a:cubicBezTo>
                    <a:pt x="703" y="441"/>
                    <a:pt x="753" y="458"/>
                    <a:pt x="787" y="472"/>
                  </a:cubicBezTo>
                  <a:cubicBezTo>
                    <a:pt x="739" y="494"/>
                    <a:pt x="656" y="525"/>
                    <a:pt x="586" y="550"/>
                  </a:cubicBezTo>
                  <a:cubicBezTo>
                    <a:pt x="575" y="553"/>
                    <a:pt x="569" y="558"/>
                    <a:pt x="561" y="569"/>
                  </a:cubicBezTo>
                  <a:cubicBezTo>
                    <a:pt x="522" y="650"/>
                    <a:pt x="477" y="745"/>
                    <a:pt x="449" y="795"/>
                  </a:cubicBezTo>
                  <a:cubicBezTo>
                    <a:pt x="430" y="745"/>
                    <a:pt x="402" y="642"/>
                    <a:pt x="379" y="556"/>
                  </a:cubicBezTo>
                  <a:cubicBezTo>
                    <a:pt x="377" y="539"/>
                    <a:pt x="366" y="528"/>
                    <a:pt x="349" y="525"/>
                  </a:cubicBezTo>
                  <a:cubicBezTo>
                    <a:pt x="265" y="511"/>
                    <a:pt x="167" y="489"/>
                    <a:pt x="114" y="472"/>
                  </a:cubicBezTo>
                  <a:cubicBezTo>
                    <a:pt x="170" y="441"/>
                    <a:pt x="276" y="391"/>
                    <a:pt x="366" y="363"/>
                  </a:cubicBezTo>
                  <a:cubicBezTo>
                    <a:pt x="377" y="360"/>
                    <a:pt x="388" y="349"/>
                    <a:pt x="391" y="341"/>
                  </a:cubicBezTo>
                  <a:cubicBezTo>
                    <a:pt x="421" y="263"/>
                    <a:pt x="455" y="176"/>
                    <a:pt x="483" y="126"/>
                  </a:cubicBezTo>
                  <a:close/>
                  <a:moveTo>
                    <a:pt x="488" y="0"/>
                  </a:moveTo>
                  <a:cubicBezTo>
                    <a:pt x="466" y="0"/>
                    <a:pt x="430" y="0"/>
                    <a:pt x="321" y="282"/>
                  </a:cubicBezTo>
                  <a:cubicBezTo>
                    <a:pt x="20" y="405"/>
                    <a:pt x="11" y="444"/>
                    <a:pt x="3" y="461"/>
                  </a:cubicBezTo>
                  <a:cubicBezTo>
                    <a:pt x="0" y="475"/>
                    <a:pt x="3" y="491"/>
                    <a:pt x="11" y="503"/>
                  </a:cubicBezTo>
                  <a:cubicBezTo>
                    <a:pt x="20" y="516"/>
                    <a:pt x="45" y="544"/>
                    <a:pt x="307" y="597"/>
                  </a:cubicBezTo>
                  <a:cubicBezTo>
                    <a:pt x="382" y="907"/>
                    <a:pt x="410" y="907"/>
                    <a:pt x="444" y="907"/>
                  </a:cubicBezTo>
                  <a:cubicBezTo>
                    <a:pt x="444" y="907"/>
                    <a:pt x="446" y="907"/>
                    <a:pt x="444" y="913"/>
                  </a:cubicBezTo>
                  <a:cubicBezTo>
                    <a:pt x="472" y="913"/>
                    <a:pt x="494" y="907"/>
                    <a:pt x="625" y="620"/>
                  </a:cubicBezTo>
                  <a:cubicBezTo>
                    <a:pt x="700" y="592"/>
                    <a:pt x="851" y="533"/>
                    <a:pt x="882" y="505"/>
                  </a:cubicBezTo>
                  <a:cubicBezTo>
                    <a:pt x="893" y="497"/>
                    <a:pt x="898" y="475"/>
                    <a:pt x="896" y="461"/>
                  </a:cubicBezTo>
                  <a:cubicBezTo>
                    <a:pt x="890" y="422"/>
                    <a:pt x="848" y="405"/>
                    <a:pt x="695" y="349"/>
                  </a:cubicBezTo>
                  <a:cubicBezTo>
                    <a:pt x="667" y="338"/>
                    <a:pt x="631" y="324"/>
                    <a:pt x="614" y="318"/>
                  </a:cubicBezTo>
                  <a:cubicBezTo>
                    <a:pt x="605" y="296"/>
                    <a:pt x="600" y="260"/>
                    <a:pt x="589" y="224"/>
                  </a:cubicBezTo>
                  <a:cubicBezTo>
                    <a:pt x="564" y="115"/>
                    <a:pt x="547" y="51"/>
                    <a:pt x="527" y="23"/>
                  </a:cubicBezTo>
                  <a:cubicBezTo>
                    <a:pt x="519" y="12"/>
                    <a:pt x="502" y="0"/>
                    <a:pt x="4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16"/>
            <p:cNvSpPr/>
            <p:nvPr/>
          </p:nvSpPr>
          <p:spPr>
            <a:xfrm rot="631844">
              <a:off x="7637593" y="4006288"/>
              <a:ext cx="288074" cy="67353"/>
            </a:xfrm>
            <a:custGeom>
              <a:avLst/>
              <a:gdLst/>
              <a:ahLst/>
              <a:cxnLst/>
              <a:rect l="l" t="t" r="r" b="b"/>
              <a:pathLst>
                <a:path w="4106" h="960" extrusionOk="0">
                  <a:moveTo>
                    <a:pt x="2861" y="0"/>
                  </a:moveTo>
                  <a:cubicBezTo>
                    <a:pt x="2856" y="0"/>
                    <a:pt x="2851" y="1"/>
                    <a:pt x="2847" y="3"/>
                  </a:cubicBezTo>
                  <a:cubicBezTo>
                    <a:pt x="2710" y="47"/>
                    <a:pt x="2325" y="597"/>
                    <a:pt x="2325" y="597"/>
                  </a:cubicBezTo>
                  <a:cubicBezTo>
                    <a:pt x="2325" y="597"/>
                    <a:pt x="2156" y="45"/>
                    <a:pt x="2039" y="45"/>
                  </a:cubicBezTo>
                  <a:cubicBezTo>
                    <a:pt x="2035" y="45"/>
                    <a:pt x="2031" y="46"/>
                    <a:pt x="2026" y="47"/>
                  </a:cubicBezTo>
                  <a:cubicBezTo>
                    <a:pt x="1912" y="95"/>
                    <a:pt x="1524" y="616"/>
                    <a:pt x="1524" y="616"/>
                  </a:cubicBezTo>
                  <a:cubicBezTo>
                    <a:pt x="1524" y="616"/>
                    <a:pt x="1423" y="133"/>
                    <a:pt x="1244" y="133"/>
                  </a:cubicBezTo>
                  <a:cubicBezTo>
                    <a:pt x="1233" y="133"/>
                    <a:pt x="1221" y="135"/>
                    <a:pt x="1209" y="139"/>
                  </a:cubicBezTo>
                  <a:cubicBezTo>
                    <a:pt x="1005" y="209"/>
                    <a:pt x="729" y="661"/>
                    <a:pt x="729" y="661"/>
                  </a:cubicBezTo>
                  <a:cubicBezTo>
                    <a:pt x="729" y="661"/>
                    <a:pt x="500" y="203"/>
                    <a:pt x="380" y="203"/>
                  </a:cubicBezTo>
                  <a:cubicBezTo>
                    <a:pt x="374" y="203"/>
                    <a:pt x="369" y="204"/>
                    <a:pt x="364" y="206"/>
                  </a:cubicBezTo>
                  <a:cubicBezTo>
                    <a:pt x="252" y="254"/>
                    <a:pt x="1" y="893"/>
                    <a:pt x="68" y="893"/>
                  </a:cubicBezTo>
                  <a:cubicBezTo>
                    <a:pt x="68" y="893"/>
                    <a:pt x="2152" y="960"/>
                    <a:pt x="3239" y="960"/>
                  </a:cubicBezTo>
                  <a:cubicBezTo>
                    <a:pt x="3570" y="960"/>
                    <a:pt x="3809" y="953"/>
                    <a:pt x="3868" y="937"/>
                  </a:cubicBezTo>
                  <a:cubicBezTo>
                    <a:pt x="4105" y="874"/>
                    <a:pt x="3669" y="157"/>
                    <a:pt x="3567" y="157"/>
                  </a:cubicBezTo>
                  <a:cubicBezTo>
                    <a:pt x="3561" y="157"/>
                    <a:pt x="3556" y="159"/>
                    <a:pt x="3552" y="164"/>
                  </a:cubicBezTo>
                  <a:cubicBezTo>
                    <a:pt x="3485" y="254"/>
                    <a:pt x="3165" y="597"/>
                    <a:pt x="3165" y="597"/>
                  </a:cubicBezTo>
                  <a:cubicBezTo>
                    <a:pt x="3165" y="597"/>
                    <a:pt x="2995" y="0"/>
                    <a:pt x="28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6"/>
            <p:cNvSpPr/>
            <p:nvPr/>
          </p:nvSpPr>
          <p:spPr>
            <a:xfrm rot="631844">
              <a:off x="7839607" y="4132991"/>
              <a:ext cx="288284" cy="67423"/>
            </a:xfrm>
            <a:custGeom>
              <a:avLst/>
              <a:gdLst/>
              <a:ahLst/>
              <a:cxnLst/>
              <a:rect l="l" t="t" r="r" b="b"/>
              <a:pathLst>
                <a:path w="4109" h="961" extrusionOk="0">
                  <a:moveTo>
                    <a:pt x="2864" y="1"/>
                  </a:moveTo>
                  <a:cubicBezTo>
                    <a:pt x="2859" y="1"/>
                    <a:pt x="2854" y="2"/>
                    <a:pt x="2849" y="3"/>
                  </a:cubicBezTo>
                  <a:cubicBezTo>
                    <a:pt x="2712" y="48"/>
                    <a:pt x="2325" y="595"/>
                    <a:pt x="2325" y="595"/>
                  </a:cubicBezTo>
                  <a:cubicBezTo>
                    <a:pt x="2325" y="595"/>
                    <a:pt x="2156" y="46"/>
                    <a:pt x="2042" y="46"/>
                  </a:cubicBezTo>
                  <a:cubicBezTo>
                    <a:pt x="2037" y="46"/>
                    <a:pt x="2033" y="46"/>
                    <a:pt x="2029" y="48"/>
                  </a:cubicBezTo>
                  <a:cubicBezTo>
                    <a:pt x="1915" y="93"/>
                    <a:pt x="1527" y="617"/>
                    <a:pt x="1527" y="617"/>
                  </a:cubicBezTo>
                  <a:cubicBezTo>
                    <a:pt x="1527" y="617"/>
                    <a:pt x="1426" y="131"/>
                    <a:pt x="1244" y="131"/>
                  </a:cubicBezTo>
                  <a:cubicBezTo>
                    <a:pt x="1233" y="131"/>
                    <a:pt x="1221" y="133"/>
                    <a:pt x="1209" y="137"/>
                  </a:cubicBezTo>
                  <a:cubicBezTo>
                    <a:pt x="1005" y="204"/>
                    <a:pt x="732" y="662"/>
                    <a:pt x="732" y="662"/>
                  </a:cubicBezTo>
                  <a:cubicBezTo>
                    <a:pt x="732" y="662"/>
                    <a:pt x="502" y="201"/>
                    <a:pt x="382" y="201"/>
                  </a:cubicBezTo>
                  <a:cubicBezTo>
                    <a:pt x="376" y="201"/>
                    <a:pt x="371" y="202"/>
                    <a:pt x="366" y="204"/>
                  </a:cubicBezTo>
                  <a:cubicBezTo>
                    <a:pt x="252" y="255"/>
                    <a:pt x="1" y="891"/>
                    <a:pt x="71" y="891"/>
                  </a:cubicBezTo>
                  <a:cubicBezTo>
                    <a:pt x="71" y="891"/>
                    <a:pt x="2178" y="960"/>
                    <a:pt x="3260" y="960"/>
                  </a:cubicBezTo>
                  <a:cubicBezTo>
                    <a:pt x="3582" y="960"/>
                    <a:pt x="3813" y="954"/>
                    <a:pt x="3870" y="938"/>
                  </a:cubicBezTo>
                  <a:cubicBezTo>
                    <a:pt x="4108" y="875"/>
                    <a:pt x="3670" y="155"/>
                    <a:pt x="3566" y="155"/>
                  </a:cubicBezTo>
                  <a:cubicBezTo>
                    <a:pt x="3560" y="155"/>
                    <a:pt x="3556" y="158"/>
                    <a:pt x="3552" y="162"/>
                  </a:cubicBezTo>
                  <a:cubicBezTo>
                    <a:pt x="3488" y="252"/>
                    <a:pt x="3167" y="595"/>
                    <a:pt x="3167" y="595"/>
                  </a:cubicBezTo>
                  <a:cubicBezTo>
                    <a:pt x="3167" y="595"/>
                    <a:pt x="2999" y="1"/>
                    <a:pt x="28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6"/>
            <p:cNvSpPr/>
            <p:nvPr/>
          </p:nvSpPr>
          <p:spPr>
            <a:xfrm rot="631844">
              <a:off x="8051126" y="4085406"/>
              <a:ext cx="288424" cy="67353"/>
            </a:xfrm>
            <a:custGeom>
              <a:avLst/>
              <a:gdLst/>
              <a:ahLst/>
              <a:cxnLst/>
              <a:rect l="l" t="t" r="r" b="b"/>
              <a:pathLst>
                <a:path w="4111" h="960" extrusionOk="0">
                  <a:moveTo>
                    <a:pt x="2866" y="0"/>
                  </a:moveTo>
                  <a:cubicBezTo>
                    <a:pt x="2861" y="0"/>
                    <a:pt x="2856" y="1"/>
                    <a:pt x="2852" y="2"/>
                  </a:cubicBezTo>
                  <a:cubicBezTo>
                    <a:pt x="2715" y="50"/>
                    <a:pt x="2327" y="597"/>
                    <a:pt x="2327" y="597"/>
                  </a:cubicBezTo>
                  <a:cubicBezTo>
                    <a:pt x="2327" y="597"/>
                    <a:pt x="2160" y="47"/>
                    <a:pt x="2045" y="47"/>
                  </a:cubicBezTo>
                  <a:cubicBezTo>
                    <a:pt x="2041" y="47"/>
                    <a:pt x="2036" y="48"/>
                    <a:pt x="2032" y="50"/>
                  </a:cubicBezTo>
                  <a:cubicBezTo>
                    <a:pt x="1917" y="94"/>
                    <a:pt x="1530" y="616"/>
                    <a:pt x="1530" y="616"/>
                  </a:cubicBezTo>
                  <a:cubicBezTo>
                    <a:pt x="1530" y="616"/>
                    <a:pt x="1429" y="133"/>
                    <a:pt x="1247" y="133"/>
                  </a:cubicBezTo>
                  <a:cubicBezTo>
                    <a:pt x="1236" y="133"/>
                    <a:pt x="1224" y="135"/>
                    <a:pt x="1212" y="139"/>
                  </a:cubicBezTo>
                  <a:cubicBezTo>
                    <a:pt x="1005" y="206"/>
                    <a:pt x="735" y="663"/>
                    <a:pt x="735" y="663"/>
                  </a:cubicBezTo>
                  <a:cubicBezTo>
                    <a:pt x="735" y="663"/>
                    <a:pt x="504" y="203"/>
                    <a:pt x="384" y="203"/>
                  </a:cubicBezTo>
                  <a:cubicBezTo>
                    <a:pt x="379" y="203"/>
                    <a:pt x="374" y="204"/>
                    <a:pt x="369" y="206"/>
                  </a:cubicBezTo>
                  <a:cubicBezTo>
                    <a:pt x="252" y="253"/>
                    <a:pt x="1" y="892"/>
                    <a:pt x="71" y="892"/>
                  </a:cubicBezTo>
                  <a:cubicBezTo>
                    <a:pt x="71" y="892"/>
                    <a:pt x="2156" y="959"/>
                    <a:pt x="3244" y="959"/>
                  </a:cubicBezTo>
                  <a:cubicBezTo>
                    <a:pt x="3576" y="959"/>
                    <a:pt x="3814" y="953"/>
                    <a:pt x="3873" y="937"/>
                  </a:cubicBezTo>
                  <a:cubicBezTo>
                    <a:pt x="4110" y="876"/>
                    <a:pt x="3674" y="157"/>
                    <a:pt x="3570" y="157"/>
                  </a:cubicBezTo>
                  <a:cubicBezTo>
                    <a:pt x="3564" y="157"/>
                    <a:pt x="3559" y="159"/>
                    <a:pt x="3555" y="164"/>
                  </a:cubicBezTo>
                  <a:cubicBezTo>
                    <a:pt x="3488" y="253"/>
                    <a:pt x="3167" y="597"/>
                    <a:pt x="3167" y="597"/>
                  </a:cubicBezTo>
                  <a:cubicBezTo>
                    <a:pt x="3167" y="597"/>
                    <a:pt x="2998" y="0"/>
                    <a:pt x="28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6"/>
            <p:cNvSpPr/>
            <p:nvPr/>
          </p:nvSpPr>
          <p:spPr>
            <a:xfrm rot="631844">
              <a:off x="7908432" y="3126537"/>
              <a:ext cx="212021" cy="120533"/>
            </a:xfrm>
            <a:custGeom>
              <a:avLst/>
              <a:gdLst/>
              <a:ahLst/>
              <a:cxnLst/>
              <a:rect l="l" t="t" r="r" b="b"/>
              <a:pathLst>
                <a:path w="3022" h="1718" extrusionOk="0">
                  <a:moveTo>
                    <a:pt x="1839" y="1"/>
                  </a:moveTo>
                  <a:cubicBezTo>
                    <a:pt x="1700" y="1"/>
                    <a:pt x="1575" y="78"/>
                    <a:pt x="1490" y="179"/>
                  </a:cubicBezTo>
                  <a:lnTo>
                    <a:pt x="1490" y="179"/>
                  </a:lnTo>
                  <a:cubicBezTo>
                    <a:pt x="1432" y="132"/>
                    <a:pt x="1358" y="90"/>
                    <a:pt x="1262" y="58"/>
                  </a:cubicBezTo>
                  <a:cubicBezTo>
                    <a:pt x="1183" y="32"/>
                    <a:pt x="1116" y="21"/>
                    <a:pt x="1059" y="21"/>
                  </a:cubicBezTo>
                  <a:cubicBezTo>
                    <a:pt x="702" y="21"/>
                    <a:pt x="762" y="468"/>
                    <a:pt x="762" y="468"/>
                  </a:cubicBezTo>
                  <a:cubicBezTo>
                    <a:pt x="725" y="445"/>
                    <a:pt x="685" y="434"/>
                    <a:pt x="644" y="434"/>
                  </a:cubicBezTo>
                  <a:cubicBezTo>
                    <a:pt x="345" y="434"/>
                    <a:pt x="1" y="998"/>
                    <a:pt x="389" y="1288"/>
                  </a:cubicBezTo>
                  <a:cubicBezTo>
                    <a:pt x="511" y="1380"/>
                    <a:pt x="627" y="1422"/>
                    <a:pt x="727" y="1430"/>
                  </a:cubicBezTo>
                  <a:lnTo>
                    <a:pt x="727" y="1430"/>
                  </a:lnTo>
                  <a:cubicBezTo>
                    <a:pt x="759" y="1582"/>
                    <a:pt x="866" y="1714"/>
                    <a:pt x="1097" y="1718"/>
                  </a:cubicBezTo>
                  <a:cubicBezTo>
                    <a:pt x="1110" y="1718"/>
                    <a:pt x="1122" y="1718"/>
                    <a:pt x="1134" y="1718"/>
                  </a:cubicBezTo>
                  <a:cubicBezTo>
                    <a:pt x="1443" y="1718"/>
                    <a:pt x="1650" y="1647"/>
                    <a:pt x="1767" y="1540"/>
                  </a:cubicBezTo>
                  <a:lnTo>
                    <a:pt x="1767" y="1540"/>
                  </a:lnTo>
                  <a:cubicBezTo>
                    <a:pt x="1792" y="1575"/>
                    <a:pt x="1823" y="1608"/>
                    <a:pt x="1862" y="1639"/>
                  </a:cubicBezTo>
                  <a:cubicBezTo>
                    <a:pt x="1914" y="1681"/>
                    <a:pt x="1978" y="1700"/>
                    <a:pt x="2048" y="1700"/>
                  </a:cubicBezTo>
                  <a:cubicBezTo>
                    <a:pt x="2445" y="1700"/>
                    <a:pt x="3022" y="1088"/>
                    <a:pt x="2685" y="727"/>
                  </a:cubicBezTo>
                  <a:cubicBezTo>
                    <a:pt x="2591" y="626"/>
                    <a:pt x="2491" y="588"/>
                    <a:pt x="2397" y="588"/>
                  </a:cubicBezTo>
                  <a:cubicBezTo>
                    <a:pt x="2386" y="588"/>
                    <a:pt x="2376" y="589"/>
                    <a:pt x="2365" y="590"/>
                  </a:cubicBezTo>
                  <a:lnTo>
                    <a:pt x="2365" y="590"/>
                  </a:lnTo>
                  <a:cubicBezTo>
                    <a:pt x="2369" y="414"/>
                    <a:pt x="2283" y="212"/>
                    <a:pt x="2068" y="72"/>
                  </a:cubicBezTo>
                  <a:cubicBezTo>
                    <a:pt x="1990" y="22"/>
                    <a:pt x="1913" y="1"/>
                    <a:pt x="18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6"/>
            <p:cNvSpPr/>
            <p:nvPr/>
          </p:nvSpPr>
          <p:spPr>
            <a:xfrm rot="631844">
              <a:off x="7918082" y="3123388"/>
              <a:ext cx="191324" cy="126287"/>
            </a:xfrm>
            <a:custGeom>
              <a:avLst/>
              <a:gdLst/>
              <a:ahLst/>
              <a:cxnLst/>
              <a:rect l="l" t="t" r="r" b="b"/>
              <a:pathLst>
                <a:path w="2727" h="1800" extrusionOk="0">
                  <a:moveTo>
                    <a:pt x="1359" y="279"/>
                  </a:moveTo>
                  <a:cubicBezTo>
                    <a:pt x="1465" y="382"/>
                    <a:pt x="1487" y="511"/>
                    <a:pt x="1457" y="586"/>
                  </a:cubicBezTo>
                  <a:cubicBezTo>
                    <a:pt x="1441" y="629"/>
                    <a:pt x="1414" y="652"/>
                    <a:pt x="1382" y="652"/>
                  </a:cubicBezTo>
                  <a:cubicBezTo>
                    <a:pt x="1363" y="652"/>
                    <a:pt x="1341" y="643"/>
                    <a:pt x="1320" y="625"/>
                  </a:cubicBezTo>
                  <a:cubicBezTo>
                    <a:pt x="1242" y="561"/>
                    <a:pt x="1264" y="410"/>
                    <a:pt x="1359" y="279"/>
                  </a:cubicBezTo>
                  <a:close/>
                  <a:moveTo>
                    <a:pt x="2188" y="684"/>
                  </a:moveTo>
                  <a:cubicBezTo>
                    <a:pt x="2168" y="826"/>
                    <a:pt x="2076" y="935"/>
                    <a:pt x="1953" y="952"/>
                  </a:cubicBezTo>
                  <a:cubicBezTo>
                    <a:pt x="1948" y="957"/>
                    <a:pt x="1939" y="957"/>
                    <a:pt x="1934" y="957"/>
                  </a:cubicBezTo>
                  <a:cubicBezTo>
                    <a:pt x="1903" y="957"/>
                    <a:pt x="1903" y="946"/>
                    <a:pt x="1903" y="938"/>
                  </a:cubicBezTo>
                  <a:cubicBezTo>
                    <a:pt x="1903" y="876"/>
                    <a:pt x="2020" y="723"/>
                    <a:pt x="2188" y="684"/>
                  </a:cubicBezTo>
                  <a:close/>
                  <a:moveTo>
                    <a:pt x="754" y="1055"/>
                  </a:moveTo>
                  <a:cubicBezTo>
                    <a:pt x="776" y="1055"/>
                    <a:pt x="796" y="1074"/>
                    <a:pt x="809" y="1091"/>
                  </a:cubicBezTo>
                  <a:cubicBezTo>
                    <a:pt x="865" y="1164"/>
                    <a:pt x="885" y="1247"/>
                    <a:pt x="849" y="1314"/>
                  </a:cubicBezTo>
                  <a:cubicBezTo>
                    <a:pt x="815" y="1387"/>
                    <a:pt x="726" y="1429"/>
                    <a:pt x="625" y="1434"/>
                  </a:cubicBezTo>
                  <a:cubicBezTo>
                    <a:pt x="606" y="1300"/>
                    <a:pt x="648" y="1158"/>
                    <a:pt x="698" y="1091"/>
                  </a:cubicBezTo>
                  <a:cubicBezTo>
                    <a:pt x="717" y="1069"/>
                    <a:pt x="737" y="1055"/>
                    <a:pt x="754" y="1055"/>
                  </a:cubicBezTo>
                  <a:close/>
                  <a:moveTo>
                    <a:pt x="1658" y="1172"/>
                  </a:moveTo>
                  <a:cubicBezTo>
                    <a:pt x="1666" y="1172"/>
                    <a:pt x="1683" y="1189"/>
                    <a:pt x="1694" y="1230"/>
                  </a:cubicBezTo>
                  <a:cubicBezTo>
                    <a:pt x="1725" y="1339"/>
                    <a:pt x="1708" y="1440"/>
                    <a:pt x="1638" y="1521"/>
                  </a:cubicBezTo>
                  <a:cubicBezTo>
                    <a:pt x="1574" y="1409"/>
                    <a:pt x="1582" y="1286"/>
                    <a:pt x="1616" y="1217"/>
                  </a:cubicBezTo>
                  <a:cubicBezTo>
                    <a:pt x="1632" y="1186"/>
                    <a:pt x="1652" y="1172"/>
                    <a:pt x="1658" y="1172"/>
                  </a:cubicBezTo>
                  <a:close/>
                  <a:moveTo>
                    <a:pt x="1706" y="94"/>
                  </a:moveTo>
                  <a:cubicBezTo>
                    <a:pt x="1775" y="94"/>
                    <a:pt x="1845" y="114"/>
                    <a:pt x="1911" y="156"/>
                  </a:cubicBezTo>
                  <a:cubicBezTo>
                    <a:pt x="2084" y="265"/>
                    <a:pt x="2188" y="433"/>
                    <a:pt x="2196" y="608"/>
                  </a:cubicBezTo>
                  <a:cubicBezTo>
                    <a:pt x="1981" y="642"/>
                    <a:pt x="1819" y="832"/>
                    <a:pt x="1825" y="946"/>
                  </a:cubicBezTo>
                  <a:cubicBezTo>
                    <a:pt x="1828" y="991"/>
                    <a:pt x="1861" y="1041"/>
                    <a:pt x="1939" y="1041"/>
                  </a:cubicBezTo>
                  <a:cubicBezTo>
                    <a:pt x="1951" y="1041"/>
                    <a:pt x="1962" y="1041"/>
                    <a:pt x="1973" y="1035"/>
                  </a:cubicBezTo>
                  <a:cubicBezTo>
                    <a:pt x="2135" y="1016"/>
                    <a:pt x="2255" y="868"/>
                    <a:pt x="2274" y="678"/>
                  </a:cubicBezTo>
                  <a:cubicBezTo>
                    <a:pt x="2363" y="681"/>
                    <a:pt x="2450" y="723"/>
                    <a:pt x="2522" y="804"/>
                  </a:cubicBezTo>
                  <a:cubicBezTo>
                    <a:pt x="2651" y="938"/>
                    <a:pt x="2620" y="1102"/>
                    <a:pt x="2573" y="1214"/>
                  </a:cubicBezTo>
                  <a:cubicBezTo>
                    <a:pt x="2461" y="1473"/>
                    <a:pt x="2146" y="1705"/>
                    <a:pt x="1917" y="1705"/>
                  </a:cubicBezTo>
                  <a:cubicBezTo>
                    <a:pt x="1853" y="1705"/>
                    <a:pt x="1797" y="1688"/>
                    <a:pt x="1755" y="1655"/>
                  </a:cubicBezTo>
                  <a:cubicBezTo>
                    <a:pt x="1730" y="1632"/>
                    <a:pt x="1711" y="1613"/>
                    <a:pt x="1688" y="1590"/>
                  </a:cubicBezTo>
                  <a:cubicBezTo>
                    <a:pt x="1786" y="1487"/>
                    <a:pt x="1819" y="1350"/>
                    <a:pt x="1778" y="1211"/>
                  </a:cubicBezTo>
                  <a:cubicBezTo>
                    <a:pt x="1741" y="1111"/>
                    <a:pt x="1688" y="1097"/>
                    <a:pt x="1660" y="1097"/>
                  </a:cubicBezTo>
                  <a:cubicBezTo>
                    <a:pt x="1616" y="1097"/>
                    <a:pt x="1574" y="1127"/>
                    <a:pt x="1546" y="1183"/>
                  </a:cubicBezTo>
                  <a:cubicBezTo>
                    <a:pt x="1496" y="1278"/>
                    <a:pt x="1490" y="1434"/>
                    <a:pt x="1577" y="1576"/>
                  </a:cubicBezTo>
                  <a:cubicBezTo>
                    <a:pt x="1487" y="1646"/>
                    <a:pt x="1312" y="1719"/>
                    <a:pt x="999" y="1719"/>
                  </a:cubicBezTo>
                  <a:lnTo>
                    <a:pt x="963" y="1719"/>
                  </a:lnTo>
                  <a:cubicBezTo>
                    <a:pt x="768" y="1716"/>
                    <a:pt x="681" y="1615"/>
                    <a:pt x="648" y="1515"/>
                  </a:cubicBezTo>
                  <a:cubicBezTo>
                    <a:pt x="773" y="1507"/>
                    <a:pt x="874" y="1445"/>
                    <a:pt x="921" y="1353"/>
                  </a:cubicBezTo>
                  <a:cubicBezTo>
                    <a:pt x="971" y="1256"/>
                    <a:pt x="949" y="1144"/>
                    <a:pt x="874" y="1044"/>
                  </a:cubicBezTo>
                  <a:cubicBezTo>
                    <a:pt x="832" y="988"/>
                    <a:pt x="787" y="977"/>
                    <a:pt x="756" y="977"/>
                  </a:cubicBezTo>
                  <a:cubicBezTo>
                    <a:pt x="715" y="977"/>
                    <a:pt x="673" y="1002"/>
                    <a:pt x="639" y="1044"/>
                  </a:cubicBezTo>
                  <a:cubicBezTo>
                    <a:pt x="578" y="1124"/>
                    <a:pt x="528" y="1272"/>
                    <a:pt x="544" y="1431"/>
                  </a:cubicBezTo>
                  <a:cubicBezTo>
                    <a:pt x="461" y="1417"/>
                    <a:pt x="369" y="1370"/>
                    <a:pt x="279" y="1306"/>
                  </a:cubicBezTo>
                  <a:cubicBezTo>
                    <a:pt x="79" y="1152"/>
                    <a:pt x="120" y="938"/>
                    <a:pt x="148" y="854"/>
                  </a:cubicBezTo>
                  <a:cubicBezTo>
                    <a:pt x="210" y="670"/>
                    <a:pt x="374" y="519"/>
                    <a:pt x="514" y="519"/>
                  </a:cubicBezTo>
                  <a:cubicBezTo>
                    <a:pt x="553" y="519"/>
                    <a:pt x="584" y="530"/>
                    <a:pt x="611" y="547"/>
                  </a:cubicBezTo>
                  <a:cubicBezTo>
                    <a:pt x="617" y="553"/>
                    <a:pt x="624" y="555"/>
                    <a:pt x="631" y="555"/>
                  </a:cubicBezTo>
                  <a:cubicBezTo>
                    <a:pt x="639" y="555"/>
                    <a:pt x="646" y="553"/>
                    <a:pt x="653" y="547"/>
                  </a:cubicBezTo>
                  <a:cubicBezTo>
                    <a:pt x="664" y="541"/>
                    <a:pt x="673" y="527"/>
                    <a:pt x="670" y="511"/>
                  </a:cubicBezTo>
                  <a:cubicBezTo>
                    <a:pt x="670" y="505"/>
                    <a:pt x="642" y="296"/>
                    <a:pt x="743" y="182"/>
                  </a:cubicBezTo>
                  <a:cubicBezTo>
                    <a:pt x="786" y="133"/>
                    <a:pt x="846" y="109"/>
                    <a:pt x="923" y="109"/>
                  </a:cubicBezTo>
                  <a:cubicBezTo>
                    <a:pt x="979" y="109"/>
                    <a:pt x="1043" y="122"/>
                    <a:pt x="1116" y="148"/>
                  </a:cubicBezTo>
                  <a:cubicBezTo>
                    <a:pt x="1186" y="170"/>
                    <a:pt x="1250" y="204"/>
                    <a:pt x="1301" y="237"/>
                  </a:cubicBezTo>
                  <a:cubicBezTo>
                    <a:pt x="1194" y="391"/>
                    <a:pt x="1153" y="594"/>
                    <a:pt x="1273" y="698"/>
                  </a:cubicBezTo>
                  <a:cubicBezTo>
                    <a:pt x="1309" y="728"/>
                    <a:pt x="1351" y="748"/>
                    <a:pt x="1390" y="748"/>
                  </a:cubicBezTo>
                  <a:cubicBezTo>
                    <a:pt x="1454" y="748"/>
                    <a:pt x="1510" y="698"/>
                    <a:pt x="1540" y="625"/>
                  </a:cubicBezTo>
                  <a:cubicBezTo>
                    <a:pt x="1574" y="516"/>
                    <a:pt x="1549" y="357"/>
                    <a:pt x="1415" y="226"/>
                  </a:cubicBezTo>
                  <a:cubicBezTo>
                    <a:pt x="1499" y="140"/>
                    <a:pt x="1601" y="94"/>
                    <a:pt x="1706" y="94"/>
                  </a:cubicBezTo>
                  <a:close/>
                  <a:moveTo>
                    <a:pt x="1702" y="0"/>
                  </a:moveTo>
                  <a:cubicBezTo>
                    <a:pt x="1577" y="0"/>
                    <a:pt x="1451" y="59"/>
                    <a:pt x="1351" y="165"/>
                  </a:cubicBezTo>
                  <a:cubicBezTo>
                    <a:pt x="1292" y="123"/>
                    <a:pt x="1222" y="87"/>
                    <a:pt x="1141" y="59"/>
                  </a:cubicBezTo>
                  <a:cubicBezTo>
                    <a:pt x="1061" y="32"/>
                    <a:pt x="989" y="19"/>
                    <a:pt x="925" y="19"/>
                  </a:cubicBezTo>
                  <a:cubicBezTo>
                    <a:pt x="822" y="19"/>
                    <a:pt x="740" y="53"/>
                    <a:pt x="681" y="120"/>
                  </a:cubicBezTo>
                  <a:cubicBezTo>
                    <a:pt x="597" y="218"/>
                    <a:pt x="584" y="360"/>
                    <a:pt x="584" y="444"/>
                  </a:cubicBezTo>
                  <a:cubicBezTo>
                    <a:pt x="558" y="435"/>
                    <a:pt x="536" y="433"/>
                    <a:pt x="511" y="433"/>
                  </a:cubicBezTo>
                  <a:cubicBezTo>
                    <a:pt x="335" y="433"/>
                    <a:pt x="146" y="603"/>
                    <a:pt x="70" y="823"/>
                  </a:cubicBezTo>
                  <a:cubicBezTo>
                    <a:pt x="0" y="1035"/>
                    <a:pt x="62" y="1236"/>
                    <a:pt x="232" y="1364"/>
                  </a:cubicBezTo>
                  <a:cubicBezTo>
                    <a:pt x="341" y="1448"/>
                    <a:pt x="455" y="1496"/>
                    <a:pt x="564" y="1509"/>
                  </a:cubicBezTo>
                  <a:cubicBezTo>
                    <a:pt x="614" y="1691"/>
                    <a:pt x="759" y="1797"/>
                    <a:pt x="963" y="1800"/>
                  </a:cubicBezTo>
                  <a:lnTo>
                    <a:pt x="999" y="1800"/>
                  </a:lnTo>
                  <a:cubicBezTo>
                    <a:pt x="1275" y="1800"/>
                    <a:pt x="1487" y="1747"/>
                    <a:pt x="1627" y="1638"/>
                  </a:cubicBezTo>
                  <a:cubicBezTo>
                    <a:pt x="1646" y="1663"/>
                    <a:pt x="1672" y="1688"/>
                    <a:pt x="1699" y="1708"/>
                  </a:cubicBezTo>
                  <a:cubicBezTo>
                    <a:pt x="1758" y="1755"/>
                    <a:pt x="1833" y="1777"/>
                    <a:pt x="1911" y="1777"/>
                  </a:cubicBezTo>
                  <a:cubicBezTo>
                    <a:pt x="2174" y="1777"/>
                    <a:pt x="2517" y="1526"/>
                    <a:pt x="2642" y="1239"/>
                  </a:cubicBezTo>
                  <a:cubicBezTo>
                    <a:pt x="2726" y="1046"/>
                    <a:pt x="2701" y="871"/>
                    <a:pt x="2578" y="739"/>
                  </a:cubicBezTo>
                  <a:cubicBezTo>
                    <a:pt x="2486" y="642"/>
                    <a:pt x="2383" y="592"/>
                    <a:pt x="2271" y="589"/>
                  </a:cubicBezTo>
                  <a:cubicBezTo>
                    <a:pt x="2260" y="391"/>
                    <a:pt x="2146" y="198"/>
                    <a:pt x="1953" y="78"/>
                  </a:cubicBezTo>
                  <a:cubicBezTo>
                    <a:pt x="1875" y="28"/>
                    <a:pt x="1786" y="0"/>
                    <a:pt x="17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6"/>
            <p:cNvSpPr/>
            <p:nvPr/>
          </p:nvSpPr>
          <p:spPr>
            <a:xfrm rot="631844">
              <a:off x="8497602" y="3685785"/>
              <a:ext cx="212091" cy="120533"/>
            </a:xfrm>
            <a:custGeom>
              <a:avLst/>
              <a:gdLst/>
              <a:ahLst/>
              <a:cxnLst/>
              <a:rect l="l" t="t" r="r" b="b"/>
              <a:pathLst>
                <a:path w="3023" h="1718" extrusionOk="0">
                  <a:moveTo>
                    <a:pt x="1838" y="1"/>
                  </a:moveTo>
                  <a:cubicBezTo>
                    <a:pt x="1698" y="1"/>
                    <a:pt x="1574" y="78"/>
                    <a:pt x="1488" y="179"/>
                  </a:cubicBezTo>
                  <a:lnTo>
                    <a:pt x="1488" y="179"/>
                  </a:lnTo>
                  <a:cubicBezTo>
                    <a:pt x="1431" y="132"/>
                    <a:pt x="1356" y="90"/>
                    <a:pt x="1260" y="58"/>
                  </a:cubicBezTo>
                  <a:cubicBezTo>
                    <a:pt x="1180" y="31"/>
                    <a:pt x="1113" y="20"/>
                    <a:pt x="1056" y="20"/>
                  </a:cubicBezTo>
                  <a:cubicBezTo>
                    <a:pt x="703" y="20"/>
                    <a:pt x="761" y="465"/>
                    <a:pt x="761" y="465"/>
                  </a:cubicBezTo>
                  <a:cubicBezTo>
                    <a:pt x="724" y="443"/>
                    <a:pt x="686" y="433"/>
                    <a:pt x="646" y="433"/>
                  </a:cubicBezTo>
                  <a:cubicBezTo>
                    <a:pt x="346" y="433"/>
                    <a:pt x="0" y="1000"/>
                    <a:pt x="390" y="1288"/>
                  </a:cubicBezTo>
                  <a:cubicBezTo>
                    <a:pt x="512" y="1380"/>
                    <a:pt x="628" y="1423"/>
                    <a:pt x="728" y="1429"/>
                  </a:cubicBezTo>
                  <a:lnTo>
                    <a:pt x="728" y="1429"/>
                  </a:lnTo>
                  <a:cubicBezTo>
                    <a:pt x="761" y="1581"/>
                    <a:pt x="867" y="1714"/>
                    <a:pt x="1095" y="1718"/>
                  </a:cubicBezTo>
                  <a:cubicBezTo>
                    <a:pt x="1108" y="1718"/>
                    <a:pt x="1120" y="1718"/>
                    <a:pt x="1132" y="1718"/>
                  </a:cubicBezTo>
                  <a:cubicBezTo>
                    <a:pt x="1441" y="1718"/>
                    <a:pt x="1649" y="1647"/>
                    <a:pt x="1767" y="1540"/>
                  </a:cubicBezTo>
                  <a:lnTo>
                    <a:pt x="1767" y="1540"/>
                  </a:lnTo>
                  <a:cubicBezTo>
                    <a:pt x="1791" y="1574"/>
                    <a:pt x="1822" y="1606"/>
                    <a:pt x="1860" y="1637"/>
                  </a:cubicBezTo>
                  <a:cubicBezTo>
                    <a:pt x="1913" y="1679"/>
                    <a:pt x="1978" y="1698"/>
                    <a:pt x="2048" y="1698"/>
                  </a:cubicBezTo>
                  <a:cubicBezTo>
                    <a:pt x="2447" y="1698"/>
                    <a:pt x="3022" y="1086"/>
                    <a:pt x="2683" y="727"/>
                  </a:cubicBezTo>
                  <a:cubicBezTo>
                    <a:pt x="2589" y="626"/>
                    <a:pt x="2489" y="588"/>
                    <a:pt x="2396" y="588"/>
                  </a:cubicBezTo>
                  <a:cubicBezTo>
                    <a:pt x="2385" y="588"/>
                    <a:pt x="2375" y="589"/>
                    <a:pt x="2365" y="590"/>
                  </a:cubicBezTo>
                  <a:lnTo>
                    <a:pt x="2365" y="590"/>
                  </a:lnTo>
                  <a:cubicBezTo>
                    <a:pt x="2369" y="415"/>
                    <a:pt x="2283" y="212"/>
                    <a:pt x="2066" y="72"/>
                  </a:cubicBezTo>
                  <a:cubicBezTo>
                    <a:pt x="1988" y="22"/>
                    <a:pt x="1911" y="1"/>
                    <a:pt x="18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16"/>
            <p:cNvSpPr/>
            <p:nvPr/>
          </p:nvSpPr>
          <p:spPr>
            <a:xfrm rot="631844">
              <a:off x="8506908" y="3682565"/>
              <a:ext cx="191324" cy="126287"/>
            </a:xfrm>
            <a:custGeom>
              <a:avLst/>
              <a:gdLst/>
              <a:ahLst/>
              <a:cxnLst/>
              <a:rect l="l" t="t" r="r" b="b"/>
              <a:pathLst>
                <a:path w="2727" h="1800" extrusionOk="0">
                  <a:moveTo>
                    <a:pt x="1362" y="282"/>
                  </a:moveTo>
                  <a:cubicBezTo>
                    <a:pt x="1471" y="388"/>
                    <a:pt x="1491" y="508"/>
                    <a:pt x="1460" y="589"/>
                  </a:cubicBezTo>
                  <a:cubicBezTo>
                    <a:pt x="1444" y="632"/>
                    <a:pt x="1417" y="655"/>
                    <a:pt x="1386" y="655"/>
                  </a:cubicBezTo>
                  <a:cubicBezTo>
                    <a:pt x="1366" y="655"/>
                    <a:pt x="1345" y="646"/>
                    <a:pt x="1323" y="628"/>
                  </a:cubicBezTo>
                  <a:cubicBezTo>
                    <a:pt x="1248" y="564"/>
                    <a:pt x="1267" y="416"/>
                    <a:pt x="1362" y="282"/>
                  </a:cubicBezTo>
                  <a:close/>
                  <a:moveTo>
                    <a:pt x="2191" y="684"/>
                  </a:moveTo>
                  <a:cubicBezTo>
                    <a:pt x="2171" y="829"/>
                    <a:pt x="2079" y="938"/>
                    <a:pt x="1959" y="952"/>
                  </a:cubicBezTo>
                  <a:cubicBezTo>
                    <a:pt x="1951" y="954"/>
                    <a:pt x="1945" y="954"/>
                    <a:pt x="1937" y="954"/>
                  </a:cubicBezTo>
                  <a:cubicBezTo>
                    <a:pt x="1906" y="954"/>
                    <a:pt x="1906" y="946"/>
                    <a:pt x="1906" y="938"/>
                  </a:cubicBezTo>
                  <a:cubicBezTo>
                    <a:pt x="1906" y="876"/>
                    <a:pt x="2024" y="723"/>
                    <a:pt x="2191" y="684"/>
                  </a:cubicBezTo>
                  <a:close/>
                  <a:moveTo>
                    <a:pt x="760" y="1058"/>
                  </a:moveTo>
                  <a:cubicBezTo>
                    <a:pt x="779" y="1058"/>
                    <a:pt x="802" y="1074"/>
                    <a:pt x="816" y="1094"/>
                  </a:cubicBezTo>
                  <a:cubicBezTo>
                    <a:pt x="871" y="1166"/>
                    <a:pt x="888" y="1250"/>
                    <a:pt x="852" y="1317"/>
                  </a:cubicBezTo>
                  <a:cubicBezTo>
                    <a:pt x="818" y="1390"/>
                    <a:pt x="732" y="1434"/>
                    <a:pt x="629" y="1437"/>
                  </a:cubicBezTo>
                  <a:cubicBezTo>
                    <a:pt x="609" y="1303"/>
                    <a:pt x="651" y="1161"/>
                    <a:pt x="704" y="1094"/>
                  </a:cubicBezTo>
                  <a:cubicBezTo>
                    <a:pt x="721" y="1072"/>
                    <a:pt x="740" y="1058"/>
                    <a:pt x="760" y="1058"/>
                  </a:cubicBezTo>
                  <a:close/>
                  <a:moveTo>
                    <a:pt x="1661" y="1172"/>
                  </a:moveTo>
                  <a:cubicBezTo>
                    <a:pt x="1669" y="1172"/>
                    <a:pt x="1686" y="1189"/>
                    <a:pt x="1697" y="1231"/>
                  </a:cubicBezTo>
                  <a:cubicBezTo>
                    <a:pt x="1728" y="1339"/>
                    <a:pt x="1711" y="1440"/>
                    <a:pt x="1641" y="1521"/>
                  </a:cubicBezTo>
                  <a:cubicBezTo>
                    <a:pt x="1577" y="1409"/>
                    <a:pt x="1586" y="1286"/>
                    <a:pt x="1619" y="1217"/>
                  </a:cubicBezTo>
                  <a:cubicBezTo>
                    <a:pt x="1639" y="1186"/>
                    <a:pt x="1655" y="1172"/>
                    <a:pt x="1661" y="1172"/>
                  </a:cubicBezTo>
                  <a:close/>
                  <a:moveTo>
                    <a:pt x="1713" y="92"/>
                  </a:moveTo>
                  <a:cubicBezTo>
                    <a:pt x="1783" y="92"/>
                    <a:pt x="1853" y="113"/>
                    <a:pt x="1920" y="157"/>
                  </a:cubicBezTo>
                  <a:cubicBezTo>
                    <a:pt x="2090" y="265"/>
                    <a:pt x="2196" y="433"/>
                    <a:pt x="2202" y="606"/>
                  </a:cubicBezTo>
                  <a:cubicBezTo>
                    <a:pt x="1990" y="642"/>
                    <a:pt x="1825" y="829"/>
                    <a:pt x="1834" y="946"/>
                  </a:cubicBezTo>
                  <a:cubicBezTo>
                    <a:pt x="1837" y="991"/>
                    <a:pt x="1867" y="1038"/>
                    <a:pt x="1948" y="1038"/>
                  </a:cubicBezTo>
                  <a:cubicBezTo>
                    <a:pt x="1959" y="1038"/>
                    <a:pt x="1968" y="1038"/>
                    <a:pt x="1979" y="1035"/>
                  </a:cubicBezTo>
                  <a:cubicBezTo>
                    <a:pt x="2143" y="1016"/>
                    <a:pt x="2261" y="868"/>
                    <a:pt x="2283" y="675"/>
                  </a:cubicBezTo>
                  <a:cubicBezTo>
                    <a:pt x="2369" y="681"/>
                    <a:pt x="2456" y="723"/>
                    <a:pt x="2531" y="801"/>
                  </a:cubicBezTo>
                  <a:cubicBezTo>
                    <a:pt x="2660" y="938"/>
                    <a:pt x="2629" y="1102"/>
                    <a:pt x="2579" y="1214"/>
                  </a:cubicBezTo>
                  <a:cubicBezTo>
                    <a:pt x="2467" y="1471"/>
                    <a:pt x="2155" y="1705"/>
                    <a:pt x="1923" y="1705"/>
                  </a:cubicBezTo>
                  <a:cubicBezTo>
                    <a:pt x="1862" y="1705"/>
                    <a:pt x="1806" y="1688"/>
                    <a:pt x="1764" y="1652"/>
                  </a:cubicBezTo>
                  <a:cubicBezTo>
                    <a:pt x="1739" y="1632"/>
                    <a:pt x="1717" y="1610"/>
                    <a:pt x="1697" y="1590"/>
                  </a:cubicBezTo>
                  <a:cubicBezTo>
                    <a:pt x="1792" y="1484"/>
                    <a:pt x="1823" y="1351"/>
                    <a:pt x="1781" y="1211"/>
                  </a:cubicBezTo>
                  <a:cubicBezTo>
                    <a:pt x="1745" y="1108"/>
                    <a:pt x="1694" y="1094"/>
                    <a:pt x="1666" y="1094"/>
                  </a:cubicBezTo>
                  <a:cubicBezTo>
                    <a:pt x="1619" y="1094"/>
                    <a:pt x="1577" y="1127"/>
                    <a:pt x="1549" y="1183"/>
                  </a:cubicBezTo>
                  <a:cubicBezTo>
                    <a:pt x="1502" y="1275"/>
                    <a:pt x="1493" y="1434"/>
                    <a:pt x="1580" y="1577"/>
                  </a:cubicBezTo>
                  <a:cubicBezTo>
                    <a:pt x="1491" y="1646"/>
                    <a:pt x="1318" y="1719"/>
                    <a:pt x="1002" y="1719"/>
                  </a:cubicBezTo>
                  <a:lnTo>
                    <a:pt x="969" y="1719"/>
                  </a:lnTo>
                  <a:cubicBezTo>
                    <a:pt x="774" y="1716"/>
                    <a:pt x="684" y="1616"/>
                    <a:pt x="651" y="1512"/>
                  </a:cubicBezTo>
                  <a:cubicBezTo>
                    <a:pt x="774" y="1507"/>
                    <a:pt x="880" y="1443"/>
                    <a:pt x="930" y="1353"/>
                  </a:cubicBezTo>
                  <a:cubicBezTo>
                    <a:pt x="977" y="1256"/>
                    <a:pt x="958" y="1144"/>
                    <a:pt x="880" y="1044"/>
                  </a:cubicBezTo>
                  <a:cubicBezTo>
                    <a:pt x="838" y="988"/>
                    <a:pt x="793" y="977"/>
                    <a:pt x="765" y="977"/>
                  </a:cubicBezTo>
                  <a:cubicBezTo>
                    <a:pt x="723" y="977"/>
                    <a:pt x="682" y="1002"/>
                    <a:pt x="645" y="1044"/>
                  </a:cubicBezTo>
                  <a:cubicBezTo>
                    <a:pt x="584" y="1122"/>
                    <a:pt x="534" y="1272"/>
                    <a:pt x="553" y="1429"/>
                  </a:cubicBezTo>
                  <a:cubicBezTo>
                    <a:pt x="470" y="1415"/>
                    <a:pt x="375" y="1370"/>
                    <a:pt x="288" y="1303"/>
                  </a:cubicBezTo>
                  <a:cubicBezTo>
                    <a:pt x="85" y="1150"/>
                    <a:pt x="126" y="938"/>
                    <a:pt x="154" y="854"/>
                  </a:cubicBezTo>
                  <a:cubicBezTo>
                    <a:pt x="219" y="670"/>
                    <a:pt x="380" y="519"/>
                    <a:pt x="520" y="519"/>
                  </a:cubicBezTo>
                  <a:cubicBezTo>
                    <a:pt x="559" y="519"/>
                    <a:pt x="590" y="530"/>
                    <a:pt x="620" y="547"/>
                  </a:cubicBezTo>
                  <a:cubicBezTo>
                    <a:pt x="624" y="553"/>
                    <a:pt x="631" y="555"/>
                    <a:pt x="638" y="555"/>
                  </a:cubicBezTo>
                  <a:cubicBezTo>
                    <a:pt x="645" y="555"/>
                    <a:pt x="652" y="553"/>
                    <a:pt x="659" y="547"/>
                  </a:cubicBezTo>
                  <a:cubicBezTo>
                    <a:pt x="670" y="542"/>
                    <a:pt x="682" y="528"/>
                    <a:pt x="679" y="508"/>
                  </a:cubicBezTo>
                  <a:cubicBezTo>
                    <a:pt x="679" y="505"/>
                    <a:pt x="651" y="296"/>
                    <a:pt x="751" y="182"/>
                  </a:cubicBezTo>
                  <a:cubicBezTo>
                    <a:pt x="794" y="133"/>
                    <a:pt x="854" y="109"/>
                    <a:pt x="932" y="109"/>
                  </a:cubicBezTo>
                  <a:cubicBezTo>
                    <a:pt x="988" y="109"/>
                    <a:pt x="1052" y="121"/>
                    <a:pt x="1125" y="145"/>
                  </a:cubicBezTo>
                  <a:cubicBezTo>
                    <a:pt x="1195" y="170"/>
                    <a:pt x="1256" y="201"/>
                    <a:pt x="1309" y="237"/>
                  </a:cubicBezTo>
                  <a:cubicBezTo>
                    <a:pt x="1201" y="391"/>
                    <a:pt x="1159" y="592"/>
                    <a:pt x="1281" y="698"/>
                  </a:cubicBezTo>
                  <a:cubicBezTo>
                    <a:pt x="1315" y="728"/>
                    <a:pt x="1357" y="745"/>
                    <a:pt x="1396" y="745"/>
                  </a:cubicBezTo>
                  <a:cubicBezTo>
                    <a:pt x="1463" y="745"/>
                    <a:pt x="1519" y="698"/>
                    <a:pt x="1546" y="625"/>
                  </a:cubicBezTo>
                  <a:cubicBezTo>
                    <a:pt x="1580" y="516"/>
                    <a:pt x="1558" y="355"/>
                    <a:pt x="1421" y="226"/>
                  </a:cubicBezTo>
                  <a:cubicBezTo>
                    <a:pt x="1505" y="139"/>
                    <a:pt x="1608" y="92"/>
                    <a:pt x="1713" y="92"/>
                  </a:cubicBezTo>
                  <a:close/>
                  <a:moveTo>
                    <a:pt x="1703" y="0"/>
                  </a:moveTo>
                  <a:cubicBezTo>
                    <a:pt x="1577" y="0"/>
                    <a:pt x="1452" y="59"/>
                    <a:pt x="1351" y="165"/>
                  </a:cubicBezTo>
                  <a:cubicBezTo>
                    <a:pt x="1293" y="123"/>
                    <a:pt x="1223" y="87"/>
                    <a:pt x="1142" y="59"/>
                  </a:cubicBezTo>
                  <a:cubicBezTo>
                    <a:pt x="1061" y="32"/>
                    <a:pt x="988" y="19"/>
                    <a:pt x="924" y="19"/>
                  </a:cubicBezTo>
                  <a:cubicBezTo>
                    <a:pt x="821" y="19"/>
                    <a:pt x="740" y="52"/>
                    <a:pt x="682" y="117"/>
                  </a:cubicBezTo>
                  <a:cubicBezTo>
                    <a:pt x="598" y="215"/>
                    <a:pt x="584" y="357"/>
                    <a:pt x="584" y="444"/>
                  </a:cubicBezTo>
                  <a:cubicBezTo>
                    <a:pt x="559" y="436"/>
                    <a:pt x="537" y="433"/>
                    <a:pt x="511" y="433"/>
                  </a:cubicBezTo>
                  <a:cubicBezTo>
                    <a:pt x="336" y="433"/>
                    <a:pt x="146" y="603"/>
                    <a:pt x="71" y="823"/>
                  </a:cubicBezTo>
                  <a:cubicBezTo>
                    <a:pt x="1" y="1035"/>
                    <a:pt x="62" y="1233"/>
                    <a:pt x="232" y="1365"/>
                  </a:cubicBezTo>
                  <a:cubicBezTo>
                    <a:pt x="341" y="1448"/>
                    <a:pt x="456" y="1496"/>
                    <a:pt x="564" y="1510"/>
                  </a:cubicBezTo>
                  <a:cubicBezTo>
                    <a:pt x="615" y="1691"/>
                    <a:pt x="760" y="1797"/>
                    <a:pt x="963" y="1800"/>
                  </a:cubicBezTo>
                  <a:lnTo>
                    <a:pt x="1002" y="1800"/>
                  </a:lnTo>
                  <a:cubicBezTo>
                    <a:pt x="1276" y="1800"/>
                    <a:pt x="1491" y="1747"/>
                    <a:pt x="1627" y="1638"/>
                  </a:cubicBezTo>
                  <a:cubicBezTo>
                    <a:pt x="1647" y="1663"/>
                    <a:pt x="1672" y="1688"/>
                    <a:pt x="1700" y="1708"/>
                  </a:cubicBezTo>
                  <a:cubicBezTo>
                    <a:pt x="1759" y="1755"/>
                    <a:pt x="1834" y="1777"/>
                    <a:pt x="1912" y="1777"/>
                  </a:cubicBezTo>
                  <a:cubicBezTo>
                    <a:pt x="2174" y="1777"/>
                    <a:pt x="2517" y="1526"/>
                    <a:pt x="2643" y="1239"/>
                  </a:cubicBezTo>
                  <a:cubicBezTo>
                    <a:pt x="2727" y="1046"/>
                    <a:pt x="2701" y="871"/>
                    <a:pt x="2579" y="740"/>
                  </a:cubicBezTo>
                  <a:cubicBezTo>
                    <a:pt x="2487" y="642"/>
                    <a:pt x="2383" y="592"/>
                    <a:pt x="2272" y="589"/>
                  </a:cubicBezTo>
                  <a:cubicBezTo>
                    <a:pt x="2261" y="391"/>
                    <a:pt x="2146" y="198"/>
                    <a:pt x="1954" y="76"/>
                  </a:cubicBezTo>
                  <a:cubicBezTo>
                    <a:pt x="1876" y="28"/>
                    <a:pt x="1786" y="0"/>
                    <a:pt x="17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16"/>
            <p:cNvSpPr/>
            <p:nvPr/>
          </p:nvSpPr>
          <p:spPr>
            <a:xfrm rot="631844">
              <a:off x="7690820" y="4120229"/>
              <a:ext cx="6104" cy="53111"/>
            </a:xfrm>
            <a:custGeom>
              <a:avLst/>
              <a:gdLst/>
              <a:ahLst/>
              <a:cxnLst/>
              <a:rect l="l" t="t" r="r" b="b"/>
              <a:pathLst>
                <a:path w="87" h="757" extrusionOk="0">
                  <a:moveTo>
                    <a:pt x="45" y="0"/>
                  </a:moveTo>
                  <a:cubicBezTo>
                    <a:pt x="20" y="0"/>
                    <a:pt x="3" y="17"/>
                    <a:pt x="3" y="39"/>
                  </a:cubicBezTo>
                  <a:lnTo>
                    <a:pt x="0" y="714"/>
                  </a:lnTo>
                  <a:cubicBezTo>
                    <a:pt x="0" y="739"/>
                    <a:pt x="17" y="756"/>
                    <a:pt x="42" y="756"/>
                  </a:cubicBezTo>
                  <a:cubicBezTo>
                    <a:pt x="62" y="756"/>
                    <a:pt x="81" y="737"/>
                    <a:pt x="81" y="717"/>
                  </a:cubicBezTo>
                  <a:lnTo>
                    <a:pt x="84" y="42"/>
                  </a:lnTo>
                  <a:cubicBezTo>
                    <a:pt x="87" y="17"/>
                    <a:pt x="67" y="0"/>
                    <a:pt x="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6"/>
            <p:cNvSpPr/>
            <p:nvPr/>
          </p:nvSpPr>
          <p:spPr>
            <a:xfrm rot="631844">
              <a:off x="7671151" y="4129571"/>
              <a:ext cx="45674" cy="33185"/>
            </a:xfrm>
            <a:custGeom>
              <a:avLst/>
              <a:gdLst/>
              <a:ahLst/>
              <a:cxnLst/>
              <a:rect l="l" t="t" r="r" b="b"/>
              <a:pathLst>
                <a:path w="651" h="473" extrusionOk="0">
                  <a:moveTo>
                    <a:pt x="605" y="1"/>
                  </a:moveTo>
                  <a:cubicBezTo>
                    <a:pt x="597" y="1"/>
                    <a:pt x="589" y="4"/>
                    <a:pt x="581" y="9"/>
                  </a:cubicBezTo>
                  <a:lnTo>
                    <a:pt x="23" y="400"/>
                  </a:lnTo>
                  <a:cubicBezTo>
                    <a:pt x="3" y="414"/>
                    <a:pt x="1" y="439"/>
                    <a:pt x="14" y="456"/>
                  </a:cubicBezTo>
                  <a:cubicBezTo>
                    <a:pt x="23" y="467"/>
                    <a:pt x="34" y="473"/>
                    <a:pt x="48" y="473"/>
                  </a:cubicBezTo>
                  <a:cubicBezTo>
                    <a:pt x="59" y="473"/>
                    <a:pt x="65" y="473"/>
                    <a:pt x="70" y="467"/>
                  </a:cubicBezTo>
                  <a:lnTo>
                    <a:pt x="628" y="76"/>
                  </a:lnTo>
                  <a:cubicBezTo>
                    <a:pt x="648" y="62"/>
                    <a:pt x="651" y="37"/>
                    <a:pt x="637" y="21"/>
                  </a:cubicBezTo>
                  <a:cubicBezTo>
                    <a:pt x="628" y="7"/>
                    <a:pt x="617" y="1"/>
                    <a:pt x="6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6"/>
            <p:cNvSpPr/>
            <p:nvPr/>
          </p:nvSpPr>
          <p:spPr>
            <a:xfrm rot="631844">
              <a:off x="7676259" y="4127753"/>
              <a:ext cx="36272" cy="37044"/>
            </a:xfrm>
            <a:custGeom>
              <a:avLst/>
              <a:gdLst/>
              <a:ahLst/>
              <a:cxnLst/>
              <a:rect l="l" t="t" r="r" b="b"/>
              <a:pathLst>
                <a:path w="517" h="528" extrusionOk="0">
                  <a:moveTo>
                    <a:pt x="46" y="0"/>
                  </a:moveTo>
                  <a:cubicBezTo>
                    <a:pt x="37" y="0"/>
                    <a:pt x="28" y="4"/>
                    <a:pt x="20" y="11"/>
                  </a:cubicBezTo>
                  <a:cubicBezTo>
                    <a:pt x="3" y="25"/>
                    <a:pt x="0" y="50"/>
                    <a:pt x="17" y="67"/>
                  </a:cubicBezTo>
                  <a:lnTo>
                    <a:pt x="438" y="513"/>
                  </a:lnTo>
                  <a:cubicBezTo>
                    <a:pt x="446" y="525"/>
                    <a:pt x="458" y="527"/>
                    <a:pt x="466" y="527"/>
                  </a:cubicBezTo>
                  <a:cubicBezTo>
                    <a:pt x="477" y="527"/>
                    <a:pt x="485" y="525"/>
                    <a:pt x="494" y="516"/>
                  </a:cubicBezTo>
                  <a:cubicBezTo>
                    <a:pt x="511" y="505"/>
                    <a:pt x="516" y="480"/>
                    <a:pt x="497" y="463"/>
                  </a:cubicBezTo>
                  <a:lnTo>
                    <a:pt x="75" y="17"/>
                  </a:lnTo>
                  <a:cubicBezTo>
                    <a:pt x="68" y="6"/>
                    <a:pt x="57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6"/>
            <p:cNvSpPr/>
            <p:nvPr/>
          </p:nvSpPr>
          <p:spPr>
            <a:xfrm rot="631844">
              <a:off x="7666515" y="4142545"/>
              <a:ext cx="51146" cy="6174"/>
            </a:xfrm>
            <a:custGeom>
              <a:avLst/>
              <a:gdLst/>
              <a:ahLst/>
              <a:cxnLst/>
              <a:rect l="l" t="t" r="r" b="b"/>
              <a:pathLst>
                <a:path w="729" h="88" extrusionOk="0">
                  <a:moveTo>
                    <a:pt x="687" y="1"/>
                  </a:moveTo>
                  <a:lnTo>
                    <a:pt x="40" y="9"/>
                  </a:lnTo>
                  <a:cubicBezTo>
                    <a:pt x="17" y="9"/>
                    <a:pt x="1" y="29"/>
                    <a:pt x="1" y="51"/>
                  </a:cubicBezTo>
                  <a:cubicBezTo>
                    <a:pt x="3" y="70"/>
                    <a:pt x="20" y="87"/>
                    <a:pt x="42" y="87"/>
                  </a:cubicBezTo>
                  <a:lnTo>
                    <a:pt x="690" y="82"/>
                  </a:lnTo>
                  <a:cubicBezTo>
                    <a:pt x="712" y="82"/>
                    <a:pt x="729" y="59"/>
                    <a:pt x="729" y="40"/>
                  </a:cubicBezTo>
                  <a:cubicBezTo>
                    <a:pt x="729" y="17"/>
                    <a:pt x="709" y="1"/>
                    <a:pt x="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6"/>
            <p:cNvSpPr/>
            <p:nvPr/>
          </p:nvSpPr>
          <p:spPr>
            <a:xfrm rot="631844">
              <a:off x="8230506" y="3085769"/>
              <a:ext cx="6104" cy="53111"/>
            </a:xfrm>
            <a:custGeom>
              <a:avLst/>
              <a:gdLst/>
              <a:ahLst/>
              <a:cxnLst/>
              <a:rect l="l" t="t" r="r" b="b"/>
              <a:pathLst>
                <a:path w="87" h="757" extrusionOk="0">
                  <a:moveTo>
                    <a:pt x="45" y="0"/>
                  </a:moveTo>
                  <a:cubicBezTo>
                    <a:pt x="20" y="0"/>
                    <a:pt x="3" y="17"/>
                    <a:pt x="3" y="37"/>
                  </a:cubicBezTo>
                  <a:lnTo>
                    <a:pt x="0" y="715"/>
                  </a:lnTo>
                  <a:cubicBezTo>
                    <a:pt x="0" y="740"/>
                    <a:pt x="17" y="756"/>
                    <a:pt x="42" y="756"/>
                  </a:cubicBezTo>
                  <a:cubicBezTo>
                    <a:pt x="67" y="756"/>
                    <a:pt x="84" y="740"/>
                    <a:pt x="81" y="717"/>
                  </a:cubicBezTo>
                  <a:lnTo>
                    <a:pt x="84" y="42"/>
                  </a:lnTo>
                  <a:cubicBezTo>
                    <a:pt x="87" y="17"/>
                    <a:pt x="67" y="0"/>
                    <a:pt x="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6"/>
            <p:cNvSpPr/>
            <p:nvPr/>
          </p:nvSpPr>
          <p:spPr>
            <a:xfrm rot="631844">
              <a:off x="8210978" y="3095443"/>
              <a:ext cx="45884" cy="33326"/>
            </a:xfrm>
            <a:custGeom>
              <a:avLst/>
              <a:gdLst/>
              <a:ahLst/>
              <a:cxnLst/>
              <a:rect l="l" t="t" r="r" b="b"/>
              <a:pathLst>
                <a:path w="654" h="475" extrusionOk="0">
                  <a:moveTo>
                    <a:pt x="605" y="1"/>
                  </a:moveTo>
                  <a:cubicBezTo>
                    <a:pt x="597" y="1"/>
                    <a:pt x="590" y="3"/>
                    <a:pt x="584" y="8"/>
                  </a:cubicBezTo>
                  <a:lnTo>
                    <a:pt x="26" y="399"/>
                  </a:lnTo>
                  <a:cubicBezTo>
                    <a:pt x="3" y="413"/>
                    <a:pt x="0" y="438"/>
                    <a:pt x="14" y="455"/>
                  </a:cubicBezTo>
                  <a:cubicBezTo>
                    <a:pt x="26" y="466"/>
                    <a:pt x="34" y="474"/>
                    <a:pt x="48" y="474"/>
                  </a:cubicBezTo>
                  <a:cubicBezTo>
                    <a:pt x="56" y="474"/>
                    <a:pt x="67" y="474"/>
                    <a:pt x="70" y="466"/>
                  </a:cubicBezTo>
                  <a:lnTo>
                    <a:pt x="628" y="75"/>
                  </a:lnTo>
                  <a:cubicBezTo>
                    <a:pt x="648" y="61"/>
                    <a:pt x="653" y="36"/>
                    <a:pt x="639" y="20"/>
                  </a:cubicBezTo>
                  <a:cubicBezTo>
                    <a:pt x="631" y="7"/>
                    <a:pt x="618" y="1"/>
                    <a:pt x="6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6"/>
            <p:cNvSpPr/>
            <p:nvPr/>
          </p:nvSpPr>
          <p:spPr>
            <a:xfrm rot="631844">
              <a:off x="8216113" y="3093538"/>
              <a:ext cx="36272" cy="37044"/>
            </a:xfrm>
            <a:custGeom>
              <a:avLst/>
              <a:gdLst/>
              <a:ahLst/>
              <a:cxnLst/>
              <a:rect l="l" t="t" r="r" b="b"/>
              <a:pathLst>
                <a:path w="517" h="528" extrusionOk="0">
                  <a:moveTo>
                    <a:pt x="49" y="1"/>
                  </a:moveTo>
                  <a:cubicBezTo>
                    <a:pt x="40" y="1"/>
                    <a:pt x="30" y="5"/>
                    <a:pt x="22" y="14"/>
                  </a:cubicBezTo>
                  <a:cubicBezTo>
                    <a:pt x="3" y="25"/>
                    <a:pt x="0" y="50"/>
                    <a:pt x="17" y="67"/>
                  </a:cubicBezTo>
                  <a:lnTo>
                    <a:pt x="441" y="514"/>
                  </a:lnTo>
                  <a:cubicBezTo>
                    <a:pt x="446" y="525"/>
                    <a:pt x="458" y="527"/>
                    <a:pt x="469" y="527"/>
                  </a:cubicBezTo>
                  <a:cubicBezTo>
                    <a:pt x="474" y="527"/>
                    <a:pt x="485" y="525"/>
                    <a:pt x="497" y="519"/>
                  </a:cubicBezTo>
                  <a:cubicBezTo>
                    <a:pt x="513" y="505"/>
                    <a:pt x="516" y="480"/>
                    <a:pt x="499" y="463"/>
                  </a:cubicBezTo>
                  <a:lnTo>
                    <a:pt x="78" y="17"/>
                  </a:lnTo>
                  <a:cubicBezTo>
                    <a:pt x="71" y="6"/>
                    <a:pt x="60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6"/>
            <p:cNvSpPr/>
            <p:nvPr/>
          </p:nvSpPr>
          <p:spPr>
            <a:xfrm rot="631844">
              <a:off x="8206195" y="3108154"/>
              <a:ext cx="51146" cy="6104"/>
            </a:xfrm>
            <a:custGeom>
              <a:avLst/>
              <a:gdLst/>
              <a:ahLst/>
              <a:cxnLst/>
              <a:rect l="l" t="t" r="r" b="b"/>
              <a:pathLst>
                <a:path w="729" h="87" extrusionOk="0">
                  <a:moveTo>
                    <a:pt x="687" y="0"/>
                  </a:moveTo>
                  <a:lnTo>
                    <a:pt x="40" y="8"/>
                  </a:lnTo>
                  <a:cubicBezTo>
                    <a:pt x="17" y="8"/>
                    <a:pt x="1" y="28"/>
                    <a:pt x="1" y="50"/>
                  </a:cubicBezTo>
                  <a:cubicBezTo>
                    <a:pt x="4" y="70"/>
                    <a:pt x="20" y="86"/>
                    <a:pt x="43" y="86"/>
                  </a:cubicBezTo>
                  <a:lnTo>
                    <a:pt x="690" y="81"/>
                  </a:lnTo>
                  <a:cubicBezTo>
                    <a:pt x="712" y="81"/>
                    <a:pt x="729" y="59"/>
                    <a:pt x="729" y="39"/>
                  </a:cubicBezTo>
                  <a:cubicBezTo>
                    <a:pt x="729" y="17"/>
                    <a:pt x="709" y="0"/>
                    <a:pt x="6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6"/>
            <p:cNvSpPr/>
            <p:nvPr/>
          </p:nvSpPr>
          <p:spPr>
            <a:xfrm rot="631844">
              <a:off x="7505543" y="4005323"/>
              <a:ext cx="39219" cy="39009"/>
            </a:xfrm>
            <a:custGeom>
              <a:avLst/>
              <a:gdLst/>
              <a:ahLst/>
              <a:cxnLst/>
              <a:rect l="l" t="t" r="r" b="b"/>
              <a:pathLst>
                <a:path w="559" h="556" extrusionOk="0">
                  <a:moveTo>
                    <a:pt x="279" y="81"/>
                  </a:moveTo>
                  <a:cubicBezTo>
                    <a:pt x="329" y="81"/>
                    <a:pt x="382" y="101"/>
                    <a:pt x="419" y="137"/>
                  </a:cubicBezTo>
                  <a:cubicBezTo>
                    <a:pt x="452" y="170"/>
                    <a:pt x="474" y="223"/>
                    <a:pt x="474" y="276"/>
                  </a:cubicBezTo>
                  <a:cubicBezTo>
                    <a:pt x="474" y="388"/>
                    <a:pt x="382" y="474"/>
                    <a:pt x="274" y="474"/>
                  </a:cubicBezTo>
                  <a:cubicBezTo>
                    <a:pt x="168" y="474"/>
                    <a:pt x="78" y="382"/>
                    <a:pt x="78" y="276"/>
                  </a:cubicBezTo>
                  <a:cubicBezTo>
                    <a:pt x="78" y="168"/>
                    <a:pt x="170" y="81"/>
                    <a:pt x="279" y="81"/>
                  </a:cubicBezTo>
                  <a:close/>
                  <a:moveTo>
                    <a:pt x="279" y="0"/>
                  </a:moveTo>
                  <a:cubicBezTo>
                    <a:pt x="126" y="0"/>
                    <a:pt x="0" y="123"/>
                    <a:pt x="0" y="276"/>
                  </a:cubicBezTo>
                  <a:cubicBezTo>
                    <a:pt x="0" y="430"/>
                    <a:pt x="126" y="555"/>
                    <a:pt x="279" y="555"/>
                  </a:cubicBezTo>
                  <a:cubicBezTo>
                    <a:pt x="427" y="555"/>
                    <a:pt x="553" y="433"/>
                    <a:pt x="558" y="279"/>
                  </a:cubicBezTo>
                  <a:cubicBezTo>
                    <a:pt x="558" y="204"/>
                    <a:pt x="530" y="134"/>
                    <a:pt x="477" y="81"/>
                  </a:cubicBezTo>
                  <a:cubicBezTo>
                    <a:pt x="424" y="31"/>
                    <a:pt x="352" y="0"/>
                    <a:pt x="2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6"/>
            <p:cNvSpPr/>
            <p:nvPr/>
          </p:nvSpPr>
          <p:spPr>
            <a:xfrm rot="631844">
              <a:off x="8514507" y="3166568"/>
              <a:ext cx="39219" cy="39079"/>
            </a:xfrm>
            <a:custGeom>
              <a:avLst/>
              <a:gdLst/>
              <a:ahLst/>
              <a:cxnLst/>
              <a:rect l="l" t="t" r="r" b="b"/>
              <a:pathLst>
                <a:path w="559" h="557" extrusionOk="0">
                  <a:moveTo>
                    <a:pt x="279" y="82"/>
                  </a:moveTo>
                  <a:cubicBezTo>
                    <a:pt x="335" y="82"/>
                    <a:pt x="383" y="101"/>
                    <a:pt x="419" y="138"/>
                  </a:cubicBezTo>
                  <a:cubicBezTo>
                    <a:pt x="452" y="171"/>
                    <a:pt x="475" y="224"/>
                    <a:pt x="475" y="277"/>
                  </a:cubicBezTo>
                  <a:cubicBezTo>
                    <a:pt x="475" y="389"/>
                    <a:pt x="383" y="475"/>
                    <a:pt x="274" y="475"/>
                  </a:cubicBezTo>
                  <a:cubicBezTo>
                    <a:pt x="168" y="475"/>
                    <a:pt x="79" y="383"/>
                    <a:pt x="79" y="277"/>
                  </a:cubicBezTo>
                  <a:cubicBezTo>
                    <a:pt x="79" y="168"/>
                    <a:pt x="171" y="82"/>
                    <a:pt x="279" y="82"/>
                  </a:cubicBezTo>
                  <a:close/>
                  <a:moveTo>
                    <a:pt x="279" y="1"/>
                  </a:moveTo>
                  <a:cubicBezTo>
                    <a:pt x="126" y="1"/>
                    <a:pt x="0" y="124"/>
                    <a:pt x="0" y="277"/>
                  </a:cubicBezTo>
                  <a:cubicBezTo>
                    <a:pt x="0" y="431"/>
                    <a:pt x="126" y="556"/>
                    <a:pt x="279" y="556"/>
                  </a:cubicBezTo>
                  <a:cubicBezTo>
                    <a:pt x="433" y="556"/>
                    <a:pt x="553" y="431"/>
                    <a:pt x="558" y="280"/>
                  </a:cubicBezTo>
                  <a:cubicBezTo>
                    <a:pt x="558" y="202"/>
                    <a:pt x="530" y="132"/>
                    <a:pt x="477" y="82"/>
                  </a:cubicBezTo>
                  <a:cubicBezTo>
                    <a:pt x="424" y="32"/>
                    <a:pt x="352" y="1"/>
                    <a:pt x="2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6"/>
            <p:cNvSpPr/>
            <p:nvPr/>
          </p:nvSpPr>
          <p:spPr>
            <a:xfrm rot="631844">
              <a:off x="8459249" y="4141793"/>
              <a:ext cx="39219" cy="39009"/>
            </a:xfrm>
            <a:custGeom>
              <a:avLst/>
              <a:gdLst/>
              <a:ahLst/>
              <a:cxnLst/>
              <a:rect l="l" t="t" r="r" b="b"/>
              <a:pathLst>
                <a:path w="559" h="556" extrusionOk="0">
                  <a:moveTo>
                    <a:pt x="279" y="81"/>
                  </a:moveTo>
                  <a:cubicBezTo>
                    <a:pt x="332" y="81"/>
                    <a:pt x="383" y="101"/>
                    <a:pt x="419" y="137"/>
                  </a:cubicBezTo>
                  <a:cubicBezTo>
                    <a:pt x="455" y="170"/>
                    <a:pt x="475" y="223"/>
                    <a:pt x="475" y="276"/>
                  </a:cubicBezTo>
                  <a:cubicBezTo>
                    <a:pt x="475" y="388"/>
                    <a:pt x="385" y="475"/>
                    <a:pt x="277" y="475"/>
                  </a:cubicBezTo>
                  <a:cubicBezTo>
                    <a:pt x="168" y="475"/>
                    <a:pt x="81" y="385"/>
                    <a:pt x="81" y="276"/>
                  </a:cubicBezTo>
                  <a:cubicBezTo>
                    <a:pt x="81" y="168"/>
                    <a:pt x="173" y="81"/>
                    <a:pt x="279" y="81"/>
                  </a:cubicBezTo>
                  <a:close/>
                  <a:moveTo>
                    <a:pt x="279" y="0"/>
                  </a:moveTo>
                  <a:cubicBezTo>
                    <a:pt x="126" y="0"/>
                    <a:pt x="0" y="123"/>
                    <a:pt x="0" y="276"/>
                  </a:cubicBezTo>
                  <a:cubicBezTo>
                    <a:pt x="0" y="430"/>
                    <a:pt x="126" y="555"/>
                    <a:pt x="279" y="555"/>
                  </a:cubicBezTo>
                  <a:cubicBezTo>
                    <a:pt x="430" y="555"/>
                    <a:pt x="556" y="433"/>
                    <a:pt x="558" y="279"/>
                  </a:cubicBezTo>
                  <a:cubicBezTo>
                    <a:pt x="558" y="201"/>
                    <a:pt x="530" y="131"/>
                    <a:pt x="480" y="81"/>
                  </a:cubicBezTo>
                  <a:cubicBezTo>
                    <a:pt x="427" y="31"/>
                    <a:pt x="355" y="0"/>
                    <a:pt x="2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6"/>
            <p:cNvSpPr/>
            <p:nvPr/>
          </p:nvSpPr>
          <p:spPr>
            <a:xfrm rot="631844">
              <a:off x="7475552" y="3667629"/>
              <a:ext cx="173363" cy="224088"/>
            </a:xfrm>
            <a:custGeom>
              <a:avLst/>
              <a:gdLst/>
              <a:ahLst/>
              <a:cxnLst/>
              <a:rect l="l" t="t" r="r" b="b"/>
              <a:pathLst>
                <a:path w="2471" h="3194" extrusionOk="0">
                  <a:moveTo>
                    <a:pt x="1301" y="0"/>
                  </a:moveTo>
                  <a:cubicBezTo>
                    <a:pt x="1040" y="0"/>
                    <a:pt x="15" y="3119"/>
                    <a:pt x="15" y="3119"/>
                  </a:cubicBezTo>
                  <a:cubicBezTo>
                    <a:pt x="1" y="3171"/>
                    <a:pt x="435" y="3194"/>
                    <a:pt x="940" y="3194"/>
                  </a:cubicBezTo>
                  <a:cubicBezTo>
                    <a:pt x="1617" y="3194"/>
                    <a:pt x="2421" y="3153"/>
                    <a:pt x="2437" y="3091"/>
                  </a:cubicBezTo>
                  <a:cubicBezTo>
                    <a:pt x="2470" y="2982"/>
                    <a:pt x="1549" y="159"/>
                    <a:pt x="1318" y="5"/>
                  </a:cubicBezTo>
                  <a:cubicBezTo>
                    <a:pt x="1313" y="2"/>
                    <a:pt x="1307" y="0"/>
                    <a:pt x="1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6"/>
            <p:cNvSpPr/>
            <p:nvPr/>
          </p:nvSpPr>
          <p:spPr>
            <a:xfrm rot="631844">
              <a:off x="7553445" y="3724031"/>
              <a:ext cx="8068" cy="205426"/>
            </a:xfrm>
            <a:custGeom>
              <a:avLst/>
              <a:gdLst/>
              <a:ahLst/>
              <a:cxnLst/>
              <a:rect l="l" t="t" r="r" b="b"/>
              <a:pathLst>
                <a:path w="115" h="2928" extrusionOk="0">
                  <a:moveTo>
                    <a:pt x="74" y="1"/>
                  </a:moveTo>
                  <a:cubicBezTo>
                    <a:pt x="51" y="1"/>
                    <a:pt x="36" y="19"/>
                    <a:pt x="36" y="40"/>
                  </a:cubicBezTo>
                  <a:cubicBezTo>
                    <a:pt x="36" y="65"/>
                    <a:pt x="0" y="2384"/>
                    <a:pt x="17" y="2888"/>
                  </a:cubicBezTo>
                  <a:cubicBezTo>
                    <a:pt x="22" y="2911"/>
                    <a:pt x="39" y="2928"/>
                    <a:pt x="59" y="2928"/>
                  </a:cubicBezTo>
                  <a:cubicBezTo>
                    <a:pt x="81" y="2925"/>
                    <a:pt x="98" y="2905"/>
                    <a:pt x="98" y="2888"/>
                  </a:cubicBezTo>
                  <a:cubicBezTo>
                    <a:pt x="84" y="2386"/>
                    <a:pt x="115" y="68"/>
                    <a:pt x="115" y="43"/>
                  </a:cubicBezTo>
                  <a:cubicBezTo>
                    <a:pt x="115" y="18"/>
                    <a:pt x="98" y="1"/>
                    <a:pt x="78" y="1"/>
                  </a:cubicBezTo>
                  <a:cubicBezTo>
                    <a:pt x="77" y="1"/>
                    <a:pt x="75" y="1"/>
                    <a:pt x="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6"/>
            <p:cNvSpPr/>
            <p:nvPr/>
          </p:nvSpPr>
          <p:spPr>
            <a:xfrm rot="631844">
              <a:off x="7518674" y="3923835"/>
              <a:ext cx="39009" cy="6946"/>
            </a:xfrm>
            <a:custGeom>
              <a:avLst/>
              <a:gdLst/>
              <a:ahLst/>
              <a:cxnLst/>
              <a:rect l="l" t="t" r="r" b="b"/>
              <a:pathLst>
                <a:path w="556" h="99" extrusionOk="0">
                  <a:moveTo>
                    <a:pt x="520" y="0"/>
                  </a:moveTo>
                  <a:cubicBezTo>
                    <a:pt x="519" y="0"/>
                    <a:pt x="518" y="0"/>
                    <a:pt x="517" y="1"/>
                  </a:cubicBezTo>
                  <a:lnTo>
                    <a:pt x="37" y="17"/>
                  </a:lnTo>
                  <a:cubicBezTo>
                    <a:pt x="17" y="17"/>
                    <a:pt x="0" y="40"/>
                    <a:pt x="0" y="59"/>
                  </a:cubicBezTo>
                  <a:cubicBezTo>
                    <a:pt x="3" y="81"/>
                    <a:pt x="20" y="98"/>
                    <a:pt x="42" y="98"/>
                  </a:cubicBezTo>
                  <a:lnTo>
                    <a:pt x="519" y="81"/>
                  </a:lnTo>
                  <a:cubicBezTo>
                    <a:pt x="539" y="81"/>
                    <a:pt x="556" y="59"/>
                    <a:pt x="556" y="40"/>
                  </a:cubicBezTo>
                  <a:cubicBezTo>
                    <a:pt x="556" y="19"/>
                    <a:pt x="538" y="0"/>
                    <a:pt x="5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6"/>
            <p:cNvSpPr/>
            <p:nvPr/>
          </p:nvSpPr>
          <p:spPr>
            <a:xfrm rot="631844">
              <a:off x="7535592" y="3763762"/>
              <a:ext cx="60758" cy="44200"/>
            </a:xfrm>
            <a:custGeom>
              <a:avLst/>
              <a:gdLst/>
              <a:ahLst/>
              <a:cxnLst/>
              <a:rect l="l" t="t" r="r" b="b"/>
              <a:pathLst>
                <a:path w="866" h="630" extrusionOk="0">
                  <a:moveTo>
                    <a:pt x="46" y="1"/>
                  </a:moveTo>
                  <a:cubicBezTo>
                    <a:pt x="39" y="1"/>
                    <a:pt x="32" y="3"/>
                    <a:pt x="26" y="8"/>
                  </a:cubicBezTo>
                  <a:cubicBezTo>
                    <a:pt x="3" y="19"/>
                    <a:pt x="0" y="44"/>
                    <a:pt x="12" y="64"/>
                  </a:cubicBezTo>
                  <a:cubicBezTo>
                    <a:pt x="358" y="627"/>
                    <a:pt x="408" y="630"/>
                    <a:pt x="433" y="630"/>
                  </a:cubicBezTo>
                  <a:cubicBezTo>
                    <a:pt x="444" y="630"/>
                    <a:pt x="464" y="619"/>
                    <a:pt x="478" y="605"/>
                  </a:cubicBezTo>
                  <a:cubicBezTo>
                    <a:pt x="511" y="557"/>
                    <a:pt x="851" y="103"/>
                    <a:pt x="854" y="97"/>
                  </a:cubicBezTo>
                  <a:cubicBezTo>
                    <a:pt x="865" y="78"/>
                    <a:pt x="863" y="55"/>
                    <a:pt x="846" y="41"/>
                  </a:cubicBezTo>
                  <a:cubicBezTo>
                    <a:pt x="838" y="37"/>
                    <a:pt x="830" y="35"/>
                    <a:pt x="822" y="35"/>
                  </a:cubicBezTo>
                  <a:cubicBezTo>
                    <a:pt x="810" y="35"/>
                    <a:pt x="798" y="40"/>
                    <a:pt x="790" y="50"/>
                  </a:cubicBezTo>
                  <a:cubicBezTo>
                    <a:pt x="776" y="69"/>
                    <a:pt x="511" y="423"/>
                    <a:pt x="430" y="535"/>
                  </a:cubicBezTo>
                  <a:cubicBezTo>
                    <a:pt x="366" y="468"/>
                    <a:pt x="213" y="239"/>
                    <a:pt x="81" y="22"/>
                  </a:cubicBezTo>
                  <a:cubicBezTo>
                    <a:pt x="72" y="9"/>
                    <a:pt x="59" y="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6"/>
            <p:cNvSpPr/>
            <p:nvPr/>
          </p:nvSpPr>
          <p:spPr>
            <a:xfrm rot="631844">
              <a:off x="7507058" y="3813903"/>
              <a:ext cx="97732" cy="50865"/>
            </a:xfrm>
            <a:custGeom>
              <a:avLst/>
              <a:gdLst/>
              <a:ahLst/>
              <a:cxnLst/>
              <a:rect l="l" t="t" r="r" b="b"/>
              <a:pathLst>
                <a:path w="1393" h="725" extrusionOk="0">
                  <a:moveTo>
                    <a:pt x="48" y="1"/>
                  </a:moveTo>
                  <a:cubicBezTo>
                    <a:pt x="39" y="1"/>
                    <a:pt x="30" y="4"/>
                    <a:pt x="23" y="11"/>
                  </a:cubicBezTo>
                  <a:cubicBezTo>
                    <a:pt x="0" y="25"/>
                    <a:pt x="0" y="47"/>
                    <a:pt x="14" y="66"/>
                  </a:cubicBezTo>
                  <a:cubicBezTo>
                    <a:pt x="265" y="365"/>
                    <a:pt x="581" y="722"/>
                    <a:pt x="687" y="722"/>
                  </a:cubicBezTo>
                  <a:cubicBezTo>
                    <a:pt x="687" y="722"/>
                    <a:pt x="692" y="722"/>
                    <a:pt x="695" y="725"/>
                  </a:cubicBezTo>
                  <a:cubicBezTo>
                    <a:pt x="798" y="708"/>
                    <a:pt x="1242" y="256"/>
                    <a:pt x="1373" y="122"/>
                  </a:cubicBezTo>
                  <a:cubicBezTo>
                    <a:pt x="1393" y="108"/>
                    <a:pt x="1387" y="83"/>
                    <a:pt x="1373" y="66"/>
                  </a:cubicBezTo>
                  <a:cubicBezTo>
                    <a:pt x="1366" y="57"/>
                    <a:pt x="1357" y="52"/>
                    <a:pt x="1347" y="52"/>
                  </a:cubicBezTo>
                  <a:cubicBezTo>
                    <a:pt x="1337" y="52"/>
                    <a:pt x="1327" y="57"/>
                    <a:pt x="1317" y="66"/>
                  </a:cubicBezTo>
                  <a:cubicBezTo>
                    <a:pt x="1049" y="337"/>
                    <a:pt x="737" y="630"/>
                    <a:pt x="684" y="644"/>
                  </a:cubicBezTo>
                  <a:cubicBezTo>
                    <a:pt x="620" y="633"/>
                    <a:pt x="319" y="309"/>
                    <a:pt x="79" y="16"/>
                  </a:cubicBezTo>
                  <a:cubicBezTo>
                    <a:pt x="70" y="6"/>
                    <a:pt x="59" y="1"/>
                    <a:pt x="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6"/>
            <p:cNvSpPr/>
            <p:nvPr/>
          </p:nvSpPr>
          <p:spPr>
            <a:xfrm rot="631844">
              <a:off x="8444642" y="3859111"/>
              <a:ext cx="173223" cy="224159"/>
            </a:xfrm>
            <a:custGeom>
              <a:avLst/>
              <a:gdLst/>
              <a:ahLst/>
              <a:cxnLst/>
              <a:rect l="l" t="t" r="r" b="b"/>
              <a:pathLst>
                <a:path w="2469" h="3195" extrusionOk="0">
                  <a:moveTo>
                    <a:pt x="1299" y="0"/>
                  </a:moveTo>
                  <a:cubicBezTo>
                    <a:pt x="1039" y="0"/>
                    <a:pt x="13" y="3119"/>
                    <a:pt x="13" y="3119"/>
                  </a:cubicBezTo>
                  <a:cubicBezTo>
                    <a:pt x="0" y="3172"/>
                    <a:pt x="430" y="3195"/>
                    <a:pt x="932" y="3195"/>
                  </a:cubicBezTo>
                  <a:cubicBezTo>
                    <a:pt x="1610" y="3195"/>
                    <a:pt x="2418" y="3153"/>
                    <a:pt x="2438" y="3091"/>
                  </a:cubicBezTo>
                  <a:cubicBezTo>
                    <a:pt x="2468" y="2985"/>
                    <a:pt x="1548" y="159"/>
                    <a:pt x="1316" y="5"/>
                  </a:cubicBezTo>
                  <a:cubicBezTo>
                    <a:pt x="1311" y="2"/>
                    <a:pt x="1305" y="0"/>
                    <a:pt x="129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6"/>
            <p:cNvSpPr/>
            <p:nvPr/>
          </p:nvSpPr>
          <p:spPr>
            <a:xfrm rot="631844">
              <a:off x="8522433" y="3915382"/>
              <a:ext cx="8279" cy="205356"/>
            </a:xfrm>
            <a:custGeom>
              <a:avLst/>
              <a:gdLst/>
              <a:ahLst/>
              <a:cxnLst/>
              <a:rect l="l" t="t" r="r" b="b"/>
              <a:pathLst>
                <a:path w="118" h="2927" extrusionOk="0">
                  <a:moveTo>
                    <a:pt x="79" y="0"/>
                  </a:moveTo>
                  <a:cubicBezTo>
                    <a:pt x="53" y="0"/>
                    <a:pt x="37" y="20"/>
                    <a:pt x="37" y="39"/>
                  </a:cubicBezTo>
                  <a:cubicBezTo>
                    <a:pt x="37" y="64"/>
                    <a:pt x="0" y="2383"/>
                    <a:pt x="20" y="2888"/>
                  </a:cubicBezTo>
                  <a:cubicBezTo>
                    <a:pt x="23" y="2910"/>
                    <a:pt x="40" y="2927"/>
                    <a:pt x="62" y="2927"/>
                  </a:cubicBezTo>
                  <a:cubicBezTo>
                    <a:pt x="81" y="2927"/>
                    <a:pt x="98" y="2910"/>
                    <a:pt x="98" y="2888"/>
                  </a:cubicBezTo>
                  <a:cubicBezTo>
                    <a:pt x="84" y="2386"/>
                    <a:pt x="118" y="67"/>
                    <a:pt x="118" y="42"/>
                  </a:cubicBezTo>
                  <a:cubicBezTo>
                    <a:pt x="118" y="20"/>
                    <a:pt x="98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6"/>
            <p:cNvSpPr/>
            <p:nvPr/>
          </p:nvSpPr>
          <p:spPr>
            <a:xfrm rot="631844">
              <a:off x="8487560" y="4115738"/>
              <a:ext cx="39219" cy="6876"/>
            </a:xfrm>
            <a:custGeom>
              <a:avLst/>
              <a:gdLst/>
              <a:ahLst/>
              <a:cxnLst/>
              <a:rect l="l" t="t" r="r" b="b"/>
              <a:pathLst>
                <a:path w="559" h="98" extrusionOk="0">
                  <a:moveTo>
                    <a:pt x="517" y="0"/>
                  </a:moveTo>
                  <a:lnTo>
                    <a:pt x="40" y="17"/>
                  </a:lnTo>
                  <a:cubicBezTo>
                    <a:pt x="17" y="17"/>
                    <a:pt x="1" y="39"/>
                    <a:pt x="1" y="59"/>
                  </a:cubicBezTo>
                  <a:cubicBezTo>
                    <a:pt x="3" y="81"/>
                    <a:pt x="20" y="98"/>
                    <a:pt x="43" y="98"/>
                  </a:cubicBezTo>
                  <a:lnTo>
                    <a:pt x="520" y="81"/>
                  </a:lnTo>
                  <a:cubicBezTo>
                    <a:pt x="542" y="81"/>
                    <a:pt x="559" y="59"/>
                    <a:pt x="559" y="39"/>
                  </a:cubicBezTo>
                  <a:cubicBezTo>
                    <a:pt x="559" y="17"/>
                    <a:pt x="536" y="0"/>
                    <a:pt x="5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6"/>
            <p:cNvSpPr/>
            <p:nvPr/>
          </p:nvSpPr>
          <p:spPr>
            <a:xfrm rot="631844">
              <a:off x="8504537" y="3955371"/>
              <a:ext cx="60758" cy="44060"/>
            </a:xfrm>
            <a:custGeom>
              <a:avLst/>
              <a:gdLst/>
              <a:ahLst/>
              <a:cxnLst/>
              <a:rect l="l" t="t" r="r" b="b"/>
              <a:pathLst>
                <a:path w="866" h="628" extrusionOk="0">
                  <a:moveTo>
                    <a:pt x="49" y="1"/>
                  </a:moveTo>
                  <a:cubicBezTo>
                    <a:pt x="42" y="1"/>
                    <a:pt x="34" y="3"/>
                    <a:pt x="26" y="9"/>
                  </a:cubicBezTo>
                  <a:cubicBezTo>
                    <a:pt x="6" y="20"/>
                    <a:pt x="1" y="42"/>
                    <a:pt x="12" y="64"/>
                  </a:cubicBezTo>
                  <a:cubicBezTo>
                    <a:pt x="358" y="625"/>
                    <a:pt x="411" y="628"/>
                    <a:pt x="433" y="628"/>
                  </a:cubicBezTo>
                  <a:cubicBezTo>
                    <a:pt x="447" y="628"/>
                    <a:pt x="467" y="620"/>
                    <a:pt x="481" y="606"/>
                  </a:cubicBezTo>
                  <a:cubicBezTo>
                    <a:pt x="503" y="567"/>
                    <a:pt x="737" y="251"/>
                    <a:pt x="857" y="95"/>
                  </a:cubicBezTo>
                  <a:cubicBezTo>
                    <a:pt x="866" y="78"/>
                    <a:pt x="863" y="53"/>
                    <a:pt x="846" y="39"/>
                  </a:cubicBezTo>
                  <a:cubicBezTo>
                    <a:pt x="840" y="35"/>
                    <a:pt x="833" y="33"/>
                    <a:pt x="826" y="33"/>
                  </a:cubicBezTo>
                  <a:cubicBezTo>
                    <a:pt x="813" y="33"/>
                    <a:pt x="799" y="40"/>
                    <a:pt x="790" y="50"/>
                  </a:cubicBezTo>
                  <a:cubicBezTo>
                    <a:pt x="776" y="67"/>
                    <a:pt x="511" y="424"/>
                    <a:pt x="430" y="536"/>
                  </a:cubicBezTo>
                  <a:cubicBezTo>
                    <a:pt x="369" y="469"/>
                    <a:pt x="216" y="237"/>
                    <a:pt x="82" y="23"/>
                  </a:cubicBezTo>
                  <a:cubicBezTo>
                    <a:pt x="73" y="8"/>
                    <a:pt x="62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6"/>
            <p:cNvSpPr/>
            <p:nvPr/>
          </p:nvSpPr>
          <p:spPr>
            <a:xfrm rot="631844">
              <a:off x="8476010" y="4005429"/>
              <a:ext cx="97591" cy="50795"/>
            </a:xfrm>
            <a:custGeom>
              <a:avLst/>
              <a:gdLst/>
              <a:ahLst/>
              <a:cxnLst/>
              <a:rect l="l" t="t" r="r" b="b"/>
              <a:pathLst>
                <a:path w="1391" h="724" extrusionOk="0">
                  <a:moveTo>
                    <a:pt x="48" y="0"/>
                  </a:moveTo>
                  <a:cubicBezTo>
                    <a:pt x="39" y="0"/>
                    <a:pt x="30" y="4"/>
                    <a:pt x="23" y="10"/>
                  </a:cubicBezTo>
                  <a:cubicBezTo>
                    <a:pt x="1" y="24"/>
                    <a:pt x="1" y="49"/>
                    <a:pt x="15" y="66"/>
                  </a:cubicBezTo>
                  <a:cubicBezTo>
                    <a:pt x="266" y="367"/>
                    <a:pt x="581" y="721"/>
                    <a:pt x="690" y="721"/>
                  </a:cubicBezTo>
                  <a:cubicBezTo>
                    <a:pt x="690" y="721"/>
                    <a:pt x="693" y="721"/>
                    <a:pt x="693" y="724"/>
                  </a:cubicBezTo>
                  <a:cubicBezTo>
                    <a:pt x="796" y="707"/>
                    <a:pt x="1239" y="258"/>
                    <a:pt x="1371" y="121"/>
                  </a:cubicBezTo>
                  <a:cubicBezTo>
                    <a:pt x="1390" y="107"/>
                    <a:pt x="1390" y="82"/>
                    <a:pt x="1371" y="66"/>
                  </a:cubicBezTo>
                  <a:cubicBezTo>
                    <a:pt x="1364" y="57"/>
                    <a:pt x="1355" y="53"/>
                    <a:pt x="1345" y="53"/>
                  </a:cubicBezTo>
                  <a:cubicBezTo>
                    <a:pt x="1335" y="53"/>
                    <a:pt x="1325" y="57"/>
                    <a:pt x="1315" y="66"/>
                  </a:cubicBezTo>
                  <a:cubicBezTo>
                    <a:pt x="1050" y="339"/>
                    <a:pt x="737" y="632"/>
                    <a:pt x="684" y="646"/>
                  </a:cubicBezTo>
                  <a:cubicBezTo>
                    <a:pt x="623" y="635"/>
                    <a:pt x="319" y="311"/>
                    <a:pt x="79" y="18"/>
                  </a:cubicBezTo>
                  <a:cubicBezTo>
                    <a:pt x="71" y="6"/>
                    <a:pt x="60" y="0"/>
                    <a:pt x="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6"/>
            <p:cNvSpPr/>
            <p:nvPr/>
          </p:nvSpPr>
          <p:spPr>
            <a:xfrm rot="631844">
              <a:off x="7915068" y="3579090"/>
              <a:ext cx="527387" cy="426077"/>
            </a:xfrm>
            <a:custGeom>
              <a:avLst/>
              <a:gdLst/>
              <a:ahLst/>
              <a:cxnLst/>
              <a:rect l="l" t="t" r="r" b="b"/>
              <a:pathLst>
                <a:path w="7517" h="6073" extrusionOk="0">
                  <a:moveTo>
                    <a:pt x="1688" y="0"/>
                  </a:moveTo>
                  <a:cubicBezTo>
                    <a:pt x="696" y="0"/>
                    <a:pt x="1" y="4813"/>
                    <a:pt x="204" y="5451"/>
                  </a:cubicBezTo>
                  <a:cubicBezTo>
                    <a:pt x="367" y="5959"/>
                    <a:pt x="3838" y="6072"/>
                    <a:pt x="5517" y="6072"/>
                  </a:cubicBezTo>
                  <a:cubicBezTo>
                    <a:pt x="5996" y="6072"/>
                    <a:pt x="6328" y="6063"/>
                    <a:pt x="6398" y="6051"/>
                  </a:cubicBezTo>
                  <a:cubicBezTo>
                    <a:pt x="6713" y="6001"/>
                    <a:pt x="7516" y="1108"/>
                    <a:pt x="6998" y="770"/>
                  </a:cubicBezTo>
                  <a:cubicBezTo>
                    <a:pt x="6479" y="430"/>
                    <a:pt x="1728" y="3"/>
                    <a:pt x="1728" y="3"/>
                  </a:cubicBezTo>
                  <a:cubicBezTo>
                    <a:pt x="1714" y="1"/>
                    <a:pt x="1701" y="0"/>
                    <a:pt x="16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6"/>
            <p:cNvSpPr/>
            <p:nvPr/>
          </p:nvSpPr>
          <p:spPr>
            <a:xfrm rot="631844">
              <a:off x="8000966" y="3500334"/>
              <a:ext cx="489080" cy="188728"/>
            </a:xfrm>
            <a:custGeom>
              <a:avLst/>
              <a:gdLst/>
              <a:ahLst/>
              <a:cxnLst/>
              <a:rect l="l" t="t" r="r" b="b"/>
              <a:pathLst>
                <a:path w="6971" h="2690" extrusionOk="0">
                  <a:moveTo>
                    <a:pt x="802" y="1"/>
                  </a:moveTo>
                  <a:cubicBezTo>
                    <a:pt x="200" y="1"/>
                    <a:pt x="48" y="1667"/>
                    <a:pt x="24" y="1824"/>
                  </a:cubicBezTo>
                  <a:cubicBezTo>
                    <a:pt x="0" y="1970"/>
                    <a:pt x="5869" y="2690"/>
                    <a:pt x="6630" y="2690"/>
                  </a:cubicBezTo>
                  <a:cubicBezTo>
                    <a:pt x="6680" y="2690"/>
                    <a:pt x="6708" y="2687"/>
                    <a:pt x="6711" y="2680"/>
                  </a:cubicBezTo>
                  <a:cubicBezTo>
                    <a:pt x="6764" y="2580"/>
                    <a:pt x="6970" y="1093"/>
                    <a:pt x="6892" y="912"/>
                  </a:cubicBezTo>
                  <a:cubicBezTo>
                    <a:pt x="6814" y="730"/>
                    <a:pt x="830" y="2"/>
                    <a:pt x="830" y="2"/>
                  </a:cubicBezTo>
                  <a:cubicBezTo>
                    <a:pt x="821" y="1"/>
                    <a:pt x="811" y="1"/>
                    <a:pt x="8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6"/>
            <p:cNvSpPr/>
            <p:nvPr/>
          </p:nvSpPr>
          <p:spPr>
            <a:xfrm rot="631844">
              <a:off x="7593265" y="3372695"/>
              <a:ext cx="397241" cy="397311"/>
            </a:xfrm>
            <a:custGeom>
              <a:avLst/>
              <a:gdLst/>
              <a:ahLst/>
              <a:cxnLst/>
              <a:rect l="l" t="t" r="r" b="b"/>
              <a:pathLst>
                <a:path w="5662" h="5663" extrusionOk="0">
                  <a:moveTo>
                    <a:pt x="1" y="1"/>
                  </a:moveTo>
                  <a:cubicBezTo>
                    <a:pt x="1" y="1"/>
                    <a:pt x="561" y="3641"/>
                    <a:pt x="919" y="4328"/>
                  </a:cubicBezTo>
                  <a:cubicBezTo>
                    <a:pt x="1224" y="4918"/>
                    <a:pt x="3816" y="5662"/>
                    <a:pt x="4664" y="5662"/>
                  </a:cubicBezTo>
                  <a:cubicBezTo>
                    <a:pt x="4802" y="5662"/>
                    <a:pt x="4893" y="5643"/>
                    <a:pt x="4922" y="5600"/>
                  </a:cubicBezTo>
                  <a:cubicBezTo>
                    <a:pt x="5128" y="5293"/>
                    <a:pt x="5661" y="3943"/>
                    <a:pt x="5407" y="3686"/>
                  </a:cubicBezTo>
                  <a:cubicBezTo>
                    <a:pt x="5151" y="3432"/>
                    <a:pt x="2160" y="3535"/>
                    <a:pt x="2082" y="3103"/>
                  </a:cubicBezTo>
                  <a:cubicBezTo>
                    <a:pt x="2007" y="2671"/>
                    <a:pt x="1382" y="522"/>
                    <a:pt x="1103" y="369"/>
                  </a:cubicBezTo>
                  <a:cubicBezTo>
                    <a:pt x="821" y="218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6"/>
            <p:cNvSpPr/>
            <p:nvPr/>
          </p:nvSpPr>
          <p:spPr>
            <a:xfrm rot="631844">
              <a:off x="7894570" y="3555405"/>
              <a:ext cx="411273" cy="482134"/>
            </a:xfrm>
            <a:custGeom>
              <a:avLst/>
              <a:gdLst/>
              <a:ahLst/>
              <a:cxnLst/>
              <a:rect l="l" t="t" r="r" b="b"/>
              <a:pathLst>
                <a:path w="5862" h="6872" extrusionOk="0">
                  <a:moveTo>
                    <a:pt x="1870" y="0"/>
                  </a:moveTo>
                  <a:cubicBezTo>
                    <a:pt x="1870" y="0"/>
                    <a:pt x="2140" y="1130"/>
                    <a:pt x="1906" y="1325"/>
                  </a:cubicBezTo>
                  <a:cubicBezTo>
                    <a:pt x="1674" y="1518"/>
                    <a:pt x="779" y="1922"/>
                    <a:pt x="391" y="2079"/>
                  </a:cubicBezTo>
                  <a:cubicBezTo>
                    <a:pt x="1" y="2235"/>
                    <a:pt x="218" y="6486"/>
                    <a:pt x="338" y="6763"/>
                  </a:cubicBezTo>
                  <a:cubicBezTo>
                    <a:pt x="373" y="6843"/>
                    <a:pt x="816" y="6871"/>
                    <a:pt x="1422" y="6871"/>
                  </a:cubicBezTo>
                  <a:cubicBezTo>
                    <a:pt x="2859" y="6871"/>
                    <a:pt x="5212" y="6712"/>
                    <a:pt x="5212" y="6712"/>
                  </a:cubicBezTo>
                  <a:cubicBezTo>
                    <a:pt x="5212" y="6712"/>
                    <a:pt x="5862" y="3010"/>
                    <a:pt x="5823" y="2656"/>
                  </a:cubicBezTo>
                  <a:cubicBezTo>
                    <a:pt x="5784" y="2305"/>
                    <a:pt x="3664" y="1708"/>
                    <a:pt x="3507" y="1476"/>
                  </a:cubicBezTo>
                  <a:cubicBezTo>
                    <a:pt x="3351" y="1242"/>
                    <a:pt x="3507" y="226"/>
                    <a:pt x="3507" y="226"/>
                  </a:cubicBezTo>
                  <a:lnTo>
                    <a:pt x="187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6"/>
            <p:cNvSpPr/>
            <p:nvPr/>
          </p:nvSpPr>
          <p:spPr>
            <a:xfrm rot="631844">
              <a:off x="7869162" y="3655591"/>
              <a:ext cx="457438" cy="382017"/>
            </a:xfrm>
            <a:custGeom>
              <a:avLst/>
              <a:gdLst/>
              <a:ahLst/>
              <a:cxnLst/>
              <a:rect l="l" t="t" r="r" b="b"/>
              <a:pathLst>
                <a:path w="6520" h="5445" extrusionOk="0">
                  <a:moveTo>
                    <a:pt x="1978" y="1"/>
                  </a:moveTo>
                  <a:lnTo>
                    <a:pt x="1978" y="1"/>
                  </a:lnTo>
                  <a:cubicBezTo>
                    <a:pt x="25" y="392"/>
                    <a:pt x="287" y="1427"/>
                    <a:pt x="206" y="2529"/>
                  </a:cubicBezTo>
                  <a:cubicBezTo>
                    <a:pt x="140" y="3424"/>
                    <a:pt x="1" y="5445"/>
                    <a:pt x="524" y="5445"/>
                  </a:cubicBezTo>
                  <a:cubicBezTo>
                    <a:pt x="530" y="5445"/>
                    <a:pt x="537" y="5445"/>
                    <a:pt x="544" y="5444"/>
                  </a:cubicBezTo>
                  <a:cubicBezTo>
                    <a:pt x="630" y="5436"/>
                    <a:pt x="815" y="5433"/>
                    <a:pt x="1066" y="5433"/>
                  </a:cubicBezTo>
                  <a:cubicBezTo>
                    <a:pt x="1468" y="5433"/>
                    <a:pt x="2038" y="5440"/>
                    <a:pt x="2640" y="5440"/>
                  </a:cubicBezTo>
                  <a:cubicBezTo>
                    <a:pt x="4062" y="5440"/>
                    <a:pt x="5656" y="5403"/>
                    <a:pt x="5594" y="5156"/>
                  </a:cubicBezTo>
                  <a:cubicBezTo>
                    <a:pt x="5493" y="4744"/>
                    <a:pt x="6520" y="1505"/>
                    <a:pt x="5870" y="693"/>
                  </a:cubicBezTo>
                  <a:cubicBezTo>
                    <a:pt x="5557" y="306"/>
                    <a:pt x="4647" y="116"/>
                    <a:pt x="4145" y="116"/>
                  </a:cubicBezTo>
                  <a:cubicBezTo>
                    <a:pt x="4061" y="116"/>
                    <a:pt x="3987" y="121"/>
                    <a:pt x="3931" y="132"/>
                  </a:cubicBezTo>
                  <a:cubicBezTo>
                    <a:pt x="3540" y="210"/>
                    <a:pt x="2979" y="871"/>
                    <a:pt x="2458" y="899"/>
                  </a:cubicBezTo>
                  <a:cubicBezTo>
                    <a:pt x="2451" y="900"/>
                    <a:pt x="2444" y="900"/>
                    <a:pt x="2437" y="900"/>
                  </a:cubicBezTo>
                  <a:cubicBezTo>
                    <a:pt x="1940" y="900"/>
                    <a:pt x="1978" y="1"/>
                    <a:pt x="19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6"/>
            <p:cNvSpPr/>
            <p:nvPr/>
          </p:nvSpPr>
          <p:spPr>
            <a:xfrm rot="631844">
              <a:off x="7663418" y="3218796"/>
              <a:ext cx="244926" cy="264149"/>
            </a:xfrm>
            <a:custGeom>
              <a:avLst/>
              <a:gdLst/>
              <a:ahLst/>
              <a:cxnLst/>
              <a:rect l="l" t="t" r="r" b="b"/>
              <a:pathLst>
                <a:path w="3491" h="3765" extrusionOk="0">
                  <a:moveTo>
                    <a:pt x="1677" y="0"/>
                  </a:moveTo>
                  <a:cubicBezTo>
                    <a:pt x="1450" y="0"/>
                    <a:pt x="125" y="2526"/>
                    <a:pt x="62" y="2770"/>
                  </a:cubicBezTo>
                  <a:cubicBezTo>
                    <a:pt x="1" y="3024"/>
                    <a:pt x="1499" y="3705"/>
                    <a:pt x="1750" y="3763"/>
                  </a:cubicBezTo>
                  <a:cubicBezTo>
                    <a:pt x="1753" y="3764"/>
                    <a:pt x="1755" y="3764"/>
                    <a:pt x="1758" y="3764"/>
                  </a:cubicBezTo>
                  <a:cubicBezTo>
                    <a:pt x="2034" y="3764"/>
                    <a:pt x="3391" y="1156"/>
                    <a:pt x="3438" y="957"/>
                  </a:cubicBezTo>
                  <a:cubicBezTo>
                    <a:pt x="3491" y="753"/>
                    <a:pt x="1688" y="3"/>
                    <a:pt x="1688" y="3"/>
                  </a:cubicBezTo>
                  <a:cubicBezTo>
                    <a:pt x="1685" y="1"/>
                    <a:pt x="1681" y="0"/>
                    <a:pt x="16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6"/>
            <p:cNvSpPr/>
            <p:nvPr/>
          </p:nvSpPr>
          <p:spPr>
            <a:xfrm rot="631844">
              <a:off x="8114942" y="3664424"/>
              <a:ext cx="204584" cy="330941"/>
            </a:xfrm>
            <a:custGeom>
              <a:avLst/>
              <a:gdLst/>
              <a:ahLst/>
              <a:cxnLst/>
              <a:rect l="l" t="t" r="r" b="b"/>
              <a:pathLst>
                <a:path w="2916" h="4717" extrusionOk="0">
                  <a:moveTo>
                    <a:pt x="782" y="1"/>
                  </a:moveTo>
                  <a:cubicBezTo>
                    <a:pt x="782" y="1"/>
                    <a:pt x="0" y="653"/>
                    <a:pt x="81" y="2054"/>
                  </a:cubicBezTo>
                  <a:cubicBezTo>
                    <a:pt x="153" y="3396"/>
                    <a:pt x="1726" y="4716"/>
                    <a:pt x="2162" y="4716"/>
                  </a:cubicBezTo>
                  <a:cubicBezTo>
                    <a:pt x="2182" y="4716"/>
                    <a:pt x="2200" y="4713"/>
                    <a:pt x="2216" y="4707"/>
                  </a:cubicBezTo>
                  <a:cubicBezTo>
                    <a:pt x="2553" y="4579"/>
                    <a:pt x="2916" y="3979"/>
                    <a:pt x="2866" y="3851"/>
                  </a:cubicBezTo>
                  <a:cubicBezTo>
                    <a:pt x="2818" y="3722"/>
                    <a:pt x="1513" y="3563"/>
                    <a:pt x="1331" y="2654"/>
                  </a:cubicBezTo>
                  <a:cubicBezTo>
                    <a:pt x="1153" y="1744"/>
                    <a:pt x="1800" y="416"/>
                    <a:pt x="1591" y="263"/>
                  </a:cubicBezTo>
                  <a:cubicBezTo>
                    <a:pt x="1381" y="104"/>
                    <a:pt x="782" y="1"/>
                    <a:pt x="7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6"/>
            <p:cNvSpPr/>
            <p:nvPr/>
          </p:nvSpPr>
          <p:spPr>
            <a:xfrm rot="631844">
              <a:off x="7828825" y="3585652"/>
              <a:ext cx="191254" cy="346306"/>
            </a:xfrm>
            <a:custGeom>
              <a:avLst/>
              <a:gdLst/>
              <a:ahLst/>
              <a:cxnLst/>
              <a:rect l="l" t="t" r="r" b="b"/>
              <a:pathLst>
                <a:path w="2726" h="4936" extrusionOk="0">
                  <a:moveTo>
                    <a:pt x="2445" y="1"/>
                  </a:moveTo>
                  <a:cubicBezTo>
                    <a:pt x="2420" y="1"/>
                    <a:pt x="2393" y="7"/>
                    <a:pt x="2363" y="20"/>
                  </a:cubicBezTo>
                  <a:cubicBezTo>
                    <a:pt x="2076" y="148"/>
                    <a:pt x="787" y="1125"/>
                    <a:pt x="357" y="2882"/>
                  </a:cubicBezTo>
                  <a:cubicBezTo>
                    <a:pt x="0" y="4344"/>
                    <a:pt x="779" y="4852"/>
                    <a:pt x="885" y="4930"/>
                  </a:cubicBezTo>
                  <a:cubicBezTo>
                    <a:pt x="889" y="4934"/>
                    <a:pt x="893" y="4935"/>
                    <a:pt x="897" y="4935"/>
                  </a:cubicBezTo>
                  <a:cubicBezTo>
                    <a:pt x="972" y="4935"/>
                    <a:pt x="816" y="4163"/>
                    <a:pt x="1021" y="3290"/>
                  </a:cubicBezTo>
                  <a:cubicBezTo>
                    <a:pt x="1554" y="988"/>
                    <a:pt x="2726" y="461"/>
                    <a:pt x="2726" y="461"/>
                  </a:cubicBezTo>
                  <a:cubicBezTo>
                    <a:pt x="2726" y="461"/>
                    <a:pt x="2663" y="1"/>
                    <a:pt x="24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6"/>
            <p:cNvSpPr/>
            <p:nvPr/>
          </p:nvSpPr>
          <p:spPr>
            <a:xfrm rot="631844">
              <a:off x="7771962" y="3443169"/>
              <a:ext cx="594178" cy="401872"/>
            </a:xfrm>
            <a:custGeom>
              <a:avLst/>
              <a:gdLst/>
              <a:ahLst/>
              <a:cxnLst/>
              <a:rect l="l" t="t" r="r" b="b"/>
              <a:pathLst>
                <a:path w="8469" h="5728" extrusionOk="0">
                  <a:moveTo>
                    <a:pt x="671" y="0"/>
                  </a:moveTo>
                  <a:cubicBezTo>
                    <a:pt x="397" y="0"/>
                    <a:pt x="0" y="1083"/>
                    <a:pt x="288" y="1203"/>
                  </a:cubicBezTo>
                  <a:cubicBezTo>
                    <a:pt x="592" y="1332"/>
                    <a:pt x="1142" y="5349"/>
                    <a:pt x="3200" y="5611"/>
                  </a:cubicBezTo>
                  <a:cubicBezTo>
                    <a:pt x="3839" y="5692"/>
                    <a:pt x="4388" y="5728"/>
                    <a:pt x="4860" y="5728"/>
                  </a:cubicBezTo>
                  <a:cubicBezTo>
                    <a:pt x="8469" y="5728"/>
                    <a:pt x="7553" y="3633"/>
                    <a:pt x="7553" y="3633"/>
                  </a:cubicBezTo>
                  <a:cubicBezTo>
                    <a:pt x="7474" y="3412"/>
                    <a:pt x="7232" y="3333"/>
                    <a:pt x="6903" y="3333"/>
                  </a:cubicBezTo>
                  <a:cubicBezTo>
                    <a:pt x="6094" y="3333"/>
                    <a:pt x="4757" y="3809"/>
                    <a:pt x="4023" y="3809"/>
                  </a:cubicBezTo>
                  <a:cubicBezTo>
                    <a:pt x="3889" y="3809"/>
                    <a:pt x="3775" y="3793"/>
                    <a:pt x="3689" y="3756"/>
                  </a:cubicBezTo>
                  <a:cubicBezTo>
                    <a:pt x="3002" y="3460"/>
                    <a:pt x="1719" y="601"/>
                    <a:pt x="723" y="15"/>
                  </a:cubicBezTo>
                  <a:cubicBezTo>
                    <a:pt x="706" y="5"/>
                    <a:pt x="689" y="0"/>
                    <a:pt x="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6"/>
            <p:cNvSpPr/>
            <p:nvPr/>
          </p:nvSpPr>
          <p:spPr>
            <a:xfrm rot="631844">
              <a:off x="8101101" y="3333887"/>
              <a:ext cx="243312" cy="236998"/>
            </a:xfrm>
            <a:custGeom>
              <a:avLst/>
              <a:gdLst/>
              <a:ahLst/>
              <a:cxnLst/>
              <a:rect l="l" t="t" r="r" b="b"/>
              <a:pathLst>
                <a:path w="3468" h="3378" extrusionOk="0">
                  <a:moveTo>
                    <a:pt x="1963" y="1"/>
                  </a:moveTo>
                  <a:cubicBezTo>
                    <a:pt x="1719" y="1"/>
                    <a:pt x="1540" y="66"/>
                    <a:pt x="1540" y="66"/>
                  </a:cubicBezTo>
                  <a:cubicBezTo>
                    <a:pt x="0" y="783"/>
                    <a:pt x="1719" y="3377"/>
                    <a:pt x="2433" y="3377"/>
                  </a:cubicBezTo>
                  <a:cubicBezTo>
                    <a:pt x="2489" y="3377"/>
                    <a:pt x="2539" y="3361"/>
                    <a:pt x="2580" y="3327"/>
                  </a:cubicBezTo>
                  <a:cubicBezTo>
                    <a:pt x="3158" y="2864"/>
                    <a:pt x="3467" y="1447"/>
                    <a:pt x="2968" y="588"/>
                  </a:cubicBezTo>
                  <a:cubicBezTo>
                    <a:pt x="2688" y="107"/>
                    <a:pt x="2274" y="1"/>
                    <a:pt x="19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6"/>
            <p:cNvSpPr/>
            <p:nvPr/>
          </p:nvSpPr>
          <p:spPr>
            <a:xfrm rot="631844">
              <a:off x="7989213" y="3335322"/>
              <a:ext cx="291511" cy="285337"/>
            </a:xfrm>
            <a:custGeom>
              <a:avLst/>
              <a:gdLst/>
              <a:ahLst/>
              <a:cxnLst/>
              <a:rect l="l" t="t" r="r" b="b"/>
              <a:pathLst>
                <a:path w="4155" h="4067" extrusionOk="0">
                  <a:moveTo>
                    <a:pt x="1345" y="0"/>
                  </a:moveTo>
                  <a:cubicBezTo>
                    <a:pt x="1283" y="0"/>
                    <a:pt x="1231" y="10"/>
                    <a:pt x="1191" y="32"/>
                  </a:cubicBezTo>
                  <a:cubicBezTo>
                    <a:pt x="709" y="297"/>
                    <a:pt x="0" y="3146"/>
                    <a:pt x="304" y="3796"/>
                  </a:cubicBezTo>
                  <a:cubicBezTo>
                    <a:pt x="369" y="3932"/>
                    <a:pt x="1339" y="4066"/>
                    <a:pt x="2125" y="4066"/>
                  </a:cubicBezTo>
                  <a:cubicBezTo>
                    <a:pt x="2560" y="4066"/>
                    <a:pt x="2938" y="4025"/>
                    <a:pt x="3077" y="3921"/>
                  </a:cubicBezTo>
                  <a:cubicBezTo>
                    <a:pt x="3468" y="3631"/>
                    <a:pt x="4154" y="1413"/>
                    <a:pt x="3945" y="1232"/>
                  </a:cubicBezTo>
                  <a:cubicBezTo>
                    <a:pt x="3945" y="1232"/>
                    <a:pt x="2033" y="0"/>
                    <a:pt x="13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6"/>
            <p:cNvSpPr/>
            <p:nvPr/>
          </p:nvSpPr>
          <p:spPr>
            <a:xfrm rot="631844">
              <a:off x="8115710" y="3467807"/>
              <a:ext cx="45253" cy="50164"/>
            </a:xfrm>
            <a:custGeom>
              <a:avLst/>
              <a:gdLst/>
              <a:ahLst/>
              <a:cxnLst/>
              <a:rect l="l" t="t" r="r" b="b"/>
              <a:pathLst>
                <a:path w="645" h="715" extrusionOk="0">
                  <a:moveTo>
                    <a:pt x="188" y="1"/>
                  </a:moveTo>
                  <a:cubicBezTo>
                    <a:pt x="171" y="1"/>
                    <a:pt x="155" y="13"/>
                    <a:pt x="151" y="31"/>
                  </a:cubicBezTo>
                  <a:cubicBezTo>
                    <a:pt x="126" y="120"/>
                    <a:pt x="0" y="567"/>
                    <a:pt x="39" y="675"/>
                  </a:cubicBezTo>
                  <a:cubicBezTo>
                    <a:pt x="48" y="695"/>
                    <a:pt x="62" y="709"/>
                    <a:pt x="81" y="714"/>
                  </a:cubicBezTo>
                  <a:lnTo>
                    <a:pt x="92" y="714"/>
                  </a:lnTo>
                  <a:cubicBezTo>
                    <a:pt x="190" y="714"/>
                    <a:pt x="433" y="449"/>
                    <a:pt x="628" y="218"/>
                  </a:cubicBezTo>
                  <a:cubicBezTo>
                    <a:pt x="645" y="201"/>
                    <a:pt x="642" y="176"/>
                    <a:pt x="625" y="162"/>
                  </a:cubicBezTo>
                  <a:cubicBezTo>
                    <a:pt x="618" y="154"/>
                    <a:pt x="608" y="151"/>
                    <a:pt x="599" y="151"/>
                  </a:cubicBezTo>
                  <a:cubicBezTo>
                    <a:pt x="588" y="151"/>
                    <a:pt x="577" y="156"/>
                    <a:pt x="569" y="165"/>
                  </a:cubicBezTo>
                  <a:cubicBezTo>
                    <a:pt x="399" y="366"/>
                    <a:pt x="190" y="581"/>
                    <a:pt x="112" y="622"/>
                  </a:cubicBezTo>
                  <a:cubicBezTo>
                    <a:pt x="106" y="528"/>
                    <a:pt x="173" y="243"/>
                    <a:pt x="229" y="50"/>
                  </a:cubicBezTo>
                  <a:cubicBezTo>
                    <a:pt x="235" y="31"/>
                    <a:pt x="221" y="9"/>
                    <a:pt x="201" y="3"/>
                  </a:cubicBezTo>
                  <a:cubicBezTo>
                    <a:pt x="197" y="1"/>
                    <a:pt x="192" y="1"/>
                    <a:pt x="1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6"/>
            <p:cNvSpPr/>
            <p:nvPr/>
          </p:nvSpPr>
          <p:spPr>
            <a:xfrm rot="631844">
              <a:off x="8032958" y="3430344"/>
              <a:ext cx="35851" cy="48690"/>
            </a:xfrm>
            <a:custGeom>
              <a:avLst/>
              <a:gdLst/>
              <a:ahLst/>
              <a:cxnLst/>
              <a:rect l="l" t="t" r="r" b="b"/>
              <a:pathLst>
                <a:path w="511" h="694" extrusionOk="0">
                  <a:moveTo>
                    <a:pt x="180" y="0"/>
                  </a:moveTo>
                  <a:cubicBezTo>
                    <a:pt x="162" y="0"/>
                    <a:pt x="147" y="13"/>
                    <a:pt x="140" y="29"/>
                  </a:cubicBezTo>
                  <a:cubicBezTo>
                    <a:pt x="115" y="113"/>
                    <a:pt x="0" y="546"/>
                    <a:pt x="39" y="654"/>
                  </a:cubicBezTo>
                  <a:cubicBezTo>
                    <a:pt x="45" y="677"/>
                    <a:pt x="64" y="691"/>
                    <a:pt x="84" y="693"/>
                  </a:cubicBezTo>
                  <a:lnTo>
                    <a:pt x="92" y="693"/>
                  </a:lnTo>
                  <a:cubicBezTo>
                    <a:pt x="123" y="693"/>
                    <a:pt x="207" y="663"/>
                    <a:pt x="500" y="144"/>
                  </a:cubicBezTo>
                  <a:cubicBezTo>
                    <a:pt x="511" y="124"/>
                    <a:pt x="502" y="99"/>
                    <a:pt x="483" y="91"/>
                  </a:cubicBezTo>
                  <a:cubicBezTo>
                    <a:pt x="475" y="87"/>
                    <a:pt x="468" y="85"/>
                    <a:pt x="460" y="85"/>
                  </a:cubicBezTo>
                  <a:cubicBezTo>
                    <a:pt x="446" y="85"/>
                    <a:pt x="433" y="93"/>
                    <a:pt x="427" y="108"/>
                  </a:cubicBezTo>
                  <a:cubicBezTo>
                    <a:pt x="315" y="303"/>
                    <a:pt x="176" y="518"/>
                    <a:pt x="109" y="593"/>
                  </a:cubicBezTo>
                  <a:cubicBezTo>
                    <a:pt x="109" y="484"/>
                    <a:pt x="168" y="225"/>
                    <a:pt x="218" y="52"/>
                  </a:cubicBezTo>
                  <a:cubicBezTo>
                    <a:pt x="223" y="29"/>
                    <a:pt x="209" y="10"/>
                    <a:pt x="190" y="2"/>
                  </a:cubicBezTo>
                  <a:cubicBezTo>
                    <a:pt x="186" y="1"/>
                    <a:pt x="183" y="0"/>
                    <a:pt x="1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6"/>
            <p:cNvSpPr/>
            <p:nvPr/>
          </p:nvSpPr>
          <p:spPr>
            <a:xfrm rot="631844">
              <a:off x="8035230" y="3434501"/>
              <a:ext cx="69598" cy="93522"/>
            </a:xfrm>
            <a:custGeom>
              <a:avLst/>
              <a:gdLst/>
              <a:ahLst/>
              <a:cxnLst/>
              <a:rect l="l" t="t" r="r" b="b"/>
              <a:pathLst>
                <a:path w="992" h="1333" extrusionOk="0">
                  <a:moveTo>
                    <a:pt x="947" y="1"/>
                  </a:moveTo>
                  <a:cubicBezTo>
                    <a:pt x="935" y="1"/>
                    <a:pt x="924" y="7"/>
                    <a:pt x="916" y="18"/>
                  </a:cubicBezTo>
                  <a:cubicBezTo>
                    <a:pt x="1" y="1156"/>
                    <a:pt x="23" y="1198"/>
                    <a:pt x="37" y="1226"/>
                  </a:cubicBezTo>
                  <a:cubicBezTo>
                    <a:pt x="43" y="1240"/>
                    <a:pt x="57" y="1251"/>
                    <a:pt x="73" y="1251"/>
                  </a:cubicBezTo>
                  <a:cubicBezTo>
                    <a:pt x="129" y="1251"/>
                    <a:pt x="637" y="1307"/>
                    <a:pt x="827" y="1332"/>
                  </a:cubicBezTo>
                  <a:lnTo>
                    <a:pt x="835" y="1332"/>
                  </a:lnTo>
                  <a:cubicBezTo>
                    <a:pt x="852" y="1332"/>
                    <a:pt x="868" y="1318"/>
                    <a:pt x="868" y="1293"/>
                  </a:cubicBezTo>
                  <a:cubicBezTo>
                    <a:pt x="871" y="1273"/>
                    <a:pt x="854" y="1251"/>
                    <a:pt x="835" y="1248"/>
                  </a:cubicBezTo>
                  <a:cubicBezTo>
                    <a:pt x="774" y="1240"/>
                    <a:pt x="302" y="1187"/>
                    <a:pt x="129" y="1170"/>
                  </a:cubicBezTo>
                  <a:cubicBezTo>
                    <a:pt x="232" y="1006"/>
                    <a:pt x="684" y="428"/>
                    <a:pt x="977" y="66"/>
                  </a:cubicBezTo>
                  <a:cubicBezTo>
                    <a:pt x="991" y="49"/>
                    <a:pt x="988" y="24"/>
                    <a:pt x="972" y="10"/>
                  </a:cubicBezTo>
                  <a:cubicBezTo>
                    <a:pt x="963" y="4"/>
                    <a:pt x="955" y="1"/>
                    <a:pt x="9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6"/>
            <p:cNvSpPr/>
            <p:nvPr/>
          </p:nvSpPr>
          <p:spPr>
            <a:xfrm rot="631844">
              <a:off x="8037184" y="3531869"/>
              <a:ext cx="48199" cy="45463"/>
            </a:xfrm>
            <a:custGeom>
              <a:avLst/>
              <a:gdLst/>
              <a:ahLst/>
              <a:cxnLst/>
              <a:rect l="l" t="t" r="r" b="b"/>
              <a:pathLst>
                <a:path w="687" h="648" extrusionOk="0">
                  <a:moveTo>
                    <a:pt x="96" y="0"/>
                  </a:moveTo>
                  <a:cubicBezTo>
                    <a:pt x="78" y="0"/>
                    <a:pt x="59" y="16"/>
                    <a:pt x="56" y="37"/>
                  </a:cubicBezTo>
                  <a:cubicBezTo>
                    <a:pt x="31" y="232"/>
                    <a:pt x="0" y="578"/>
                    <a:pt x="84" y="637"/>
                  </a:cubicBezTo>
                  <a:cubicBezTo>
                    <a:pt x="95" y="642"/>
                    <a:pt x="103" y="648"/>
                    <a:pt x="123" y="648"/>
                  </a:cubicBezTo>
                  <a:cubicBezTo>
                    <a:pt x="212" y="648"/>
                    <a:pt x="396" y="517"/>
                    <a:pt x="670" y="268"/>
                  </a:cubicBezTo>
                  <a:cubicBezTo>
                    <a:pt x="686" y="254"/>
                    <a:pt x="686" y="232"/>
                    <a:pt x="673" y="212"/>
                  </a:cubicBezTo>
                  <a:cubicBezTo>
                    <a:pt x="665" y="204"/>
                    <a:pt x="655" y="200"/>
                    <a:pt x="644" y="200"/>
                  </a:cubicBezTo>
                  <a:cubicBezTo>
                    <a:pt x="635" y="200"/>
                    <a:pt x="625" y="203"/>
                    <a:pt x="617" y="210"/>
                  </a:cubicBezTo>
                  <a:cubicBezTo>
                    <a:pt x="424" y="388"/>
                    <a:pt x="184" y="572"/>
                    <a:pt x="137" y="572"/>
                  </a:cubicBezTo>
                  <a:lnTo>
                    <a:pt x="131" y="572"/>
                  </a:lnTo>
                  <a:cubicBezTo>
                    <a:pt x="101" y="542"/>
                    <a:pt x="103" y="302"/>
                    <a:pt x="137" y="48"/>
                  </a:cubicBezTo>
                  <a:cubicBezTo>
                    <a:pt x="140" y="26"/>
                    <a:pt x="123" y="3"/>
                    <a:pt x="101" y="0"/>
                  </a:cubicBezTo>
                  <a:cubicBezTo>
                    <a:pt x="99" y="0"/>
                    <a:pt x="98" y="0"/>
                    <a:pt x="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6"/>
            <p:cNvSpPr/>
            <p:nvPr/>
          </p:nvSpPr>
          <p:spPr>
            <a:xfrm rot="631844">
              <a:off x="8186034" y="3519535"/>
              <a:ext cx="87909" cy="76193"/>
            </a:xfrm>
            <a:custGeom>
              <a:avLst/>
              <a:gdLst/>
              <a:ahLst/>
              <a:cxnLst/>
              <a:rect l="l" t="t" r="r" b="b"/>
              <a:pathLst>
                <a:path w="1253" h="1086" extrusionOk="0">
                  <a:moveTo>
                    <a:pt x="811" y="0"/>
                  </a:moveTo>
                  <a:cubicBezTo>
                    <a:pt x="508" y="0"/>
                    <a:pt x="101" y="435"/>
                    <a:pt x="101" y="435"/>
                  </a:cubicBezTo>
                  <a:cubicBezTo>
                    <a:pt x="1" y="667"/>
                    <a:pt x="308" y="1063"/>
                    <a:pt x="701" y="1085"/>
                  </a:cubicBezTo>
                  <a:cubicBezTo>
                    <a:pt x="706" y="1085"/>
                    <a:pt x="711" y="1086"/>
                    <a:pt x="716" y="1086"/>
                  </a:cubicBezTo>
                  <a:cubicBezTo>
                    <a:pt x="1098" y="1086"/>
                    <a:pt x="1252" y="251"/>
                    <a:pt x="958" y="45"/>
                  </a:cubicBezTo>
                  <a:cubicBezTo>
                    <a:pt x="914" y="13"/>
                    <a:pt x="864" y="0"/>
                    <a:pt x="8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6"/>
            <p:cNvSpPr/>
            <p:nvPr/>
          </p:nvSpPr>
          <p:spPr>
            <a:xfrm rot="631844">
              <a:off x="8209954" y="3534591"/>
              <a:ext cx="33326" cy="40903"/>
            </a:xfrm>
            <a:custGeom>
              <a:avLst/>
              <a:gdLst/>
              <a:ahLst/>
              <a:cxnLst/>
              <a:rect l="l" t="t" r="r" b="b"/>
              <a:pathLst>
                <a:path w="475" h="583" extrusionOk="0">
                  <a:moveTo>
                    <a:pt x="321" y="1"/>
                  </a:moveTo>
                  <a:cubicBezTo>
                    <a:pt x="258" y="1"/>
                    <a:pt x="191" y="38"/>
                    <a:pt x="120" y="113"/>
                  </a:cubicBezTo>
                  <a:cubicBezTo>
                    <a:pt x="1" y="247"/>
                    <a:pt x="42" y="373"/>
                    <a:pt x="76" y="434"/>
                  </a:cubicBezTo>
                  <a:cubicBezTo>
                    <a:pt x="118" y="512"/>
                    <a:pt x="201" y="574"/>
                    <a:pt x="254" y="574"/>
                  </a:cubicBezTo>
                  <a:cubicBezTo>
                    <a:pt x="257" y="574"/>
                    <a:pt x="260" y="574"/>
                    <a:pt x="268" y="582"/>
                  </a:cubicBezTo>
                  <a:cubicBezTo>
                    <a:pt x="288" y="574"/>
                    <a:pt x="307" y="554"/>
                    <a:pt x="302" y="532"/>
                  </a:cubicBezTo>
                  <a:cubicBezTo>
                    <a:pt x="299" y="514"/>
                    <a:pt x="283" y="501"/>
                    <a:pt x="263" y="501"/>
                  </a:cubicBezTo>
                  <a:cubicBezTo>
                    <a:pt x="261" y="501"/>
                    <a:pt x="259" y="501"/>
                    <a:pt x="257" y="501"/>
                  </a:cubicBezTo>
                  <a:cubicBezTo>
                    <a:pt x="240" y="498"/>
                    <a:pt x="168" y="448"/>
                    <a:pt x="134" y="373"/>
                  </a:cubicBezTo>
                  <a:cubicBezTo>
                    <a:pt x="112" y="303"/>
                    <a:pt x="126" y="233"/>
                    <a:pt x="185" y="169"/>
                  </a:cubicBezTo>
                  <a:cubicBezTo>
                    <a:pt x="235" y="114"/>
                    <a:pt x="283" y="82"/>
                    <a:pt x="318" y="82"/>
                  </a:cubicBezTo>
                  <a:cubicBezTo>
                    <a:pt x="322" y="82"/>
                    <a:pt x="326" y="82"/>
                    <a:pt x="330" y="83"/>
                  </a:cubicBezTo>
                  <a:cubicBezTo>
                    <a:pt x="369" y="86"/>
                    <a:pt x="394" y="125"/>
                    <a:pt x="394" y="127"/>
                  </a:cubicBezTo>
                  <a:cubicBezTo>
                    <a:pt x="398" y="142"/>
                    <a:pt x="410" y="150"/>
                    <a:pt x="424" y="150"/>
                  </a:cubicBezTo>
                  <a:cubicBezTo>
                    <a:pt x="432" y="150"/>
                    <a:pt x="439" y="148"/>
                    <a:pt x="447" y="144"/>
                  </a:cubicBezTo>
                  <a:cubicBezTo>
                    <a:pt x="466" y="139"/>
                    <a:pt x="475" y="113"/>
                    <a:pt x="464" y="94"/>
                  </a:cubicBezTo>
                  <a:cubicBezTo>
                    <a:pt x="464" y="91"/>
                    <a:pt x="422" y="13"/>
                    <a:pt x="341" y="2"/>
                  </a:cubicBezTo>
                  <a:cubicBezTo>
                    <a:pt x="334" y="1"/>
                    <a:pt x="328" y="1"/>
                    <a:pt x="3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6"/>
            <p:cNvSpPr/>
            <p:nvPr/>
          </p:nvSpPr>
          <p:spPr>
            <a:xfrm rot="631844">
              <a:off x="8023087" y="3606559"/>
              <a:ext cx="123761" cy="11717"/>
            </a:xfrm>
            <a:custGeom>
              <a:avLst/>
              <a:gdLst/>
              <a:ahLst/>
              <a:cxnLst/>
              <a:rect l="l" t="t" r="r" b="b"/>
              <a:pathLst>
                <a:path w="1764" h="167" extrusionOk="0">
                  <a:moveTo>
                    <a:pt x="1718" y="1"/>
                  </a:moveTo>
                  <a:cubicBezTo>
                    <a:pt x="1714" y="1"/>
                    <a:pt x="1711" y="1"/>
                    <a:pt x="1708" y="2"/>
                  </a:cubicBezTo>
                  <a:cubicBezTo>
                    <a:pt x="1704" y="6"/>
                    <a:pt x="1402" y="84"/>
                    <a:pt x="894" y="84"/>
                  </a:cubicBezTo>
                  <a:cubicBezTo>
                    <a:pt x="655" y="84"/>
                    <a:pt x="370" y="67"/>
                    <a:pt x="48" y="16"/>
                  </a:cubicBezTo>
                  <a:cubicBezTo>
                    <a:pt x="46" y="16"/>
                    <a:pt x="45" y="15"/>
                    <a:pt x="43" y="15"/>
                  </a:cubicBezTo>
                  <a:cubicBezTo>
                    <a:pt x="25" y="15"/>
                    <a:pt x="6" y="31"/>
                    <a:pt x="3" y="52"/>
                  </a:cubicBezTo>
                  <a:cubicBezTo>
                    <a:pt x="0" y="72"/>
                    <a:pt x="17" y="94"/>
                    <a:pt x="39" y="97"/>
                  </a:cubicBezTo>
                  <a:cubicBezTo>
                    <a:pt x="366" y="150"/>
                    <a:pt x="656" y="166"/>
                    <a:pt x="899" y="166"/>
                  </a:cubicBezTo>
                  <a:cubicBezTo>
                    <a:pt x="1412" y="166"/>
                    <a:pt x="1713" y="91"/>
                    <a:pt x="1730" y="80"/>
                  </a:cubicBezTo>
                  <a:cubicBezTo>
                    <a:pt x="1750" y="72"/>
                    <a:pt x="1764" y="52"/>
                    <a:pt x="1758" y="30"/>
                  </a:cubicBezTo>
                  <a:cubicBezTo>
                    <a:pt x="1751" y="13"/>
                    <a:pt x="1736" y="1"/>
                    <a:pt x="17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6"/>
            <p:cNvSpPr/>
            <p:nvPr/>
          </p:nvSpPr>
          <p:spPr>
            <a:xfrm rot="631844">
              <a:off x="8032959" y="3292989"/>
              <a:ext cx="283724" cy="185010"/>
            </a:xfrm>
            <a:custGeom>
              <a:avLst/>
              <a:gdLst/>
              <a:ahLst/>
              <a:cxnLst/>
              <a:rect l="l" t="t" r="r" b="b"/>
              <a:pathLst>
                <a:path w="4044" h="2637" extrusionOk="0">
                  <a:moveTo>
                    <a:pt x="1619" y="0"/>
                  </a:moveTo>
                  <a:cubicBezTo>
                    <a:pt x="1279" y="0"/>
                    <a:pt x="957" y="108"/>
                    <a:pt x="701" y="349"/>
                  </a:cubicBezTo>
                  <a:cubicBezTo>
                    <a:pt x="701" y="349"/>
                    <a:pt x="1" y="1002"/>
                    <a:pt x="135" y="1674"/>
                  </a:cubicBezTo>
                  <a:cubicBezTo>
                    <a:pt x="202" y="2027"/>
                    <a:pt x="2545" y="2636"/>
                    <a:pt x="3016" y="2636"/>
                  </a:cubicBezTo>
                  <a:cubicBezTo>
                    <a:pt x="3033" y="2636"/>
                    <a:pt x="3047" y="2635"/>
                    <a:pt x="3059" y="2634"/>
                  </a:cubicBezTo>
                  <a:cubicBezTo>
                    <a:pt x="3407" y="2592"/>
                    <a:pt x="4043" y="1710"/>
                    <a:pt x="3335" y="873"/>
                  </a:cubicBezTo>
                  <a:cubicBezTo>
                    <a:pt x="2879" y="337"/>
                    <a:pt x="2220" y="0"/>
                    <a:pt x="16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6"/>
            <p:cNvSpPr/>
            <p:nvPr/>
          </p:nvSpPr>
          <p:spPr>
            <a:xfrm rot="631844">
              <a:off x="8254631" y="3380649"/>
              <a:ext cx="190482" cy="146703"/>
            </a:xfrm>
            <a:custGeom>
              <a:avLst/>
              <a:gdLst/>
              <a:ahLst/>
              <a:cxnLst/>
              <a:rect l="l" t="t" r="r" b="b"/>
              <a:pathLst>
                <a:path w="2715" h="2091" extrusionOk="0">
                  <a:moveTo>
                    <a:pt x="1581" y="1"/>
                  </a:moveTo>
                  <a:cubicBezTo>
                    <a:pt x="1062" y="1"/>
                    <a:pt x="608" y="560"/>
                    <a:pt x="608" y="560"/>
                  </a:cubicBezTo>
                  <a:cubicBezTo>
                    <a:pt x="1" y="1430"/>
                    <a:pt x="796" y="2090"/>
                    <a:pt x="1573" y="2090"/>
                  </a:cubicBezTo>
                  <a:cubicBezTo>
                    <a:pt x="1667" y="2090"/>
                    <a:pt x="1761" y="2081"/>
                    <a:pt x="1852" y="2060"/>
                  </a:cubicBezTo>
                  <a:cubicBezTo>
                    <a:pt x="2700" y="1874"/>
                    <a:pt x="2714" y="699"/>
                    <a:pt x="2036" y="166"/>
                  </a:cubicBezTo>
                  <a:cubicBezTo>
                    <a:pt x="1885" y="47"/>
                    <a:pt x="1731" y="1"/>
                    <a:pt x="15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6"/>
            <p:cNvSpPr/>
            <p:nvPr/>
          </p:nvSpPr>
          <p:spPr>
            <a:xfrm rot="631844">
              <a:off x="8082874" y="3318348"/>
              <a:ext cx="81315" cy="101450"/>
            </a:xfrm>
            <a:custGeom>
              <a:avLst/>
              <a:gdLst/>
              <a:ahLst/>
              <a:cxnLst/>
              <a:rect l="l" t="t" r="r" b="b"/>
              <a:pathLst>
                <a:path w="1159" h="1446" extrusionOk="0">
                  <a:moveTo>
                    <a:pt x="1117" y="1"/>
                  </a:moveTo>
                  <a:cubicBezTo>
                    <a:pt x="1094" y="1"/>
                    <a:pt x="584" y="17"/>
                    <a:pt x="291" y="469"/>
                  </a:cubicBezTo>
                  <a:cubicBezTo>
                    <a:pt x="1" y="918"/>
                    <a:pt x="87" y="1396"/>
                    <a:pt x="90" y="1415"/>
                  </a:cubicBezTo>
                  <a:cubicBezTo>
                    <a:pt x="95" y="1432"/>
                    <a:pt x="109" y="1446"/>
                    <a:pt x="129" y="1446"/>
                  </a:cubicBezTo>
                  <a:cubicBezTo>
                    <a:pt x="132" y="1446"/>
                    <a:pt x="132" y="1446"/>
                    <a:pt x="140" y="1443"/>
                  </a:cubicBezTo>
                  <a:cubicBezTo>
                    <a:pt x="160" y="1440"/>
                    <a:pt x="174" y="1418"/>
                    <a:pt x="171" y="1398"/>
                  </a:cubicBezTo>
                  <a:cubicBezTo>
                    <a:pt x="171" y="1390"/>
                    <a:pt x="84" y="932"/>
                    <a:pt x="358" y="511"/>
                  </a:cubicBezTo>
                  <a:cubicBezTo>
                    <a:pt x="628" y="95"/>
                    <a:pt x="1114" y="79"/>
                    <a:pt x="1119" y="79"/>
                  </a:cubicBezTo>
                  <a:cubicBezTo>
                    <a:pt x="1139" y="79"/>
                    <a:pt x="1158" y="59"/>
                    <a:pt x="1158" y="37"/>
                  </a:cubicBezTo>
                  <a:cubicBezTo>
                    <a:pt x="1158" y="17"/>
                    <a:pt x="1139" y="3"/>
                    <a:pt x="1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6"/>
            <p:cNvSpPr/>
            <p:nvPr/>
          </p:nvSpPr>
          <p:spPr>
            <a:xfrm rot="631844">
              <a:off x="8133954" y="3339473"/>
              <a:ext cx="47849" cy="97732"/>
            </a:xfrm>
            <a:custGeom>
              <a:avLst/>
              <a:gdLst/>
              <a:ahLst/>
              <a:cxnLst/>
              <a:rect l="l" t="t" r="r" b="b"/>
              <a:pathLst>
                <a:path w="682" h="1393" extrusionOk="0">
                  <a:moveTo>
                    <a:pt x="636" y="1"/>
                  </a:moveTo>
                  <a:cubicBezTo>
                    <a:pt x="633" y="1"/>
                    <a:pt x="629" y="1"/>
                    <a:pt x="626" y="3"/>
                  </a:cubicBezTo>
                  <a:cubicBezTo>
                    <a:pt x="9" y="131"/>
                    <a:pt x="1" y="1303"/>
                    <a:pt x="1" y="1350"/>
                  </a:cubicBezTo>
                  <a:cubicBezTo>
                    <a:pt x="1" y="1375"/>
                    <a:pt x="23" y="1392"/>
                    <a:pt x="42" y="1392"/>
                  </a:cubicBezTo>
                  <a:cubicBezTo>
                    <a:pt x="65" y="1392"/>
                    <a:pt x="82" y="1375"/>
                    <a:pt x="82" y="1350"/>
                  </a:cubicBezTo>
                  <a:cubicBezTo>
                    <a:pt x="82" y="1342"/>
                    <a:pt x="87" y="198"/>
                    <a:pt x="642" y="81"/>
                  </a:cubicBezTo>
                  <a:cubicBezTo>
                    <a:pt x="665" y="75"/>
                    <a:pt x="681" y="53"/>
                    <a:pt x="673" y="34"/>
                  </a:cubicBezTo>
                  <a:cubicBezTo>
                    <a:pt x="668" y="15"/>
                    <a:pt x="653" y="1"/>
                    <a:pt x="6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6"/>
            <p:cNvSpPr/>
            <p:nvPr/>
          </p:nvSpPr>
          <p:spPr>
            <a:xfrm rot="631844">
              <a:off x="8188456" y="3358093"/>
              <a:ext cx="25959" cy="101661"/>
            </a:xfrm>
            <a:custGeom>
              <a:avLst/>
              <a:gdLst/>
              <a:ahLst/>
              <a:cxnLst/>
              <a:rect l="l" t="t" r="r" b="b"/>
              <a:pathLst>
                <a:path w="370" h="1449" extrusionOk="0">
                  <a:moveTo>
                    <a:pt x="327" y="1"/>
                  </a:moveTo>
                  <a:cubicBezTo>
                    <a:pt x="305" y="1"/>
                    <a:pt x="291" y="17"/>
                    <a:pt x="285" y="37"/>
                  </a:cubicBezTo>
                  <a:cubicBezTo>
                    <a:pt x="196" y="788"/>
                    <a:pt x="6" y="1390"/>
                    <a:pt x="4" y="1396"/>
                  </a:cubicBezTo>
                  <a:cubicBezTo>
                    <a:pt x="1" y="1418"/>
                    <a:pt x="12" y="1438"/>
                    <a:pt x="31" y="1446"/>
                  </a:cubicBezTo>
                  <a:cubicBezTo>
                    <a:pt x="34" y="1449"/>
                    <a:pt x="43" y="1449"/>
                    <a:pt x="45" y="1449"/>
                  </a:cubicBezTo>
                  <a:cubicBezTo>
                    <a:pt x="59" y="1449"/>
                    <a:pt x="76" y="1438"/>
                    <a:pt x="82" y="1421"/>
                  </a:cubicBezTo>
                  <a:cubicBezTo>
                    <a:pt x="84" y="1413"/>
                    <a:pt x="271" y="807"/>
                    <a:pt x="366" y="46"/>
                  </a:cubicBezTo>
                  <a:cubicBezTo>
                    <a:pt x="369" y="26"/>
                    <a:pt x="352" y="4"/>
                    <a:pt x="333" y="1"/>
                  </a:cubicBezTo>
                  <a:cubicBezTo>
                    <a:pt x="331" y="1"/>
                    <a:pt x="329" y="1"/>
                    <a:pt x="3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6"/>
            <p:cNvSpPr/>
            <p:nvPr/>
          </p:nvSpPr>
          <p:spPr>
            <a:xfrm rot="631844">
              <a:off x="8233167" y="3367960"/>
              <a:ext cx="39991" cy="114289"/>
            </a:xfrm>
            <a:custGeom>
              <a:avLst/>
              <a:gdLst/>
              <a:ahLst/>
              <a:cxnLst/>
              <a:rect l="l" t="t" r="r" b="b"/>
              <a:pathLst>
                <a:path w="570" h="1629" extrusionOk="0">
                  <a:moveTo>
                    <a:pt x="156" y="0"/>
                  </a:moveTo>
                  <a:cubicBezTo>
                    <a:pt x="153" y="0"/>
                    <a:pt x="149" y="1"/>
                    <a:pt x="146" y="2"/>
                  </a:cubicBezTo>
                  <a:cubicBezTo>
                    <a:pt x="126" y="10"/>
                    <a:pt x="115" y="35"/>
                    <a:pt x="121" y="55"/>
                  </a:cubicBezTo>
                  <a:cubicBezTo>
                    <a:pt x="126" y="66"/>
                    <a:pt x="478" y="1126"/>
                    <a:pt x="20" y="1558"/>
                  </a:cubicBezTo>
                  <a:cubicBezTo>
                    <a:pt x="3" y="1572"/>
                    <a:pt x="1" y="1597"/>
                    <a:pt x="17" y="1614"/>
                  </a:cubicBezTo>
                  <a:cubicBezTo>
                    <a:pt x="23" y="1625"/>
                    <a:pt x="34" y="1628"/>
                    <a:pt x="45" y="1628"/>
                  </a:cubicBezTo>
                  <a:cubicBezTo>
                    <a:pt x="56" y="1628"/>
                    <a:pt x="65" y="1623"/>
                    <a:pt x="76" y="1614"/>
                  </a:cubicBezTo>
                  <a:cubicBezTo>
                    <a:pt x="570" y="1146"/>
                    <a:pt x="215" y="71"/>
                    <a:pt x="199" y="27"/>
                  </a:cubicBezTo>
                  <a:cubicBezTo>
                    <a:pt x="192" y="11"/>
                    <a:pt x="173" y="0"/>
                    <a:pt x="1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6"/>
            <p:cNvSpPr/>
            <p:nvPr/>
          </p:nvSpPr>
          <p:spPr>
            <a:xfrm rot="631844">
              <a:off x="8327266" y="3412614"/>
              <a:ext cx="67984" cy="23994"/>
            </a:xfrm>
            <a:custGeom>
              <a:avLst/>
              <a:gdLst/>
              <a:ahLst/>
              <a:cxnLst/>
              <a:rect l="l" t="t" r="r" b="b"/>
              <a:pathLst>
                <a:path w="969" h="342" extrusionOk="0">
                  <a:moveTo>
                    <a:pt x="567" y="1"/>
                  </a:moveTo>
                  <a:cubicBezTo>
                    <a:pt x="280" y="1"/>
                    <a:pt x="25" y="261"/>
                    <a:pt x="15" y="274"/>
                  </a:cubicBezTo>
                  <a:cubicBezTo>
                    <a:pt x="1" y="288"/>
                    <a:pt x="1" y="313"/>
                    <a:pt x="17" y="330"/>
                  </a:cubicBezTo>
                  <a:cubicBezTo>
                    <a:pt x="26" y="339"/>
                    <a:pt x="34" y="341"/>
                    <a:pt x="45" y="341"/>
                  </a:cubicBezTo>
                  <a:cubicBezTo>
                    <a:pt x="56" y="341"/>
                    <a:pt x="68" y="339"/>
                    <a:pt x="76" y="327"/>
                  </a:cubicBezTo>
                  <a:cubicBezTo>
                    <a:pt x="81" y="325"/>
                    <a:pt x="320" y="76"/>
                    <a:pt x="569" y="76"/>
                  </a:cubicBezTo>
                  <a:cubicBezTo>
                    <a:pt x="576" y="76"/>
                    <a:pt x="583" y="76"/>
                    <a:pt x="589" y="76"/>
                  </a:cubicBezTo>
                  <a:cubicBezTo>
                    <a:pt x="704" y="88"/>
                    <a:pt x="807" y="146"/>
                    <a:pt x="893" y="258"/>
                  </a:cubicBezTo>
                  <a:cubicBezTo>
                    <a:pt x="902" y="268"/>
                    <a:pt x="914" y="274"/>
                    <a:pt x="927" y="274"/>
                  </a:cubicBezTo>
                  <a:cubicBezTo>
                    <a:pt x="935" y="274"/>
                    <a:pt x="943" y="271"/>
                    <a:pt x="949" y="266"/>
                  </a:cubicBezTo>
                  <a:cubicBezTo>
                    <a:pt x="966" y="252"/>
                    <a:pt x="969" y="227"/>
                    <a:pt x="955" y="210"/>
                  </a:cubicBezTo>
                  <a:cubicBezTo>
                    <a:pt x="851" y="76"/>
                    <a:pt x="729" y="7"/>
                    <a:pt x="589" y="1"/>
                  </a:cubicBezTo>
                  <a:cubicBezTo>
                    <a:pt x="582" y="1"/>
                    <a:pt x="575" y="1"/>
                    <a:pt x="5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6"/>
            <p:cNvSpPr/>
            <p:nvPr/>
          </p:nvSpPr>
          <p:spPr>
            <a:xfrm rot="631844">
              <a:off x="8325043" y="3444182"/>
              <a:ext cx="88190" cy="22732"/>
            </a:xfrm>
            <a:custGeom>
              <a:avLst/>
              <a:gdLst/>
              <a:ahLst/>
              <a:cxnLst/>
              <a:rect l="l" t="t" r="r" b="b"/>
              <a:pathLst>
                <a:path w="1257" h="324" extrusionOk="0">
                  <a:moveTo>
                    <a:pt x="1213" y="0"/>
                  </a:moveTo>
                  <a:cubicBezTo>
                    <a:pt x="1199" y="0"/>
                    <a:pt x="1182" y="11"/>
                    <a:pt x="1175" y="28"/>
                  </a:cubicBezTo>
                  <a:cubicBezTo>
                    <a:pt x="1123" y="197"/>
                    <a:pt x="910" y="246"/>
                    <a:pt x="685" y="246"/>
                  </a:cubicBezTo>
                  <a:cubicBezTo>
                    <a:pt x="386" y="246"/>
                    <a:pt x="63" y="161"/>
                    <a:pt x="57" y="159"/>
                  </a:cubicBezTo>
                  <a:cubicBezTo>
                    <a:pt x="54" y="158"/>
                    <a:pt x="51" y="158"/>
                    <a:pt x="48" y="158"/>
                  </a:cubicBezTo>
                  <a:cubicBezTo>
                    <a:pt x="31" y="158"/>
                    <a:pt x="14" y="171"/>
                    <a:pt x="9" y="187"/>
                  </a:cubicBezTo>
                  <a:cubicBezTo>
                    <a:pt x="1" y="210"/>
                    <a:pt x="15" y="229"/>
                    <a:pt x="37" y="237"/>
                  </a:cubicBezTo>
                  <a:cubicBezTo>
                    <a:pt x="62" y="243"/>
                    <a:pt x="372" y="324"/>
                    <a:pt x="676" y="324"/>
                  </a:cubicBezTo>
                  <a:cubicBezTo>
                    <a:pt x="933" y="324"/>
                    <a:pt x="1184" y="265"/>
                    <a:pt x="1251" y="53"/>
                  </a:cubicBezTo>
                  <a:cubicBezTo>
                    <a:pt x="1256" y="34"/>
                    <a:pt x="1245" y="9"/>
                    <a:pt x="1226" y="3"/>
                  </a:cubicBezTo>
                  <a:cubicBezTo>
                    <a:pt x="1222" y="1"/>
                    <a:pt x="1218" y="0"/>
                    <a:pt x="12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6"/>
            <p:cNvSpPr/>
            <p:nvPr/>
          </p:nvSpPr>
          <p:spPr>
            <a:xfrm rot="631844">
              <a:off x="8319499" y="3473861"/>
              <a:ext cx="67774" cy="38798"/>
            </a:xfrm>
            <a:custGeom>
              <a:avLst/>
              <a:gdLst/>
              <a:ahLst/>
              <a:cxnLst/>
              <a:rect l="l" t="t" r="r" b="b"/>
              <a:pathLst>
                <a:path w="966" h="553" extrusionOk="0">
                  <a:moveTo>
                    <a:pt x="47" y="1"/>
                  </a:moveTo>
                  <a:cubicBezTo>
                    <a:pt x="41" y="1"/>
                    <a:pt x="34" y="2"/>
                    <a:pt x="28" y="6"/>
                  </a:cubicBezTo>
                  <a:cubicBezTo>
                    <a:pt x="6" y="11"/>
                    <a:pt x="0" y="36"/>
                    <a:pt x="11" y="59"/>
                  </a:cubicBezTo>
                  <a:cubicBezTo>
                    <a:pt x="20" y="75"/>
                    <a:pt x="237" y="491"/>
                    <a:pt x="555" y="547"/>
                  </a:cubicBezTo>
                  <a:cubicBezTo>
                    <a:pt x="575" y="550"/>
                    <a:pt x="600" y="552"/>
                    <a:pt x="625" y="552"/>
                  </a:cubicBezTo>
                  <a:cubicBezTo>
                    <a:pt x="737" y="552"/>
                    <a:pt x="851" y="505"/>
                    <a:pt x="949" y="402"/>
                  </a:cubicBezTo>
                  <a:cubicBezTo>
                    <a:pt x="966" y="388"/>
                    <a:pt x="966" y="365"/>
                    <a:pt x="952" y="346"/>
                  </a:cubicBezTo>
                  <a:cubicBezTo>
                    <a:pt x="944" y="337"/>
                    <a:pt x="934" y="333"/>
                    <a:pt x="923" y="333"/>
                  </a:cubicBezTo>
                  <a:cubicBezTo>
                    <a:pt x="914" y="333"/>
                    <a:pt x="904" y="336"/>
                    <a:pt x="896" y="343"/>
                  </a:cubicBezTo>
                  <a:cubicBezTo>
                    <a:pt x="804" y="428"/>
                    <a:pt x="711" y="471"/>
                    <a:pt x="617" y="471"/>
                  </a:cubicBezTo>
                  <a:cubicBezTo>
                    <a:pt x="599" y="471"/>
                    <a:pt x="582" y="469"/>
                    <a:pt x="564" y="466"/>
                  </a:cubicBezTo>
                  <a:cubicBezTo>
                    <a:pt x="285" y="416"/>
                    <a:pt x="84" y="25"/>
                    <a:pt x="81" y="22"/>
                  </a:cubicBezTo>
                  <a:cubicBezTo>
                    <a:pt x="75" y="9"/>
                    <a:pt x="62" y="1"/>
                    <a:pt x="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6"/>
            <p:cNvSpPr/>
            <p:nvPr/>
          </p:nvSpPr>
          <p:spPr>
            <a:xfrm rot="631844">
              <a:off x="7700006" y="3258148"/>
              <a:ext cx="169785" cy="172592"/>
            </a:xfrm>
            <a:custGeom>
              <a:avLst/>
              <a:gdLst/>
              <a:ahLst/>
              <a:cxnLst/>
              <a:rect l="l" t="t" r="r" b="b"/>
              <a:pathLst>
                <a:path w="2420" h="2460" extrusionOk="0">
                  <a:moveTo>
                    <a:pt x="1278" y="1"/>
                  </a:moveTo>
                  <a:cubicBezTo>
                    <a:pt x="996" y="1"/>
                    <a:pt x="40" y="1798"/>
                    <a:pt x="40" y="1798"/>
                  </a:cubicBezTo>
                  <a:cubicBezTo>
                    <a:pt x="1" y="1954"/>
                    <a:pt x="896" y="2459"/>
                    <a:pt x="1091" y="2459"/>
                  </a:cubicBezTo>
                  <a:cubicBezTo>
                    <a:pt x="1287" y="2459"/>
                    <a:pt x="2419" y="724"/>
                    <a:pt x="2400" y="565"/>
                  </a:cubicBezTo>
                  <a:cubicBezTo>
                    <a:pt x="2383" y="409"/>
                    <a:pt x="1563" y="40"/>
                    <a:pt x="1287" y="1"/>
                  </a:cubicBezTo>
                  <a:cubicBezTo>
                    <a:pt x="1284" y="1"/>
                    <a:pt x="1281" y="1"/>
                    <a:pt x="12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6"/>
            <p:cNvSpPr/>
            <p:nvPr/>
          </p:nvSpPr>
          <p:spPr>
            <a:xfrm rot="631844">
              <a:off x="7699425" y="3255490"/>
              <a:ext cx="173293" cy="178345"/>
            </a:xfrm>
            <a:custGeom>
              <a:avLst/>
              <a:gdLst/>
              <a:ahLst/>
              <a:cxnLst/>
              <a:rect l="l" t="t" r="r" b="b"/>
              <a:pathLst>
                <a:path w="2470" h="2542" extrusionOk="0">
                  <a:moveTo>
                    <a:pt x="1291" y="84"/>
                  </a:moveTo>
                  <a:cubicBezTo>
                    <a:pt x="1291" y="84"/>
                    <a:pt x="1292" y="84"/>
                    <a:pt x="1292" y="84"/>
                  </a:cubicBezTo>
                  <a:cubicBezTo>
                    <a:pt x="1599" y="126"/>
                    <a:pt x="2355" y="500"/>
                    <a:pt x="2369" y="614"/>
                  </a:cubicBezTo>
                  <a:cubicBezTo>
                    <a:pt x="2371" y="804"/>
                    <a:pt x="1247" y="2444"/>
                    <a:pt x="1099" y="2461"/>
                  </a:cubicBezTo>
                  <a:cubicBezTo>
                    <a:pt x="946" y="2461"/>
                    <a:pt x="271" y="2096"/>
                    <a:pt x="112" y="1900"/>
                  </a:cubicBezTo>
                  <a:cubicBezTo>
                    <a:pt x="92" y="1872"/>
                    <a:pt x="84" y="1858"/>
                    <a:pt x="84" y="1850"/>
                  </a:cubicBezTo>
                  <a:cubicBezTo>
                    <a:pt x="452" y="1162"/>
                    <a:pt x="1095" y="84"/>
                    <a:pt x="1291" y="84"/>
                  </a:cubicBezTo>
                  <a:close/>
                  <a:moveTo>
                    <a:pt x="1289" y="0"/>
                  </a:moveTo>
                  <a:cubicBezTo>
                    <a:pt x="991" y="0"/>
                    <a:pt x="173" y="1513"/>
                    <a:pt x="11" y="1817"/>
                  </a:cubicBezTo>
                  <a:cubicBezTo>
                    <a:pt x="11" y="1819"/>
                    <a:pt x="9" y="1825"/>
                    <a:pt x="9" y="1828"/>
                  </a:cubicBezTo>
                  <a:cubicBezTo>
                    <a:pt x="0" y="1861"/>
                    <a:pt x="11" y="1898"/>
                    <a:pt x="48" y="1942"/>
                  </a:cubicBezTo>
                  <a:cubicBezTo>
                    <a:pt x="215" y="2160"/>
                    <a:pt x="918" y="2542"/>
                    <a:pt x="1099" y="2542"/>
                  </a:cubicBezTo>
                  <a:cubicBezTo>
                    <a:pt x="1136" y="2542"/>
                    <a:pt x="1191" y="2522"/>
                    <a:pt x="1331" y="2363"/>
                  </a:cubicBezTo>
                  <a:cubicBezTo>
                    <a:pt x="1694" y="1953"/>
                    <a:pt x="2469" y="759"/>
                    <a:pt x="2450" y="603"/>
                  </a:cubicBezTo>
                  <a:cubicBezTo>
                    <a:pt x="2424" y="408"/>
                    <a:pt x="1554" y="40"/>
                    <a:pt x="1303" y="3"/>
                  </a:cubicBezTo>
                  <a:cubicBezTo>
                    <a:pt x="1297" y="0"/>
                    <a:pt x="1295" y="0"/>
                    <a:pt x="12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6"/>
            <p:cNvSpPr/>
            <p:nvPr/>
          </p:nvSpPr>
          <p:spPr>
            <a:xfrm rot="631844">
              <a:off x="7697726" y="3410520"/>
              <a:ext cx="28835" cy="12208"/>
            </a:xfrm>
            <a:custGeom>
              <a:avLst/>
              <a:gdLst/>
              <a:ahLst/>
              <a:cxnLst/>
              <a:rect l="l" t="t" r="r" b="b"/>
              <a:pathLst>
                <a:path w="411" h="174" extrusionOk="0">
                  <a:moveTo>
                    <a:pt x="0" y="1"/>
                  </a:moveTo>
                  <a:lnTo>
                    <a:pt x="411" y="174"/>
                  </a:lnTo>
                  <a:cubicBezTo>
                    <a:pt x="196" y="20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6"/>
            <p:cNvSpPr/>
            <p:nvPr/>
          </p:nvSpPr>
          <p:spPr>
            <a:xfrm rot="631844">
              <a:off x="7694588" y="3407575"/>
              <a:ext cx="35150" cy="17891"/>
            </a:xfrm>
            <a:custGeom>
              <a:avLst/>
              <a:gdLst/>
              <a:ahLst/>
              <a:cxnLst/>
              <a:rect l="l" t="t" r="r" b="b"/>
              <a:pathLst>
                <a:path w="501" h="255" extrusionOk="0">
                  <a:moveTo>
                    <a:pt x="45" y="1"/>
                  </a:moveTo>
                  <a:cubicBezTo>
                    <a:pt x="23" y="1"/>
                    <a:pt x="9" y="14"/>
                    <a:pt x="4" y="34"/>
                  </a:cubicBezTo>
                  <a:cubicBezTo>
                    <a:pt x="1" y="59"/>
                    <a:pt x="18" y="76"/>
                    <a:pt x="40" y="82"/>
                  </a:cubicBezTo>
                  <a:cubicBezTo>
                    <a:pt x="43" y="82"/>
                    <a:pt x="227" y="101"/>
                    <a:pt x="430" y="249"/>
                  </a:cubicBezTo>
                  <a:cubicBezTo>
                    <a:pt x="436" y="252"/>
                    <a:pt x="444" y="255"/>
                    <a:pt x="456" y="255"/>
                  </a:cubicBezTo>
                  <a:cubicBezTo>
                    <a:pt x="470" y="255"/>
                    <a:pt x="483" y="252"/>
                    <a:pt x="489" y="241"/>
                  </a:cubicBezTo>
                  <a:cubicBezTo>
                    <a:pt x="500" y="224"/>
                    <a:pt x="497" y="199"/>
                    <a:pt x="478" y="185"/>
                  </a:cubicBezTo>
                  <a:cubicBezTo>
                    <a:pt x="260" y="26"/>
                    <a:pt x="59" y="1"/>
                    <a:pt x="51" y="1"/>
                  </a:cubicBezTo>
                  <a:cubicBezTo>
                    <a:pt x="49" y="1"/>
                    <a:pt x="47" y="1"/>
                    <a:pt x="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16"/>
            <p:cNvSpPr/>
            <p:nvPr/>
          </p:nvSpPr>
          <p:spPr>
            <a:xfrm rot="631844">
              <a:off x="7628080" y="3286815"/>
              <a:ext cx="134916" cy="85103"/>
            </a:xfrm>
            <a:custGeom>
              <a:avLst/>
              <a:gdLst/>
              <a:ahLst/>
              <a:cxnLst/>
              <a:rect l="l" t="t" r="r" b="b"/>
              <a:pathLst>
                <a:path w="1923" h="1213" extrusionOk="0">
                  <a:moveTo>
                    <a:pt x="1229" y="0"/>
                  </a:moveTo>
                  <a:cubicBezTo>
                    <a:pt x="931" y="0"/>
                    <a:pt x="667" y="96"/>
                    <a:pt x="667" y="96"/>
                  </a:cubicBezTo>
                  <a:cubicBezTo>
                    <a:pt x="209" y="238"/>
                    <a:pt x="0" y="868"/>
                    <a:pt x="170" y="1117"/>
                  </a:cubicBezTo>
                  <a:cubicBezTo>
                    <a:pt x="215" y="1185"/>
                    <a:pt x="328" y="1213"/>
                    <a:pt x="468" y="1213"/>
                  </a:cubicBezTo>
                  <a:cubicBezTo>
                    <a:pt x="839" y="1213"/>
                    <a:pt x="1405" y="1022"/>
                    <a:pt x="1423" y="910"/>
                  </a:cubicBezTo>
                  <a:cubicBezTo>
                    <a:pt x="1448" y="757"/>
                    <a:pt x="907" y="695"/>
                    <a:pt x="907" y="695"/>
                  </a:cubicBezTo>
                  <a:cubicBezTo>
                    <a:pt x="907" y="695"/>
                    <a:pt x="1649" y="567"/>
                    <a:pt x="1682" y="497"/>
                  </a:cubicBezTo>
                  <a:cubicBezTo>
                    <a:pt x="1713" y="428"/>
                    <a:pt x="1169" y="322"/>
                    <a:pt x="1169" y="322"/>
                  </a:cubicBezTo>
                  <a:cubicBezTo>
                    <a:pt x="1169" y="322"/>
                    <a:pt x="1922" y="143"/>
                    <a:pt x="1523" y="37"/>
                  </a:cubicBezTo>
                  <a:cubicBezTo>
                    <a:pt x="1427" y="10"/>
                    <a:pt x="1326" y="0"/>
                    <a:pt x="12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16"/>
            <p:cNvSpPr/>
            <p:nvPr/>
          </p:nvSpPr>
          <p:spPr>
            <a:xfrm rot="631844">
              <a:off x="7752870" y="3297326"/>
              <a:ext cx="76053" cy="75772"/>
            </a:xfrm>
            <a:custGeom>
              <a:avLst/>
              <a:gdLst/>
              <a:ahLst/>
              <a:cxnLst/>
              <a:rect l="l" t="t" r="r" b="b"/>
              <a:pathLst>
                <a:path w="1084" h="1080" extrusionOk="0">
                  <a:moveTo>
                    <a:pt x="542" y="0"/>
                  </a:moveTo>
                  <a:cubicBezTo>
                    <a:pt x="243" y="0"/>
                    <a:pt x="1" y="240"/>
                    <a:pt x="1" y="542"/>
                  </a:cubicBezTo>
                  <a:cubicBezTo>
                    <a:pt x="1" y="840"/>
                    <a:pt x="243" y="1080"/>
                    <a:pt x="542" y="1080"/>
                  </a:cubicBezTo>
                  <a:cubicBezTo>
                    <a:pt x="840" y="1080"/>
                    <a:pt x="1083" y="840"/>
                    <a:pt x="1083" y="542"/>
                  </a:cubicBezTo>
                  <a:cubicBezTo>
                    <a:pt x="1083" y="240"/>
                    <a:pt x="840" y="0"/>
                    <a:pt x="542" y="0"/>
                  </a:cubicBezTo>
                  <a:close/>
                </a:path>
              </a:pathLst>
            </a:custGeom>
            <a:solidFill>
              <a:srgbClr val="F4C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6"/>
            <p:cNvSpPr/>
            <p:nvPr/>
          </p:nvSpPr>
          <p:spPr>
            <a:xfrm rot="631844">
              <a:off x="7780081" y="3312687"/>
              <a:ext cx="16698" cy="23223"/>
            </a:xfrm>
            <a:custGeom>
              <a:avLst/>
              <a:gdLst/>
              <a:ahLst/>
              <a:cxnLst/>
              <a:rect l="l" t="t" r="r" b="b"/>
              <a:pathLst>
                <a:path w="238" h="331" extrusionOk="0">
                  <a:moveTo>
                    <a:pt x="189" y="0"/>
                  </a:moveTo>
                  <a:cubicBezTo>
                    <a:pt x="176" y="0"/>
                    <a:pt x="164" y="7"/>
                    <a:pt x="157" y="21"/>
                  </a:cubicBezTo>
                  <a:lnTo>
                    <a:pt x="12" y="266"/>
                  </a:lnTo>
                  <a:cubicBezTo>
                    <a:pt x="1" y="288"/>
                    <a:pt x="3" y="314"/>
                    <a:pt x="26" y="322"/>
                  </a:cubicBezTo>
                  <a:cubicBezTo>
                    <a:pt x="31" y="327"/>
                    <a:pt x="40" y="330"/>
                    <a:pt x="45" y="330"/>
                  </a:cubicBezTo>
                  <a:cubicBezTo>
                    <a:pt x="56" y="330"/>
                    <a:pt x="70" y="322"/>
                    <a:pt x="81" y="308"/>
                  </a:cubicBezTo>
                  <a:lnTo>
                    <a:pt x="227" y="60"/>
                  </a:lnTo>
                  <a:cubicBezTo>
                    <a:pt x="238" y="40"/>
                    <a:pt x="235" y="15"/>
                    <a:pt x="213" y="7"/>
                  </a:cubicBezTo>
                  <a:cubicBezTo>
                    <a:pt x="205" y="3"/>
                    <a:pt x="197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6"/>
            <p:cNvSpPr/>
            <p:nvPr/>
          </p:nvSpPr>
          <p:spPr>
            <a:xfrm rot="631844">
              <a:off x="7789677" y="3323782"/>
              <a:ext cx="19224" cy="24696"/>
            </a:xfrm>
            <a:custGeom>
              <a:avLst/>
              <a:gdLst/>
              <a:ahLst/>
              <a:cxnLst/>
              <a:rect l="l" t="t" r="r" b="b"/>
              <a:pathLst>
                <a:path w="274" h="352" extrusionOk="0">
                  <a:moveTo>
                    <a:pt x="228" y="0"/>
                  </a:moveTo>
                  <a:cubicBezTo>
                    <a:pt x="216" y="0"/>
                    <a:pt x="203" y="7"/>
                    <a:pt x="193" y="19"/>
                  </a:cubicBezTo>
                  <a:lnTo>
                    <a:pt x="14" y="290"/>
                  </a:lnTo>
                  <a:cubicBezTo>
                    <a:pt x="0" y="306"/>
                    <a:pt x="6" y="332"/>
                    <a:pt x="22" y="346"/>
                  </a:cubicBezTo>
                  <a:cubicBezTo>
                    <a:pt x="31" y="348"/>
                    <a:pt x="42" y="351"/>
                    <a:pt x="48" y="351"/>
                  </a:cubicBezTo>
                  <a:cubicBezTo>
                    <a:pt x="62" y="351"/>
                    <a:pt x="73" y="346"/>
                    <a:pt x="78" y="334"/>
                  </a:cubicBezTo>
                  <a:lnTo>
                    <a:pt x="260" y="64"/>
                  </a:lnTo>
                  <a:cubicBezTo>
                    <a:pt x="274" y="47"/>
                    <a:pt x="268" y="22"/>
                    <a:pt x="248" y="8"/>
                  </a:cubicBezTo>
                  <a:cubicBezTo>
                    <a:pt x="242" y="3"/>
                    <a:pt x="235" y="0"/>
                    <a:pt x="2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6"/>
            <p:cNvSpPr/>
            <p:nvPr/>
          </p:nvSpPr>
          <p:spPr>
            <a:xfrm rot="631844">
              <a:off x="7760753" y="3331607"/>
              <a:ext cx="40412" cy="28134"/>
            </a:xfrm>
            <a:custGeom>
              <a:avLst/>
              <a:gdLst/>
              <a:ahLst/>
              <a:cxnLst/>
              <a:rect l="l" t="t" r="r" b="b"/>
              <a:pathLst>
                <a:path w="576" h="401" extrusionOk="0">
                  <a:moveTo>
                    <a:pt x="71" y="0"/>
                  </a:moveTo>
                  <a:cubicBezTo>
                    <a:pt x="59" y="0"/>
                    <a:pt x="48" y="5"/>
                    <a:pt x="40" y="16"/>
                  </a:cubicBezTo>
                  <a:cubicBezTo>
                    <a:pt x="37" y="18"/>
                    <a:pt x="1" y="60"/>
                    <a:pt x="9" y="122"/>
                  </a:cubicBezTo>
                  <a:cubicBezTo>
                    <a:pt x="12" y="191"/>
                    <a:pt x="62" y="261"/>
                    <a:pt x="146" y="331"/>
                  </a:cubicBezTo>
                  <a:cubicBezTo>
                    <a:pt x="205" y="381"/>
                    <a:pt x="266" y="401"/>
                    <a:pt x="322" y="401"/>
                  </a:cubicBezTo>
                  <a:cubicBezTo>
                    <a:pt x="428" y="401"/>
                    <a:pt x="517" y="331"/>
                    <a:pt x="562" y="281"/>
                  </a:cubicBezTo>
                  <a:cubicBezTo>
                    <a:pt x="576" y="261"/>
                    <a:pt x="573" y="239"/>
                    <a:pt x="556" y="225"/>
                  </a:cubicBezTo>
                  <a:cubicBezTo>
                    <a:pt x="549" y="219"/>
                    <a:pt x="540" y="216"/>
                    <a:pt x="531" y="216"/>
                  </a:cubicBezTo>
                  <a:cubicBezTo>
                    <a:pt x="520" y="216"/>
                    <a:pt x="508" y="221"/>
                    <a:pt x="500" y="230"/>
                  </a:cubicBezTo>
                  <a:cubicBezTo>
                    <a:pt x="498" y="236"/>
                    <a:pt x="427" y="321"/>
                    <a:pt x="327" y="321"/>
                  </a:cubicBezTo>
                  <a:cubicBezTo>
                    <a:pt x="287" y="321"/>
                    <a:pt x="243" y="307"/>
                    <a:pt x="196" y="269"/>
                  </a:cubicBezTo>
                  <a:cubicBezTo>
                    <a:pt x="43" y="144"/>
                    <a:pt x="96" y="71"/>
                    <a:pt x="99" y="66"/>
                  </a:cubicBezTo>
                  <a:cubicBezTo>
                    <a:pt x="113" y="49"/>
                    <a:pt x="113" y="24"/>
                    <a:pt x="96" y="10"/>
                  </a:cubicBezTo>
                  <a:cubicBezTo>
                    <a:pt x="89" y="4"/>
                    <a:pt x="80" y="0"/>
                    <a:pt x="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6"/>
            <p:cNvSpPr/>
            <p:nvPr/>
          </p:nvSpPr>
          <p:spPr>
            <a:xfrm rot="631844">
              <a:off x="7759071" y="3367094"/>
              <a:ext cx="146913" cy="110992"/>
            </a:xfrm>
            <a:custGeom>
              <a:avLst/>
              <a:gdLst/>
              <a:ahLst/>
              <a:cxnLst/>
              <a:rect l="l" t="t" r="r" b="b"/>
              <a:pathLst>
                <a:path w="2094" h="1582" extrusionOk="0">
                  <a:moveTo>
                    <a:pt x="580" y="1"/>
                  </a:moveTo>
                  <a:cubicBezTo>
                    <a:pt x="68" y="1"/>
                    <a:pt x="944" y="488"/>
                    <a:pt x="944" y="488"/>
                  </a:cubicBezTo>
                  <a:cubicBezTo>
                    <a:pt x="944" y="488"/>
                    <a:pt x="632" y="317"/>
                    <a:pt x="381" y="317"/>
                  </a:cubicBezTo>
                  <a:cubicBezTo>
                    <a:pt x="298" y="317"/>
                    <a:pt x="222" y="335"/>
                    <a:pt x="166" y="385"/>
                  </a:cubicBezTo>
                  <a:cubicBezTo>
                    <a:pt x="63" y="477"/>
                    <a:pt x="657" y="826"/>
                    <a:pt x="657" y="826"/>
                  </a:cubicBezTo>
                  <a:cubicBezTo>
                    <a:pt x="657" y="826"/>
                    <a:pt x="234" y="633"/>
                    <a:pt x="78" y="633"/>
                  </a:cubicBezTo>
                  <a:cubicBezTo>
                    <a:pt x="23" y="633"/>
                    <a:pt x="1" y="656"/>
                    <a:pt x="41" y="720"/>
                  </a:cubicBezTo>
                  <a:cubicBezTo>
                    <a:pt x="187" y="959"/>
                    <a:pt x="678" y="1581"/>
                    <a:pt x="1062" y="1581"/>
                  </a:cubicBezTo>
                  <a:cubicBezTo>
                    <a:pt x="1082" y="1581"/>
                    <a:pt x="1101" y="1580"/>
                    <a:pt x="1120" y="1576"/>
                  </a:cubicBezTo>
                  <a:cubicBezTo>
                    <a:pt x="1511" y="1512"/>
                    <a:pt x="2094" y="1479"/>
                    <a:pt x="1924" y="1063"/>
                  </a:cubicBezTo>
                  <a:cubicBezTo>
                    <a:pt x="1924" y="1063"/>
                    <a:pt x="1502" y="56"/>
                    <a:pt x="643" y="3"/>
                  </a:cubicBezTo>
                  <a:cubicBezTo>
                    <a:pt x="620" y="2"/>
                    <a:pt x="599" y="1"/>
                    <a:pt x="5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6"/>
            <p:cNvSpPr/>
            <p:nvPr/>
          </p:nvSpPr>
          <p:spPr>
            <a:xfrm rot="631844">
              <a:off x="7809944" y="3388535"/>
              <a:ext cx="31993" cy="16137"/>
            </a:xfrm>
            <a:custGeom>
              <a:avLst/>
              <a:gdLst/>
              <a:ahLst/>
              <a:cxnLst/>
              <a:rect l="l" t="t" r="r" b="b"/>
              <a:pathLst>
                <a:path w="456" h="230" extrusionOk="0">
                  <a:moveTo>
                    <a:pt x="1" y="0"/>
                  </a:moveTo>
                  <a:lnTo>
                    <a:pt x="456" y="229"/>
                  </a:lnTo>
                  <a:cubicBezTo>
                    <a:pt x="397" y="184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6"/>
            <p:cNvSpPr/>
            <p:nvPr/>
          </p:nvSpPr>
          <p:spPr>
            <a:xfrm rot="631844">
              <a:off x="7806865" y="3385716"/>
              <a:ext cx="38026" cy="21679"/>
            </a:xfrm>
            <a:custGeom>
              <a:avLst/>
              <a:gdLst/>
              <a:ahLst/>
              <a:cxnLst/>
              <a:rect l="l" t="t" r="r" b="b"/>
              <a:pathLst>
                <a:path w="542" h="309" extrusionOk="0">
                  <a:moveTo>
                    <a:pt x="44" y="1"/>
                  </a:moveTo>
                  <a:cubicBezTo>
                    <a:pt x="30" y="1"/>
                    <a:pt x="15" y="9"/>
                    <a:pt x="9" y="24"/>
                  </a:cubicBezTo>
                  <a:cubicBezTo>
                    <a:pt x="0" y="43"/>
                    <a:pt x="9" y="65"/>
                    <a:pt x="28" y="77"/>
                  </a:cubicBezTo>
                  <a:cubicBezTo>
                    <a:pt x="179" y="146"/>
                    <a:pt x="433" y="266"/>
                    <a:pt x="472" y="297"/>
                  </a:cubicBezTo>
                  <a:cubicBezTo>
                    <a:pt x="477" y="303"/>
                    <a:pt x="486" y="308"/>
                    <a:pt x="497" y="308"/>
                  </a:cubicBezTo>
                  <a:cubicBezTo>
                    <a:pt x="511" y="308"/>
                    <a:pt x="519" y="300"/>
                    <a:pt x="528" y="289"/>
                  </a:cubicBezTo>
                  <a:cubicBezTo>
                    <a:pt x="542" y="272"/>
                    <a:pt x="539" y="247"/>
                    <a:pt x="519" y="233"/>
                  </a:cubicBezTo>
                  <a:cubicBezTo>
                    <a:pt x="461" y="188"/>
                    <a:pt x="101" y="24"/>
                    <a:pt x="59" y="4"/>
                  </a:cubicBezTo>
                  <a:cubicBezTo>
                    <a:pt x="55" y="2"/>
                    <a:pt x="50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6"/>
            <p:cNvSpPr/>
            <p:nvPr/>
          </p:nvSpPr>
          <p:spPr>
            <a:xfrm rot="631844">
              <a:off x="7785401" y="3407370"/>
              <a:ext cx="30940" cy="18241"/>
            </a:xfrm>
            <a:custGeom>
              <a:avLst/>
              <a:gdLst/>
              <a:ahLst/>
              <a:cxnLst/>
              <a:rect l="l" t="t" r="r" b="b"/>
              <a:pathLst>
                <a:path w="441" h="260" extrusionOk="0">
                  <a:moveTo>
                    <a:pt x="0" y="1"/>
                  </a:moveTo>
                  <a:lnTo>
                    <a:pt x="441" y="260"/>
                  </a:lnTo>
                  <a:cubicBezTo>
                    <a:pt x="374" y="168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6"/>
            <p:cNvSpPr/>
            <p:nvPr/>
          </p:nvSpPr>
          <p:spPr>
            <a:xfrm rot="631844">
              <a:off x="7782288" y="3404287"/>
              <a:ext cx="37255" cy="23924"/>
            </a:xfrm>
            <a:custGeom>
              <a:avLst/>
              <a:gdLst/>
              <a:ahLst/>
              <a:cxnLst/>
              <a:rect l="l" t="t" r="r" b="b"/>
              <a:pathLst>
                <a:path w="531" h="341" extrusionOk="0">
                  <a:moveTo>
                    <a:pt x="46" y="1"/>
                  </a:moveTo>
                  <a:cubicBezTo>
                    <a:pt x="31" y="1"/>
                    <a:pt x="15" y="8"/>
                    <a:pt x="9" y="25"/>
                  </a:cubicBezTo>
                  <a:cubicBezTo>
                    <a:pt x="0" y="42"/>
                    <a:pt x="9" y="67"/>
                    <a:pt x="28" y="75"/>
                  </a:cubicBezTo>
                  <a:cubicBezTo>
                    <a:pt x="168" y="139"/>
                    <a:pt x="408" y="265"/>
                    <a:pt x="455" y="324"/>
                  </a:cubicBezTo>
                  <a:cubicBezTo>
                    <a:pt x="461" y="335"/>
                    <a:pt x="472" y="340"/>
                    <a:pt x="486" y="340"/>
                  </a:cubicBezTo>
                  <a:cubicBezTo>
                    <a:pt x="497" y="340"/>
                    <a:pt x="503" y="340"/>
                    <a:pt x="505" y="332"/>
                  </a:cubicBezTo>
                  <a:cubicBezTo>
                    <a:pt x="528" y="318"/>
                    <a:pt x="530" y="293"/>
                    <a:pt x="516" y="276"/>
                  </a:cubicBezTo>
                  <a:cubicBezTo>
                    <a:pt x="444" y="178"/>
                    <a:pt x="98" y="19"/>
                    <a:pt x="59" y="3"/>
                  </a:cubicBezTo>
                  <a:cubicBezTo>
                    <a:pt x="55" y="1"/>
                    <a:pt x="51" y="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6"/>
            <p:cNvSpPr/>
            <p:nvPr/>
          </p:nvSpPr>
          <p:spPr>
            <a:xfrm rot="631844">
              <a:off x="7686462" y="3311367"/>
              <a:ext cx="32554" cy="4210"/>
            </a:xfrm>
            <a:custGeom>
              <a:avLst/>
              <a:gdLst/>
              <a:ahLst/>
              <a:cxnLst/>
              <a:rect l="l" t="t" r="r" b="b"/>
              <a:pathLst>
                <a:path w="464" h="60" extrusionOk="0">
                  <a:moveTo>
                    <a:pt x="413" y="0"/>
                  </a:moveTo>
                  <a:cubicBezTo>
                    <a:pt x="265" y="0"/>
                    <a:pt x="1" y="59"/>
                    <a:pt x="1" y="59"/>
                  </a:cubicBezTo>
                  <a:lnTo>
                    <a:pt x="464" y="3"/>
                  </a:lnTo>
                  <a:cubicBezTo>
                    <a:pt x="449" y="1"/>
                    <a:pt x="432" y="0"/>
                    <a:pt x="4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6"/>
            <p:cNvSpPr/>
            <p:nvPr/>
          </p:nvSpPr>
          <p:spPr>
            <a:xfrm rot="631844">
              <a:off x="7683155" y="3308598"/>
              <a:ext cx="38798" cy="9822"/>
            </a:xfrm>
            <a:custGeom>
              <a:avLst/>
              <a:gdLst/>
              <a:ahLst/>
              <a:cxnLst/>
              <a:rect l="l" t="t" r="r" b="b"/>
              <a:pathLst>
                <a:path w="553" h="140" extrusionOk="0">
                  <a:moveTo>
                    <a:pt x="450" y="1"/>
                  </a:moveTo>
                  <a:cubicBezTo>
                    <a:pt x="299" y="1"/>
                    <a:pt x="51" y="57"/>
                    <a:pt x="39" y="59"/>
                  </a:cubicBezTo>
                  <a:cubicBezTo>
                    <a:pt x="20" y="67"/>
                    <a:pt x="0" y="90"/>
                    <a:pt x="9" y="109"/>
                  </a:cubicBezTo>
                  <a:cubicBezTo>
                    <a:pt x="11" y="126"/>
                    <a:pt x="28" y="140"/>
                    <a:pt x="48" y="140"/>
                  </a:cubicBezTo>
                  <a:cubicBezTo>
                    <a:pt x="48" y="140"/>
                    <a:pt x="50" y="140"/>
                    <a:pt x="56" y="137"/>
                  </a:cubicBezTo>
                  <a:cubicBezTo>
                    <a:pt x="138" y="120"/>
                    <a:pt x="344" y="78"/>
                    <a:pt x="458" y="78"/>
                  </a:cubicBezTo>
                  <a:cubicBezTo>
                    <a:pt x="475" y="78"/>
                    <a:pt x="490" y="79"/>
                    <a:pt x="502" y="81"/>
                  </a:cubicBezTo>
                  <a:cubicBezTo>
                    <a:pt x="504" y="82"/>
                    <a:pt x="506" y="82"/>
                    <a:pt x="508" y="82"/>
                  </a:cubicBezTo>
                  <a:cubicBezTo>
                    <a:pt x="528" y="82"/>
                    <a:pt x="545" y="69"/>
                    <a:pt x="550" y="51"/>
                  </a:cubicBezTo>
                  <a:cubicBezTo>
                    <a:pt x="553" y="28"/>
                    <a:pt x="539" y="9"/>
                    <a:pt x="516" y="6"/>
                  </a:cubicBezTo>
                  <a:cubicBezTo>
                    <a:pt x="498" y="2"/>
                    <a:pt x="476" y="1"/>
                    <a:pt x="4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6"/>
            <p:cNvSpPr/>
            <p:nvPr/>
          </p:nvSpPr>
          <p:spPr>
            <a:xfrm rot="631844">
              <a:off x="7678479" y="3332777"/>
              <a:ext cx="31993" cy="8840"/>
            </a:xfrm>
            <a:custGeom>
              <a:avLst/>
              <a:gdLst/>
              <a:ahLst/>
              <a:cxnLst/>
              <a:rect l="l" t="t" r="r" b="b"/>
              <a:pathLst>
                <a:path w="456" h="126" extrusionOk="0">
                  <a:moveTo>
                    <a:pt x="455" y="0"/>
                  </a:moveTo>
                  <a:cubicBezTo>
                    <a:pt x="455" y="0"/>
                    <a:pt x="81" y="78"/>
                    <a:pt x="0" y="126"/>
                  </a:cubicBezTo>
                  <a:lnTo>
                    <a:pt x="45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6"/>
            <p:cNvSpPr/>
            <p:nvPr/>
          </p:nvSpPr>
          <p:spPr>
            <a:xfrm rot="631844">
              <a:off x="7675549" y="3329864"/>
              <a:ext cx="38237" cy="14523"/>
            </a:xfrm>
            <a:custGeom>
              <a:avLst/>
              <a:gdLst/>
              <a:ahLst/>
              <a:cxnLst/>
              <a:rect l="l" t="t" r="r" b="b"/>
              <a:pathLst>
                <a:path w="545" h="207" extrusionOk="0">
                  <a:moveTo>
                    <a:pt x="494" y="0"/>
                  </a:moveTo>
                  <a:cubicBezTo>
                    <a:pt x="493" y="0"/>
                    <a:pt x="491" y="0"/>
                    <a:pt x="489" y="1"/>
                  </a:cubicBezTo>
                  <a:cubicBezTo>
                    <a:pt x="447" y="9"/>
                    <a:pt x="107" y="84"/>
                    <a:pt x="26" y="129"/>
                  </a:cubicBezTo>
                  <a:cubicBezTo>
                    <a:pt x="9" y="140"/>
                    <a:pt x="1" y="165"/>
                    <a:pt x="12" y="185"/>
                  </a:cubicBezTo>
                  <a:cubicBezTo>
                    <a:pt x="17" y="199"/>
                    <a:pt x="31" y="207"/>
                    <a:pt x="45" y="207"/>
                  </a:cubicBezTo>
                  <a:cubicBezTo>
                    <a:pt x="54" y="207"/>
                    <a:pt x="59" y="201"/>
                    <a:pt x="68" y="199"/>
                  </a:cubicBezTo>
                  <a:cubicBezTo>
                    <a:pt x="121" y="168"/>
                    <a:pt x="360" y="112"/>
                    <a:pt x="506" y="81"/>
                  </a:cubicBezTo>
                  <a:cubicBezTo>
                    <a:pt x="528" y="73"/>
                    <a:pt x="545" y="54"/>
                    <a:pt x="539" y="31"/>
                  </a:cubicBezTo>
                  <a:cubicBezTo>
                    <a:pt x="531" y="13"/>
                    <a:pt x="514" y="0"/>
                    <a:pt x="4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6"/>
            <p:cNvSpPr/>
            <p:nvPr/>
          </p:nvSpPr>
          <p:spPr>
            <a:xfrm rot="631844">
              <a:off x="7914571" y="3734998"/>
              <a:ext cx="56057" cy="59285"/>
            </a:xfrm>
            <a:custGeom>
              <a:avLst/>
              <a:gdLst/>
              <a:ahLst/>
              <a:cxnLst/>
              <a:rect l="l" t="t" r="r" b="b"/>
              <a:pathLst>
                <a:path w="799" h="845" extrusionOk="0">
                  <a:moveTo>
                    <a:pt x="494" y="0"/>
                  </a:moveTo>
                  <a:cubicBezTo>
                    <a:pt x="489" y="0"/>
                    <a:pt x="483" y="2"/>
                    <a:pt x="478" y="4"/>
                  </a:cubicBezTo>
                  <a:cubicBezTo>
                    <a:pt x="461" y="10"/>
                    <a:pt x="447" y="35"/>
                    <a:pt x="458" y="55"/>
                  </a:cubicBezTo>
                  <a:cubicBezTo>
                    <a:pt x="561" y="306"/>
                    <a:pt x="670" y="691"/>
                    <a:pt x="575" y="758"/>
                  </a:cubicBezTo>
                  <a:cubicBezTo>
                    <a:pt x="568" y="762"/>
                    <a:pt x="556" y="767"/>
                    <a:pt x="538" y="767"/>
                  </a:cubicBezTo>
                  <a:cubicBezTo>
                    <a:pt x="479" y="767"/>
                    <a:pt x="350" y="720"/>
                    <a:pt x="70" y="479"/>
                  </a:cubicBezTo>
                  <a:cubicBezTo>
                    <a:pt x="62" y="472"/>
                    <a:pt x="52" y="469"/>
                    <a:pt x="43" y="469"/>
                  </a:cubicBezTo>
                  <a:cubicBezTo>
                    <a:pt x="32" y="469"/>
                    <a:pt x="22" y="473"/>
                    <a:pt x="14" y="482"/>
                  </a:cubicBezTo>
                  <a:cubicBezTo>
                    <a:pt x="0" y="498"/>
                    <a:pt x="0" y="523"/>
                    <a:pt x="17" y="537"/>
                  </a:cubicBezTo>
                  <a:cubicBezTo>
                    <a:pt x="254" y="741"/>
                    <a:pt x="425" y="844"/>
                    <a:pt x="536" y="844"/>
                  </a:cubicBezTo>
                  <a:cubicBezTo>
                    <a:pt x="570" y="844"/>
                    <a:pt x="597" y="836"/>
                    <a:pt x="625" y="819"/>
                  </a:cubicBezTo>
                  <a:cubicBezTo>
                    <a:pt x="798" y="694"/>
                    <a:pt x="575" y="136"/>
                    <a:pt x="531" y="24"/>
                  </a:cubicBezTo>
                  <a:cubicBezTo>
                    <a:pt x="524" y="11"/>
                    <a:pt x="510" y="0"/>
                    <a:pt x="4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6"/>
            <p:cNvSpPr/>
            <p:nvPr/>
          </p:nvSpPr>
          <p:spPr>
            <a:xfrm rot="631844">
              <a:off x="7707443" y="3581324"/>
              <a:ext cx="32203" cy="43920"/>
            </a:xfrm>
            <a:custGeom>
              <a:avLst/>
              <a:gdLst/>
              <a:ahLst/>
              <a:cxnLst/>
              <a:rect l="l" t="t" r="r" b="b"/>
              <a:pathLst>
                <a:path w="459" h="626" extrusionOk="0">
                  <a:moveTo>
                    <a:pt x="413" y="0"/>
                  </a:moveTo>
                  <a:cubicBezTo>
                    <a:pt x="404" y="0"/>
                    <a:pt x="396" y="3"/>
                    <a:pt x="388" y="9"/>
                  </a:cubicBezTo>
                  <a:cubicBezTo>
                    <a:pt x="374" y="18"/>
                    <a:pt x="20" y="294"/>
                    <a:pt x="1" y="584"/>
                  </a:cubicBezTo>
                  <a:cubicBezTo>
                    <a:pt x="1" y="603"/>
                    <a:pt x="17" y="623"/>
                    <a:pt x="40" y="626"/>
                  </a:cubicBezTo>
                  <a:lnTo>
                    <a:pt x="42" y="626"/>
                  </a:lnTo>
                  <a:cubicBezTo>
                    <a:pt x="68" y="626"/>
                    <a:pt x="82" y="612"/>
                    <a:pt x="82" y="587"/>
                  </a:cubicBezTo>
                  <a:cubicBezTo>
                    <a:pt x="98" y="336"/>
                    <a:pt x="433" y="73"/>
                    <a:pt x="436" y="71"/>
                  </a:cubicBezTo>
                  <a:cubicBezTo>
                    <a:pt x="453" y="57"/>
                    <a:pt x="458" y="32"/>
                    <a:pt x="444" y="15"/>
                  </a:cubicBezTo>
                  <a:cubicBezTo>
                    <a:pt x="436" y="5"/>
                    <a:pt x="425" y="0"/>
                    <a:pt x="4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6"/>
            <p:cNvSpPr/>
            <p:nvPr/>
          </p:nvSpPr>
          <p:spPr>
            <a:xfrm rot="631844">
              <a:off x="7830304" y="3625716"/>
              <a:ext cx="65459" cy="116605"/>
            </a:xfrm>
            <a:custGeom>
              <a:avLst/>
              <a:gdLst/>
              <a:ahLst/>
              <a:cxnLst/>
              <a:rect l="l" t="t" r="r" b="b"/>
              <a:pathLst>
                <a:path w="933" h="1662" extrusionOk="0">
                  <a:moveTo>
                    <a:pt x="45" y="0"/>
                  </a:moveTo>
                  <a:cubicBezTo>
                    <a:pt x="40" y="0"/>
                    <a:pt x="36" y="1"/>
                    <a:pt x="31" y="2"/>
                  </a:cubicBezTo>
                  <a:cubicBezTo>
                    <a:pt x="12" y="10"/>
                    <a:pt x="0" y="33"/>
                    <a:pt x="9" y="55"/>
                  </a:cubicBezTo>
                  <a:cubicBezTo>
                    <a:pt x="25" y="97"/>
                    <a:pt x="388" y="1101"/>
                    <a:pt x="854" y="1648"/>
                  </a:cubicBezTo>
                  <a:cubicBezTo>
                    <a:pt x="862" y="1656"/>
                    <a:pt x="876" y="1662"/>
                    <a:pt x="888" y="1662"/>
                  </a:cubicBezTo>
                  <a:cubicBezTo>
                    <a:pt x="896" y="1662"/>
                    <a:pt x="904" y="1659"/>
                    <a:pt x="915" y="1651"/>
                  </a:cubicBezTo>
                  <a:cubicBezTo>
                    <a:pt x="932" y="1637"/>
                    <a:pt x="932" y="1614"/>
                    <a:pt x="918" y="1595"/>
                  </a:cubicBezTo>
                  <a:cubicBezTo>
                    <a:pt x="458" y="1059"/>
                    <a:pt x="87" y="38"/>
                    <a:pt x="84" y="27"/>
                  </a:cubicBezTo>
                  <a:cubicBezTo>
                    <a:pt x="80" y="9"/>
                    <a:pt x="63" y="0"/>
                    <a:pt x="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6"/>
            <p:cNvSpPr/>
            <p:nvPr/>
          </p:nvSpPr>
          <p:spPr>
            <a:xfrm rot="631844">
              <a:off x="7864633" y="3930896"/>
              <a:ext cx="260431" cy="34729"/>
            </a:xfrm>
            <a:custGeom>
              <a:avLst/>
              <a:gdLst/>
              <a:ahLst/>
              <a:cxnLst/>
              <a:rect l="l" t="t" r="r" b="b"/>
              <a:pathLst>
                <a:path w="3712" h="495" extrusionOk="0">
                  <a:moveTo>
                    <a:pt x="1460" y="1"/>
                  </a:moveTo>
                  <a:cubicBezTo>
                    <a:pt x="1397" y="1"/>
                    <a:pt x="1336" y="16"/>
                    <a:pt x="1276" y="51"/>
                  </a:cubicBezTo>
                  <a:cubicBezTo>
                    <a:pt x="970" y="233"/>
                    <a:pt x="724" y="290"/>
                    <a:pt x="536" y="290"/>
                  </a:cubicBezTo>
                  <a:cubicBezTo>
                    <a:pt x="238" y="290"/>
                    <a:pt x="87" y="147"/>
                    <a:pt x="76" y="135"/>
                  </a:cubicBezTo>
                  <a:cubicBezTo>
                    <a:pt x="69" y="126"/>
                    <a:pt x="60" y="122"/>
                    <a:pt x="49" y="122"/>
                  </a:cubicBezTo>
                  <a:cubicBezTo>
                    <a:pt x="39" y="122"/>
                    <a:pt x="29" y="126"/>
                    <a:pt x="20" y="135"/>
                  </a:cubicBezTo>
                  <a:cubicBezTo>
                    <a:pt x="1" y="149"/>
                    <a:pt x="1" y="174"/>
                    <a:pt x="20" y="191"/>
                  </a:cubicBezTo>
                  <a:cubicBezTo>
                    <a:pt x="31" y="205"/>
                    <a:pt x="202" y="372"/>
                    <a:pt x="537" y="372"/>
                  </a:cubicBezTo>
                  <a:cubicBezTo>
                    <a:pt x="738" y="372"/>
                    <a:pt x="998" y="311"/>
                    <a:pt x="1318" y="121"/>
                  </a:cubicBezTo>
                  <a:cubicBezTo>
                    <a:pt x="1363" y="94"/>
                    <a:pt x="1410" y="83"/>
                    <a:pt x="1461" y="83"/>
                  </a:cubicBezTo>
                  <a:cubicBezTo>
                    <a:pt x="1586" y="83"/>
                    <a:pt x="1729" y="153"/>
                    <a:pt x="1898" y="238"/>
                  </a:cubicBezTo>
                  <a:cubicBezTo>
                    <a:pt x="2135" y="355"/>
                    <a:pt x="2423" y="495"/>
                    <a:pt x="2777" y="495"/>
                  </a:cubicBezTo>
                  <a:cubicBezTo>
                    <a:pt x="3039" y="495"/>
                    <a:pt x="3340" y="419"/>
                    <a:pt x="3683" y="199"/>
                  </a:cubicBezTo>
                  <a:cubicBezTo>
                    <a:pt x="3706" y="188"/>
                    <a:pt x="3711" y="163"/>
                    <a:pt x="3697" y="143"/>
                  </a:cubicBezTo>
                  <a:cubicBezTo>
                    <a:pt x="3689" y="129"/>
                    <a:pt x="3676" y="122"/>
                    <a:pt x="3664" y="122"/>
                  </a:cubicBezTo>
                  <a:cubicBezTo>
                    <a:pt x="3656" y="122"/>
                    <a:pt x="3649" y="124"/>
                    <a:pt x="3642" y="129"/>
                  </a:cubicBezTo>
                  <a:cubicBezTo>
                    <a:pt x="3308" y="340"/>
                    <a:pt x="3023" y="415"/>
                    <a:pt x="2775" y="415"/>
                  </a:cubicBezTo>
                  <a:cubicBezTo>
                    <a:pt x="2442" y="415"/>
                    <a:pt x="2172" y="281"/>
                    <a:pt x="1934" y="163"/>
                  </a:cubicBezTo>
                  <a:cubicBezTo>
                    <a:pt x="1761" y="79"/>
                    <a:pt x="1606" y="1"/>
                    <a:pt x="14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16"/>
            <p:cNvSpPr/>
            <p:nvPr/>
          </p:nvSpPr>
          <p:spPr>
            <a:xfrm rot="631844">
              <a:off x="8158471" y="3886081"/>
              <a:ext cx="71492" cy="73457"/>
            </a:xfrm>
            <a:custGeom>
              <a:avLst/>
              <a:gdLst/>
              <a:ahLst/>
              <a:cxnLst/>
              <a:rect l="l" t="t" r="r" b="b"/>
              <a:pathLst>
                <a:path w="1019" h="1047" extrusionOk="0">
                  <a:moveTo>
                    <a:pt x="695" y="82"/>
                  </a:moveTo>
                  <a:cubicBezTo>
                    <a:pt x="787" y="115"/>
                    <a:pt x="879" y="227"/>
                    <a:pt x="918" y="277"/>
                  </a:cubicBezTo>
                  <a:cubicBezTo>
                    <a:pt x="656" y="603"/>
                    <a:pt x="357" y="946"/>
                    <a:pt x="290" y="963"/>
                  </a:cubicBezTo>
                  <a:cubicBezTo>
                    <a:pt x="271" y="963"/>
                    <a:pt x="234" y="944"/>
                    <a:pt x="190" y="891"/>
                  </a:cubicBezTo>
                  <a:cubicBezTo>
                    <a:pt x="126" y="813"/>
                    <a:pt x="89" y="715"/>
                    <a:pt x="95" y="656"/>
                  </a:cubicBezTo>
                  <a:cubicBezTo>
                    <a:pt x="326" y="375"/>
                    <a:pt x="608" y="82"/>
                    <a:pt x="695" y="82"/>
                  </a:cubicBezTo>
                  <a:close/>
                  <a:moveTo>
                    <a:pt x="698" y="1"/>
                  </a:moveTo>
                  <a:cubicBezTo>
                    <a:pt x="536" y="1"/>
                    <a:pt x="112" y="514"/>
                    <a:pt x="34" y="617"/>
                  </a:cubicBezTo>
                  <a:cubicBezTo>
                    <a:pt x="25" y="623"/>
                    <a:pt x="25" y="628"/>
                    <a:pt x="22" y="637"/>
                  </a:cubicBezTo>
                  <a:cubicBezTo>
                    <a:pt x="0" y="729"/>
                    <a:pt x="64" y="860"/>
                    <a:pt x="131" y="944"/>
                  </a:cubicBezTo>
                  <a:cubicBezTo>
                    <a:pt x="162" y="980"/>
                    <a:pt x="223" y="1047"/>
                    <a:pt x="293" y="1047"/>
                  </a:cubicBezTo>
                  <a:cubicBezTo>
                    <a:pt x="399" y="1047"/>
                    <a:pt x="781" y="581"/>
                    <a:pt x="1004" y="305"/>
                  </a:cubicBezTo>
                  <a:cubicBezTo>
                    <a:pt x="1018" y="291"/>
                    <a:pt x="1018" y="269"/>
                    <a:pt x="1010" y="255"/>
                  </a:cubicBezTo>
                  <a:cubicBezTo>
                    <a:pt x="1002" y="249"/>
                    <a:pt x="870" y="65"/>
                    <a:pt x="731" y="9"/>
                  </a:cubicBezTo>
                  <a:cubicBezTo>
                    <a:pt x="720" y="4"/>
                    <a:pt x="709" y="1"/>
                    <a:pt x="6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16"/>
            <p:cNvSpPr/>
            <p:nvPr/>
          </p:nvSpPr>
          <p:spPr>
            <a:xfrm rot="631844">
              <a:off x="8389819" y="3603412"/>
              <a:ext cx="70159" cy="98223"/>
            </a:xfrm>
            <a:custGeom>
              <a:avLst/>
              <a:gdLst/>
              <a:ahLst/>
              <a:cxnLst/>
              <a:rect l="l" t="t" r="r" b="b"/>
              <a:pathLst>
                <a:path w="1000" h="1400" extrusionOk="0">
                  <a:moveTo>
                    <a:pt x="601" y="0"/>
                  </a:moveTo>
                  <a:cubicBezTo>
                    <a:pt x="468" y="0"/>
                    <a:pt x="330" y="88"/>
                    <a:pt x="218" y="239"/>
                  </a:cubicBezTo>
                  <a:cubicBezTo>
                    <a:pt x="1" y="535"/>
                    <a:pt x="179" y="1330"/>
                    <a:pt x="188" y="1366"/>
                  </a:cubicBezTo>
                  <a:cubicBezTo>
                    <a:pt x="190" y="1383"/>
                    <a:pt x="207" y="1397"/>
                    <a:pt x="224" y="1397"/>
                  </a:cubicBezTo>
                  <a:cubicBezTo>
                    <a:pt x="230" y="1397"/>
                    <a:pt x="232" y="1397"/>
                    <a:pt x="232" y="1399"/>
                  </a:cubicBezTo>
                  <a:cubicBezTo>
                    <a:pt x="252" y="1394"/>
                    <a:pt x="271" y="1371"/>
                    <a:pt x="263" y="1352"/>
                  </a:cubicBezTo>
                  <a:cubicBezTo>
                    <a:pt x="263" y="1344"/>
                    <a:pt x="90" y="560"/>
                    <a:pt x="285" y="292"/>
                  </a:cubicBezTo>
                  <a:cubicBezTo>
                    <a:pt x="379" y="160"/>
                    <a:pt x="498" y="86"/>
                    <a:pt x="605" y="86"/>
                  </a:cubicBezTo>
                  <a:cubicBezTo>
                    <a:pt x="616" y="86"/>
                    <a:pt x="626" y="87"/>
                    <a:pt x="637" y="88"/>
                  </a:cubicBezTo>
                  <a:cubicBezTo>
                    <a:pt x="726" y="102"/>
                    <a:pt x="796" y="180"/>
                    <a:pt x="835" y="306"/>
                  </a:cubicBezTo>
                  <a:cubicBezTo>
                    <a:pt x="921" y="579"/>
                    <a:pt x="807" y="1053"/>
                    <a:pt x="693" y="1187"/>
                  </a:cubicBezTo>
                  <a:cubicBezTo>
                    <a:pt x="677" y="1203"/>
                    <a:pt x="660" y="1216"/>
                    <a:pt x="650" y="1216"/>
                  </a:cubicBezTo>
                  <a:cubicBezTo>
                    <a:pt x="650" y="1216"/>
                    <a:pt x="649" y="1215"/>
                    <a:pt x="648" y="1215"/>
                  </a:cubicBezTo>
                  <a:cubicBezTo>
                    <a:pt x="573" y="1201"/>
                    <a:pt x="536" y="855"/>
                    <a:pt x="550" y="551"/>
                  </a:cubicBezTo>
                  <a:cubicBezTo>
                    <a:pt x="550" y="532"/>
                    <a:pt x="531" y="509"/>
                    <a:pt x="511" y="509"/>
                  </a:cubicBezTo>
                  <a:cubicBezTo>
                    <a:pt x="486" y="509"/>
                    <a:pt x="469" y="529"/>
                    <a:pt x="469" y="548"/>
                  </a:cubicBezTo>
                  <a:cubicBezTo>
                    <a:pt x="461" y="716"/>
                    <a:pt x="456" y="1260"/>
                    <a:pt x="634" y="1291"/>
                  </a:cubicBezTo>
                  <a:cubicBezTo>
                    <a:pt x="639" y="1291"/>
                    <a:pt x="644" y="1292"/>
                    <a:pt x="649" y="1292"/>
                  </a:cubicBezTo>
                  <a:cubicBezTo>
                    <a:pt x="676" y="1292"/>
                    <a:pt x="712" y="1279"/>
                    <a:pt x="751" y="1235"/>
                  </a:cubicBezTo>
                  <a:cubicBezTo>
                    <a:pt x="891" y="1076"/>
                    <a:pt x="1000" y="562"/>
                    <a:pt x="913" y="278"/>
                  </a:cubicBezTo>
                  <a:cubicBezTo>
                    <a:pt x="866" y="124"/>
                    <a:pt x="774" y="24"/>
                    <a:pt x="651" y="4"/>
                  </a:cubicBezTo>
                  <a:cubicBezTo>
                    <a:pt x="634" y="2"/>
                    <a:pt x="618" y="0"/>
                    <a:pt x="6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16"/>
            <p:cNvSpPr/>
            <p:nvPr/>
          </p:nvSpPr>
          <p:spPr>
            <a:xfrm rot="631844">
              <a:off x="7823347" y="3833838"/>
              <a:ext cx="56829" cy="40061"/>
            </a:xfrm>
            <a:custGeom>
              <a:avLst/>
              <a:gdLst/>
              <a:ahLst/>
              <a:cxnLst/>
              <a:rect l="l" t="t" r="r" b="b"/>
              <a:pathLst>
                <a:path w="810" h="571" extrusionOk="0">
                  <a:moveTo>
                    <a:pt x="151" y="85"/>
                  </a:moveTo>
                  <a:cubicBezTo>
                    <a:pt x="388" y="119"/>
                    <a:pt x="639" y="160"/>
                    <a:pt x="701" y="183"/>
                  </a:cubicBezTo>
                  <a:cubicBezTo>
                    <a:pt x="701" y="230"/>
                    <a:pt x="653" y="364"/>
                    <a:pt x="606" y="487"/>
                  </a:cubicBezTo>
                  <a:cubicBezTo>
                    <a:pt x="388" y="464"/>
                    <a:pt x="143" y="423"/>
                    <a:pt x="112" y="403"/>
                  </a:cubicBezTo>
                  <a:cubicBezTo>
                    <a:pt x="98" y="370"/>
                    <a:pt x="117" y="222"/>
                    <a:pt x="151" y="85"/>
                  </a:cubicBezTo>
                  <a:close/>
                  <a:moveTo>
                    <a:pt x="117" y="1"/>
                  </a:moveTo>
                  <a:cubicBezTo>
                    <a:pt x="98" y="1"/>
                    <a:pt x="83" y="14"/>
                    <a:pt x="76" y="32"/>
                  </a:cubicBezTo>
                  <a:cubicBezTo>
                    <a:pt x="48" y="160"/>
                    <a:pt x="0" y="389"/>
                    <a:pt x="45" y="448"/>
                  </a:cubicBezTo>
                  <a:cubicBezTo>
                    <a:pt x="87" y="503"/>
                    <a:pt x="382" y="545"/>
                    <a:pt x="628" y="570"/>
                  </a:cubicBezTo>
                  <a:lnTo>
                    <a:pt x="631" y="570"/>
                  </a:lnTo>
                  <a:cubicBezTo>
                    <a:pt x="648" y="570"/>
                    <a:pt x="667" y="559"/>
                    <a:pt x="670" y="545"/>
                  </a:cubicBezTo>
                  <a:cubicBezTo>
                    <a:pt x="809" y="191"/>
                    <a:pt x="781" y="155"/>
                    <a:pt x="770" y="138"/>
                  </a:cubicBezTo>
                  <a:cubicBezTo>
                    <a:pt x="759" y="121"/>
                    <a:pt x="731" y="79"/>
                    <a:pt x="123" y="1"/>
                  </a:cubicBezTo>
                  <a:cubicBezTo>
                    <a:pt x="121" y="1"/>
                    <a:pt x="119" y="1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16"/>
            <p:cNvSpPr/>
            <p:nvPr/>
          </p:nvSpPr>
          <p:spPr>
            <a:xfrm rot="631844">
              <a:off x="8483730" y="3284219"/>
              <a:ext cx="231595" cy="266254"/>
            </a:xfrm>
            <a:custGeom>
              <a:avLst/>
              <a:gdLst/>
              <a:ahLst/>
              <a:cxnLst/>
              <a:rect l="l" t="t" r="r" b="b"/>
              <a:pathLst>
                <a:path w="3301" h="3795" extrusionOk="0">
                  <a:moveTo>
                    <a:pt x="2438" y="80"/>
                  </a:moveTo>
                  <a:cubicBezTo>
                    <a:pt x="2602" y="80"/>
                    <a:pt x="2738" y="195"/>
                    <a:pt x="2851" y="422"/>
                  </a:cubicBezTo>
                  <a:cubicBezTo>
                    <a:pt x="3234" y="1195"/>
                    <a:pt x="3178" y="2958"/>
                    <a:pt x="3013" y="3178"/>
                  </a:cubicBezTo>
                  <a:cubicBezTo>
                    <a:pt x="2818" y="3435"/>
                    <a:pt x="1130" y="3719"/>
                    <a:pt x="502" y="3719"/>
                  </a:cubicBezTo>
                  <a:cubicBezTo>
                    <a:pt x="380" y="3719"/>
                    <a:pt x="346" y="3708"/>
                    <a:pt x="335" y="3700"/>
                  </a:cubicBezTo>
                  <a:cubicBezTo>
                    <a:pt x="316" y="3691"/>
                    <a:pt x="316" y="3680"/>
                    <a:pt x="310" y="3678"/>
                  </a:cubicBezTo>
                  <a:cubicBezTo>
                    <a:pt x="302" y="3636"/>
                    <a:pt x="371" y="3541"/>
                    <a:pt x="433" y="3454"/>
                  </a:cubicBezTo>
                  <a:cubicBezTo>
                    <a:pt x="553" y="3290"/>
                    <a:pt x="698" y="3083"/>
                    <a:pt x="653" y="2871"/>
                  </a:cubicBezTo>
                  <a:cubicBezTo>
                    <a:pt x="650" y="2855"/>
                    <a:pt x="636" y="2810"/>
                    <a:pt x="620" y="2749"/>
                  </a:cubicBezTo>
                  <a:cubicBezTo>
                    <a:pt x="271" y="1588"/>
                    <a:pt x="218" y="849"/>
                    <a:pt x="458" y="547"/>
                  </a:cubicBezTo>
                  <a:cubicBezTo>
                    <a:pt x="804" y="115"/>
                    <a:pt x="1931" y="81"/>
                    <a:pt x="2266" y="81"/>
                  </a:cubicBezTo>
                  <a:cubicBezTo>
                    <a:pt x="2335" y="81"/>
                    <a:pt x="2377" y="81"/>
                    <a:pt x="2383" y="84"/>
                  </a:cubicBezTo>
                  <a:cubicBezTo>
                    <a:pt x="2401" y="82"/>
                    <a:pt x="2420" y="80"/>
                    <a:pt x="2438" y="80"/>
                  </a:cubicBezTo>
                  <a:close/>
                  <a:moveTo>
                    <a:pt x="2257" y="1"/>
                  </a:moveTo>
                  <a:cubicBezTo>
                    <a:pt x="1814" y="1"/>
                    <a:pt x="748" y="48"/>
                    <a:pt x="388" y="500"/>
                  </a:cubicBezTo>
                  <a:cubicBezTo>
                    <a:pt x="0" y="988"/>
                    <a:pt x="402" y="2330"/>
                    <a:pt x="536" y="2774"/>
                  </a:cubicBezTo>
                  <a:cubicBezTo>
                    <a:pt x="553" y="2832"/>
                    <a:pt x="567" y="2871"/>
                    <a:pt x="569" y="2888"/>
                  </a:cubicBezTo>
                  <a:cubicBezTo>
                    <a:pt x="608" y="3067"/>
                    <a:pt x="472" y="3253"/>
                    <a:pt x="363" y="3404"/>
                  </a:cubicBezTo>
                  <a:cubicBezTo>
                    <a:pt x="279" y="3521"/>
                    <a:pt x="210" y="3616"/>
                    <a:pt x="232" y="3694"/>
                  </a:cubicBezTo>
                  <a:cubicBezTo>
                    <a:pt x="237" y="3725"/>
                    <a:pt x="263" y="3753"/>
                    <a:pt x="299" y="3770"/>
                  </a:cubicBezTo>
                  <a:cubicBezTo>
                    <a:pt x="318" y="3781"/>
                    <a:pt x="363" y="3795"/>
                    <a:pt x="502" y="3795"/>
                  </a:cubicBezTo>
                  <a:cubicBezTo>
                    <a:pt x="1108" y="3795"/>
                    <a:pt x="2854" y="3524"/>
                    <a:pt x="3069" y="3226"/>
                  </a:cubicBezTo>
                  <a:cubicBezTo>
                    <a:pt x="3270" y="2966"/>
                    <a:pt x="3301" y="1158"/>
                    <a:pt x="2913" y="388"/>
                  </a:cubicBezTo>
                  <a:cubicBezTo>
                    <a:pt x="2784" y="129"/>
                    <a:pt x="2623" y="1"/>
                    <a:pt x="2427" y="1"/>
                  </a:cubicBezTo>
                  <a:cubicBezTo>
                    <a:pt x="2408" y="1"/>
                    <a:pt x="2386" y="1"/>
                    <a:pt x="2372" y="3"/>
                  </a:cubicBezTo>
                  <a:cubicBezTo>
                    <a:pt x="2372" y="3"/>
                    <a:pt x="2330" y="1"/>
                    <a:pt x="22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16"/>
            <p:cNvSpPr/>
            <p:nvPr/>
          </p:nvSpPr>
          <p:spPr>
            <a:xfrm rot="631844">
              <a:off x="8515634" y="3327108"/>
              <a:ext cx="177012" cy="174626"/>
            </a:xfrm>
            <a:custGeom>
              <a:avLst/>
              <a:gdLst/>
              <a:ahLst/>
              <a:cxnLst/>
              <a:rect l="l" t="t" r="r" b="b"/>
              <a:pathLst>
                <a:path w="2523" h="2489" extrusionOk="0">
                  <a:moveTo>
                    <a:pt x="1220" y="1"/>
                  </a:moveTo>
                  <a:cubicBezTo>
                    <a:pt x="928" y="1"/>
                    <a:pt x="629" y="128"/>
                    <a:pt x="458" y="430"/>
                  </a:cubicBezTo>
                  <a:cubicBezTo>
                    <a:pt x="1" y="1231"/>
                    <a:pt x="1421" y="2489"/>
                    <a:pt x="1421" y="2489"/>
                  </a:cubicBezTo>
                  <a:cubicBezTo>
                    <a:pt x="1421" y="2489"/>
                    <a:pt x="2523" y="751"/>
                    <a:pt x="1797" y="187"/>
                  </a:cubicBezTo>
                  <a:cubicBezTo>
                    <a:pt x="1645" y="69"/>
                    <a:pt x="1434" y="1"/>
                    <a:pt x="12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16"/>
            <p:cNvSpPr/>
            <p:nvPr/>
          </p:nvSpPr>
          <p:spPr>
            <a:xfrm rot="631844">
              <a:off x="8573459" y="3364689"/>
              <a:ext cx="64336" cy="64266"/>
            </a:xfrm>
            <a:custGeom>
              <a:avLst/>
              <a:gdLst/>
              <a:ahLst/>
              <a:cxnLst/>
              <a:rect l="l" t="t" r="r" b="b"/>
              <a:pathLst>
                <a:path w="917" h="916" extrusionOk="0">
                  <a:moveTo>
                    <a:pt x="459" y="0"/>
                  </a:moveTo>
                  <a:cubicBezTo>
                    <a:pt x="205" y="0"/>
                    <a:pt x="1" y="206"/>
                    <a:pt x="1" y="458"/>
                  </a:cubicBezTo>
                  <a:cubicBezTo>
                    <a:pt x="1" y="711"/>
                    <a:pt x="205" y="915"/>
                    <a:pt x="459" y="915"/>
                  </a:cubicBezTo>
                  <a:cubicBezTo>
                    <a:pt x="710" y="915"/>
                    <a:pt x="916" y="711"/>
                    <a:pt x="916" y="458"/>
                  </a:cubicBezTo>
                  <a:cubicBezTo>
                    <a:pt x="916" y="206"/>
                    <a:pt x="710" y="0"/>
                    <a:pt x="4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16"/>
            <p:cNvSpPr/>
            <p:nvPr/>
          </p:nvSpPr>
          <p:spPr>
            <a:xfrm rot="631844">
              <a:off x="8570763" y="3361726"/>
              <a:ext cx="69598" cy="69738"/>
            </a:xfrm>
            <a:custGeom>
              <a:avLst/>
              <a:gdLst/>
              <a:ahLst/>
              <a:cxnLst/>
              <a:rect l="l" t="t" r="r" b="b"/>
              <a:pathLst>
                <a:path w="992" h="994" extrusionOk="0">
                  <a:moveTo>
                    <a:pt x="498" y="87"/>
                  </a:moveTo>
                  <a:cubicBezTo>
                    <a:pt x="726" y="87"/>
                    <a:pt x="913" y="271"/>
                    <a:pt x="913" y="500"/>
                  </a:cubicBezTo>
                  <a:cubicBezTo>
                    <a:pt x="913" y="728"/>
                    <a:pt x="726" y="915"/>
                    <a:pt x="498" y="915"/>
                  </a:cubicBezTo>
                  <a:cubicBezTo>
                    <a:pt x="272" y="915"/>
                    <a:pt x="82" y="728"/>
                    <a:pt x="82" y="500"/>
                  </a:cubicBezTo>
                  <a:cubicBezTo>
                    <a:pt x="82" y="274"/>
                    <a:pt x="266" y="87"/>
                    <a:pt x="498" y="87"/>
                  </a:cubicBezTo>
                  <a:close/>
                  <a:moveTo>
                    <a:pt x="498" y="0"/>
                  </a:moveTo>
                  <a:cubicBezTo>
                    <a:pt x="224" y="0"/>
                    <a:pt x="1" y="226"/>
                    <a:pt x="1" y="497"/>
                  </a:cubicBezTo>
                  <a:cubicBezTo>
                    <a:pt x="1" y="767"/>
                    <a:pt x="221" y="993"/>
                    <a:pt x="498" y="993"/>
                  </a:cubicBezTo>
                  <a:cubicBezTo>
                    <a:pt x="768" y="993"/>
                    <a:pt x="991" y="767"/>
                    <a:pt x="991" y="497"/>
                  </a:cubicBezTo>
                  <a:cubicBezTo>
                    <a:pt x="991" y="226"/>
                    <a:pt x="768" y="0"/>
                    <a:pt x="4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16"/>
            <p:cNvSpPr/>
            <p:nvPr/>
          </p:nvSpPr>
          <p:spPr>
            <a:xfrm rot="631844">
              <a:off x="7945289" y="4231704"/>
              <a:ext cx="357461" cy="99837"/>
            </a:xfrm>
            <a:custGeom>
              <a:avLst/>
              <a:gdLst/>
              <a:ahLst/>
              <a:cxnLst/>
              <a:rect l="l" t="t" r="r" b="b"/>
              <a:pathLst>
                <a:path w="5095" h="1423" extrusionOk="0">
                  <a:moveTo>
                    <a:pt x="3466" y="0"/>
                  </a:moveTo>
                  <a:cubicBezTo>
                    <a:pt x="3451" y="0"/>
                    <a:pt x="3435" y="7"/>
                    <a:pt x="3426" y="24"/>
                  </a:cubicBezTo>
                  <a:cubicBezTo>
                    <a:pt x="3421" y="44"/>
                    <a:pt x="3426" y="66"/>
                    <a:pt x="3448" y="77"/>
                  </a:cubicBezTo>
                  <a:cubicBezTo>
                    <a:pt x="3479" y="91"/>
                    <a:pt x="3515" y="125"/>
                    <a:pt x="3546" y="175"/>
                  </a:cubicBezTo>
                  <a:cubicBezTo>
                    <a:pt x="3552" y="183"/>
                    <a:pt x="3566" y="192"/>
                    <a:pt x="3580" y="192"/>
                  </a:cubicBezTo>
                  <a:cubicBezTo>
                    <a:pt x="3588" y="192"/>
                    <a:pt x="3594" y="192"/>
                    <a:pt x="3594" y="183"/>
                  </a:cubicBezTo>
                  <a:cubicBezTo>
                    <a:pt x="3616" y="170"/>
                    <a:pt x="3621" y="150"/>
                    <a:pt x="3607" y="128"/>
                  </a:cubicBezTo>
                  <a:cubicBezTo>
                    <a:pt x="3571" y="66"/>
                    <a:pt x="3524" y="24"/>
                    <a:pt x="3479" y="2"/>
                  </a:cubicBezTo>
                  <a:cubicBezTo>
                    <a:pt x="3475" y="1"/>
                    <a:pt x="3471" y="0"/>
                    <a:pt x="3466" y="0"/>
                  </a:cubicBezTo>
                  <a:close/>
                  <a:moveTo>
                    <a:pt x="3336" y="54"/>
                  </a:moveTo>
                  <a:cubicBezTo>
                    <a:pt x="3321" y="54"/>
                    <a:pt x="3306" y="62"/>
                    <a:pt x="3298" y="77"/>
                  </a:cubicBezTo>
                  <a:cubicBezTo>
                    <a:pt x="3278" y="119"/>
                    <a:pt x="3264" y="175"/>
                    <a:pt x="3264" y="234"/>
                  </a:cubicBezTo>
                  <a:lnTo>
                    <a:pt x="3264" y="250"/>
                  </a:lnTo>
                  <a:cubicBezTo>
                    <a:pt x="3267" y="273"/>
                    <a:pt x="3284" y="289"/>
                    <a:pt x="3306" y="289"/>
                  </a:cubicBezTo>
                  <a:cubicBezTo>
                    <a:pt x="3326" y="289"/>
                    <a:pt x="3348" y="273"/>
                    <a:pt x="3342" y="248"/>
                  </a:cubicBezTo>
                  <a:lnTo>
                    <a:pt x="3342" y="234"/>
                  </a:lnTo>
                  <a:cubicBezTo>
                    <a:pt x="3342" y="186"/>
                    <a:pt x="3354" y="147"/>
                    <a:pt x="3370" y="114"/>
                  </a:cubicBezTo>
                  <a:cubicBezTo>
                    <a:pt x="3382" y="94"/>
                    <a:pt x="3376" y="69"/>
                    <a:pt x="3354" y="58"/>
                  </a:cubicBezTo>
                  <a:cubicBezTo>
                    <a:pt x="3348" y="55"/>
                    <a:pt x="3342" y="54"/>
                    <a:pt x="3336" y="54"/>
                  </a:cubicBezTo>
                  <a:close/>
                  <a:moveTo>
                    <a:pt x="1683" y="236"/>
                  </a:moveTo>
                  <a:cubicBezTo>
                    <a:pt x="1607" y="236"/>
                    <a:pt x="1551" y="278"/>
                    <a:pt x="1529" y="356"/>
                  </a:cubicBezTo>
                  <a:cubicBezTo>
                    <a:pt x="1524" y="376"/>
                    <a:pt x="1537" y="398"/>
                    <a:pt x="1557" y="404"/>
                  </a:cubicBezTo>
                  <a:cubicBezTo>
                    <a:pt x="1563" y="407"/>
                    <a:pt x="1565" y="407"/>
                    <a:pt x="1568" y="407"/>
                  </a:cubicBezTo>
                  <a:cubicBezTo>
                    <a:pt x="1585" y="407"/>
                    <a:pt x="1599" y="398"/>
                    <a:pt x="1610" y="379"/>
                  </a:cubicBezTo>
                  <a:cubicBezTo>
                    <a:pt x="1621" y="342"/>
                    <a:pt x="1646" y="320"/>
                    <a:pt x="1688" y="320"/>
                  </a:cubicBezTo>
                  <a:cubicBezTo>
                    <a:pt x="1708" y="320"/>
                    <a:pt x="1724" y="303"/>
                    <a:pt x="1724" y="278"/>
                  </a:cubicBezTo>
                  <a:cubicBezTo>
                    <a:pt x="1724" y="253"/>
                    <a:pt x="1705" y="236"/>
                    <a:pt x="1683" y="236"/>
                  </a:cubicBezTo>
                  <a:close/>
                  <a:moveTo>
                    <a:pt x="5045" y="243"/>
                  </a:moveTo>
                  <a:cubicBezTo>
                    <a:pt x="5029" y="243"/>
                    <a:pt x="5013" y="257"/>
                    <a:pt x="5011" y="276"/>
                  </a:cubicBezTo>
                  <a:cubicBezTo>
                    <a:pt x="5011" y="276"/>
                    <a:pt x="5000" y="334"/>
                    <a:pt x="4955" y="412"/>
                  </a:cubicBezTo>
                  <a:cubicBezTo>
                    <a:pt x="4941" y="432"/>
                    <a:pt x="4947" y="457"/>
                    <a:pt x="4969" y="468"/>
                  </a:cubicBezTo>
                  <a:cubicBezTo>
                    <a:pt x="4974" y="471"/>
                    <a:pt x="4983" y="474"/>
                    <a:pt x="4988" y="474"/>
                  </a:cubicBezTo>
                  <a:cubicBezTo>
                    <a:pt x="5002" y="474"/>
                    <a:pt x="5016" y="468"/>
                    <a:pt x="5025" y="448"/>
                  </a:cubicBezTo>
                  <a:cubicBezTo>
                    <a:pt x="5072" y="362"/>
                    <a:pt x="5086" y="292"/>
                    <a:pt x="5086" y="289"/>
                  </a:cubicBezTo>
                  <a:cubicBezTo>
                    <a:pt x="5094" y="267"/>
                    <a:pt x="5078" y="248"/>
                    <a:pt x="5055" y="245"/>
                  </a:cubicBezTo>
                  <a:cubicBezTo>
                    <a:pt x="5052" y="243"/>
                    <a:pt x="5048" y="243"/>
                    <a:pt x="5045" y="243"/>
                  </a:cubicBezTo>
                  <a:close/>
                  <a:moveTo>
                    <a:pt x="3651" y="259"/>
                  </a:moveTo>
                  <a:cubicBezTo>
                    <a:pt x="3646" y="259"/>
                    <a:pt x="3640" y="260"/>
                    <a:pt x="3635" y="262"/>
                  </a:cubicBezTo>
                  <a:cubicBezTo>
                    <a:pt x="3616" y="267"/>
                    <a:pt x="3605" y="292"/>
                    <a:pt x="3613" y="315"/>
                  </a:cubicBezTo>
                  <a:cubicBezTo>
                    <a:pt x="3627" y="359"/>
                    <a:pt x="3635" y="412"/>
                    <a:pt x="3644" y="460"/>
                  </a:cubicBezTo>
                  <a:cubicBezTo>
                    <a:pt x="3644" y="476"/>
                    <a:pt x="3661" y="496"/>
                    <a:pt x="3683" y="496"/>
                  </a:cubicBezTo>
                  <a:lnTo>
                    <a:pt x="3688" y="496"/>
                  </a:lnTo>
                  <a:cubicBezTo>
                    <a:pt x="3711" y="490"/>
                    <a:pt x="3727" y="471"/>
                    <a:pt x="3725" y="448"/>
                  </a:cubicBezTo>
                  <a:cubicBezTo>
                    <a:pt x="3719" y="393"/>
                    <a:pt x="3705" y="337"/>
                    <a:pt x="3688" y="287"/>
                  </a:cubicBezTo>
                  <a:cubicBezTo>
                    <a:pt x="3684" y="269"/>
                    <a:pt x="3668" y="259"/>
                    <a:pt x="3651" y="259"/>
                  </a:cubicBezTo>
                  <a:close/>
                  <a:moveTo>
                    <a:pt x="1813" y="309"/>
                  </a:moveTo>
                  <a:cubicBezTo>
                    <a:pt x="1806" y="309"/>
                    <a:pt x="1799" y="311"/>
                    <a:pt x="1791" y="315"/>
                  </a:cubicBezTo>
                  <a:cubicBezTo>
                    <a:pt x="1772" y="323"/>
                    <a:pt x="1763" y="348"/>
                    <a:pt x="1775" y="370"/>
                  </a:cubicBezTo>
                  <a:cubicBezTo>
                    <a:pt x="1791" y="401"/>
                    <a:pt x="1803" y="446"/>
                    <a:pt x="1803" y="499"/>
                  </a:cubicBezTo>
                  <a:lnTo>
                    <a:pt x="1803" y="510"/>
                  </a:lnTo>
                  <a:cubicBezTo>
                    <a:pt x="1803" y="529"/>
                    <a:pt x="1819" y="552"/>
                    <a:pt x="1844" y="552"/>
                  </a:cubicBezTo>
                  <a:cubicBezTo>
                    <a:pt x="1869" y="552"/>
                    <a:pt x="1886" y="538"/>
                    <a:pt x="1883" y="504"/>
                  </a:cubicBezTo>
                  <a:lnTo>
                    <a:pt x="1883" y="496"/>
                  </a:lnTo>
                  <a:cubicBezTo>
                    <a:pt x="1883" y="432"/>
                    <a:pt x="1872" y="376"/>
                    <a:pt x="1847" y="331"/>
                  </a:cubicBezTo>
                  <a:cubicBezTo>
                    <a:pt x="1840" y="316"/>
                    <a:pt x="1827" y="309"/>
                    <a:pt x="1813" y="309"/>
                  </a:cubicBezTo>
                  <a:close/>
                  <a:moveTo>
                    <a:pt x="3342" y="369"/>
                  </a:moveTo>
                  <a:cubicBezTo>
                    <a:pt x="3337" y="369"/>
                    <a:pt x="3331" y="370"/>
                    <a:pt x="3326" y="373"/>
                  </a:cubicBezTo>
                  <a:cubicBezTo>
                    <a:pt x="3309" y="379"/>
                    <a:pt x="3295" y="404"/>
                    <a:pt x="3306" y="423"/>
                  </a:cubicBezTo>
                  <a:cubicBezTo>
                    <a:pt x="3326" y="476"/>
                    <a:pt x="3354" y="527"/>
                    <a:pt x="3393" y="571"/>
                  </a:cubicBezTo>
                  <a:cubicBezTo>
                    <a:pt x="3398" y="580"/>
                    <a:pt x="3412" y="585"/>
                    <a:pt x="3423" y="585"/>
                  </a:cubicBezTo>
                  <a:cubicBezTo>
                    <a:pt x="3435" y="585"/>
                    <a:pt x="3440" y="582"/>
                    <a:pt x="3448" y="574"/>
                  </a:cubicBezTo>
                  <a:cubicBezTo>
                    <a:pt x="3468" y="560"/>
                    <a:pt x="3468" y="535"/>
                    <a:pt x="3454" y="518"/>
                  </a:cubicBezTo>
                  <a:cubicBezTo>
                    <a:pt x="3423" y="479"/>
                    <a:pt x="3395" y="437"/>
                    <a:pt x="3379" y="393"/>
                  </a:cubicBezTo>
                  <a:cubicBezTo>
                    <a:pt x="3372" y="380"/>
                    <a:pt x="3358" y="369"/>
                    <a:pt x="3342" y="369"/>
                  </a:cubicBezTo>
                  <a:close/>
                  <a:moveTo>
                    <a:pt x="4897" y="523"/>
                  </a:moveTo>
                  <a:cubicBezTo>
                    <a:pt x="4887" y="523"/>
                    <a:pt x="4877" y="528"/>
                    <a:pt x="4868" y="538"/>
                  </a:cubicBezTo>
                  <a:cubicBezTo>
                    <a:pt x="4832" y="571"/>
                    <a:pt x="4790" y="602"/>
                    <a:pt x="4749" y="630"/>
                  </a:cubicBezTo>
                  <a:cubicBezTo>
                    <a:pt x="4729" y="644"/>
                    <a:pt x="4721" y="669"/>
                    <a:pt x="4735" y="686"/>
                  </a:cubicBezTo>
                  <a:cubicBezTo>
                    <a:pt x="4743" y="697"/>
                    <a:pt x="4757" y="705"/>
                    <a:pt x="4771" y="705"/>
                  </a:cubicBezTo>
                  <a:cubicBezTo>
                    <a:pt x="4776" y="705"/>
                    <a:pt x="4785" y="700"/>
                    <a:pt x="4790" y="700"/>
                  </a:cubicBezTo>
                  <a:cubicBezTo>
                    <a:pt x="4841" y="666"/>
                    <a:pt x="4885" y="630"/>
                    <a:pt x="4924" y="594"/>
                  </a:cubicBezTo>
                  <a:cubicBezTo>
                    <a:pt x="4941" y="580"/>
                    <a:pt x="4938" y="554"/>
                    <a:pt x="4924" y="538"/>
                  </a:cubicBezTo>
                  <a:cubicBezTo>
                    <a:pt x="4917" y="528"/>
                    <a:pt x="4908" y="523"/>
                    <a:pt x="4897" y="523"/>
                  </a:cubicBezTo>
                  <a:close/>
                  <a:moveTo>
                    <a:pt x="1570" y="489"/>
                  </a:moveTo>
                  <a:cubicBezTo>
                    <a:pt x="1568" y="489"/>
                    <a:pt x="1565" y="490"/>
                    <a:pt x="1563" y="490"/>
                  </a:cubicBezTo>
                  <a:cubicBezTo>
                    <a:pt x="1540" y="499"/>
                    <a:pt x="1524" y="518"/>
                    <a:pt x="1529" y="541"/>
                  </a:cubicBezTo>
                  <a:cubicBezTo>
                    <a:pt x="1540" y="588"/>
                    <a:pt x="1563" y="644"/>
                    <a:pt x="1590" y="697"/>
                  </a:cubicBezTo>
                  <a:cubicBezTo>
                    <a:pt x="1596" y="708"/>
                    <a:pt x="1610" y="719"/>
                    <a:pt x="1624" y="719"/>
                  </a:cubicBezTo>
                  <a:cubicBezTo>
                    <a:pt x="1632" y="719"/>
                    <a:pt x="1638" y="714"/>
                    <a:pt x="1646" y="714"/>
                  </a:cubicBezTo>
                  <a:cubicBezTo>
                    <a:pt x="1666" y="708"/>
                    <a:pt x="1674" y="683"/>
                    <a:pt x="1663" y="663"/>
                  </a:cubicBezTo>
                  <a:cubicBezTo>
                    <a:pt x="1638" y="616"/>
                    <a:pt x="1621" y="568"/>
                    <a:pt x="1610" y="524"/>
                  </a:cubicBezTo>
                  <a:cubicBezTo>
                    <a:pt x="1605" y="504"/>
                    <a:pt x="1588" y="489"/>
                    <a:pt x="1570" y="489"/>
                  </a:cubicBezTo>
                  <a:close/>
                  <a:moveTo>
                    <a:pt x="3684" y="571"/>
                  </a:moveTo>
                  <a:cubicBezTo>
                    <a:pt x="3666" y="571"/>
                    <a:pt x="3646" y="587"/>
                    <a:pt x="3644" y="608"/>
                  </a:cubicBezTo>
                  <a:cubicBezTo>
                    <a:pt x="3641" y="621"/>
                    <a:pt x="3635" y="638"/>
                    <a:pt x="3633" y="655"/>
                  </a:cubicBezTo>
                  <a:cubicBezTo>
                    <a:pt x="3607" y="644"/>
                    <a:pt x="3585" y="630"/>
                    <a:pt x="3563" y="613"/>
                  </a:cubicBezTo>
                  <a:cubicBezTo>
                    <a:pt x="3557" y="608"/>
                    <a:pt x="3550" y="606"/>
                    <a:pt x="3543" y="606"/>
                  </a:cubicBezTo>
                  <a:cubicBezTo>
                    <a:pt x="3530" y="606"/>
                    <a:pt x="3516" y="613"/>
                    <a:pt x="3507" y="624"/>
                  </a:cubicBezTo>
                  <a:cubicBezTo>
                    <a:pt x="3493" y="641"/>
                    <a:pt x="3501" y="666"/>
                    <a:pt x="3518" y="680"/>
                  </a:cubicBezTo>
                  <a:cubicBezTo>
                    <a:pt x="3549" y="700"/>
                    <a:pt x="3577" y="719"/>
                    <a:pt x="3613" y="736"/>
                  </a:cubicBezTo>
                  <a:cubicBezTo>
                    <a:pt x="3607" y="741"/>
                    <a:pt x="3607" y="747"/>
                    <a:pt x="3605" y="753"/>
                  </a:cubicBezTo>
                  <a:cubicBezTo>
                    <a:pt x="3599" y="775"/>
                    <a:pt x="3607" y="794"/>
                    <a:pt x="3630" y="806"/>
                  </a:cubicBezTo>
                  <a:cubicBezTo>
                    <a:pt x="3633" y="806"/>
                    <a:pt x="3635" y="808"/>
                    <a:pt x="3644" y="808"/>
                  </a:cubicBezTo>
                  <a:cubicBezTo>
                    <a:pt x="3661" y="808"/>
                    <a:pt x="3674" y="803"/>
                    <a:pt x="3683" y="780"/>
                  </a:cubicBezTo>
                  <a:cubicBezTo>
                    <a:pt x="3683" y="778"/>
                    <a:pt x="3686" y="769"/>
                    <a:pt x="3688" y="764"/>
                  </a:cubicBezTo>
                  <a:cubicBezTo>
                    <a:pt x="3702" y="764"/>
                    <a:pt x="3714" y="753"/>
                    <a:pt x="3719" y="739"/>
                  </a:cubicBezTo>
                  <a:cubicBezTo>
                    <a:pt x="3727" y="722"/>
                    <a:pt x="3725" y="705"/>
                    <a:pt x="3711" y="694"/>
                  </a:cubicBezTo>
                  <a:cubicBezTo>
                    <a:pt x="3716" y="669"/>
                    <a:pt x="3719" y="644"/>
                    <a:pt x="3725" y="616"/>
                  </a:cubicBezTo>
                  <a:cubicBezTo>
                    <a:pt x="3727" y="596"/>
                    <a:pt x="3711" y="574"/>
                    <a:pt x="3688" y="571"/>
                  </a:cubicBezTo>
                  <a:cubicBezTo>
                    <a:pt x="3687" y="571"/>
                    <a:pt x="3686" y="571"/>
                    <a:pt x="3684" y="571"/>
                  </a:cubicBezTo>
                  <a:close/>
                  <a:moveTo>
                    <a:pt x="4628" y="690"/>
                  </a:moveTo>
                  <a:cubicBezTo>
                    <a:pt x="4623" y="690"/>
                    <a:pt x="4617" y="691"/>
                    <a:pt x="4612" y="694"/>
                  </a:cubicBezTo>
                  <a:cubicBezTo>
                    <a:pt x="4567" y="711"/>
                    <a:pt x="4520" y="727"/>
                    <a:pt x="4467" y="739"/>
                  </a:cubicBezTo>
                  <a:cubicBezTo>
                    <a:pt x="4444" y="744"/>
                    <a:pt x="4428" y="767"/>
                    <a:pt x="4436" y="789"/>
                  </a:cubicBezTo>
                  <a:cubicBezTo>
                    <a:pt x="4439" y="806"/>
                    <a:pt x="4456" y="820"/>
                    <a:pt x="4472" y="820"/>
                  </a:cubicBezTo>
                  <a:lnTo>
                    <a:pt x="4481" y="820"/>
                  </a:lnTo>
                  <a:cubicBezTo>
                    <a:pt x="4536" y="806"/>
                    <a:pt x="4592" y="792"/>
                    <a:pt x="4640" y="769"/>
                  </a:cubicBezTo>
                  <a:cubicBezTo>
                    <a:pt x="4662" y="764"/>
                    <a:pt x="4676" y="739"/>
                    <a:pt x="4665" y="719"/>
                  </a:cubicBezTo>
                  <a:cubicBezTo>
                    <a:pt x="4661" y="702"/>
                    <a:pt x="4645" y="690"/>
                    <a:pt x="4628" y="690"/>
                  </a:cubicBezTo>
                  <a:close/>
                  <a:moveTo>
                    <a:pt x="3833" y="732"/>
                  </a:moveTo>
                  <a:cubicBezTo>
                    <a:pt x="3816" y="732"/>
                    <a:pt x="3799" y="745"/>
                    <a:pt x="3794" y="764"/>
                  </a:cubicBezTo>
                  <a:cubicBezTo>
                    <a:pt x="3789" y="783"/>
                    <a:pt x="3803" y="806"/>
                    <a:pt x="3825" y="811"/>
                  </a:cubicBezTo>
                  <a:cubicBezTo>
                    <a:pt x="3878" y="825"/>
                    <a:pt x="3934" y="833"/>
                    <a:pt x="3990" y="839"/>
                  </a:cubicBezTo>
                  <a:lnTo>
                    <a:pt x="3992" y="839"/>
                  </a:lnTo>
                  <a:cubicBezTo>
                    <a:pt x="4012" y="839"/>
                    <a:pt x="4032" y="825"/>
                    <a:pt x="4032" y="803"/>
                  </a:cubicBezTo>
                  <a:cubicBezTo>
                    <a:pt x="4034" y="778"/>
                    <a:pt x="4018" y="761"/>
                    <a:pt x="3995" y="755"/>
                  </a:cubicBezTo>
                  <a:cubicBezTo>
                    <a:pt x="3942" y="753"/>
                    <a:pt x="3892" y="741"/>
                    <a:pt x="3842" y="733"/>
                  </a:cubicBezTo>
                  <a:cubicBezTo>
                    <a:pt x="3839" y="732"/>
                    <a:pt x="3836" y="732"/>
                    <a:pt x="3833" y="732"/>
                  </a:cubicBezTo>
                  <a:close/>
                  <a:moveTo>
                    <a:pt x="4318" y="763"/>
                  </a:moveTo>
                  <a:cubicBezTo>
                    <a:pt x="4316" y="763"/>
                    <a:pt x="4315" y="764"/>
                    <a:pt x="4313" y="764"/>
                  </a:cubicBezTo>
                  <a:cubicBezTo>
                    <a:pt x="4269" y="767"/>
                    <a:pt x="4221" y="769"/>
                    <a:pt x="4174" y="769"/>
                  </a:cubicBezTo>
                  <a:lnTo>
                    <a:pt x="4157" y="769"/>
                  </a:lnTo>
                  <a:cubicBezTo>
                    <a:pt x="4132" y="769"/>
                    <a:pt x="4115" y="789"/>
                    <a:pt x="4115" y="808"/>
                  </a:cubicBezTo>
                  <a:cubicBezTo>
                    <a:pt x="4115" y="833"/>
                    <a:pt x="4132" y="850"/>
                    <a:pt x="4152" y="850"/>
                  </a:cubicBezTo>
                  <a:lnTo>
                    <a:pt x="4174" y="850"/>
                  </a:lnTo>
                  <a:cubicBezTo>
                    <a:pt x="4221" y="850"/>
                    <a:pt x="4271" y="850"/>
                    <a:pt x="4319" y="839"/>
                  </a:cubicBezTo>
                  <a:cubicBezTo>
                    <a:pt x="4341" y="839"/>
                    <a:pt x="4358" y="820"/>
                    <a:pt x="4355" y="797"/>
                  </a:cubicBezTo>
                  <a:cubicBezTo>
                    <a:pt x="4355" y="779"/>
                    <a:pt x="4336" y="763"/>
                    <a:pt x="4318" y="763"/>
                  </a:cubicBezTo>
                  <a:close/>
                  <a:moveTo>
                    <a:pt x="44" y="718"/>
                  </a:moveTo>
                  <a:cubicBezTo>
                    <a:pt x="40" y="718"/>
                    <a:pt x="37" y="718"/>
                    <a:pt x="34" y="719"/>
                  </a:cubicBezTo>
                  <a:cubicBezTo>
                    <a:pt x="14" y="725"/>
                    <a:pt x="0" y="747"/>
                    <a:pt x="3" y="767"/>
                  </a:cubicBezTo>
                  <a:cubicBezTo>
                    <a:pt x="9" y="789"/>
                    <a:pt x="23" y="850"/>
                    <a:pt x="59" y="928"/>
                  </a:cubicBezTo>
                  <a:cubicBezTo>
                    <a:pt x="62" y="942"/>
                    <a:pt x="76" y="951"/>
                    <a:pt x="92" y="951"/>
                  </a:cubicBezTo>
                  <a:cubicBezTo>
                    <a:pt x="98" y="951"/>
                    <a:pt x="104" y="951"/>
                    <a:pt x="112" y="945"/>
                  </a:cubicBezTo>
                  <a:cubicBezTo>
                    <a:pt x="131" y="937"/>
                    <a:pt x="143" y="912"/>
                    <a:pt x="131" y="892"/>
                  </a:cubicBezTo>
                  <a:cubicBezTo>
                    <a:pt x="101" y="822"/>
                    <a:pt x="87" y="769"/>
                    <a:pt x="84" y="750"/>
                  </a:cubicBezTo>
                  <a:cubicBezTo>
                    <a:pt x="77" y="731"/>
                    <a:pt x="62" y="718"/>
                    <a:pt x="44" y="718"/>
                  </a:cubicBezTo>
                  <a:close/>
                  <a:moveTo>
                    <a:pt x="1824" y="629"/>
                  </a:moveTo>
                  <a:cubicBezTo>
                    <a:pt x="1807" y="629"/>
                    <a:pt x="1791" y="641"/>
                    <a:pt x="1786" y="658"/>
                  </a:cubicBezTo>
                  <a:cubicBezTo>
                    <a:pt x="1775" y="700"/>
                    <a:pt x="1761" y="741"/>
                    <a:pt x="1744" y="783"/>
                  </a:cubicBezTo>
                  <a:cubicBezTo>
                    <a:pt x="1736" y="776"/>
                    <a:pt x="1726" y="771"/>
                    <a:pt x="1716" y="771"/>
                  </a:cubicBezTo>
                  <a:cubicBezTo>
                    <a:pt x="1707" y="771"/>
                    <a:pt x="1698" y="774"/>
                    <a:pt x="1691" y="780"/>
                  </a:cubicBezTo>
                  <a:cubicBezTo>
                    <a:pt x="1669" y="794"/>
                    <a:pt x="1666" y="820"/>
                    <a:pt x="1680" y="836"/>
                  </a:cubicBezTo>
                  <a:cubicBezTo>
                    <a:pt x="1716" y="881"/>
                    <a:pt x="1749" y="923"/>
                    <a:pt x="1791" y="962"/>
                  </a:cubicBezTo>
                  <a:cubicBezTo>
                    <a:pt x="1800" y="970"/>
                    <a:pt x="1808" y="973"/>
                    <a:pt x="1819" y="973"/>
                  </a:cubicBezTo>
                  <a:cubicBezTo>
                    <a:pt x="1830" y="973"/>
                    <a:pt x="1842" y="970"/>
                    <a:pt x="1847" y="959"/>
                  </a:cubicBezTo>
                  <a:cubicBezTo>
                    <a:pt x="1864" y="945"/>
                    <a:pt x="1864" y="920"/>
                    <a:pt x="1847" y="903"/>
                  </a:cubicBezTo>
                  <a:lnTo>
                    <a:pt x="1794" y="850"/>
                  </a:lnTo>
                  <a:cubicBezTo>
                    <a:pt x="1800" y="847"/>
                    <a:pt x="1803" y="845"/>
                    <a:pt x="1805" y="836"/>
                  </a:cubicBezTo>
                  <a:cubicBezTo>
                    <a:pt x="1830" y="783"/>
                    <a:pt x="1847" y="733"/>
                    <a:pt x="1861" y="680"/>
                  </a:cubicBezTo>
                  <a:cubicBezTo>
                    <a:pt x="1869" y="658"/>
                    <a:pt x="1856" y="638"/>
                    <a:pt x="1833" y="630"/>
                  </a:cubicBezTo>
                  <a:cubicBezTo>
                    <a:pt x="1830" y="629"/>
                    <a:pt x="1827" y="629"/>
                    <a:pt x="1824" y="629"/>
                  </a:cubicBezTo>
                  <a:close/>
                  <a:moveTo>
                    <a:pt x="3564" y="869"/>
                  </a:moveTo>
                  <a:cubicBezTo>
                    <a:pt x="3552" y="869"/>
                    <a:pt x="3540" y="875"/>
                    <a:pt x="3532" y="886"/>
                  </a:cubicBezTo>
                  <a:cubicBezTo>
                    <a:pt x="3504" y="923"/>
                    <a:pt x="3468" y="962"/>
                    <a:pt x="3426" y="992"/>
                  </a:cubicBezTo>
                  <a:cubicBezTo>
                    <a:pt x="3409" y="1006"/>
                    <a:pt x="3407" y="1032"/>
                    <a:pt x="3421" y="1048"/>
                  </a:cubicBezTo>
                  <a:cubicBezTo>
                    <a:pt x="3426" y="1057"/>
                    <a:pt x="3437" y="1062"/>
                    <a:pt x="3451" y="1062"/>
                  </a:cubicBezTo>
                  <a:cubicBezTo>
                    <a:pt x="3462" y="1062"/>
                    <a:pt x="3468" y="1059"/>
                    <a:pt x="3476" y="1057"/>
                  </a:cubicBezTo>
                  <a:cubicBezTo>
                    <a:pt x="3521" y="1018"/>
                    <a:pt x="3560" y="979"/>
                    <a:pt x="3594" y="934"/>
                  </a:cubicBezTo>
                  <a:cubicBezTo>
                    <a:pt x="3607" y="917"/>
                    <a:pt x="3605" y="892"/>
                    <a:pt x="3588" y="878"/>
                  </a:cubicBezTo>
                  <a:cubicBezTo>
                    <a:pt x="3581" y="872"/>
                    <a:pt x="3573" y="869"/>
                    <a:pt x="3564" y="869"/>
                  </a:cubicBezTo>
                  <a:close/>
                  <a:moveTo>
                    <a:pt x="1687" y="923"/>
                  </a:moveTo>
                  <a:cubicBezTo>
                    <a:pt x="1675" y="923"/>
                    <a:pt x="1663" y="929"/>
                    <a:pt x="1655" y="942"/>
                  </a:cubicBezTo>
                  <a:cubicBezTo>
                    <a:pt x="1627" y="987"/>
                    <a:pt x="1596" y="1026"/>
                    <a:pt x="1563" y="1062"/>
                  </a:cubicBezTo>
                  <a:cubicBezTo>
                    <a:pt x="1549" y="1076"/>
                    <a:pt x="1549" y="1104"/>
                    <a:pt x="1565" y="1118"/>
                  </a:cubicBezTo>
                  <a:cubicBezTo>
                    <a:pt x="1571" y="1126"/>
                    <a:pt x="1582" y="1129"/>
                    <a:pt x="1593" y="1129"/>
                  </a:cubicBezTo>
                  <a:cubicBezTo>
                    <a:pt x="1604" y="1129"/>
                    <a:pt x="1613" y="1126"/>
                    <a:pt x="1621" y="1118"/>
                  </a:cubicBezTo>
                  <a:cubicBezTo>
                    <a:pt x="1655" y="1076"/>
                    <a:pt x="1691" y="1032"/>
                    <a:pt x="1722" y="987"/>
                  </a:cubicBezTo>
                  <a:cubicBezTo>
                    <a:pt x="1736" y="970"/>
                    <a:pt x="1727" y="945"/>
                    <a:pt x="1710" y="931"/>
                  </a:cubicBezTo>
                  <a:cubicBezTo>
                    <a:pt x="1704" y="925"/>
                    <a:pt x="1696" y="923"/>
                    <a:pt x="1687" y="923"/>
                  </a:cubicBezTo>
                  <a:close/>
                  <a:moveTo>
                    <a:pt x="1940" y="994"/>
                  </a:moveTo>
                  <a:cubicBezTo>
                    <a:pt x="1927" y="994"/>
                    <a:pt x="1914" y="1000"/>
                    <a:pt x="1906" y="1012"/>
                  </a:cubicBezTo>
                  <a:cubicBezTo>
                    <a:pt x="1897" y="1029"/>
                    <a:pt x="1900" y="1051"/>
                    <a:pt x="1917" y="1068"/>
                  </a:cubicBezTo>
                  <a:cubicBezTo>
                    <a:pt x="1962" y="1099"/>
                    <a:pt x="2012" y="1129"/>
                    <a:pt x="2059" y="1154"/>
                  </a:cubicBezTo>
                  <a:cubicBezTo>
                    <a:pt x="2065" y="1157"/>
                    <a:pt x="2070" y="1160"/>
                    <a:pt x="2079" y="1160"/>
                  </a:cubicBezTo>
                  <a:cubicBezTo>
                    <a:pt x="2093" y="1160"/>
                    <a:pt x="2107" y="1154"/>
                    <a:pt x="2112" y="1132"/>
                  </a:cubicBezTo>
                  <a:cubicBezTo>
                    <a:pt x="2123" y="1115"/>
                    <a:pt x="2115" y="1090"/>
                    <a:pt x="2095" y="1082"/>
                  </a:cubicBezTo>
                  <a:cubicBezTo>
                    <a:pt x="2045" y="1057"/>
                    <a:pt x="2003" y="1032"/>
                    <a:pt x="1962" y="1001"/>
                  </a:cubicBezTo>
                  <a:cubicBezTo>
                    <a:pt x="1955" y="997"/>
                    <a:pt x="1947" y="994"/>
                    <a:pt x="1940" y="994"/>
                  </a:cubicBezTo>
                  <a:close/>
                  <a:moveTo>
                    <a:pt x="172" y="1006"/>
                  </a:moveTo>
                  <a:cubicBezTo>
                    <a:pt x="164" y="1006"/>
                    <a:pt x="156" y="1009"/>
                    <a:pt x="148" y="1015"/>
                  </a:cubicBezTo>
                  <a:cubicBezTo>
                    <a:pt x="129" y="1029"/>
                    <a:pt x="123" y="1054"/>
                    <a:pt x="140" y="1071"/>
                  </a:cubicBezTo>
                  <a:cubicBezTo>
                    <a:pt x="173" y="1118"/>
                    <a:pt x="212" y="1157"/>
                    <a:pt x="254" y="1196"/>
                  </a:cubicBezTo>
                  <a:cubicBezTo>
                    <a:pt x="260" y="1202"/>
                    <a:pt x="271" y="1207"/>
                    <a:pt x="282" y="1207"/>
                  </a:cubicBezTo>
                  <a:cubicBezTo>
                    <a:pt x="296" y="1207"/>
                    <a:pt x="307" y="1202"/>
                    <a:pt x="313" y="1193"/>
                  </a:cubicBezTo>
                  <a:cubicBezTo>
                    <a:pt x="327" y="1179"/>
                    <a:pt x="327" y="1152"/>
                    <a:pt x="310" y="1138"/>
                  </a:cubicBezTo>
                  <a:cubicBezTo>
                    <a:pt x="268" y="1101"/>
                    <a:pt x="237" y="1068"/>
                    <a:pt x="204" y="1026"/>
                  </a:cubicBezTo>
                  <a:cubicBezTo>
                    <a:pt x="196" y="1013"/>
                    <a:pt x="184" y="1006"/>
                    <a:pt x="172" y="1006"/>
                  </a:cubicBezTo>
                  <a:close/>
                  <a:moveTo>
                    <a:pt x="3321" y="1068"/>
                  </a:moveTo>
                  <a:cubicBezTo>
                    <a:pt x="3315" y="1068"/>
                    <a:pt x="3307" y="1070"/>
                    <a:pt x="3301" y="1073"/>
                  </a:cubicBezTo>
                  <a:cubicBezTo>
                    <a:pt x="3259" y="1096"/>
                    <a:pt x="3211" y="1115"/>
                    <a:pt x="3158" y="1132"/>
                  </a:cubicBezTo>
                  <a:cubicBezTo>
                    <a:pt x="3139" y="1140"/>
                    <a:pt x="3128" y="1165"/>
                    <a:pt x="3133" y="1185"/>
                  </a:cubicBezTo>
                  <a:cubicBezTo>
                    <a:pt x="3142" y="1202"/>
                    <a:pt x="3156" y="1213"/>
                    <a:pt x="3172" y="1213"/>
                  </a:cubicBezTo>
                  <a:cubicBezTo>
                    <a:pt x="3175" y="1213"/>
                    <a:pt x="3181" y="1213"/>
                    <a:pt x="3183" y="1210"/>
                  </a:cubicBezTo>
                  <a:cubicBezTo>
                    <a:pt x="3239" y="1188"/>
                    <a:pt x="3292" y="1168"/>
                    <a:pt x="3337" y="1143"/>
                  </a:cubicBezTo>
                  <a:cubicBezTo>
                    <a:pt x="3356" y="1138"/>
                    <a:pt x="3365" y="1112"/>
                    <a:pt x="3354" y="1090"/>
                  </a:cubicBezTo>
                  <a:cubicBezTo>
                    <a:pt x="3350" y="1077"/>
                    <a:pt x="3336" y="1068"/>
                    <a:pt x="3321" y="1068"/>
                  </a:cubicBezTo>
                  <a:close/>
                  <a:moveTo>
                    <a:pt x="2223" y="1144"/>
                  </a:moveTo>
                  <a:cubicBezTo>
                    <a:pt x="2205" y="1144"/>
                    <a:pt x="2189" y="1155"/>
                    <a:pt x="2182" y="1171"/>
                  </a:cubicBezTo>
                  <a:cubicBezTo>
                    <a:pt x="2176" y="1193"/>
                    <a:pt x="2185" y="1216"/>
                    <a:pt x="2207" y="1224"/>
                  </a:cubicBezTo>
                  <a:cubicBezTo>
                    <a:pt x="2260" y="1241"/>
                    <a:pt x="2310" y="1258"/>
                    <a:pt x="2366" y="1269"/>
                  </a:cubicBezTo>
                  <a:lnTo>
                    <a:pt x="2377" y="1269"/>
                  </a:lnTo>
                  <a:cubicBezTo>
                    <a:pt x="2400" y="1269"/>
                    <a:pt x="2413" y="1255"/>
                    <a:pt x="2416" y="1238"/>
                  </a:cubicBezTo>
                  <a:cubicBezTo>
                    <a:pt x="2419" y="1216"/>
                    <a:pt x="2405" y="1196"/>
                    <a:pt x="2386" y="1188"/>
                  </a:cubicBezTo>
                  <a:cubicBezTo>
                    <a:pt x="2333" y="1179"/>
                    <a:pt x="2282" y="1165"/>
                    <a:pt x="2235" y="1146"/>
                  </a:cubicBezTo>
                  <a:cubicBezTo>
                    <a:pt x="2231" y="1145"/>
                    <a:pt x="2227" y="1144"/>
                    <a:pt x="2223" y="1144"/>
                  </a:cubicBezTo>
                  <a:close/>
                  <a:moveTo>
                    <a:pt x="3016" y="1173"/>
                  </a:moveTo>
                  <a:cubicBezTo>
                    <a:pt x="3014" y="1173"/>
                    <a:pt x="3011" y="1173"/>
                    <a:pt x="3008" y="1174"/>
                  </a:cubicBezTo>
                  <a:cubicBezTo>
                    <a:pt x="2963" y="1182"/>
                    <a:pt x="2916" y="1193"/>
                    <a:pt x="2865" y="1199"/>
                  </a:cubicBezTo>
                  <a:lnTo>
                    <a:pt x="2854" y="1202"/>
                  </a:lnTo>
                  <a:cubicBezTo>
                    <a:pt x="2835" y="1207"/>
                    <a:pt x="2818" y="1227"/>
                    <a:pt x="2821" y="1249"/>
                  </a:cubicBezTo>
                  <a:cubicBezTo>
                    <a:pt x="2821" y="1269"/>
                    <a:pt x="2838" y="1283"/>
                    <a:pt x="2860" y="1283"/>
                  </a:cubicBezTo>
                  <a:cubicBezTo>
                    <a:pt x="2860" y="1283"/>
                    <a:pt x="2863" y="1283"/>
                    <a:pt x="2863" y="1285"/>
                  </a:cubicBezTo>
                  <a:lnTo>
                    <a:pt x="2877" y="1283"/>
                  </a:lnTo>
                  <a:cubicBezTo>
                    <a:pt x="2930" y="1277"/>
                    <a:pt x="2977" y="1266"/>
                    <a:pt x="3027" y="1255"/>
                  </a:cubicBezTo>
                  <a:cubicBezTo>
                    <a:pt x="3047" y="1249"/>
                    <a:pt x="3063" y="1227"/>
                    <a:pt x="3058" y="1207"/>
                  </a:cubicBezTo>
                  <a:cubicBezTo>
                    <a:pt x="3051" y="1188"/>
                    <a:pt x="3035" y="1173"/>
                    <a:pt x="3016" y="1173"/>
                  </a:cubicBezTo>
                  <a:close/>
                  <a:moveTo>
                    <a:pt x="2539" y="1210"/>
                  </a:moveTo>
                  <a:cubicBezTo>
                    <a:pt x="2517" y="1210"/>
                    <a:pt x="2500" y="1227"/>
                    <a:pt x="2497" y="1249"/>
                  </a:cubicBezTo>
                  <a:cubicBezTo>
                    <a:pt x="2497" y="1269"/>
                    <a:pt x="2514" y="1285"/>
                    <a:pt x="2533" y="1291"/>
                  </a:cubicBezTo>
                  <a:cubicBezTo>
                    <a:pt x="2575" y="1294"/>
                    <a:pt x="2617" y="1297"/>
                    <a:pt x="2665" y="1297"/>
                  </a:cubicBezTo>
                  <a:lnTo>
                    <a:pt x="2698" y="1297"/>
                  </a:lnTo>
                  <a:cubicBezTo>
                    <a:pt x="2720" y="1297"/>
                    <a:pt x="2737" y="1277"/>
                    <a:pt x="2737" y="1255"/>
                  </a:cubicBezTo>
                  <a:cubicBezTo>
                    <a:pt x="2737" y="1235"/>
                    <a:pt x="2715" y="1221"/>
                    <a:pt x="2695" y="1216"/>
                  </a:cubicBezTo>
                  <a:lnTo>
                    <a:pt x="2665" y="1216"/>
                  </a:lnTo>
                  <a:cubicBezTo>
                    <a:pt x="2617" y="1216"/>
                    <a:pt x="2581" y="1213"/>
                    <a:pt x="2539" y="1210"/>
                  </a:cubicBezTo>
                  <a:close/>
                  <a:moveTo>
                    <a:pt x="1474" y="1159"/>
                  </a:moveTo>
                  <a:cubicBezTo>
                    <a:pt x="1466" y="1159"/>
                    <a:pt x="1457" y="1162"/>
                    <a:pt x="1448" y="1168"/>
                  </a:cubicBezTo>
                  <a:cubicBezTo>
                    <a:pt x="1409" y="1199"/>
                    <a:pt x="1367" y="1227"/>
                    <a:pt x="1320" y="1252"/>
                  </a:cubicBezTo>
                  <a:cubicBezTo>
                    <a:pt x="1300" y="1263"/>
                    <a:pt x="1292" y="1285"/>
                    <a:pt x="1303" y="1308"/>
                  </a:cubicBezTo>
                  <a:cubicBezTo>
                    <a:pt x="1309" y="1322"/>
                    <a:pt x="1325" y="1327"/>
                    <a:pt x="1339" y="1327"/>
                  </a:cubicBezTo>
                  <a:cubicBezTo>
                    <a:pt x="1345" y="1327"/>
                    <a:pt x="1353" y="1324"/>
                    <a:pt x="1359" y="1324"/>
                  </a:cubicBezTo>
                  <a:cubicBezTo>
                    <a:pt x="1404" y="1297"/>
                    <a:pt x="1454" y="1266"/>
                    <a:pt x="1498" y="1230"/>
                  </a:cubicBezTo>
                  <a:cubicBezTo>
                    <a:pt x="1515" y="1216"/>
                    <a:pt x="1518" y="1193"/>
                    <a:pt x="1504" y="1174"/>
                  </a:cubicBezTo>
                  <a:cubicBezTo>
                    <a:pt x="1496" y="1164"/>
                    <a:pt x="1485" y="1159"/>
                    <a:pt x="1474" y="1159"/>
                  </a:cubicBezTo>
                  <a:close/>
                  <a:moveTo>
                    <a:pt x="411" y="1218"/>
                  </a:moveTo>
                  <a:cubicBezTo>
                    <a:pt x="398" y="1218"/>
                    <a:pt x="387" y="1224"/>
                    <a:pt x="380" y="1238"/>
                  </a:cubicBezTo>
                  <a:cubicBezTo>
                    <a:pt x="366" y="1258"/>
                    <a:pt x="371" y="1283"/>
                    <a:pt x="394" y="1294"/>
                  </a:cubicBezTo>
                  <a:cubicBezTo>
                    <a:pt x="441" y="1322"/>
                    <a:pt x="494" y="1347"/>
                    <a:pt x="547" y="1364"/>
                  </a:cubicBezTo>
                  <a:cubicBezTo>
                    <a:pt x="550" y="1366"/>
                    <a:pt x="558" y="1366"/>
                    <a:pt x="561" y="1366"/>
                  </a:cubicBezTo>
                  <a:cubicBezTo>
                    <a:pt x="578" y="1366"/>
                    <a:pt x="592" y="1355"/>
                    <a:pt x="597" y="1338"/>
                  </a:cubicBezTo>
                  <a:cubicBezTo>
                    <a:pt x="606" y="1319"/>
                    <a:pt x="595" y="1294"/>
                    <a:pt x="575" y="1285"/>
                  </a:cubicBezTo>
                  <a:cubicBezTo>
                    <a:pt x="522" y="1269"/>
                    <a:pt x="477" y="1249"/>
                    <a:pt x="436" y="1224"/>
                  </a:cubicBezTo>
                  <a:cubicBezTo>
                    <a:pt x="427" y="1220"/>
                    <a:pt x="419" y="1218"/>
                    <a:pt x="411" y="1218"/>
                  </a:cubicBezTo>
                  <a:close/>
                  <a:moveTo>
                    <a:pt x="1194" y="1305"/>
                  </a:moveTo>
                  <a:cubicBezTo>
                    <a:pt x="1189" y="1305"/>
                    <a:pt x="1185" y="1306"/>
                    <a:pt x="1180" y="1308"/>
                  </a:cubicBezTo>
                  <a:cubicBezTo>
                    <a:pt x="1133" y="1322"/>
                    <a:pt x="1083" y="1333"/>
                    <a:pt x="1033" y="1338"/>
                  </a:cubicBezTo>
                  <a:cubicBezTo>
                    <a:pt x="1010" y="1341"/>
                    <a:pt x="993" y="1364"/>
                    <a:pt x="996" y="1383"/>
                  </a:cubicBezTo>
                  <a:cubicBezTo>
                    <a:pt x="996" y="1403"/>
                    <a:pt x="1013" y="1419"/>
                    <a:pt x="1035" y="1419"/>
                  </a:cubicBezTo>
                  <a:lnTo>
                    <a:pt x="1038" y="1419"/>
                  </a:lnTo>
                  <a:cubicBezTo>
                    <a:pt x="1094" y="1411"/>
                    <a:pt x="1150" y="1403"/>
                    <a:pt x="1203" y="1383"/>
                  </a:cubicBezTo>
                  <a:cubicBezTo>
                    <a:pt x="1222" y="1380"/>
                    <a:pt x="1236" y="1355"/>
                    <a:pt x="1231" y="1336"/>
                  </a:cubicBezTo>
                  <a:cubicBezTo>
                    <a:pt x="1228" y="1318"/>
                    <a:pt x="1212" y="1305"/>
                    <a:pt x="1194" y="1305"/>
                  </a:cubicBezTo>
                  <a:close/>
                  <a:moveTo>
                    <a:pt x="717" y="1326"/>
                  </a:moveTo>
                  <a:cubicBezTo>
                    <a:pt x="698" y="1326"/>
                    <a:pt x="683" y="1341"/>
                    <a:pt x="678" y="1361"/>
                  </a:cubicBezTo>
                  <a:cubicBezTo>
                    <a:pt x="675" y="1380"/>
                    <a:pt x="689" y="1403"/>
                    <a:pt x="712" y="1405"/>
                  </a:cubicBezTo>
                  <a:cubicBezTo>
                    <a:pt x="759" y="1411"/>
                    <a:pt x="815" y="1419"/>
                    <a:pt x="874" y="1422"/>
                  </a:cubicBezTo>
                  <a:cubicBezTo>
                    <a:pt x="896" y="1422"/>
                    <a:pt x="913" y="1405"/>
                    <a:pt x="915" y="1389"/>
                  </a:cubicBezTo>
                  <a:cubicBezTo>
                    <a:pt x="915" y="1366"/>
                    <a:pt x="899" y="1350"/>
                    <a:pt x="879" y="1347"/>
                  </a:cubicBezTo>
                  <a:cubicBezTo>
                    <a:pt x="826" y="1341"/>
                    <a:pt x="773" y="1338"/>
                    <a:pt x="726" y="1327"/>
                  </a:cubicBezTo>
                  <a:cubicBezTo>
                    <a:pt x="723" y="1327"/>
                    <a:pt x="720" y="1326"/>
                    <a:pt x="717" y="13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16"/>
            <p:cNvSpPr/>
            <p:nvPr/>
          </p:nvSpPr>
          <p:spPr>
            <a:xfrm rot="631844">
              <a:off x="7495996" y="3083671"/>
              <a:ext cx="249486" cy="294598"/>
            </a:xfrm>
            <a:custGeom>
              <a:avLst/>
              <a:gdLst/>
              <a:ahLst/>
              <a:cxnLst/>
              <a:rect l="l" t="t" r="r" b="b"/>
              <a:pathLst>
                <a:path w="3556" h="4199" extrusionOk="0">
                  <a:moveTo>
                    <a:pt x="3142" y="1"/>
                  </a:moveTo>
                  <a:cubicBezTo>
                    <a:pt x="3108" y="1"/>
                    <a:pt x="3072" y="3"/>
                    <a:pt x="3036" y="8"/>
                  </a:cubicBezTo>
                  <a:cubicBezTo>
                    <a:pt x="3011" y="8"/>
                    <a:pt x="2994" y="27"/>
                    <a:pt x="2997" y="50"/>
                  </a:cubicBezTo>
                  <a:cubicBezTo>
                    <a:pt x="2997" y="69"/>
                    <a:pt x="3014" y="86"/>
                    <a:pt x="3036" y="86"/>
                  </a:cubicBezTo>
                  <a:lnTo>
                    <a:pt x="3042" y="86"/>
                  </a:lnTo>
                  <a:cubicBezTo>
                    <a:pt x="3073" y="83"/>
                    <a:pt x="3103" y="81"/>
                    <a:pt x="3133" y="81"/>
                  </a:cubicBezTo>
                  <a:cubicBezTo>
                    <a:pt x="3154" y="81"/>
                    <a:pt x="3174" y="82"/>
                    <a:pt x="3195" y="83"/>
                  </a:cubicBezTo>
                  <a:cubicBezTo>
                    <a:pt x="3220" y="83"/>
                    <a:pt x="3234" y="67"/>
                    <a:pt x="3237" y="44"/>
                  </a:cubicBezTo>
                  <a:cubicBezTo>
                    <a:pt x="3237" y="25"/>
                    <a:pt x="3220" y="8"/>
                    <a:pt x="3198" y="2"/>
                  </a:cubicBezTo>
                  <a:cubicBezTo>
                    <a:pt x="3181" y="1"/>
                    <a:pt x="3162" y="1"/>
                    <a:pt x="3142" y="1"/>
                  </a:cubicBezTo>
                  <a:close/>
                  <a:moveTo>
                    <a:pt x="3355" y="13"/>
                  </a:moveTo>
                  <a:cubicBezTo>
                    <a:pt x="3335" y="13"/>
                    <a:pt x="3318" y="29"/>
                    <a:pt x="3315" y="50"/>
                  </a:cubicBezTo>
                  <a:cubicBezTo>
                    <a:pt x="3310" y="69"/>
                    <a:pt x="3329" y="92"/>
                    <a:pt x="3349" y="94"/>
                  </a:cubicBezTo>
                  <a:cubicBezTo>
                    <a:pt x="3444" y="108"/>
                    <a:pt x="3502" y="125"/>
                    <a:pt x="3502" y="125"/>
                  </a:cubicBezTo>
                  <a:cubicBezTo>
                    <a:pt x="3505" y="128"/>
                    <a:pt x="3510" y="128"/>
                    <a:pt x="3513" y="128"/>
                  </a:cubicBezTo>
                  <a:cubicBezTo>
                    <a:pt x="3530" y="128"/>
                    <a:pt x="3544" y="120"/>
                    <a:pt x="3547" y="97"/>
                  </a:cubicBezTo>
                  <a:cubicBezTo>
                    <a:pt x="3555" y="75"/>
                    <a:pt x="3541" y="55"/>
                    <a:pt x="3519" y="50"/>
                  </a:cubicBezTo>
                  <a:cubicBezTo>
                    <a:pt x="3519" y="44"/>
                    <a:pt x="3457" y="27"/>
                    <a:pt x="3360" y="14"/>
                  </a:cubicBezTo>
                  <a:cubicBezTo>
                    <a:pt x="3358" y="13"/>
                    <a:pt x="3357" y="13"/>
                    <a:pt x="3355" y="13"/>
                  </a:cubicBezTo>
                  <a:close/>
                  <a:moveTo>
                    <a:pt x="2878" y="29"/>
                  </a:moveTo>
                  <a:cubicBezTo>
                    <a:pt x="2875" y="29"/>
                    <a:pt x="2872" y="29"/>
                    <a:pt x="2869" y="30"/>
                  </a:cubicBezTo>
                  <a:cubicBezTo>
                    <a:pt x="2816" y="44"/>
                    <a:pt x="2760" y="61"/>
                    <a:pt x="2710" y="86"/>
                  </a:cubicBezTo>
                  <a:cubicBezTo>
                    <a:pt x="2690" y="94"/>
                    <a:pt x="2679" y="120"/>
                    <a:pt x="2690" y="139"/>
                  </a:cubicBezTo>
                  <a:cubicBezTo>
                    <a:pt x="2693" y="153"/>
                    <a:pt x="2710" y="164"/>
                    <a:pt x="2724" y="164"/>
                  </a:cubicBezTo>
                  <a:cubicBezTo>
                    <a:pt x="2729" y="164"/>
                    <a:pt x="2735" y="164"/>
                    <a:pt x="2743" y="161"/>
                  </a:cubicBezTo>
                  <a:cubicBezTo>
                    <a:pt x="2785" y="139"/>
                    <a:pt x="2833" y="125"/>
                    <a:pt x="2886" y="111"/>
                  </a:cubicBezTo>
                  <a:cubicBezTo>
                    <a:pt x="2905" y="106"/>
                    <a:pt x="2925" y="83"/>
                    <a:pt x="2916" y="64"/>
                  </a:cubicBezTo>
                  <a:cubicBezTo>
                    <a:pt x="2911" y="42"/>
                    <a:pt x="2895" y="29"/>
                    <a:pt x="2878" y="29"/>
                  </a:cubicBezTo>
                  <a:close/>
                  <a:moveTo>
                    <a:pt x="2588" y="168"/>
                  </a:moveTo>
                  <a:cubicBezTo>
                    <a:pt x="2579" y="168"/>
                    <a:pt x="2570" y="172"/>
                    <a:pt x="2562" y="178"/>
                  </a:cubicBezTo>
                  <a:cubicBezTo>
                    <a:pt x="2520" y="217"/>
                    <a:pt x="2481" y="259"/>
                    <a:pt x="2445" y="304"/>
                  </a:cubicBezTo>
                  <a:cubicBezTo>
                    <a:pt x="2431" y="320"/>
                    <a:pt x="2439" y="345"/>
                    <a:pt x="2456" y="359"/>
                  </a:cubicBezTo>
                  <a:cubicBezTo>
                    <a:pt x="2464" y="362"/>
                    <a:pt x="2470" y="365"/>
                    <a:pt x="2481" y="365"/>
                  </a:cubicBezTo>
                  <a:cubicBezTo>
                    <a:pt x="2492" y="365"/>
                    <a:pt x="2506" y="359"/>
                    <a:pt x="2509" y="348"/>
                  </a:cubicBezTo>
                  <a:cubicBezTo>
                    <a:pt x="2537" y="306"/>
                    <a:pt x="2570" y="273"/>
                    <a:pt x="2609" y="239"/>
                  </a:cubicBezTo>
                  <a:cubicBezTo>
                    <a:pt x="2626" y="226"/>
                    <a:pt x="2632" y="203"/>
                    <a:pt x="2618" y="184"/>
                  </a:cubicBezTo>
                  <a:cubicBezTo>
                    <a:pt x="2610" y="173"/>
                    <a:pt x="2599" y="168"/>
                    <a:pt x="2588" y="168"/>
                  </a:cubicBezTo>
                  <a:close/>
                  <a:moveTo>
                    <a:pt x="2398" y="425"/>
                  </a:moveTo>
                  <a:cubicBezTo>
                    <a:pt x="2383" y="425"/>
                    <a:pt x="2369" y="435"/>
                    <a:pt x="2361" y="449"/>
                  </a:cubicBezTo>
                  <a:cubicBezTo>
                    <a:pt x="2342" y="499"/>
                    <a:pt x="2325" y="555"/>
                    <a:pt x="2308" y="608"/>
                  </a:cubicBezTo>
                  <a:cubicBezTo>
                    <a:pt x="2305" y="627"/>
                    <a:pt x="2319" y="650"/>
                    <a:pt x="2342" y="655"/>
                  </a:cubicBezTo>
                  <a:cubicBezTo>
                    <a:pt x="2344" y="658"/>
                    <a:pt x="2347" y="658"/>
                    <a:pt x="2353" y="658"/>
                  </a:cubicBezTo>
                  <a:cubicBezTo>
                    <a:pt x="2369" y="658"/>
                    <a:pt x="2386" y="644"/>
                    <a:pt x="2386" y="627"/>
                  </a:cubicBezTo>
                  <a:cubicBezTo>
                    <a:pt x="2400" y="580"/>
                    <a:pt x="2414" y="530"/>
                    <a:pt x="2434" y="482"/>
                  </a:cubicBezTo>
                  <a:cubicBezTo>
                    <a:pt x="2445" y="460"/>
                    <a:pt x="2434" y="440"/>
                    <a:pt x="2414" y="429"/>
                  </a:cubicBezTo>
                  <a:cubicBezTo>
                    <a:pt x="2409" y="426"/>
                    <a:pt x="2403" y="425"/>
                    <a:pt x="2398" y="425"/>
                  </a:cubicBezTo>
                  <a:close/>
                  <a:moveTo>
                    <a:pt x="1873" y="756"/>
                  </a:moveTo>
                  <a:cubicBezTo>
                    <a:pt x="1817" y="758"/>
                    <a:pt x="1758" y="764"/>
                    <a:pt x="1705" y="778"/>
                  </a:cubicBezTo>
                  <a:cubicBezTo>
                    <a:pt x="1686" y="783"/>
                    <a:pt x="1669" y="806"/>
                    <a:pt x="1675" y="825"/>
                  </a:cubicBezTo>
                  <a:cubicBezTo>
                    <a:pt x="1678" y="842"/>
                    <a:pt x="1697" y="859"/>
                    <a:pt x="1714" y="859"/>
                  </a:cubicBezTo>
                  <a:cubicBezTo>
                    <a:pt x="1717" y="859"/>
                    <a:pt x="1719" y="859"/>
                    <a:pt x="1728" y="853"/>
                  </a:cubicBezTo>
                  <a:cubicBezTo>
                    <a:pt x="1772" y="842"/>
                    <a:pt x="1825" y="839"/>
                    <a:pt x="1878" y="837"/>
                  </a:cubicBezTo>
                  <a:cubicBezTo>
                    <a:pt x="1898" y="837"/>
                    <a:pt x="1915" y="814"/>
                    <a:pt x="1915" y="795"/>
                  </a:cubicBezTo>
                  <a:cubicBezTo>
                    <a:pt x="1912" y="772"/>
                    <a:pt x="1895" y="756"/>
                    <a:pt x="1873" y="756"/>
                  </a:cubicBezTo>
                  <a:close/>
                  <a:moveTo>
                    <a:pt x="2033" y="766"/>
                  </a:moveTo>
                  <a:cubicBezTo>
                    <a:pt x="2012" y="766"/>
                    <a:pt x="1995" y="782"/>
                    <a:pt x="1993" y="803"/>
                  </a:cubicBezTo>
                  <a:cubicBezTo>
                    <a:pt x="1990" y="823"/>
                    <a:pt x="2007" y="845"/>
                    <a:pt x="2026" y="848"/>
                  </a:cubicBezTo>
                  <a:cubicBezTo>
                    <a:pt x="2077" y="853"/>
                    <a:pt x="2130" y="867"/>
                    <a:pt x="2177" y="881"/>
                  </a:cubicBezTo>
                  <a:cubicBezTo>
                    <a:pt x="2180" y="887"/>
                    <a:pt x="2185" y="887"/>
                    <a:pt x="2188" y="887"/>
                  </a:cubicBezTo>
                  <a:cubicBezTo>
                    <a:pt x="2205" y="887"/>
                    <a:pt x="2222" y="873"/>
                    <a:pt x="2227" y="850"/>
                  </a:cubicBezTo>
                  <a:cubicBezTo>
                    <a:pt x="2233" y="831"/>
                    <a:pt x="2219" y="809"/>
                    <a:pt x="2199" y="803"/>
                  </a:cubicBezTo>
                  <a:cubicBezTo>
                    <a:pt x="2146" y="789"/>
                    <a:pt x="2090" y="775"/>
                    <a:pt x="2037" y="767"/>
                  </a:cubicBezTo>
                  <a:cubicBezTo>
                    <a:pt x="2036" y="767"/>
                    <a:pt x="2034" y="766"/>
                    <a:pt x="2033" y="766"/>
                  </a:cubicBezTo>
                  <a:close/>
                  <a:moveTo>
                    <a:pt x="1559" y="826"/>
                  </a:moveTo>
                  <a:cubicBezTo>
                    <a:pt x="1553" y="826"/>
                    <a:pt x="1547" y="828"/>
                    <a:pt x="1541" y="831"/>
                  </a:cubicBezTo>
                  <a:cubicBezTo>
                    <a:pt x="1493" y="853"/>
                    <a:pt x="1446" y="881"/>
                    <a:pt x="1399" y="917"/>
                  </a:cubicBezTo>
                  <a:cubicBezTo>
                    <a:pt x="1382" y="931"/>
                    <a:pt x="1379" y="956"/>
                    <a:pt x="1393" y="973"/>
                  </a:cubicBezTo>
                  <a:cubicBezTo>
                    <a:pt x="1399" y="982"/>
                    <a:pt x="1410" y="990"/>
                    <a:pt x="1424" y="990"/>
                  </a:cubicBezTo>
                  <a:cubicBezTo>
                    <a:pt x="1435" y="990"/>
                    <a:pt x="1440" y="987"/>
                    <a:pt x="1446" y="979"/>
                  </a:cubicBezTo>
                  <a:cubicBezTo>
                    <a:pt x="1488" y="951"/>
                    <a:pt x="1527" y="923"/>
                    <a:pt x="1574" y="903"/>
                  </a:cubicBezTo>
                  <a:cubicBezTo>
                    <a:pt x="1594" y="895"/>
                    <a:pt x="1605" y="870"/>
                    <a:pt x="1594" y="850"/>
                  </a:cubicBezTo>
                  <a:cubicBezTo>
                    <a:pt x="1590" y="836"/>
                    <a:pt x="1575" y="826"/>
                    <a:pt x="1559" y="826"/>
                  </a:cubicBezTo>
                  <a:close/>
                  <a:moveTo>
                    <a:pt x="2330" y="736"/>
                  </a:moveTo>
                  <a:cubicBezTo>
                    <a:pt x="2311" y="736"/>
                    <a:pt x="2291" y="753"/>
                    <a:pt x="2289" y="772"/>
                  </a:cubicBezTo>
                  <a:cubicBezTo>
                    <a:pt x="2286" y="792"/>
                    <a:pt x="2286" y="811"/>
                    <a:pt x="2286" y="828"/>
                  </a:cubicBezTo>
                  <a:cubicBezTo>
                    <a:pt x="2286" y="867"/>
                    <a:pt x="2286" y="903"/>
                    <a:pt x="2291" y="940"/>
                  </a:cubicBezTo>
                  <a:cubicBezTo>
                    <a:pt x="2296" y="960"/>
                    <a:pt x="2314" y="976"/>
                    <a:pt x="2334" y="976"/>
                  </a:cubicBezTo>
                  <a:cubicBezTo>
                    <a:pt x="2335" y="976"/>
                    <a:pt x="2337" y="976"/>
                    <a:pt x="2339" y="976"/>
                  </a:cubicBezTo>
                  <a:cubicBezTo>
                    <a:pt x="2353" y="976"/>
                    <a:pt x="2361" y="965"/>
                    <a:pt x="2369" y="956"/>
                  </a:cubicBezTo>
                  <a:cubicBezTo>
                    <a:pt x="2400" y="970"/>
                    <a:pt x="2431" y="987"/>
                    <a:pt x="2464" y="1004"/>
                  </a:cubicBezTo>
                  <a:cubicBezTo>
                    <a:pt x="2470" y="1007"/>
                    <a:pt x="2478" y="1012"/>
                    <a:pt x="2484" y="1012"/>
                  </a:cubicBezTo>
                  <a:cubicBezTo>
                    <a:pt x="2498" y="1012"/>
                    <a:pt x="2512" y="1004"/>
                    <a:pt x="2515" y="990"/>
                  </a:cubicBezTo>
                  <a:cubicBezTo>
                    <a:pt x="2528" y="970"/>
                    <a:pt x="2523" y="945"/>
                    <a:pt x="2501" y="934"/>
                  </a:cubicBezTo>
                  <a:cubicBezTo>
                    <a:pt x="2456" y="909"/>
                    <a:pt x="2411" y="887"/>
                    <a:pt x="2367" y="864"/>
                  </a:cubicBezTo>
                  <a:lnTo>
                    <a:pt x="2367" y="825"/>
                  </a:lnTo>
                  <a:cubicBezTo>
                    <a:pt x="2367" y="811"/>
                    <a:pt x="2367" y="795"/>
                    <a:pt x="2369" y="778"/>
                  </a:cubicBezTo>
                  <a:cubicBezTo>
                    <a:pt x="2369" y="756"/>
                    <a:pt x="2353" y="739"/>
                    <a:pt x="2330" y="736"/>
                  </a:cubicBezTo>
                  <a:close/>
                  <a:moveTo>
                    <a:pt x="2619" y="1017"/>
                  </a:moveTo>
                  <a:cubicBezTo>
                    <a:pt x="2608" y="1017"/>
                    <a:pt x="2597" y="1022"/>
                    <a:pt x="2587" y="1032"/>
                  </a:cubicBezTo>
                  <a:cubicBezTo>
                    <a:pt x="2573" y="1049"/>
                    <a:pt x="2579" y="1074"/>
                    <a:pt x="2595" y="1088"/>
                  </a:cubicBezTo>
                  <a:cubicBezTo>
                    <a:pt x="2640" y="1118"/>
                    <a:pt x="2676" y="1155"/>
                    <a:pt x="2710" y="1188"/>
                  </a:cubicBezTo>
                  <a:cubicBezTo>
                    <a:pt x="2718" y="1199"/>
                    <a:pt x="2727" y="1202"/>
                    <a:pt x="2738" y="1202"/>
                  </a:cubicBezTo>
                  <a:cubicBezTo>
                    <a:pt x="2749" y="1202"/>
                    <a:pt x="2757" y="1199"/>
                    <a:pt x="2766" y="1191"/>
                  </a:cubicBezTo>
                  <a:cubicBezTo>
                    <a:pt x="2782" y="1180"/>
                    <a:pt x="2788" y="1155"/>
                    <a:pt x="2768" y="1138"/>
                  </a:cubicBezTo>
                  <a:cubicBezTo>
                    <a:pt x="2732" y="1099"/>
                    <a:pt x="2693" y="1060"/>
                    <a:pt x="2643" y="1026"/>
                  </a:cubicBezTo>
                  <a:cubicBezTo>
                    <a:pt x="2636" y="1020"/>
                    <a:pt x="2627" y="1017"/>
                    <a:pt x="2619" y="1017"/>
                  </a:cubicBezTo>
                  <a:close/>
                  <a:moveTo>
                    <a:pt x="1301" y="1022"/>
                  </a:moveTo>
                  <a:cubicBezTo>
                    <a:pt x="1291" y="1022"/>
                    <a:pt x="1280" y="1026"/>
                    <a:pt x="1273" y="1035"/>
                  </a:cubicBezTo>
                  <a:lnTo>
                    <a:pt x="1256" y="1057"/>
                  </a:lnTo>
                  <a:cubicBezTo>
                    <a:pt x="1228" y="1096"/>
                    <a:pt x="1201" y="1129"/>
                    <a:pt x="1175" y="1168"/>
                  </a:cubicBezTo>
                  <a:cubicBezTo>
                    <a:pt x="1161" y="1185"/>
                    <a:pt x="1170" y="1210"/>
                    <a:pt x="1187" y="1224"/>
                  </a:cubicBezTo>
                  <a:cubicBezTo>
                    <a:pt x="1195" y="1227"/>
                    <a:pt x="1203" y="1230"/>
                    <a:pt x="1212" y="1230"/>
                  </a:cubicBezTo>
                  <a:cubicBezTo>
                    <a:pt x="1223" y="1230"/>
                    <a:pt x="1237" y="1224"/>
                    <a:pt x="1240" y="1213"/>
                  </a:cubicBezTo>
                  <a:cubicBezTo>
                    <a:pt x="1265" y="1180"/>
                    <a:pt x="1287" y="1143"/>
                    <a:pt x="1315" y="1110"/>
                  </a:cubicBezTo>
                  <a:lnTo>
                    <a:pt x="1334" y="1088"/>
                  </a:lnTo>
                  <a:cubicBezTo>
                    <a:pt x="1348" y="1071"/>
                    <a:pt x="1348" y="1046"/>
                    <a:pt x="1329" y="1032"/>
                  </a:cubicBezTo>
                  <a:cubicBezTo>
                    <a:pt x="1321" y="1025"/>
                    <a:pt x="1311" y="1022"/>
                    <a:pt x="1301" y="1022"/>
                  </a:cubicBezTo>
                  <a:close/>
                  <a:moveTo>
                    <a:pt x="2372" y="1054"/>
                  </a:moveTo>
                  <a:cubicBezTo>
                    <a:pt x="2367" y="1054"/>
                    <a:pt x="2363" y="1055"/>
                    <a:pt x="2358" y="1057"/>
                  </a:cubicBezTo>
                  <a:cubicBezTo>
                    <a:pt x="2339" y="1060"/>
                    <a:pt x="2325" y="1085"/>
                    <a:pt x="2330" y="1104"/>
                  </a:cubicBezTo>
                  <a:cubicBezTo>
                    <a:pt x="2347" y="1157"/>
                    <a:pt x="2369" y="1210"/>
                    <a:pt x="2397" y="1258"/>
                  </a:cubicBezTo>
                  <a:cubicBezTo>
                    <a:pt x="2403" y="1272"/>
                    <a:pt x="2417" y="1280"/>
                    <a:pt x="2431" y="1280"/>
                  </a:cubicBezTo>
                  <a:cubicBezTo>
                    <a:pt x="2439" y="1280"/>
                    <a:pt x="2445" y="1280"/>
                    <a:pt x="2453" y="1274"/>
                  </a:cubicBezTo>
                  <a:cubicBezTo>
                    <a:pt x="2470" y="1266"/>
                    <a:pt x="2478" y="1241"/>
                    <a:pt x="2467" y="1219"/>
                  </a:cubicBezTo>
                  <a:cubicBezTo>
                    <a:pt x="2445" y="1177"/>
                    <a:pt x="2425" y="1129"/>
                    <a:pt x="2408" y="1079"/>
                  </a:cubicBezTo>
                  <a:cubicBezTo>
                    <a:pt x="2404" y="1066"/>
                    <a:pt x="2389" y="1054"/>
                    <a:pt x="2372" y="1054"/>
                  </a:cubicBezTo>
                  <a:close/>
                  <a:moveTo>
                    <a:pt x="2834" y="1255"/>
                  </a:moveTo>
                  <a:cubicBezTo>
                    <a:pt x="2829" y="1255"/>
                    <a:pt x="2824" y="1256"/>
                    <a:pt x="2819" y="1258"/>
                  </a:cubicBezTo>
                  <a:cubicBezTo>
                    <a:pt x="2796" y="1266"/>
                    <a:pt x="2788" y="1291"/>
                    <a:pt x="2796" y="1311"/>
                  </a:cubicBezTo>
                  <a:cubicBezTo>
                    <a:pt x="2805" y="1333"/>
                    <a:pt x="2813" y="1350"/>
                    <a:pt x="2813" y="1367"/>
                  </a:cubicBezTo>
                  <a:cubicBezTo>
                    <a:pt x="2813" y="1383"/>
                    <a:pt x="2805" y="1397"/>
                    <a:pt x="2791" y="1408"/>
                  </a:cubicBezTo>
                  <a:cubicBezTo>
                    <a:pt x="2774" y="1422"/>
                    <a:pt x="2771" y="1447"/>
                    <a:pt x="2785" y="1464"/>
                  </a:cubicBezTo>
                  <a:cubicBezTo>
                    <a:pt x="2791" y="1475"/>
                    <a:pt x="2802" y="1481"/>
                    <a:pt x="2816" y="1481"/>
                  </a:cubicBezTo>
                  <a:cubicBezTo>
                    <a:pt x="2821" y="1481"/>
                    <a:pt x="2830" y="1478"/>
                    <a:pt x="2838" y="1473"/>
                  </a:cubicBezTo>
                  <a:cubicBezTo>
                    <a:pt x="2874" y="1447"/>
                    <a:pt x="2891" y="1408"/>
                    <a:pt x="2891" y="1367"/>
                  </a:cubicBezTo>
                  <a:cubicBezTo>
                    <a:pt x="2891" y="1341"/>
                    <a:pt x="2886" y="1311"/>
                    <a:pt x="2872" y="1280"/>
                  </a:cubicBezTo>
                  <a:cubicBezTo>
                    <a:pt x="2865" y="1263"/>
                    <a:pt x="2850" y="1255"/>
                    <a:pt x="2834" y="1255"/>
                  </a:cubicBezTo>
                  <a:close/>
                  <a:moveTo>
                    <a:pt x="2531" y="1329"/>
                  </a:moveTo>
                  <a:cubicBezTo>
                    <a:pt x="2521" y="1329"/>
                    <a:pt x="2510" y="1333"/>
                    <a:pt x="2501" y="1341"/>
                  </a:cubicBezTo>
                  <a:cubicBezTo>
                    <a:pt x="2484" y="1355"/>
                    <a:pt x="2484" y="1381"/>
                    <a:pt x="2501" y="1397"/>
                  </a:cubicBezTo>
                  <a:cubicBezTo>
                    <a:pt x="2548" y="1445"/>
                    <a:pt x="2598" y="1478"/>
                    <a:pt x="2648" y="1495"/>
                  </a:cubicBezTo>
                  <a:cubicBezTo>
                    <a:pt x="2651" y="1500"/>
                    <a:pt x="2660" y="1500"/>
                    <a:pt x="2662" y="1500"/>
                  </a:cubicBezTo>
                  <a:cubicBezTo>
                    <a:pt x="2679" y="1500"/>
                    <a:pt x="2693" y="1489"/>
                    <a:pt x="2701" y="1475"/>
                  </a:cubicBezTo>
                  <a:cubicBezTo>
                    <a:pt x="2707" y="1453"/>
                    <a:pt x="2696" y="1431"/>
                    <a:pt x="2676" y="1422"/>
                  </a:cubicBezTo>
                  <a:cubicBezTo>
                    <a:pt x="2634" y="1408"/>
                    <a:pt x="2595" y="1381"/>
                    <a:pt x="2556" y="1341"/>
                  </a:cubicBezTo>
                  <a:cubicBezTo>
                    <a:pt x="2549" y="1333"/>
                    <a:pt x="2540" y="1329"/>
                    <a:pt x="2531" y="1329"/>
                  </a:cubicBezTo>
                  <a:close/>
                  <a:moveTo>
                    <a:pt x="1126" y="1286"/>
                  </a:moveTo>
                  <a:cubicBezTo>
                    <a:pt x="1113" y="1286"/>
                    <a:pt x="1099" y="1293"/>
                    <a:pt x="1092" y="1308"/>
                  </a:cubicBezTo>
                  <a:cubicBezTo>
                    <a:pt x="1069" y="1355"/>
                    <a:pt x="1047" y="1408"/>
                    <a:pt x="1030" y="1461"/>
                  </a:cubicBezTo>
                  <a:cubicBezTo>
                    <a:pt x="1022" y="1481"/>
                    <a:pt x="1033" y="1506"/>
                    <a:pt x="1055" y="1514"/>
                  </a:cubicBezTo>
                  <a:cubicBezTo>
                    <a:pt x="1058" y="1517"/>
                    <a:pt x="1064" y="1517"/>
                    <a:pt x="1069" y="1517"/>
                  </a:cubicBezTo>
                  <a:cubicBezTo>
                    <a:pt x="1086" y="1517"/>
                    <a:pt x="1100" y="1506"/>
                    <a:pt x="1103" y="1487"/>
                  </a:cubicBezTo>
                  <a:cubicBezTo>
                    <a:pt x="1120" y="1436"/>
                    <a:pt x="1139" y="1389"/>
                    <a:pt x="1161" y="1341"/>
                  </a:cubicBezTo>
                  <a:cubicBezTo>
                    <a:pt x="1173" y="1325"/>
                    <a:pt x="1167" y="1300"/>
                    <a:pt x="1145" y="1291"/>
                  </a:cubicBezTo>
                  <a:cubicBezTo>
                    <a:pt x="1139" y="1288"/>
                    <a:pt x="1133" y="1286"/>
                    <a:pt x="1126" y="1286"/>
                  </a:cubicBezTo>
                  <a:close/>
                  <a:moveTo>
                    <a:pt x="1033" y="1587"/>
                  </a:moveTo>
                  <a:cubicBezTo>
                    <a:pt x="1014" y="1587"/>
                    <a:pt x="991" y="1601"/>
                    <a:pt x="988" y="1620"/>
                  </a:cubicBezTo>
                  <a:cubicBezTo>
                    <a:pt x="980" y="1676"/>
                    <a:pt x="975" y="1732"/>
                    <a:pt x="975" y="1788"/>
                  </a:cubicBezTo>
                  <a:cubicBezTo>
                    <a:pt x="975" y="1813"/>
                    <a:pt x="991" y="1830"/>
                    <a:pt x="1016" y="1830"/>
                  </a:cubicBezTo>
                  <a:cubicBezTo>
                    <a:pt x="1036" y="1830"/>
                    <a:pt x="1055" y="1813"/>
                    <a:pt x="1055" y="1785"/>
                  </a:cubicBezTo>
                  <a:cubicBezTo>
                    <a:pt x="1055" y="1738"/>
                    <a:pt x="1058" y="1685"/>
                    <a:pt x="1069" y="1632"/>
                  </a:cubicBezTo>
                  <a:cubicBezTo>
                    <a:pt x="1072" y="1612"/>
                    <a:pt x="1055" y="1590"/>
                    <a:pt x="1033" y="1587"/>
                  </a:cubicBezTo>
                  <a:close/>
                  <a:moveTo>
                    <a:pt x="843" y="1972"/>
                  </a:moveTo>
                  <a:cubicBezTo>
                    <a:pt x="842" y="1972"/>
                    <a:pt x="840" y="1972"/>
                    <a:pt x="838" y="1972"/>
                  </a:cubicBezTo>
                  <a:cubicBezTo>
                    <a:pt x="785" y="1983"/>
                    <a:pt x="729" y="2003"/>
                    <a:pt x="679" y="2022"/>
                  </a:cubicBezTo>
                  <a:cubicBezTo>
                    <a:pt x="657" y="2028"/>
                    <a:pt x="643" y="2053"/>
                    <a:pt x="654" y="2075"/>
                  </a:cubicBezTo>
                  <a:cubicBezTo>
                    <a:pt x="659" y="2089"/>
                    <a:pt x="673" y="2097"/>
                    <a:pt x="693" y="2097"/>
                  </a:cubicBezTo>
                  <a:cubicBezTo>
                    <a:pt x="696" y="2097"/>
                    <a:pt x="701" y="2096"/>
                    <a:pt x="705" y="2096"/>
                  </a:cubicBezTo>
                  <a:cubicBezTo>
                    <a:pt x="707" y="2096"/>
                    <a:pt x="709" y="2097"/>
                    <a:pt x="710" y="2097"/>
                  </a:cubicBezTo>
                  <a:cubicBezTo>
                    <a:pt x="757" y="2078"/>
                    <a:pt x="807" y="2064"/>
                    <a:pt x="855" y="2053"/>
                  </a:cubicBezTo>
                  <a:cubicBezTo>
                    <a:pt x="877" y="2047"/>
                    <a:pt x="894" y="2025"/>
                    <a:pt x="888" y="2005"/>
                  </a:cubicBezTo>
                  <a:cubicBezTo>
                    <a:pt x="880" y="1985"/>
                    <a:pt x="863" y="1972"/>
                    <a:pt x="843" y="1972"/>
                  </a:cubicBezTo>
                  <a:close/>
                  <a:moveTo>
                    <a:pt x="1025" y="1910"/>
                  </a:moveTo>
                  <a:cubicBezTo>
                    <a:pt x="1023" y="1910"/>
                    <a:pt x="1021" y="1910"/>
                    <a:pt x="1019" y="1911"/>
                  </a:cubicBezTo>
                  <a:cubicBezTo>
                    <a:pt x="994" y="1913"/>
                    <a:pt x="980" y="1936"/>
                    <a:pt x="986" y="1955"/>
                  </a:cubicBezTo>
                  <a:cubicBezTo>
                    <a:pt x="975" y="1964"/>
                    <a:pt x="963" y="1978"/>
                    <a:pt x="963" y="1994"/>
                  </a:cubicBezTo>
                  <a:cubicBezTo>
                    <a:pt x="963" y="2017"/>
                    <a:pt x="980" y="2031"/>
                    <a:pt x="1002" y="2033"/>
                  </a:cubicBezTo>
                  <a:cubicBezTo>
                    <a:pt x="1008" y="2061"/>
                    <a:pt x="1019" y="2089"/>
                    <a:pt x="1030" y="2117"/>
                  </a:cubicBezTo>
                  <a:cubicBezTo>
                    <a:pt x="1036" y="2134"/>
                    <a:pt x="1050" y="2145"/>
                    <a:pt x="1069" y="2145"/>
                  </a:cubicBezTo>
                  <a:cubicBezTo>
                    <a:pt x="1075" y="2145"/>
                    <a:pt x="1078" y="2145"/>
                    <a:pt x="1083" y="2142"/>
                  </a:cubicBezTo>
                  <a:cubicBezTo>
                    <a:pt x="1103" y="2134"/>
                    <a:pt x="1114" y="2109"/>
                    <a:pt x="1106" y="2089"/>
                  </a:cubicBezTo>
                  <a:cubicBezTo>
                    <a:pt x="1100" y="2072"/>
                    <a:pt x="1097" y="2053"/>
                    <a:pt x="1089" y="2033"/>
                  </a:cubicBezTo>
                  <a:lnTo>
                    <a:pt x="1089" y="2033"/>
                  </a:lnTo>
                  <a:cubicBezTo>
                    <a:pt x="1111" y="2036"/>
                    <a:pt x="1134" y="2039"/>
                    <a:pt x="1159" y="2044"/>
                  </a:cubicBezTo>
                  <a:cubicBezTo>
                    <a:pt x="1162" y="2045"/>
                    <a:pt x="1164" y="2046"/>
                    <a:pt x="1167" y="2046"/>
                  </a:cubicBezTo>
                  <a:cubicBezTo>
                    <a:pt x="1186" y="2046"/>
                    <a:pt x="1201" y="2030"/>
                    <a:pt x="1203" y="2011"/>
                  </a:cubicBezTo>
                  <a:cubicBezTo>
                    <a:pt x="1212" y="1991"/>
                    <a:pt x="1195" y="1969"/>
                    <a:pt x="1173" y="1966"/>
                  </a:cubicBezTo>
                  <a:lnTo>
                    <a:pt x="1069" y="1955"/>
                  </a:lnTo>
                  <a:cubicBezTo>
                    <a:pt x="1069" y="1952"/>
                    <a:pt x="1064" y="1950"/>
                    <a:pt x="1064" y="1947"/>
                  </a:cubicBezTo>
                  <a:cubicBezTo>
                    <a:pt x="1061" y="1924"/>
                    <a:pt x="1045" y="1910"/>
                    <a:pt x="1025" y="1910"/>
                  </a:cubicBezTo>
                  <a:close/>
                  <a:moveTo>
                    <a:pt x="1321" y="2007"/>
                  </a:moveTo>
                  <a:cubicBezTo>
                    <a:pt x="1305" y="2007"/>
                    <a:pt x="1290" y="2015"/>
                    <a:pt x="1281" y="2033"/>
                  </a:cubicBezTo>
                  <a:cubicBezTo>
                    <a:pt x="1273" y="2053"/>
                    <a:pt x="1284" y="2075"/>
                    <a:pt x="1307" y="2086"/>
                  </a:cubicBezTo>
                  <a:cubicBezTo>
                    <a:pt x="1354" y="2103"/>
                    <a:pt x="1399" y="2128"/>
                    <a:pt x="1438" y="2156"/>
                  </a:cubicBezTo>
                  <a:cubicBezTo>
                    <a:pt x="1446" y="2159"/>
                    <a:pt x="1454" y="2162"/>
                    <a:pt x="1463" y="2162"/>
                  </a:cubicBezTo>
                  <a:cubicBezTo>
                    <a:pt x="1477" y="2162"/>
                    <a:pt x="1488" y="2156"/>
                    <a:pt x="1493" y="2145"/>
                  </a:cubicBezTo>
                  <a:cubicBezTo>
                    <a:pt x="1507" y="2125"/>
                    <a:pt x="1502" y="2103"/>
                    <a:pt x="1482" y="2089"/>
                  </a:cubicBezTo>
                  <a:cubicBezTo>
                    <a:pt x="1438" y="2058"/>
                    <a:pt x="1390" y="2028"/>
                    <a:pt x="1334" y="2008"/>
                  </a:cubicBezTo>
                  <a:cubicBezTo>
                    <a:pt x="1330" y="2007"/>
                    <a:pt x="1326" y="2007"/>
                    <a:pt x="1321" y="2007"/>
                  </a:cubicBezTo>
                  <a:close/>
                  <a:moveTo>
                    <a:pt x="552" y="2086"/>
                  </a:moveTo>
                  <a:cubicBezTo>
                    <a:pt x="545" y="2086"/>
                    <a:pt x="538" y="2088"/>
                    <a:pt x="531" y="2092"/>
                  </a:cubicBezTo>
                  <a:cubicBezTo>
                    <a:pt x="481" y="2120"/>
                    <a:pt x="436" y="2148"/>
                    <a:pt x="391" y="2184"/>
                  </a:cubicBezTo>
                  <a:cubicBezTo>
                    <a:pt x="375" y="2195"/>
                    <a:pt x="372" y="2220"/>
                    <a:pt x="386" y="2237"/>
                  </a:cubicBezTo>
                  <a:cubicBezTo>
                    <a:pt x="391" y="2248"/>
                    <a:pt x="403" y="2256"/>
                    <a:pt x="417" y="2256"/>
                  </a:cubicBezTo>
                  <a:cubicBezTo>
                    <a:pt x="422" y="2256"/>
                    <a:pt x="433" y="2254"/>
                    <a:pt x="444" y="2245"/>
                  </a:cubicBezTo>
                  <a:cubicBezTo>
                    <a:pt x="486" y="2215"/>
                    <a:pt x="528" y="2187"/>
                    <a:pt x="573" y="2162"/>
                  </a:cubicBezTo>
                  <a:cubicBezTo>
                    <a:pt x="590" y="2150"/>
                    <a:pt x="598" y="2128"/>
                    <a:pt x="587" y="2106"/>
                  </a:cubicBezTo>
                  <a:cubicBezTo>
                    <a:pt x="579" y="2093"/>
                    <a:pt x="566" y="2086"/>
                    <a:pt x="552" y="2086"/>
                  </a:cubicBezTo>
                  <a:close/>
                  <a:moveTo>
                    <a:pt x="1141" y="2205"/>
                  </a:moveTo>
                  <a:cubicBezTo>
                    <a:pt x="1133" y="2205"/>
                    <a:pt x="1125" y="2208"/>
                    <a:pt x="1117" y="2212"/>
                  </a:cubicBezTo>
                  <a:cubicBezTo>
                    <a:pt x="1097" y="2220"/>
                    <a:pt x="1092" y="2245"/>
                    <a:pt x="1103" y="2265"/>
                  </a:cubicBezTo>
                  <a:cubicBezTo>
                    <a:pt x="1134" y="2318"/>
                    <a:pt x="1170" y="2365"/>
                    <a:pt x="1209" y="2402"/>
                  </a:cubicBezTo>
                  <a:cubicBezTo>
                    <a:pt x="1214" y="2413"/>
                    <a:pt x="1226" y="2416"/>
                    <a:pt x="1237" y="2416"/>
                  </a:cubicBezTo>
                  <a:cubicBezTo>
                    <a:pt x="1245" y="2416"/>
                    <a:pt x="1256" y="2413"/>
                    <a:pt x="1267" y="2399"/>
                  </a:cubicBezTo>
                  <a:cubicBezTo>
                    <a:pt x="1284" y="2385"/>
                    <a:pt x="1284" y="2360"/>
                    <a:pt x="1267" y="2343"/>
                  </a:cubicBezTo>
                  <a:cubicBezTo>
                    <a:pt x="1231" y="2310"/>
                    <a:pt x="1201" y="2270"/>
                    <a:pt x="1173" y="2226"/>
                  </a:cubicBezTo>
                  <a:cubicBezTo>
                    <a:pt x="1166" y="2212"/>
                    <a:pt x="1154" y="2205"/>
                    <a:pt x="1141" y="2205"/>
                  </a:cubicBezTo>
                  <a:close/>
                  <a:moveTo>
                    <a:pt x="1576" y="2192"/>
                  </a:moveTo>
                  <a:cubicBezTo>
                    <a:pt x="1568" y="2192"/>
                    <a:pt x="1560" y="2195"/>
                    <a:pt x="1552" y="2201"/>
                  </a:cubicBezTo>
                  <a:cubicBezTo>
                    <a:pt x="1532" y="2215"/>
                    <a:pt x="1530" y="2240"/>
                    <a:pt x="1544" y="2256"/>
                  </a:cubicBezTo>
                  <a:cubicBezTo>
                    <a:pt x="1572" y="2296"/>
                    <a:pt x="1588" y="2332"/>
                    <a:pt x="1588" y="2365"/>
                  </a:cubicBezTo>
                  <a:lnTo>
                    <a:pt x="1588" y="2374"/>
                  </a:lnTo>
                  <a:cubicBezTo>
                    <a:pt x="1586" y="2396"/>
                    <a:pt x="1602" y="2416"/>
                    <a:pt x="1622" y="2421"/>
                  </a:cubicBezTo>
                  <a:lnTo>
                    <a:pt x="1630" y="2421"/>
                  </a:lnTo>
                  <a:cubicBezTo>
                    <a:pt x="1650" y="2421"/>
                    <a:pt x="1664" y="2407"/>
                    <a:pt x="1664" y="2388"/>
                  </a:cubicBezTo>
                  <a:cubicBezTo>
                    <a:pt x="1669" y="2382"/>
                    <a:pt x="1669" y="2371"/>
                    <a:pt x="1669" y="2365"/>
                  </a:cubicBezTo>
                  <a:cubicBezTo>
                    <a:pt x="1669" y="2318"/>
                    <a:pt x="1647" y="2262"/>
                    <a:pt x="1608" y="2212"/>
                  </a:cubicBezTo>
                  <a:cubicBezTo>
                    <a:pt x="1599" y="2199"/>
                    <a:pt x="1588" y="2192"/>
                    <a:pt x="1576" y="2192"/>
                  </a:cubicBezTo>
                  <a:close/>
                  <a:moveTo>
                    <a:pt x="292" y="2276"/>
                  </a:moveTo>
                  <a:cubicBezTo>
                    <a:pt x="283" y="2276"/>
                    <a:pt x="274" y="2280"/>
                    <a:pt x="266" y="2287"/>
                  </a:cubicBezTo>
                  <a:lnTo>
                    <a:pt x="246" y="2310"/>
                  </a:lnTo>
                  <a:cubicBezTo>
                    <a:pt x="210" y="2343"/>
                    <a:pt x="179" y="2379"/>
                    <a:pt x="152" y="2416"/>
                  </a:cubicBezTo>
                  <a:cubicBezTo>
                    <a:pt x="140" y="2435"/>
                    <a:pt x="143" y="2457"/>
                    <a:pt x="163" y="2471"/>
                  </a:cubicBezTo>
                  <a:cubicBezTo>
                    <a:pt x="168" y="2477"/>
                    <a:pt x="177" y="2480"/>
                    <a:pt x="185" y="2480"/>
                  </a:cubicBezTo>
                  <a:cubicBezTo>
                    <a:pt x="199" y="2480"/>
                    <a:pt x="210" y="2477"/>
                    <a:pt x="216" y="2463"/>
                  </a:cubicBezTo>
                  <a:cubicBezTo>
                    <a:pt x="241" y="2427"/>
                    <a:pt x="269" y="2396"/>
                    <a:pt x="302" y="2365"/>
                  </a:cubicBezTo>
                  <a:lnTo>
                    <a:pt x="319" y="2346"/>
                  </a:lnTo>
                  <a:cubicBezTo>
                    <a:pt x="336" y="2332"/>
                    <a:pt x="338" y="2310"/>
                    <a:pt x="322" y="2290"/>
                  </a:cubicBezTo>
                  <a:cubicBezTo>
                    <a:pt x="314" y="2281"/>
                    <a:pt x="303" y="2276"/>
                    <a:pt x="292" y="2276"/>
                  </a:cubicBezTo>
                  <a:close/>
                  <a:moveTo>
                    <a:pt x="1364" y="2427"/>
                  </a:moveTo>
                  <a:cubicBezTo>
                    <a:pt x="1348" y="2427"/>
                    <a:pt x="1335" y="2435"/>
                    <a:pt x="1326" y="2452"/>
                  </a:cubicBezTo>
                  <a:cubicBezTo>
                    <a:pt x="1315" y="2471"/>
                    <a:pt x="1326" y="2494"/>
                    <a:pt x="1348" y="2505"/>
                  </a:cubicBezTo>
                  <a:cubicBezTo>
                    <a:pt x="1390" y="2522"/>
                    <a:pt x="1432" y="2533"/>
                    <a:pt x="1468" y="2533"/>
                  </a:cubicBezTo>
                  <a:cubicBezTo>
                    <a:pt x="1491" y="2533"/>
                    <a:pt x="1510" y="2533"/>
                    <a:pt x="1530" y="2522"/>
                  </a:cubicBezTo>
                  <a:cubicBezTo>
                    <a:pt x="1549" y="2513"/>
                    <a:pt x="1563" y="2494"/>
                    <a:pt x="1558" y="2471"/>
                  </a:cubicBezTo>
                  <a:cubicBezTo>
                    <a:pt x="1550" y="2455"/>
                    <a:pt x="1535" y="2442"/>
                    <a:pt x="1517" y="2442"/>
                  </a:cubicBezTo>
                  <a:cubicBezTo>
                    <a:pt x="1514" y="2442"/>
                    <a:pt x="1511" y="2443"/>
                    <a:pt x="1507" y="2443"/>
                  </a:cubicBezTo>
                  <a:cubicBezTo>
                    <a:pt x="1493" y="2448"/>
                    <a:pt x="1478" y="2450"/>
                    <a:pt x="1462" y="2450"/>
                  </a:cubicBezTo>
                  <a:cubicBezTo>
                    <a:pt x="1435" y="2450"/>
                    <a:pt x="1407" y="2443"/>
                    <a:pt x="1379" y="2429"/>
                  </a:cubicBezTo>
                  <a:cubicBezTo>
                    <a:pt x="1374" y="2428"/>
                    <a:pt x="1369" y="2427"/>
                    <a:pt x="1364" y="2427"/>
                  </a:cubicBezTo>
                  <a:close/>
                  <a:moveTo>
                    <a:pt x="100" y="2538"/>
                  </a:moveTo>
                  <a:cubicBezTo>
                    <a:pt x="85" y="2538"/>
                    <a:pt x="71" y="2547"/>
                    <a:pt x="65" y="2563"/>
                  </a:cubicBezTo>
                  <a:cubicBezTo>
                    <a:pt x="43" y="2611"/>
                    <a:pt x="29" y="2667"/>
                    <a:pt x="15" y="2722"/>
                  </a:cubicBezTo>
                  <a:cubicBezTo>
                    <a:pt x="12" y="2747"/>
                    <a:pt x="26" y="2764"/>
                    <a:pt x="46" y="2773"/>
                  </a:cubicBezTo>
                  <a:lnTo>
                    <a:pt x="57" y="2773"/>
                  </a:lnTo>
                  <a:cubicBezTo>
                    <a:pt x="79" y="2773"/>
                    <a:pt x="96" y="2759"/>
                    <a:pt x="93" y="2742"/>
                  </a:cubicBezTo>
                  <a:cubicBezTo>
                    <a:pt x="101" y="2689"/>
                    <a:pt x="115" y="2639"/>
                    <a:pt x="138" y="2594"/>
                  </a:cubicBezTo>
                  <a:cubicBezTo>
                    <a:pt x="149" y="2575"/>
                    <a:pt x="138" y="2552"/>
                    <a:pt x="115" y="2541"/>
                  </a:cubicBezTo>
                  <a:cubicBezTo>
                    <a:pt x="110" y="2539"/>
                    <a:pt x="105" y="2538"/>
                    <a:pt x="100" y="2538"/>
                  </a:cubicBezTo>
                  <a:close/>
                  <a:moveTo>
                    <a:pt x="43" y="2854"/>
                  </a:moveTo>
                  <a:cubicBezTo>
                    <a:pt x="23" y="2854"/>
                    <a:pt x="1" y="2870"/>
                    <a:pt x="1" y="2890"/>
                  </a:cubicBezTo>
                  <a:lnTo>
                    <a:pt x="1" y="2926"/>
                  </a:lnTo>
                  <a:cubicBezTo>
                    <a:pt x="1" y="2968"/>
                    <a:pt x="1" y="3010"/>
                    <a:pt x="9" y="3054"/>
                  </a:cubicBezTo>
                  <a:cubicBezTo>
                    <a:pt x="9" y="3071"/>
                    <a:pt x="26" y="3091"/>
                    <a:pt x="46" y="3091"/>
                  </a:cubicBezTo>
                  <a:cubicBezTo>
                    <a:pt x="46" y="3091"/>
                    <a:pt x="51" y="3091"/>
                    <a:pt x="54" y="3096"/>
                  </a:cubicBezTo>
                  <a:cubicBezTo>
                    <a:pt x="73" y="3093"/>
                    <a:pt x="93" y="3071"/>
                    <a:pt x="87" y="3052"/>
                  </a:cubicBezTo>
                  <a:cubicBezTo>
                    <a:pt x="85" y="3010"/>
                    <a:pt x="82" y="2968"/>
                    <a:pt x="82" y="2929"/>
                  </a:cubicBezTo>
                  <a:lnTo>
                    <a:pt x="82" y="2895"/>
                  </a:lnTo>
                  <a:cubicBezTo>
                    <a:pt x="82" y="2873"/>
                    <a:pt x="65" y="2854"/>
                    <a:pt x="43" y="2854"/>
                  </a:cubicBezTo>
                  <a:close/>
                  <a:moveTo>
                    <a:pt x="73" y="3168"/>
                  </a:moveTo>
                  <a:cubicBezTo>
                    <a:pt x="70" y="3168"/>
                    <a:pt x="68" y="3168"/>
                    <a:pt x="65" y="3169"/>
                  </a:cubicBezTo>
                  <a:cubicBezTo>
                    <a:pt x="43" y="3177"/>
                    <a:pt x="26" y="3197"/>
                    <a:pt x="32" y="3219"/>
                  </a:cubicBezTo>
                  <a:cubicBezTo>
                    <a:pt x="46" y="3272"/>
                    <a:pt x="59" y="3322"/>
                    <a:pt x="82" y="3375"/>
                  </a:cubicBezTo>
                  <a:cubicBezTo>
                    <a:pt x="87" y="3392"/>
                    <a:pt x="101" y="3403"/>
                    <a:pt x="121" y="3403"/>
                  </a:cubicBezTo>
                  <a:lnTo>
                    <a:pt x="135" y="3403"/>
                  </a:lnTo>
                  <a:cubicBezTo>
                    <a:pt x="154" y="3398"/>
                    <a:pt x="165" y="3372"/>
                    <a:pt x="157" y="3350"/>
                  </a:cubicBezTo>
                  <a:cubicBezTo>
                    <a:pt x="140" y="3303"/>
                    <a:pt x="126" y="3250"/>
                    <a:pt x="112" y="3202"/>
                  </a:cubicBezTo>
                  <a:cubicBezTo>
                    <a:pt x="108" y="3183"/>
                    <a:pt x="90" y="3168"/>
                    <a:pt x="73" y="3168"/>
                  </a:cubicBezTo>
                  <a:close/>
                  <a:moveTo>
                    <a:pt x="188" y="3468"/>
                  </a:moveTo>
                  <a:cubicBezTo>
                    <a:pt x="182" y="3468"/>
                    <a:pt x="175" y="3470"/>
                    <a:pt x="168" y="3473"/>
                  </a:cubicBezTo>
                  <a:cubicBezTo>
                    <a:pt x="143" y="3481"/>
                    <a:pt x="138" y="3504"/>
                    <a:pt x="149" y="3526"/>
                  </a:cubicBezTo>
                  <a:cubicBezTo>
                    <a:pt x="168" y="3573"/>
                    <a:pt x="196" y="3623"/>
                    <a:pt x="224" y="3671"/>
                  </a:cubicBezTo>
                  <a:cubicBezTo>
                    <a:pt x="232" y="3685"/>
                    <a:pt x="246" y="3693"/>
                    <a:pt x="260" y="3693"/>
                  </a:cubicBezTo>
                  <a:cubicBezTo>
                    <a:pt x="266" y="3693"/>
                    <a:pt x="274" y="3690"/>
                    <a:pt x="280" y="3688"/>
                  </a:cubicBezTo>
                  <a:cubicBezTo>
                    <a:pt x="302" y="3679"/>
                    <a:pt x="305" y="3654"/>
                    <a:pt x="294" y="3632"/>
                  </a:cubicBezTo>
                  <a:cubicBezTo>
                    <a:pt x="266" y="3587"/>
                    <a:pt x="241" y="3540"/>
                    <a:pt x="221" y="3492"/>
                  </a:cubicBezTo>
                  <a:cubicBezTo>
                    <a:pt x="215" y="3477"/>
                    <a:pt x="203" y="3468"/>
                    <a:pt x="188" y="3468"/>
                  </a:cubicBezTo>
                  <a:close/>
                  <a:moveTo>
                    <a:pt x="352" y="3747"/>
                  </a:moveTo>
                  <a:cubicBezTo>
                    <a:pt x="344" y="3747"/>
                    <a:pt x="336" y="3749"/>
                    <a:pt x="330" y="3755"/>
                  </a:cubicBezTo>
                  <a:cubicBezTo>
                    <a:pt x="308" y="3769"/>
                    <a:pt x="305" y="3794"/>
                    <a:pt x="319" y="3810"/>
                  </a:cubicBezTo>
                  <a:cubicBezTo>
                    <a:pt x="352" y="3858"/>
                    <a:pt x="389" y="3900"/>
                    <a:pt x="422" y="3936"/>
                  </a:cubicBezTo>
                  <a:cubicBezTo>
                    <a:pt x="431" y="3947"/>
                    <a:pt x="442" y="3950"/>
                    <a:pt x="450" y="3950"/>
                  </a:cubicBezTo>
                  <a:cubicBezTo>
                    <a:pt x="458" y="3950"/>
                    <a:pt x="470" y="3947"/>
                    <a:pt x="484" y="3942"/>
                  </a:cubicBezTo>
                  <a:cubicBezTo>
                    <a:pt x="500" y="3928"/>
                    <a:pt x="503" y="3902"/>
                    <a:pt x="486" y="3886"/>
                  </a:cubicBezTo>
                  <a:cubicBezTo>
                    <a:pt x="450" y="3849"/>
                    <a:pt x="417" y="3808"/>
                    <a:pt x="386" y="3766"/>
                  </a:cubicBezTo>
                  <a:cubicBezTo>
                    <a:pt x="377" y="3754"/>
                    <a:pt x="364" y="3747"/>
                    <a:pt x="352" y="3747"/>
                  </a:cubicBezTo>
                  <a:close/>
                  <a:moveTo>
                    <a:pt x="569" y="3977"/>
                  </a:moveTo>
                  <a:cubicBezTo>
                    <a:pt x="558" y="3977"/>
                    <a:pt x="547" y="3982"/>
                    <a:pt x="539" y="3992"/>
                  </a:cubicBezTo>
                  <a:cubicBezTo>
                    <a:pt x="525" y="4011"/>
                    <a:pt x="528" y="4034"/>
                    <a:pt x="545" y="4048"/>
                  </a:cubicBezTo>
                  <a:cubicBezTo>
                    <a:pt x="590" y="4087"/>
                    <a:pt x="640" y="4117"/>
                    <a:pt x="684" y="4142"/>
                  </a:cubicBezTo>
                  <a:cubicBezTo>
                    <a:pt x="687" y="4142"/>
                    <a:pt x="696" y="4145"/>
                    <a:pt x="701" y="4145"/>
                  </a:cubicBezTo>
                  <a:cubicBezTo>
                    <a:pt x="715" y="4145"/>
                    <a:pt x="729" y="4140"/>
                    <a:pt x="737" y="4123"/>
                  </a:cubicBezTo>
                  <a:cubicBezTo>
                    <a:pt x="749" y="4103"/>
                    <a:pt x="740" y="4081"/>
                    <a:pt x="721" y="4070"/>
                  </a:cubicBezTo>
                  <a:cubicBezTo>
                    <a:pt x="679" y="4048"/>
                    <a:pt x="637" y="4020"/>
                    <a:pt x="595" y="3986"/>
                  </a:cubicBezTo>
                  <a:cubicBezTo>
                    <a:pt x="587" y="3980"/>
                    <a:pt x="578" y="3977"/>
                    <a:pt x="569" y="3977"/>
                  </a:cubicBezTo>
                  <a:close/>
                  <a:moveTo>
                    <a:pt x="855" y="4114"/>
                  </a:moveTo>
                  <a:cubicBezTo>
                    <a:pt x="835" y="4114"/>
                    <a:pt x="818" y="4130"/>
                    <a:pt x="813" y="4151"/>
                  </a:cubicBezTo>
                  <a:cubicBezTo>
                    <a:pt x="810" y="4170"/>
                    <a:pt x="827" y="4193"/>
                    <a:pt x="849" y="4195"/>
                  </a:cubicBezTo>
                  <a:lnTo>
                    <a:pt x="860" y="4198"/>
                  </a:lnTo>
                  <a:lnTo>
                    <a:pt x="863" y="4198"/>
                  </a:lnTo>
                  <a:cubicBezTo>
                    <a:pt x="882" y="4198"/>
                    <a:pt x="902" y="4184"/>
                    <a:pt x="905" y="4165"/>
                  </a:cubicBezTo>
                  <a:cubicBezTo>
                    <a:pt x="908" y="4140"/>
                    <a:pt x="891" y="4120"/>
                    <a:pt x="869" y="4117"/>
                  </a:cubicBezTo>
                  <a:lnTo>
                    <a:pt x="860" y="4114"/>
                  </a:lnTo>
                  <a:cubicBezTo>
                    <a:pt x="859" y="4114"/>
                    <a:pt x="857" y="4114"/>
                    <a:pt x="855" y="411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9" name="Google Shape;469;p16"/>
          <p:cNvGrpSpPr/>
          <p:nvPr/>
        </p:nvGrpSpPr>
        <p:grpSpPr>
          <a:xfrm>
            <a:off x="7740352" y="627534"/>
            <a:ext cx="1248480" cy="1217872"/>
            <a:chOff x="6028476" y="312972"/>
            <a:chExt cx="1248480" cy="1217872"/>
          </a:xfrm>
        </p:grpSpPr>
        <p:sp>
          <p:nvSpPr>
            <p:cNvPr id="470" name="Google Shape;470;p16"/>
            <p:cNvSpPr/>
            <p:nvPr/>
          </p:nvSpPr>
          <p:spPr>
            <a:xfrm rot="-746283">
              <a:off x="6125354" y="414652"/>
              <a:ext cx="1054725" cy="1014512"/>
            </a:xfrm>
            <a:custGeom>
              <a:avLst/>
              <a:gdLst/>
              <a:ahLst/>
              <a:cxnLst/>
              <a:rect l="l" t="t" r="r" b="b"/>
              <a:pathLst>
                <a:path w="22163" h="21318" extrusionOk="0">
                  <a:moveTo>
                    <a:pt x="12041" y="1"/>
                  </a:moveTo>
                  <a:cubicBezTo>
                    <a:pt x="11676" y="1"/>
                    <a:pt x="11325" y="104"/>
                    <a:pt x="11020" y="288"/>
                  </a:cubicBezTo>
                  <a:cubicBezTo>
                    <a:pt x="10864" y="358"/>
                    <a:pt x="10716" y="452"/>
                    <a:pt x="10585" y="567"/>
                  </a:cubicBezTo>
                  <a:cubicBezTo>
                    <a:pt x="10320" y="489"/>
                    <a:pt x="10044" y="447"/>
                    <a:pt x="9768" y="447"/>
                  </a:cubicBezTo>
                  <a:cubicBezTo>
                    <a:pt x="9623" y="447"/>
                    <a:pt x="9475" y="458"/>
                    <a:pt x="9330" y="483"/>
                  </a:cubicBezTo>
                  <a:cubicBezTo>
                    <a:pt x="8803" y="564"/>
                    <a:pt x="8300" y="768"/>
                    <a:pt x="7851" y="1083"/>
                  </a:cubicBezTo>
                  <a:cubicBezTo>
                    <a:pt x="7561" y="946"/>
                    <a:pt x="7246" y="874"/>
                    <a:pt x="6919" y="871"/>
                  </a:cubicBezTo>
                  <a:lnTo>
                    <a:pt x="6908" y="871"/>
                  </a:lnTo>
                  <a:cubicBezTo>
                    <a:pt x="6442" y="871"/>
                    <a:pt x="6004" y="1016"/>
                    <a:pt x="5647" y="1270"/>
                  </a:cubicBezTo>
                  <a:cubicBezTo>
                    <a:pt x="5483" y="1228"/>
                    <a:pt x="5315" y="1206"/>
                    <a:pt x="5145" y="1206"/>
                  </a:cubicBezTo>
                  <a:cubicBezTo>
                    <a:pt x="4646" y="1206"/>
                    <a:pt x="4183" y="1387"/>
                    <a:pt x="3809" y="1716"/>
                  </a:cubicBezTo>
                  <a:cubicBezTo>
                    <a:pt x="3485" y="1853"/>
                    <a:pt x="3198" y="2071"/>
                    <a:pt x="2986" y="2350"/>
                  </a:cubicBezTo>
                  <a:cubicBezTo>
                    <a:pt x="2796" y="2592"/>
                    <a:pt x="2671" y="2880"/>
                    <a:pt x="2612" y="3181"/>
                  </a:cubicBezTo>
                  <a:lnTo>
                    <a:pt x="2612" y="3186"/>
                  </a:lnTo>
                  <a:cubicBezTo>
                    <a:pt x="2556" y="3496"/>
                    <a:pt x="2570" y="3803"/>
                    <a:pt x="2654" y="4099"/>
                  </a:cubicBezTo>
                  <a:lnTo>
                    <a:pt x="2551" y="4182"/>
                  </a:lnTo>
                  <a:cubicBezTo>
                    <a:pt x="2216" y="4478"/>
                    <a:pt x="1959" y="4863"/>
                    <a:pt x="1820" y="5287"/>
                  </a:cubicBezTo>
                  <a:cubicBezTo>
                    <a:pt x="1814" y="5309"/>
                    <a:pt x="1806" y="5329"/>
                    <a:pt x="1800" y="5349"/>
                  </a:cubicBezTo>
                  <a:cubicBezTo>
                    <a:pt x="1465" y="5441"/>
                    <a:pt x="1161" y="5619"/>
                    <a:pt x="913" y="5873"/>
                  </a:cubicBezTo>
                  <a:cubicBezTo>
                    <a:pt x="779" y="6018"/>
                    <a:pt x="662" y="6177"/>
                    <a:pt x="575" y="6347"/>
                  </a:cubicBezTo>
                  <a:cubicBezTo>
                    <a:pt x="564" y="6358"/>
                    <a:pt x="559" y="6370"/>
                    <a:pt x="550" y="6381"/>
                  </a:cubicBezTo>
                  <a:cubicBezTo>
                    <a:pt x="129" y="6930"/>
                    <a:pt x="1" y="7653"/>
                    <a:pt x="210" y="8308"/>
                  </a:cubicBezTo>
                  <a:cubicBezTo>
                    <a:pt x="221" y="8356"/>
                    <a:pt x="229" y="8392"/>
                    <a:pt x="243" y="8423"/>
                  </a:cubicBezTo>
                  <a:cubicBezTo>
                    <a:pt x="277" y="8702"/>
                    <a:pt x="363" y="8978"/>
                    <a:pt x="506" y="9235"/>
                  </a:cubicBezTo>
                  <a:cubicBezTo>
                    <a:pt x="659" y="9511"/>
                    <a:pt x="871" y="9737"/>
                    <a:pt x="1122" y="9915"/>
                  </a:cubicBezTo>
                  <a:cubicBezTo>
                    <a:pt x="1122" y="9952"/>
                    <a:pt x="1128" y="9985"/>
                    <a:pt x="1131" y="10021"/>
                  </a:cubicBezTo>
                  <a:cubicBezTo>
                    <a:pt x="1131" y="10100"/>
                    <a:pt x="1133" y="10183"/>
                    <a:pt x="1145" y="10264"/>
                  </a:cubicBezTo>
                  <a:cubicBezTo>
                    <a:pt x="1170" y="10457"/>
                    <a:pt x="1212" y="10644"/>
                    <a:pt x="1270" y="10822"/>
                  </a:cubicBezTo>
                  <a:lnTo>
                    <a:pt x="1270" y="10825"/>
                  </a:lnTo>
                  <a:cubicBezTo>
                    <a:pt x="1304" y="10931"/>
                    <a:pt x="1351" y="11031"/>
                    <a:pt x="1401" y="11126"/>
                  </a:cubicBezTo>
                  <a:cubicBezTo>
                    <a:pt x="1412" y="11148"/>
                    <a:pt x="1424" y="11174"/>
                    <a:pt x="1437" y="11199"/>
                  </a:cubicBezTo>
                  <a:cubicBezTo>
                    <a:pt x="1384" y="11268"/>
                    <a:pt x="1337" y="11341"/>
                    <a:pt x="1295" y="11413"/>
                  </a:cubicBezTo>
                  <a:cubicBezTo>
                    <a:pt x="1036" y="11757"/>
                    <a:pt x="893" y="12186"/>
                    <a:pt x="899" y="12619"/>
                  </a:cubicBezTo>
                  <a:cubicBezTo>
                    <a:pt x="899" y="12666"/>
                    <a:pt x="905" y="12716"/>
                    <a:pt x="907" y="12761"/>
                  </a:cubicBezTo>
                  <a:lnTo>
                    <a:pt x="907" y="13297"/>
                  </a:lnTo>
                  <a:cubicBezTo>
                    <a:pt x="737" y="13609"/>
                    <a:pt x="634" y="13966"/>
                    <a:pt x="631" y="14348"/>
                  </a:cubicBezTo>
                  <a:cubicBezTo>
                    <a:pt x="628" y="14934"/>
                    <a:pt x="854" y="15484"/>
                    <a:pt x="1270" y="15899"/>
                  </a:cubicBezTo>
                  <a:cubicBezTo>
                    <a:pt x="1345" y="15975"/>
                    <a:pt x="1429" y="16050"/>
                    <a:pt x="1518" y="16114"/>
                  </a:cubicBezTo>
                  <a:cubicBezTo>
                    <a:pt x="1424" y="16485"/>
                    <a:pt x="1384" y="16845"/>
                    <a:pt x="1504" y="17266"/>
                  </a:cubicBezTo>
                  <a:cubicBezTo>
                    <a:pt x="1638" y="17738"/>
                    <a:pt x="1945" y="18134"/>
                    <a:pt x="2361" y="18388"/>
                  </a:cubicBezTo>
                  <a:cubicBezTo>
                    <a:pt x="2171" y="18873"/>
                    <a:pt x="2127" y="19278"/>
                    <a:pt x="2205" y="19682"/>
                  </a:cubicBezTo>
                  <a:cubicBezTo>
                    <a:pt x="2375" y="20572"/>
                    <a:pt x="3145" y="21228"/>
                    <a:pt x="4046" y="21253"/>
                  </a:cubicBezTo>
                  <a:cubicBezTo>
                    <a:pt x="4188" y="21259"/>
                    <a:pt x="6169" y="21317"/>
                    <a:pt x="7237" y="21317"/>
                  </a:cubicBezTo>
                  <a:cubicBezTo>
                    <a:pt x="7815" y="21317"/>
                    <a:pt x="8069" y="21303"/>
                    <a:pt x="8348" y="21231"/>
                  </a:cubicBezTo>
                  <a:cubicBezTo>
                    <a:pt x="8981" y="21061"/>
                    <a:pt x="9458" y="20611"/>
                    <a:pt x="9684" y="20034"/>
                  </a:cubicBezTo>
                  <a:cubicBezTo>
                    <a:pt x="9882" y="20003"/>
                    <a:pt x="10097" y="19959"/>
                    <a:pt x="10309" y="19875"/>
                  </a:cubicBezTo>
                  <a:cubicBezTo>
                    <a:pt x="10496" y="19945"/>
                    <a:pt x="10700" y="20000"/>
                    <a:pt x="10937" y="20039"/>
                  </a:cubicBezTo>
                  <a:cubicBezTo>
                    <a:pt x="11313" y="20098"/>
                    <a:pt x="11721" y="20112"/>
                    <a:pt x="11997" y="20112"/>
                  </a:cubicBezTo>
                  <a:cubicBezTo>
                    <a:pt x="12120" y="20112"/>
                    <a:pt x="12276" y="20109"/>
                    <a:pt x="12443" y="20101"/>
                  </a:cubicBezTo>
                  <a:cubicBezTo>
                    <a:pt x="12747" y="20762"/>
                    <a:pt x="13397" y="21208"/>
                    <a:pt x="14142" y="21228"/>
                  </a:cubicBezTo>
                  <a:cubicBezTo>
                    <a:pt x="14284" y="21234"/>
                    <a:pt x="16265" y="21295"/>
                    <a:pt x="17331" y="21295"/>
                  </a:cubicBezTo>
                  <a:cubicBezTo>
                    <a:pt x="17911" y="21295"/>
                    <a:pt x="18165" y="21281"/>
                    <a:pt x="18444" y="21208"/>
                  </a:cubicBezTo>
                  <a:cubicBezTo>
                    <a:pt x="19432" y="20938"/>
                    <a:pt x="20048" y="19986"/>
                    <a:pt x="19909" y="18949"/>
                  </a:cubicBezTo>
                  <a:cubicBezTo>
                    <a:pt x="19903" y="18910"/>
                    <a:pt x="19895" y="18871"/>
                    <a:pt x="19889" y="18829"/>
                  </a:cubicBezTo>
                  <a:cubicBezTo>
                    <a:pt x="19906" y="18812"/>
                    <a:pt x="19920" y="18790"/>
                    <a:pt x="19934" y="18773"/>
                  </a:cubicBezTo>
                  <a:cubicBezTo>
                    <a:pt x="19967" y="18728"/>
                    <a:pt x="20006" y="18670"/>
                    <a:pt x="20048" y="18606"/>
                  </a:cubicBezTo>
                  <a:cubicBezTo>
                    <a:pt x="20355" y="18452"/>
                    <a:pt x="20637" y="18226"/>
                    <a:pt x="20893" y="17930"/>
                  </a:cubicBezTo>
                  <a:cubicBezTo>
                    <a:pt x="21033" y="17766"/>
                    <a:pt x="21292" y="17425"/>
                    <a:pt x="21443" y="17013"/>
                  </a:cubicBezTo>
                  <a:cubicBezTo>
                    <a:pt x="21516" y="16806"/>
                    <a:pt x="21557" y="16600"/>
                    <a:pt x="21569" y="16396"/>
                  </a:cubicBezTo>
                  <a:cubicBezTo>
                    <a:pt x="21772" y="16170"/>
                    <a:pt x="21912" y="15913"/>
                    <a:pt x="21995" y="15643"/>
                  </a:cubicBezTo>
                  <a:cubicBezTo>
                    <a:pt x="22107" y="15392"/>
                    <a:pt x="22163" y="15116"/>
                    <a:pt x="22157" y="14834"/>
                  </a:cubicBezTo>
                  <a:cubicBezTo>
                    <a:pt x="22157" y="14747"/>
                    <a:pt x="22152" y="14669"/>
                    <a:pt x="22141" y="14585"/>
                  </a:cubicBezTo>
                  <a:cubicBezTo>
                    <a:pt x="22127" y="14223"/>
                    <a:pt x="22012" y="13863"/>
                    <a:pt x="21792" y="13545"/>
                  </a:cubicBezTo>
                  <a:lnTo>
                    <a:pt x="21789" y="13542"/>
                  </a:lnTo>
                  <a:cubicBezTo>
                    <a:pt x="21583" y="13249"/>
                    <a:pt x="21306" y="13026"/>
                    <a:pt x="20994" y="12881"/>
                  </a:cubicBezTo>
                  <a:cubicBezTo>
                    <a:pt x="21039" y="12242"/>
                    <a:pt x="20799" y="11782"/>
                    <a:pt x="20628" y="11542"/>
                  </a:cubicBezTo>
                  <a:cubicBezTo>
                    <a:pt x="20662" y="11478"/>
                    <a:pt x="20693" y="11411"/>
                    <a:pt x="20726" y="11341"/>
                  </a:cubicBezTo>
                  <a:cubicBezTo>
                    <a:pt x="21111" y="10454"/>
                    <a:pt x="20949" y="9469"/>
                    <a:pt x="20302" y="8774"/>
                  </a:cubicBezTo>
                  <a:cubicBezTo>
                    <a:pt x="20241" y="8705"/>
                    <a:pt x="20171" y="8643"/>
                    <a:pt x="20101" y="8579"/>
                  </a:cubicBezTo>
                  <a:cubicBezTo>
                    <a:pt x="20087" y="8560"/>
                    <a:pt x="20076" y="8543"/>
                    <a:pt x="20062" y="8523"/>
                  </a:cubicBezTo>
                  <a:cubicBezTo>
                    <a:pt x="20104" y="8509"/>
                    <a:pt x="20143" y="8495"/>
                    <a:pt x="20182" y="8479"/>
                  </a:cubicBezTo>
                  <a:cubicBezTo>
                    <a:pt x="20455" y="8364"/>
                    <a:pt x="20693" y="8197"/>
                    <a:pt x="20893" y="7993"/>
                  </a:cubicBezTo>
                  <a:cubicBezTo>
                    <a:pt x="21493" y="7625"/>
                    <a:pt x="21889" y="6969"/>
                    <a:pt x="21892" y="6208"/>
                  </a:cubicBezTo>
                  <a:cubicBezTo>
                    <a:pt x="21898" y="5982"/>
                    <a:pt x="21862" y="5761"/>
                    <a:pt x="21800" y="5549"/>
                  </a:cubicBezTo>
                  <a:cubicBezTo>
                    <a:pt x="21792" y="5421"/>
                    <a:pt x="21772" y="5293"/>
                    <a:pt x="21739" y="5162"/>
                  </a:cubicBezTo>
                  <a:cubicBezTo>
                    <a:pt x="21627" y="4726"/>
                    <a:pt x="21373" y="4350"/>
                    <a:pt x="21022" y="4082"/>
                  </a:cubicBezTo>
                  <a:cubicBezTo>
                    <a:pt x="20712" y="3627"/>
                    <a:pt x="20224" y="3320"/>
                    <a:pt x="19672" y="3242"/>
                  </a:cubicBezTo>
                  <a:cubicBezTo>
                    <a:pt x="19655" y="3234"/>
                    <a:pt x="19641" y="3231"/>
                    <a:pt x="19627" y="3223"/>
                  </a:cubicBezTo>
                  <a:lnTo>
                    <a:pt x="19624" y="3220"/>
                  </a:lnTo>
                  <a:cubicBezTo>
                    <a:pt x="19404" y="3147"/>
                    <a:pt x="19181" y="3111"/>
                    <a:pt x="18949" y="3111"/>
                  </a:cubicBezTo>
                  <a:cubicBezTo>
                    <a:pt x="18494" y="3111"/>
                    <a:pt x="18065" y="3256"/>
                    <a:pt x="17705" y="3521"/>
                  </a:cubicBezTo>
                  <a:cubicBezTo>
                    <a:pt x="17565" y="3359"/>
                    <a:pt x="17398" y="3220"/>
                    <a:pt x="17214" y="3111"/>
                  </a:cubicBezTo>
                  <a:cubicBezTo>
                    <a:pt x="16910" y="2930"/>
                    <a:pt x="16561" y="2838"/>
                    <a:pt x="16209" y="2838"/>
                  </a:cubicBezTo>
                  <a:cubicBezTo>
                    <a:pt x="16067" y="2838"/>
                    <a:pt x="15928" y="2852"/>
                    <a:pt x="15794" y="2880"/>
                  </a:cubicBezTo>
                  <a:cubicBezTo>
                    <a:pt x="15679" y="2589"/>
                    <a:pt x="15498" y="2330"/>
                    <a:pt x="15264" y="2126"/>
                  </a:cubicBezTo>
                  <a:cubicBezTo>
                    <a:pt x="15239" y="2090"/>
                    <a:pt x="15219" y="2057"/>
                    <a:pt x="15191" y="2020"/>
                  </a:cubicBezTo>
                  <a:cubicBezTo>
                    <a:pt x="14923" y="1658"/>
                    <a:pt x="14536" y="1404"/>
                    <a:pt x="14106" y="1292"/>
                  </a:cubicBezTo>
                  <a:cubicBezTo>
                    <a:pt x="14058" y="1181"/>
                    <a:pt x="13994" y="1075"/>
                    <a:pt x="13925" y="974"/>
                  </a:cubicBezTo>
                  <a:cubicBezTo>
                    <a:pt x="13704" y="662"/>
                    <a:pt x="13397" y="419"/>
                    <a:pt x="13054" y="280"/>
                  </a:cubicBezTo>
                  <a:cubicBezTo>
                    <a:pt x="12753" y="98"/>
                    <a:pt x="12413" y="1"/>
                    <a:pt x="120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16"/>
            <p:cNvSpPr/>
            <p:nvPr/>
          </p:nvSpPr>
          <p:spPr>
            <a:xfrm rot="-746283">
              <a:off x="6367542" y="598893"/>
              <a:ext cx="26222" cy="26174"/>
            </a:xfrm>
            <a:custGeom>
              <a:avLst/>
              <a:gdLst/>
              <a:ahLst/>
              <a:cxnLst/>
              <a:rect l="l" t="t" r="r" b="b"/>
              <a:pathLst>
                <a:path w="551" h="550" extrusionOk="0">
                  <a:moveTo>
                    <a:pt x="277" y="81"/>
                  </a:moveTo>
                  <a:cubicBezTo>
                    <a:pt x="327" y="81"/>
                    <a:pt x="380" y="103"/>
                    <a:pt x="416" y="140"/>
                  </a:cubicBezTo>
                  <a:cubicBezTo>
                    <a:pt x="450" y="176"/>
                    <a:pt x="472" y="226"/>
                    <a:pt x="472" y="276"/>
                  </a:cubicBezTo>
                  <a:cubicBezTo>
                    <a:pt x="472" y="385"/>
                    <a:pt x="383" y="472"/>
                    <a:pt x="277" y="472"/>
                  </a:cubicBezTo>
                  <a:cubicBezTo>
                    <a:pt x="165" y="472"/>
                    <a:pt x="81" y="385"/>
                    <a:pt x="81" y="276"/>
                  </a:cubicBezTo>
                  <a:cubicBezTo>
                    <a:pt x="81" y="170"/>
                    <a:pt x="168" y="81"/>
                    <a:pt x="277" y="81"/>
                  </a:cubicBezTo>
                  <a:close/>
                  <a:moveTo>
                    <a:pt x="277" y="0"/>
                  </a:moveTo>
                  <a:cubicBezTo>
                    <a:pt x="123" y="0"/>
                    <a:pt x="0" y="123"/>
                    <a:pt x="0" y="273"/>
                  </a:cubicBezTo>
                  <a:cubicBezTo>
                    <a:pt x="0" y="424"/>
                    <a:pt x="126" y="550"/>
                    <a:pt x="277" y="550"/>
                  </a:cubicBezTo>
                  <a:cubicBezTo>
                    <a:pt x="425" y="550"/>
                    <a:pt x="547" y="427"/>
                    <a:pt x="550" y="276"/>
                  </a:cubicBezTo>
                  <a:cubicBezTo>
                    <a:pt x="550" y="204"/>
                    <a:pt x="522" y="134"/>
                    <a:pt x="472" y="81"/>
                  </a:cubicBezTo>
                  <a:cubicBezTo>
                    <a:pt x="419" y="28"/>
                    <a:pt x="349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16"/>
            <p:cNvSpPr/>
            <p:nvPr/>
          </p:nvSpPr>
          <p:spPr>
            <a:xfrm rot="-746283">
              <a:off x="6609517" y="506103"/>
              <a:ext cx="3760" cy="35359"/>
            </a:xfrm>
            <a:custGeom>
              <a:avLst/>
              <a:gdLst/>
              <a:ahLst/>
              <a:cxnLst/>
              <a:rect l="l" t="t" r="r" b="b"/>
              <a:pathLst>
                <a:path w="79" h="743" extrusionOk="0">
                  <a:moveTo>
                    <a:pt x="43" y="0"/>
                  </a:moveTo>
                  <a:cubicBezTo>
                    <a:pt x="20" y="0"/>
                    <a:pt x="4" y="17"/>
                    <a:pt x="4" y="36"/>
                  </a:cubicBezTo>
                  <a:lnTo>
                    <a:pt x="1" y="703"/>
                  </a:lnTo>
                  <a:cubicBezTo>
                    <a:pt x="1" y="725"/>
                    <a:pt x="18" y="742"/>
                    <a:pt x="40" y="742"/>
                  </a:cubicBezTo>
                  <a:cubicBezTo>
                    <a:pt x="59" y="742"/>
                    <a:pt x="76" y="725"/>
                    <a:pt x="76" y="703"/>
                  </a:cubicBezTo>
                  <a:lnTo>
                    <a:pt x="79" y="36"/>
                  </a:lnTo>
                  <a:cubicBezTo>
                    <a:pt x="79" y="17"/>
                    <a:pt x="62" y="0"/>
                    <a:pt x="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16"/>
            <p:cNvSpPr/>
            <p:nvPr/>
          </p:nvSpPr>
          <p:spPr>
            <a:xfrm rot="-746283">
              <a:off x="6596282" y="512223"/>
              <a:ext cx="30743" cy="22129"/>
            </a:xfrm>
            <a:custGeom>
              <a:avLst/>
              <a:gdLst/>
              <a:ahLst/>
              <a:cxnLst/>
              <a:rect l="l" t="t" r="r" b="b"/>
              <a:pathLst>
                <a:path w="646" h="465" extrusionOk="0">
                  <a:moveTo>
                    <a:pt x="600" y="1"/>
                  </a:moveTo>
                  <a:cubicBezTo>
                    <a:pt x="592" y="1"/>
                    <a:pt x="583" y="4"/>
                    <a:pt x="575" y="10"/>
                  </a:cubicBezTo>
                  <a:lnTo>
                    <a:pt x="26" y="392"/>
                  </a:lnTo>
                  <a:cubicBezTo>
                    <a:pt x="3" y="406"/>
                    <a:pt x="1" y="431"/>
                    <a:pt x="15" y="448"/>
                  </a:cubicBezTo>
                  <a:cubicBezTo>
                    <a:pt x="23" y="459"/>
                    <a:pt x="31" y="464"/>
                    <a:pt x="45" y="464"/>
                  </a:cubicBezTo>
                  <a:cubicBezTo>
                    <a:pt x="54" y="464"/>
                    <a:pt x="65" y="461"/>
                    <a:pt x="70" y="459"/>
                  </a:cubicBezTo>
                  <a:lnTo>
                    <a:pt x="623" y="74"/>
                  </a:lnTo>
                  <a:cubicBezTo>
                    <a:pt x="642" y="60"/>
                    <a:pt x="645" y="37"/>
                    <a:pt x="631" y="18"/>
                  </a:cubicBezTo>
                  <a:cubicBezTo>
                    <a:pt x="623" y="7"/>
                    <a:pt x="612" y="1"/>
                    <a:pt x="6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16"/>
            <p:cNvSpPr/>
            <p:nvPr/>
          </p:nvSpPr>
          <p:spPr>
            <a:xfrm rot="-746283">
              <a:off x="6599625" y="510999"/>
              <a:ext cx="23937" cy="24699"/>
            </a:xfrm>
            <a:custGeom>
              <a:avLst/>
              <a:gdLst/>
              <a:ahLst/>
              <a:cxnLst/>
              <a:rect l="l" t="t" r="r" b="b"/>
              <a:pathLst>
                <a:path w="503" h="519" extrusionOk="0">
                  <a:moveTo>
                    <a:pt x="45" y="0"/>
                  </a:moveTo>
                  <a:cubicBezTo>
                    <a:pt x="35" y="0"/>
                    <a:pt x="25" y="4"/>
                    <a:pt x="17" y="10"/>
                  </a:cubicBezTo>
                  <a:cubicBezTo>
                    <a:pt x="0" y="24"/>
                    <a:pt x="0" y="49"/>
                    <a:pt x="14" y="66"/>
                  </a:cubicBezTo>
                  <a:lnTo>
                    <a:pt x="430" y="504"/>
                  </a:lnTo>
                  <a:cubicBezTo>
                    <a:pt x="436" y="515"/>
                    <a:pt x="447" y="518"/>
                    <a:pt x="458" y="518"/>
                  </a:cubicBezTo>
                  <a:cubicBezTo>
                    <a:pt x="469" y="518"/>
                    <a:pt x="477" y="515"/>
                    <a:pt x="486" y="507"/>
                  </a:cubicBezTo>
                  <a:cubicBezTo>
                    <a:pt x="503" y="496"/>
                    <a:pt x="503" y="471"/>
                    <a:pt x="489" y="451"/>
                  </a:cubicBezTo>
                  <a:lnTo>
                    <a:pt x="73" y="13"/>
                  </a:lnTo>
                  <a:cubicBezTo>
                    <a:pt x="66" y="4"/>
                    <a:pt x="55" y="0"/>
                    <a:pt x="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16"/>
            <p:cNvSpPr/>
            <p:nvPr/>
          </p:nvSpPr>
          <p:spPr>
            <a:xfrm rot="-746283">
              <a:off x="6593070" y="521335"/>
              <a:ext cx="34312" cy="3998"/>
            </a:xfrm>
            <a:custGeom>
              <a:avLst/>
              <a:gdLst/>
              <a:ahLst/>
              <a:cxnLst/>
              <a:rect l="l" t="t" r="r" b="b"/>
              <a:pathLst>
                <a:path w="721" h="84" extrusionOk="0">
                  <a:moveTo>
                    <a:pt x="681" y="0"/>
                  </a:moveTo>
                  <a:lnTo>
                    <a:pt x="40" y="9"/>
                  </a:lnTo>
                  <a:cubicBezTo>
                    <a:pt x="20" y="9"/>
                    <a:pt x="1" y="25"/>
                    <a:pt x="1" y="48"/>
                  </a:cubicBezTo>
                  <a:cubicBezTo>
                    <a:pt x="1" y="67"/>
                    <a:pt x="20" y="84"/>
                    <a:pt x="40" y="84"/>
                  </a:cubicBezTo>
                  <a:lnTo>
                    <a:pt x="681" y="78"/>
                  </a:lnTo>
                  <a:cubicBezTo>
                    <a:pt x="701" y="78"/>
                    <a:pt x="720" y="59"/>
                    <a:pt x="720" y="39"/>
                  </a:cubicBezTo>
                  <a:cubicBezTo>
                    <a:pt x="720" y="20"/>
                    <a:pt x="701" y="0"/>
                    <a:pt x="6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16"/>
            <p:cNvSpPr/>
            <p:nvPr/>
          </p:nvSpPr>
          <p:spPr>
            <a:xfrm rot="-746283">
              <a:off x="6933052" y="582913"/>
              <a:ext cx="50302" cy="38357"/>
            </a:xfrm>
            <a:custGeom>
              <a:avLst/>
              <a:gdLst/>
              <a:ahLst/>
              <a:cxnLst/>
              <a:rect l="l" t="t" r="r" b="b"/>
              <a:pathLst>
                <a:path w="1057" h="806" extrusionOk="0">
                  <a:moveTo>
                    <a:pt x="675" y="0"/>
                  </a:moveTo>
                  <a:cubicBezTo>
                    <a:pt x="536" y="0"/>
                    <a:pt x="482" y="198"/>
                    <a:pt x="488" y="358"/>
                  </a:cubicBezTo>
                  <a:lnTo>
                    <a:pt x="488" y="358"/>
                  </a:lnTo>
                  <a:cubicBezTo>
                    <a:pt x="418" y="313"/>
                    <a:pt x="333" y="278"/>
                    <a:pt x="256" y="278"/>
                  </a:cubicBezTo>
                  <a:cubicBezTo>
                    <a:pt x="203" y="278"/>
                    <a:pt x="154" y="295"/>
                    <a:pt x="116" y="337"/>
                  </a:cubicBezTo>
                  <a:cubicBezTo>
                    <a:pt x="0" y="471"/>
                    <a:pt x="325" y="805"/>
                    <a:pt x="596" y="805"/>
                  </a:cubicBezTo>
                  <a:cubicBezTo>
                    <a:pt x="703" y="805"/>
                    <a:pt x="801" y="753"/>
                    <a:pt x="861" y="616"/>
                  </a:cubicBezTo>
                  <a:cubicBezTo>
                    <a:pt x="861" y="616"/>
                    <a:pt x="1057" y="114"/>
                    <a:pt x="733" y="10"/>
                  </a:cubicBezTo>
                  <a:cubicBezTo>
                    <a:pt x="712" y="3"/>
                    <a:pt x="693" y="0"/>
                    <a:pt x="6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6"/>
            <p:cNvSpPr/>
            <p:nvPr/>
          </p:nvSpPr>
          <p:spPr>
            <a:xfrm rot="-746283">
              <a:off x="6935261" y="581098"/>
              <a:ext cx="46400" cy="42117"/>
            </a:xfrm>
            <a:custGeom>
              <a:avLst/>
              <a:gdLst/>
              <a:ahLst/>
              <a:cxnLst/>
              <a:rect l="l" t="t" r="r" b="b"/>
              <a:pathLst>
                <a:path w="975" h="885" extrusionOk="0">
                  <a:moveTo>
                    <a:pt x="495" y="482"/>
                  </a:moveTo>
                  <a:cubicBezTo>
                    <a:pt x="531" y="513"/>
                    <a:pt x="548" y="538"/>
                    <a:pt x="548" y="541"/>
                  </a:cubicBezTo>
                  <a:cubicBezTo>
                    <a:pt x="536" y="555"/>
                    <a:pt x="531" y="555"/>
                    <a:pt x="531" y="555"/>
                  </a:cubicBezTo>
                  <a:cubicBezTo>
                    <a:pt x="522" y="555"/>
                    <a:pt x="506" y="535"/>
                    <a:pt x="495" y="482"/>
                  </a:cubicBezTo>
                  <a:close/>
                  <a:moveTo>
                    <a:pt x="639" y="75"/>
                  </a:moveTo>
                  <a:cubicBezTo>
                    <a:pt x="653" y="75"/>
                    <a:pt x="667" y="78"/>
                    <a:pt x="684" y="84"/>
                  </a:cubicBezTo>
                  <a:cubicBezTo>
                    <a:pt x="743" y="103"/>
                    <a:pt x="785" y="142"/>
                    <a:pt x="813" y="195"/>
                  </a:cubicBezTo>
                  <a:cubicBezTo>
                    <a:pt x="891" y="363"/>
                    <a:pt x="785" y="636"/>
                    <a:pt x="785" y="639"/>
                  </a:cubicBezTo>
                  <a:cubicBezTo>
                    <a:pt x="734" y="748"/>
                    <a:pt x="659" y="803"/>
                    <a:pt x="556" y="803"/>
                  </a:cubicBezTo>
                  <a:cubicBezTo>
                    <a:pt x="380" y="803"/>
                    <a:pt x="171" y="644"/>
                    <a:pt x="107" y="508"/>
                  </a:cubicBezTo>
                  <a:cubicBezTo>
                    <a:pt x="90" y="471"/>
                    <a:pt x="82" y="427"/>
                    <a:pt x="104" y="399"/>
                  </a:cubicBezTo>
                  <a:cubicBezTo>
                    <a:pt x="132" y="368"/>
                    <a:pt x="168" y="354"/>
                    <a:pt x="213" y="354"/>
                  </a:cubicBezTo>
                  <a:cubicBezTo>
                    <a:pt x="269" y="354"/>
                    <a:pt x="338" y="376"/>
                    <a:pt x="408" y="424"/>
                  </a:cubicBezTo>
                  <a:cubicBezTo>
                    <a:pt x="419" y="533"/>
                    <a:pt x="453" y="639"/>
                    <a:pt x="534" y="639"/>
                  </a:cubicBezTo>
                  <a:cubicBezTo>
                    <a:pt x="559" y="639"/>
                    <a:pt x="584" y="625"/>
                    <a:pt x="606" y="605"/>
                  </a:cubicBezTo>
                  <a:cubicBezTo>
                    <a:pt x="620" y="591"/>
                    <a:pt x="631" y="569"/>
                    <a:pt x="628" y="544"/>
                  </a:cubicBezTo>
                  <a:cubicBezTo>
                    <a:pt x="626" y="485"/>
                    <a:pt x="556" y="418"/>
                    <a:pt x="489" y="374"/>
                  </a:cubicBezTo>
                  <a:cubicBezTo>
                    <a:pt x="489" y="262"/>
                    <a:pt x="520" y="159"/>
                    <a:pt x="564" y="109"/>
                  </a:cubicBezTo>
                  <a:cubicBezTo>
                    <a:pt x="588" y="86"/>
                    <a:pt x="611" y="75"/>
                    <a:pt x="639" y="75"/>
                  </a:cubicBezTo>
                  <a:close/>
                  <a:moveTo>
                    <a:pt x="639" y="0"/>
                  </a:moveTo>
                  <a:cubicBezTo>
                    <a:pt x="589" y="0"/>
                    <a:pt x="543" y="20"/>
                    <a:pt x="506" y="56"/>
                  </a:cubicBezTo>
                  <a:cubicBezTo>
                    <a:pt x="444" y="123"/>
                    <a:pt x="416" y="231"/>
                    <a:pt x="408" y="332"/>
                  </a:cubicBezTo>
                  <a:cubicBezTo>
                    <a:pt x="355" y="304"/>
                    <a:pt x="285" y="282"/>
                    <a:pt x="216" y="282"/>
                  </a:cubicBezTo>
                  <a:cubicBezTo>
                    <a:pt x="151" y="282"/>
                    <a:pt x="90" y="304"/>
                    <a:pt x="48" y="351"/>
                  </a:cubicBezTo>
                  <a:cubicBezTo>
                    <a:pt x="4" y="399"/>
                    <a:pt x="1" y="466"/>
                    <a:pt x="34" y="541"/>
                  </a:cubicBezTo>
                  <a:cubicBezTo>
                    <a:pt x="110" y="703"/>
                    <a:pt x="341" y="884"/>
                    <a:pt x="550" y="884"/>
                  </a:cubicBezTo>
                  <a:cubicBezTo>
                    <a:pt x="645" y="884"/>
                    <a:pt x="773" y="845"/>
                    <a:pt x="854" y="672"/>
                  </a:cubicBezTo>
                  <a:cubicBezTo>
                    <a:pt x="857" y="661"/>
                    <a:pt x="974" y="365"/>
                    <a:pt x="880" y="164"/>
                  </a:cubicBezTo>
                  <a:cubicBezTo>
                    <a:pt x="849" y="92"/>
                    <a:pt x="785" y="39"/>
                    <a:pt x="704" y="11"/>
                  </a:cubicBezTo>
                  <a:cubicBezTo>
                    <a:pt x="682" y="4"/>
                    <a:pt x="660" y="0"/>
                    <a:pt x="6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6"/>
            <p:cNvSpPr/>
            <p:nvPr/>
          </p:nvSpPr>
          <p:spPr>
            <a:xfrm rot="-746283">
              <a:off x="6970204" y="613894"/>
              <a:ext cx="49445" cy="38072"/>
            </a:xfrm>
            <a:custGeom>
              <a:avLst/>
              <a:gdLst/>
              <a:ahLst/>
              <a:cxnLst/>
              <a:rect l="l" t="t" r="r" b="b"/>
              <a:pathLst>
                <a:path w="1039" h="800" extrusionOk="0">
                  <a:moveTo>
                    <a:pt x="525" y="0"/>
                  </a:moveTo>
                  <a:cubicBezTo>
                    <a:pt x="509" y="0"/>
                    <a:pt x="501" y="1"/>
                    <a:pt x="501" y="1"/>
                  </a:cubicBezTo>
                  <a:cubicBezTo>
                    <a:pt x="1" y="43"/>
                    <a:pt x="266" y="800"/>
                    <a:pt x="489" y="800"/>
                  </a:cubicBezTo>
                  <a:cubicBezTo>
                    <a:pt x="502" y="800"/>
                    <a:pt x="514" y="798"/>
                    <a:pt x="526" y="793"/>
                  </a:cubicBezTo>
                  <a:cubicBezTo>
                    <a:pt x="649" y="741"/>
                    <a:pt x="658" y="572"/>
                    <a:pt x="625" y="436"/>
                  </a:cubicBezTo>
                  <a:lnTo>
                    <a:pt x="625" y="436"/>
                  </a:lnTo>
                  <a:cubicBezTo>
                    <a:pt x="690" y="461"/>
                    <a:pt x="765" y="477"/>
                    <a:pt x="833" y="477"/>
                  </a:cubicBezTo>
                  <a:cubicBezTo>
                    <a:pt x="942" y="477"/>
                    <a:pt x="1032" y="435"/>
                    <a:pt x="1033" y="316"/>
                  </a:cubicBezTo>
                  <a:cubicBezTo>
                    <a:pt x="1038" y="19"/>
                    <a:pt x="630" y="0"/>
                    <a:pt x="5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6"/>
            <p:cNvSpPr/>
            <p:nvPr/>
          </p:nvSpPr>
          <p:spPr>
            <a:xfrm rot="-746283">
              <a:off x="6978061" y="610821"/>
              <a:ext cx="43449" cy="41879"/>
            </a:xfrm>
            <a:custGeom>
              <a:avLst/>
              <a:gdLst/>
              <a:ahLst/>
              <a:cxnLst/>
              <a:rect l="l" t="t" r="r" b="b"/>
              <a:pathLst>
                <a:path w="913" h="880" extrusionOk="0">
                  <a:moveTo>
                    <a:pt x="344" y="330"/>
                  </a:moveTo>
                  <a:cubicBezTo>
                    <a:pt x="355" y="336"/>
                    <a:pt x="372" y="355"/>
                    <a:pt x="391" y="400"/>
                  </a:cubicBezTo>
                  <a:cubicBezTo>
                    <a:pt x="355" y="377"/>
                    <a:pt x="333" y="355"/>
                    <a:pt x="333" y="344"/>
                  </a:cubicBezTo>
                  <a:cubicBezTo>
                    <a:pt x="333" y="344"/>
                    <a:pt x="335" y="338"/>
                    <a:pt x="344" y="330"/>
                  </a:cubicBezTo>
                  <a:close/>
                  <a:moveTo>
                    <a:pt x="358" y="79"/>
                  </a:moveTo>
                  <a:cubicBezTo>
                    <a:pt x="427" y="79"/>
                    <a:pt x="656" y="87"/>
                    <a:pt x="773" y="199"/>
                  </a:cubicBezTo>
                  <a:cubicBezTo>
                    <a:pt x="810" y="241"/>
                    <a:pt x="832" y="294"/>
                    <a:pt x="832" y="355"/>
                  </a:cubicBezTo>
                  <a:cubicBezTo>
                    <a:pt x="832" y="436"/>
                    <a:pt x="779" y="478"/>
                    <a:pt x="670" y="478"/>
                  </a:cubicBezTo>
                  <a:cubicBezTo>
                    <a:pt x="614" y="478"/>
                    <a:pt x="553" y="467"/>
                    <a:pt x="494" y="444"/>
                  </a:cubicBezTo>
                  <a:cubicBezTo>
                    <a:pt x="466" y="352"/>
                    <a:pt x="413" y="252"/>
                    <a:pt x="347" y="252"/>
                  </a:cubicBezTo>
                  <a:cubicBezTo>
                    <a:pt x="335" y="252"/>
                    <a:pt x="327" y="252"/>
                    <a:pt x="316" y="257"/>
                  </a:cubicBezTo>
                  <a:cubicBezTo>
                    <a:pt x="263" y="285"/>
                    <a:pt x="252" y="324"/>
                    <a:pt x="257" y="344"/>
                  </a:cubicBezTo>
                  <a:cubicBezTo>
                    <a:pt x="263" y="422"/>
                    <a:pt x="363" y="475"/>
                    <a:pt x="427" y="503"/>
                  </a:cubicBezTo>
                  <a:cubicBezTo>
                    <a:pt x="453" y="617"/>
                    <a:pt x="444" y="754"/>
                    <a:pt x="347" y="796"/>
                  </a:cubicBezTo>
                  <a:cubicBezTo>
                    <a:pt x="340" y="798"/>
                    <a:pt x="332" y="800"/>
                    <a:pt x="325" y="800"/>
                  </a:cubicBezTo>
                  <a:cubicBezTo>
                    <a:pt x="231" y="800"/>
                    <a:pt x="103" y="593"/>
                    <a:pt x="93" y="383"/>
                  </a:cubicBezTo>
                  <a:cubicBezTo>
                    <a:pt x="84" y="280"/>
                    <a:pt x="112" y="101"/>
                    <a:pt x="335" y="79"/>
                  </a:cubicBezTo>
                  <a:close/>
                  <a:moveTo>
                    <a:pt x="333" y="1"/>
                  </a:moveTo>
                  <a:cubicBezTo>
                    <a:pt x="123" y="17"/>
                    <a:pt x="1" y="163"/>
                    <a:pt x="12" y="386"/>
                  </a:cubicBezTo>
                  <a:cubicBezTo>
                    <a:pt x="20" y="609"/>
                    <a:pt x="162" y="880"/>
                    <a:pt x="321" y="880"/>
                  </a:cubicBezTo>
                  <a:cubicBezTo>
                    <a:pt x="338" y="880"/>
                    <a:pt x="358" y="874"/>
                    <a:pt x="377" y="863"/>
                  </a:cubicBezTo>
                  <a:cubicBezTo>
                    <a:pt x="503" y="813"/>
                    <a:pt x="531" y="665"/>
                    <a:pt x="514" y="531"/>
                  </a:cubicBezTo>
                  <a:lnTo>
                    <a:pt x="514" y="531"/>
                  </a:lnTo>
                  <a:cubicBezTo>
                    <a:pt x="567" y="545"/>
                    <a:pt x="623" y="553"/>
                    <a:pt x="670" y="553"/>
                  </a:cubicBezTo>
                  <a:cubicBezTo>
                    <a:pt x="821" y="553"/>
                    <a:pt x="913" y="481"/>
                    <a:pt x="913" y="355"/>
                  </a:cubicBezTo>
                  <a:cubicBezTo>
                    <a:pt x="913" y="271"/>
                    <a:pt x="882" y="199"/>
                    <a:pt x="826" y="143"/>
                  </a:cubicBezTo>
                  <a:cubicBezTo>
                    <a:pt x="698" y="15"/>
                    <a:pt x="458" y="1"/>
                    <a:pt x="3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16"/>
            <p:cNvSpPr/>
            <p:nvPr/>
          </p:nvSpPr>
          <p:spPr>
            <a:xfrm rot="-746283">
              <a:off x="6938347" y="626462"/>
              <a:ext cx="41736" cy="35121"/>
            </a:xfrm>
            <a:custGeom>
              <a:avLst/>
              <a:gdLst/>
              <a:ahLst/>
              <a:cxnLst/>
              <a:rect l="l" t="t" r="r" b="b"/>
              <a:pathLst>
                <a:path w="877" h="738" extrusionOk="0">
                  <a:moveTo>
                    <a:pt x="516" y="1"/>
                  </a:moveTo>
                  <a:cubicBezTo>
                    <a:pt x="422" y="1"/>
                    <a:pt x="304" y="27"/>
                    <a:pt x="223" y="135"/>
                  </a:cubicBezTo>
                  <a:cubicBezTo>
                    <a:pt x="67" y="344"/>
                    <a:pt x="0" y="623"/>
                    <a:pt x="173" y="701"/>
                  </a:cubicBezTo>
                  <a:cubicBezTo>
                    <a:pt x="226" y="724"/>
                    <a:pt x="290" y="737"/>
                    <a:pt x="357" y="737"/>
                  </a:cubicBezTo>
                  <a:cubicBezTo>
                    <a:pt x="512" y="737"/>
                    <a:pt x="683" y="669"/>
                    <a:pt x="765" y="498"/>
                  </a:cubicBezTo>
                  <a:cubicBezTo>
                    <a:pt x="876" y="261"/>
                    <a:pt x="759" y="46"/>
                    <a:pt x="673" y="24"/>
                  </a:cubicBezTo>
                  <a:cubicBezTo>
                    <a:pt x="673" y="24"/>
                    <a:pt x="604" y="1"/>
                    <a:pt x="5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16"/>
            <p:cNvSpPr/>
            <p:nvPr/>
          </p:nvSpPr>
          <p:spPr>
            <a:xfrm rot="-746283">
              <a:off x="6955622" y="625809"/>
              <a:ext cx="18798" cy="18370"/>
            </a:xfrm>
            <a:custGeom>
              <a:avLst/>
              <a:gdLst/>
              <a:ahLst/>
              <a:cxnLst/>
              <a:rect l="l" t="t" r="r" b="b"/>
              <a:pathLst>
                <a:path w="395" h="386" extrusionOk="0">
                  <a:moveTo>
                    <a:pt x="1" y="1"/>
                  </a:moveTo>
                  <a:cubicBezTo>
                    <a:pt x="1" y="1"/>
                    <a:pt x="311" y="366"/>
                    <a:pt x="394" y="38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16"/>
            <p:cNvSpPr/>
            <p:nvPr/>
          </p:nvSpPr>
          <p:spPr>
            <a:xfrm rot="-746283">
              <a:off x="6953387" y="623920"/>
              <a:ext cx="23128" cy="22177"/>
            </a:xfrm>
            <a:custGeom>
              <a:avLst/>
              <a:gdLst/>
              <a:ahLst/>
              <a:cxnLst/>
              <a:rect l="l" t="t" r="r" b="b"/>
              <a:pathLst>
                <a:path w="486" h="466" extrusionOk="0">
                  <a:moveTo>
                    <a:pt x="49" y="0"/>
                  </a:moveTo>
                  <a:cubicBezTo>
                    <a:pt x="40" y="0"/>
                    <a:pt x="30" y="4"/>
                    <a:pt x="23" y="10"/>
                  </a:cubicBezTo>
                  <a:cubicBezTo>
                    <a:pt x="0" y="21"/>
                    <a:pt x="0" y="47"/>
                    <a:pt x="14" y="66"/>
                  </a:cubicBezTo>
                  <a:cubicBezTo>
                    <a:pt x="87" y="153"/>
                    <a:pt x="341" y="443"/>
                    <a:pt x="430" y="462"/>
                  </a:cubicBezTo>
                  <a:cubicBezTo>
                    <a:pt x="433" y="465"/>
                    <a:pt x="438" y="465"/>
                    <a:pt x="441" y="465"/>
                  </a:cubicBezTo>
                  <a:cubicBezTo>
                    <a:pt x="458" y="465"/>
                    <a:pt x="475" y="451"/>
                    <a:pt x="478" y="437"/>
                  </a:cubicBezTo>
                  <a:cubicBezTo>
                    <a:pt x="486" y="418"/>
                    <a:pt x="472" y="395"/>
                    <a:pt x="450" y="390"/>
                  </a:cubicBezTo>
                  <a:cubicBezTo>
                    <a:pt x="405" y="379"/>
                    <a:pt x="224" y="186"/>
                    <a:pt x="79" y="16"/>
                  </a:cubicBezTo>
                  <a:cubicBezTo>
                    <a:pt x="71" y="5"/>
                    <a:pt x="60" y="0"/>
                    <a:pt x="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6"/>
            <p:cNvSpPr/>
            <p:nvPr/>
          </p:nvSpPr>
          <p:spPr>
            <a:xfrm rot="-746283">
              <a:off x="6948543" y="633909"/>
              <a:ext cx="22986" cy="21035"/>
            </a:xfrm>
            <a:custGeom>
              <a:avLst/>
              <a:gdLst/>
              <a:ahLst/>
              <a:cxnLst/>
              <a:rect l="l" t="t" r="r" b="b"/>
              <a:pathLst>
                <a:path w="483" h="442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377" y="416"/>
                    <a:pt x="483" y="44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6"/>
            <p:cNvSpPr/>
            <p:nvPr/>
          </p:nvSpPr>
          <p:spPr>
            <a:xfrm rot="-746283">
              <a:off x="6946540" y="631927"/>
              <a:ext cx="27269" cy="24937"/>
            </a:xfrm>
            <a:custGeom>
              <a:avLst/>
              <a:gdLst/>
              <a:ahLst/>
              <a:cxnLst/>
              <a:rect l="l" t="t" r="r" b="b"/>
              <a:pathLst>
                <a:path w="573" h="524" extrusionOk="0">
                  <a:moveTo>
                    <a:pt x="45" y="0"/>
                  </a:moveTo>
                  <a:cubicBezTo>
                    <a:pt x="35" y="0"/>
                    <a:pt x="25" y="4"/>
                    <a:pt x="17" y="11"/>
                  </a:cubicBezTo>
                  <a:cubicBezTo>
                    <a:pt x="0" y="25"/>
                    <a:pt x="0" y="50"/>
                    <a:pt x="14" y="66"/>
                  </a:cubicBezTo>
                  <a:cubicBezTo>
                    <a:pt x="78" y="139"/>
                    <a:pt x="402" y="490"/>
                    <a:pt x="516" y="518"/>
                  </a:cubicBezTo>
                  <a:cubicBezTo>
                    <a:pt x="519" y="524"/>
                    <a:pt x="525" y="524"/>
                    <a:pt x="528" y="524"/>
                  </a:cubicBezTo>
                  <a:cubicBezTo>
                    <a:pt x="544" y="524"/>
                    <a:pt x="558" y="507"/>
                    <a:pt x="569" y="490"/>
                  </a:cubicBezTo>
                  <a:cubicBezTo>
                    <a:pt x="572" y="471"/>
                    <a:pt x="558" y="449"/>
                    <a:pt x="536" y="443"/>
                  </a:cubicBezTo>
                  <a:cubicBezTo>
                    <a:pt x="472" y="426"/>
                    <a:pt x="226" y="181"/>
                    <a:pt x="73" y="13"/>
                  </a:cubicBezTo>
                  <a:cubicBezTo>
                    <a:pt x="66" y="5"/>
                    <a:pt x="55" y="0"/>
                    <a:pt x="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16"/>
            <p:cNvSpPr/>
            <p:nvPr/>
          </p:nvSpPr>
          <p:spPr>
            <a:xfrm rot="-746283">
              <a:off x="6979029" y="581961"/>
              <a:ext cx="11850" cy="24318"/>
            </a:xfrm>
            <a:custGeom>
              <a:avLst/>
              <a:gdLst/>
              <a:ahLst/>
              <a:cxnLst/>
              <a:rect l="l" t="t" r="r" b="b"/>
              <a:pathLst>
                <a:path w="249" h="511" extrusionOk="0">
                  <a:moveTo>
                    <a:pt x="135" y="0"/>
                  </a:moveTo>
                  <a:lnTo>
                    <a:pt x="1" y="511"/>
                  </a:lnTo>
                  <a:cubicBezTo>
                    <a:pt x="1" y="511"/>
                    <a:pt x="249" y="313"/>
                    <a:pt x="1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16"/>
            <p:cNvSpPr/>
            <p:nvPr/>
          </p:nvSpPr>
          <p:spPr>
            <a:xfrm rot="-746283">
              <a:off x="6976945" y="580057"/>
              <a:ext cx="16466" cy="28173"/>
            </a:xfrm>
            <a:custGeom>
              <a:avLst/>
              <a:gdLst/>
              <a:ahLst/>
              <a:cxnLst/>
              <a:rect l="l" t="t" r="r" b="b"/>
              <a:pathLst>
                <a:path w="346" h="592" extrusionOk="0">
                  <a:moveTo>
                    <a:pt x="182" y="0"/>
                  </a:moveTo>
                  <a:cubicBezTo>
                    <a:pt x="177" y="0"/>
                    <a:pt x="172" y="1"/>
                    <a:pt x="167" y="3"/>
                  </a:cubicBezTo>
                  <a:cubicBezTo>
                    <a:pt x="148" y="14"/>
                    <a:pt x="137" y="34"/>
                    <a:pt x="142" y="56"/>
                  </a:cubicBezTo>
                  <a:cubicBezTo>
                    <a:pt x="248" y="338"/>
                    <a:pt x="31" y="516"/>
                    <a:pt x="22" y="522"/>
                  </a:cubicBezTo>
                  <a:cubicBezTo>
                    <a:pt x="3" y="536"/>
                    <a:pt x="0" y="561"/>
                    <a:pt x="14" y="578"/>
                  </a:cubicBezTo>
                  <a:cubicBezTo>
                    <a:pt x="22" y="586"/>
                    <a:pt x="31" y="592"/>
                    <a:pt x="45" y="592"/>
                  </a:cubicBezTo>
                  <a:cubicBezTo>
                    <a:pt x="56" y="592"/>
                    <a:pt x="64" y="589"/>
                    <a:pt x="73" y="586"/>
                  </a:cubicBezTo>
                  <a:cubicBezTo>
                    <a:pt x="78" y="583"/>
                    <a:pt x="346" y="366"/>
                    <a:pt x="220" y="28"/>
                  </a:cubicBezTo>
                  <a:cubicBezTo>
                    <a:pt x="212" y="11"/>
                    <a:pt x="198" y="0"/>
                    <a:pt x="1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16"/>
            <p:cNvSpPr/>
            <p:nvPr/>
          </p:nvSpPr>
          <p:spPr>
            <a:xfrm rot="-746283">
              <a:off x="6946956" y="644640"/>
              <a:ext cx="18084" cy="16656"/>
            </a:xfrm>
            <a:custGeom>
              <a:avLst/>
              <a:gdLst/>
              <a:ahLst/>
              <a:cxnLst/>
              <a:rect l="l" t="t" r="r" b="b"/>
              <a:pathLst>
                <a:path w="380" h="350" extrusionOk="0">
                  <a:moveTo>
                    <a:pt x="0" y="1"/>
                  </a:moveTo>
                  <a:cubicBezTo>
                    <a:pt x="1" y="1"/>
                    <a:pt x="249" y="325"/>
                    <a:pt x="380" y="35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16"/>
            <p:cNvSpPr/>
            <p:nvPr/>
          </p:nvSpPr>
          <p:spPr>
            <a:xfrm rot="-746283">
              <a:off x="6944791" y="642707"/>
              <a:ext cx="22224" cy="20321"/>
            </a:xfrm>
            <a:custGeom>
              <a:avLst/>
              <a:gdLst/>
              <a:ahLst/>
              <a:cxnLst/>
              <a:rect l="l" t="t" r="r" b="b"/>
              <a:pathLst>
                <a:path w="467" h="427" extrusionOk="0">
                  <a:moveTo>
                    <a:pt x="44" y="1"/>
                  </a:moveTo>
                  <a:cubicBezTo>
                    <a:pt x="36" y="1"/>
                    <a:pt x="28" y="3"/>
                    <a:pt x="20" y="8"/>
                  </a:cubicBezTo>
                  <a:cubicBezTo>
                    <a:pt x="4" y="22"/>
                    <a:pt x="1" y="47"/>
                    <a:pt x="15" y="64"/>
                  </a:cubicBezTo>
                  <a:cubicBezTo>
                    <a:pt x="40" y="100"/>
                    <a:pt x="277" y="402"/>
                    <a:pt x="419" y="427"/>
                  </a:cubicBezTo>
                  <a:lnTo>
                    <a:pt x="425" y="427"/>
                  </a:lnTo>
                  <a:cubicBezTo>
                    <a:pt x="444" y="427"/>
                    <a:pt x="461" y="413"/>
                    <a:pt x="464" y="393"/>
                  </a:cubicBezTo>
                  <a:cubicBezTo>
                    <a:pt x="467" y="371"/>
                    <a:pt x="453" y="352"/>
                    <a:pt x="433" y="349"/>
                  </a:cubicBezTo>
                  <a:cubicBezTo>
                    <a:pt x="350" y="332"/>
                    <a:pt x="171" y="140"/>
                    <a:pt x="76" y="17"/>
                  </a:cubicBezTo>
                  <a:cubicBezTo>
                    <a:pt x="68" y="7"/>
                    <a:pt x="56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6"/>
            <p:cNvSpPr/>
            <p:nvPr/>
          </p:nvSpPr>
          <p:spPr>
            <a:xfrm rot="-746283">
              <a:off x="6983940" y="599882"/>
              <a:ext cx="25127" cy="8138"/>
            </a:xfrm>
            <a:custGeom>
              <a:avLst/>
              <a:gdLst/>
              <a:ahLst/>
              <a:cxnLst/>
              <a:rect l="l" t="t" r="r" b="b"/>
              <a:pathLst>
                <a:path w="528" h="171" extrusionOk="0">
                  <a:moveTo>
                    <a:pt x="353" y="0"/>
                  </a:moveTo>
                  <a:cubicBezTo>
                    <a:pt x="257" y="0"/>
                    <a:pt x="130" y="35"/>
                    <a:pt x="1" y="170"/>
                  </a:cubicBezTo>
                  <a:lnTo>
                    <a:pt x="528" y="42"/>
                  </a:lnTo>
                  <a:cubicBezTo>
                    <a:pt x="528" y="42"/>
                    <a:pt x="458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6"/>
            <p:cNvSpPr/>
            <p:nvPr/>
          </p:nvSpPr>
          <p:spPr>
            <a:xfrm rot="-746283">
              <a:off x="6981702" y="598020"/>
              <a:ext cx="29220" cy="11897"/>
            </a:xfrm>
            <a:custGeom>
              <a:avLst/>
              <a:gdLst/>
              <a:ahLst/>
              <a:cxnLst/>
              <a:rect l="l" t="t" r="r" b="b"/>
              <a:pathLst>
                <a:path w="614" h="250" extrusionOk="0">
                  <a:moveTo>
                    <a:pt x="396" y="0"/>
                  </a:moveTo>
                  <a:cubicBezTo>
                    <a:pt x="290" y="0"/>
                    <a:pt x="153" y="38"/>
                    <a:pt x="14" y="182"/>
                  </a:cubicBezTo>
                  <a:cubicBezTo>
                    <a:pt x="0" y="196"/>
                    <a:pt x="0" y="224"/>
                    <a:pt x="17" y="238"/>
                  </a:cubicBezTo>
                  <a:cubicBezTo>
                    <a:pt x="25" y="247"/>
                    <a:pt x="34" y="249"/>
                    <a:pt x="45" y="249"/>
                  </a:cubicBezTo>
                  <a:cubicBezTo>
                    <a:pt x="56" y="249"/>
                    <a:pt x="64" y="247"/>
                    <a:pt x="70" y="235"/>
                  </a:cubicBezTo>
                  <a:cubicBezTo>
                    <a:pt x="191" y="109"/>
                    <a:pt x="307" y="77"/>
                    <a:pt x="395" y="77"/>
                  </a:cubicBezTo>
                  <a:cubicBezTo>
                    <a:pt x="484" y="77"/>
                    <a:pt x="544" y="110"/>
                    <a:pt x="550" y="113"/>
                  </a:cubicBezTo>
                  <a:cubicBezTo>
                    <a:pt x="557" y="117"/>
                    <a:pt x="565" y="119"/>
                    <a:pt x="572" y="119"/>
                  </a:cubicBezTo>
                  <a:cubicBezTo>
                    <a:pt x="584" y="119"/>
                    <a:pt x="596" y="113"/>
                    <a:pt x="603" y="99"/>
                  </a:cubicBezTo>
                  <a:cubicBezTo>
                    <a:pt x="614" y="82"/>
                    <a:pt x="608" y="57"/>
                    <a:pt x="589" y="49"/>
                  </a:cubicBezTo>
                  <a:cubicBezTo>
                    <a:pt x="589" y="46"/>
                    <a:pt x="511" y="0"/>
                    <a:pt x="3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6"/>
            <p:cNvSpPr/>
            <p:nvPr/>
          </p:nvSpPr>
          <p:spPr>
            <a:xfrm rot="-746283">
              <a:off x="6201239" y="861759"/>
              <a:ext cx="50159" cy="40261"/>
            </a:xfrm>
            <a:custGeom>
              <a:avLst/>
              <a:gdLst/>
              <a:ahLst/>
              <a:cxnLst/>
              <a:rect l="l" t="t" r="r" b="b"/>
              <a:pathLst>
                <a:path w="1054" h="846" extrusionOk="0">
                  <a:moveTo>
                    <a:pt x="327" y="1"/>
                  </a:moveTo>
                  <a:cubicBezTo>
                    <a:pt x="251" y="1"/>
                    <a:pt x="177" y="28"/>
                    <a:pt x="118" y="104"/>
                  </a:cubicBezTo>
                  <a:cubicBezTo>
                    <a:pt x="0" y="258"/>
                    <a:pt x="194" y="398"/>
                    <a:pt x="368" y="450"/>
                  </a:cubicBezTo>
                  <a:lnTo>
                    <a:pt x="368" y="450"/>
                  </a:lnTo>
                  <a:cubicBezTo>
                    <a:pt x="259" y="536"/>
                    <a:pt x="163" y="674"/>
                    <a:pt x="230" y="790"/>
                  </a:cubicBezTo>
                  <a:cubicBezTo>
                    <a:pt x="251" y="829"/>
                    <a:pt x="292" y="846"/>
                    <a:pt x="344" y="846"/>
                  </a:cubicBezTo>
                  <a:cubicBezTo>
                    <a:pt x="586" y="846"/>
                    <a:pt x="1054" y="478"/>
                    <a:pt x="735" y="182"/>
                  </a:cubicBezTo>
                  <a:cubicBezTo>
                    <a:pt x="735" y="182"/>
                    <a:pt x="523" y="1"/>
                    <a:pt x="3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16"/>
            <p:cNvSpPr/>
            <p:nvPr/>
          </p:nvSpPr>
          <p:spPr>
            <a:xfrm rot="-746283">
              <a:off x="6203076" y="860603"/>
              <a:ext cx="41450" cy="43830"/>
            </a:xfrm>
            <a:custGeom>
              <a:avLst/>
              <a:gdLst/>
              <a:ahLst/>
              <a:cxnLst/>
              <a:rect l="l" t="t" r="r" b="b"/>
              <a:pathLst>
                <a:path w="871" h="921" extrusionOk="0">
                  <a:moveTo>
                    <a:pt x="505" y="438"/>
                  </a:moveTo>
                  <a:cubicBezTo>
                    <a:pt x="516" y="452"/>
                    <a:pt x="514" y="458"/>
                    <a:pt x="514" y="458"/>
                  </a:cubicBezTo>
                  <a:cubicBezTo>
                    <a:pt x="514" y="458"/>
                    <a:pt x="500" y="469"/>
                    <a:pt x="463" y="469"/>
                  </a:cubicBezTo>
                  <a:cubicBezTo>
                    <a:pt x="452" y="469"/>
                    <a:pt x="444" y="469"/>
                    <a:pt x="433" y="466"/>
                  </a:cubicBezTo>
                  <a:cubicBezTo>
                    <a:pt x="463" y="447"/>
                    <a:pt x="491" y="438"/>
                    <a:pt x="505" y="438"/>
                  </a:cubicBezTo>
                  <a:close/>
                  <a:moveTo>
                    <a:pt x="290" y="76"/>
                  </a:moveTo>
                  <a:cubicBezTo>
                    <a:pt x="472" y="76"/>
                    <a:pt x="673" y="246"/>
                    <a:pt x="673" y="246"/>
                  </a:cubicBezTo>
                  <a:cubicBezTo>
                    <a:pt x="765" y="329"/>
                    <a:pt x="793" y="427"/>
                    <a:pt x="751" y="527"/>
                  </a:cubicBezTo>
                  <a:cubicBezTo>
                    <a:pt x="684" y="695"/>
                    <a:pt x="449" y="843"/>
                    <a:pt x="307" y="843"/>
                  </a:cubicBezTo>
                  <a:cubicBezTo>
                    <a:pt x="268" y="843"/>
                    <a:pt x="240" y="832"/>
                    <a:pt x="226" y="806"/>
                  </a:cubicBezTo>
                  <a:cubicBezTo>
                    <a:pt x="173" y="717"/>
                    <a:pt x="254" y="600"/>
                    <a:pt x="341" y="527"/>
                  </a:cubicBezTo>
                  <a:cubicBezTo>
                    <a:pt x="385" y="539"/>
                    <a:pt x="425" y="545"/>
                    <a:pt x="460" y="545"/>
                  </a:cubicBezTo>
                  <a:cubicBezTo>
                    <a:pt x="518" y="545"/>
                    <a:pt x="561" y="529"/>
                    <a:pt x="583" y="500"/>
                  </a:cubicBezTo>
                  <a:cubicBezTo>
                    <a:pt x="592" y="480"/>
                    <a:pt x="603" y="447"/>
                    <a:pt x="583" y="402"/>
                  </a:cubicBezTo>
                  <a:cubicBezTo>
                    <a:pt x="569" y="377"/>
                    <a:pt x="544" y="360"/>
                    <a:pt x="508" y="360"/>
                  </a:cubicBezTo>
                  <a:cubicBezTo>
                    <a:pt x="452" y="360"/>
                    <a:pt x="380" y="399"/>
                    <a:pt x="324" y="441"/>
                  </a:cubicBezTo>
                  <a:cubicBezTo>
                    <a:pt x="207" y="399"/>
                    <a:pt x="112" y="329"/>
                    <a:pt x="90" y="262"/>
                  </a:cubicBezTo>
                  <a:cubicBezTo>
                    <a:pt x="81" y="229"/>
                    <a:pt x="87" y="196"/>
                    <a:pt x="115" y="162"/>
                  </a:cubicBezTo>
                  <a:cubicBezTo>
                    <a:pt x="157" y="103"/>
                    <a:pt x="215" y="76"/>
                    <a:pt x="290" y="76"/>
                  </a:cubicBezTo>
                  <a:close/>
                  <a:moveTo>
                    <a:pt x="293" y="0"/>
                  </a:moveTo>
                  <a:cubicBezTo>
                    <a:pt x="193" y="0"/>
                    <a:pt x="112" y="42"/>
                    <a:pt x="53" y="120"/>
                  </a:cubicBezTo>
                  <a:cubicBezTo>
                    <a:pt x="11" y="173"/>
                    <a:pt x="0" y="232"/>
                    <a:pt x="17" y="290"/>
                  </a:cubicBezTo>
                  <a:cubicBezTo>
                    <a:pt x="48" y="388"/>
                    <a:pt x="154" y="461"/>
                    <a:pt x="257" y="502"/>
                  </a:cubicBezTo>
                  <a:cubicBezTo>
                    <a:pt x="157" y="597"/>
                    <a:pt x="90" y="731"/>
                    <a:pt x="157" y="848"/>
                  </a:cubicBezTo>
                  <a:cubicBezTo>
                    <a:pt x="184" y="893"/>
                    <a:pt x="237" y="921"/>
                    <a:pt x="307" y="921"/>
                  </a:cubicBezTo>
                  <a:cubicBezTo>
                    <a:pt x="477" y="921"/>
                    <a:pt x="740" y="762"/>
                    <a:pt x="823" y="561"/>
                  </a:cubicBezTo>
                  <a:cubicBezTo>
                    <a:pt x="862" y="469"/>
                    <a:pt x="871" y="329"/>
                    <a:pt x="726" y="193"/>
                  </a:cubicBezTo>
                  <a:cubicBezTo>
                    <a:pt x="717" y="184"/>
                    <a:pt x="502" y="0"/>
                    <a:pt x="2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16"/>
            <p:cNvSpPr/>
            <p:nvPr/>
          </p:nvSpPr>
          <p:spPr>
            <a:xfrm rot="-746283">
              <a:off x="6239655" y="833686"/>
              <a:ext cx="39975" cy="39309"/>
            </a:xfrm>
            <a:custGeom>
              <a:avLst/>
              <a:gdLst/>
              <a:ahLst/>
              <a:cxnLst/>
              <a:rect l="l" t="t" r="r" b="b"/>
              <a:pathLst>
                <a:path w="840" h="826" extrusionOk="0">
                  <a:moveTo>
                    <a:pt x="458" y="1"/>
                  </a:moveTo>
                  <a:cubicBezTo>
                    <a:pt x="201" y="1"/>
                    <a:pt x="77" y="417"/>
                    <a:pt x="77" y="417"/>
                  </a:cubicBezTo>
                  <a:cubicBezTo>
                    <a:pt x="1" y="710"/>
                    <a:pt x="262" y="826"/>
                    <a:pt x="498" y="826"/>
                  </a:cubicBezTo>
                  <a:cubicBezTo>
                    <a:pt x="675" y="826"/>
                    <a:pt x="839" y="760"/>
                    <a:pt x="833" y="654"/>
                  </a:cubicBezTo>
                  <a:cubicBezTo>
                    <a:pt x="825" y="521"/>
                    <a:pt x="668" y="457"/>
                    <a:pt x="529" y="444"/>
                  </a:cubicBezTo>
                  <a:lnTo>
                    <a:pt x="529" y="444"/>
                  </a:lnTo>
                  <a:cubicBezTo>
                    <a:pt x="645" y="305"/>
                    <a:pt x="732" y="83"/>
                    <a:pt x="551" y="18"/>
                  </a:cubicBezTo>
                  <a:cubicBezTo>
                    <a:pt x="519" y="6"/>
                    <a:pt x="488" y="1"/>
                    <a:pt x="4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16"/>
            <p:cNvSpPr/>
            <p:nvPr/>
          </p:nvSpPr>
          <p:spPr>
            <a:xfrm rot="-746283">
              <a:off x="6239964" y="831663"/>
              <a:ext cx="41308" cy="42926"/>
            </a:xfrm>
            <a:custGeom>
              <a:avLst/>
              <a:gdLst/>
              <a:ahLst/>
              <a:cxnLst/>
              <a:rect l="l" t="t" r="r" b="b"/>
              <a:pathLst>
                <a:path w="868" h="902" extrusionOk="0">
                  <a:moveTo>
                    <a:pt x="424" y="519"/>
                  </a:moveTo>
                  <a:lnTo>
                    <a:pt x="424" y="519"/>
                  </a:lnTo>
                  <a:cubicBezTo>
                    <a:pt x="394" y="544"/>
                    <a:pt x="369" y="556"/>
                    <a:pt x="357" y="558"/>
                  </a:cubicBezTo>
                  <a:cubicBezTo>
                    <a:pt x="357" y="558"/>
                    <a:pt x="352" y="558"/>
                    <a:pt x="343" y="544"/>
                  </a:cubicBezTo>
                  <a:cubicBezTo>
                    <a:pt x="349" y="536"/>
                    <a:pt x="374" y="522"/>
                    <a:pt x="424" y="519"/>
                  </a:cubicBezTo>
                  <a:close/>
                  <a:moveTo>
                    <a:pt x="449" y="76"/>
                  </a:moveTo>
                  <a:cubicBezTo>
                    <a:pt x="475" y="76"/>
                    <a:pt x="502" y="84"/>
                    <a:pt x="533" y="101"/>
                  </a:cubicBezTo>
                  <a:cubicBezTo>
                    <a:pt x="572" y="115"/>
                    <a:pt x="595" y="134"/>
                    <a:pt x="606" y="171"/>
                  </a:cubicBezTo>
                  <a:cubicBezTo>
                    <a:pt x="622" y="235"/>
                    <a:pt x="581" y="346"/>
                    <a:pt x="505" y="444"/>
                  </a:cubicBezTo>
                  <a:cubicBezTo>
                    <a:pt x="491" y="441"/>
                    <a:pt x="480" y="441"/>
                    <a:pt x="466" y="441"/>
                  </a:cubicBezTo>
                  <a:cubicBezTo>
                    <a:pt x="413" y="441"/>
                    <a:pt x="324" y="450"/>
                    <a:pt x="285" y="494"/>
                  </a:cubicBezTo>
                  <a:cubicBezTo>
                    <a:pt x="271" y="508"/>
                    <a:pt x="265" y="530"/>
                    <a:pt x="268" y="550"/>
                  </a:cubicBezTo>
                  <a:cubicBezTo>
                    <a:pt x="279" y="631"/>
                    <a:pt x="341" y="634"/>
                    <a:pt x="355" y="636"/>
                  </a:cubicBezTo>
                  <a:cubicBezTo>
                    <a:pt x="424" y="636"/>
                    <a:pt x="497" y="567"/>
                    <a:pt x="536" y="525"/>
                  </a:cubicBezTo>
                  <a:cubicBezTo>
                    <a:pt x="650" y="539"/>
                    <a:pt x="776" y="592"/>
                    <a:pt x="784" y="695"/>
                  </a:cubicBezTo>
                  <a:cubicBezTo>
                    <a:pt x="784" y="715"/>
                    <a:pt x="776" y="729"/>
                    <a:pt x="762" y="745"/>
                  </a:cubicBezTo>
                  <a:cubicBezTo>
                    <a:pt x="717" y="793"/>
                    <a:pt x="606" y="826"/>
                    <a:pt x="488" y="826"/>
                  </a:cubicBezTo>
                  <a:cubicBezTo>
                    <a:pt x="332" y="826"/>
                    <a:pt x="201" y="773"/>
                    <a:pt x="140" y="692"/>
                  </a:cubicBezTo>
                  <a:cubicBezTo>
                    <a:pt x="92" y="631"/>
                    <a:pt x="78" y="556"/>
                    <a:pt x="104" y="466"/>
                  </a:cubicBezTo>
                  <a:cubicBezTo>
                    <a:pt x="104" y="463"/>
                    <a:pt x="223" y="76"/>
                    <a:pt x="449" y="76"/>
                  </a:cubicBezTo>
                  <a:close/>
                  <a:moveTo>
                    <a:pt x="449" y="0"/>
                  </a:moveTo>
                  <a:cubicBezTo>
                    <a:pt x="162" y="0"/>
                    <a:pt x="34" y="424"/>
                    <a:pt x="28" y="447"/>
                  </a:cubicBezTo>
                  <a:cubicBezTo>
                    <a:pt x="0" y="561"/>
                    <a:pt x="17" y="664"/>
                    <a:pt x="76" y="742"/>
                  </a:cubicBezTo>
                  <a:cubicBezTo>
                    <a:pt x="157" y="843"/>
                    <a:pt x="310" y="901"/>
                    <a:pt x="488" y="901"/>
                  </a:cubicBezTo>
                  <a:cubicBezTo>
                    <a:pt x="634" y="901"/>
                    <a:pt x="759" y="865"/>
                    <a:pt x="820" y="801"/>
                  </a:cubicBezTo>
                  <a:cubicBezTo>
                    <a:pt x="848" y="768"/>
                    <a:pt x="868" y="729"/>
                    <a:pt x="862" y="689"/>
                  </a:cubicBezTo>
                  <a:cubicBezTo>
                    <a:pt x="854" y="553"/>
                    <a:pt x="728" y="480"/>
                    <a:pt x="592" y="452"/>
                  </a:cubicBezTo>
                  <a:cubicBezTo>
                    <a:pt x="653" y="357"/>
                    <a:pt x="706" y="240"/>
                    <a:pt x="678" y="143"/>
                  </a:cubicBezTo>
                  <a:cubicBezTo>
                    <a:pt x="661" y="84"/>
                    <a:pt x="617" y="42"/>
                    <a:pt x="553" y="17"/>
                  </a:cubicBezTo>
                  <a:cubicBezTo>
                    <a:pt x="519" y="6"/>
                    <a:pt x="483" y="0"/>
                    <a:pt x="4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16"/>
            <p:cNvSpPr/>
            <p:nvPr/>
          </p:nvSpPr>
          <p:spPr>
            <a:xfrm rot="-746283">
              <a:off x="6240810" y="877189"/>
              <a:ext cx="40832" cy="38690"/>
            </a:xfrm>
            <a:custGeom>
              <a:avLst/>
              <a:gdLst/>
              <a:ahLst/>
              <a:cxnLst/>
              <a:rect l="l" t="t" r="r" b="b"/>
              <a:pathLst>
                <a:path w="858" h="813" extrusionOk="0">
                  <a:moveTo>
                    <a:pt x="358" y="0"/>
                  </a:moveTo>
                  <a:cubicBezTo>
                    <a:pt x="276" y="0"/>
                    <a:pt x="211" y="29"/>
                    <a:pt x="188" y="67"/>
                  </a:cubicBezTo>
                  <a:cubicBezTo>
                    <a:pt x="188" y="67"/>
                    <a:pt x="1" y="309"/>
                    <a:pt x="146" y="530"/>
                  </a:cubicBezTo>
                  <a:cubicBezTo>
                    <a:pt x="254" y="687"/>
                    <a:pt x="414" y="812"/>
                    <a:pt x="541" y="812"/>
                  </a:cubicBezTo>
                  <a:cubicBezTo>
                    <a:pt x="587" y="812"/>
                    <a:pt x="629" y="796"/>
                    <a:pt x="662" y="759"/>
                  </a:cubicBezTo>
                  <a:cubicBezTo>
                    <a:pt x="793" y="619"/>
                    <a:pt x="857" y="323"/>
                    <a:pt x="667" y="139"/>
                  </a:cubicBezTo>
                  <a:cubicBezTo>
                    <a:pt x="565" y="37"/>
                    <a:pt x="450" y="0"/>
                    <a:pt x="3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6"/>
            <p:cNvSpPr/>
            <p:nvPr/>
          </p:nvSpPr>
          <p:spPr>
            <a:xfrm rot="-746283">
              <a:off x="6242995" y="881640"/>
              <a:ext cx="23652" cy="11707"/>
            </a:xfrm>
            <a:custGeom>
              <a:avLst/>
              <a:gdLst/>
              <a:ahLst/>
              <a:cxnLst/>
              <a:rect l="l" t="t" r="r" b="b"/>
              <a:pathLst>
                <a:path w="497" h="246" extrusionOk="0">
                  <a:moveTo>
                    <a:pt x="497" y="0"/>
                  </a:moveTo>
                  <a:lnTo>
                    <a:pt x="0" y="246"/>
                  </a:lnTo>
                  <a:cubicBezTo>
                    <a:pt x="0" y="246"/>
                    <a:pt x="446" y="73"/>
                    <a:pt x="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6"/>
            <p:cNvSpPr/>
            <p:nvPr/>
          </p:nvSpPr>
          <p:spPr>
            <a:xfrm rot="-746283">
              <a:off x="6240854" y="879737"/>
              <a:ext cx="27935" cy="15514"/>
            </a:xfrm>
            <a:custGeom>
              <a:avLst/>
              <a:gdLst/>
              <a:ahLst/>
              <a:cxnLst/>
              <a:rect l="l" t="t" r="r" b="b"/>
              <a:pathLst>
                <a:path w="587" h="326" extrusionOk="0">
                  <a:moveTo>
                    <a:pt x="543" y="0"/>
                  </a:moveTo>
                  <a:cubicBezTo>
                    <a:pt x="529" y="0"/>
                    <a:pt x="515" y="7"/>
                    <a:pt x="505" y="18"/>
                  </a:cubicBezTo>
                  <a:cubicBezTo>
                    <a:pt x="483" y="57"/>
                    <a:pt x="240" y="169"/>
                    <a:pt x="31" y="250"/>
                  </a:cubicBezTo>
                  <a:cubicBezTo>
                    <a:pt x="12" y="261"/>
                    <a:pt x="0" y="280"/>
                    <a:pt x="9" y="303"/>
                  </a:cubicBezTo>
                  <a:cubicBezTo>
                    <a:pt x="14" y="317"/>
                    <a:pt x="28" y="325"/>
                    <a:pt x="45" y="325"/>
                  </a:cubicBezTo>
                  <a:cubicBezTo>
                    <a:pt x="53" y="325"/>
                    <a:pt x="56" y="325"/>
                    <a:pt x="65" y="322"/>
                  </a:cubicBezTo>
                  <a:cubicBezTo>
                    <a:pt x="171" y="280"/>
                    <a:pt x="528" y="138"/>
                    <a:pt x="575" y="60"/>
                  </a:cubicBezTo>
                  <a:cubicBezTo>
                    <a:pt x="586" y="40"/>
                    <a:pt x="581" y="18"/>
                    <a:pt x="561" y="4"/>
                  </a:cubicBezTo>
                  <a:cubicBezTo>
                    <a:pt x="555" y="2"/>
                    <a:pt x="549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6"/>
            <p:cNvSpPr/>
            <p:nvPr/>
          </p:nvSpPr>
          <p:spPr>
            <a:xfrm rot="-746283">
              <a:off x="6248550" y="887793"/>
              <a:ext cx="27364" cy="14895"/>
            </a:xfrm>
            <a:custGeom>
              <a:avLst/>
              <a:gdLst/>
              <a:ahLst/>
              <a:cxnLst/>
              <a:rect l="l" t="t" r="r" b="b"/>
              <a:pathLst>
                <a:path w="575" h="313" extrusionOk="0">
                  <a:moveTo>
                    <a:pt x="575" y="1"/>
                  </a:moveTo>
                  <a:lnTo>
                    <a:pt x="0" y="313"/>
                  </a:lnTo>
                  <a:cubicBezTo>
                    <a:pt x="0" y="313"/>
                    <a:pt x="513" y="93"/>
                    <a:pt x="5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16"/>
            <p:cNvSpPr/>
            <p:nvPr/>
          </p:nvSpPr>
          <p:spPr>
            <a:xfrm rot="-746283">
              <a:off x="6246376" y="885734"/>
              <a:ext cx="31790" cy="18703"/>
            </a:xfrm>
            <a:custGeom>
              <a:avLst/>
              <a:gdLst/>
              <a:ahLst/>
              <a:cxnLst/>
              <a:rect l="l" t="t" r="r" b="b"/>
              <a:pathLst>
                <a:path w="668" h="393" extrusionOk="0">
                  <a:moveTo>
                    <a:pt x="625" y="1"/>
                  </a:moveTo>
                  <a:cubicBezTo>
                    <a:pt x="611" y="1"/>
                    <a:pt x="599" y="7"/>
                    <a:pt x="589" y="18"/>
                  </a:cubicBezTo>
                  <a:cubicBezTo>
                    <a:pt x="550" y="74"/>
                    <a:pt x="240" y="228"/>
                    <a:pt x="31" y="317"/>
                  </a:cubicBezTo>
                  <a:cubicBezTo>
                    <a:pt x="9" y="325"/>
                    <a:pt x="0" y="348"/>
                    <a:pt x="9" y="367"/>
                  </a:cubicBezTo>
                  <a:cubicBezTo>
                    <a:pt x="12" y="384"/>
                    <a:pt x="28" y="392"/>
                    <a:pt x="45" y="392"/>
                  </a:cubicBezTo>
                  <a:cubicBezTo>
                    <a:pt x="48" y="392"/>
                    <a:pt x="56" y="392"/>
                    <a:pt x="65" y="389"/>
                  </a:cubicBezTo>
                  <a:cubicBezTo>
                    <a:pt x="157" y="350"/>
                    <a:pt x="595" y="163"/>
                    <a:pt x="659" y="60"/>
                  </a:cubicBezTo>
                  <a:cubicBezTo>
                    <a:pt x="667" y="41"/>
                    <a:pt x="662" y="18"/>
                    <a:pt x="645" y="4"/>
                  </a:cubicBezTo>
                  <a:cubicBezTo>
                    <a:pt x="638" y="2"/>
                    <a:pt x="631" y="1"/>
                    <a:pt x="6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16"/>
            <p:cNvSpPr/>
            <p:nvPr/>
          </p:nvSpPr>
          <p:spPr>
            <a:xfrm rot="-746283">
              <a:off x="6211906" y="850754"/>
              <a:ext cx="21035" cy="14134"/>
            </a:xfrm>
            <a:custGeom>
              <a:avLst/>
              <a:gdLst/>
              <a:ahLst/>
              <a:cxnLst/>
              <a:rect l="l" t="t" r="r" b="b"/>
              <a:pathLst>
                <a:path w="442" h="297" extrusionOk="0">
                  <a:moveTo>
                    <a:pt x="6" y="0"/>
                  </a:moveTo>
                  <a:cubicBezTo>
                    <a:pt x="4" y="0"/>
                    <a:pt x="2" y="0"/>
                    <a:pt x="1" y="0"/>
                  </a:cubicBezTo>
                  <a:lnTo>
                    <a:pt x="442" y="296"/>
                  </a:lnTo>
                  <a:cubicBezTo>
                    <a:pt x="442" y="296"/>
                    <a:pt x="337" y="0"/>
                    <a:pt x="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16"/>
            <p:cNvSpPr/>
            <p:nvPr/>
          </p:nvSpPr>
          <p:spPr>
            <a:xfrm rot="-746283">
              <a:off x="6209892" y="848757"/>
              <a:ext cx="25032" cy="17989"/>
            </a:xfrm>
            <a:custGeom>
              <a:avLst/>
              <a:gdLst/>
              <a:ahLst/>
              <a:cxnLst/>
              <a:rect l="l" t="t" r="r" b="b"/>
              <a:pathLst>
                <a:path w="526" h="378" extrusionOk="0">
                  <a:moveTo>
                    <a:pt x="54" y="0"/>
                  </a:moveTo>
                  <a:cubicBezTo>
                    <a:pt x="49" y="0"/>
                    <a:pt x="45" y="0"/>
                    <a:pt x="40" y="1"/>
                  </a:cubicBezTo>
                  <a:cubicBezTo>
                    <a:pt x="21" y="3"/>
                    <a:pt x="1" y="20"/>
                    <a:pt x="1" y="42"/>
                  </a:cubicBezTo>
                  <a:cubicBezTo>
                    <a:pt x="6" y="61"/>
                    <a:pt x="19" y="82"/>
                    <a:pt x="39" y="82"/>
                  </a:cubicBezTo>
                  <a:cubicBezTo>
                    <a:pt x="40" y="82"/>
                    <a:pt x="42" y="82"/>
                    <a:pt x="43" y="81"/>
                  </a:cubicBezTo>
                  <a:cubicBezTo>
                    <a:pt x="48" y="81"/>
                    <a:pt x="52" y="81"/>
                    <a:pt x="57" y="81"/>
                  </a:cubicBezTo>
                  <a:cubicBezTo>
                    <a:pt x="347" y="81"/>
                    <a:pt x="442" y="338"/>
                    <a:pt x="445" y="349"/>
                  </a:cubicBezTo>
                  <a:cubicBezTo>
                    <a:pt x="450" y="366"/>
                    <a:pt x="467" y="377"/>
                    <a:pt x="484" y="377"/>
                  </a:cubicBezTo>
                  <a:cubicBezTo>
                    <a:pt x="489" y="377"/>
                    <a:pt x="495" y="377"/>
                    <a:pt x="495" y="369"/>
                  </a:cubicBezTo>
                  <a:cubicBezTo>
                    <a:pt x="514" y="363"/>
                    <a:pt x="525" y="341"/>
                    <a:pt x="517" y="321"/>
                  </a:cubicBezTo>
                  <a:cubicBezTo>
                    <a:pt x="517" y="319"/>
                    <a:pt x="406" y="0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16"/>
            <p:cNvSpPr/>
            <p:nvPr/>
          </p:nvSpPr>
          <p:spPr>
            <a:xfrm rot="-746283">
              <a:off x="6258085" y="896086"/>
              <a:ext cx="21558" cy="11612"/>
            </a:xfrm>
            <a:custGeom>
              <a:avLst/>
              <a:gdLst/>
              <a:ahLst/>
              <a:cxnLst/>
              <a:rect l="l" t="t" r="r" b="b"/>
              <a:pathLst>
                <a:path w="453" h="244" extrusionOk="0">
                  <a:moveTo>
                    <a:pt x="452" y="0"/>
                  </a:moveTo>
                  <a:lnTo>
                    <a:pt x="1" y="243"/>
                  </a:lnTo>
                  <a:cubicBezTo>
                    <a:pt x="1" y="243"/>
                    <a:pt x="388" y="115"/>
                    <a:pt x="4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16"/>
            <p:cNvSpPr/>
            <p:nvPr/>
          </p:nvSpPr>
          <p:spPr>
            <a:xfrm rot="-746283">
              <a:off x="6255943" y="894124"/>
              <a:ext cx="25936" cy="15514"/>
            </a:xfrm>
            <a:custGeom>
              <a:avLst/>
              <a:gdLst/>
              <a:ahLst/>
              <a:cxnLst/>
              <a:rect l="l" t="t" r="r" b="b"/>
              <a:pathLst>
                <a:path w="545" h="326" extrusionOk="0">
                  <a:moveTo>
                    <a:pt x="497" y="1"/>
                  </a:moveTo>
                  <a:cubicBezTo>
                    <a:pt x="484" y="1"/>
                    <a:pt x="471" y="9"/>
                    <a:pt x="464" y="22"/>
                  </a:cubicBezTo>
                  <a:cubicBezTo>
                    <a:pt x="422" y="94"/>
                    <a:pt x="174" y="200"/>
                    <a:pt x="32" y="251"/>
                  </a:cubicBezTo>
                  <a:cubicBezTo>
                    <a:pt x="9" y="256"/>
                    <a:pt x="1" y="279"/>
                    <a:pt x="6" y="298"/>
                  </a:cubicBezTo>
                  <a:cubicBezTo>
                    <a:pt x="15" y="315"/>
                    <a:pt x="29" y="326"/>
                    <a:pt x="46" y="326"/>
                  </a:cubicBezTo>
                  <a:lnTo>
                    <a:pt x="59" y="326"/>
                  </a:lnTo>
                  <a:cubicBezTo>
                    <a:pt x="101" y="312"/>
                    <a:pt x="464" y="186"/>
                    <a:pt x="534" y="61"/>
                  </a:cubicBezTo>
                  <a:cubicBezTo>
                    <a:pt x="545" y="44"/>
                    <a:pt x="537" y="19"/>
                    <a:pt x="517" y="8"/>
                  </a:cubicBezTo>
                  <a:cubicBezTo>
                    <a:pt x="510" y="3"/>
                    <a:pt x="503" y="1"/>
                    <a:pt x="4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16"/>
            <p:cNvSpPr/>
            <p:nvPr/>
          </p:nvSpPr>
          <p:spPr>
            <a:xfrm rot="-746283">
              <a:off x="6227170" y="835728"/>
              <a:ext cx="10946" cy="25936"/>
            </a:xfrm>
            <a:custGeom>
              <a:avLst/>
              <a:gdLst/>
              <a:ahLst/>
              <a:cxnLst/>
              <a:rect l="l" t="t" r="r" b="b"/>
              <a:pathLst>
                <a:path w="230" h="545" extrusionOk="0">
                  <a:moveTo>
                    <a:pt x="230" y="0"/>
                  </a:moveTo>
                  <a:lnTo>
                    <a:pt x="230" y="0"/>
                  </a:lnTo>
                  <a:cubicBezTo>
                    <a:pt x="230" y="0"/>
                    <a:pt x="1" y="196"/>
                    <a:pt x="182" y="544"/>
                  </a:cubicBezTo>
                  <a:lnTo>
                    <a:pt x="2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16"/>
            <p:cNvSpPr/>
            <p:nvPr/>
          </p:nvSpPr>
          <p:spPr>
            <a:xfrm rot="-746283">
              <a:off x="6224800" y="833960"/>
              <a:ext cx="15324" cy="29601"/>
            </a:xfrm>
            <a:custGeom>
              <a:avLst/>
              <a:gdLst/>
              <a:ahLst/>
              <a:cxnLst/>
              <a:rect l="l" t="t" r="r" b="b"/>
              <a:pathLst>
                <a:path w="322" h="622" extrusionOk="0">
                  <a:moveTo>
                    <a:pt x="279" y="1"/>
                  </a:moveTo>
                  <a:cubicBezTo>
                    <a:pt x="270" y="1"/>
                    <a:pt x="261" y="4"/>
                    <a:pt x="252" y="10"/>
                  </a:cubicBezTo>
                  <a:cubicBezTo>
                    <a:pt x="249" y="10"/>
                    <a:pt x="1" y="225"/>
                    <a:pt x="193" y="599"/>
                  </a:cubicBezTo>
                  <a:cubicBezTo>
                    <a:pt x="202" y="613"/>
                    <a:pt x="216" y="621"/>
                    <a:pt x="229" y="621"/>
                  </a:cubicBezTo>
                  <a:cubicBezTo>
                    <a:pt x="233" y="621"/>
                    <a:pt x="238" y="619"/>
                    <a:pt x="240" y="619"/>
                  </a:cubicBezTo>
                  <a:cubicBezTo>
                    <a:pt x="241" y="619"/>
                    <a:pt x="242" y="620"/>
                    <a:pt x="241" y="621"/>
                  </a:cubicBezTo>
                  <a:cubicBezTo>
                    <a:pt x="263" y="610"/>
                    <a:pt x="269" y="588"/>
                    <a:pt x="260" y="568"/>
                  </a:cubicBezTo>
                  <a:cubicBezTo>
                    <a:pt x="98" y="253"/>
                    <a:pt x="291" y="80"/>
                    <a:pt x="302" y="72"/>
                  </a:cubicBezTo>
                  <a:cubicBezTo>
                    <a:pt x="322" y="58"/>
                    <a:pt x="322" y="36"/>
                    <a:pt x="308" y="16"/>
                  </a:cubicBezTo>
                  <a:cubicBezTo>
                    <a:pt x="300" y="5"/>
                    <a:pt x="290" y="1"/>
                    <a:pt x="2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16"/>
            <p:cNvSpPr/>
            <p:nvPr/>
          </p:nvSpPr>
          <p:spPr>
            <a:xfrm rot="-746283">
              <a:off x="6274479" y="632999"/>
              <a:ext cx="58963" cy="53538"/>
            </a:xfrm>
            <a:custGeom>
              <a:avLst/>
              <a:gdLst/>
              <a:ahLst/>
              <a:cxnLst/>
              <a:rect l="l" t="t" r="r" b="b"/>
              <a:pathLst>
                <a:path w="1239" h="1125" extrusionOk="0">
                  <a:moveTo>
                    <a:pt x="642" y="78"/>
                  </a:moveTo>
                  <a:cubicBezTo>
                    <a:pt x="670" y="126"/>
                    <a:pt x="712" y="232"/>
                    <a:pt x="759" y="354"/>
                  </a:cubicBezTo>
                  <a:cubicBezTo>
                    <a:pt x="670" y="346"/>
                    <a:pt x="572" y="343"/>
                    <a:pt x="477" y="340"/>
                  </a:cubicBezTo>
                  <a:cubicBezTo>
                    <a:pt x="575" y="151"/>
                    <a:pt x="620" y="95"/>
                    <a:pt x="642" y="78"/>
                  </a:cubicBezTo>
                  <a:close/>
                  <a:moveTo>
                    <a:pt x="341" y="416"/>
                  </a:moveTo>
                  <a:cubicBezTo>
                    <a:pt x="318" y="469"/>
                    <a:pt x="290" y="527"/>
                    <a:pt x="257" y="589"/>
                  </a:cubicBezTo>
                  <a:cubicBezTo>
                    <a:pt x="140" y="497"/>
                    <a:pt x="101" y="449"/>
                    <a:pt x="87" y="430"/>
                  </a:cubicBezTo>
                  <a:cubicBezTo>
                    <a:pt x="137" y="424"/>
                    <a:pt x="226" y="416"/>
                    <a:pt x="341" y="416"/>
                  </a:cubicBezTo>
                  <a:close/>
                  <a:moveTo>
                    <a:pt x="876" y="444"/>
                  </a:moveTo>
                  <a:lnTo>
                    <a:pt x="876" y="444"/>
                  </a:lnTo>
                  <a:cubicBezTo>
                    <a:pt x="1046" y="460"/>
                    <a:pt x="1113" y="483"/>
                    <a:pt x="1141" y="497"/>
                  </a:cubicBezTo>
                  <a:cubicBezTo>
                    <a:pt x="1113" y="516"/>
                    <a:pt x="1052" y="558"/>
                    <a:pt x="938" y="625"/>
                  </a:cubicBezTo>
                  <a:cubicBezTo>
                    <a:pt x="921" y="566"/>
                    <a:pt x="899" y="502"/>
                    <a:pt x="876" y="444"/>
                  </a:cubicBezTo>
                  <a:close/>
                  <a:moveTo>
                    <a:pt x="436" y="416"/>
                  </a:moveTo>
                  <a:cubicBezTo>
                    <a:pt x="555" y="416"/>
                    <a:pt x="675" y="424"/>
                    <a:pt x="787" y="432"/>
                  </a:cubicBezTo>
                  <a:cubicBezTo>
                    <a:pt x="815" y="511"/>
                    <a:pt x="843" y="586"/>
                    <a:pt x="868" y="661"/>
                  </a:cubicBezTo>
                  <a:cubicBezTo>
                    <a:pt x="779" y="709"/>
                    <a:pt x="675" y="762"/>
                    <a:pt x="575" y="809"/>
                  </a:cubicBezTo>
                  <a:cubicBezTo>
                    <a:pt x="486" y="750"/>
                    <a:pt x="396" y="692"/>
                    <a:pt x="324" y="639"/>
                  </a:cubicBezTo>
                  <a:cubicBezTo>
                    <a:pt x="366" y="555"/>
                    <a:pt x="402" y="483"/>
                    <a:pt x="436" y="416"/>
                  </a:cubicBezTo>
                  <a:close/>
                  <a:moveTo>
                    <a:pt x="293" y="711"/>
                  </a:moveTo>
                  <a:cubicBezTo>
                    <a:pt x="352" y="753"/>
                    <a:pt x="422" y="803"/>
                    <a:pt x="491" y="848"/>
                  </a:cubicBezTo>
                  <a:cubicBezTo>
                    <a:pt x="329" y="926"/>
                    <a:pt x="226" y="960"/>
                    <a:pt x="173" y="974"/>
                  </a:cubicBezTo>
                  <a:cubicBezTo>
                    <a:pt x="198" y="921"/>
                    <a:pt x="240" y="823"/>
                    <a:pt x="293" y="711"/>
                  </a:cubicBezTo>
                  <a:close/>
                  <a:moveTo>
                    <a:pt x="896" y="737"/>
                  </a:moveTo>
                  <a:cubicBezTo>
                    <a:pt x="952" y="915"/>
                    <a:pt x="966" y="999"/>
                    <a:pt x="968" y="1032"/>
                  </a:cubicBezTo>
                  <a:cubicBezTo>
                    <a:pt x="918" y="1013"/>
                    <a:pt x="809" y="957"/>
                    <a:pt x="656" y="859"/>
                  </a:cubicBezTo>
                  <a:cubicBezTo>
                    <a:pt x="740" y="820"/>
                    <a:pt x="821" y="778"/>
                    <a:pt x="896" y="737"/>
                  </a:cubicBezTo>
                  <a:close/>
                  <a:moveTo>
                    <a:pt x="653" y="0"/>
                  </a:moveTo>
                  <a:cubicBezTo>
                    <a:pt x="611" y="0"/>
                    <a:pt x="555" y="25"/>
                    <a:pt x="391" y="343"/>
                  </a:cubicBezTo>
                  <a:lnTo>
                    <a:pt x="363" y="343"/>
                  </a:lnTo>
                  <a:cubicBezTo>
                    <a:pt x="257" y="343"/>
                    <a:pt x="123" y="346"/>
                    <a:pt x="56" y="363"/>
                  </a:cubicBezTo>
                  <a:cubicBezTo>
                    <a:pt x="17" y="374"/>
                    <a:pt x="11" y="402"/>
                    <a:pt x="6" y="413"/>
                  </a:cubicBezTo>
                  <a:cubicBezTo>
                    <a:pt x="0" y="452"/>
                    <a:pt x="20" y="511"/>
                    <a:pt x="229" y="667"/>
                  </a:cubicBezTo>
                  <a:cubicBezTo>
                    <a:pt x="145" y="843"/>
                    <a:pt x="87" y="985"/>
                    <a:pt x="84" y="990"/>
                  </a:cubicBezTo>
                  <a:cubicBezTo>
                    <a:pt x="76" y="1010"/>
                    <a:pt x="81" y="1021"/>
                    <a:pt x="90" y="1038"/>
                  </a:cubicBezTo>
                  <a:cubicBezTo>
                    <a:pt x="101" y="1049"/>
                    <a:pt x="117" y="1057"/>
                    <a:pt x="143" y="1057"/>
                  </a:cubicBezTo>
                  <a:cubicBezTo>
                    <a:pt x="223" y="1057"/>
                    <a:pt x="436" y="962"/>
                    <a:pt x="572" y="901"/>
                  </a:cubicBezTo>
                  <a:cubicBezTo>
                    <a:pt x="661" y="960"/>
                    <a:pt x="932" y="1124"/>
                    <a:pt x="993" y="1124"/>
                  </a:cubicBezTo>
                  <a:cubicBezTo>
                    <a:pt x="1010" y="1124"/>
                    <a:pt x="1024" y="1113"/>
                    <a:pt x="1035" y="1110"/>
                  </a:cubicBezTo>
                  <a:cubicBezTo>
                    <a:pt x="1049" y="1088"/>
                    <a:pt x="1077" y="1055"/>
                    <a:pt x="966" y="709"/>
                  </a:cubicBezTo>
                  <a:cubicBezTo>
                    <a:pt x="1192" y="580"/>
                    <a:pt x="1217" y="541"/>
                    <a:pt x="1225" y="527"/>
                  </a:cubicBezTo>
                  <a:cubicBezTo>
                    <a:pt x="1239" y="511"/>
                    <a:pt x="1239" y="488"/>
                    <a:pt x="1228" y="471"/>
                  </a:cubicBezTo>
                  <a:cubicBezTo>
                    <a:pt x="1217" y="446"/>
                    <a:pt x="1189" y="402"/>
                    <a:pt x="848" y="368"/>
                  </a:cubicBezTo>
                  <a:cubicBezTo>
                    <a:pt x="798" y="237"/>
                    <a:pt x="737" y="84"/>
                    <a:pt x="703" y="33"/>
                  </a:cubicBezTo>
                  <a:cubicBezTo>
                    <a:pt x="689" y="11"/>
                    <a:pt x="673" y="0"/>
                    <a:pt x="6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16"/>
            <p:cNvSpPr/>
            <p:nvPr/>
          </p:nvSpPr>
          <p:spPr>
            <a:xfrm rot="-746283">
              <a:off x="6805487" y="595261"/>
              <a:ext cx="59011" cy="53538"/>
            </a:xfrm>
            <a:custGeom>
              <a:avLst/>
              <a:gdLst/>
              <a:ahLst/>
              <a:cxnLst/>
              <a:rect l="l" t="t" r="r" b="b"/>
              <a:pathLst>
                <a:path w="1240" h="1125" extrusionOk="0">
                  <a:moveTo>
                    <a:pt x="639" y="78"/>
                  </a:moveTo>
                  <a:cubicBezTo>
                    <a:pt x="667" y="126"/>
                    <a:pt x="709" y="232"/>
                    <a:pt x="756" y="352"/>
                  </a:cubicBezTo>
                  <a:cubicBezTo>
                    <a:pt x="667" y="346"/>
                    <a:pt x="570" y="343"/>
                    <a:pt x="475" y="338"/>
                  </a:cubicBezTo>
                  <a:cubicBezTo>
                    <a:pt x="572" y="151"/>
                    <a:pt x="623" y="95"/>
                    <a:pt x="639" y="78"/>
                  </a:cubicBezTo>
                  <a:close/>
                  <a:moveTo>
                    <a:pt x="287" y="418"/>
                  </a:moveTo>
                  <a:cubicBezTo>
                    <a:pt x="305" y="418"/>
                    <a:pt x="324" y="418"/>
                    <a:pt x="344" y="419"/>
                  </a:cubicBezTo>
                  <a:cubicBezTo>
                    <a:pt x="318" y="472"/>
                    <a:pt x="291" y="530"/>
                    <a:pt x="260" y="594"/>
                  </a:cubicBezTo>
                  <a:cubicBezTo>
                    <a:pt x="140" y="500"/>
                    <a:pt x="104" y="455"/>
                    <a:pt x="90" y="433"/>
                  </a:cubicBezTo>
                  <a:cubicBezTo>
                    <a:pt x="127" y="423"/>
                    <a:pt x="198" y="418"/>
                    <a:pt x="287" y="418"/>
                  </a:cubicBezTo>
                  <a:close/>
                  <a:moveTo>
                    <a:pt x="876" y="444"/>
                  </a:moveTo>
                  <a:lnTo>
                    <a:pt x="876" y="444"/>
                  </a:lnTo>
                  <a:cubicBezTo>
                    <a:pt x="1044" y="461"/>
                    <a:pt x="1114" y="483"/>
                    <a:pt x="1141" y="497"/>
                  </a:cubicBezTo>
                  <a:cubicBezTo>
                    <a:pt x="1114" y="516"/>
                    <a:pt x="1055" y="558"/>
                    <a:pt x="941" y="625"/>
                  </a:cubicBezTo>
                  <a:cubicBezTo>
                    <a:pt x="921" y="567"/>
                    <a:pt x="902" y="505"/>
                    <a:pt x="876" y="444"/>
                  </a:cubicBezTo>
                  <a:close/>
                  <a:moveTo>
                    <a:pt x="438" y="416"/>
                  </a:moveTo>
                  <a:cubicBezTo>
                    <a:pt x="556" y="416"/>
                    <a:pt x="678" y="422"/>
                    <a:pt x="790" y="433"/>
                  </a:cubicBezTo>
                  <a:cubicBezTo>
                    <a:pt x="818" y="511"/>
                    <a:pt x="846" y="586"/>
                    <a:pt x="871" y="659"/>
                  </a:cubicBezTo>
                  <a:cubicBezTo>
                    <a:pt x="779" y="709"/>
                    <a:pt x="678" y="762"/>
                    <a:pt x="578" y="809"/>
                  </a:cubicBezTo>
                  <a:cubicBezTo>
                    <a:pt x="486" y="751"/>
                    <a:pt x="399" y="692"/>
                    <a:pt x="327" y="639"/>
                  </a:cubicBezTo>
                  <a:cubicBezTo>
                    <a:pt x="363" y="558"/>
                    <a:pt x="402" y="483"/>
                    <a:pt x="438" y="416"/>
                  </a:cubicBezTo>
                  <a:close/>
                  <a:moveTo>
                    <a:pt x="291" y="712"/>
                  </a:moveTo>
                  <a:cubicBezTo>
                    <a:pt x="352" y="756"/>
                    <a:pt x="419" y="804"/>
                    <a:pt x="489" y="848"/>
                  </a:cubicBezTo>
                  <a:cubicBezTo>
                    <a:pt x="330" y="924"/>
                    <a:pt x="224" y="960"/>
                    <a:pt x="173" y="974"/>
                  </a:cubicBezTo>
                  <a:cubicBezTo>
                    <a:pt x="196" y="921"/>
                    <a:pt x="238" y="823"/>
                    <a:pt x="291" y="712"/>
                  </a:cubicBezTo>
                  <a:close/>
                  <a:moveTo>
                    <a:pt x="899" y="740"/>
                  </a:moveTo>
                  <a:cubicBezTo>
                    <a:pt x="955" y="918"/>
                    <a:pt x="968" y="1002"/>
                    <a:pt x="971" y="1035"/>
                  </a:cubicBezTo>
                  <a:cubicBezTo>
                    <a:pt x="918" y="1016"/>
                    <a:pt x="809" y="960"/>
                    <a:pt x="656" y="862"/>
                  </a:cubicBezTo>
                  <a:cubicBezTo>
                    <a:pt x="737" y="820"/>
                    <a:pt x="821" y="779"/>
                    <a:pt x="899" y="740"/>
                  </a:cubicBezTo>
                  <a:close/>
                  <a:moveTo>
                    <a:pt x="653" y="0"/>
                  </a:moveTo>
                  <a:cubicBezTo>
                    <a:pt x="611" y="0"/>
                    <a:pt x="556" y="25"/>
                    <a:pt x="391" y="343"/>
                  </a:cubicBezTo>
                  <a:lnTo>
                    <a:pt x="363" y="343"/>
                  </a:lnTo>
                  <a:cubicBezTo>
                    <a:pt x="260" y="343"/>
                    <a:pt x="123" y="346"/>
                    <a:pt x="56" y="363"/>
                  </a:cubicBezTo>
                  <a:cubicBezTo>
                    <a:pt x="20" y="374"/>
                    <a:pt x="12" y="402"/>
                    <a:pt x="9" y="413"/>
                  </a:cubicBezTo>
                  <a:cubicBezTo>
                    <a:pt x="0" y="449"/>
                    <a:pt x="23" y="511"/>
                    <a:pt x="232" y="667"/>
                  </a:cubicBezTo>
                  <a:cubicBezTo>
                    <a:pt x="148" y="840"/>
                    <a:pt x="90" y="985"/>
                    <a:pt x="84" y="991"/>
                  </a:cubicBezTo>
                  <a:cubicBezTo>
                    <a:pt x="79" y="1007"/>
                    <a:pt x="81" y="1021"/>
                    <a:pt x="92" y="1035"/>
                  </a:cubicBezTo>
                  <a:cubicBezTo>
                    <a:pt x="104" y="1049"/>
                    <a:pt x="120" y="1058"/>
                    <a:pt x="143" y="1058"/>
                  </a:cubicBezTo>
                  <a:cubicBezTo>
                    <a:pt x="224" y="1058"/>
                    <a:pt x="438" y="963"/>
                    <a:pt x="572" y="901"/>
                  </a:cubicBezTo>
                  <a:cubicBezTo>
                    <a:pt x="664" y="960"/>
                    <a:pt x="932" y="1125"/>
                    <a:pt x="996" y="1125"/>
                  </a:cubicBezTo>
                  <a:cubicBezTo>
                    <a:pt x="1013" y="1125"/>
                    <a:pt x="1027" y="1113"/>
                    <a:pt x="1038" y="1111"/>
                  </a:cubicBezTo>
                  <a:cubicBezTo>
                    <a:pt x="1052" y="1088"/>
                    <a:pt x="1080" y="1055"/>
                    <a:pt x="968" y="709"/>
                  </a:cubicBezTo>
                  <a:cubicBezTo>
                    <a:pt x="1194" y="581"/>
                    <a:pt x="1220" y="541"/>
                    <a:pt x="1225" y="528"/>
                  </a:cubicBezTo>
                  <a:cubicBezTo>
                    <a:pt x="1239" y="511"/>
                    <a:pt x="1239" y="488"/>
                    <a:pt x="1228" y="472"/>
                  </a:cubicBezTo>
                  <a:cubicBezTo>
                    <a:pt x="1220" y="447"/>
                    <a:pt x="1192" y="402"/>
                    <a:pt x="849" y="366"/>
                  </a:cubicBezTo>
                  <a:cubicBezTo>
                    <a:pt x="801" y="237"/>
                    <a:pt x="740" y="84"/>
                    <a:pt x="706" y="31"/>
                  </a:cubicBezTo>
                  <a:cubicBezTo>
                    <a:pt x="692" y="11"/>
                    <a:pt x="676" y="0"/>
                    <a:pt x="6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16"/>
            <p:cNvSpPr/>
            <p:nvPr/>
          </p:nvSpPr>
          <p:spPr>
            <a:xfrm rot="-746283">
              <a:off x="6814987" y="831492"/>
              <a:ext cx="26222" cy="26079"/>
            </a:xfrm>
            <a:custGeom>
              <a:avLst/>
              <a:gdLst/>
              <a:ahLst/>
              <a:cxnLst/>
              <a:rect l="l" t="t" r="r" b="b"/>
              <a:pathLst>
                <a:path w="551" h="548" extrusionOk="0">
                  <a:moveTo>
                    <a:pt x="274" y="79"/>
                  </a:moveTo>
                  <a:cubicBezTo>
                    <a:pt x="327" y="79"/>
                    <a:pt x="378" y="101"/>
                    <a:pt x="414" y="140"/>
                  </a:cubicBezTo>
                  <a:cubicBezTo>
                    <a:pt x="450" y="174"/>
                    <a:pt x="470" y="224"/>
                    <a:pt x="470" y="274"/>
                  </a:cubicBezTo>
                  <a:cubicBezTo>
                    <a:pt x="470" y="383"/>
                    <a:pt x="383" y="469"/>
                    <a:pt x="274" y="469"/>
                  </a:cubicBezTo>
                  <a:cubicBezTo>
                    <a:pt x="168" y="469"/>
                    <a:pt x="79" y="383"/>
                    <a:pt x="79" y="274"/>
                  </a:cubicBezTo>
                  <a:cubicBezTo>
                    <a:pt x="79" y="168"/>
                    <a:pt x="168" y="79"/>
                    <a:pt x="274" y="79"/>
                  </a:cubicBezTo>
                  <a:close/>
                  <a:moveTo>
                    <a:pt x="274" y="1"/>
                  </a:moveTo>
                  <a:cubicBezTo>
                    <a:pt x="121" y="1"/>
                    <a:pt x="1" y="121"/>
                    <a:pt x="1" y="271"/>
                  </a:cubicBezTo>
                  <a:cubicBezTo>
                    <a:pt x="1" y="422"/>
                    <a:pt x="126" y="548"/>
                    <a:pt x="274" y="548"/>
                  </a:cubicBezTo>
                  <a:cubicBezTo>
                    <a:pt x="425" y="548"/>
                    <a:pt x="548" y="425"/>
                    <a:pt x="551" y="274"/>
                  </a:cubicBezTo>
                  <a:cubicBezTo>
                    <a:pt x="551" y="202"/>
                    <a:pt x="523" y="132"/>
                    <a:pt x="470" y="79"/>
                  </a:cubicBezTo>
                  <a:cubicBezTo>
                    <a:pt x="419" y="29"/>
                    <a:pt x="350" y="1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16"/>
            <p:cNvSpPr/>
            <p:nvPr/>
          </p:nvSpPr>
          <p:spPr>
            <a:xfrm rot="-746283">
              <a:off x="6293942" y="1165183"/>
              <a:ext cx="26174" cy="26079"/>
            </a:xfrm>
            <a:custGeom>
              <a:avLst/>
              <a:gdLst/>
              <a:ahLst/>
              <a:cxnLst/>
              <a:rect l="l" t="t" r="r" b="b"/>
              <a:pathLst>
                <a:path w="550" h="548" extrusionOk="0">
                  <a:moveTo>
                    <a:pt x="277" y="79"/>
                  </a:moveTo>
                  <a:cubicBezTo>
                    <a:pt x="327" y="79"/>
                    <a:pt x="377" y="98"/>
                    <a:pt x="416" y="137"/>
                  </a:cubicBezTo>
                  <a:cubicBezTo>
                    <a:pt x="450" y="173"/>
                    <a:pt x="472" y="224"/>
                    <a:pt x="472" y="274"/>
                  </a:cubicBezTo>
                  <a:cubicBezTo>
                    <a:pt x="472" y="383"/>
                    <a:pt x="383" y="469"/>
                    <a:pt x="277" y="469"/>
                  </a:cubicBezTo>
                  <a:cubicBezTo>
                    <a:pt x="165" y="469"/>
                    <a:pt x="81" y="383"/>
                    <a:pt x="81" y="274"/>
                  </a:cubicBezTo>
                  <a:cubicBezTo>
                    <a:pt x="81" y="168"/>
                    <a:pt x="168" y="79"/>
                    <a:pt x="277" y="79"/>
                  </a:cubicBezTo>
                  <a:close/>
                  <a:moveTo>
                    <a:pt x="277" y="1"/>
                  </a:moveTo>
                  <a:cubicBezTo>
                    <a:pt x="123" y="1"/>
                    <a:pt x="0" y="120"/>
                    <a:pt x="0" y="271"/>
                  </a:cubicBezTo>
                  <a:cubicBezTo>
                    <a:pt x="0" y="422"/>
                    <a:pt x="126" y="547"/>
                    <a:pt x="277" y="547"/>
                  </a:cubicBezTo>
                  <a:cubicBezTo>
                    <a:pt x="424" y="547"/>
                    <a:pt x="547" y="425"/>
                    <a:pt x="550" y="274"/>
                  </a:cubicBezTo>
                  <a:cubicBezTo>
                    <a:pt x="550" y="201"/>
                    <a:pt x="522" y="132"/>
                    <a:pt x="472" y="79"/>
                  </a:cubicBezTo>
                  <a:cubicBezTo>
                    <a:pt x="419" y="28"/>
                    <a:pt x="349" y="1"/>
                    <a:pt x="2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16"/>
            <p:cNvSpPr/>
            <p:nvPr/>
          </p:nvSpPr>
          <p:spPr>
            <a:xfrm rot="-746283">
              <a:off x="6794409" y="1041334"/>
              <a:ext cx="26317" cy="26079"/>
            </a:xfrm>
            <a:custGeom>
              <a:avLst/>
              <a:gdLst/>
              <a:ahLst/>
              <a:cxnLst/>
              <a:rect l="l" t="t" r="r" b="b"/>
              <a:pathLst>
                <a:path w="553" h="548" extrusionOk="0">
                  <a:moveTo>
                    <a:pt x="279" y="84"/>
                  </a:moveTo>
                  <a:cubicBezTo>
                    <a:pt x="330" y="84"/>
                    <a:pt x="377" y="101"/>
                    <a:pt x="419" y="143"/>
                  </a:cubicBezTo>
                  <a:cubicBezTo>
                    <a:pt x="455" y="176"/>
                    <a:pt x="475" y="226"/>
                    <a:pt x="475" y="279"/>
                  </a:cubicBezTo>
                  <a:cubicBezTo>
                    <a:pt x="475" y="385"/>
                    <a:pt x="388" y="475"/>
                    <a:pt x="279" y="475"/>
                  </a:cubicBezTo>
                  <a:cubicBezTo>
                    <a:pt x="173" y="475"/>
                    <a:pt x="84" y="385"/>
                    <a:pt x="84" y="279"/>
                  </a:cubicBezTo>
                  <a:cubicBezTo>
                    <a:pt x="84" y="171"/>
                    <a:pt x="173" y="84"/>
                    <a:pt x="279" y="84"/>
                  </a:cubicBezTo>
                  <a:close/>
                  <a:moveTo>
                    <a:pt x="277" y="0"/>
                  </a:moveTo>
                  <a:cubicBezTo>
                    <a:pt x="123" y="0"/>
                    <a:pt x="0" y="123"/>
                    <a:pt x="0" y="271"/>
                  </a:cubicBezTo>
                  <a:cubicBezTo>
                    <a:pt x="0" y="422"/>
                    <a:pt x="126" y="547"/>
                    <a:pt x="277" y="547"/>
                  </a:cubicBezTo>
                  <a:cubicBezTo>
                    <a:pt x="427" y="547"/>
                    <a:pt x="553" y="430"/>
                    <a:pt x="553" y="274"/>
                  </a:cubicBezTo>
                  <a:cubicBezTo>
                    <a:pt x="553" y="201"/>
                    <a:pt x="525" y="131"/>
                    <a:pt x="472" y="81"/>
                  </a:cubicBezTo>
                  <a:cubicBezTo>
                    <a:pt x="419" y="28"/>
                    <a:pt x="349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16"/>
            <p:cNvSpPr/>
            <p:nvPr/>
          </p:nvSpPr>
          <p:spPr>
            <a:xfrm rot="-746283">
              <a:off x="6675083" y="547264"/>
              <a:ext cx="42402" cy="42688"/>
            </a:xfrm>
            <a:custGeom>
              <a:avLst/>
              <a:gdLst/>
              <a:ahLst/>
              <a:cxnLst/>
              <a:rect l="l" t="t" r="r" b="b"/>
              <a:pathLst>
                <a:path w="891" h="897" extrusionOk="0">
                  <a:moveTo>
                    <a:pt x="475" y="115"/>
                  </a:moveTo>
                  <a:cubicBezTo>
                    <a:pt x="486" y="151"/>
                    <a:pt x="494" y="201"/>
                    <a:pt x="505" y="235"/>
                  </a:cubicBezTo>
                  <a:cubicBezTo>
                    <a:pt x="528" y="324"/>
                    <a:pt x="533" y="344"/>
                    <a:pt x="545" y="358"/>
                  </a:cubicBezTo>
                  <a:cubicBezTo>
                    <a:pt x="556" y="372"/>
                    <a:pt x="572" y="380"/>
                    <a:pt x="659" y="411"/>
                  </a:cubicBezTo>
                  <a:cubicBezTo>
                    <a:pt x="690" y="422"/>
                    <a:pt x="737" y="439"/>
                    <a:pt x="770" y="452"/>
                  </a:cubicBezTo>
                  <a:cubicBezTo>
                    <a:pt x="723" y="475"/>
                    <a:pt x="642" y="505"/>
                    <a:pt x="572" y="531"/>
                  </a:cubicBezTo>
                  <a:cubicBezTo>
                    <a:pt x="561" y="533"/>
                    <a:pt x="550" y="539"/>
                    <a:pt x="547" y="550"/>
                  </a:cubicBezTo>
                  <a:cubicBezTo>
                    <a:pt x="514" y="631"/>
                    <a:pt x="469" y="720"/>
                    <a:pt x="441" y="773"/>
                  </a:cubicBezTo>
                  <a:cubicBezTo>
                    <a:pt x="419" y="720"/>
                    <a:pt x="391" y="620"/>
                    <a:pt x="372" y="536"/>
                  </a:cubicBezTo>
                  <a:cubicBezTo>
                    <a:pt x="366" y="522"/>
                    <a:pt x="358" y="511"/>
                    <a:pt x="338" y="508"/>
                  </a:cubicBezTo>
                  <a:cubicBezTo>
                    <a:pt x="254" y="494"/>
                    <a:pt x="162" y="469"/>
                    <a:pt x="109" y="455"/>
                  </a:cubicBezTo>
                  <a:cubicBezTo>
                    <a:pt x="165" y="425"/>
                    <a:pt x="268" y="380"/>
                    <a:pt x="360" y="349"/>
                  </a:cubicBezTo>
                  <a:cubicBezTo>
                    <a:pt x="369" y="341"/>
                    <a:pt x="380" y="333"/>
                    <a:pt x="383" y="324"/>
                  </a:cubicBezTo>
                  <a:cubicBezTo>
                    <a:pt x="411" y="246"/>
                    <a:pt x="447" y="162"/>
                    <a:pt x="475" y="115"/>
                  </a:cubicBezTo>
                  <a:close/>
                  <a:moveTo>
                    <a:pt x="486" y="1"/>
                  </a:moveTo>
                  <a:cubicBezTo>
                    <a:pt x="461" y="1"/>
                    <a:pt x="427" y="1"/>
                    <a:pt x="319" y="280"/>
                  </a:cubicBezTo>
                  <a:cubicBezTo>
                    <a:pt x="23" y="397"/>
                    <a:pt x="12" y="436"/>
                    <a:pt x="3" y="452"/>
                  </a:cubicBezTo>
                  <a:cubicBezTo>
                    <a:pt x="0" y="464"/>
                    <a:pt x="3" y="480"/>
                    <a:pt x="12" y="492"/>
                  </a:cubicBezTo>
                  <a:cubicBezTo>
                    <a:pt x="17" y="503"/>
                    <a:pt x="42" y="533"/>
                    <a:pt x="302" y="581"/>
                  </a:cubicBezTo>
                  <a:cubicBezTo>
                    <a:pt x="377" y="888"/>
                    <a:pt x="405" y="888"/>
                    <a:pt x="433" y="888"/>
                  </a:cubicBezTo>
                  <a:cubicBezTo>
                    <a:pt x="433" y="888"/>
                    <a:pt x="436" y="888"/>
                    <a:pt x="444" y="896"/>
                  </a:cubicBezTo>
                  <a:cubicBezTo>
                    <a:pt x="464" y="896"/>
                    <a:pt x="492" y="893"/>
                    <a:pt x="617" y="606"/>
                  </a:cubicBezTo>
                  <a:cubicBezTo>
                    <a:pt x="695" y="575"/>
                    <a:pt x="840" y="522"/>
                    <a:pt x="871" y="494"/>
                  </a:cubicBezTo>
                  <a:cubicBezTo>
                    <a:pt x="882" y="489"/>
                    <a:pt x="890" y="466"/>
                    <a:pt x="885" y="452"/>
                  </a:cubicBezTo>
                  <a:cubicBezTo>
                    <a:pt x="879" y="413"/>
                    <a:pt x="840" y="397"/>
                    <a:pt x="687" y="341"/>
                  </a:cubicBezTo>
                  <a:cubicBezTo>
                    <a:pt x="659" y="330"/>
                    <a:pt x="628" y="316"/>
                    <a:pt x="611" y="310"/>
                  </a:cubicBezTo>
                  <a:cubicBezTo>
                    <a:pt x="603" y="293"/>
                    <a:pt x="598" y="254"/>
                    <a:pt x="586" y="218"/>
                  </a:cubicBezTo>
                  <a:cubicBezTo>
                    <a:pt x="558" y="115"/>
                    <a:pt x="545" y="45"/>
                    <a:pt x="525" y="20"/>
                  </a:cubicBezTo>
                  <a:cubicBezTo>
                    <a:pt x="517" y="9"/>
                    <a:pt x="500" y="1"/>
                    <a:pt x="4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16"/>
            <p:cNvSpPr/>
            <p:nvPr/>
          </p:nvSpPr>
          <p:spPr>
            <a:xfrm rot="-746283">
              <a:off x="6247814" y="727250"/>
              <a:ext cx="141293" cy="80474"/>
            </a:xfrm>
            <a:custGeom>
              <a:avLst/>
              <a:gdLst/>
              <a:ahLst/>
              <a:cxnLst/>
              <a:rect l="l" t="t" r="r" b="b"/>
              <a:pathLst>
                <a:path w="2969" h="1691" extrusionOk="0">
                  <a:moveTo>
                    <a:pt x="1809" y="0"/>
                  </a:moveTo>
                  <a:cubicBezTo>
                    <a:pt x="1673" y="0"/>
                    <a:pt x="1551" y="77"/>
                    <a:pt x="1467" y="178"/>
                  </a:cubicBezTo>
                  <a:lnTo>
                    <a:pt x="1467" y="178"/>
                  </a:lnTo>
                  <a:cubicBezTo>
                    <a:pt x="1411" y="131"/>
                    <a:pt x="1337" y="90"/>
                    <a:pt x="1242" y="58"/>
                  </a:cubicBezTo>
                  <a:cubicBezTo>
                    <a:pt x="1163" y="31"/>
                    <a:pt x="1097" y="19"/>
                    <a:pt x="1041" y="19"/>
                  </a:cubicBezTo>
                  <a:cubicBezTo>
                    <a:pt x="695" y="19"/>
                    <a:pt x="751" y="459"/>
                    <a:pt x="751" y="459"/>
                  </a:cubicBezTo>
                  <a:cubicBezTo>
                    <a:pt x="716" y="438"/>
                    <a:pt x="677" y="428"/>
                    <a:pt x="638" y="428"/>
                  </a:cubicBezTo>
                  <a:cubicBezTo>
                    <a:pt x="343" y="428"/>
                    <a:pt x="1" y="985"/>
                    <a:pt x="377" y="1268"/>
                  </a:cubicBezTo>
                  <a:cubicBezTo>
                    <a:pt x="500" y="1361"/>
                    <a:pt x="617" y="1402"/>
                    <a:pt x="716" y="1408"/>
                  </a:cubicBezTo>
                  <a:lnTo>
                    <a:pt x="716" y="1408"/>
                  </a:lnTo>
                  <a:cubicBezTo>
                    <a:pt x="749" y="1557"/>
                    <a:pt x="855" y="1685"/>
                    <a:pt x="1080" y="1690"/>
                  </a:cubicBezTo>
                  <a:cubicBezTo>
                    <a:pt x="1096" y="1690"/>
                    <a:pt x="1111" y="1690"/>
                    <a:pt x="1126" y="1690"/>
                  </a:cubicBezTo>
                  <a:cubicBezTo>
                    <a:pt x="1422" y="1690"/>
                    <a:pt x="1622" y="1622"/>
                    <a:pt x="1736" y="1519"/>
                  </a:cubicBezTo>
                  <a:lnTo>
                    <a:pt x="1736" y="1519"/>
                  </a:lnTo>
                  <a:cubicBezTo>
                    <a:pt x="1760" y="1552"/>
                    <a:pt x="1791" y="1584"/>
                    <a:pt x="1828" y="1614"/>
                  </a:cubicBezTo>
                  <a:cubicBezTo>
                    <a:pt x="1881" y="1657"/>
                    <a:pt x="1944" y="1675"/>
                    <a:pt x="2014" y="1675"/>
                  </a:cubicBezTo>
                  <a:cubicBezTo>
                    <a:pt x="2405" y="1675"/>
                    <a:pt x="2969" y="1075"/>
                    <a:pt x="2637" y="721"/>
                  </a:cubicBezTo>
                  <a:cubicBezTo>
                    <a:pt x="2545" y="622"/>
                    <a:pt x="2447" y="584"/>
                    <a:pt x="2355" y="584"/>
                  </a:cubicBezTo>
                  <a:cubicBezTo>
                    <a:pt x="2346" y="584"/>
                    <a:pt x="2337" y="584"/>
                    <a:pt x="2328" y="585"/>
                  </a:cubicBezTo>
                  <a:lnTo>
                    <a:pt x="2328" y="585"/>
                  </a:lnTo>
                  <a:cubicBezTo>
                    <a:pt x="2334" y="411"/>
                    <a:pt x="2249" y="209"/>
                    <a:pt x="2035" y="71"/>
                  </a:cubicBezTo>
                  <a:cubicBezTo>
                    <a:pt x="1958" y="21"/>
                    <a:pt x="1881" y="0"/>
                    <a:pt x="18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16"/>
            <p:cNvSpPr/>
            <p:nvPr/>
          </p:nvSpPr>
          <p:spPr>
            <a:xfrm rot="-746283">
              <a:off x="6254387" y="725789"/>
              <a:ext cx="127635" cy="83948"/>
            </a:xfrm>
            <a:custGeom>
              <a:avLst/>
              <a:gdLst/>
              <a:ahLst/>
              <a:cxnLst/>
              <a:rect l="l" t="t" r="r" b="b"/>
              <a:pathLst>
                <a:path w="2682" h="1764" extrusionOk="0">
                  <a:moveTo>
                    <a:pt x="1337" y="268"/>
                  </a:moveTo>
                  <a:cubicBezTo>
                    <a:pt x="1440" y="374"/>
                    <a:pt x="1462" y="491"/>
                    <a:pt x="1434" y="572"/>
                  </a:cubicBezTo>
                  <a:cubicBezTo>
                    <a:pt x="1419" y="615"/>
                    <a:pt x="1392" y="638"/>
                    <a:pt x="1360" y="638"/>
                  </a:cubicBezTo>
                  <a:cubicBezTo>
                    <a:pt x="1340" y="638"/>
                    <a:pt x="1319" y="629"/>
                    <a:pt x="1298" y="611"/>
                  </a:cubicBezTo>
                  <a:cubicBezTo>
                    <a:pt x="1225" y="547"/>
                    <a:pt x="1242" y="396"/>
                    <a:pt x="1337" y="268"/>
                  </a:cubicBezTo>
                  <a:close/>
                  <a:moveTo>
                    <a:pt x="2149" y="661"/>
                  </a:moveTo>
                  <a:lnTo>
                    <a:pt x="2149" y="661"/>
                  </a:lnTo>
                  <a:cubicBezTo>
                    <a:pt x="2132" y="809"/>
                    <a:pt x="2040" y="912"/>
                    <a:pt x="1923" y="926"/>
                  </a:cubicBezTo>
                  <a:cubicBezTo>
                    <a:pt x="1914" y="932"/>
                    <a:pt x="1909" y="932"/>
                    <a:pt x="1900" y="932"/>
                  </a:cubicBezTo>
                  <a:cubicBezTo>
                    <a:pt x="1870" y="932"/>
                    <a:pt x="1870" y="921"/>
                    <a:pt x="1870" y="912"/>
                  </a:cubicBezTo>
                  <a:cubicBezTo>
                    <a:pt x="1867" y="851"/>
                    <a:pt x="1984" y="700"/>
                    <a:pt x="2149" y="661"/>
                  </a:cubicBezTo>
                  <a:close/>
                  <a:moveTo>
                    <a:pt x="743" y="1030"/>
                  </a:moveTo>
                  <a:cubicBezTo>
                    <a:pt x="765" y="1030"/>
                    <a:pt x="782" y="1049"/>
                    <a:pt x="796" y="1060"/>
                  </a:cubicBezTo>
                  <a:cubicBezTo>
                    <a:pt x="851" y="1133"/>
                    <a:pt x="865" y="1214"/>
                    <a:pt x="835" y="1278"/>
                  </a:cubicBezTo>
                  <a:cubicBezTo>
                    <a:pt x="798" y="1353"/>
                    <a:pt x="715" y="1395"/>
                    <a:pt x="614" y="1398"/>
                  </a:cubicBezTo>
                  <a:cubicBezTo>
                    <a:pt x="597" y="1270"/>
                    <a:pt x="637" y="1130"/>
                    <a:pt x="687" y="1063"/>
                  </a:cubicBezTo>
                  <a:cubicBezTo>
                    <a:pt x="709" y="1044"/>
                    <a:pt x="726" y="1030"/>
                    <a:pt x="743" y="1030"/>
                  </a:cubicBezTo>
                  <a:close/>
                  <a:moveTo>
                    <a:pt x="1630" y="1147"/>
                  </a:moveTo>
                  <a:cubicBezTo>
                    <a:pt x="1641" y="1147"/>
                    <a:pt x="1655" y="1164"/>
                    <a:pt x="1663" y="1203"/>
                  </a:cubicBezTo>
                  <a:cubicBezTo>
                    <a:pt x="1694" y="1309"/>
                    <a:pt x="1674" y="1409"/>
                    <a:pt x="1607" y="1490"/>
                  </a:cubicBezTo>
                  <a:cubicBezTo>
                    <a:pt x="1546" y="1378"/>
                    <a:pt x="1552" y="1258"/>
                    <a:pt x="1588" y="1189"/>
                  </a:cubicBezTo>
                  <a:cubicBezTo>
                    <a:pt x="1605" y="1161"/>
                    <a:pt x="1621" y="1147"/>
                    <a:pt x="1630" y="1147"/>
                  </a:cubicBezTo>
                  <a:close/>
                  <a:moveTo>
                    <a:pt x="1679" y="77"/>
                  </a:moveTo>
                  <a:cubicBezTo>
                    <a:pt x="1748" y="77"/>
                    <a:pt x="1818" y="97"/>
                    <a:pt x="1884" y="140"/>
                  </a:cubicBezTo>
                  <a:cubicBezTo>
                    <a:pt x="2051" y="246"/>
                    <a:pt x="2151" y="410"/>
                    <a:pt x="2160" y="581"/>
                  </a:cubicBezTo>
                  <a:cubicBezTo>
                    <a:pt x="1953" y="617"/>
                    <a:pt x="1789" y="804"/>
                    <a:pt x="1797" y="915"/>
                  </a:cubicBezTo>
                  <a:cubicBezTo>
                    <a:pt x="1800" y="963"/>
                    <a:pt x="1828" y="1010"/>
                    <a:pt x="1909" y="1010"/>
                  </a:cubicBezTo>
                  <a:cubicBezTo>
                    <a:pt x="1911" y="1009"/>
                    <a:pt x="1916" y="1009"/>
                    <a:pt x="1922" y="1009"/>
                  </a:cubicBezTo>
                  <a:cubicBezTo>
                    <a:pt x="1928" y="1009"/>
                    <a:pt x="1934" y="1009"/>
                    <a:pt x="1939" y="1007"/>
                  </a:cubicBezTo>
                  <a:cubicBezTo>
                    <a:pt x="2098" y="988"/>
                    <a:pt x="2218" y="843"/>
                    <a:pt x="2235" y="656"/>
                  </a:cubicBezTo>
                  <a:cubicBezTo>
                    <a:pt x="2322" y="656"/>
                    <a:pt x="2408" y="698"/>
                    <a:pt x="2481" y="779"/>
                  </a:cubicBezTo>
                  <a:cubicBezTo>
                    <a:pt x="2606" y="912"/>
                    <a:pt x="2578" y="1069"/>
                    <a:pt x="2528" y="1180"/>
                  </a:cubicBezTo>
                  <a:cubicBezTo>
                    <a:pt x="2416" y="1437"/>
                    <a:pt x="2110" y="1666"/>
                    <a:pt x="1884" y="1666"/>
                  </a:cubicBezTo>
                  <a:cubicBezTo>
                    <a:pt x="1825" y="1666"/>
                    <a:pt x="1769" y="1649"/>
                    <a:pt x="1727" y="1616"/>
                  </a:cubicBezTo>
                  <a:lnTo>
                    <a:pt x="1663" y="1551"/>
                  </a:lnTo>
                  <a:cubicBezTo>
                    <a:pt x="1758" y="1451"/>
                    <a:pt x="1789" y="1314"/>
                    <a:pt x="1747" y="1178"/>
                  </a:cubicBezTo>
                  <a:cubicBezTo>
                    <a:pt x="1716" y="1077"/>
                    <a:pt x="1663" y="1063"/>
                    <a:pt x="1635" y="1063"/>
                  </a:cubicBezTo>
                  <a:cubicBezTo>
                    <a:pt x="1593" y="1063"/>
                    <a:pt x="1552" y="1094"/>
                    <a:pt x="1524" y="1150"/>
                  </a:cubicBezTo>
                  <a:cubicBezTo>
                    <a:pt x="1476" y="1247"/>
                    <a:pt x="1468" y="1401"/>
                    <a:pt x="1557" y="1540"/>
                  </a:cubicBezTo>
                  <a:cubicBezTo>
                    <a:pt x="1465" y="1610"/>
                    <a:pt x="1295" y="1685"/>
                    <a:pt x="985" y="1685"/>
                  </a:cubicBezTo>
                  <a:lnTo>
                    <a:pt x="949" y="1685"/>
                  </a:lnTo>
                  <a:cubicBezTo>
                    <a:pt x="754" y="1685"/>
                    <a:pt x="670" y="1582"/>
                    <a:pt x="637" y="1482"/>
                  </a:cubicBezTo>
                  <a:cubicBezTo>
                    <a:pt x="756" y="1476"/>
                    <a:pt x="860" y="1415"/>
                    <a:pt x="910" y="1314"/>
                  </a:cubicBezTo>
                  <a:cubicBezTo>
                    <a:pt x="955" y="1219"/>
                    <a:pt x="938" y="1108"/>
                    <a:pt x="863" y="1010"/>
                  </a:cubicBezTo>
                  <a:cubicBezTo>
                    <a:pt x="821" y="954"/>
                    <a:pt x="773" y="943"/>
                    <a:pt x="745" y="943"/>
                  </a:cubicBezTo>
                  <a:cubicBezTo>
                    <a:pt x="703" y="943"/>
                    <a:pt x="667" y="968"/>
                    <a:pt x="631" y="1010"/>
                  </a:cubicBezTo>
                  <a:cubicBezTo>
                    <a:pt x="572" y="1088"/>
                    <a:pt x="522" y="1236"/>
                    <a:pt x="542" y="1390"/>
                  </a:cubicBezTo>
                  <a:cubicBezTo>
                    <a:pt x="458" y="1373"/>
                    <a:pt x="366" y="1331"/>
                    <a:pt x="279" y="1267"/>
                  </a:cubicBezTo>
                  <a:cubicBezTo>
                    <a:pt x="76" y="1116"/>
                    <a:pt x="118" y="907"/>
                    <a:pt x="146" y="823"/>
                  </a:cubicBezTo>
                  <a:cubicBezTo>
                    <a:pt x="207" y="642"/>
                    <a:pt x="369" y="494"/>
                    <a:pt x="505" y="494"/>
                  </a:cubicBezTo>
                  <a:cubicBezTo>
                    <a:pt x="542" y="494"/>
                    <a:pt x="572" y="505"/>
                    <a:pt x="600" y="522"/>
                  </a:cubicBezTo>
                  <a:cubicBezTo>
                    <a:pt x="607" y="528"/>
                    <a:pt x="614" y="530"/>
                    <a:pt x="621" y="530"/>
                  </a:cubicBezTo>
                  <a:cubicBezTo>
                    <a:pt x="628" y="530"/>
                    <a:pt x="635" y="528"/>
                    <a:pt x="642" y="522"/>
                  </a:cubicBezTo>
                  <a:cubicBezTo>
                    <a:pt x="653" y="516"/>
                    <a:pt x="662" y="500"/>
                    <a:pt x="659" y="483"/>
                  </a:cubicBezTo>
                  <a:cubicBezTo>
                    <a:pt x="659" y="483"/>
                    <a:pt x="634" y="274"/>
                    <a:pt x="731" y="162"/>
                  </a:cubicBezTo>
                  <a:cubicBezTo>
                    <a:pt x="772" y="116"/>
                    <a:pt x="832" y="94"/>
                    <a:pt x="909" y="94"/>
                  </a:cubicBezTo>
                  <a:cubicBezTo>
                    <a:pt x="964" y="94"/>
                    <a:pt x="1028" y="105"/>
                    <a:pt x="1100" y="129"/>
                  </a:cubicBezTo>
                  <a:cubicBezTo>
                    <a:pt x="1169" y="148"/>
                    <a:pt x="1228" y="182"/>
                    <a:pt x="1281" y="215"/>
                  </a:cubicBezTo>
                  <a:cubicBezTo>
                    <a:pt x="1172" y="366"/>
                    <a:pt x="1133" y="564"/>
                    <a:pt x="1253" y="670"/>
                  </a:cubicBezTo>
                  <a:cubicBezTo>
                    <a:pt x="1289" y="701"/>
                    <a:pt x="1329" y="715"/>
                    <a:pt x="1366" y="715"/>
                  </a:cubicBezTo>
                  <a:cubicBezTo>
                    <a:pt x="1429" y="715"/>
                    <a:pt x="1486" y="674"/>
                    <a:pt x="1513" y="600"/>
                  </a:cubicBezTo>
                  <a:cubicBezTo>
                    <a:pt x="1552" y="494"/>
                    <a:pt x="1526" y="338"/>
                    <a:pt x="1393" y="209"/>
                  </a:cubicBezTo>
                  <a:cubicBezTo>
                    <a:pt x="1476" y="123"/>
                    <a:pt x="1577" y="77"/>
                    <a:pt x="1679" y="77"/>
                  </a:cubicBezTo>
                  <a:close/>
                  <a:moveTo>
                    <a:pt x="1677" y="0"/>
                  </a:moveTo>
                  <a:cubicBezTo>
                    <a:pt x="1552" y="0"/>
                    <a:pt x="1426" y="56"/>
                    <a:pt x="1328" y="159"/>
                  </a:cubicBezTo>
                  <a:cubicBezTo>
                    <a:pt x="1270" y="115"/>
                    <a:pt x="1200" y="84"/>
                    <a:pt x="1125" y="56"/>
                  </a:cubicBezTo>
                  <a:cubicBezTo>
                    <a:pt x="1044" y="29"/>
                    <a:pt x="972" y="15"/>
                    <a:pt x="907" y="15"/>
                  </a:cubicBezTo>
                  <a:cubicBezTo>
                    <a:pt x="807" y="15"/>
                    <a:pt x="728" y="48"/>
                    <a:pt x="670" y="115"/>
                  </a:cubicBezTo>
                  <a:cubicBezTo>
                    <a:pt x="586" y="209"/>
                    <a:pt x="572" y="352"/>
                    <a:pt x="572" y="433"/>
                  </a:cubicBezTo>
                  <a:cubicBezTo>
                    <a:pt x="553" y="424"/>
                    <a:pt x="528" y="421"/>
                    <a:pt x="503" y="421"/>
                  </a:cubicBezTo>
                  <a:cubicBezTo>
                    <a:pt x="332" y="421"/>
                    <a:pt x="140" y="589"/>
                    <a:pt x="70" y="804"/>
                  </a:cubicBezTo>
                  <a:cubicBezTo>
                    <a:pt x="0" y="1013"/>
                    <a:pt x="56" y="1205"/>
                    <a:pt x="226" y="1337"/>
                  </a:cubicBezTo>
                  <a:cubicBezTo>
                    <a:pt x="332" y="1415"/>
                    <a:pt x="444" y="1465"/>
                    <a:pt x="553" y="1479"/>
                  </a:cubicBezTo>
                  <a:cubicBezTo>
                    <a:pt x="600" y="1657"/>
                    <a:pt x="743" y="1761"/>
                    <a:pt x="946" y="1763"/>
                  </a:cubicBezTo>
                  <a:lnTo>
                    <a:pt x="980" y="1763"/>
                  </a:lnTo>
                  <a:cubicBezTo>
                    <a:pt x="1250" y="1763"/>
                    <a:pt x="1462" y="1710"/>
                    <a:pt x="1605" y="1607"/>
                  </a:cubicBezTo>
                  <a:cubicBezTo>
                    <a:pt x="1627" y="1632"/>
                    <a:pt x="1649" y="1657"/>
                    <a:pt x="1677" y="1677"/>
                  </a:cubicBezTo>
                  <a:cubicBezTo>
                    <a:pt x="1739" y="1722"/>
                    <a:pt x="1808" y="1747"/>
                    <a:pt x="1886" y="1747"/>
                  </a:cubicBezTo>
                  <a:cubicBezTo>
                    <a:pt x="2146" y="1747"/>
                    <a:pt x="2481" y="1498"/>
                    <a:pt x="2603" y="1217"/>
                  </a:cubicBezTo>
                  <a:cubicBezTo>
                    <a:pt x="2681" y="1032"/>
                    <a:pt x="2662" y="857"/>
                    <a:pt x="2539" y="728"/>
                  </a:cubicBezTo>
                  <a:cubicBezTo>
                    <a:pt x="2453" y="634"/>
                    <a:pt x="2352" y="586"/>
                    <a:pt x="2241" y="583"/>
                  </a:cubicBezTo>
                  <a:cubicBezTo>
                    <a:pt x="2230" y="382"/>
                    <a:pt x="2115" y="198"/>
                    <a:pt x="1925" y="76"/>
                  </a:cubicBezTo>
                  <a:cubicBezTo>
                    <a:pt x="1845" y="28"/>
                    <a:pt x="1761" y="0"/>
                    <a:pt x="16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16"/>
            <p:cNvSpPr/>
            <p:nvPr/>
          </p:nvSpPr>
          <p:spPr>
            <a:xfrm rot="-746283">
              <a:off x="6886018" y="794151"/>
              <a:ext cx="141198" cy="80521"/>
            </a:xfrm>
            <a:custGeom>
              <a:avLst/>
              <a:gdLst/>
              <a:ahLst/>
              <a:cxnLst/>
              <a:rect l="l" t="t" r="r" b="b"/>
              <a:pathLst>
                <a:path w="2967" h="1692" extrusionOk="0">
                  <a:moveTo>
                    <a:pt x="1807" y="1"/>
                  </a:moveTo>
                  <a:cubicBezTo>
                    <a:pt x="1670" y="1"/>
                    <a:pt x="1548" y="78"/>
                    <a:pt x="1465" y="179"/>
                  </a:cubicBezTo>
                  <a:lnTo>
                    <a:pt x="1465" y="179"/>
                  </a:lnTo>
                  <a:cubicBezTo>
                    <a:pt x="1409" y="133"/>
                    <a:pt x="1335" y="91"/>
                    <a:pt x="1240" y="59"/>
                  </a:cubicBezTo>
                  <a:cubicBezTo>
                    <a:pt x="1161" y="32"/>
                    <a:pt x="1095" y="21"/>
                    <a:pt x="1039" y="21"/>
                  </a:cubicBezTo>
                  <a:cubicBezTo>
                    <a:pt x="694" y="21"/>
                    <a:pt x="749" y="461"/>
                    <a:pt x="749" y="461"/>
                  </a:cubicBezTo>
                  <a:cubicBezTo>
                    <a:pt x="713" y="438"/>
                    <a:pt x="673" y="428"/>
                    <a:pt x="633" y="428"/>
                  </a:cubicBezTo>
                  <a:cubicBezTo>
                    <a:pt x="337" y="428"/>
                    <a:pt x="0" y="983"/>
                    <a:pt x="376" y="1270"/>
                  </a:cubicBezTo>
                  <a:cubicBezTo>
                    <a:pt x="498" y="1362"/>
                    <a:pt x="615" y="1403"/>
                    <a:pt x="714" y="1409"/>
                  </a:cubicBezTo>
                  <a:lnTo>
                    <a:pt x="714" y="1409"/>
                  </a:lnTo>
                  <a:cubicBezTo>
                    <a:pt x="747" y="1558"/>
                    <a:pt x="852" y="1687"/>
                    <a:pt x="1079" y="1691"/>
                  </a:cubicBezTo>
                  <a:cubicBezTo>
                    <a:pt x="1094" y="1692"/>
                    <a:pt x="1109" y="1692"/>
                    <a:pt x="1124" y="1692"/>
                  </a:cubicBezTo>
                  <a:cubicBezTo>
                    <a:pt x="1421" y="1692"/>
                    <a:pt x="1622" y="1623"/>
                    <a:pt x="1736" y="1520"/>
                  </a:cubicBezTo>
                  <a:lnTo>
                    <a:pt x="1736" y="1520"/>
                  </a:lnTo>
                  <a:cubicBezTo>
                    <a:pt x="1760" y="1552"/>
                    <a:pt x="1790" y="1584"/>
                    <a:pt x="1826" y="1613"/>
                  </a:cubicBezTo>
                  <a:cubicBezTo>
                    <a:pt x="1879" y="1656"/>
                    <a:pt x="1943" y="1675"/>
                    <a:pt x="2013" y="1675"/>
                  </a:cubicBezTo>
                  <a:cubicBezTo>
                    <a:pt x="2404" y="1675"/>
                    <a:pt x="2967" y="1073"/>
                    <a:pt x="2635" y="720"/>
                  </a:cubicBezTo>
                  <a:cubicBezTo>
                    <a:pt x="2544" y="621"/>
                    <a:pt x="2446" y="584"/>
                    <a:pt x="2354" y="584"/>
                  </a:cubicBezTo>
                  <a:cubicBezTo>
                    <a:pt x="2345" y="584"/>
                    <a:pt x="2335" y="584"/>
                    <a:pt x="2326" y="585"/>
                  </a:cubicBezTo>
                  <a:lnTo>
                    <a:pt x="2326" y="585"/>
                  </a:lnTo>
                  <a:cubicBezTo>
                    <a:pt x="2331" y="411"/>
                    <a:pt x="2246" y="210"/>
                    <a:pt x="2033" y="73"/>
                  </a:cubicBezTo>
                  <a:cubicBezTo>
                    <a:pt x="1955" y="22"/>
                    <a:pt x="1879" y="1"/>
                    <a:pt x="18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16"/>
            <p:cNvSpPr/>
            <p:nvPr/>
          </p:nvSpPr>
          <p:spPr>
            <a:xfrm rot="-746283">
              <a:off x="6892466" y="792513"/>
              <a:ext cx="127635" cy="84091"/>
            </a:xfrm>
            <a:custGeom>
              <a:avLst/>
              <a:gdLst/>
              <a:ahLst/>
              <a:cxnLst/>
              <a:rect l="l" t="t" r="r" b="b"/>
              <a:pathLst>
                <a:path w="2682" h="1767" extrusionOk="0">
                  <a:moveTo>
                    <a:pt x="1337" y="268"/>
                  </a:moveTo>
                  <a:cubicBezTo>
                    <a:pt x="1440" y="374"/>
                    <a:pt x="1463" y="497"/>
                    <a:pt x="1435" y="572"/>
                  </a:cubicBezTo>
                  <a:cubicBezTo>
                    <a:pt x="1419" y="615"/>
                    <a:pt x="1392" y="638"/>
                    <a:pt x="1360" y="638"/>
                  </a:cubicBezTo>
                  <a:cubicBezTo>
                    <a:pt x="1341" y="638"/>
                    <a:pt x="1319" y="630"/>
                    <a:pt x="1298" y="611"/>
                  </a:cubicBezTo>
                  <a:cubicBezTo>
                    <a:pt x="1225" y="547"/>
                    <a:pt x="1242" y="399"/>
                    <a:pt x="1337" y="268"/>
                  </a:cubicBezTo>
                  <a:close/>
                  <a:moveTo>
                    <a:pt x="2149" y="667"/>
                  </a:moveTo>
                  <a:cubicBezTo>
                    <a:pt x="2132" y="809"/>
                    <a:pt x="2040" y="918"/>
                    <a:pt x="1923" y="932"/>
                  </a:cubicBezTo>
                  <a:cubicBezTo>
                    <a:pt x="1914" y="935"/>
                    <a:pt x="1909" y="935"/>
                    <a:pt x="1901" y="935"/>
                  </a:cubicBezTo>
                  <a:cubicBezTo>
                    <a:pt x="1870" y="935"/>
                    <a:pt x="1870" y="924"/>
                    <a:pt x="1870" y="918"/>
                  </a:cubicBezTo>
                  <a:cubicBezTo>
                    <a:pt x="1867" y="854"/>
                    <a:pt x="1984" y="706"/>
                    <a:pt x="2149" y="667"/>
                  </a:cubicBezTo>
                  <a:close/>
                  <a:moveTo>
                    <a:pt x="740" y="1033"/>
                  </a:moveTo>
                  <a:cubicBezTo>
                    <a:pt x="762" y="1033"/>
                    <a:pt x="782" y="1049"/>
                    <a:pt x="793" y="1063"/>
                  </a:cubicBezTo>
                  <a:cubicBezTo>
                    <a:pt x="849" y="1136"/>
                    <a:pt x="863" y="1217"/>
                    <a:pt x="832" y="1284"/>
                  </a:cubicBezTo>
                  <a:cubicBezTo>
                    <a:pt x="796" y="1356"/>
                    <a:pt x="712" y="1398"/>
                    <a:pt x="612" y="1404"/>
                  </a:cubicBezTo>
                  <a:cubicBezTo>
                    <a:pt x="595" y="1273"/>
                    <a:pt x="631" y="1133"/>
                    <a:pt x="684" y="1069"/>
                  </a:cubicBezTo>
                  <a:cubicBezTo>
                    <a:pt x="706" y="1047"/>
                    <a:pt x="723" y="1033"/>
                    <a:pt x="740" y="1033"/>
                  </a:cubicBezTo>
                  <a:close/>
                  <a:moveTo>
                    <a:pt x="1630" y="1147"/>
                  </a:moveTo>
                  <a:cubicBezTo>
                    <a:pt x="1635" y="1147"/>
                    <a:pt x="1655" y="1167"/>
                    <a:pt x="1663" y="1203"/>
                  </a:cubicBezTo>
                  <a:cubicBezTo>
                    <a:pt x="1697" y="1309"/>
                    <a:pt x="1675" y="1409"/>
                    <a:pt x="1608" y="1490"/>
                  </a:cubicBezTo>
                  <a:cubicBezTo>
                    <a:pt x="1546" y="1379"/>
                    <a:pt x="1552" y="1259"/>
                    <a:pt x="1588" y="1189"/>
                  </a:cubicBezTo>
                  <a:cubicBezTo>
                    <a:pt x="1605" y="1161"/>
                    <a:pt x="1622" y="1147"/>
                    <a:pt x="1630" y="1147"/>
                  </a:cubicBezTo>
                  <a:close/>
                  <a:moveTo>
                    <a:pt x="1677" y="74"/>
                  </a:moveTo>
                  <a:cubicBezTo>
                    <a:pt x="1745" y="74"/>
                    <a:pt x="1815" y="95"/>
                    <a:pt x="1881" y="137"/>
                  </a:cubicBezTo>
                  <a:cubicBezTo>
                    <a:pt x="2048" y="243"/>
                    <a:pt x="2149" y="408"/>
                    <a:pt x="2157" y="578"/>
                  </a:cubicBezTo>
                  <a:cubicBezTo>
                    <a:pt x="1951" y="614"/>
                    <a:pt x="1786" y="801"/>
                    <a:pt x="1794" y="913"/>
                  </a:cubicBezTo>
                  <a:cubicBezTo>
                    <a:pt x="1797" y="960"/>
                    <a:pt x="1825" y="1008"/>
                    <a:pt x="1903" y="1008"/>
                  </a:cubicBezTo>
                  <a:cubicBezTo>
                    <a:pt x="1914" y="1008"/>
                    <a:pt x="1926" y="1008"/>
                    <a:pt x="1937" y="1005"/>
                  </a:cubicBezTo>
                  <a:cubicBezTo>
                    <a:pt x="2096" y="985"/>
                    <a:pt x="2216" y="840"/>
                    <a:pt x="2232" y="653"/>
                  </a:cubicBezTo>
                  <a:cubicBezTo>
                    <a:pt x="2319" y="653"/>
                    <a:pt x="2403" y="695"/>
                    <a:pt x="2475" y="776"/>
                  </a:cubicBezTo>
                  <a:cubicBezTo>
                    <a:pt x="2601" y="910"/>
                    <a:pt x="2576" y="1066"/>
                    <a:pt x="2525" y="1181"/>
                  </a:cubicBezTo>
                  <a:cubicBezTo>
                    <a:pt x="2414" y="1434"/>
                    <a:pt x="2107" y="1663"/>
                    <a:pt x="1881" y="1663"/>
                  </a:cubicBezTo>
                  <a:cubicBezTo>
                    <a:pt x="1822" y="1663"/>
                    <a:pt x="1764" y="1646"/>
                    <a:pt x="1725" y="1613"/>
                  </a:cubicBezTo>
                  <a:cubicBezTo>
                    <a:pt x="1702" y="1593"/>
                    <a:pt x="1680" y="1574"/>
                    <a:pt x="1661" y="1552"/>
                  </a:cubicBezTo>
                  <a:cubicBezTo>
                    <a:pt x="1755" y="1451"/>
                    <a:pt x="1786" y="1314"/>
                    <a:pt x="1744" y="1181"/>
                  </a:cubicBezTo>
                  <a:cubicBezTo>
                    <a:pt x="1714" y="1077"/>
                    <a:pt x="1661" y="1063"/>
                    <a:pt x="1633" y="1063"/>
                  </a:cubicBezTo>
                  <a:cubicBezTo>
                    <a:pt x="1591" y="1063"/>
                    <a:pt x="1549" y="1097"/>
                    <a:pt x="1521" y="1153"/>
                  </a:cubicBezTo>
                  <a:cubicBezTo>
                    <a:pt x="1474" y="1250"/>
                    <a:pt x="1465" y="1404"/>
                    <a:pt x="1552" y="1543"/>
                  </a:cubicBezTo>
                  <a:cubicBezTo>
                    <a:pt x="1463" y="1613"/>
                    <a:pt x="1292" y="1685"/>
                    <a:pt x="980" y="1685"/>
                  </a:cubicBezTo>
                  <a:lnTo>
                    <a:pt x="946" y="1685"/>
                  </a:lnTo>
                  <a:cubicBezTo>
                    <a:pt x="751" y="1685"/>
                    <a:pt x="667" y="1585"/>
                    <a:pt x="631" y="1482"/>
                  </a:cubicBezTo>
                  <a:cubicBezTo>
                    <a:pt x="754" y="1476"/>
                    <a:pt x="860" y="1418"/>
                    <a:pt x="905" y="1312"/>
                  </a:cubicBezTo>
                  <a:cubicBezTo>
                    <a:pt x="949" y="1217"/>
                    <a:pt x="932" y="1105"/>
                    <a:pt x="854" y="1008"/>
                  </a:cubicBezTo>
                  <a:cubicBezTo>
                    <a:pt x="812" y="952"/>
                    <a:pt x="768" y="941"/>
                    <a:pt x="740" y="941"/>
                  </a:cubicBezTo>
                  <a:cubicBezTo>
                    <a:pt x="698" y="941"/>
                    <a:pt x="659" y="966"/>
                    <a:pt x="626" y="1008"/>
                  </a:cubicBezTo>
                  <a:cubicBezTo>
                    <a:pt x="567" y="1086"/>
                    <a:pt x="517" y="1234"/>
                    <a:pt x="534" y="1390"/>
                  </a:cubicBezTo>
                  <a:cubicBezTo>
                    <a:pt x="450" y="1370"/>
                    <a:pt x="361" y="1328"/>
                    <a:pt x="274" y="1264"/>
                  </a:cubicBezTo>
                  <a:cubicBezTo>
                    <a:pt x="70" y="1114"/>
                    <a:pt x="112" y="904"/>
                    <a:pt x="140" y="821"/>
                  </a:cubicBezTo>
                  <a:cubicBezTo>
                    <a:pt x="199" y="639"/>
                    <a:pt x="363" y="491"/>
                    <a:pt x="500" y="491"/>
                  </a:cubicBezTo>
                  <a:cubicBezTo>
                    <a:pt x="534" y="491"/>
                    <a:pt x="567" y="503"/>
                    <a:pt x="595" y="519"/>
                  </a:cubicBezTo>
                  <a:cubicBezTo>
                    <a:pt x="602" y="525"/>
                    <a:pt x="609" y="528"/>
                    <a:pt x="616" y="528"/>
                  </a:cubicBezTo>
                  <a:cubicBezTo>
                    <a:pt x="623" y="528"/>
                    <a:pt x="630" y="525"/>
                    <a:pt x="637" y="519"/>
                  </a:cubicBezTo>
                  <a:cubicBezTo>
                    <a:pt x="645" y="514"/>
                    <a:pt x="656" y="500"/>
                    <a:pt x="653" y="480"/>
                  </a:cubicBezTo>
                  <a:cubicBezTo>
                    <a:pt x="653" y="480"/>
                    <a:pt x="626" y="271"/>
                    <a:pt x="726" y="159"/>
                  </a:cubicBezTo>
                  <a:cubicBezTo>
                    <a:pt x="769" y="114"/>
                    <a:pt x="829" y="90"/>
                    <a:pt x="907" y="90"/>
                  </a:cubicBezTo>
                  <a:cubicBezTo>
                    <a:pt x="962" y="90"/>
                    <a:pt x="1025" y="102"/>
                    <a:pt x="1097" y="126"/>
                  </a:cubicBezTo>
                  <a:cubicBezTo>
                    <a:pt x="1167" y="146"/>
                    <a:pt x="1225" y="179"/>
                    <a:pt x="1278" y="212"/>
                  </a:cubicBezTo>
                  <a:cubicBezTo>
                    <a:pt x="1170" y="363"/>
                    <a:pt x="1131" y="561"/>
                    <a:pt x="1250" y="667"/>
                  </a:cubicBezTo>
                  <a:cubicBezTo>
                    <a:pt x="1287" y="698"/>
                    <a:pt x="1326" y="715"/>
                    <a:pt x="1365" y="715"/>
                  </a:cubicBezTo>
                  <a:cubicBezTo>
                    <a:pt x="1429" y="715"/>
                    <a:pt x="1482" y="670"/>
                    <a:pt x="1510" y="597"/>
                  </a:cubicBezTo>
                  <a:cubicBezTo>
                    <a:pt x="1549" y="491"/>
                    <a:pt x="1524" y="335"/>
                    <a:pt x="1390" y="207"/>
                  </a:cubicBezTo>
                  <a:cubicBezTo>
                    <a:pt x="1474" y="120"/>
                    <a:pt x="1574" y="74"/>
                    <a:pt x="1677" y="74"/>
                  </a:cubicBezTo>
                  <a:close/>
                  <a:moveTo>
                    <a:pt x="1677" y="0"/>
                  </a:moveTo>
                  <a:cubicBezTo>
                    <a:pt x="1552" y="0"/>
                    <a:pt x="1426" y="56"/>
                    <a:pt x="1329" y="162"/>
                  </a:cubicBezTo>
                  <a:cubicBezTo>
                    <a:pt x="1270" y="115"/>
                    <a:pt x="1200" y="84"/>
                    <a:pt x="1125" y="56"/>
                  </a:cubicBezTo>
                  <a:cubicBezTo>
                    <a:pt x="1045" y="30"/>
                    <a:pt x="973" y="17"/>
                    <a:pt x="909" y="17"/>
                  </a:cubicBezTo>
                  <a:cubicBezTo>
                    <a:pt x="808" y="17"/>
                    <a:pt x="728" y="50"/>
                    <a:pt x="670" y="115"/>
                  </a:cubicBezTo>
                  <a:cubicBezTo>
                    <a:pt x="587" y="210"/>
                    <a:pt x="573" y="352"/>
                    <a:pt x="573" y="433"/>
                  </a:cubicBezTo>
                  <a:cubicBezTo>
                    <a:pt x="553" y="427"/>
                    <a:pt x="528" y="422"/>
                    <a:pt x="503" y="422"/>
                  </a:cubicBezTo>
                  <a:cubicBezTo>
                    <a:pt x="333" y="422"/>
                    <a:pt x="140" y="589"/>
                    <a:pt x="70" y="807"/>
                  </a:cubicBezTo>
                  <a:cubicBezTo>
                    <a:pt x="1" y="1016"/>
                    <a:pt x="56" y="1208"/>
                    <a:pt x="227" y="1337"/>
                  </a:cubicBezTo>
                  <a:cubicBezTo>
                    <a:pt x="333" y="1418"/>
                    <a:pt x="444" y="1465"/>
                    <a:pt x="553" y="1479"/>
                  </a:cubicBezTo>
                  <a:cubicBezTo>
                    <a:pt x="600" y="1658"/>
                    <a:pt x="743" y="1761"/>
                    <a:pt x="946" y="1766"/>
                  </a:cubicBezTo>
                  <a:lnTo>
                    <a:pt x="980" y="1766"/>
                  </a:lnTo>
                  <a:cubicBezTo>
                    <a:pt x="1250" y="1766"/>
                    <a:pt x="1463" y="1713"/>
                    <a:pt x="1605" y="1605"/>
                  </a:cubicBezTo>
                  <a:cubicBezTo>
                    <a:pt x="1627" y="1630"/>
                    <a:pt x="1649" y="1655"/>
                    <a:pt x="1677" y="1674"/>
                  </a:cubicBezTo>
                  <a:cubicBezTo>
                    <a:pt x="1739" y="1719"/>
                    <a:pt x="1808" y="1744"/>
                    <a:pt x="1887" y="1744"/>
                  </a:cubicBezTo>
                  <a:cubicBezTo>
                    <a:pt x="2146" y="1744"/>
                    <a:pt x="2481" y="1496"/>
                    <a:pt x="2604" y="1214"/>
                  </a:cubicBezTo>
                  <a:cubicBezTo>
                    <a:pt x="2682" y="1030"/>
                    <a:pt x="2662" y="854"/>
                    <a:pt x="2539" y="726"/>
                  </a:cubicBezTo>
                  <a:cubicBezTo>
                    <a:pt x="2453" y="631"/>
                    <a:pt x="2352" y="583"/>
                    <a:pt x="2241" y="581"/>
                  </a:cubicBezTo>
                  <a:cubicBezTo>
                    <a:pt x="2230" y="385"/>
                    <a:pt x="2115" y="199"/>
                    <a:pt x="1926" y="79"/>
                  </a:cubicBezTo>
                  <a:cubicBezTo>
                    <a:pt x="1845" y="28"/>
                    <a:pt x="1761" y="0"/>
                    <a:pt x="16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16"/>
            <p:cNvSpPr/>
            <p:nvPr/>
          </p:nvSpPr>
          <p:spPr>
            <a:xfrm rot="-746283">
              <a:off x="6304616" y="1075158"/>
              <a:ext cx="3760" cy="35359"/>
            </a:xfrm>
            <a:custGeom>
              <a:avLst/>
              <a:gdLst/>
              <a:ahLst/>
              <a:cxnLst/>
              <a:rect l="l" t="t" r="r" b="b"/>
              <a:pathLst>
                <a:path w="79" h="743" extrusionOk="0">
                  <a:moveTo>
                    <a:pt x="42" y="0"/>
                  </a:moveTo>
                  <a:cubicBezTo>
                    <a:pt x="20" y="0"/>
                    <a:pt x="3" y="17"/>
                    <a:pt x="3" y="39"/>
                  </a:cubicBezTo>
                  <a:lnTo>
                    <a:pt x="0" y="703"/>
                  </a:lnTo>
                  <a:cubicBezTo>
                    <a:pt x="0" y="725"/>
                    <a:pt x="17" y="742"/>
                    <a:pt x="37" y="742"/>
                  </a:cubicBezTo>
                  <a:cubicBezTo>
                    <a:pt x="59" y="742"/>
                    <a:pt x="78" y="725"/>
                    <a:pt x="76" y="703"/>
                  </a:cubicBezTo>
                  <a:lnTo>
                    <a:pt x="78" y="39"/>
                  </a:lnTo>
                  <a:cubicBezTo>
                    <a:pt x="78" y="17"/>
                    <a:pt x="62" y="0"/>
                    <a:pt x="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16"/>
            <p:cNvSpPr/>
            <p:nvPr/>
          </p:nvSpPr>
          <p:spPr>
            <a:xfrm rot="-746283">
              <a:off x="6291402" y="1081328"/>
              <a:ext cx="30695" cy="22224"/>
            </a:xfrm>
            <a:custGeom>
              <a:avLst/>
              <a:gdLst/>
              <a:ahLst/>
              <a:cxnLst/>
              <a:rect l="l" t="t" r="r" b="b"/>
              <a:pathLst>
                <a:path w="645" h="467" extrusionOk="0">
                  <a:moveTo>
                    <a:pt x="598" y="0"/>
                  </a:moveTo>
                  <a:cubicBezTo>
                    <a:pt x="590" y="0"/>
                    <a:pt x="582" y="3"/>
                    <a:pt x="575" y="9"/>
                  </a:cubicBezTo>
                  <a:lnTo>
                    <a:pt x="25" y="391"/>
                  </a:lnTo>
                  <a:cubicBezTo>
                    <a:pt x="3" y="405"/>
                    <a:pt x="0" y="430"/>
                    <a:pt x="14" y="447"/>
                  </a:cubicBezTo>
                  <a:cubicBezTo>
                    <a:pt x="20" y="458"/>
                    <a:pt x="31" y="466"/>
                    <a:pt x="45" y="466"/>
                  </a:cubicBezTo>
                  <a:cubicBezTo>
                    <a:pt x="56" y="466"/>
                    <a:pt x="62" y="466"/>
                    <a:pt x="70" y="458"/>
                  </a:cubicBezTo>
                  <a:lnTo>
                    <a:pt x="620" y="76"/>
                  </a:lnTo>
                  <a:cubicBezTo>
                    <a:pt x="642" y="62"/>
                    <a:pt x="645" y="36"/>
                    <a:pt x="631" y="20"/>
                  </a:cubicBezTo>
                  <a:cubicBezTo>
                    <a:pt x="622" y="6"/>
                    <a:pt x="610" y="0"/>
                    <a:pt x="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16"/>
            <p:cNvSpPr/>
            <p:nvPr/>
          </p:nvSpPr>
          <p:spPr>
            <a:xfrm rot="-746283">
              <a:off x="6294692" y="1080058"/>
              <a:ext cx="23985" cy="24842"/>
            </a:xfrm>
            <a:custGeom>
              <a:avLst/>
              <a:gdLst/>
              <a:ahLst/>
              <a:cxnLst/>
              <a:rect l="l" t="t" r="r" b="b"/>
              <a:pathLst>
                <a:path w="504" h="522" extrusionOk="0">
                  <a:moveTo>
                    <a:pt x="45" y="0"/>
                  </a:moveTo>
                  <a:cubicBezTo>
                    <a:pt x="36" y="0"/>
                    <a:pt x="26" y="4"/>
                    <a:pt x="18" y="10"/>
                  </a:cubicBezTo>
                  <a:cubicBezTo>
                    <a:pt x="1" y="24"/>
                    <a:pt x="1" y="50"/>
                    <a:pt x="15" y="66"/>
                  </a:cubicBezTo>
                  <a:lnTo>
                    <a:pt x="431" y="507"/>
                  </a:lnTo>
                  <a:cubicBezTo>
                    <a:pt x="436" y="515"/>
                    <a:pt x="447" y="521"/>
                    <a:pt x="458" y="521"/>
                  </a:cubicBezTo>
                  <a:cubicBezTo>
                    <a:pt x="472" y="521"/>
                    <a:pt x="478" y="515"/>
                    <a:pt x="486" y="510"/>
                  </a:cubicBezTo>
                  <a:cubicBezTo>
                    <a:pt x="503" y="496"/>
                    <a:pt x="503" y="471"/>
                    <a:pt x="489" y="454"/>
                  </a:cubicBezTo>
                  <a:lnTo>
                    <a:pt x="73" y="13"/>
                  </a:lnTo>
                  <a:cubicBezTo>
                    <a:pt x="66" y="5"/>
                    <a:pt x="56" y="0"/>
                    <a:pt x="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16"/>
            <p:cNvSpPr/>
            <p:nvPr/>
          </p:nvSpPr>
          <p:spPr>
            <a:xfrm rot="-746283">
              <a:off x="6288226" y="1090627"/>
              <a:ext cx="34264" cy="4045"/>
            </a:xfrm>
            <a:custGeom>
              <a:avLst/>
              <a:gdLst/>
              <a:ahLst/>
              <a:cxnLst/>
              <a:rect l="l" t="t" r="r" b="b"/>
              <a:pathLst>
                <a:path w="720" h="85" extrusionOk="0">
                  <a:moveTo>
                    <a:pt x="681" y="1"/>
                  </a:moveTo>
                  <a:lnTo>
                    <a:pt x="39" y="7"/>
                  </a:lnTo>
                  <a:cubicBezTo>
                    <a:pt x="17" y="7"/>
                    <a:pt x="0" y="26"/>
                    <a:pt x="0" y="46"/>
                  </a:cubicBezTo>
                  <a:cubicBezTo>
                    <a:pt x="0" y="68"/>
                    <a:pt x="17" y="85"/>
                    <a:pt x="39" y="85"/>
                  </a:cubicBezTo>
                  <a:lnTo>
                    <a:pt x="681" y="76"/>
                  </a:lnTo>
                  <a:cubicBezTo>
                    <a:pt x="700" y="76"/>
                    <a:pt x="720" y="60"/>
                    <a:pt x="720" y="40"/>
                  </a:cubicBezTo>
                  <a:cubicBezTo>
                    <a:pt x="720" y="18"/>
                    <a:pt x="700" y="1"/>
                    <a:pt x="6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16"/>
            <p:cNvSpPr/>
            <p:nvPr/>
          </p:nvSpPr>
          <p:spPr>
            <a:xfrm rot="-746283">
              <a:off x="7103841" y="1008871"/>
              <a:ext cx="3760" cy="35359"/>
            </a:xfrm>
            <a:custGeom>
              <a:avLst/>
              <a:gdLst/>
              <a:ahLst/>
              <a:cxnLst/>
              <a:rect l="l" t="t" r="r" b="b"/>
              <a:pathLst>
                <a:path w="79" h="743" extrusionOk="0">
                  <a:moveTo>
                    <a:pt x="42" y="0"/>
                  </a:moveTo>
                  <a:cubicBezTo>
                    <a:pt x="20" y="0"/>
                    <a:pt x="3" y="17"/>
                    <a:pt x="3" y="36"/>
                  </a:cubicBezTo>
                  <a:lnTo>
                    <a:pt x="0" y="703"/>
                  </a:lnTo>
                  <a:cubicBezTo>
                    <a:pt x="0" y="725"/>
                    <a:pt x="17" y="742"/>
                    <a:pt x="39" y="742"/>
                  </a:cubicBezTo>
                  <a:cubicBezTo>
                    <a:pt x="59" y="742"/>
                    <a:pt x="75" y="725"/>
                    <a:pt x="75" y="703"/>
                  </a:cubicBezTo>
                  <a:lnTo>
                    <a:pt x="78" y="36"/>
                  </a:lnTo>
                  <a:cubicBezTo>
                    <a:pt x="78" y="17"/>
                    <a:pt x="61" y="0"/>
                    <a:pt x="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16"/>
            <p:cNvSpPr/>
            <p:nvPr/>
          </p:nvSpPr>
          <p:spPr>
            <a:xfrm rot="-746283">
              <a:off x="7090559" y="1015002"/>
              <a:ext cx="30743" cy="22129"/>
            </a:xfrm>
            <a:custGeom>
              <a:avLst/>
              <a:gdLst/>
              <a:ahLst/>
              <a:cxnLst/>
              <a:rect l="l" t="t" r="r" b="b"/>
              <a:pathLst>
                <a:path w="646" h="465" extrusionOk="0">
                  <a:moveTo>
                    <a:pt x="601" y="1"/>
                  </a:moveTo>
                  <a:cubicBezTo>
                    <a:pt x="592" y="1"/>
                    <a:pt x="584" y="4"/>
                    <a:pt x="576" y="10"/>
                  </a:cubicBezTo>
                  <a:lnTo>
                    <a:pt x="26" y="392"/>
                  </a:lnTo>
                  <a:cubicBezTo>
                    <a:pt x="4" y="406"/>
                    <a:pt x="1" y="431"/>
                    <a:pt x="15" y="448"/>
                  </a:cubicBezTo>
                  <a:cubicBezTo>
                    <a:pt x="23" y="459"/>
                    <a:pt x="32" y="464"/>
                    <a:pt x="46" y="464"/>
                  </a:cubicBezTo>
                  <a:cubicBezTo>
                    <a:pt x="54" y="464"/>
                    <a:pt x="65" y="461"/>
                    <a:pt x="71" y="459"/>
                  </a:cubicBezTo>
                  <a:lnTo>
                    <a:pt x="623" y="74"/>
                  </a:lnTo>
                  <a:cubicBezTo>
                    <a:pt x="643" y="60"/>
                    <a:pt x="645" y="37"/>
                    <a:pt x="631" y="18"/>
                  </a:cubicBezTo>
                  <a:cubicBezTo>
                    <a:pt x="623" y="7"/>
                    <a:pt x="612" y="1"/>
                    <a:pt x="6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16"/>
            <p:cNvSpPr/>
            <p:nvPr/>
          </p:nvSpPr>
          <p:spPr>
            <a:xfrm rot="-746283">
              <a:off x="7093903" y="1013778"/>
              <a:ext cx="23937" cy="24699"/>
            </a:xfrm>
            <a:custGeom>
              <a:avLst/>
              <a:gdLst/>
              <a:ahLst/>
              <a:cxnLst/>
              <a:rect l="l" t="t" r="r" b="b"/>
              <a:pathLst>
                <a:path w="503" h="519" extrusionOk="0">
                  <a:moveTo>
                    <a:pt x="45" y="0"/>
                  </a:moveTo>
                  <a:cubicBezTo>
                    <a:pt x="35" y="0"/>
                    <a:pt x="25" y="4"/>
                    <a:pt x="17" y="10"/>
                  </a:cubicBezTo>
                  <a:cubicBezTo>
                    <a:pt x="1" y="24"/>
                    <a:pt x="1" y="49"/>
                    <a:pt x="15" y="66"/>
                  </a:cubicBezTo>
                  <a:lnTo>
                    <a:pt x="430" y="504"/>
                  </a:lnTo>
                  <a:cubicBezTo>
                    <a:pt x="436" y="515"/>
                    <a:pt x="447" y="518"/>
                    <a:pt x="458" y="518"/>
                  </a:cubicBezTo>
                  <a:cubicBezTo>
                    <a:pt x="469" y="518"/>
                    <a:pt x="478" y="515"/>
                    <a:pt x="486" y="507"/>
                  </a:cubicBezTo>
                  <a:cubicBezTo>
                    <a:pt x="503" y="496"/>
                    <a:pt x="503" y="471"/>
                    <a:pt x="489" y="454"/>
                  </a:cubicBezTo>
                  <a:lnTo>
                    <a:pt x="73" y="13"/>
                  </a:lnTo>
                  <a:cubicBezTo>
                    <a:pt x="66" y="4"/>
                    <a:pt x="56" y="0"/>
                    <a:pt x="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16"/>
            <p:cNvSpPr/>
            <p:nvPr/>
          </p:nvSpPr>
          <p:spPr>
            <a:xfrm rot="-746283">
              <a:off x="7087347" y="1024114"/>
              <a:ext cx="34312" cy="3998"/>
            </a:xfrm>
            <a:custGeom>
              <a:avLst/>
              <a:gdLst/>
              <a:ahLst/>
              <a:cxnLst/>
              <a:rect l="l" t="t" r="r" b="b"/>
              <a:pathLst>
                <a:path w="721" h="84" extrusionOk="0">
                  <a:moveTo>
                    <a:pt x="682" y="0"/>
                  </a:moveTo>
                  <a:lnTo>
                    <a:pt x="40" y="9"/>
                  </a:lnTo>
                  <a:cubicBezTo>
                    <a:pt x="20" y="9"/>
                    <a:pt x="1" y="25"/>
                    <a:pt x="1" y="48"/>
                  </a:cubicBezTo>
                  <a:cubicBezTo>
                    <a:pt x="1" y="67"/>
                    <a:pt x="20" y="84"/>
                    <a:pt x="40" y="84"/>
                  </a:cubicBezTo>
                  <a:lnTo>
                    <a:pt x="682" y="78"/>
                  </a:lnTo>
                  <a:cubicBezTo>
                    <a:pt x="704" y="78"/>
                    <a:pt x="721" y="62"/>
                    <a:pt x="721" y="39"/>
                  </a:cubicBezTo>
                  <a:cubicBezTo>
                    <a:pt x="721" y="20"/>
                    <a:pt x="704" y="0"/>
                    <a:pt x="6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16"/>
            <p:cNvSpPr/>
            <p:nvPr/>
          </p:nvSpPr>
          <p:spPr>
            <a:xfrm rot="-746283">
              <a:off x="6676054" y="623044"/>
              <a:ext cx="115738" cy="149574"/>
            </a:xfrm>
            <a:custGeom>
              <a:avLst/>
              <a:gdLst/>
              <a:ahLst/>
              <a:cxnLst/>
              <a:rect l="l" t="t" r="r" b="b"/>
              <a:pathLst>
                <a:path w="2432" h="3143" extrusionOk="0">
                  <a:moveTo>
                    <a:pt x="1150" y="1"/>
                  </a:moveTo>
                  <a:cubicBezTo>
                    <a:pt x="1144" y="1"/>
                    <a:pt x="1138" y="3"/>
                    <a:pt x="1133" y="6"/>
                  </a:cubicBezTo>
                  <a:cubicBezTo>
                    <a:pt x="907" y="154"/>
                    <a:pt x="0" y="2935"/>
                    <a:pt x="34" y="3039"/>
                  </a:cubicBezTo>
                  <a:cubicBezTo>
                    <a:pt x="50" y="3100"/>
                    <a:pt x="866" y="3142"/>
                    <a:pt x="1539" y="3142"/>
                  </a:cubicBezTo>
                  <a:cubicBezTo>
                    <a:pt x="2022" y="3142"/>
                    <a:pt x="2432" y="3121"/>
                    <a:pt x="2419" y="3069"/>
                  </a:cubicBezTo>
                  <a:cubicBezTo>
                    <a:pt x="2419" y="3069"/>
                    <a:pt x="1410" y="1"/>
                    <a:pt x="115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16"/>
            <p:cNvSpPr/>
            <p:nvPr/>
          </p:nvSpPr>
          <p:spPr>
            <a:xfrm rot="-746283">
              <a:off x="6735308" y="660367"/>
              <a:ext cx="5235" cy="137296"/>
            </a:xfrm>
            <a:custGeom>
              <a:avLst/>
              <a:gdLst/>
              <a:ahLst/>
              <a:cxnLst/>
              <a:rect l="l" t="t" r="r" b="b"/>
              <a:pathLst>
                <a:path w="110" h="2885" extrusionOk="0">
                  <a:moveTo>
                    <a:pt x="39" y="0"/>
                  </a:moveTo>
                  <a:cubicBezTo>
                    <a:pt x="20" y="3"/>
                    <a:pt x="0" y="20"/>
                    <a:pt x="0" y="42"/>
                  </a:cubicBezTo>
                  <a:cubicBezTo>
                    <a:pt x="0" y="67"/>
                    <a:pt x="37" y="2346"/>
                    <a:pt x="20" y="2840"/>
                  </a:cubicBezTo>
                  <a:cubicBezTo>
                    <a:pt x="14" y="2863"/>
                    <a:pt x="34" y="2885"/>
                    <a:pt x="56" y="2885"/>
                  </a:cubicBezTo>
                  <a:cubicBezTo>
                    <a:pt x="79" y="2885"/>
                    <a:pt x="95" y="2865"/>
                    <a:pt x="95" y="2840"/>
                  </a:cubicBezTo>
                  <a:cubicBezTo>
                    <a:pt x="109" y="2344"/>
                    <a:pt x="79" y="62"/>
                    <a:pt x="79" y="37"/>
                  </a:cubicBezTo>
                  <a:cubicBezTo>
                    <a:pt x="79" y="17"/>
                    <a:pt x="62" y="0"/>
                    <a:pt x="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16"/>
            <p:cNvSpPr/>
            <p:nvPr/>
          </p:nvSpPr>
          <p:spPr>
            <a:xfrm rot="-746283">
              <a:off x="6740118" y="793498"/>
              <a:ext cx="26317" cy="4711"/>
            </a:xfrm>
            <a:custGeom>
              <a:avLst/>
              <a:gdLst/>
              <a:ahLst/>
              <a:cxnLst/>
              <a:rect l="l" t="t" r="r" b="b"/>
              <a:pathLst>
                <a:path w="553" h="99" extrusionOk="0">
                  <a:moveTo>
                    <a:pt x="42" y="1"/>
                  </a:moveTo>
                  <a:cubicBezTo>
                    <a:pt x="22" y="1"/>
                    <a:pt x="0" y="17"/>
                    <a:pt x="0" y="40"/>
                  </a:cubicBezTo>
                  <a:cubicBezTo>
                    <a:pt x="0" y="59"/>
                    <a:pt x="20" y="82"/>
                    <a:pt x="39" y="82"/>
                  </a:cubicBezTo>
                  <a:lnTo>
                    <a:pt x="511" y="98"/>
                  </a:lnTo>
                  <a:cubicBezTo>
                    <a:pt x="530" y="98"/>
                    <a:pt x="550" y="82"/>
                    <a:pt x="553" y="59"/>
                  </a:cubicBezTo>
                  <a:cubicBezTo>
                    <a:pt x="553" y="40"/>
                    <a:pt x="536" y="17"/>
                    <a:pt x="513" y="17"/>
                  </a:cubicBezTo>
                  <a:lnTo>
                    <a:pt x="4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16"/>
            <p:cNvSpPr/>
            <p:nvPr/>
          </p:nvSpPr>
          <p:spPr>
            <a:xfrm rot="-746283">
              <a:off x="6711289" y="687424"/>
              <a:ext cx="40546" cy="29458"/>
            </a:xfrm>
            <a:custGeom>
              <a:avLst/>
              <a:gdLst/>
              <a:ahLst/>
              <a:cxnLst/>
              <a:rect l="l" t="t" r="r" b="b"/>
              <a:pathLst>
                <a:path w="852" h="619" extrusionOk="0">
                  <a:moveTo>
                    <a:pt x="807" y="0"/>
                  </a:moveTo>
                  <a:cubicBezTo>
                    <a:pt x="793" y="0"/>
                    <a:pt x="779" y="8"/>
                    <a:pt x="771" y="19"/>
                  </a:cubicBezTo>
                  <a:cubicBezTo>
                    <a:pt x="643" y="231"/>
                    <a:pt x="489" y="463"/>
                    <a:pt x="431" y="524"/>
                  </a:cubicBezTo>
                  <a:cubicBezTo>
                    <a:pt x="353" y="415"/>
                    <a:pt x="93" y="67"/>
                    <a:pt x="79" y="50"/>
                  </a:cubicBezTo>
                  <a:cubicBezTo>
                    <a:pt x="70" y="40"/>
                    <a:pt x="58" y="35"/>
                    <a:pt x="47" y="35"/>
                  </a:cubicBezTo>
                  <a:cubicBezTo>
                    <a:pt x="39" y="35"/>
                    <a:pt x="31" y="38"/>
                    <a:pt x="23" y="44"/>
                  </a:cubicBezTo>
                  <a:cubicBezTo>
                    <a:pt x="4" y="58"/>
                    <a:pt x="1" y="81"/>
                    <a:pt x="15" y="100"/>
                  </a:cubicBezTo>
                  <a:cubicBezTo>
                    <a:pt x="18" y="103"/>
                    <a:pt x="358" y="552"/>
                    <a:pt x="389" y="597"/>
                  </a:cubicBezTo>
                  <a:cubicBezTo>
                    <a:pt x="394" y="608"/>
                    <a:pt x="411" y="619"/>
                    <a:pt x="428" y="619"/>
                  </a:cubicBezTo>
                  <a:cubicBezTo>
                    <a:pt x="450" y="619"/>
                    <a:pt x="503" y="619"/>
                    <a:pt x="841" y="61"/>
                  </a:cubicBezTo>
                  <a:cubicBezTo>
                    <a:pt x="852" y="39"/>
                    <a:pt x="846" y="16"/>
                    <a:pt x="827" y="5"/>
                  </a:cubicBezTo>
                  <a:cubicBezTo>
                    <a:pt x="821" y="2"/>
                    <a:pt x="814" y="0"/>
                    <a:pt x="8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16"/>
            <p:cNvSpPr/>
            <p:nvPr/>
          </p:nvSpPr>
          <p:spPr>
            <a:xfrm rot="-746283">
              <a:off x="6706899" y="720533"/>
              <a:ext cx="65102" cy="33884"/>
            </a:xfrm>
            <a:custGeom>
              <a:avLst/>
              <a:gdLst/>
              <a:ahLst/>
              <a:cxnLst/>
              <a:rect l="l" t="t" r="r" b="b"/>
              <a:pathLst>
                <a:path w="1368" h="712" extrusionOk="0">
                  <a:moveTo>
                    <a:pt x="1323" y="0"/>
                  </a:moveTo>
                  <a:cubicBezTo>
                    <a:pt x="1310" y="0"/>
                    <a:pt x="1298" y="6"/>
                    <a:pt x="1289" y="17"/>
                  </a:cubicBezTo>
                  <a:cubicBezTo>
                    <a:pt x="1052" y="307"/>
                    <a:pt x="756" y="622"/>
                    <a:pt x="698" y="633"/>
                  </a:cubicBezTo>
                  <a:cubicBezTo>
                    <a:pt x="642" y="619"/>
                    <a:pt x="335" y="335"/>
                    <a:pt x="73" y="61"/>
                  </a:cubicBezTo>
                  <a:cubicBezTo>
                    <a:pt x="66" y="54"/>
                    <a:pt x="55" y="50"/>
                    <a:pt x="45" y="50"/>
                  </a:cubicBezTo>
                  <a:cubicBezTo>
                    <a:pt x="35" y="50"/>
                    <a:pt x="25" y="53"/>
                    <a:pt x="17" y="61"/>
                  </a:cubicBezTo>
                  <a:cubicBezTo>
                    <a:pt x="3" y="75"/>
                    <a:pt x="0" y="100"/>
                    <a:pt x="17" y="117"/>
                  </a:cubicBezTo>
                  <a:cubicBezTo>
                    <a:pt x="145" y="248"/>
                    <a:pt x="586" y="692"/>
                    <a:pt x="687" y="711"/>
                  </a:cubicBezTo>
                  <a:lnTo>
                    <a:pt x="692" y="711"/>
                  </a:lnTo>
                  <a:cubicBezTo>
                    <a:pt x="798" y="711"/>
                    <a:pt x="1111" y="362"/>
                    <a:pt x="1353" y="64"/>
                  </a:cubicBezTo>
                  <a:cubicBezTo>
                    <a:pt x="1367" y="47"/>
                    <a:pt x="1362" y="22"/>
                    <a:pt x="1345" y="8"/>
                  </a:cubicBezTo>
                  <a:cubicBezTo>
                    <a:pt x="1338" y="3"/>
                    <a:pt x="1331" y="0"/>
                    <a:pt x="13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16"/>
            <p:cNvSpPr/>
            <p:nvPr/>
          </p:nvSpPr>
          <p:spPr>
            <a:xfrm rot="-746283">
              <a:off x="6337760" y="1128422"/>
              <a:ext cx="115642" cy="149574"/>
            </a:xfrm>
            <a:custGeom>
              <a:avLst/>
              <a:gdLst/>
              <a:ahLst/>
              <a:cxnLst/>
              <a:rect l="l" t="t" r="r" b="b"/>
              <a:pathLst>
                <a:path w="2430" h="3143" extrusionOk="0">
                  <a:moveTo>
                    <a:pt x="1150" y="0"/>
                  </a:moveTo>
                  <a:cubicBezTo>
                    <a:pt x="1144" y="0"/>
                    <a:pt x="1139" y="2"/>
                    <a:pt x="1133" y="5"/>
                  </a:cubicBezTo>
                  <a:cubicBezTo>
                    <a:pt x="907" y="156"/>
                    <a:pt x="1" y="2934"/>
                    <a:pt x="31" y="3040"/>
                  </a:cubicBezTo>
                  <a:cubicBezTo>
                    <a:pt x="49" y="3102"/>
                    <a:pt x="860" y="3143"/>
                    <a:pt x="1532" y="3143"/>
                  </a:cubicBezTo>
                  <a:cubicBezTo>
                    <a:pt x="2017" y="3143"/>
                    <a:pt x="2430" y="3121"/>
                    <a:pt x="2417" y="3071"/>
                  </a:cubicBezTo>
                  <a:cubicBezTo>
                    <a:pt x="2417" y="3071"/>
                    <a:pt x="1406" y="0"/>
                    <a:pt x="11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16"/>
            <p:cNvSpPr/>
            <p:nvPr/>
          </p:nvSpPr>
          <p:spPr>
            <a:xfrm rot="-746283">
              <a:off x="6397158" y="1165799"/>
              <a:ext cx="5235" cy="137153"/>
            </a:xfrm>
            <a:custGeom>
              <a:avLst/>
              <a:gdLst/>
              <a:ahLst/>
              <a:cxnLst/>
              <a:rect l="l" t="t" r="r" b="b"/>
              <a:pathLst>
                <a:path w="110" h="2882" extrusionOk="0">
                  <a:moveTo>
                    <a:pt x="40" y="0"/>
                  </a:moveTo>
                  <a:cubicBezTo>
                    <a:pt x="17" y="3"/>
                    <a:pt x="1" y="20"/>
                    <a:pt x="1" y="42"/>
                  </a:cubicBezTo>
                  <a:cubicBezTo>
                    <a:pt x="1" y="64"/>
                    <a:pt x="34" y="2346"/>
                    <a:pt x="17" y="2840"/>
                  </a:cubicBezTo>
                  <a:cubicBezTo>
                    <a:pt x="15" y="2862"/>
                    <a:pt x="31" y="2882"/>
                    <a:pt x="56" y="2882"/>
                  </a:cubicBezTo>
                  <a:cubicBezTo>
                    <a:pt x="76" y="2882"/>
                    <a:pt x="95" y="2865"/>
                    <a:pt x="95" y="2840"/>
                  </a:cubicBezTo>
                  <a:cubicBezTo>
                    <a:pt x="109" y="2341"/>
                    <a:pt x="76" y="61"/>
                    <a:pt x="76" y="36"/>
                  </a:cubicBezTo>
                  <a:cubicBezTo>
                    <a:pt x="76" y="17"/>
                    <a:pt x="59" y="0"/>
                    <a:pt x="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16"/>
            <p:cNvSpPr/>
            <p:nvPr/>
          </p:nvSpPr>
          <p:spPr>
            <a:xfrm rot="-746283">
              <a:off x="6401985" y="1298943"/>
              <a:ext cx="26174" cy="4711"/>
            </a:xfrm>
            <a:custGeom>
              <a:avLst/>
              <a:gdLst/>
              <a:ahLst/>
              <a:cxnLst/>
              <a:rect l="l" t="t" r="r" b="b"/>
              <a:pathLst>
                <a:path w="550" h="99" extrusionOk="0">
                  <a:moveTo>
                    <a:pt x="42" y="0"/>
                  </a:moveTo>
                  <a:cubicBezTo>
                    <a:pt x="20" y="0"/>
                    <a:pt x="0" y="17"/>
                    <a:pt x="0" y="40"/>
                  </a:cubicBezTo>
                  <a:cubicBezTo>
                    <a:pt x="0" y="59"/>
                    <a:pt x="17" y="81"/>
                    <a:pt x="39" y="81"/>
                  </a:cubicBezTo>
                  <a:lnTo>
                    <a:pt x="508" y="98"/>
                  </a:lnTo>
                  <a:cubicBezTo>
                    <a:pt x="528" y="98"/>
                    <a:pt x="544" y="81"/>
                    <a:pt x="550" y="59"/>
                  </a:cubicBezTo>
                  <a:cubicBezTo>
                    <a:pt x="550" y="40"/>
                    <a:pt x="533" y="17"/>
                    <a:pt x="514" y="17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16"/>
            <p:cNvSpPr/>
            <p:nvPr/>
          </p:nvSpPr>
          <p:spPr>
            <a:xfrm rot="-746283">
              <a:off x="6373192" y="1192765"/>
              <a:ext cx="40403" cy="29553"/>
            </a:xfrm>
            <a:custGeom>
              <a:avLst/>
              <a:gdLst/>
              <a:ahLst/>
              <a:cxnLst/>
              <a:rect l="l" t="t" r="r" b="b"/>
              <a:pathLst>
                <a:path w="849" h="621" extrusionOk="0">
                  <a:moveTo>
                    <a:pt x="801" y="1"/>
                  </a:moveTo>
                  <a:cubicBezTo>
                    <a:pt x="787" y="1"/>
                    <a:pt x="775" y="7"/>
                    <a:pt x="770" y="21"/>
                  </a:cubicBezTo>
                  <a:cubicBezTo>
                    <a:pt x="639" y="233"/>
                    <a:pt x="488" y="462"/>
                    <a:pt x="427" y="526"/>
                  </a:cubicBezTo>
                  <a:cubicBezTo>
                    <a:pt x="352" y="417"/>
                    <a:pt x="89" y="68"/>
                    <a:pt x="75" y="52"/>
                  </a:cubicBezTo>
                  <a:cubicBezTo>
                    <a:pt x="67" y="41"/>
                    <a:pt x="54" y="35"/>
                    <a:pt x="42" y="35"/>
                  </a:cubicBezTo>
                  <a:cubicBezTo>
                    <a:pt x="34" y="35"/>
                    <a:pt x="26" y="38"/>
                    <a:pt x="20" y="43"/>
                  </a:cubicBezTo>
                  <a:cubicBezTo>
                    <a:pt x="3" y="57"/>
                    <a:pt x="0" y="82"/>
                    <a:pt x="14" y="99"/>
                  </a:cubicBezTo>
                  <a:cubicBezTo>
                    <a:pt x="17" y="105"/>
                    <a:pt x="354" y="554"/>
                    <a:pt x="385" y="598"/>
                  </a:cubicBezTo>
                  <a:cubicBezTo>
                    <a:pt x="394" y="610"/>
                    <a:pt x="410" y="621"/>
                    <a:pt x="424" y="621"/>
                  </a:cubicBezTo>
                  <a:cubicBezTo>
                    <a:pt x="447" y="621"/>
                    <a:pt x="502" y="615"/>
                    <a:pt x="840" y="63"/>
                  </a:cubicBezTo>
                  <a:cubicBezTo>
                    <a:pt x="848" y="40"/>
                    <a:pt x="843" y="15"/>
                    <a:pt x="826" y="7"/>
                  </a:cubicBezTo>
                  <a:cubicBezTo>
                    <a:pt x="818" y="3"/>
                    <a:pt x="809" y="1"/>
                    <a:pt x="8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16"/>
            <p:cNvSpPr/>
            <p:nvPr/>
          </p:nvSpPr>
          <p:spPr>
            <a:xfrm rot="-746283">
              <a:off x="6368604" y="1225948"/>
              <a:ext cx="65102" cy="33789"/>
            </a:xfrm>
            <a:custGeom>
              <a:avLst/>
              <a:gdLst/>
              <a:ahLst/>
              <a:cxnLst/>
              <a:rect l="l" t="t" r="r" b="b"/>
              <a:pathLst>
                <a:path w="1368" h="710" extrusionOk="0">
                  <a:moveTo>
                    <a:pt x="1323" y="0"/>
                  </a:moveTo>
                  <a:cubicBezTo>
                    <a:pt x="1311" y="0"/>
                    <a:pt x="1301" y="6"/>
                    <a:pt x="1292" y="17"/>
                  </a:cubicBezTo>
                  <a:cubicBezTo>
                    <a:pt x="1055" y="305"/>
                    <a:pt x="757" y="623"/>
                    <a:pt x="698" y="634"/>
                  </a:cubicBezTo>
                  <a:cubicBezTo>
                    <a:pt x="642" y="620"/>
                    <a:pt x="335" y="333"/>
                    <a:pt x="73" y="62"/>
                  </a:cubicBezTo>
                  <a:cubicBezTo>
                    <a:pt x="66" y="55"/>
                    <a:pt x="56" y="50"/>
                    <a:pt x="46" y="50"/>
                  </a:cubicBezTo>
                  <a:cubicBezTo>
                    <a:pt x="37" y="50"/>
                    <a:pt x="27" y="54"/>
                    <a:pt x="17" y="62"/>
                  </a:cubicBezTo>
                  <a:cubicBezTo>
                    <a:pt x="3" y="76"/>
                    <a:pt x="1" y="101"/>
                    <a:pt x="17" y="118"/>
                  </a:cubicBezTo>
                  <a:cubicBezTo>
                    <a:pt x="149" y="249"/>
                    <a:pt x="587" y="692"/>
                    <a:pt x="687" y="709"/>
                  </a:cubicBezTo>
                  <a:lnTo>
                    <a:pt x="695" y="709"/>
                  </a:lnTo>
                  <a:cubicBezTo>
                    <a:pt x="804" y="709"/>
                    <a:pt x="1114" y="360"/>
                    <a:pt x="1354" y="65"/>
                  </a:cubicBezTo>
                  <a:cubicBezTo>
                    <a:pt x="1368" y="48"/>
                    <a:pt x="1365" y="23"/>
                    <a:pt x="1345" y="9"/>
                  </a:cubicBezTo>
                  <a:cubicBezTo>
                    <a:pt x="1338" y="3"/>
                    <a:pt x="1330" y="0"/>
                    <a:pt x="13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16"/>
            <p:cNvSpPr/>
            <p:nvPr/>
          </p:nvSpPr>
          <p:spPr>
            <a:xfrm rot="-746283">
              <a:off x="6876693" y="1230237"/>
              <a:ext cx="192452" cy="44877"/>
            </a:xfrm>
            <a:custGeom>
              <a:avLst/>
              <a:gdLst/>
              <a:ahLst/>
              <a:cxnLst/>
              <a:rect l="l" t="t" r="r" b="b"/>
              <a:pathLst>
                <a:path w="4044" h="943" extrusionOk="0">
                  <a:moveTo>
                    <a:pt x="2815" y="1"/>
                  </a:moveTo>
                  <a:cubicBezTo>
                    <a:pt x="2811" y="1"/>
                    <a:pt x="2806" y="1"/>
                    <a:pt x="2802" y="3"/>
                  </a:cubicBezTo>
                  <a:cubicBezTo>
                    <a:pt x="2665" y="50"/>
                    <a:pt x="2286" y="586"/>
                    <a:pt x="2286" y="586"/>
                  </a:cubicBezTo>
                  <a:cubicBezTo>
                    <a:pt x="2286" y="586"/>
                    <a:pt x="2118" y="48"/>
                    <a:pt x="2006" y="48"/>
                  </a:cubicBezTo>
                  <a:cubicBezTo>
                    <a:pt x="2002" y="48"/>
                    <a:pt x="1997" y="49"/>
                    <a:pt x="1993" y="50"/>
                  </a:cubicBezTo>
                  <a:cubicBezTo>
                    <a:pt x="1881" y="95"/>
                    <a:pt x="1499" y="611"/>
                    <a:pt x="1499" y="611"/>
                  </a:cubicBezTo>
                  <a:cubicBezTo>
                    <a:pt x="1499" y="611"/>
                    <a:pt x="1403" y="134"/>
                    <a:pt x="1221" y="134"/>
                  </a:cubicBezTo>
                  <a:cubicBezTo>
                    <a:pt x="1210" y="134"/>
                    <a:pt x="1198" y="136"/>
                    <a:pt x="1186" y="140"/>
                  </a:cubicBezTo>
                  <a:cubicBezTo>
                    <a:pt x="983" y="207"/>
                    <a:pt x="715" y="656"/>
                    <a:pt x="715" y="656"/>
                  </a:cubicBezTo>
                  <a:cubicBezTo>
                    <a:pt x="715" y="656"/>
                    <a:pt x="490" y="207"/>
                    <a:pt x="371" y="207"/>
                  </a:cubicBezTo>
                  <a:cubicBezTo>
                    <a:pt x="365" y="207"/>
                    <a:pt x="360" y="207"/>
                    <a:pt x="355" y="209"/>
                  </a:cubicBezTo>
                  <a:cubicBezTo>
                    <a:pt x="244" y="248"/>
                    <a:pt x="1" y="876"/>
                    <a:pt x="68" y="876"/>
                  </a:cubicBezTo>
                  <a:cubicBezTo>
                    <a:pt x="68" y="876"/>
                    <a:pt x="2135" y="942"/>
                    <a:pt x="3201" y="942"/>
                  </a:cubicBezTo>
                  <a:cubicBezTo>
                    <a:pt x="3522" y="942"/>
                    <a:pt x="3752" y="936"/>
                    <a:pt x="3809" y="921"/>
                  </a:cubicBezTo>
                  <a:cubicBezTo>
                    <a:pt x="4043" y="858"/>
                    <a:pt x="3613" y="155"/>
                    <a:pt x="3511" y="155"/>
                  </a:cubicBezTo>
                  <a:cubicBezTo>
                    <a:pt x="3505" y="155"/>
                    <a:pt x="3500" y="157"/>
                    <a:pt x="3496" y="162"/>
                  </a:cubicBezTo>
                  <a:cubicBezTo>
                    <a:pt x="3429" y="248"/>
                    <a:pt x="3114" y="586"/>
                    <a:pt x="3114" y="586"/>
                  </a:cubicBezTo>
                  <a:cubicBezTo>
                    <a:pt x="3114" y="586"/>
                    <a:pt x="2945" y="1"/>
                    <a:pt x="28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16"/>
            <p:cNvSpPr/>
            <p:nvPr/>
          </p:nvSpPr>
          <p:spPr>
            <a:xfrm rot="-746283">
              <a:off x="6407549" y="1335302"/>
              <a:ext cx="192595" cy="44734"/>
            </a:xfrm>
            <a:custGeom>
              <a:avLst/>
              <a:gdLst/>
              <a:ahLst/>
              <a:cxnLst/>
              <a:rect l="l" t="t" r="r" b="b"/>
              <a:pathLst>
                <a:path w="4047" h="940" extrusionOk="0">
                  <a:moveTo>
                    <a:pt x="2819" y="1"/>
                  </a:moveTo>
                  <a:cubicBezTo>
                    <a:pt x="2814" y="1"/>
                    <a:pt x="2809" y="2"/>
                    <a:pt x="2805" y="3"/>
                  </a:cubicBezTo>
                  <a:cubicBezTo>
                    <a:pt x="2668" y="48"/>
                    <a:pt x="2289" y="584"/>
                    <a:pt x="2289" y="584"/>
                  </a:cubicBezTo>
                  <a:cubicBezTo>
                    <a:pt x="2289" y="584"/>
                    <a:pt x="2120" y="46"/>
                    <a:pt x="2008" y="46"/>
                  </a:cubicBezTo>
                  <a:cubicBezTo>
                    <a:pt x="2004" y="46"/>
                    <a:pt x="2000" y="46"/>
                    <a:pt x="1996" y="48"/>
                  </a:cubicBezTo>
                  <a:cubicBezTo>
                    <a:pt x="1884" y="93"/>
                    <a:pt x="1505" y="609"/>
                    <a:pt x="1505" y="609"/>
                  </a:cubicBezTo>
                  <a:cubicBezTo>
                    <a:pt x="1505" y="609"/>
                    <a:pt x="1406" y="132"/>
                    <a:pt x="1224" y="132"/>
                  </a:cubicBezTo>
                  <a:cubicBezTo>
                    <a:pt x="1213" y="132"/>
                    <a:pt x="1201" y="133"/>
                    <a:pt x="1189" y="137"/>
                  </a:cubicBezTo>
                  <a:cubicBezTo>
                    <a:pt x="989" y="204"/>
                    <a:pt x="718" y="653"/>
                    <a:pt x="718" y="653"/>
                  </a:cubicBezTo>
                  <a:cubicBezTo>
                    <a:pt x="718" y="653"/>
                    <a:pt x="493" y="204"/>
                    <a:pt x="376" y="204"/>
                  </a:cubicBezTo>
                  <a:cubicBezTo>
                    <a:pt x="371" y="204"/>
                    <a:pt x="366" y="205"/>
                    <a:pt x="361" y="207"/>
                  </a:cubicBezTo>
                  <a:cubicBezTo>
                    <a:pt x="249" y="252"/>
                    <a:pt x="1" y="874"/>
                    <a:pt x="71" y="874"/>
                  </a:cubicBezTo>
                  <a:cubicBezTo>
                    <a:pt x="71" y="874"/>
                    <a:pt x="2137" y="940"/>
                    <a:pt x="3204" y="940"/>
                  </a:cubicBezTo>
                  <a:cubicBezTo>
                    <a:pt x="3524" y="940"/>
                    <a:pt x="3755" y="934"/>
                    <a:pt x="3812" y="919"/>
                  </a:cubicBezTo>
                  <a:cubicBezTo>
                    <a:pt x="4046" y="855"/>
                    <a:pt x="3616" y="152"/>
                    <a:pt x="3514" y="152"/>
                  </a:cubicBezTo>
                  <a:cubicBezTo>
                    <a:pt x="3508" y="152"/>
                    <a:pt x="3503" y="155"/>
                    <a:pt x="3499" y="160"/>
                  </a:cubicBezTo>
                  <a:cubicBezTo>
                    <a:pt x="3432" y="246"/>
                    <a:pt x="3117" y="584"/>
                    <a:pt x="3117" y="584"/>
                  </a:cubicBezTo>
                  <a:cubicBezTo>
                    <a:pt x="3117" y="584"/>
                    <a:pt x="2949" y="1"/>
                    <a:pt x="28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16"/>
            <p:cNvSpPr/>
            <p:nvPr/>
          </p:nvSpPr>
          <p:spPr>
            <a:xfrm rot="-746283">
              <a:off x="6844043" y="1072294"/>
              <a:ext cx="272069" cy="123637"/>
            </a:xfrm>
            <a:custGeom>
              <a:avLst/>
              <a:gdLst/>
              <a:ahLst/>
              <a:cxnLst/>
              <a:rect l="l" t="t" r="r" b="b"/>
              <a:pathLst>
                <a:path w="5717" h="2598" extrusionOk="0">
                  <a:moveTo>
                    <a:pt x="3456" y="0"/>
                  </a:moveTo>
                  <a:cubicBezTo>
                    <a:pt x="2927" y="0"/>
                    <a:pt x="2023" y="162"/>
                    <a:pt x="2023" y="162"/>
                  </a:cubicBezTo>
                  <a:cubicBezTo>
                    <a:pt x="2023" y="162"/>
                    <a:pt x="0" y="1005"/>
                    <a:pt x="109" y="1194"/>
                  </a:cubicBezTo>
                  <a:cubicBezTo>
                    <a:pt x="221" y="1387"/>
                    <a:pt x="489" y="1778"/>
                    <a:pt x="572" y="1844"/>
                  </a:cubicBezTo>
                  <a:cubicBezTo>
                    <a:pt x="575" y="1846"/>
                    <a:pt x="578" y="1847"/>
                    <a:pt x="582" y="1847"/>
                  </a:cubicBezTo>
                  <a:cubicBezTo>
                    <a:pt x="729" y="1847"/>
                    <a:pt x="2023" y="804"/>
                    <a:pt x="2023" y="804"/>
                  </a:cubicBezTo>
                  <a:lnTo>
                    <a:pt x="2023" y="804"/>
                  </a:lnTo>
                  <a:cubicBezTo>
                    <a:pt x="2023" y="804"/>
                    <a:pt x="1445" y="2330"/>
                    <a:pt x="1524" y="2416"/>
                  </a:cubicBezTo>
                  <a:cubicBezTo>
                    <a:pt x="1587" y="2484"/>
                    <a:pt x="2281" y="2597"/>
                    <a:pt x="2580" y="2597"/>
                  </a:cubicBezTo>
                  <a:cubicBezTo>
                    <a:pt x="2663" y="2597"/>
                    <a:pt x="2716" y="2588"/>
                    <a:pt x="2715" y="2567"/>
                  </a:cubicBezTo>
                  <a:cubicBezTo>
                    <a:pt x="2706" y="2469"/>
                    <a:pt x="3041" y="943"/>
                    <a:pt x="3041" y="943"/>
                  </a:cubicBezTo>
                  <a:cubicBezTo>
                    <a:pt x="3041" y="943"/>
                    <a:pt x="3401" y="2402"/>
                    <a:pt x="3574" y="2506"/>
                  </a:cubicBezTo>
                  <a:cubicBezTo>
                    <a:pt x="3621" y="2535"/>
                    <a:pt x="3699" y="2547"/>
                    <a:pt x="3790" y="2547"/>
                  </a:cubicBezTo>
                  <a:cubicBezTo>
                    <a:pt x="4038" y="2547"/>
                    <a:pt x="4377" y="2459"/>
                    <a:pt x="4422" y="2400"/>
                  </a:cubicBezTo>
                  <a:cubicBezTo>
                    <a:pt x="4486" y="2316"/>
                    <a:pt x="3895" y="782"/>
                    <a:pt x="3895" y="782"/>
                  </a:cubicBezTo>
                  <a:lnTo>
                    <a:pt x="3895" y="782"/>
                  </a:lnTo>
                  <a:cubicBezTo>
                    <a:pt x="3895" y="782"/>
                    <a:pt x="4817" y="1706"/>
                    <a:pt x="5112" y="1706"/>
                  </a:cubicBezTo>
                  <a:cubicBezTo>
                    <a:pt x="5123" y="1706"/>
                    <a:pt x="5133" y="1705"/>
                    <a:pt x="5142" y="1702"/>
                  </a:cubicBezTo>
                  <a:cubicBezTo>
                    <a:pt x="5399" y="1627"/>
                    <a:pt x="5717" y="1136"/>
                    <a:pt x="5658" y="1052"/>
                  </a:cubicBezTo>
                  <a:cubicBezTo>
                    <a:pt x="5602" y="968"/>
                    <a:pt x="4071" y="199"/>
                    <a:pt x="3783" y="45"/>
                  </a:cubicBezTo>
                  <a:cubicBezTo>
                    <a:pt x="3722" y="13"/>
                    <a:pt x="3603" y="0"/>
                    <a:pt x="34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16"/>
            <p:cNvSpPr/>
            <p:nvPr/>
          </p:nvSpPr>
          <p:spPr>
            <a:xfrm rot="-746283">
              <a:off x="6831894" y="912008"/>
              <a:ext cx="219911" cy="228810"/>
            </a:xfrm>
            <a:custGeom>
              <a:avLst/>
              <a:gdLst/>
              <a:ahLst/>
              <a:cxnLst/>
              <a:rect l="l" t="t" r="r" b="b"/>
              <a:pathLst>
                <a:path w="4621" h="4808" extrusionOk="0">
                  <a:moveTo>
                    <a:pt x="2375" y="1"/>
                  </a:moveTo>
                  <a:cubicBezTo>
                    <a:pt x="2014" y="1"/>
                    <a:pt x="2136" y="1143"/>
                    <a:pt x="1923" y="1455"/>
                  </a:cubicBezTo>
                  <a:cubicBezTo>
                    <a:pt x="1923" y="1455"/>
                    <a:pt x="1607" y="930"/>
                    <a:pt x="1178" y="930"/>
                  </a:cubicBezTo>
                  <a:cubicBezTo>
                    <a:pt x="879" y="930"/>
                    <a:pt x="1326" y="1837"/>
                    <a:pt x="918" y="2534"/>
                  </a:cubicBezTo>
                  <a:cubicBezTo>
                    <a:pt x="918" y="2534"/>
                    <a:pt x="0" y="3698"/>
                    <a:pt x="1702" y="4537"/>
                  </a:cubicBezTo>
                  <a:cubicBezTo>
                    <a:pt x="2087" y="4727"/>
                    <a:pt x="2448" y="4807"/>
                    <a:pt x="2775" y="4807"/>
                  </a:cubicBezTo>
                  <a:cubicBezTo>
                    <a:pt x="3892" y="4807"/>
                    <a:pt x="4621" y="3875"/>
                    <a:pt x="4604" y="3184"/>
                  </a:cubicBezTo>
                  <a:cubicBezTo>
                    <a:pt x="4587" y="2289"/>
                    <a:pt x="3973" y="1678"/>
                    <a:pt x="4076" y="1075"/>
                  </a:cubicBezTo>
                  <a:cubicBezTo>
                    <a:pt x="4105" y="913"/>
                    <a:pt x="4036" y="842"/>
                    <a:pt x="3927" y="842"/>
                  </a:cubicBezTo>
                  <a:cubicBezTo>
                    <a:pt x="3713" y="842"/>
                    <a:pt x="3343" y="1112"/>
                    <a:pt x="3234" y="1502"/>
                  </a:cubicBezTo>
                  <a:lnTo>
                    <a:pt x="3234" y="1502"/>
                  </a:lnTo>
                  <a:cubicBezTo>
                    <a:pt x="3162" y="1048"/>
                    <a:pt x="2984" y="420"/>
                    <a:pt x="2612" y="116"/>
                  </a:cubicBezTo>
                  <a:cubicBezTo>
                    <a:pt x="2515" y="36"/>
                    <a:pt x="2438" y="1"/>
                    <a:pt x="23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16"/>
            <p:cNvSpPr/>
            <p:nvPr/>
          </p:nvSpPr>
          <p:spPr>
            <a:xfrm rot="-746283">
              <a:off x="6914634" y="1014432"/>
              <a:ext cx="110360" cy="104316"/>
            </a:xfrm>
            <a:custGeom>
              <a:avLst/>
              <a:gdLst/>
              <a:ahLst/>
              <a:cxnLst/>
              <a:rect l="l" t="t" r="r" b="b"/>
              <a:pathLst>
                <a:path w="2319" h="2192" extrusionOk="0">
                  <a:moveTo>
                    <a:pt x="1681" y="0"/>
                  </a:moveTo>
                  <a:cubicBezTo>
                    <a:pt x="1649" y="0"/>
                    <a:pt x="1607" y="12"/>
                    <a:pt x="1551" y="38"/>
                  </a:cubicBezTo>
                  <a:cubicBezTo>
                    <a:pt x="1191" y="206"/>
                    <a:pt x="1166" y="708"/>
                    <a:pt x="1166" y="708"/>
                  </a:cubicBezTo>
                  <a:cubicBezTo>
                    <a:pt x="1185" y="306"/>
                    <a:pt x="890" y="66"/>
                    <a:pt x="700" y="66"/>
                  </a:cubicBezTo>
                  <a:cubicBezTo>
                    <a:pt x="606" y="66"/>
                    <a:pt x="539" y="124"/>
                    <a:pt x="547" y="250"/>
                  </a:cubicBezTo>
                  <a:cubicBezTo>
                    <a:pt x="575" y="632"/>
                    <a:pt x="0" y="1040"/>
                    <a:pt x="117" y="1592"/>
                  </a:cubicBezTo>
                  <a:cubicBezTo>
                    <a:pt x="237" y="2142"/>
                    <a:pt x="1172" y="2192"/>
                    <a:pt x="1172" y="2192"/>
                  </a:cubicBezTo>
                  <a:cubicBezTo>
                    <a:pt x="2319" y="1955"/>
                    <a:pt x="2129" y="1330"/>
                    <a:pt x="1911" y="805"/>
                  </a:cubicBezTo>
                  <a:cubicBezTo>
                    <a:pt x="1727" y="360"/>
                    <a:pt x="1854" y="0"/>
                    <a:pt x="16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16"/>
            <p:cNvSpPr/>
            <p:nvPr/>
          </p:nvSpPr>
          <p:spPr>
            <a:xfrm rot="-746283">
              <a:off x="6852625" y="916846"/>
              <a:ext cx="42497" cy="36691"/>
            </a:xfrm>
            <a:custGeom>
              <a:avLst/>
              <a:gdLst/>
              <a:ahLst/>
              <a:cxnLst/>
              <a:rect l="l" t="t" r="r" b="b"/>
              <a:pathLst>
                <a:path w="893" h="771" extrusionOk="0">
                  <a:moveTo>
                    <a:pt x="279" y="0"/>
                  </a:moveTo>
                  <a:cubicBezTo>
                    <a:pt x="126" y="0"/>
                    <a:pt x="1" y="102"/>
                    <a:pt x="151" y="207"/>
                  </a:cubicBezTo>
                  <a:cubicBezTo>
                    <a:pt x="317" y="315"/>
                    <a:pt x="470" y="770"/>
                    <a:pt x="609" y="770"/>
                  </a:cubicBezTo>
                  <a:cubicBezTo>
                    <a:pt x="649" y="770"/>
                    <a:pt x="688" y="732"/>
                    <a:pt x="725" y="636"/>
                  </a:cubicBezTo>
                  <a:cubicBezTo>
                    <a:pt x="893" y="201"/>
                    <a:pt x="466" y="59"/>
                    <a:pt x="466" y="59"/>
                  </a:cubicBezTo>
                  <a:cubicBezTo>
                    <a:pt x="411" y="17"/>
                    <a:pt x="343" y="0"/>
                    <a:pt x="2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16"/>
            <p:cNvSpPr/>
            <p:nvPr/>
          </p:nvSpPr>
          <p:spPr>
            <a:xfrm rot="-746283">
              <a:off x="7018984" y="932955"/>
              <a:ext cx="37072" cy="41593"/>
            </a:xfrm>
            <a:custGeom>
              <a:avLst/>
              <a:gdLst/>
              <a:ahLst/>
              <a:cxnLst/>
              <a:rect l="l" t="t" r="r" b="b"/>
              <a:pathLst>
                <a:path w="779" h="874" extrusionOk="0">
                  <a:moveTo>
                    <a:pt x="548" y="0"/>
                  </a:moveTo>
                  <a:cubicBezTo>
                    <a:pt x="519" y="0"/>
                    <a:pt x="481" y="9"/>
                    <a:pt x="432" y="27"/>
                  </a:cubicBezTo>
                  <a:cubicBezTo>
                    <a:pt x="0" y="186"/>
                    <a:pt x="179" y="604"/>
                    <a:pt x="179" y="604"/>
                  </a:cubicBezTo>
                  <a:cubicBezTo>
                    <a:pt x="191" y="755"/>
                    <a:pt x="329" y="873"/>
                    <a:pt x="418" y="873"/>
                  </a:cubicBezTo>
                  <a:cubicBezTo>
                    <a:pt x="469" y="873"/>
                    <a:pt x="504" y="834"/>
                    <a:pt x="491" y="741"/>
                  </a:cubicBezTo>
                  <a:cubicBezTo>
                    <a:pt x="461" y="516"/>
                    <a:pt x="779" y="0"/>
                    <a:pt x="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16"/>
            <p:cNvSpPr/>
            <p:nvPr/>
          </p:nvSpPr>
          <p:spPr>
            <a:xfrm rot="-746283">
              <a:off x="6393110" y="614408"/>
              <a:ext cx="150478" cy="152905"/>
            </a:xfrm>
            <a:custGeom>
              <a:avLst/>
              <a:gdLst/>
              <a:ahLst/>
              <a:cxnLst/>
              <a:rect l="l" t="t" r="r" b="b"/>
              <a:pathLst>
                <a:path w="3162" h="3213" extrusionOk="0">
                  <a:moveTo>
                    <a:pt x="1612" y="1"/>
                  </a:moveTo>
                  <a:cubicBezTo>
                    <a:pt x="1339" y="1"/>
                    <a:pt x="944" y="203"/>
                    <a:pt x="580" y="1141"/>
                  </a:cubicBezTo>
                  <a:cubicBezTo>
                    <a:pt x="1" y="2646"/>
                    <a:pt x="1587" y="3212"/>
                    <a:pt x="2344" y="3212"/>
                  </a:cubicBezTo>
                  <a:cubicBezTo>
                    <a:pt x="2418" y="3212"/>
                    <a:pt x="2484" y="3207"/>
                    <a:pt x="2539" y="3197"/>
                  </a:cubicBezTo>
                  <a:cubicBezTo>
                    <a:pt x="3161" y="3077"/>
                    <a:pt x="1956" y="117"/>
                    <a:pt x="1956" y="117"/>
                  </a:cubicBezTo>
                  <a:cubicBezTo>
                    <a:pt x="1956" y="117"/>
                    <a:pt x="1819" y="1"/>
                    <a:pt x="16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16"/>
            <p:cNvSpPr/>
            <p:nvPr/>
          </p:nvSpPr>
          <p:spPr>
            <a:xfrm rot="-746283">
              <a:off x="6630809" y="778975"/>
              <a:ext cx="135773" cy="191072"/>
            </a:xfrm>
            <a:custGeom>
              <a:avLst/>
              <a:gdLst/>
              <a:ahLst/>
              <a:cxnLst/>
              <a:rect l="l" t="t" r="r" b="b"/>
              <a:pathLst>
                <a:path w="2853" h="4015" extrusionOk="0">
                  <a:moveTo>
                    <a:pt x="185" y="0"/>
                  </a:moveTo>
                  <a:cubicBezTo>
                    <a:pt x="185" y="0"/>
                    <a:pt x="1" y="23"/>
                    <a:pt x="43" y="494"/>
                  </a:cubicBezTo>
                  <a:cubicBezTo>
                    <a:pt x="82" y="968"/>
                    <a:pt x="54" y="3566"/>
                    <a:pt x="199" y="3853"/>
                  </a:cubicBezTo>
                  <a:cubicBezTo>
                    <a:pt x="261" y="3973"/>
                    <a:pt x="573" y="4015"/>
                    <a:pt x="949" y="4015"/>
                  </a:cubicBezTo>
                  <a:cubicBezTo>
                    <a:pt x="1466" y="4015"/>
                    <a:pt x="2105" y="3935"/>
                    <a:pt x="2378" y="3867"/>
                  </a:cubicBezTo>
                  <a:cubicBezTo>
                    <a:pt x="2852" y="3752"/>
                    <a:pt x="2609" y="2971"/>
                    <a:pt x="2453" y="2734"/>
                  </a:cubicBezTo>
                  <a:cubicBezTo>
                    <a:pt x="2422" y="2687"/>
                    <a:pt x="2348" y="2670"/>
                    <a:pt x="2249" y="2670"/>
                  </a:cubicBezTo>
                  <a:cubicBezTo>
                    <a:pt x="2002" y="2670"/>
                    <a:pt x="1602" y="2775"/>
                    <a:pt x="1325" y="2775"/>
                  </a:cubicBezTo>
                  <a:cubicBezTo>
                    <a:pt x="1153" y="2775"/>
                    <a:pt x="1029" y="2734"/>
                    <a:pt x="1019" y="2603"/>
                  </a:cubicBezTo>
                  <a:cubicBezTo>
                    <a:pt x="832" y="115"/>
                    <a:pt x="185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16"/>
            <p:cNvSpPr/>
            <p:nvPr/>
          </p:nvSpPr>
          <p:spPr>
            <a:xfrm rot="-746283">
              <a:off x="6383080" y="721990"/>
              <a:ext cx="260172" cy="349211"/>
            </a:xfrm>
            <a:custGeom>
              <a:avLst/>
              <a:gdLst/>
              <a:ahLst/>
              <a:cxnLst/>
              <a:rect l="l" t="t" r="r" b="b"/>
              <a:pathLst>
                <a:path w="5467" h="7338" extrusionOk="0">
                  <a:moveTo>
                    <a:pt x="3201" y="1"/>
                  </a:moveTo>
                  <a:lnTo>
                    <a:pt x="3201" y="1"/>
                  </a:lnTo>
                  <a:cubicBezTo>
                    <a:pt x="3201" y="1"/>
                    <a:pt x="3209" y="1033"/>
                    <a:pt x="2810" y="1730"/>
                  </a:cubicBezTo>
                  <a:cubicBezTo>
                    <a:pt x="2759" y="1820"/>
                    <a:pt x="2677" y="1848"/>
                    <a:pt x="2570" y="1848"/>
                  </a:cubicBezTo>
                  <a:cubicBezTo>
                    <a:pt x="2407" y="1848"/>
                    <a:pt x="2186" y="1783"/>
                    <a:pt x="1935" y="1783"/>
                  </a:cubicBezTo>
                  <a:cubicBezTo>
                    <a:pt x="1787" y="1783"/>
                    <a:pt x="1629" y="1805"/>
                    <a:pt x="1465" y="1875"/>
                  </a:cubicBezTo>
                  <a:cubicBezTo>
                    <a:pt x="838" y="2143"/>
                    <a:pt x="1" y="7338"/>
                    <a:pt x="361" y="7338"/>
                  </a:cubicBezTo>
                  <a:cubicBezTo>
                    <a:pt x="721" y="7338"/>
                    <a:pt x="4808" y="6707"/>
                    <a:pt x="4808" y="6707"/>
                  </a:cubicBezTo>
                  <a:cubicBezTo>
                    <a:pt x="4808" y="6707"/>
                    <a:pt x="5466" y="3856"/>
                    <a:pt x="5466" y="2782"/>
                  </a:cubicBezTo>
                  <a:cubicBezTo>
                    <a:pt x="5466" y="1708"/>
                    <a:pt x="4766" y="1970"/>
                    <a:pt x="4319" y="1747"/>
                  </a:cubicBezTo>
                  <a:cubicBezTo>
                    <a:pt x="3873" y="1527"/>
                    <a:pt x="4375" y="335"/>
                    <a:pt x="4375" y="335"/>
                  </a:cubicBezTo>
                  <a:lnTo>
                    <a:pt x="320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16"/>
            <p:cNvSpPr/>
            <p:nvPr/>
          </p:nvSpPr>
          <p:spPr>
            <a:xfrm rot="-746283">
              <a:off x="6363344" y="802196"/>
              <a:ext cx="300480" cy="250701"/>
            </a:xfrm>
            <a:custGeom>
              <a:avLst/>
              <a:gdLst/>
              <a:ahLst/>
              <a:cxnLst/>
              <a:rect l="l" t="t" r="r" b="b"/>
              <a:pathLst>
                <a:path w="6314" h="5268" extrusionOk="0">
                  <a:moveTo>
                    <a:pt x="3305" y="1"/>
                  </a:moveTo>
                  <a:cubicBezTo>
                    <a:pt x="2962" y="1"/>
                    <a:pt x="1962" y="35"/>
                    <a:pt x="1700" y="424"/>
                  </a:cubicBezTo>
                  <a:cubicBezTo>
                    <a:pt x="1394" y="879"/>
                    <a:pt x="1" y="5268"/>
                    <a:pt x="752" y="5268"/>
                  </a:cubicBezTo>
                  <a:cubicBezTo>
                    <a:pt x="784" y="5268"/>
                    <a:pt x="818" y="5260"/>
                    <a:pt x="857" y="5244"/>
                  </a:cubicBezTo>
                  <a:cubicBezTo>
                    <a:pt x="1344" y="5046"/>
                    <a:pt x="2516" y="5046"/>
                    <a:pt x="3566" y="5046"/>
                  </a:cubicBezTo>
                  <a:cubicBezTo>
                    <a:pt x="4616" y="5046"/>
                    <a:pt x="5544" y="5046"/>
                    <a:pt x="5544" y="4848"/>
                  </a:cubicBezTo>
                  <a:cubicBezTo>
                    <a:pt x="5544" y="4455"/>
                    <a:pt x="6314" y="795"/>
                    <a:pt x="6024" y="505"/>
                  </a:cubicBezTo>
                  <a:cubicBezTo>
                    <a:pt x="5734" y="214"/>
                    <a:pt x="4992" y="83"/>
                    <a:pt x="4860" y="5"/>
                  </a:cubicBezTo>
                  <a:cubicBezTo>
                    <a:pt x="4856" y="2"/>
                    <a:pt x="4852" y="1"/>
                    <a:pt x="4848" y="1"/>
                  </a:cubicBezTo>
                  <a:cubicBezTo>
                    <a:pt x="4743" y="1"/>
                    <a:pt x="4884" y="1063"/>
                    <a:pt x="4439" y="1063"/>
                  </a:cubicBezTo>
                  <a:cubicBezTo>
                    <a:pt x="4065" y="1063"/>
                    <a:pt x="3421" y="2"/>
                    <a:pt x="3421" y="2"/>
                  </a:cubicBezTo>
                  <a:cubicBezTo>
                    <a:pt x="3421" y="2"/>
                    <a:pt x="3378" y="1"/>
                    <a:pt x="33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16"/>
            <p:cNvSpPr/>
            <p:nvPr/>
          </p:nvSpPr>
          <p:spPr>
            <a:xfrm rot="-746283">
              <a:off x="6708894" y="1176933"/>
              <a:ext cx="114357" cy="85661"/>
            </a:xfrm>
            <a:custGeom>
              <a:avLst/>
              <a:gdLst/>
              <a:ahLst/>
              <a:cxnLst/>
              <a:rect l="l" t="t" r="r" b="b"/>
              <a:pathLst>
                <a:path w="2403" h="1800" extrusionOk="0">
                  <a:moveTo>
                    <a:pt x="140" y="1"/>
                  </a:moveTo>
                  <a:cubicBezTo>
                    <a:pt x="140" y="1"/>
                    <a:pt x="1" y="1323"/>
                    <a:pt x="26" y="1594"/>
                  </a:cubicBezTo>
                  <a:cubicBezTo>
                    <a:pt x="39" y="1739"/>
                    <a:pt x="588" y="1800"/>
                    <a:pt x="1134" y="1800"/>
                  </a:cubicBezTo>
                  <a:cubicBezTo>
                    <a:pt x="1629" y="1800"/>
                    <a:pt x="2121" y="1750"/>
                    <a:pt x="2213" y="1666"/>
                  </a:cubicBezTo>
                  <a:cubicBezTo>
                    <a:pt x="2403" y="1493"/>
                    <a:pt x="980" y="899"/>
                    <a:pt x="1008" y="662"/>
                  </a:cubicBezTo>
                  <a:cubicBezTo>
                    <a:pt x="1038" y="425"/>
                    <a:pt x="1041" y="112"/>
                    <a:pt x="1041" y="112"/>
                  </a:cubicBezTo>
                  <a:lnTo>
                    <a:pt x="14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16"/>
            <p:cNvSpPr/>
            <p:nvPr/>
          </p:nvSpPr>
          <p:spPr>
            <a:xfrm rot="-746283">
              <a:off x="6728392" y="1241803"/>
              <a:ext cx="82615" cy="6710"/>
            </a:xfrm>
            <a:custGeom>
              <a:avLst/>
              <a:gdLst/>
              <a:ahLst/>
              <a:cxnLst/>
              <a:rect l="l" t="t" r="r" b="b"/>
              <a:pathLst>
                <a:path w="1736" h="141" extrusionOk="0">
                  <a:moveTo>
                    <a:pt x="41" y="1"/>
                  </a:moveTo>
                  <a:cubicBezTo>
                    <a:pt x="23" y="1"/>
                    <a:pt x="8" y="16"/>
                    <a:pt x="3" y="34"/>
                  </a:cubicBezTo>
                  <a:cubicBezTo>
                    <a:pt x="1" y="57"/>
                    <a:pt x="17" y="73"/>
                    <a:pt x="40" y="76"/>
                  </a:cubicBezTo>
                  <a:cubicBezTo>
                    <a:pt x="79" y="82"/>
                    <a:pt x="807" y="140"/>
                    <a:pt x="1326" y="140"/>
                  </a:cubicBezTo>
                  <a:cubicBezTo>
                    <a:pt x="1471" y="140"/>
                    <a:pt x="1602" y="132"/>
                    <a:pt x="1697" y="129"/>
                  </a:cubicBezTo>
                  <a:cubicBezTo>
                    <a:pt x="1716" y="126"/>
                    <a:pt x="1736" y="104"/>
                    <a:pt x="1730" y="85"/>
                  </a:cubicBezTo>
                  <a:cubicBezTo>
                    <a:pt x="1728" y="64"/>
                    <a:pt x="1711" y="48"/>
                    <a:pt x="1690" y="48"/>
                  </a:cubicBezTo>
                  <a:cubicBezTo>
                    <a:pt x="1689" y="48"/>
                    <a:pt x="1687" y="48"/>
                    <a:pt x="1686" y="48"/>
                  </a:cubicBezTo>
                  <a:cubicBezTo>
                    <a:pt x="1595" y="60"/>
                    <a:pt x="1469" y="64"/>
                    <a:pt x="1327" y="64"/>
                  </a:cubicBezTo>
                  <a:cubicBezTo>
                    <a:pt x="803" y="64"/>
                    <a:pt x="58" y="3"/>
                    <a:pt x="45" y="1"/>
                  </a:cubicBezTo>
                  <a:cubicBezTo>
                    <a:pt x="44" y="1"/>
                    <a:pt x="42" y="1"/>
                    <a:pt x="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6"/>
            <p:cNvSpPr/>
            <p:nvPr/>
          </p:nvSpPr>
          <p:spPr>
            <a:xfrm rot="-746283">
              <a:off x="6748746" y="1215204"/>
              <a:ext cx="17941" cy="14658"/>
            </a:xfrm>
            <a:custGeom>
              <a:avLst/>
              <a:gdLst/>
              <a:ahLst/>
              <a:cxnLst/>
              <a:rect l="l" t="t" r="r" b="b"/>
              <a:pathLst>
                <a:path w="377" h="308" extrusionOk="0">
                  <a:moveTo>
                    <a:pt x="329" y="1"/>
                  </a:moveTo>
                  <a:cubicBezTo>
                    <a:pt x="321" y="1"/>
                    <a:pt x="313" y="3"/>
                    <a:pt x="307" y="9"/>
                  </a:cubicBezTo>
                  <a:cubicBezTo>
                    <a:pt x="299" y="17"/>
                    <a:pt x="84" y="168"/>
                    <a:pt x="14" y="240"/>
                  </a:cubicBezTo>
                  <a:cubicBezTo>
                    <a:pt x="0" y="254"/>
                    <a:pt x="0" y="282"/>
                    <a:pt x="17" y="296"/>
                  </a:cubicBezTo>
                  <a:cubicBezTo>
                    <a:pt x="22" y="302"/>
                    <a:pt x="34" y="307"/>
                    <a:pt x="45" y="307"/>
                  </a:cubicBezTo>
                  <a:cubicBezTo>
                    <a:pt x="50" y="307"/>
                    <a:pt x="62" y="299"/>
                    <a:pt x="70" y="296"/>
                  </a:cubicBezTo>
                  <a:cubicBezTo>
                    <a:pt x="131" y="226"/>
                    <a:pt x="349" y="78"/>
                    <a:pt x="352" y="76"/>
                  </a:cubicBezTo>
                  <a:cubicBezTo>
                    <a:pt x="371" y="62"/>
                    <a:pt x="377" y="37"/>
                    <a:pt x="363" y="20"/>
                  </a:cubicBezTo>
                  <a:cubicBezTo>
                    <a:pt x="354" y="8"/>
                    <a:pt x="341" y="1"/>
                    <a:pt x="3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6"/>
            <p:cNvSpPr/>
            <p:nvPr/>
          </p:nvSpPr>
          <p:spPr>
            <a:xfrm rot="-746283">
              <a:off x="6756721" y="1221521"/>
              <a:ext cx="23937" cy="15800"/>
            </a:xfrm>
            <a:custGeom>
              <a:avLst/>
              <a:gdLst/>
              <a:ahLst/>
              <a:cxnLst/>
              <a:rect l="l" t="t" r="r" b="b"/>
              <a:pathLst>
                <a:path w="503" h="332" extrusionOk="0">
                  <a:moveTo>
                    <a:pt x="460" y="0"/>
                  </a:moveTo>
                  <a:cubicBezTo>
                    <a:pt x="454" y="0"/>
                    <a:pt x="447" y="2"/>
                    <a:pt x="441" y="5"/>
                  </a:cubicBezTo>
                  <a:cubicBezTo>
                    <a:pt x="260" y="109"/>
                    <a:pt x="37" y="234"/>
                    <a:pt x="14" y="268"/>
                  </a:cubicBezTo>
                  <a:cubicBezTo>
                    <a:pt x="0" y="284"/>
                    <a:pt x="3" y="309"/>
                    <a:pt x="23" y="323"/>
                  </a:cubicBezTo>
                  <a:cubicBezTo>
                    <a:pt x="28" y="329"/>
                    <a:pt x="34" y="332"/>
                    <a:pt x="45" y="332"/>
                  </a:cubicBezTo>
                  <a:cubicBezTo>
                    <a:pt x="56" y="332"/>
                    <a:pt x="67" y="326"/>
                    <a:pt x="73" y="312"/>
                  </a:cubicBezTo>
                  <a:cubicBezTo>
                    <a:pt x="95" y="290"/>
                    <a:pt x="296" y="176"/>
                    <a:pt x="477" y="72"/>
                  </a:cubicBezTo>
                  <a:cubicBezTo>
                    <a:pt x="497" y="61"/>
                    <a:pt x="502" y="39"/>
                    <a:pt x="491" y="19"/>
                  </a:cubicBezTo>
                  <a:cubicBezTo>
                    <a:pt x="486" y="8"/>
                    <a:pt x="473" y="0"/>
                    <a:pt x="4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6"/>
            <p:cNvSpPr/>
            <p:nvPr/>
          </p:nvSpPr>
          <p:spPr>
            <a:xfrm rot="-746283">
              <a:off x="6550469" y="1211876"/>
              <a:ext cx="114357" cy="85661"/>
            </a:xfrm>
            <a:custGeom>
              <a:avLst/>
              <a:gdLst/>
              <a:ahLst/>
              <a:cxnLst/>
              <a:rect l="l" t="t" r="r" b="b"/>
              <a:pathLst>
                <a:path w="2403" h="1800" extrusionOk="0">
                  <a:moveTo>
                    <a:pt x="140" y="1"/>
                  </a:moveTo>
                  <a:cubicBezTo>
                    <a:pt x="140" y="1"/>
                    <a:pt x="0" y="1323"/>
                    <a:pt x="26" y="1594"/>
                  </a:cubicBezTo>
                  <a:cubicBezTo>
                    <a:pt x="37" y="1739"/>
                    <a:pt x="586" y="1800"/>
                    <a:pt x="1133" y="1800"/>
                  </a:cubicBezTo>
                  <a:cubicBezTo>
                    <a:pt x="1627" y="1800"/>
                    <a:pt x="2120" y="1750"/>
                    <a:pt x="2210" y="1666"/>
                  </a:cubicBezTo>
                  <a:cubicBezTo>
                    <a:pt x="2402" y="1493"/>
                    <a:pt x="980" y="899"/>
                    <a:pt x="1008" y="662"/>
                  </a:cubicBezTo>
                  <a:cubicBezTo>
                    <a:pt x="1035" y="425"/>
                    <a:pt x="1038" y="112"/>
                    <a:pt x="1038" y="112"/>
                  </a:cubicBezTo>
                  <a:lnTo>
                    <a:pt x="14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6"/>
            <p:cNvSpPr/>
            <p:nvPr/>
          </p:nvSpPr>
          <p:spPr>
            <a:xfrm rot="-746283">
              <a:off x="6570108" y="1276730"/>
              <a:ext cx="82473" cy="6710"/>
            </a:xfrm>
            <a:custGeom>
              <a:avLst/>
              <a:gdLst/>
              <a:ahLst/>
              <a:cxnLst/>
              <a:rect l="l" t="t" r="r" b="b"/>
              <a:pathLst>
                <a:path w="1733" h="141" extrusionOk="0">
                  <a:moveTo>
                    <a:pt x="41" y="1"/>
                  </a:moveTo>
                  <a:cubicBezTo>
                    <a:pt x="23" y="1"/>
                    <a:pt x="6" y="16"/>
                    <a:pt x="3" y="34"/>
                  </a:cubicBezTo>
                  <a:cubicBezTo>
                    <a:pt x="0" y="57"/>
                    <a:pt x="17" y="73"/>
                    <a:pt x="39" y="76"/>
                  </a:cubicBezTo>
                  <a:cubicBezTo>
                    <a:pt x="78" y="82"/>
                    <a:pt x="806" y="140"/>
                    <a:pt x="1325" y="140"/>
                  </a:cubicBezTo>
                  <a:cubicBezTo>
                    <a:pt x="1468" y="140"/>
                    <a:pt x="1599" y="132"/>
                    <a:pt x="1696" y="129"/>
                  </a:cubicBezTo>
                  <a:cubicBezTo>
                    <a:pt x="1716" y="126"/>
                    <a:pt x="1733" y="104"/>
                    <a:pt x="1730" y="85"/>
                  </a:cubicBezTo>
                  <a:cubicBezTo>
                    <a:pt x="1727" y="64"/>
                    <a:pt x="1708" y="48"/>
                    <a:pt x="1690" y="48"/>
                  </a:cubicBezTo>
                  <a:cubicBezTo>
                    <a:pt x="1688" y="48"/>
                    <a:pt x="1687" y="48"/>
                    <a:pt x="1685" y="48"/>
                  </a:cubicBezTo>
                  <a:cubicBezTo>
                    <a:pt x="1594" y="60"/>
                    <a:pt x="1469" y="64"/>
                    <a:pt x="1327" y="64"/>
                  </a:cubicBezTo>
                  <a:cubicBezTo>
                    <a:pt x="801" y="64"/>
                    <a:pt x="56" y="3"/>
                    <a:pt x="45" y="1"/>
                  </a:cubicBezTo>
                  <a:cubicBezTo>
                    <a:pt x="43" y="1"/>
                    <a:pt x="42" y="1"/>
                    <a:pt x="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6"/>
            <p:cNvSpPr/>
            <p:nvPr/>
          </p:nvSpPr>
          <p:spPr>
            <a:xfrm rot="-746283">
              <a:off x="6590182" y="1250177"/>
              <a:ext cx="17941" cy="14658"/>
            </a:xfrm>
            <a:custGeom>
              <a:avLst/>
              <a:gdLst/>
              <a:ahLst/>
              <a:cxnLst/>
              <a:rect l="l" t="t" r="r" b="b"/>
              <a:pathLst>
                <a:path w="377" h="308" extrusionOk="0">
                  <a:moveTo>
                    <a:pt x="329" y="1"/>
                  </a:moveTo>
                  <a:cubicBezTo>
                    <a:pt x="321" y="1"/>
                    <a:pt x="313" y="3"/>
                    <a:pt x="307" y="9"/>
                  </a:cubicBezTo>
                  <a:cubicBezTo>
                    <a:pt x="302" y="17"/>
                    <a:pt x="84" y="168"/>
                    <a:pt x="14" y="240"/>
                  </a:cubicBezTo>
                  <a:cubicBezTo>
                    <a:pt x="0" y="254"/>
                    <a:pt x="0" y="282"/>
                    <a:pt x="17" y="296"/>
                  </a:cubicBezTo>
                  <a:cubicBezTo>
                    <a:pt x="25" y="302"/>
                    <a:pt x="37" y="307"/>
                    <a:pt x="45" y="307"/>
                  </a:cubicBezTo>
                  <a:cubicBezTo>
                    <a:pt x="56" y="307"/>
                    <a:pt x="67" y="299"/>
                    <a:pt x="70" y="296"/>
                  </a:cubicBezTo>
                  <a:cubicBezTo>
                    <a:pt x="134" y="226"/>
                    <a:pt x="349" y="78"/>
                    <a:pt x="352" y="76"/>
                  </a:cubicBezTo>
                  <a:cubicBezTo>
                    <a:pt x="374" y="62"/>
                    <a:pt x="377" y="37"/>
                    <a:pt x="363" y="20"/>
                  </a:cubicBezTo>
                  <a:cubicBezTo>
                    <a:pt x="354" y="8"/>
                    <a:pt x="341" y="1"/>
                    <a:pt x="3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6"/>
            <p:cNvSpPr/>
            <p:nvPr/>
          </p:nvSpPr>
          <p:spPr>
            <a:xfrm rot="-746283">
              <a:off x="6598296" y="1256463"/>
              <a:ext cx="23937" cy="15800"/>
            </a:xfrm>
            <a:custGeom>
              <a:avLst/>
              <a:gdLst/>
              <a:ahLst/>
              <a:cxnLst/>
              <a:rect l="l" t="t" r="r" b="b"/>
              <a:pathLst>
                <a:path w="503" h="332" extrusionOk="0">
                  <a:moveTo>
                    <a:pt x="457" y="0"/>
                  </a:moveTo>
                  <a:cubicBezTo>
                    <a:pt x="451" y="0"/>
                    <a:pt x="444" y="2"/>
                    <a:pt x="438" y="5"/>
                  </a:cubicBezTo>
                  <a:cubicBezTo>
                    <a:pt x="257" y="109"/>
                    <a:pt x="34" y="234"/>
                    <a:pt x="14" y="268"/>
                  </a:cubicBezTo>
                  <a:cubicBezTo>
                    <a:pt x="0" y="284"/>
                    <a:pt x="3" y="309"/>
                    <a:pt x="20" y="323"/>
                  </a:cubicBezTo>
                  <a:cubicBezTo>
                    <a:pt x="28" y="329"/>
                    <a:pt x="34" y="332"/>
                    <a:pt x="45" y="332"/>
                  </a:cubicBezTo>
                  <a:cubicBezTo>
                    <a:pt x="59" y="332"/>
                    <a:pt x="70" y="326"/>
                    <a:pt x="73" y="312"/>
                  </a:cubicBezTo>
                  <a:cubicBezTo>
                    <a:pt x="92" y="290"/>
                    <a:pt x="296" y="176"/>
                    <a:pt x="477" y="72"/>
                  </a:cubicBezTo>
                  <a:cubicBezTo>
                    <a:pt x="494" y="61"/>
                    <a:pt x="502" y="39"/>
                    <a:pt x="491" y="19"/>
                  </a:cubicBezTo>
                  <a:cubicBezTo>
                    <a:pt x="484" y="8"/>
                    <a:pt x="471" y="0"/>
                    <a:pt x="4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6"/>
            <p:cNvSpPr/>
            <p:nvPr/>
          </p:nvSpPr>
          <p:spPr>
            <a:xfrm rot="-746283">
              <a:off x="6408982" y="1027217"/>
              <a:ext cx="242992" cy="237995"/>
            </a:xfrm>
            <a:custGeom>
              <a:avLst/>
              <a:gdLst/>
              <a:ahLst/>
              <a:cxnLst/>
              <a:rect l="l" t="t" r="r" b="b"/>
              <a:pathLst>
                <a:path w="5106" h="5001" extrusionOk="0">
                  <a:moveTo>
                    <a:pt x="3553" y="1"/>
                  </a:moveTo>
                  <a:cubicBezTo>
                    <a:pt x="2441" y="1"/>
                    <a:pt x="1005" y="109"/>
                    <a:pt x="1005" y="109"/>
                  </a:cubicBezTo>
                  <a:cubicBezTo>
                    <a:pt x="1" y="759"/>
                    <a:pt x="475" y="2085"/>
                    <a:pt x="885" y="2266"/>
                  </a:cubicBezTo>
                  <a:cubicBezTo>
                    <a:pt x="1019" y="2324"/>
                    <a:pt x="1209" y="2339"/>
                    <a:pt x="1411" y="2339"/>
                  </a:cubicBezTo>
                  <a:cubicBezTo>
                    <a:pt x="1630" y="2339"/>
                    <a:pt x="1864" y="2321"/>
                    <a:pt x="2057" y="2321"/>
                  </a:cubicBezTo>
                  <a:cubicBezTo>
                    <a:pt x="2236" y="2321"/>
                    <a:pt x="2380" y="2336"/>
                    <a:pt x="2447" y="2394"/>
                  </a:cubicBezTo>
                  <a:cubicBezTo>
                    <a:pt x="2657" y="2573"/>
                    <a:pt x="2288" y="4685"/>
                    <a:pt x="2375" y="4860"/>
                  </a:cubicBezTo>
                  <a:cubicBezTo>
                    <a:pt x="2414" y="4944"/>
                    <a:pt x="2890" y="5001"/>
                    <a:pt x="3394" y="5001"/>
                  </a:cubicBezTo>
                  <a:cubicBezTo>
                    <a:pt x="3963" y="5001"/>
                    <a:pt x="4566" y="4928"/>
                    <a:pt x="4612" y="4740"/>
                  </a:cubicBezTo>
                  <a:cubicBezTo>
                    <a:pt x="4704" y="4389"/>
                    <a:pt x="5106" y="439"/>
                    <a:pt x="4807" y="143"/>
                  </a:cubicBezTo>
                  <a:cubicBezTo>
                    <a:pt x="4702" y="35"/>
                    <a:pt x="4179" y="1"/>
                    <a:pt x="35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6"/>
            <p:cNvSpPr/>
            <p:nvPr/>
          </p:nvSpPr>
          <p:spPr>
            <a:xfrm rot="-746283">
              <a:off x="6526857" y="1005349"/>
              <a:ext cx="264930" cy="231523"/>
            </a:xfrm>
            <a:custGeom>
              <a:avLst/>
              <a:gdLst/>
              <a:ahLst/>
              <a:cxnLst/>
              <a:rect l="l" t="t" r="r" b="b"/>
              <a:pathLst>
                <a:path w="5567" h="4865" extrusionOk="0">
                  <a:moveTo>
                    <a:pt x="2349" y="0"/>
                  </a:moveTo>
                  <a:cubicBezTo>
                    <a:pt x="0" y="0"/>
                    <a:pt x="940" y="1814"/>
                    <a:pt x="1318" y="1982"/>
                  </a:cubicBezTo>
                  <a:cubicBezTo>
                    <a:pt x="1433" y="2031"/>
                    <a:pt x="1597" y="2046"/>
                    <a:pt x="1776" y="2046"/>
                  </a:cubicBezTo>
                  <a:cubicBezTo>
                    <a:pt x="2064" y="2046"/>
                    <a:pt x="2394" y="2007"/>
                    <a:pt x="2640" y="2007"/>
                  </a:cubicBezTo>
                  <a:cubicBezTo>
                    <a:pt x="2794" y="2007"/>
                    <a:pt x="2915" y="2022"/>
                    <a:pt x="2972" y="2071"/>
                  </a:cubicBezTo>
                  <a:cubicBezTo>
                    <a:pt x="3176" y="2247"/>
                    <a:pt x="2824" y="4549"/>
                    <a:pt x="2914" y="4724"/>
                  </a:cubicBezTo>
                  <a:cubicBezTo>
                    <a:pt x="2953" y="4808"/>
                    <a:pt x="3429" y="4865"/>
                    <a:pt x="3933" y="4865"/>
                  </a:cubicBezTo>
                  <a:cubicBezTo>
                    <a:pt x="4502" y="4865"/>
                    <a:pt x="5105" y="4792"/>
                    <a:pt x="5151" y="4604"/>
                  </a:cubicBezTo>
                  <a:cubicBezTo>
                    <a:pt x="5238" y="4250"/>
                    <a:pt x="5567" y="713"/>
                    <a:pt x="5271" y="417"/>
                  </a:cubicBezTo>
                  <a:cubicBezTo>
                    <a:pt x="4978" y="121"/>
                    <a:pt x="2958" y="35"/>
                    <a:pt x="2958" y="35"/>
                  </a:cubicBezTo>
                  <a:cubicBezTo>
                    <a:pt x="2734" y="11"/>
                    <a:pt x="2532" y="0"/>
                    <a:pt x="23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16"/>
            <p:cNvSpPr/>
            <p:nvPr/>
          </p:nvSpPr>
          <p:spPr>
            <a:xfrm rot="-746283">
              <a:off x="6427642" y="834345"/>
              <a:ext cx="217912" cy="173035"/>
            </a:xfrm>
            <a:custGeom>
              <a:avLst/>
              <a:gdLst/>
              <a:ahLst/>
              <a:cxnLst/>
              <a:rect l="l" t="t" r="r" b="b"/>
              <a:pathLst>
                <a:path w="4579" h="3636" extrusionOk="0">
                  <a:moveTo>
                    <a:pt x="1139" y="1"/>
                  </a:moveTo>
                  <a:cubicBezTo>
                    <a:pt x="1139" y="1"/>
                    <a:pt x="0" y="196"/>
                    <a:pt x="48" y="851"/>
                  </a:cubicBezTo>
                  <a:cubicBezTo>
                    <a:pt x="98" y="1510"/>
                    <a:pt x="226" y="2843"/>
                    <a:pt x="706" y="3421"/>
                  </a:cubicBezTo>
                  <a:cubicBezTo>
                    <a:pt x="836" y="3577"/>
                    <a:pt x="1158" y="3635"/>
                    <a:pt x="1562" y="3635"/>
                  </a:cubicBezTo>
                  <a:cubicBezTo>
                    <a:pt x="2658" y="3635"/>
                    <a:pt x="4354" y="3209"/>
                    <a:pt x="4450" y="3164"/>
                  </a:cubicBezTo>
                  <a:cubicBezTo>
                    <a:pt x="4579" y="3100"/>
                    <a:pt x="4302" y="2712"/>
                    <a:pt x="4160" y="2489"/>
                  </a:cubicBezTo>
                  <a:cubicBezTo>
                    <a:pt x="4135" y="2451"/>
                    <a:pt x="4055" y="2437"/>
                    <a:pt x="3937" y="2437"/>
                  </a:cubicBezTo>
                  <a:cubicBezTo>
                    <a:pt x="3496" y="2437"/>
                    <a:pt x="2532" y="2643"/>
                    <a:pt x="1991" y="2643"/>
                  </a:cubicBezTo>
                  <a:cubicBezTo>
                    <a:pt x="1805" y="2643"/>
                    <a:pt x="1669" y="2619"/>
                    <a:pt x="1621" y="2553"/>
                  </a:cubicBezTo>
                  <a:cubicBezTo>
                    <a:pt x="1398" y="2249"/>
                    <a:pt x="1139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16"/>
            <p:cNvSpPr/>
            <p:nvPr/>
          </p:nvSpPr>
          <p:spPr>
            <a:xfrm rot="-746283">
              <a:off x="6363954" y="814762"/>
              <a:ext cx="161899" cy="266977"/>
            </a:xfrm>
            <a:custGeom>
              <a:avLst/>
              <a:gdLst/>
              <a:ahLst/>
              <a:cxnLst/>
              <a:rect l="l" t="t" r="r" b="b"/>
              <a:pathLst>
                <a:path w="3402" h="5610" extrusionOk="0">
                  <a:moveTo>
                    <a:pt x="2950" y="1"/>
                  </a:moveTo>
                  <a:cubicBezTo>
                    <a:pt x="2474" y="1"/>
                    <a:pt x="1313" y="76"/>
                    <a:pt x="1102" y="651"/>
                  </a:cubicBezTo>
                  <a:cubicBezTo>
                    <a:pt x="865" y="1301"/>
                    <a:pt x="0" y="5128"/>
                    <a:pt x="324" y="5516"/>
                  </a:cubicBezTo>
                  <a:cubicBezTo>
                    <a:pt x="324" y="5516"/>
                    <a:pt x="540" y="5609"/>
                    <a:pt x="896" y="5609"/>
                  </a:cubicBezTo>
                  <a:cubicBezTo>
                    <a:pt x="1274" y="5609"/>
                    <a:pt x="1809" y="5505"/>
                    <a:pt x="2413" y="5078"/>
                  </a:cubicBezTo>
                  <a:cubicBezTo>
                    <a:pt x="3024" y="4649"/>
                    <a:pt x="2665" y="3753"/>
                    <a:pt x="2812" y="2436"/>
                  </a:cubicBezTo>
                  <a:cubicBezTo>
                    <a:pt x="2957" y="1125"/>
                    <a:pt x="3401" y="20"/>
                    <a:pt x="3094" y="4"/>
                  </a:cubicBezTo>
                  <a:cubicBezTo>
                    <a:pt x="3059" y="2"/>
                    <a:pt x="3010" y="1"/>
                    <a:pt x="29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16"/>
            <p:cNvSpPr/>
            <p:nvPr/>
          </p:nvSpPr>
          <p:spPr>
            <a:xfrm rot="-746283">
              <a:off x="6602756" y="778992"/>
              <a:ext cx="58868" cy="237138"/>
            </a:xfrm>
            <a:custGeom>
              <a:avLst/>
              <a:gdLst/>
              <a:ahLst/>
              <a:cxnLst/>
              <a:rect l="l" t="t" r="r" b="b"/>
              <a:pathLst>
                <a:path w="1237" h="4983" extrusionOk="0">
                  <a:moveTo>
                    <a:pt x="235" y="1"/>
                  </a:moveTo>
                  <a:cubicBezTo>
                    <a:pt x="187" y="1"/>
                    <a:pt x="152" y="11"/>
                    <a:pt x="135" y="33"/>
                  </a:cubicBezTo>
                  <a:cubicBezTo>
                    <a:pt x="135" y="33"/>
                    <a:pt x="297" y="427"/>
                    <a:pt x="324" y="1386"/>
                  </a:cubicBezTo>
                  <a:cubicBezTo>
                    <a:pt x="352" y="2343"/>
                    <a:pt x="1" y="4614"/>
                    <a:pt x="104" y="4720"/>
                  </a:cubicBezTo>
                  <a:cubicBezTo>
                    <a:pt x="180" y="4794"/>
                    <a:pt x="567" y="4983"/>
                    <a:pt x="838" y="4983"/>
                  </a:cubicBezTo>
                  <a:cubicBezTo>
                    <a:pt x="944" y="4983"/>
                    <a:pt x="1032" y="4954"/>
                    <a:pt x="1078" y="4879"/>
                  </a:cubicBezTo>
                  <a:cubicBezTo>
                    <a:pt x="1237" y="4614"/>
                    <a:pt x="1217" y="1194"/>
                    <a:pt x="1217" y="887"/>
                  </a:cubicBezTo>
                  <a:cubicBezTo>
                    <a:pt x="1217" y="362"/>
                    <a:pt x="514" y="1"/>
                    <a:pt x="2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16"/>
            <p:cNvSpPr/>
            <p:nvPr/>
          </p:nvSpPr>
          <p:spPr>
            <a:xfrm rot="-746283">
              <a:off x="6407584" y="800161"/>
              <a:ext cx="217341" cy="215580"/>
            </a:xfrm>
            <a:custGeom>
              <a:avLst/>
              <a:gdLst/>
              <a:ahLst/>
              <a:cxnLst/>
              <a:rect l="l" t="t" r="r" b="b"/>
              <a:pathLst>
                <a:path w="4567" h="4530" extrusionOk="0">
                  <a:moveTo>
                    <a:pt x="2009" y="0"/>
                  </a:moveTo>
                  <a:cubicBezTo>
                    <a:pt x="1680" y="0"/>
                    <a:pt x="655" y="700"/>
                    <a:pt x="345" y="986"/>
                  </a:cubicBezTo>
                  <a:cubicBezTo>
                    <a:pt x="0" y="1303"/>
                    <a:pt x="463" y="4530"/>
                    <a:pt x="1063" y="4530"/>
                  </a:cubicBezTo>
                  <a:cubicBezTo>
                    <a:pt x="1075" y="4530"/>
                    <a:pt x="1087" y="4529"/>
                    <a:pt x="1098" y="4526"/>
                  </a:cubicBezTo>
                  <a:cubicBezTo>
                    <a:pt x="1720" y="4392"/>
                    <a:pt x="4153" y="4451"/>
                    <a:pt x="4360" y="4083"/>
                  </a:cubicBezTo>
                  <a:cubicBezTo>
                    <a:pt x="4566" y="3711"/>
                    <a:pt x="4329" y="3064"/>
                    <a:pt x="4329" y="3064"/>
                  </a:cubicBezTo>
                  <a:cubicBezTo>
                    <a:pt x="4322" y="3040"/>
                    <a:pt x="4214" y="3031"/>
                    <a:pt x="4049" y="3031"/>
                  </a:cubicBezTo>
                  <a:cubicBezTo>
                    <a:pt x="3679" y="3031"/>
                    <a:pt x="3024" y="3074"/>
                    <a:pt x="2603" y="3074"/>
                  </a:cubicBezTo>
                  <a:cubicBezTo>
                    <a:pt x="2404" y="3074"/>
                    <a:pt x="2258" y="3064"/>
                    <a:pt x="2217" y="3036"/>
                  </a:cubicBezTo>
                  <a:cubicBezTo>
                    <a:pt x="2055" y="2916"/>
                    <a:pt x="2231" y="277"/>
                    <a:pt x="2100" y="40"/>
                  </a:cubicBezTo>
                  <a:cubicBezTo>
                    <a:pt x="2084" y="13"/>
                    <a:pt x="2053" y="0"/>
                    <a:pt x="20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16"/>
            <p:cNvSpPr/>
            <p:nvPr/>
          </p:nvSpPr>
          <p:spPr>
            <a:xfrm rot="-746283">
              <a:off x="6410831" y="845120"/>
              <a:ext cx="86756" cy="186122"/>
            </a:xfrm>
            <a:custGeom>
              <a:avLst/>
              <a:gdLst/>
              <a:ahLst/>
              <a:cxnLst/>
              <a:rect l="l" t="t" r="r" b="b"/>
              <a:pathLst>
                <a:path w="1823" h="3911" extrusionOk="0">
                  <a:moveTo>
                    <a:pt x="459" y="0"/>
                  </a:moveTo>
                  <a:cubicBezTo>
                    <a:pt x="454" y="0"/>
                    <a:pt x="448" y="2"/>
                    <a:pt x="442" y="5"/>
                  </a:cubicBezTo>
                  <a:cubicBezTo>
                    <a:pt x="1" y="206"/>
                    <a:pt x="562" y="3464"/>
                    <a:pt x="567" y="3495"/>
                  </a:cubicBezTo>
                  <a:cubicBezTo>
                    <a:pt x="592" y="3634"/>
                    <a:pt x="665" y="3740"/>
                    <a:pt x="782" y="3810"/>
                  </a:cubicBezTo>
                  <a:cubicBezTo>
                    <a:pt x="902" y="3885"/>
                    <a:pt x="1064" y="3911"/>
                    <a:pt x="1220" y="3911"/>
                  </a:cubicBezTo>
                  <a:cubicBezTo>
                    <a:pt x="1507" y="3911"/>
                    <a:pt x="1778" y="3827"/>
                    <a:pt x="1789" y="3824"/>
                  </a:cubicBezTo>
                  <a:cubicBezTo>
                    <a:pt x="1809" y="3816"/>
                    <a:pt x="1823" y="3796"/>
                    <a:pt x="1817" y="3774"/>
                  </a:cubicBezTo>
                  <a:cubicBezTo>
                    <a:pt x="1810" y="3757"/>
                    <a:pt x="1795" y="3745"/>
                    <a:pt x="1777" y="3745"/>
                  </a:cubicBezTo>
                  <a:cubicBezTo>
                    <a:pt x="1774" y="3745"/>
                    <a:pt x="1770" y="3745"/>
                    <a:pt x="1767" y="3746"/>
                  </a:cubicBezTo>
                  <a:cubicBezTo>
                    <a:pt x="1763" y="3746"/>
                    <a:pt x="1490" y="3829"/>
                    <a:pt x="1212" y="3829"/>
                  </a:cubicBezTo>
                  <a:cubicBezTo>
                    <a:pt x="1069" y="3829"/>
                    <a:pt x="925" y="3807"/>
                    <a:pt x="816" y="3740"/>
                  </a:cubicBezTo>
                  <a:cubicBezTo>
                    <a:pt x="721" y="3685"/>
                    <a:pt x="662" y="3595"/>
                    <a:pt x="643" y="3481"/>
                  </a:cubicBezTo>
                  <a:cubicBezTo>
                    <a:pt x="467" y="2555"/>
                    <a:pt x="188" y="211"/>
                    <a:pt x="475" y="77"/>
                  </a:cubicBezTo>
                  <a:cubicBezTo>
                    <a:pt x="495" y="66"/>
                    <a:pt x="506" y="47"/>
                    <a:pt x="495" y="24"/>
                  </a:cubicBezTo>
                  <a:cubicBezTo>
                    <a:pt x="487" y="10"/>
                    <a:pt x="474" y="0"/>
                    <a:pt x="4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16"/>
            <p:cNvSpPr/>
            <p:nvPr/>
          </p:nvSpPr>
          <p:spPr>
            <a:xfrm rot="-746283">
              <a:off x="6489338" y="950519"/>
              <a:ext cx="42402" cy="34931"/>
            </a:xfrm>
            <a:custGeom>
              <a:avLst/>
              <a:gdLst/>
              <a:ahLst/>
              <a:cxnLst/>
              <a:rect l="l" t="t" r="r" b="b"/>
              <a:pathLst>
                <a:path w="891" h="734" extrusionOk="0">
                  <a:moveTo>
                    <a:pt x="780" y="1"/>
                  </a:moveTo>
                  <a:cubicBezTo>
                    <a:pt x="732" y="1"/>
                    <a:pt x="584" y="49"/>
                    <a:pt x="29" y="351"/>
                  </a:cubicBezTo>
                  <a:cubicBezTo>
                    <a:pt x="9" y="359"/>
                    <a:pt x="1" y="382"/>
                    <a:pt x="12" y="401"/>
                  </a:cubicBezTo>
                  <a:cubicBezTo>
                    <a:pt x="20" y="417"/>
                    <a:pt x="32" y="424"/>
                    <a:pt x="46" y="424"/>
                  </a:cubicBezTo>
                  <a:cubicBezTo>
                    <a:pt x="52" y="424"/>
                    <a:pt x="59" y="423"/>
                    <a:pt x="65" y="421"/>
                  </a:cubicBezTo>
                  <a:cubicBezTo>
                    <a:pt x="341" y="270"/>
                    <a:pt x="651" y="116"/>
                    <a:pt x="749" y="86"/>
                  </a:cubicBezTo>
                  <a:lnTo>
                    <a:pt x="749" y="86"/>
                  </a:lnTo>
                  <a:cubicBezTo>
                    <a:pt x="765" y="197"/>
                    <a:pt x="802" y="485"/>
                    <a:pt x="386" y="658"/>
                  </a:cubicBezTo>
                  <a:cubicBezTo>
                    <a:pt x="369" y="666"/>
                    <a:pt x="355" y="688"/>
                    <a:pt x="364" y="711"/>
                  </a:cubicBezTo>
                  <a:cubicBezTo>
                    <a:pt x="372" y="725"/>
                    <a:pt x="386" y="733"/>
                    <a:pt x="403" y="733"/>
                  </a:cubicBezTo>
                  <a:cubicBezTo>
                    <a:pt x="405" y="733"/>
                    <a:pt x="414" y="733"/>
                    <a:pt x="417" y="730"/>
                  </a:cubicBezTo>
                  <a:cubicBezTo>
                    <a:pt x="891" y="535"/>
                    <a:pt x="846" y="186"/>
                    <a:pt x="829" y="72"/>
                  </a:cubicBezTo>
                  <a:cubicBezTo>
                    <a:pt x="829" y="61"/>
                    <a:pt x="824" y="52"/>
                    <a:pt x="824" y="47"/>
                  </a:cubicBezTo>
                  <a:cubicBezTo>
                    <a:pt x="824" y="33"/>
                    <a:pt x="818" y="16"/>
                    <a:pt x="804" y="8"/>
                  </a:cubicBezTo>
                  <a:cubicBezTo>
                    <a:pt x="799" y="5"/>
                    <a:pt x="794" y="1"/>
                    <a:pt x="7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16"/>
            <p:cNvSpPr/>
            <p:nvPr/>
          </p:nvSpPr>
          <p:spPr>
            <a:xfrm rot="-746283">
              <a:off x="6741959" y="859593"/>
              <a:ext cx="54109" cy="83710"/>
            </a:xfrm>
            <a:custGeom>
              <a:avLst/>
              <a:gdLst/>
              <a:ahLst/>
              <a:cxnLst/>
              <a:rect l="l" t="t" r="r" b="b"/>
              <a:pathLst>
                <a:path w="1137" h="1759" extrusionOk="0">
                  <a:moveTo>
                    <a:pt x="600" y="1"/>
                  </a:moveTo>
                  <a:cubicBezTo>
                    <a:pt x="555" y="1"/>
                    <a:pt x="526" y="90"/>
                    <a:pt x="506" y="207"/>
                  </a:cubicBezTo>
                  <a:lnTo>
                    <a:pt x="506" y="207"/>
                  </a:lnTo>
                  <a:cubicBezTo>
                    <a:pt x="498" y="122"/>
                    <a:pt x="476" y="56"/>
                    <a:pt x="433" y="38"/>
                  </a:cubicBezTo>
                  <a:cubicBezTo>
                    <a:pt x="428" y="35"/>
                    <a:pt x="423" y="34"/>
                    <a:pt x="418" y="34"/>
                  </a:cubicBezTo>
                  <a:cubicBezTo>
                    <a:pt x="375" y="34"/>
                    <a:pt x="347" y="119"/>
                    <a:pt x="329" y="233"/>
                  </a:cubicBezTo>
                  <a:lnTo>
                    <a:pt x="329" y="233"/>
                  </a:lnTo>
                  <a:cubicBezTo>
                    <a:pt x="321" y="184"/>
                    <a:pt x="308" y="153"/>
                    <a:pt x="285" y="153"/>
                  </a:cubicBezTo>
                  <a:cubicBezTo>
                    <a:pt x="281" y="153"/>
                    <a:pt x="278" y="154"/>
                    <a:pt x="274" y="155"/>
                  </a:cubicBezTo>
                  <a:cubicBezTo>
                    <a:pt x="1" y="255"/>
                    <a:pt x="71" y="1204"/>
                    <a:pt x="71" y="1204"/>
                  </a:cubicBezTo>
                  <a:cubicBezTo>
                    <a:pt x="106" y="1485"/>
                    <a:pt x="252" y="1759"/>
                    <a:pt x="564" y="1759"/>
                  </a:cubicBezTo>
                  <a:cubicBezTo>
                    <a:pt x="617" y="1759"/>
                    <a:pt x="675" y="1751"/>
                    <a:pt x="737" y="1734"/>
                  </a:cubicBezTo>
                  <a:cubicBezTo>
                    <a:pt x="1136" y="1636"/>
                    <a:pt x="1013" y="668"/>
                    <a:pt x="866" y="554"/>
                  </a:cubicBezTo>
                  <a:cubicBezTo>
                    <a:pt x="848" y="540"/>
                    <a:pt x="833" y="534"/>
                    <a:pt x="819" y="534"/>
                  </a:cubicBezTo>
                  <a:cubicBezTo>
                    <a:pt x="785" y="534"/>
                    <a:pt x="765" y="573"/>
                    <a:pt x="752" y="625"/>
                  </a:cubicBezTo>
                  <a:lnTo>
                    <a:pt x="752" y="625"/>
                  </a:lnTo>
                  <a:cubicBezTo>
                    <a:pt x="760" y="417"/>
                    <a:pt x="750" y="133"/>
                    <a:pt x="642" y="24"/>
                  </a:cubicBezTo>
                  <a:cubicBezTo>
                    <a:pt x="627" y="8"/>
                    <a:pt x="613" y="1"/>
                    <a:pt x="6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16"/>
            <p:cNvSpPr/>
            <p:nvPr/>
          </p:nvSpPr>
          <p:spPr>
            <a:xfrm rot="-746283">
              <a:off x="6747876" y="893970"/>
              <a:ext cx="25841" cy="7614"/>
            </a:xfrm>
            <a:custGeom>
              <a:avLst/>
              <a:gdLst/>
              <a:ahLst/>
              <a:cxnLst/>
              <a:rect l="l" t="t" r="r" b="b"/>
              <a:pathLst>
                <a:path w="543" h="160" extrusionOk="0">
                  <a:moveTo>
                    <a:pt x="351" y="1"/>
                  </a:moveTo>
                  <a:cubicBezTo>
                    <a:pt x="199" y="1"/>
                    <a:pt x="39" y="81"/>
                    <a:pt x="29" y="84"/>
                  </a:cubicBezTo>
                  <a:cubicBezTo>
                    <a:pt x="6" y="96"/>
                    <a:pt x="1" y="118"/>
                    <a:pt x="9" y="137"/>
                  </a:cubicBezTo>
                  <a:cubicBezTo>
                    <a:pt x="18" y="151"/>
                    <a:pt x="32" y="160"/>
                    <a:pt x="46" y="160"/>
                  </a:cubicBezTo>
                  <a:cubicBezTo>
                    <a:pt x="48" y="160"/>
                    <a:pt x="59" y="160"/>
                    <a:pt x="62" y="154"/>
                  </a:cubicBezTo>
                  <a:cubicBezTo>
                    <a:pt x="119" y="129"/>
                    <a:pt x="247" y="80"/>
                    <a:pt x="354" y="80"/>
                  </a:cubicBezTo>
                  <a:cubicBezTo>
                    <a:pt x="400" y="80"/>
                    <a:pt x="441" y="89"/>
                    <a:pt x="472" y="112"/>
                  </a:cubicBezTo>
                  <a:cubicBezTo>
                    <a:pt x="481" y="118"/>
                    <a:pt x="490" y="121"/>
                    <a:pt x="498" y="121"/>
                  </a:cubicBezTo>
                  <a:cubicBezTo>
                    <a:pt x="510" y="121"/>
                    <a:pt x="520" y="116"/>
                    <a:pt x="528" y="107"/>
                  </a:cubicBezTo>
                  <a:cubicBezTo>
                    <a:pt x="542" y="90"/>
                    <a:pt x="539" y="65"/>
                    <a:pt x="523" y="51"/>
                  </a:cubicBezTo>
                  <a:cubicBezTo>
                    <a:pt x="474" y="14"/>
                    <a:pt x="413" y="1"/>
                    <a:pt x="3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16"/>
            <p:cNvSpPr/>
            <p:nvPr/>
          </p:nvSpPr>
          <p:spPr>
            <a:xfrm rot="-746283">
              <a:off x="6758691" y="865552"/>
              <a:ext cx="7329" cy="27554"/>
            </a:xfrm>
            <a:custGeom>
              <a:avLst/>
              <a:gdLst/>
              <a:ahLst/>
              <a:cxnLst/>
              <a:rect l="l" t="t" r="r" b="b"/>
              <a:pathLst>
                <a:path w="154" h="579" extrusionOk="0">
                  <a:moveTo>
                    <a:pt x="109" y="0"/>
                  </a:moveTo>
                  <a:cubicBezTo>
                    <a:pt x="92" y="0"/>
                    <a:pt x="75" y="13"/>
                    <a:pt x="73" y="32"/>
                  </a:cubicBezTo>
                  <a:cubicBezTo>
                    <a:pt x="70" y="49"/>
                    <a:pt x="1" y="398"/>
                    <a:pt x="42" y="551"/>
                  </a:cubicBezTo>
                  <a:cubicBezTo>
                    <a:pt x="45" y="568"/>
                    <a:pt x="62" y="579"/>
                    <a:pt x="81" y="579"/>
                  </a:cubicBezTo>
                  <a:cubicBezTo>
                    <a:pt x="81" y="579"/>
                    <a:pt x="84" y="579"/>
                    <a:pt x="87" y="576"/>
                  </a:cubicBezTo>
                  <a:cubicBezTo>
                    <a:pt x="109" y="568"/>
                    <a:pt x="123" y="548"/>
                    <a:pt x="115" y="526"/>
                  </a:cubicBezTo>
                  <a:cubicBezTo>
                    <a:pt x="87" y="420"/>
                    <a:pt x="129" y="144"/>
                    <a:pt x="151" y="46"/>
                  </a:cubicBezTo>
                  <a:cubicBezTo>
                    <a:pt x="154" y="24"/>
                    <a:pt x="140" y="4"/>
                    <a:pt x="118" y="2"/>
                  </a:cubicBezTo>
                  <a:cubicBezTo>
                    <a:pt x="115" y="1"/>
                    <a:pt x="112" y="0"/>
                    <a:pt x="1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16"/>
            <p:cNvSpPr/>
            <p:nvPr/>
          </p:nvSpPr>
          <p:spPr>
            <a:xfrm rot="-746283">
              <a:off x="6750079" y="867352"/>
              <a:ext cx="6282" cy="29934"/>
            </a:xfrm>
            <a:custGeom>
              <a:avLst/>
              <a:gdLst/>
              <a:ahLst/>
              <a:cxnLst/>
              <a:rect l="l" t="t" r="r" b="b"/>
              <a:pathLst>
                <a:path w="132" h="629" extrusionOk="0">
                  <a:moveTo>
                    <a:pt x="54" y="1"/>
                  </a:moveTo>
                  <a:cubicBezTo>
                    <a:pt x="29" y="1"/>
                    <a:pt x="12" y="20"/>
                    <a:pt x="12" y="40"/>
                  </a:cubicBezTo>
                  <a:cubicBezTo>
                    <a:pt x="12" y="121"/>
                    <a:pt x="1" y="517"/>
                    <a:pt x="51" y="609"/>
                  </a:cubicBezTo>
                  <a:cubicBezTo>
                    <a:pt x="57" y="623"/>
                    <a:pt x="71" y="629"/>
                    <a:pt x="85" y="629"/>
                  </a:cubicBezTo>
                  <a:cubicBezTo>
                    <a:pt x="90" y="629"/>
                    <a:pt x="96" y="629"/>
                    <a:pt x="104" y="623"/>
                  </a:cubicBezTo>
                  <a:cubicBezTo>
                    <a:pt x="124" y="612"/>
                    <a:pt x="132" y="592"/>
                    <a:pt x="121" y="570"/>
                  </a:cubicBezTo>
                  <a:cubicBezTo>
                    <a:pt x="93" y="517"/>
                    <a:pt x="85" y="232"/>
                    <a:pt x="93" y="43"/>
                  </a:cubicBezTo>
                  <a:cubicBezTo>
                    <a:pt x="93" y="23"/>
                    <a:pt x="73" y="1"/>
                    <a:pt x="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16"/>
            <p:cNvSpPr/>
            <p:nvPr/>
          </p:nvSpPr>
          <p:spPr>
            <a:xfrm rot="-746283">
              <a:off x="6773781" y="879578"/>
              <a:ext cx="16609" cy="27935"/>
            </a:xfrm>
            <a:custGeom>
              <a:avLst/>
              <a:gdLst/>
              <a:ahLst/>
              <a:cxnLst/>
              <a:rect l="l" t="t" r="r" b="b"/>
              <a:pathLst>
                <a:path w="349" h="587" extrusionOk="0">
                  <a:moveTo>
                    <a:pt x="152" y="1"/>
                  </a:moveTo>
                  <a:cubicBezTo>
                    <a:pt x="138" y="1"/>
                    <a:pt x="123" y="7"/>
                    <a:pt x="109" y="18"/>
                  </a:cubicBezTo>
                  <a:cubicBezTo>
                    <a:pt x="0" y="104"/>
                    <a:pt x="23" y="434"/>
                    <a:pt x="28" y="498"/>
                  </a:cubicBezTo>
                  <a:cubicBezTo>
                    <a:pt x="28" y="518"/>
                    <a:pt x="47" y="534"/>
                    <a:pt x="66" y="534"/>
                  </a:cubicBezTo>
                  <a:cubicBezTo>
                    <a:pt x="67" y="534"/>
                    <a:pt x="69" y="534"/>
                    <a:pt x="70" y="534"/>
                  </a:cubicBezTo>
                  <a:cubicBezTo>
                    <a:pt x="92" y="534"/>
                    <a:pt x="109" y="512"/>
                    <a:pt x="106" y="492"/>
                  </a:cubicBezTo>
                  <a:cubicBezTo>
                    <a:pt x="95" y="353"/>
                    <a:pt x="98" y="141"/>
                    <a:pt x="151" y="85"/>
                  </a:cubicBezTo>
                  <a:cubicBezTo>
                    <a:pt x="190" y="127"/>
                    <a:pt x="237" y="330"/>
                    <a:pt x="271" y="551"/>
                  </a:cubicBezTo>
                  <a:cubicBezTo>
                    <a:pt x="274" y="573"/>
                    <a:pt x="288" y="587"/>
                    <a:pt x="307" y="587"/>
                  </a:cubicBezTo>
                  <a:lnTo>
                    <a:pt x="313" y="587"/>
                  </a:lnTo>
                  <a:cubicBezTo>
                    <a:pt x="332" y="581"/>
                    <a:pt x="349" y="562"/>
                    <a:pt x="346" y="540"/>
                  </a:cubicBezTo>
                  <a:cubicBezTo>
                    <a:pt x="321" y="355"/>
                    <a:pt x="271" y="46"/>
                    <a:pt x="176" y="7"/>
                  </a:cubicBezTo>
                  <a:cubicBezTo>
                    <a:pt x="168" y="3"/>
                    <a:pt x="160" y="1"/>
                    <a:pt x="1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16"/>
            <p:cNvSpPr/>
            <p:nvPr/>
          </p:nvSpPr>
          <p:spPr>
            <a:xfrm rot="-746283">
              <a:off x="6592224" y="892618"/>
              <a:ext cx="54109" cy="83710"/>
            </a:xfrm>
            <a:custGeom>
              <a:avLst/>
              <a:gdLst/>
              <a:ahLst/>
              <a:cxnLst/>
              <a:rect l="l" t="t" r="r" b="b"/>
              <a:pathLst>
                <a:path w="1137" h="1759" extrusionOk="0">
                  <a:moveTo>
                    <a:pt x="600" y="1"/>
                  </a:moveTo>
                  <a:cubicBezTo>
                    <a:pt x="555" y="1"/>
                    <a:pt x="525" y="90"/>
                    <a:pt x="506" y="207"/>
                  </a:cubicBezTo>
                  <a:lnTo>
                    <a:pt x="506" y="207"/>
                  </a:lnTo>
                  <a:cubicBezTo>
                    <a:pt x="497" y="122"/>
                    <a:pt x="476" y="56"/>
                    <a:pt x="433" y="38"/>
                  </a:cubicBezTo>
                  <a:cubicBezTo>
                    <a:pt x="427" y="35"/>
                    <a:pt x="422" y="34"/>
                    <a:pt x="417" y="34"/>
                  </a:cubicBezTo>
                  <a:cubicBezTo>
                    <a:pt x="374" y="34"/>
                    <a:pt x="346" y="117"/>
                    <a:pt x="328" y="229"/>
                  </a:cubicBezTo>
                  <a:lnTo>
                    <a:pt x="328" y="229"/>
                  </a:lnTo>
                  <a:cubicBezTo>
                    <a:pt x="321" y="183"/>
                    <a:pt x="307" y="153"/>
                    <a:pt x="284" y="153"/>
                  </a:cubicBezTo>
                  <a:cubicBezTo>
                    <a:pt x="281" y="153"/>
                    <a:pt x="278" y="154"/>
                    <a:pt x="274" y="155"/>
                  </a:cubicBezTo>
                  <a:cubicBezTo>
                    <a:pt x="1" y="255"/>
                    <a:pt x="70" y="1204"/>
                    <a:pt x="70" y="1204"/>
                  </a:cubicBezTo>
                  <a:cubicBezTo>
                    <a:pt x="104" y="1485"/>
                    <a:pt x="249" y="1759"/>
                    <a:pt x="563" y="1759"/>
                  </a:cubicBezTo>
                  <a:cubicBezTo>
                    <a:pt x="616" y="1759"/>
                    <a:pt x="674" y="1751"/>
                    <a:pt x="737" y="1734"/>
                  </a:cubicBezTo>
                  <a:cubicBezTo>
                    <a:pt x="1136" y="1636"/>
                    <a:pt x="1013" y="668"/>
                    <a:pt x="865" y="554"/>
                  </a:cubicBezTo>
                  <a:cubicBezTo>
                    <a:pt x="847" y="540"/>
                    <a:pt x="832" y="534"/>
                    <a:pt x="818" y="534"/>
                  </a:cubicBezTo>
                  <a:cubicBezTo>
                    <a:pt x="783" y="534"/>
                    <a:pt x="762" y="574"/>
                    <a:pt x="749" y="627"/>
                  </a:cubicBezTo>
                  <a:lnTo>
                    <a:pt x="749" y="627"/>
                  </a:lnTo>
                  <a:cubicBezTo>
                    <a:pt x="758" y="418"/>
                    <a:pt x="748" y="133"/>
                    <a:pt x="642" y="24"/>
                  </a:cubicBezTo>
                  <a:cubicBezTo>
                    <a:pt x="627" y="8"/>
                    <a:pt x="613" y="1"/>
                    <a:pt x="6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16"/>
            <p:cNvSpPr/>
            <p:nvPr/>
          </p:nvSpPr>
          <p:spPr>
            <a:xfrm rot="-746283">
              <a:off x="6597908" y="927037"/>
              <a:ext cx="25936" cy="7614"/>
            </a:xfrm>
            <a:custGeom>
              <a:avLst/>
              <a:gdLst/>
              <a:ahLst/>
              <a:cxnLst/>
              <a:rect l="l" t="t" r="r" b="b"/>
              <a:pathLst>
                <a:path w="545" h="160" extrusionOk="0">
                  <a:moveTo>
                    <a:pt x="353" y="1"/>
                  </a:moveTo>
                  <a:cubicBezTo>
                    <a:pt x="200" y="1"/>
                    <a:pt x="38" y="81"/>
                    <a:pt x="28" y="84"/>
                  </a:cubicBezTo>
                  <a:cubicBezTo>
                    <a:pt x="8" y="96"/>
                    <a:pt x="0" y="118"/>
                    <a:pt x="11" y="137"/>
                  </a:cubicBezTo>
                  <a:cubicBezTo>
                    <a:pt x="20" y="151"/>
                    <a:pt x="34" y="160"/>
                    <a:pt x="48" y="160"/>
                  </a:cubicBezTo>
                  <a:cubicBezTo>
                    <a:pt x="53" y="160"/>
                    <a:pt x="61" y="160"/>
                    <a:pt x="64" y="154"/>
                  </a:cubicBezTo>
                  <a:cubicBezTo>
                    <a:pt x="121" y="129"/>
                    <a:pt x="249" y="80"/>
                    <a:pt x="356" y="80"/>
                  </a:cubicBezTo>
                  <a:cubicBezTo>
                    <a:pt x="402" y="80"/>
                    <a:pt x="443" y="89"/>
                    <a:pt x="474" y="112"/>
                  </a:cubicBezTo>
                  <a:cubicBezTo>
                    <a:pt x="483" y="118"/>
                    <a:pt x="492" y="121"/>
                    <a:pt x="500" y="121"/>
                  </a:cubicBezTo>
                  <a:cubicBezTo>
                    <a:pt x="512" y="121"/>
                    <a:pt x="522" y="116"/>
                    <a:pt x="530" y="107"/>
                  </a:cubicBezTo>
                  <a:cubicBezTo>
                    <a:pt x="544" y="90"/>
                    <a:pt x="541" y="65"/>
                    <a:pt x="525" y="51"/>
                  </a:cubicBezTo>
                  <a:cubicBezTo>
                    <a:pt x="476" y="14"/>
                    <a:pt x="415" y="1"/>
                    <a:pt x="3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16"/>
            <p:cNvSpPr/>
            <p:nvPr/>
          </p:nvSpPr>
          <p:spPr>
            <a:xfrm rot="-746283">
              <a:off x="6608818" y="898608"/>
              <a:ext cx="7329" cy="27554"/>
            </a:xfrm>
            <a:custGeom>
              <a:avLst/>
              <a:gdLst/>
              <a:ahLst/>
              <a:cxnLst/>
              <a:rect l="l" t="t" r="r" b="b"/>
              <a:pathLst>
                <a:path w="154" h="579" extrusionOk="0">
                  <a:moveTo>
                    <a:pt x="109" y="0"/>
                  </a:moveTo>
                  <a:cubicBezTo>
                    <a:pt x="92" y="0"/>
                    <a:pt x="75" y="13"/>
                    <a:pt x="73" y="32"/>
                  </a:cubicBezTo>
                  <a:cubicBezTo>
                    <a:pt x="70" y="49"/>
                    <a:pt x="1" y="398"/>
                    <a:pt x="42" y="551"/>
                  </a:cubicBezTo>
                  <a:cubicBezTo>
                    <a:pt x="45" y="568"/>
                    <a:pt x="62" y="579"/>
                    <a:pt x="79" y="579"/>
                  </a:cubicBezTo>
                  <a:cubicBezTo>
                    <a:pt x="84" y="579"/>
                    <a:pt x="87" y="579"/>
                    <a:pt x="87" y="576"/>
                  </a:cubicBezTo>
                  <a:cubicBezTo>
                    <a:pt x="107" y="568"/>
                    <a:pt x="120" y="548"/>
                    <a:pt x="115" y="526"/>
                  </a:cubicBezTo>
                  <a:cubicBezTo>
                    <a:pt x="87" y="420"/>
                    <a:pt x="129" y="144"/>
                    <a:pt x="148" y="46"/>
                  </a:cubicBezTo>
                  <a:cubicBezTo>
                    <a:pt x="154" y="24"/>
                    <a:pt x="140" y="4"/>
                    <a:pt x="118" y="2"/>
                  </a:cubicBezTo>
                  <a:cubicBezTo>
                    <a:pt x="115" y="1"/>
                    <a:pt x="112" y="0"/>
                    <a:pt x="1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16"/>
            <p:cNvSpPr/>
            <p:nvPr/>
          </p:nvSpPr>
          <p:spPr>
            <a:xfrm rot="-746283">
              <a:off x="6600206" y="900418"/>
              <a:ext cx="6187" cy="29934"/>
            </a:xfrm>
            <a:custGeom>
              <a:avLst/>
              <a:gdLst/>
              <a:ahLst/>
              <a:cxnLst/>
              <a:rect l="l" t="t" r="r" b="b"/>
              <a:pathLst>
                <a:path w="130" h="629" extrusionOk="0">
                  <a:moveTo>
                    <a:pt x="54" y="1"/>
                  </a:moveTo>
                  <a:cubicBezTo>
                    <a:pt x="29" y="1"/>
                    <a:pt x="12" y="20"/>
                    <a:pt x="12" y="40"/>
                  </a:cubicBezTo>
                  <a:cubicBezTo>
                    <a:pt x="12" y="121"/>
                    <a:pt x="1" y="517"/>
                    <a:pt x="51" y="609"/>
                  </a:cubicBezTo>
                  <a:cubicBezTo>
                    <a:pt x="57" y="623"/>
                    <a:pt x="71" y="629"/>
                    <a:pt x="85" y="629"/>
                  </a:cubicBezTo>
                  <a:cubicBezTo>
                    <a:pt x="93" y="629"/>
                    <a:pt x="98" y="629"/>
                    <a:pt x="101" y="623"/>
                  </a:cubicBezTo>
                  <a:cubicBezTo>
                    <a:pt x="124" y="612"/>
                    <a:pt x="129" y="592"/>
                    <a:pt x="121" y="570"/>
                  </a:cubicBezTo>
                  <a:cubicBezTo>
                    <a:pt x="93" y="517"/>
                    <a:pt x="85" y="232"/>
                    <a:pt x="93" y="43"/>
                  </a:cubicBezTo>
                  <a:cubicBezTo>
                    <a:pt x="93" y="23"/>
                    <a:pt x="73" y="1"/>
                    <a:pt x="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16"/>
            <p:cNvSpPr/>
            <p:nvPr/>
          </p:nvSpPr>
          <p:spPr>
            <a:xfrm rot="-746283">
              <a:off x="6624046" y="912603"/>
              <a:ext cx="16609" cy="27935"/>
            </a:xfrm>
            <a:custGeom>
              <a:avLst/>
              <a:gdLst/>
              <a:ahLst/>
              <a:cxnLst/>
              <a:rect l="l" t="t" r="r" b="b"/>
              <a:pathLst>
                <a:path w="349" h="587" extrusionOk="0">
                  <a:moveTo>
                    <a:pt x="152" y="1"/>
                  </a:moveTo>
                  <a:cubicBezTo>
                    <a:pt x="138" y="1"/>
                    <a:pt x="123" y="7"/>
                    <a:pt x="109" y="18"/>
                  </a:cubicBezTo>
                  <a:cubicBezTo>
                    <a:pt x="0" y="104"/>
                    <a:pt x="22" y="434"/>
                    <a:pt x="28" y="498"/>
                  </a:cubicBezTo>
                  <a:cubicBezTo>
                    <a:pt x="28" y="518"/>
                    <a:pt x="47" y="534"/>
                    <a:pt x="65" y="534"/>
                  </a:cubicBezTo>
                  <a:cubicBezTo>
                    <a:pt x="67" y="534"/>
                    <a:pt x="68" y="534"/>
                    <a:pt x="70" y="534"/>
                  </a:cubicBezTo>
                  <a:cubicBezTo>
                    <a:pt x="92" y="534"/>
                    <a:pt x="109" y="512"/>
                    <a:pt x="106" y="492"/>
                  </a:cubicBezTo>
                  <a:cubicBezTo>
                    <a:pt x="95" y="353"/>
                    <a:pt x="98" y="141"/>
                    <a:pt x="151" y="85"/>
                  </a:cubicBezTo>
                  <a:cubicBezTo>
                    <a:pt x="190" y="127"/>
                    <a:pt x="237" y="330"/>
                    <a:pt x="271" y="551"/>
                  </a:cubicBezTo>
                  <a:cubicBezTo>
                    <a:pt x="273" y="573"/>
                    <a:pt x="287" y="587"/>
                    <a:pt x="307" y="587"/>
                  </a:cubicBezTo>
                  <a:lnTo>
                    <a:pt x="312" y="587"/>
                  </a:lnTo>
                  <a:cubicBezTo>
                    <a:pt x="332" y="581"/>
                    <a:pt x="349" y="562"/>
                    <a:pt x="346" y="540"/>
                  </a:cubicBezTo>
                  <a:cubicBezTo>
                    <a:pt x="321" y="355"/>
                    <a:pt x="271" y="46"/>
                    <a:pt x="176" y="7"/>
                  </a:cubicBezTo>
                  <a:cubicBezTo>
                    <a:pt x="168" y="3"/>
                    <a:pt x="160" y="1"/>
                    <a:pt x="1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16"/>
            <p:cNvSpPr/>
            <p:nvPr/>
          </p:nvSpPr>
          <p:spPr>
            <a:xfrm rot="-746283">
              <a:off x="6652988" y="831944"/>
              <a:ext cx="14515" cy="150097"/>
            </a:xfrm>
            <a:custGeom>
              <a:avLst/>
              <a:gdLst/>
              <a:ahLst/>
              <a:cxnLst/>
              <a:rect l="l" t="t" r="r" b="b"/>
              <a:pathLst>
                <a:path w="305" h="3154" extrusionOk="0">
                  <a:moveTo>
                    <a:pt x="44" y="0"/>
                  </a:moveTo>
                  <a:cubicBezTo>
                    <a:pt x="43" y="0"/>
                    <a:pt x="41" y="0"/>
                    <a:pt x="40" y="1"/>
                  </a:cubicBezTo>
                  <a:cubicBezTo>
                    <a:pt x="20" y="1"/>
                    <a:pt x="1" y="20"/>
                    <a:pt x="6" y="42"/>
                  </a:cubicBezTo>
                  <a:cubicBezTo>
                    <a:pt x="6" y="68"/>
                    <a:pt x="229" y="2537"/>
                    <a:pt x="98" y="3100"/>
                  </a:cubicBezTo>
                  <a:cubicBezTo>
                    <a:pt x="95" y="3122"/>
                    <a:pt x="109" y="3142"/>
                    <a:pt x="132" y="3150"/>
                  </a:cubicBezTo>
                  <a:cubicBezTo>
                    <a:pt x="134" y="3153"/>
                    <a:pt x="137" y="3153"/>
                    <a:pt x="140" y="3153"/>
                  </a:cubicBezTo>
                  <a:cubicBezTo>
                    <a:pt x="162" y="3153"/>
                    <a:pt x="176" y="3142"/>
                    <a:pt x="176" y="3117"/>
                  </a:cubicBezTo>
                  <a:cubicBezTo>
                    <a:pt x="305" y="2542"/>
                    <a:pt x="93" y="137"/>
                    <a:pt x="81" y="34"/>
                  </a:cubicBezTo>
                  <a:cubicBezTo>
                    <a:pt x="81" y="16"/>
                    <a:pt x="65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16"/>
            <p:cNvSpPr/>
            <p:nvPr/>
          </p:nvSpPr>
          <p:spPr>
            <a:xfrm rot="-746283">
              <a:off x="6605201" y="1010646"/>
              <a:ext cx="32551" cy="99367"/>
            </a:xfrm>
            <a:custGeom>
              <a:avLst/>
              <a:gdLst/>
              <a:ahLst/>
              <a:cxnLst/>
              <a:rect l="l" t="t" r="r" b="b"/>
              <a:pathLst>
                <a:path w="684" h="2088" extrusionOk="0">
                  <a:moveTo>
                    <a:pt x="143" y="0"/>
                  </a:moveTo>
                  <a:cubicBezTo>
                    <a:pt x="80" y="0"/>
                    <a:pt x="35" y="16"/>
                    <a:pt x="31" y="17"/>
                  </a:cubicBezTo>
                  <a:cubicBezTo>
                    <a:pt x="8" y="26"/>
                    <a:pt x="0" y="45"/>
                    <a:pt x="6" y="68"/>
                  </a:cubicBezTo>
                  <a:cubicBezTo>
                    <a:pt x="13" y="84"/>
                    <a:pt x="27" y="94"/>
                    <a:pt x="45" y="94"/>
                  </a:cubicBezTo>
                  <a:cubicBezTo>
                    <a:pt x="48" y="94"/>
                    <a:pt x="52" y="94"/>
                    <a:pt x="56" y="93"/>
                  </a:cubicBezTo>
                  <a:cubicBezTo>
                    <a:pt x="56" y="93"/>
                    <a:pt x="89" y="81"/>
                    <a:pt x="137" y="81"/>
                  </a:cubicBezTo>
                  <a:cubicBezTo>
                    <a:pt x="189" y="81"/>
                    <a:pt x="258" y="95"/>
                    <a:pt x="324" y="151"/>
                  </a:cubicBezTo>
                  <a:cubicBezTo>
                    <a:pt x="499" y="305"/>
                    <a:pt x="647" y="754"/>
                    <a:pt x="379" y="2040"/>
                  </a:cubicBezTo>
                  <a:cubicBezTo>
                    <a:pt x="377" y="2062"/>
                    <a:pt x="391" y="2079"/>
                    <a:pt x="410" y="2087"/>
                  </a:cubicBezTo>
                  <a:lnTo>
                    <a:pt x="421" y="2087"/>
                  </a:lnTo>
                  <a:cubicBezTo>
                    <a:pt x="438" y="2087"/>
                    <a:pt x="458" y="2073"/>
                    <a:pt x="460" y="2054"/>
                  </a:cubicBezTo>
                  <a:cubicBezTo>
                    <a:pt x="684" y="994"/>
                    <a:pt x="658" y="333"/>
                    <a:pt x="379" y="90"/>
                  </a:cubicBezTo>
                  <a:cubicBezTo>
                    <a:pt x="298" y="18"/>
                    <a:pt x="210" y="0"/>
                    <a:pt x="1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16"/>
            <p:cNvSpPr/>
            <p:nvPr/>
          </p:nvSpPr>
          <p:spPr>
            <a:xfrm rot="-746283">
              <a:off x="6694812" y="1195028"/>
              <a:ext cx="88469" cy="8566"/>
            </a:xfrm>
            <a:custGeom>
              <a:avLst/>
              <a:gdLst/>
              <a:ahLst/>
              <a:cxnLst/>
              <a:rect l="l" t="t" r="r" b="b"/>
              <a:pathLst>
                <a:path w="1859" h="180" extrusionOk="0">
                  <a:moveTo>
                    <a:pt x="1811" y="0"/>
                  </a:moveTo>
                  <a:cubicBezTo>
                    <a:pt x="1806" y="0"/>
                    <a:pt x="1800" y="1"/>
                    <a:pt x="1795" y="3"/>
                  </a:cubicBezTo>
                  <a:cubicBezTo>
                    <a:pt x="1791" y="7"/>
                    <a:pt x="1576" y="99"/>
                    <a:pt x="1072" y="99"/>
                  </a:cubicBezTo>
                  <a:cubicBezTo>
                    <a:pt x="812" y="99"/>
                    <a:pt x="474" y="75"/>
                    <a:pt x="48" y="1"/>
                  </a:cubicBezTo>
                  <a:cubicBezTo>
                    <a:pt x="47" y="0"/>
                    <a:pt x="45" y="0"/>
                    <a:pt x="43" y="0"/>
                  </a:cubicBezTo>
                  <a:cubicBezTo>
                    <a:pt x="25" y="0"/>
                    <a:pt x="6" y="14"/>
                    <a:pt x="4" y="31"/>
                  </a:cubicBezTo>
                  <a:cubicBezTo>
                    <a:pt x="1" y="54"/>
                    <a:pt x="15" y="73"/>
                    <a:pt x="34" y="79"/>
                  </a:cubicBezTo>
                  <a:cubicBezTo>
                    <a:pt x="467" y="154"/>
                    <a:pt x="810" y="179"/>
                    <a:pt x="1075" y="179"/>
                  </a:cubicBezTo>
                  <a:cubicBezTo>
                    <a:pt x="1594" y="179"/>
                    <a:pt x="1814" y="84"/>
                    <a:pt x="1825" y="76"/>
                  </a:cubicBezTo>
                  <a:cubicBezTo>
                    <a:pt x="1848" y="68"/>
                    <a:pt x="1859" y="45"/>
                    <a:pt x="1848" y="26"/>
                  </a:cubicBezTo>
                  <a:cubicBezTo>
                    <a:pt x="1839" y="9"/>
                    <a:pt x="1826" y="0"/>
                    <a:pt x="18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16"/>
            <p:cNvSpPr/>
            <p:nvPr/>
          </p:nvSpPr>
          <p:spPr>
            <a:xfrm rot="-746283">
              <a:off x="6558405" y="1222439"/>
              <a:ext cx="73573" cy="10137"/>
            </a:xfrm>
            <a:custGeom>
              <a:avLst/>
              <a:gdLst/>
              <a:ahLst/>
              <a:cxnLst/>
              <a:rect l="l" t="t" r="r" b="b"/>
              <a:pathLst>
                <a:path w="1546" h="213" extrusionOk="0">
                  <a:moveTo>
                    <a:pt x="50" y="0"/>
                  </a:moveTo>
                  <a:cubicBezTo>
                    <a:pt x="37" y="0"/>
                    <a:pt x="23" y="6"/>
                    <a:pt x="14" y="17"/>
                  </a:cubicBezTo>
                  <a:cubicBezTo>
                    <a:pt x="0" y="34"/>
                    <a:pt x="3" y="59"/>
                    <a:pt x="23" y="73"/>
                  </a:cubicBezTo>
                  <a:cubicBezTo>
                    <a:pt x="31" y="79"/>
                    <a:pt x="218" y="212"/>
                    <a:pt x="712" y="212"/>
                  </a:cubicBezTo>
                  <a:cubicBezTo>
                    <a:pt x="921" y="212"/>
                    <a:pt x="1183" y="190"/>
                    <a:pt x="1509" y="120"/>
                  </a:cubicBezTo>
                  <a:cubicBezTo>
                    <a:pt x="1532" y="118"/>
                    <a:pt x="1546" y="98"/>
                    <a:pt x="1543" y="76"/>
                  </a:cubicBezTo>
                  <a:cubicBezTo>
                    <a:pt x="1538" y="58"/>
                    <a:pt x="1521" y="45"/>
                    <a:pt x="1501" y="45"/>
                  </a:cubicBezTo>
                  <a:cubicBezTo>
                    <a:pt x="1499" y="45"/>
                    <a:pt x="1497" y="45"/>
                    <a:pt x="1496" y="45"/>
                  </a:cubicBezTo>
                  <a:cubicBezTo>
                    <a:pt x="1178" y="108"/>
                    <a:pt x="924" y="131"/>
                    <a:pt x="723" y="131"/>
                  </a:cubicBezTo>
                  <a:cubicBezTo>
                    <a:pt x="252" y="131"/>
                    <a:pt x="76" y="8"/>
                    <a:pt x="70" y="6"/>
                  </a:cubicBezTo>
                  <a:cubicBezTo>
                    <a:pt x="64" y="2"/>
                    <a:pt x="57" y="0"/>
                    <a:pt x="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16"/>
            <p:cNvSpPr/>
            <p:nvPr/>
          </p:nvSpPr>
          <p:spPr>
            <a:xfrm rot="-746283">
              <a:off x="6598395" y="1104450"/>
              <a:ext cx="7900" cy="19321"/>
            </a:xfrm>
            <a:custGeom>
              <a:avLst/>
              <a:gdLst/>
              <a:ahLst/>
              <a:cxnLst/>
              <a:rect l="l" t="t" r="r" b="b"/>
              <a:pathLst>
                <a:path w="166" h="406" extrusionOk="0">
                  <a:moveTo>
                    <a:pt x="86" y="0"/>
                  </a:moveTo>
                  <a:cubicBezTo>
                    <a:pt x="85" y="0"/>
                    <a:pt x="83" y="0"/>
                    <a:pt x="81" y="1"/>
                  </a:cubicBezTo>
                  <a:cubicBezTo>
                    <a:pt x="59" y="6"/>
                    <a:pt x="45" y="26"/>
                    <a:pt x="48" y="48"/>
                  </a:cubicBezTo>
                  <a:cubicBezTo>
                    <a:pt x="56" y="104"/>
                    <a:pt x="70" y="271"/>
                    <a:pt x="14" y="341"/>
                  </a:cubicBezTo>
                  <a:cubicBezTo>
                    <a:pt x="0" y="358"/>
                    <a:pt x="3" y="383"/>
                    <a:pt x="20" y="397"/>
                  </a:cubicBezTo>
                  <a:cubicBezTo>
                    <a:pt x="28" y="402"/>
                    <a:pt x="34" y="405"/>
                    <a:pt x="45" y="405"/>
                  </a:cubicBezTo>
                  <a:cubicBezTo>
                    <a:pt x="59" y="405"/>
                    <a:pt x="70" y="400"/>
                    <a:pt x="76" y="388"/>
                  </a:cubicBezTo>
                  <a:cubicBezTo>
                    <a:pt x="165" y="277"/>
                    <a:pt x="129" y="56"/>
                    <a:pt x="126" y="34"/>
                  </a:cubicBezTo>
                  <a:cubicBezTo>
                    <a:pt x="123" y="14"/>
                    <a:pt x="105" y="0"/>
                    <a:pt x="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16"/>
            <p:cNvSpPr/>
            <p:nvPr/>
          </p:nvSpPr>
          <p:spPr>
            <a:xfrm rot="-746283">
              <a:off x="6601513" y="1077934"/>
              <a:ext cx="7900" cy="19321"/>
            </a:xfrm>
            <a:custGeom>
              <a:avLst/>
              <a:gdLst/>
              <a:ahLst/>
              <a:cxnLst/>
              <a:rect l="l" t="t" r="r" b="b"/>
              <a:pathLst>
                <a:path w="166" h="406" extrusionOk="0">
                  <a:moveTo>
                    <a:pt x="87" y="0"/>
                  </a:moveTo>
                  <a:cubicBezTo>
                    <a:pt x="85" y="0"/>
                    <a:pt x="83" y="0"/>
                    <a:pt x="81" y="1"/>
                  </a:cubicBezTo>
                  <a:cubicBezTo>
                    <a:pt x="59" y="6"/>
                    <a:pt x="45" y="26"/>
                    <a:pt x="51" y="48"/>
                  </a:cubicBezTo>
                  <a:cubicBezTo>
                    <a:pt x="56" y="104"/>
                    <a:pt x="70" y="271"/>
                    <a:pt x="15" y="341"/>
                  </a:cubicBezTo>
                  <a:cubicBezTo>
                    <a:pt x="1" y="358"/>
                    <a:pt x="3" y="383"/>
                    <a:pt x="23" y="397"/>
                  </a:cubicBezTo>
                  <a:cubicBezTo>
                    <a:pt x="28" y="402"/>
                    <a:pt x="37" y="405"/>
                    <a:pt x="45" y="405"/>
                  </a:cubicBezTo>
                  <a:cubicBezTo>
                    <a:pt x="59" y="405"/>
                    <a:pt x="70" y="402"/>
                    <a:pt x="76" y="388"/>
                  </a:cubicBezTo>
                  <a:cubicBezTo>
                    <a:pt x="165" y="277"/>
                    <a:pt x="129" y="56"/>
                    <a:pt x="126" y="34"/>
                  </a:cubicBezTo>
                  <a:cubicBezTo>
                    <a:pt x="124" y="14"/>
                    <a:pt x="105" y="0"/>
                    <a:pt x="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16"/>
            <p:cNvSpPr/>
            <p:nvPr/>
          </p:nvSpPr>
          <p:spPr>
            <a:xfrm rot="-746283">
              <a:off x="6612817" y="1105769"/>
              <a:ext cx="7757" cy="19321"/>
            </a:xfrm>
            <a:custGeom>
              <a:avLst/>
              <a:gdLst/>
              <a:ahLst/>
              <a:cxnLst/>
              <a:rect l="l" t="t" r="r" b="b"/>
              <a:pathLst>
                <a:path w="163" h="406" extrusionOk="0">
                  <a:moveTo>
                    <a:pt x="84" y="0"/>
                  </a:moveTo>
                  <a:cubicBezTo>
                    <a:pt x="83" y="0"/>
                    <a:pt x="81" y="0"/>
                    <a:pt x="79" y="1"/>
                  </a:cubicBezTo>
                  <a:cubicBezTo>
                    <a:pt x="59" y="3"/>
                    <a:pt x="45" y="26"/>
                    <a:pt x="48" y="45"/>
                  </a:cubicBezTo>
                  <a:cubicBezTo>
                    <a:pt x="56" y="101"/>
                    <a:pt x="68" y="268"/>
                    <a:pt x="15" y="338"/>
                  </a:cubicBezTo>
                  <a:cubicBezTo>
                    <a:pt x="1" y="355"/>
                    <a:pt x="3" y="380"/>
                    <a:pt x="20" y="394"/>
                  </a:cubicBezTo>
                  <a:cubicBezTo>
                    <a:pt x="28" y="402"/>
                    <a:pt x="34" y="405"/>
                    <a:pt x="45" y="405"/>
                  </a:cubicBezTo>
                  <a:cubicBezTo>
                    <a:pt x="56" y="405"/>
                    <a:pt x="65" y="402"/>
                    <a:pt x="76" y="388"/>
                  </a:cubicBezTo>
                  <a:cubicBezTo>
                    <a:pt x="162" y="277"/>
                    <a:pt x="129" y="56"/>
                    <a:pt x="126" y="31"/>
                  </a:cubicBezTo>
                  <a:cubicBezTo>
                    <a:pt x="121" y="13"/>
                    <a:pt x="104" y="0"/>
                    <a:pt x="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16"/>
            <p:cNvSpPr/>
            <p:nvPr/>
          </p:nvSpPr>
          <p:spPr>
            <a:xfrm rot="-746283">
              <a:off x="6618198" y="1136356"/>
              <a:ext cx="7757" cy="19321"/>
            </a:xfrm>
            <a:custGeom>
              <a:avLst/>
              <a:gdLst/>
              <a:ahLst/>
              <a:cxnLst/>
              <a:rect l="l" t="t" r="r" b="b"/>
              <a:pathLst>
                <a:path w="163" h="406" extrusionOk="0">
                  <a:moveTo>
                    <a:pt x="89" y="0"/>
                  </a:moveTo>
                  <a:cubicBezTo>
                    <a:pt x="85" y="0"/>
                    <a:pt x="82" y="1"/>
                    <a:pt x="79" y="1"/>
                  </a:cubicBezTo>
                  <a:cubicBezTo>
                    <a:pt x="59" y="4"/>
                    <a:pt x="45" y="24"/>
                    <a:pt x="48" y="46"/>
                  </a:cubicBezTo>
                  <a:cubicBezTo>
                    <a:pt x="56" y="102"/>
                    <a:pt x="68" y="269"/>
                    <a:pt x="15" y="339"/>
                  </a:cubicBezTo>
                  <a:cubicBezTo>
                    <a:pt x="1" y="356"/>
                    <a:pt x="3" y="381"/>
                    <a:pt x="20" y="395"/>
                  </a:cubicBezTo>
                  <a:cubicBezTo>
                    <a:pt x="29" y="400"/>
                    <a:pt x="34" y="406"/>
                    <a:pt x="45" y="406"/>
                  </a:cubicBezTo>
                  <a:cubicBezTo>
                    <a:pt x="56" y="406"/>
                    <a:pt x="70" y="400"/>
                    <a:pt x="76" y="386"/>
                  </a:cubicBezTo>
                  <a:cubicBezTo>
                    <a:pt x="163" y="275"/>
                    <a:pt x="129" y="57"/>
                    <a:pt x="126" y="32"/>
                  </a:cubicBezTo>
                  <a:cubicBezTo>
                    <a:pt x="121" y="13"/>
                    <a:pt x="107" y="0"/>
                    <a:pt x="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16"/>
            <p:cNvSpPr/>
            <p:nvPr/>
          </p:nvSpPr>
          <p:spPr>
            <a:xfrm rot="-746283">
              <a:off x="6603670" y="1135223"/>
              <a:ext cx="7757" cy="19321"/>
            </a:xfrm>
            <a:custGeom>
              <a:avLst/>
              <a:gdLst/>
              <a:ahLst/>
              <a:cxnLst/>
              <a:rect l="l" t="t" r="r" b="b"/>
              <a:pathLst>
                <a:path w="163" h="406" extrusionOk="0">
                  <a:moveTo>
                    <a:pt x="85" y="1"/>
                  </a:moveTo>
                  <a:cubicBezTo>
                    <a:pt x="83" y="1"/>
                    <a:pt x="81" y="1"/>
                    <a:pt x="79" y="1"/>
                  </a:cubicBezTo>
                  <a:cubicBezTo>
                    <a:pt x="59" y="7"/>
                    <a:pt x="45" y="26"/>
                    <a:pt x="48" y="49"/>
                  </a:cubicBezTo>
                  <a:cubicBezTo>
                    <a:pt x="57" y="104"/>
                    <a:pt x="68" y="272"/>
                    <a:pt x="12" y="342"/>
                  </a:cubicBezTo>
                  <a:cubicBezTo>
                    <a:pt x="1" y="358"/>
                    <a:pt x="4" y="383"/>
                    <a:pt x="20" y="397"/>
                  </a:cubicBezTo>
                  <a:cubicBezTo>
                    <a:pt x="29" y="403"/>
                    <a:pt x="34" y="406"/>
                    <a:pt x="45" y="406"/>
                  </a:cubicBezTo>
                  <a:cubicBezTo>
                    <a:pt x="57" y="406"/>
                    <a:pt x="71" y="400"/>
                    <a:pt x="76" y="389"/>
                  </a:cubicBezTo>
                  <a:cubicBezTo>
                    <a:pt x="163" y="277"/>
                    <a:pt x="129" y="57"/>
                    <a:pt x="126" y="35"/>
                  </a:cubicBezTo>
                  <a:cubicBezTo>
                    <a:pt x="121" y="14"/>
                    <a:pt x="104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16"/>
            <p:cNvSpPr/>
            <p:nvPr/>
          </p:nvSpPr>
          <p:spPr>
            <a:xfrm rot="-746283">
              <a:off x="6610548" y="1162009"/>
              <a:ext cx="7852" cy="19274"/>
            </a:xfrm>
            <a:custGeom>
              <a:avLst/>
              <a:gdLst/>
              <a:ahLst/>
              <a:cxnLst/>
              <a:rect l="l" t="t" r="r" b="b"/>
              <a:pathLst>
                <a:path w="165" h="405" extrusionOk="0">
                  <a:moveTo>
                    <a:pt x="86" y="0"/>
                  </a:moveTo>
                  <a:cubicBezTo>
                    <a:pt x="85" y="0"/>
                    <a:pt x="83" y="0"/>
                    <a:pt x="81" y="0"/>
                  </a:cubicBezTo>
                  <a:cubicBezTo>
                    <a:pt x="59" y="3"/>
                    <a:pt x="45" y="26"/>
                    <a:pt x="51" y="45"/>
                  </a:cubicBezTo>
                  <a:cubicBezTo>
                    <a:pt x="56" y="101"/>
                    <a:pt x="70" y="268"/>
                    <a:pt x="14" y="338"/>
                  </a:cubicBezTo>
                  <a:cubicBezTo>
                    <a:pt x="0" y="355"/>
                    <a:pt x="3" y="380"/>
                    <a:pt x="23" y="394"/>
                  </a:cubicBezTo>
                  <a:cubicBezTo>
                    <a:pt x="28" y="402"/>
                    <a:pt x="37" y="405"/>
                    <a:pt x="45" y="405"/>
                  </a:cubicBezTo>
                  <a:cubicBezTo>
                    <a:pt x="56" y="405"/>
                    <a:pt x="67" y="397"/>
                    <a:pt x="78" y="388"/>
                  </a:cubicBezTo>
                  <a:cubicBezTo>
                    <a:pt x="165" y="277"/>
                    <a:pt x="129" y="56"/>
                    <a:pt x="126" y="31"/>
                  </a:cubicBezTo>
                  <a:cubicBezTo>
                    <a:pt x="123" y="13"/>
                    <a:pt x="104" y="0"/>
                    <a:pt x="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16"/>
            <p:cNvSpPr/>
            <p:nvPr/>
          </p:nvSpPr>
          <p:spPr>
            <a:xfrm rot="-746283">
              <a:off x="6750406" y="1068052"/>
              <a:ext cx="7852" cy="19321"/>
            </a:xfrm>
            <a:custGeom>
              <a:avLst/>
              <a:gdLst/>
              <a:ahLst/>
              <a:cxnLst/>
              <a:rect l="l" t="t" r="r" b="b"/>
              <a:pathLst>
                <a:path w="165" h="406" extrusionOk="0">
                  <a:moveTo>
                    <a:pt x="87" y="1"/>
                  </a:moveTo>
                  <a:cubicBezTo>
                    <a:pt x="85" y="1"/>
                    <a:pt x="83" y="1"/>
                    <a:pt x="81" y="1"/>
                  </a:cubicBezTo>
                  <a:cubicBezTo>
                    <a:pt x="61" y="4"/>
                    <a:pt x="47" y="26"/>
                    <a:pt x="50" y="46"/>
                  </a:cubicBezTo>
                  <a:cubicBezTo>
                    <a:pt x="56" y="101"/>
                    <a:pt x="70" y="269"/>
                    <a:pt x="14" y="339"/>
                  </a:cubicBezTo>
                  <a:cubicBezTo>
                    <a:pt x="0" y="358"/>
                    <a:pt x="6" y="380"/>
                    <a:pt x="22" y="394"/>
                  </a:cubicBezTo>
                  <a:cubicBezTo>
                    <a:pt x="28" y="403"/>
                    <a:pt x="36" y="406"/>
                    <a:pt x="45" y="406"/>
                  </a:cubicBezTo>
                  <a:cubicBezTo>
                    <a:pt x="61" y="406"/>
                    <a:pt x="70" y="400"/>
                    <a:pt x="78" y="389"/>
                  </a:cubicBezTo>
                  <a:cubicBezTo>
                    <a:pt x="165" y="277"/>
                    <a:pt x="131" y="57"/>
                    <a:pt x="126" y="32"/>
                  </a:cubicBezTo>
                  <a:cubicBezTo>
                    <a:pt x="12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16"/>
            <p:cNvSpPr/>
            <p:nvPr/>
          </p:nvSpPr>
          <p:spPr>
            <a:xfrm rot="-746283">
              <a:off x="6753619" y="1041526"/>
              <a:ext cx="7757" cy="19321"/>
            </a:xfrm>
            <a:custGeom>
              <a:avLst/>
              <a:gdLst/>
              <a:ahLst/>
              <a:cxnLst/>
              <a:rect l="l" t="t" r="r" b="b"/>
              <a:pathLst>
                <a:path w="163" h="406" extrusionOk="0">
                  <a:moveTo>
                    <a:pt x="85" y="1"/>
                  </a:moveTo>
                  <a:cubicBezTo>
                    <a:pt x="83" y="1"/>
                    <a:pt x="81" y="1"/>
                    <a:pt x="79" y="1"/>
                  </a:cubicBezTo>
                  <a:cubicBezTo>
                    <a:pt x="60" y="4"/>
                    <a:pt x="46" y="26"/>
                    <a:pt x="48" y="46"/>
                  </a:cubicBezTo>
                  <a:cubicBezTo>
                    <a:pt x="57" y="101"/>
                    <a:pt x="71" y="269"/>
                    <a:pt x="15" y="339"/>
                  </a:cubicBezTo>
                  <a:cubicBezTo>
                    <a:pt x="1" y="358"/>
                    <a:pt x="4" y="380"/>
                    <a:pt x="20" y="394"/>
                  </a:cubicBezTo>
                  <a:cubicBezTo>
                    <a:pt x="29" y="403"/>
                    <a:pt x="34" y="405"/>
                    <a:pt x="46" y="405"/>
                  </a:cubicBezTo>
                  <a:cubicBezTo>
                    <a:pt x="60" y="405"/>
                    <a:pt x="68" y="403"/>
                    <a:pt x="76" y="389"/>
                  </a:cubicBezTo>
                  <a:cubicBezTo>
                    <a:pt x="163" y="277"/>
                    <a:pt x="129" y="57"/>
                    <a:pt x="126" y="32"/>
                  </a:cubicBezTo>
                  <a:cubicBezTo>
                    <a:pt x="121" y="14"/>
                    <a:pt x="105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16"/>
            <p:cNvSpPr/>
            <p:nvPr/>
          </p:nvSpPr>
          <p:spPr>
            <a:xfrm rot="-746283">
              <a:off x="6764682" y="1069339"/>
              <a:ext cx="7852" cy="19369"/>
            </a:xfrm>
            <a:custGeom>
              <a:avLst/>
              <a:gdLst/>
              <a:ahLst/>
              <a:cxnLst/>
              <a:rect l="l" t="t" r="r" b="b"/>
              <a:pathLst>
                <a:path w="165" h="407" extrusionOk="0">
                  <a:moveTo>
                    <a:pt x="90" y="1"/>
                  </a:moveTo>
                  <a:cubicBezTo>
                    <a:pt x="87" y="1"/>
                    <a:pt x="84" y="1"/>
                    <a:pt x="81" y="2"/>
                  </a:cubicBezTo>
                  <a:cubicBezTo>
                    <a:pt x="59" y="5"/>
                    <a:pt x="45" y="24"/>
                    <a:pt x="48" y="47"/>
                  </a:cubicBezTo>
                  <a:cubicBezTo>
                    <a:pt x="56" y="102"/>
                    <a:pt x="70" y="270"/>
                    <a:pt x="14" y="340"/>
                  </a:cubicBezTo>
                  <a:cubicBezTo>
                    <a:pt x="0" y="356"/>
                    <a:pt x="3" y="381"/>
                    <a:pt x="20" y="395"/>
                  </a:cubicBezTo>
                  <a:cubicBezTo>
                    <a:pt x="28" y="401"/>
                    <a:pt x="34" y="407"/>
                    <a:pt x="45" y="407"/>
                  </a:cubicBezTo>
                  <a:cubicBezTo>
                    <a:pt x="56" y="407"/>
                    <a:pt x="70" y="401"/>
                    <a:pt x="76" y="387"/>
                  </a:cubicBezTo>
                  <a:cubicBezTo>
                    <a:pt x="165" y="275"/>
                    <a:pt x="129" y="58"/>
                    <a:pt x="126" y="33"/>
                  </a:cubicBezTo>
                  <a:cubicBezTo>
                    <a:pt x="124" y="14"/>
                    <a:pt x="107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16"/>
            <p:cNvSpPr/>
            <p:nvPr/>
          </p:nvSpPr>
          <p:spPr>
            <a:xfrm rot="-746283">
              <a:off x="6770048" y="1099875"/>
              <a:ext cx="7900" cy="19321"/>
            </a:xfrm>
            <a:custGeom>
              <a:avLst/>
              <a:gdLst/>
              <a:ahLst/>
              <a:cxnLst/>
              <a:rect l="l" t="t" r="r" b="b"/>
              <a:pathLst>
                <a:path w="166" h="406" extrusionOk="0">
                  <a:moveTo>
                    <a:pt x="86" y="1"/>
                  </a:moveTo>
                  <a:cubicBezTo>
                    <a:pt x="85" y="1"/>
                    <a:pt x="83" y="1"/>
                    <a:pt x="81" y="1"/>
                  </a:cubicBezTo>
                  <a:cubicBezTo>
                    <a:pt x="59" y="7"/>
                    <a:pt x="45" y="26"/>
                    <a:pt x="48" y="49"/>
                  </a:cubicBezTo>
                  <a:cubicBezTo>
                    <a:pt x="56" y="104"/>
                    <a:pt x="70" y="272"/>
                    <a:pt x="14" y="341"/>
                  </a:cubicBezTo>
                  <a:cubicBezTo>
                    <a:pt x="0" y="358"/>
                    <a:pt x="3" y="383"/>
                    <a:pt x="20" y="397"/>
                  </a:cubicBezTo>
                  <a:cubicBezTo>
                    <a:pt x="28" y="403"/>
                    <a:pt x="34" y="406"/>
                    <a:pt x="45" y="406"/>
                  </a:cubicBezTo>
                  <a:cubicBezTo>
                    <a:pt x="59" y="406"/>
                    <a:pt x="70" y="403"/>
                    <a:pt x="76" y="389"/>
                  </a:cubicBezTo>
                  <a:cubicBezTo>
                    <a:pt x="165" y="277"/>
                    <a:pt x="129" y="57"/>
                    <a:pt x="126" y="35"/>
                  </a:cubicBezTo>
                  <a:cubicBezTo>
                    <a:pt x="123" y="14"/>
                    <a:pt x="105" y="1"/>
                    <a:pt x="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16"/>
            <p:cNvSpPr/>
            <p:nvPr/>
          </p:nvSpPr>
          <p:spPr>
            <a:xfrm rot="-746283">
              <a:off x="6755690" y="1098856"/>
              <a:ext cx="7852" cy="19321"/>
            </a:xfrm>
            <a:custGeom>
              <a:avLst/>
              <a:gdLst/>
              <a:ahLst/>
              <a:cxnLst/>
              <a:rect l="l" t="t" r="r" b="b"/>
              <a:pathLst>
                <a:path w="165" h="406" extrusionOk="0">
                  <a:moveTo>
                    <a:pt x="86" y="0"/>
                  </a:moveTo>
                  <a:cubicBezTo>
                    <a:pt x="85" y="0"/>
                    <a:pt x="83" y="0"/>
                    <a:pt x="81" y="1"/>
                  </a:cubicBezTo>
                  <a:cubicBezTo>
                    <a:pt x="59" y="3"/>
                    <a:pt x="45" y="26"/>
                    <a:pt x="51" y="45"/>
                  </a:cubicBezTo>
                  <a:cubicBezTo>
                    <a:pt x="56" y="101"/>
                    <a:pt x="70" y="268"/>
                    <a:pt x="14" y="338"/>
                  </a:cubicBezTo>
                  <a:cubicBezTo>
                    <a:pt x="0" y="358"/>
                    <a:pt x="3" y="380"/>
                    <a:pt x="23" y="394"/>
                  </a:cubicBezTo>
                  <a:cubicBezTo>
                    <a:pt x="28" y="402"/>
                    <a:pt x="37" y="405"/>
                    <a:pt x="45" y="405"/>
                  </a:cubicBezTo>
                  <a:cubicBezTo>
                    <a:pt x="56" y="405"/>
                    <a:pt x="70" y="402"/>
                    <a:pt x="78" y="388"/>
                  </a:cubicBezTo>
                  <a:cubicBezTo>
                    <a:pt x="165" y="277"/>
                    <a:pt x="129" y="56"/>
                    <a:pt x="126" y="31"/>
                  </a:cubicBezTo>
                  <a:cubicBezTo>
                    <a:pt x="123" y="13"/>
                    <a:pt x="104" y="0"/>
                    <a:pt x="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16"/>
            <p:cNvSpPr/>
            <p:nvPr/>
          </p:nvSpPr>
          <p:spPr>
            <a:xfrm rot="-746283">
              <a:off x="6762689" y="1125734"/>
              <a:ext cx="7757" cy="19321"/>
            </a:xfrm>
            <a:custGeom>
              <a:avLst/>
              <a:gdLst/>
              <a:ahLst/>
              <a:cxnLst/>
              <a:rect l="l" t="t" r="r" b="b"/>
              <a:pathLst>
                <a:path w="163" h="406" extrusionOk="0">
                  <a:moveTo>
                    <a:pt x="84" y="0"/>
                  </a:moveTo>
                  <a:cubicBezTo>
                    <a:pt x="83" y="0"/>
                    <a:pt x="81" y="0"/>
                    <a:pt x="79" y="1"/>
                  </a:cubicBezTo>
                  <a:cubicBezTo>
                    <a:pt x="59" y="3"/>
                    <a:pt x="45" y="26"/>
                    <a:pt x="48" y="45"/>
                  </a:cubicBezTo>
                  <a:cubicBezTo>
                    <a:pt x="56" y="101"/>
                    <a:pt x="70" y="268"/>
                    <a:pt x="15" y="338"/>
                  </a:cubicBezTo>
                  <a:cubicBezTo>
                    <a:pt x="1" y="355"/>
                    <a:pt x="3" y="380"/>
                    <a:pt x="20" y="394"/>
                  </a:cubicBezTo>
                  <a:cubicBezTo>
                    <a:pt x="29" y="402"/>
                    <a:pt x="34" y="405"/>
                    <a:pt x="45" y="405"/>
                  </a:cubicBezTo>
                  <a:cubicBezTo>
                    <a:pt x="54" y="405"/>
                    <a:pt x="65" y="397"/>
                    <a:pt x="76" y="388"/>
                  </a:cubicBezTo>
                  <a:cubicBezTo>
                    <a:pt x="162" y="277"/>
                    <a:pt x="129" y="56"/>
                    <a:pt x="126" y="31"/>
                  </a:cubicBezTo>
                  <a:cubicBezTo>
                    <a:pt x="121" y="13"/>
                    <a:pt x="104" y="0"/>
                    <a:pt x="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16"/>
            <p:cNvSpPr/>
            <p:nvPr/>
          </p:nvSpPr>
          <p:spPr>
            <a:xfrm rot="-746283">
              <a:off x="6514292" y="811587"/>
              <a:ext cx="78380" cy="49065"/>
            </a:xfrm>
            <a:custGeom>
              <a:avLst/>
              <a:gdLst/>
              <a:ahLst/>
              <a:cxnLst/>
              <a:rect l="l" t="t" r="r" b="b"/>
              <a:pathLst>
                <a:path w="1647" h="1031" extrusionOk="0">
                  <a:moveTo>
                    <a:pt x="1547" y="0"/>
                  </a:moveTo>
                  <a:cubicBezTo>
                    <a:pt x="1546" y="0"/>
                    <a:pt x="1544" y="0"/>
                    <a:pt x="1543" y="1"/>
                  </a:cubicBezTo>
                  <a:cubicBezTo>
                    <a:pt x="1520" y="3"/>
                    <a:pt x="1504" y="26"/>
                    <a:pt x="1507" y="45"/>
                  </a:cubicBezTo>
                  <a:cubicBezTo>
                    <a:pt x="1507" y="48"/>
                    <a:pt x="1562" y="492"/>
                    <a:pt x="1353" y="754"/>
                  </a:cubicBezTo>
                  <a:cubicBezTo>
                    <a:pt x="1267" y="865"/>
                    <a:pt x="1141" y="927"/>
                    <a:pt x="988" y="946"/>
                  </a:cubicBezTo>
                  <a:cubicBezTo>
                    <a:pt x="966" y="949"/>
                    <a:pt x="945" y="950"/>
                    <a:pt x="924" y="950"/>
                  </a:cubicBezTo>
                  <a:cubicBezTo>
                    <a:pt x="342" y="950"/>
                    <a:pt x="86" y="67"/>
                    <a:pt x="84" y="56"/>
                  </a:cubicBezTo>
                  <a:cubicBezTo>
                    <a:pt x="79" y="40"/>
                    <a:pt x="63" y="26"/>
                    <a:pt x="47" y="26"/>
                  </a:cubicBezTo>
                  <a:cubicBezTo>
                    <a:pt x="43" y="26"/>
                    <a:pt x="40" y="27"/>
                    <a:pt x="36" y="29"/>
                  </a:cubicBezTo>
                  <a:cubicBezTo>
                    <a:pt x="14" y="37"/>
                    <a:pt x="0" y="56"/>
                    <a:pt x="8" y="79"/>
                  </a:cubicBezTo>
                  <a:cubicBezTo>
                    <a:pt x="17" y="115"/>
                    <a:pt x="279" y="1030"/>
                    <a:pt x="921" y="1030"/>
                  </a:cubicBezTo>
                  <a:cubicBezTo>
                    <a:pt x="943" y="1030"/>
                    <a:pt x="965" y="1030"/>
                    <a:pt x="1002" y="1022"/>
                  </a:cubicBezTo>
                  <a:cubicBezTo>
                    <a:pt x="1180" y="1005"/>
                    <a:pt x="1320" y="932"/>
                    <a:pt x="1420" y="804"/>
                  </a:cubicBezTo>
                  <a:cubicBezTo>
                    <a:pt x="1646" y="514"/>
                    <a:pt x="1590" y="56"/>
                    <a:pt x="1587" y="37"/>
                  </a:cubicBezTo>
                  <a:cubicBezTo>
                    <a:pt x="1585" y="16"/>
                    <a:pt x="1565" y="0"/>
                    <a:pt x="15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16"/>
            <p:cNvSpPr/>
            <p:nvPr/>
          </p:nvSpPr>
          <p:spPr>
            <a:xfrm rot="-746283">
              <a:off x="6463857" y="590213"/>
              <a:ext cx="180078" cy="167896"/>
            </a:xfrm>
            <a:custGeom>
              <a:avLst/>
              <a:gdLst/>
              <a:ahLst/>
              <a:cxnLst/>
              <a:rect l="l" t="t" r="r" b="b"/>
              <a:pathLst>
                <a:path w="3784" h="3528" extrusionOk="0">
                  <a:moveTo>
                    <a:pt x="2324" y="0"/>
                  </a:moveTo>
                  <a:cubicBezTo>
                    <a:pt x="1763" y="0"/>
                    <a:pt x="168" y="1170"/>
                    <a:pt x="168" y="1170"/>
                  </a:cubicBezTo>
                  <a:cubicBezTo>
                    <a:pt x="1" y="1335"/>
                    <a:pt x="690" y="3167"/>
                    <a:pt x="1038" y="3396"/>
                  </a:cubicBezTo>
                  <a:cubicBezTo>
                    <a:pt x="1184" y="3492"/>
                    <a:pt x="1528" y="3528"/>
                    <a:pt x="1888" y="3528"/>
                  </a:cubicBezTo>
                  <a:cubicBezTo>
                    <a:pt x="2375" y="3528"/>
                    <a:pt x="2890" y="3462"/>
                    <a:pt x="2980" y="3393"/>
                  </a:cubicBezTo>
                  <a:cubicBezTo>
                    <a:pt x="3784" y="2757"/>
                    <a:pt x="2852" y="219"/>
                    <a:pt x="2431" y="21"/>
                  </a:cubicBezTo>
                  <a:cubicBezTo>
                    <a:pt x="2401" y="7"/>
                    <a:pt x="2365" y="0"/>
                    <a:pt x="2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16"/>
            <p:cNvSpPr/>
            <p:nvPr/>
          </p:nvSpPr>
          <p:spPr>
            <a:xfrm rot="-746283">
              <a:off x="6535238" y="665507"/>
              <a:ext cx="22082" cy="28221"/>
            </a:xfrm>
            <a:custGeom>
              <a:avLst/>
              <a:gdLst/>
              <a:ahLst/>
              <a:cxnLst/>
              <a:rect l="l" t="t" r="r" b="b"/>
              <a:pathLst>
                <a:path w="464" h="593" extrusionOk="0">
                  <a:moveTo>
                    <a:pt x="282" y="0"/>
                  </a:moveTo>
                  <a:cubicBezTo>
                    <a:pt x="279" y="0"/>
                    <a:pt x="275" y="1"/>
                    <a:pt x="271" y="2"/>
                  </a:cubicBezTo>
                  <a:cubicBezTo>
                    <a:pt x="251" y="10"/>
                    <a:pt x="240" y="29"/>
                    <a:pt x="246" y="52"/>
                  </a:cubicBezTo>
                  <a:cubicBezTo>
                    <a:pt x="299" y="211"/>
                    <a:pt x="352" y="398"/>
                    <a:pt x="363" y="484"/>
                  </a:cubicBezTo>
                  <a:cubicBezTo>
                    <a:pt x="299" y="417"/>
                    <a:pt x="182" y="250"/>
                    <a:pt x="84" y="99"/>
                  </a:cubicBezTo>
                  <a:cubicBezTo>
                    <a:pt x="75" y="86"/>
                    <a:pt x="61" y="78"/>
                    <a:pt x="47" y="78"/>
                  </a:cubicBezTo>
                  <a:cubicBezTo>
                    <a:pt x="41" y="78"/>
                    <a:pt x="34" y="80"/>
                    <a:pt x="28" y="85"/>
                  </a:cubicBezTo>
                  <a:cubicBezTo>
                    <a:pt x="6" y="99"/>
                    <a:pt x="0" y="124"/>
                    <a:pt x="14" y="141"/>
                  </a:cubicBezTo>
                  <a:cubicBezTo>
                    <a:pt x="279" y="554"/>
                    <a:pt x="355" y="587"/>
                    <a:pt x="385" y="587"/>
                  </a:cubicBezTo>
                  <a:cubicBezTo>
                    <a:pt x="391" y="587"/>
                    <a:pt x="394" y="587"/>
                    <a:pt x="396" y="593"/>
                  </a:cubicBezTo>
                  <a:cubicBezTo>
                    <a:pt x="419" y="587"/>
                    <a:pt x="433" y="573"/>
                    <a:pt x="438" y="554"/>
                  </a:cubicBezTo>
                  <a:cubicBezTo>
                    <a:pt x="463" y="456"/>
                    <a:pt x="343" y="96"/>
                    <a:pt x="321" y="27"/>
                  </a:cubicBezTo>
                  <a:cubicBezTo>
                    <a:pt x="314" y="11"/>
                    <a:pt x="300" y="0"/>
                    <a:pt x="2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16"/>
            <p:cNvSpPr/>
            <p:nvPr/>
          </p:nvSpPr>
          <p:spPr>
            <a:xfrm rot="-746283">
              <a:off x="6584006" y="642708"/>
              <a:ext cx="22129" cy="28173"/>
            </a:xfrm>
            <a:custGeom>
              <a:avLst/>
              <a:gdLst/>
              <a:ahLst/>
              <a:cxnLst/>
              <a:rect l="l" t="t" r="r" b="b"/>
              <a:pathLst>
                <a:path w="465" h="592" extrusionOk="0">
                  <a:moveTo>
                    <a:pt x="286" y="0"/>
                  </a:moveTo>
                  <a:cubicBezTo>
                    <a:pt x="282" y="0"/>
                    <a:pt x="277" y="1"/>
                    <a:pt x="272" y="3"/>
                  </a:cubicBezTo>
                  <a:cubicBezTo>
                    <a:pt x="252" y="9"/>
                    <a:pt x="241" y="31"/>
                    <a:pt x="249" y="50"/>
                  </a:cubicBezTo>
                  <a:cubicBezTo>
                    <a:pt x="299" y="207"/>
                    <a:pt x="352" y="396"/>
                    <a:pt x="364" y="483"/>
                  </a:cubicBezTo>
                  <a:cubicBezTo>
                    <a:pt x="299" y="416"/>
                    <a:pt x="182" y="249"/>
                    <a:pt x="85" y="101"/>
                  </a:cubicBezTo>
                  <a:cubicBezTo>
                    <a:pt x="76" y="87"/>
                    <a:pt x="63" y="79"/>
                    <a:pt x="50" y="79"/>
                  </a:cubicBezTo>
                  <a:cubicBezTo>
                    <a:pt x="42" y="79"/>
                    <a:pt x="35" y="82"/>
                    <a:pt x="29" y="87"/>
                  </a:cubicBezTo>
                  <a:cubicBezTo>
                    <a:pt x="7" y="101"/>
                    <a:pt x="1" y="123"/>
                    <a:pt x="15" y="143"/>
                  </a:cubicBezTo>
                  <a:cubicBezTo>
                    <a:pt x="280" y="553"/>
                    <a:pt x="355" y="589"/>
                    <a:pt x="389" y="589"/>
                  </a:cubicBezTo>
                  <a:cubicBezTo>
                    <a:pt x="392" y="589"/>
                    <a:pt x="394" y="589"/>
                    <a:pt x="397" y="592"/>
                  </a:cubicBezTo>
                  <a:cubicBezTo>
                    <a:pt x="419" y="589"/>
                    <a:pt x="433" y="572"/>
                    <a:pt x="439" y="553"/>
                  </a:cubicBezTo>
                  <a:cubicBezTo>
                    <a:pt x="464" y="455"/>
                    <a:pt x="347" y="95"/>
                    <a:pt x="322" y="25"/>
                  </a:cubicBezTo>
                  <a:cubicBezTo>
                    <a:pt x="315" y="10"/>
                    <a:pt x="302" y="0"/>
                    <a:pt x="2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16"/>
            <p:cNvSpPr/>
            <p:nvPr/>
          </p:nvSpPr>
          <p:spPr>
            <a:xfrm rot="-746283">
              <a:off x="6473237" y="703773"/>
              <a:ext cx="50873" cy="43449"/>
            </a:xfrm>
            <a:custGeom>
              <a:avLst/>
              <a:gdLst/>
              <a:ahLst/>
              <a:cxnLst/>
              <a:rect l="l" t="t" r="r" b="b"/>
              <a:pathLst>
                <a:path w="1069" h="913" extrusionOk="0">
                  <a:moveTo>
                    <a:pt x="369" y="1"/>
                  </a:moveTo>
                  <a:cubicBezTo>
                    <a:pt x="319" y="1"/>
                    <a:pt x="271" y="14"/>
                    <a:pt x="232" y="46"/>
                  </a:cubicBezTo>
                  <a:cubicBezTo>
                    <a:pt x="1" y="234"/>
                    <a:pt x="159" y="913"/>
                    <a:pt x="476" y="913"/>
                  </a:cubicBezTo>
                  <a:cubicBezTo>
                    <a:pt x="485" y="913"/>
                    <a:pt x="494" y="912"/>
                    <a:pt x="502" y="911"/>
                  </a:cubicBezTo>
                  <a:cubicBezTo>
                    <a:pt x="832" y="869"/>
                    <a:pt x="1069" y="521"/>
                    <a:pt x="974" y="334"/>
                  </a:cubicBezTo>
                  <a:cubicBezTo>
                    <a:pt x="974" y="334"/>
                    <a:pt x="624" y="1"/>
                    <a:pt x="3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16"/>
            <p:cNvSpPr/>
            <p:nvPr/>
          </p:nvSpPr>
          <p:spPr>
            <a:xfrm rot="-746283">
              <a:off x="6490467" y="711480"/>
              <a:ext cx="19940" cy="23700"/>
            </a:xfrm>
            <a:custGeom>
              <a:avLst/>
              <a:gdLst/>
              <a:ahLst/>
              <a:cxnLst/>
              <a:rect l="l" t="t" r="r" b="b"/>
              <a:pathLst>
                <a:path w="419" h="498" extrusionOk="0">
                  <a:moveTo>
                    <a:pt x="139" y="1"/>
                  </a:moveTo>
                  <a:cubicBezTo>
                    <a:pt x="130" y="1"/>
                    <a:pt x="121" y="2"/>
                    <a:pt x="112" y="4"/>
                  </a:cubicBezTo>
                  <a:cubicBezTo>
                    <a:pt x="51" y="15"/>
                    <a:pt x="17" y="60"/>
                    <a:pt x="6" y="88"/>
                  </a:cubicBezTo>
                  <a:cubicBezTo>
                    <a:pt x="0" y="110"/>
                    <a:pt x="6" y="129"/>
                    <a:pt x="28" y="141"/>
                  </a:cubicBezTo>
                  <a:cubicBezTo>
                    <a:pt x="33" y="143"/>
                    <a:pt x="39" y="144"/>
                    <a:pt x="44" y="144"/>
                  </a:cubicBezTo>
                  <a:cubicBezTo>
                    <a:pt x="58" y="144"/>
                    <a:pt x="72" y="135"/>
                    <a:pt x="78" y="121"/>
                  </a:cubicBezTo>
                  <a:cubicBezTo>
                    <a:pt x="78" y="121"/>
                    <a:pt x="92" y="88"/>
                    <a:pt x="126" y="82"/>
                  </a:cubicBezTo>
                  <a:cubicBezTo>
                    <a:pt x="129" y="81"/>
                    <a:pt x="133" y="80"/>
                    <a:pt x="137" y="80"/>
                  </a:cubicBezTo>
                  <a:cubicBezTo>
                    <a:pt x="164" y="80"/>
                    <a:pt x="205" y="102"/>
                    <a:pt x="246" y="143"/>
                  </a:cubicBezTo>
                  <a:cubicBezTo>
                    <a:pt x="296" y="194"/>
                    <a:pt x="313" y="247"/>
                    <a:pt x="296" y="302"/>
                  </a:cubicBezTo>
                  <a:cubicBezTo>
                    <a:pt x="279" y="366"/>
                    <a:pt x="218" y="414"/>
                    <a:pt x="210" y="417"/>
                  </a:cubicBezTo>
                  <a:cubicBezTo>
                    <a:pt x="208" y="417"/>
                    <a:pt x="206" y="416"/>
                    <a:pt x="205" y="416"/>
                  </a:cubicBezTo>
                  <a:cubicBezTo>
                    <a:pt x="184" y="416"/>
                    <a:pt x="167" y="432"/>
                    <a:pt x="162" y="450"/>
                  </a:cubicBezTo>
                  <a:cubicBezTo>
                    <a:pt x="159" y="473"/>
                    <a:pt x="176" y="492"/>
                    <a:pt x="198" y="498"/>
                  </a:cubicBezTo>
                  <a:lnTo>
                    <a:pt x="204" y="498"/>
                  </a:lnTo>
                  <a:cubicBezTo>
                    <a:pt x="257" y="498"/>
                    <a:pt x="324" y="431"/>
                    <a:pt x="360" y="364"/>
                  </a:cubicBezTo>
                  <a:cubicBezTo>
                    <a:pt x="385" y="308"/>
                    <a:pt x="419" y="199"/>
                    <a:pt x="307" y="88"/>
                  </a:cubicBezTo>
                  <a:cubicBezTo>
                    <a:pt x="248" y="33"/>
                    <a:pt x="191" y="1"/>
                    <a:pt x="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16"/>
            <p:cNvSpPr/>
            <p:nvPr/>
          </p:nvSpPr>
          <p:spPr>
            <a:xfrm rot="-746283">
              <a:off x="6575056" y="700405"/>
              <a:ext cx="28839" cy="26650"/>
            </a:xfrm>
            <a:custGeom>
              <a:avLst/>
              <a:gdLst/>
              <a:ahLst/>
              <a:cxnLst/>
              <a:rect l="l" t="t" r="r" b="b"/>
              <a:pathLst>
                <a:path w="606" h="560" extrusionOk="0">
                  <a:moveTo>
                    <a:pt x="498" y="1"/>
                  </a:moveTo>
                  <a:cubicBezTo>
                    <a:pt x="495" y="1"/>
                    <a:pt x="492" y="1"/>
                    <a:pt x="489" y="2"/>
                  </a:cubicBezTo>
                  <a:cubicBezTo>
                    <a:pt x="466" y="5"/>
                    <a:pt x="455" y="24"/>
                    <a:pt x="458" y="46"/>
                  </a:cubicBezTo>
                  <a:cubicBezTo>
                    <a:pt x="491" y="225"/>
                    <a:pt x="514" y="437"/>
                    <a:pt x="491" y="479"/>
                  </a:cubicBezTo>
                  <a:cubicBezTo>
                    <a:pt x="436" y="476"/>
                    <a:pt x="235" y="337"/>
                    <a:pt x="70" y="203"/>
                  </a:cubicBezTo>
                  <a:cubicBezTo>
                    <a:pt x="63" y="197"/>
                    <a:pt x="55" y="194"/>
                    <a:pt x="46" y="194"/>
                  </a:cubicBezTo>
                  <a:cubicBezTo>
                    <a:pt x="34" y="194"/>
                    <a:pt x="22" y="200"/>
                    <a:pt x="14" y="211"/>
                  </a:cubicBezTo>
                  <a:cubicBezTo>
                    <a:pt x="0" y="228"/>
                    <a:pt x="3" y="250"/>
                    <a:pt x="23" y="267"/>
                  </a:cubicBezTo>
                  <a:cubicBezTo>
                    <a:pt x="330" y="512"/>
                    <a:pt x="450" y="560"/>
                    <a:pt x="503" y="560"/>
                  </a:cubicBezTo>
                  <a:cubicBezTo>
                    <a:pt x="525" y="560"/>
                    <a:pt x="539" y="551"/>
                    <a:pt x="536" y="546"/>
                  </a:cubicBezTo>
                  <a:cubicBezTo>
                    <a:pt x="606" y="490"/>
                    <a:pt x="567" y="200"/>
                    <a:pt x="533" y="32"/>
                  </a:cubicBezTo>
                  <a:cubicBezTo>
                    <a:pt x="531" y="13"/>
                    <a:pt x="516" y="1"/>
                    <a:pt x="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16"/>
            <p:cNvSpPr/>
            <p:nvPr/>
          </p:nvSpPr>
          <p:spPr>
            <a:xfrm rot="-746283">
              <a:off x="6564332" y="647679"/>
              <a:ext cx="39499" cy="53586"/>
            </a:xfrm>
            <a:custGeom>
              <a:avLst/>
              <a:gdLst/>
              <a:ahLst/>
              <a:cxnLst/>
              <a:rect l="l" t="t" r="r" b="b"/>
              <a:pathLst>
                <a:path w="830" h="1126" extrusionOk="0">
                  <a:moveTo>
                    <a:pt x="44" y="0"/>
                  </a:moveTo>
                  <a:cubicBezTo>
                    <a:pt x="35" y="0"/>
                    <a:pt x="25" y="4"/>
                    <a:pt x="18" y="10"/>
                  </a:cubicBezTo>
                  <a:cubicBezTo>
                    <a:pt x="1" y="24"/>
                    <a:pt x="1" y="49"/>
                    <a:pt x="15" y="66"/>
                  </a:cubicBezTo>
                  <a:cubicBezTo>
                    <a:pt x="308" y="373"/>
                    <a:pt x="626" y="721"/>
                    <a:pt x="709" y="833"/>
                  </a:cubicBezTo>
                  <a:cubicBezTo>
                    <a:pt x="581" y="875"/>
                    <a:pt x="291" y="1006"/>
                    <a:pt x="188" y="1051"/>
                  </a:cubicBezTo>
                  <a:cubicBezTo>
                    <a:pt x="168" y="1062"/>
                    <a:pt x="157" y="1081"/>
                    <a:pt x="168" y="1104"/>
                  </a:cubicBezTo>
                  <a:cubicBezTo>
                    <a:pt x="171" y="1118"/>
                    <a:pt x="185" y="1126"/>
                    <a:pt x="202" y="1126"/>
                  </a:cubicBezTo>
                  <a:cubicBezTo>
                    <a:pt x="210" y="1126"/>
                    <a:pt x="216" y="1123"/>
                    <a:pt x="218" y="1123"/>
                  </a:cubicBezTo>
                  <a:cubicBezTo>
                    <a:pt x="461" y="1020"/>
                    <a:pt x="732" y="908"/>
                    <a:pt x="768" y="900"/>
                  </a:cubicBezTo>
                  <a:cubicBezTo>
                    <a:pt x="785" y="897"/>
                    <a:pt x="799" y="886"/>
                    <a:pt x="804" y="872"/>
                  </a:cubicBezTo>
                  <a:cubicBezTo>
                    <a:pt x="818" y="844"/>
                    <a:pt x="829" y="811"/>
                    <a:pt x="73" y="16"/>
                  </a:cubicBezTo>
                  <a:cubicBezTo>
                    <a:pt x="66" y="5"/>
                    <a:pt x="55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16"/>
            <p:cNvSpPr/>
            <p:nvPr/>
          </p:nvSpPr>
          <p:spPr>
            <a:xfrm rot="-746283">
              <a:off x="6430226" y="551110"/>
              <a:ext cx="164993" cy="148717"/>
            </a:xfrm>
            <a:custGeom>
              <a:avLst/>
              <a:gdLst/>
              <a:ahLst/>
              <a:cxnLst/>
              <a:rect l="l" t="t" r="r" b="b"/>
              <a:pathLst>
                <a:path w="3467" h="3125" extrusionOk="0">
                  <a:moveTo>
                    <a:pt x="1943" y="0"/>
                  </a:moveTo>
                  <a:cubicBezTo>
                    <a:pt x="1894" y="0"/>
                    <a:pt x="1843" y="4"/>
                    <a:pt x="1792" y="11"/>
                  </a:cubicBezTo>
                  <a:cubicBezTo>
                    <a:pt x="776" y="159"/>
                    <a:pt x="249" y="1381"/>
                    <a:pt x="249" y="1381"/>
                  </a:cubicBezTo>
                  <a:cubicBezTo>
                    <a:pt x="249" y="1381"/>
                    <a:pt x="1" y="1777"/>
                    <a:pt x="23" y="2321"/>
                  </a:cubicBezTo>
                  <a:cubicBezTo>
                    <a:pt x="48" y="2865"/>
                    <a:pt x="941" y="3125"/>
                    <a:pt x="941" y="3125"/>
                  </a:cubicBezTo>
                  <a:cubicBezTo>
                    <a:pt x="1298" y="2907"/>
                    <a:pt x="1228" y="1970"/>
                    <a:pt x="1228" y="1970"/>
                  </a:cubicBezTo>
                  <a:lnTo>
                    <a:pt x="1228" y="1970"/>
                  </a:lnTo>
                  <a:cubicBezTo>
                    <a:pt x="1346" y="2162"/>
                    <a:pt x="1574" y="2227"/>
                    <a:pt x="1812" y="2227"/>
                  </a:cubicBezTo>
                  <a:cubicBezTo>
                    <a:pt x="2213" y="2227"/>
                    <a:pt x="2641" y="2041"/>
                    <a:pt x="2609" y="1964"/>
                  </a:cubicBezTo>
                  <a:cubicBezTo>
                    <a:pt x="2559" y="1841"/>
                    <a:pt x="2168" y="1470"/>
                    <a:pt x="2168" y="1470"/>
                  </a:cubicBezTo>
                  <a:cubicBezTo>
                    <a:pt x="2191" y="1469"/>
                    <a:pt x="2214" y="1468"/>
                    <a:pt x="2236" y="1468"/>
                  </a:cubicBezTo>
                  <a:cubicBezTo>
                    <a:pt x="2644" y="1468"/>
                    <a:pt x="3083" y="1702"/>
                    <a:pt x="3301" y="1702"/>
                  </a:cubicBezTo>
                  <a:cubicBezTo>
                    <a:pt x="3380" y="1702"/>
                    <a:pt x="3429" y="1671"/>
                    <a:pt x="3438" y="1588"/>
                  </a:cubicBezTo>
                  <a:cubicBezTo>
                    <a:pt x="3467" y="1275"/>
                    <a:pt x="2870" y="0"/>
                    <a:pt x="19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16"/>
            <p:cNvSpPr/>
            <p:nvPr/>
          </p:nvSpPr>
          <p:spPr>
            <a:xfrm rot="-746283">
              <a:off x="6468169" y="577913"/>
              <a:ext cx="90325" cy="34122"/>
            </a:xfrm>
            <a:custGeom>
              <a:avLst/>
              <a:gdLst/>
              <a:ahLst/>
              <a:cxnLst/>
              <a:rect l="l" t="t" r="r" b="b"/>
              <a:pathLst>
                <a:path w="1898" h="717" extrusionOk="0">
                  <a:moveTo>
                    <a:pt x="838" y="1"/>
                  </a:moveTo>
                  <a:cubicBezTo>
                    <a:pt x="821" y="1"/>
                    <a:pt x="804" y="1"/>
                    <a:pt x="787" y="2"/>
                  </a:cubicBezTo>
                  <a:cubicBezTo>
                    <a:pt x="313" y="25"/>
                    <a:pt x="28" y="440"/>
                    <a:pt x="14" y="457"/>
                  </a:cubicBezTo>
                  <a:cubicBezTo>
                    <a:pt x="0" y="477"/>
                    <a:pt x="9" y="499"/>
                    <a:pt x="25" y="513"/>
                  </a:cubicBezTo>
                  <a:cubicBezTo>
                    <a:pt x="32" y="518"/>
                    <a:pt x="39" y="521"/>
                    <a:pt x="47" y="521"/>
                  </a:cubicBezTo>
                  <a:cubicBezTo>
                    <a:pt x="60" y="521"/>
                    <a:pt x="73" y="514"/>
                    <a:pt x="81" y="502"/>
                  </a:cubicBezTo>
                  <a:cubicBezTo>
                    <a:pt x="84" y="499"/>
                    <a:pt x="355" y="105"/>
                    <a:pt x="790" y="83"/>
                  </a:cubicBezTo>
                  <a:cubicBezTo>
                    <a:pt x="802" y="83"/>
                    <a:pt x="815" y="82"/>
                    <a:pt x="827" y="82"/>
                  </a:cubicBezTo>
                  <a:cubicBezTo>
                    <a:pt x="1150" y="82"/>
                    <a:pt x="1486" y="291"/>
                    <a:pt x="1822" y="702"/>
                  </a:cubicBezTo>
                  <a:cubicBezTo>
                    <a:pt x="1828" y="708"/>
                    <a:pt x="1842" y="716"/>
                    <a:pt x="1853" y="716"/>
                  </a:cubicBezTo>
                  <a:cubicBezTo>
                    <a:pt x="1861" y="716"/>
                    <a:pt x="1867" y="716"/>
                    <a:pt x="1878" y="702"/>
                  </a:cubicBezTo>
                  <a:cubicBezTo>
                    <a:pt x="1895" y="689"/>
                    <a:pt x="1897" y="663"/>
                    <a:pt x="1883" y="647"/>
                  </a:cubicBezTo>
                  <a:cubicBezTo>
                    <a:pt x="1535" y="221"/>
                    <a:pt x="1186" y="1"/>
                    <a:pt x="8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16"/>
            <p:cNvSpPr/>
            <p:nvPr/>
          </p:nvSpPr>
          <p:spPr>
            <a:xfrm rot="-746283">
              <a:off x="6460855" y="618268"/>
              <a:ext cx="75858" cy="26983"/>
            </a:xfrm>
            <a:custGeom>
              <a:avLst/>
              <a:gdLst/>
              <a:ahLst/>
              <a:cxnLst/>
              <a:rect l="l" t="t" r="r" b="b"/>
              <a:pathLst>
                <a:path w="1594" h="567" extrusionOk="0">
                  <a:moveTo>
                    <a:pt x="416" y="1"/>
                  </a:moveTo>
                  <a:cubicBezTo>
                    <a:pt x="194" y="1"/>
                    <a:pt x="39" y="38"/>
                    <a:pt x="34" y="39"/>
                  </a:cubicBezTo>
                  <a:cubicBezTo>
                    <a:pt x="15" y="45"/>
                    <a:pt x="1" y="67"/>
                    <a:pt x="6" y="86"/>
                  </a:cubicBezTo>
                  <a:cubicBezTo>
                    <a:pt x="13" y="104"/>
                    <a:pt x="27" y="117"/>
                    <a:pt x="44" y="117"/>
                  </a:cubicBezTo>
                  <a:cubicBezTo>
                    <a:pt x="48" y="117"/>
                    <a:pt x="52" y="116"/>
                    <a:pt x="57" y="114"/>
                  </a:cubicBezTo>
                  <a:cubicBezTo>
                    <a:pt x="61" y="113"/>
                    <a:pt x="208" y="78"/>
                    <a:pt x="417" y="78"/>
                  </a:cubicBezTo>
                  <a:cubicBezTo>
                    <a:pt x="733" y="78"/>
                    <a:pt x="1193" y="158"/>
                    <a:pt x="1524" y="552"/>
                  </a:cubicBezTo>
                  <a:cubicBezTo>
                    <a:pt x="1532" y="558"/>
                    <a:pt x="1546" y="566"/>
                    <a:pt x="1555" y="566"/>
                  </a:cubicBezTo>
                  <a:cubicBezTo>
                    <a:pt x="1566" y="566"/>
                    <a:pt x="1574" y="563"/>
                    <a:pt x="1572" y="558"/>
                  </a:cubicBezTo>
                  <a:cubicBezTo>
                    <a:pt x="1594" y="544"/>
                    <a:pt x="1594" y="519"/>
                    <a:pt x="1580" y="502"/>
                  </a:cubicBezTo>
                  <a:cubicBezTo>
                    <a:pt x="1233" y="85"/>
                    <a:pt x="749" y="1"/>
                    <a:pt x="4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16"/>
            <p:cNvSpPr/>
            <p:nvPr/>
          </p:nvSpPr>
          <p:spPr>
            <a:xfrm rot="-746283">
              <a:off x="6459948" y="642448"/>
              <a:ext cx="25651" cy="53205"/>
            </a:xfrm>
            <a:custGeom>
              <a:avLst/>
              <a:gdLst/>
              <a:ahLst/>
              <a:cxnLst/>
              <a:rect l="l" t="t" r="r" b="b"/>
              <a:pathLst>
                <a:path w="539" h="1118" extrusionOk="0">
                  <a:moveTo>
                    <a:pt x="47" y="1"/>
                  </a:moveTo>
                  <a:cubicBezTo>
                    <a:pt x="39" y="1"/>
                    <a:pt x="32" y="4"/>
                    <a:pt x="25" y="10"/>
                  </a:cubicBezTo>
                  <a:cubicBezTo>
                    <a:pt x="8" y="21"/>
                    <a:pt x="0" y="46"/>
                    <a:pt x="14" y="63"/>
                  </a:cubicBezTo>
                  <a:cubicBezTo>
                    <a:pt x="20" y="71"/>
                    <a:pt x="452" y="708"/>
                    <a:pt x="354" y="1065"/>
                  </a:cubicBezTo>
                  <a:cubicBezTo>
                    <a:pt x="346" y="1087"/>
                    <a:pt x="360" y="1106"/>
                    <a:pt x="382" y="1115"/>
                  </a:cubicBezTo>
                  <a:cubicBezTo>
                    <a:pt x="385" y="1118"/>
                    <a:pt x="388" y="1118"/>
                    <a:pt x="391" y="1118"/>
                  </a:cubicBezTo>
                  <a:cubicBezTo>
                    <a:pt x="410" y="1118"/>
                    <a:pt x="427" y="1104"/>
                    <a:pt x="430" y="1087"/>
                  </a:cubicBezTo>
                  <a:cubicBezTo>
                    <a:pt x="539" y="691"/>
                    <a:pt x="98" y="46"/>
                    <a:pt x="81" y="18"/>
                  </a:cubicBezTo>
                  <a:cubicBezTo>
                    <a:pt x="72" y="8"/>
                    <a:pt x="59" y="1"/>
                    <a:pt x="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16"/>
            <p:cNvSpPr/>
            <p:nvPr/>
          </p:nvSpPr>
          <p:spPr>
            <a:xfrm rot="-746283">
              <a:off x="6436526" y="652000"/>
              <a:ext cx="27269" cy="72098"/>
            </a:xfrm>
            <a:custGeom>
              <a:avLst/>
              <a:gdLst/>
              <a:ahLst/>
              <a:cxnLst/>
              <a:rect l="l" t="t" r="r" b="b"/>
              <a:pathLst>
                <a:path w="573" h="1515" extrusionOk="0">
                  <a:moveTo>
                    <a:pt x="310" y="1"/>
                  </a:moveTo>
                  <a:cubicBezTo>
                    <a:pt x="293" y="1"/>
                    <a:pt x="278" y="11"/>
                    <a:pt x="271" y="27"/>
                  </a:cubicBezTo>
                  <a:cubicBezTo>
                    <a:pt x="260" y="63"/>
                    <a:pt x="1" y="886"/>
                    <a:pt x="497" y="1500"/>
                  </a:cubicBezTo>
                  <a:cubicBezTo>
                    <a:pt x="506" y="1506"/>
                    <a:pt x="520" y="1514"/>
                    <a:pt x="531" y="1514"/>
                  </a:cubicBezTo>
                  <a:cubicBezTo>
                    <a:pt x="536" y="1514"/>
                    <a:pt x="548" y="1508"/>
                    <a:pt x="550" y="1503"/>
                  </a:cubicBezTo>
                  <a:cubicBezTo>
                    <a:pt x="567" y="1489"/>
                    <a:pt x="573" y="1464"/>
                    <a:pt x="559" y="1447"/>
                  </a:cubicBezTo>
                  <a:cubicBezTo>
                    <a:pt x="87" y="870"/>
                    <a:pt x="341" y="63"/>
                    <a:pt x="344" y="52"/>
                  </a:cubicBezTo>
                  <a:cubicBezTo>
                    <a:pt x="352" y="30"/>
                    <a:pt x="341" y="10"/>
                    <a:pt x="322" y="2"/>
                  </a:cubicBezTo>
                  <a:cubicBezTo>
                    <a:pt x="318" y="1"/>
                    <a:pt x="314" y="1"/>
                    <a:pt x="3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16"/>
            <p:cNvSpPr/>
            <p:nvPr/>
          </p:nvSpPr>
          <p:spPr>
            <a:xfrm rot="-746283">
              <a:off x="6541713" y="739776"/>
              <a:ext cx="70528" cy="15752"/>
            </a:xfrm>
            <a:custGeom>
              <a:avLst/>
              <a:gdLst/>
              <a:ahLst/>
              <a:cxnLst/>
              <a:rect l="l" t="t" r="r" b="b"/>
              <a:pathLst>
                <a:path w="1482" h="331" extrusionOk="0">
                  <a:moveTo>
                    <a:pt x="47" y="1"/>
                  </a:moveTo>
                  <a:cubicBezTo>
                    <a:pt x="33" y="1"/>
                    <a:pt x="19" y="7"/>
                    <a:pt x="11" y="18"/>
                  </a:cubicBezTo>
                  <a:cubicBezTo>
                    <a:pt x="0" y="35"/>
                    <a:pt x="6" y="60"/>
                    <a:pt x="23" y="74"/>
                  </a:cubicBezTo>
                  <a:cubicBezTo>
                    <a:pt x="39" y="85"/>
                    <a:pt x="383" y="330"/>
                    <a:pt x="977" y="330"/>
                  </a:cubicBezTo>
                  <a:cubicBezTo>
                    <a:pt x="1122" y="330"/>
                    <a:pt x="1281" y="316"/>
                    <a:pt x="1448" y="280"/>
                  </a:cubicBezTo>
                  <a:cubicBezTo>
                    <a:pt x="1471" y="274"/>
                    <a:pt x="1482" y="255"/>
                    <a:pt x="1479" y="233"/>
                  </a:cubicBezTo>
                  <a:cubicBezTo>
                    <a:pt x="1476" y="215"/>
                    <a:pt x="1457" y="202"/>
                    <a:pt x="1439" y="202"/>
                  </a:cubicBezTo>
                  <a:cubicBezTo>
                    <a:pt x="1438" y="202"/>
                    <a:pt x="1436" y="202"/>
                    <a:pt x="1434" y="202"/>
                  </a:cubicBezTo>
                  <a:cubicBezTo>
                    <a:pt x="1269" y="236"/>
                    <a:pt x="1117" y="250"/>
                    <a:pt x="979" y="250"/>
                  </a:cubicBezTo>
                  <a:cubicBezTo>
                    <a:pt x="405" y="250"/>
                    <a:pt x="74" y="9"/>
                    <a:pt x="67" y="7"/>
                  </a:cubicBezTo>
                  <a:cubicBezTo>
                    <a:pt x="61" y="3"/>
                    <a:pt x="54" y="1"/>
                    <a:pt x="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16"/>
            <p:cNvSpPr/>
            <p:nvPr/>
          </p:nvSpPr>
          <p:spPr>
            <a:xfrm rot="-746283">
              <a:off x="6828311" y="685824"/>
              <a:ext cx="129491" cy="98653"/>
            </a:xfrm>
            <a:custGeom>
              <a:avLst/>
              <a:gdLst/>
              <a:ahLst/>
              <a:cxnLst/>
              <a:rect l="l" t="t" r="r" b="b"/>
              <a:pathLst>
                <a:path w="2721" h="2073" extrusionOk="0">
                  <a:moveTo>
                    <a:pt x="2622" y="1"/>
                  </a:moveTo>
                  <a:cubicBezTo>
                    <a:pt x="2618" y="1"/>
                    <a:pt x="2615" y="1"/>
                    <a:pt x="2611" y="2"/>
                  </a:cubicBezTo>
                  <a:cubicBezTo>
                    <a:pt x="2592" y="10"/>
                    <a:pt x="2581" y="33"/>
                    <a:pt x="2586" y="52"/>
                  </a:cubicBezTo>
                  <a:cubicBezTo>
                    <a:pt x="2586" y="52"/>
                    <a:pt x="2608" y="111"/>
                    <a:pt x="2622" y="200"/>
                  </a:cubicBezTo>
                  <a:cubicBezTo>
                    <a:pt x="2625" y="220"/>
                    <a:pt x="2639" y="234"/>
                    <a:pt x="2661" y="234"/>
                  </a:cubicBezTo>
                  <a:lnTo>
                    <a:pt x="2667" y="234"/>
                  </a:lnTo>
                  <a:cubicBezTo>
                    <a:pt x="2687" y="231"/>
                    <a:pt x="2701" y="209"/>
                    <a:pt x="2698" y="189"/>
                  </a:cubicBezTo>
                  <a:cubicBezTo>
                    <a:pt x="2681" y="91"/>
                    <a:pt x="2664" y="30"/>
                    <a:pt x="2661" y="27"/>
                  </a:cubicBezTo>
                  <a:cubicBezTo>
                    <a:pt x="2655" y="11"/>
                    <a:pt x="2638" y="1"/>
                    <a:pt x="2622" y="1"/>
                  </a:cubicBezTo>
                  <a:close/>
                  <a:moveTo>
                    <a:pt x="2675" y="309"/>
                  </a:moveTo>
                  <a:cubicBezTo>
                    <a:pt x="2653" y="309"/>
                    <a:pt x="2634" y="331"/>
                    <a:pt x="2636" y="351"/>
                  </a:cubicBezTo>
                  <a:cubicBezTo>
                    <a:pt x="2639" y="368"/>
                    <a:pt x="2639" y="384"/>
                    <a:pt x="2639" y="401"/>
                  </a:cubicBezTo>
                  <a:cubicBezTo>
                    <a:pt x="2639" y="440"/>
                    <a:pt x="2636" y="474"/>
                    <a:pt x="2634" y="507"/>
                  </a:cubicBezTo>
                  <a:cubicBezTo>
                    <a:pt x="2628" y="527"/>
                    <a:pt x="2648" y="543"/>
                    <a:pt x="2667" y="549"/>
                  </a:cubicBezTo>
                  <a:lnTo>
                    <a:pt x="2670" y="549"/>
                  </a:lnTo>
                  <a:cubicBezTo>
                    <a:pt x="2692" y="549"/>
                    <a:pt x="2709" y="535"/>
                    <a:pt x="2712" y="513"/>
                  </a:cubicBezTo>
                  <a:cubicBezTo>
                    <a:pt x="2714" y="474"/>
                    <a:pt x="2720" y="440"/>
                    <a:pt x="2720" y="401"/>
                  </a:cubicBezTo>
                  <a:cubicBezTo>
                    <a:pt x="2720" y="384"/>
                    <a:pt x="2714" y="365"/>
                    <a:pt x="2714" y="348"/>
                  </a:cubicBezTo>
                  <a:cubicBezTo>
                    <a:pt x="2714" y="329"/>
                    <a:pt x="2698" y="309"/>
                    <a:pt x="2675" y="309"/>
                  </a:cubicBezTo>
                  <a:close/>
                  <a:moveTo>
                    <a:pt x="2637" y="622"/>
                  </a:moveTo>
                  <a:cubicBezTo>
                    <a:pt x="2621" y="622"/>
                    <a:pt x="2607" y="634"/>
                    <a:pt x="2600" y="652"/>
                  </a:cubicBezTo>
                  <a:cubicBezTo>
                    <a:pt x="2586" y="700"/>
                    <a:pt x="2567" y="747"/>
                    <a:pt x="2542" y="789"/>
                  </a:cubicBezTo>
                  <a:cubicBezTo>
                    <a:pt x="2530" y="806"/>
                    <a:pt x="2539" y="831"/>
                    <a:pt x="2555" y="839"/>
                  </a:cubicBezTo>
                  <a:cubicBezTo>
                    <a:pt x="2561" y="845"/>
                    <a:pt x="2569" y="847"/>
                    <a:pt x="2575" y="847"/>
                  </a:cubicBezTo>
                  <a:cubicBezTo>
                    <a:pt x="2592" y="847"/>
                    <a:pt x="2606" y="839"/>
                    <a:pt x="2611" y="828"/>
                  </a:cubicBezTo>
                  <a:cubicBezTo>
                    <a:pt x="2639" y="780"/>
                    <a:pt x="2661" y="727"/>
                    <a:pt x="2678" y="674"/>
                  </a:cubicBezTo>
                  <a:cubicBezTo>
                    <a:pt x="2681" y="652"/>
                    <a:pt x="2670" y="630"/>
                    <a:pt x="2650" y="624"/>
                  </a:cubicBezTo>
                  <a:cubicBezTo>
                    <a:pt x="2646" y="623"/>
                    <a:pt x="2642" y="622"/>
                    <a:pt x="2637" y="622"/>
                  </a:cubicBezTo>
                  <a:close/>
                  <a:moveTo>
                    <a:pt x="1504" y="731"/>
                  </a:moveTo>
                  <a:cubicBezTo>
                    <a:pt x="1488" y="731"/>
                    <a:pt x="1472" y="733"/>
                    <a:pt x="1456" y="739"/>
                  </a:cubicBezTo>
                  <a:cubicBezTo>
                    <a:pt x="1437" y="747"/>
                    <a:pt x="1426" y="767"/>
                    <a:pt x="1434" y="789"/>
                  </a:cubicBezTo>
                  <a:cubicBezTo>
                    <a:pt x="1439" y="805"/>
                    <a:pt x="1455" y="815"/>
                    <a:pt x="1471" y="815"/>
                  </a:cubicBezTo>
                  <a:cubicBezTo>
                    <a:pt x="1475" y="815"/>
                    <a:pt x="1478" y="815"/>
                    <a:pt x="1481" y="814"/>
                  </a:cubicBezTo>
                  <a:cubicBezTo>
                    <a:pt x="1490" y="811"/>
                    <a:pt x="1499" y="810"/>
                    <a:pt x="1507" y="810"/>
                  </a:cubicBezTo>
                  <a:cubicBezTo>
                    <a:pt x="1532" y="810"/>
                    <a:pt x="1555" y="823"/>
                    <a:pt x="1573" y="850"/>
                  </a:cubicBezTo>
                  <a:cubicBezTo>
                    <a:pt x="1579" y="861"/>
                    <a:pt x="1590" y="870"/>
                    <a:pt x="1604" y="870"/>
                  </a:cubicBezTo>
                  <a:cubicBezTo>
                    <a:pt x="1610" y="870"/>
                    <a:pt x="1621" y="864"/>
                    <a:pt x="1626" y="861"/>
                  </a:cubicBezTo>
                  <a:cubicBezTo>
                    <a:pt x="1646" y="847"/>
                    <a:pt x="1652" y="822"/>
                    <a:pt x="1638" y="806"/>
                  </a:cubicBezTo>
                  <a:cubicBezTo>
                    <a:pt x="1603" y="758"/>
                    <a:pt x="1556" y="731"/>
                    <a:pt x="1504" y="731"/>
                  </a:cubicBezTo>
                  <a:close/>
                  <a:moveTo>
                    <a:pt x="1339" y="821"/>
                  </a:moveTo>
                  <a:cubicBezTo>
                    <a:pt x="1329" y="821"/>
                    <a:pt x="1319" y="825"/>
                    <a:pt x="1311" y="833"/>
                  </a:cubicBezTo>
                  <a:cubicBezTo>
                    <a:pt x="1275" y="873"/>
                    <a:pt x="1258" y="914"/>
                    <a:pt x="1258" y="956"/>
                  </a:cubicBezTo>
                  <a:cubicBezTo>
                    <a:pt x="1258" y="976"/>
                    <a:pt x="1261" y="998"/>
                    <a:pt x="1272" y="1018"/>
                  </a:cubicBezTo>
                  <a:cubicBezTo>
                    <a:pt x="1281" y="1032"/>
                    <a:pt x="1294" y="1043"/>
                    <a:pt x="1308" y="1043"/>
                  </a:cubicBezTo>
                  <a:cubicBezTo>
                    <a:pt x="1311" y="1043"/>
                    <a:pt x="1317" y="1043"/>
                    <a:pt x="1325" y="1040"/>
                  </a:cubicBezTo>
                  <a:cubicBezTo>
                    <a:pt x="1345" y="1029"/>
                    <a:pt x="1356" y="1009"/>
                    <a:pt x="1345" y="987"/>
                  </a:cubicBezTo>
                  <a:cubicBezTo>
                    <a:pt x="1342" y="976"/>
                    <a:pt x="1339" y="967"/>
                    <a:pt x="1339" y="956"/>
                  </a:cubicBezTo>
                  <a:cubicBezTo>
                    <a:pt x="1339" y="934"/>
                    <a:pt x="1350" y="912"/>
                    <a:pt x="1370" y="886"/>
                  </a:cubicBezTo>
                  <a:cubicBezTo>
                    <a:pt x="1384" y="870"/>
                    <a:pt x="1384" y="845"/>
                    <a:pt x="1367" y="831"/>
                  </a:cubicBezTo>
                  <a:cubicBezTo>
                    <a:pt x="1359" y="824"/>
                    <a:pt x="1349" y="821"/>
                    <a:pt x="1339" y="821"/>
                  </a:cubicBezTo>
                  <a:close/>
                  <a:moveTo>
                    <a:pt x="2477" y="892"/>
                  </a:moveTo>
                  <a:cubicBezTo>
                    <a:pt x="2469" y="892"/>
                    <a:pt x="2460" y="896"/>
                    <a:pt x="2452" y="903"/>
                  </a:cubicBezTo>
                  <a:cubicBezTo>
                    <a:pt x="2416" y="939"/>
                    <a:pt x="2377" y="967"/>
                    <a:pt x="2332" y="990"/>
                  </a:cubicBezTo>
                  <a:cubicBezTo>
                    <a:pt x="2313" y="1001"/>
                    <a:pt x="2304" y="1023"/>
                    <a:pt x="2316" y="1043"/>
                  </a:cubicBezTo>
                  <a:cubicBezTo>
                    <a:pt x="2321" y="1057"/>
                    <a:pt x="2335" y="1065"/>
                    <a:pt x="2349" y="1065"/>
                  </a:cubicBezTo>
                  <a:cubicBezTo>
                    <a:pt x="2357" y="1065"/>
                    <a:pt x="2363" y="1059"/>
                    <a:pt x="2366" y="1059"/>
                  </a:cubicBezTo>
                  <a:cubicBezTo>
                    <a:pt x="2419" y="1032"/>
                    <a:pt x="2466" y="1001"/>
                    <a:pt x="2502" y="962"/>
                  </a:cubicBezTo>
                  <a:cubicBezTo>
                    <a:pt x="2522" y="948"/>
                    <a:pt x="2522" y="926"/>
                    <a:pt x="2505" y="906"/>
                  </a:cubicBezTo>
                  <a:cubicBezTo>
                    <a:pt x="2498" y="897"/>
                    <a:pt x="2488" y="892"/>
                    <a:pt x="2477" y="892"/>
                  </a:cubicBezTo>
                  <a:close/>
                  <a:moveTo>
                    <a:pt x="2202" y="1041"/>
                  </a:moveTo>
                  <a:cubicBezTo>
                    <a:pt x="2199" y="1041"/>
                    <a:pt x="2196" y="1042"/>
                    <a:pt x="2193" y="1043"/>
                  </a:cubicBezTo>
                  <a:cubicBezTo>
                    <a:pt x="2151" y="1057"/>
                    <a:pt x="2098" y="1068"/>
                    <a:pt x="2048" y="1079"/>
                  </a:cubicBezTo>
                  <a:cubicBezTo>
                    <a:pt x="2023" y="1082"/>
                    <a:pt x="2009" y="1101"/>
                    <a:pt x="2011" y="1124"/>
                  </a:cubicBezTo>
                  <a:cubicBezTo>
                    <a:pt x="2014" y="1143"/>
                    <a:pt x="2028" y="1157"/>
                    <a:pt x="2051" y="1157"/>
                  </a:cubicBezTo>
                  <a:cubicBezTo>
                    <a:pt x="2053" y="1157"/>
                    <a:pt x="2056" y="1157"/>
                    <a:pt x="2053" y="1154"/>
                  </a:cubicBezTo>
                  <a:cubicBezTo>
                    <a:pt x="2109" y="1149"/>
                    <a:pt x="2165" y="1138"/>
                    <a:pt x="2212" y="1121"/>
                  </a:cubicBezTo>
                  <a:cubicBezTo>
                    <a:pt x="2235" y="1112"/>
                    <a:pt x="2249" y="1093"/>
                    <a:pt x="2243" y="1071"/>
                  </a:cubicBezTo>
                  <a:cubicBezTo>
                    <a:pt x="2236" y="1054"/>
                    <a:pt x="2219" y="1041"/>
                    <a:pt x="2202" y="1041"/>
                  </a:cubicBezTo>
                  <a:close/>
                  <a:moveTo>
                    <a:pt x="1419" y="1063"/>
                  </a:moveTo>
                  <a:cubicBezTo>
                    <a:pt x="1404" y="1063"/>
                    <a:pt x="1392" y="1073"/>
                    <a:pt x="1384" y="1087"/>
                  </a:cubicBezTo>
                  <a:cubicBezTo>
                    <a:pt x="1378" y="1110"/>
                    <a:pt x="1387" y="1135"/>
                    <a:pt x="1409" y="1140"/>
                  </a:cubicBezTo>
                  <a:cubicBezTo>
                    <a:pt x="1454" y="1157"/>
                    <a:pt x="1509" y="1171"/>
                    <a:pt x="1573" y="1179"/>
                  </a:cubicBezTo>
                  <a:lnTo>
                    <a:pt x="1579" y="1179"/>
                  </a:lnTo>
                  <a:cubicBezTo>
                    <a:pt x="1599" y="1179"/>
                    <a:pt x="1615" y="1163"/>
                    <a:pt x="1615" y="1149"/>
                  </a:cubicBezTo>
                  <a:cubicBezTo>
                    <a:pt x="1618" y="1126"/>
                    <a:pt x="1601" y="1107"/>
                    <a:pt x="1579" y="1101"/>
                  </a:cubicBezTo>
                  <a:cubicBezTo>
                    <a:pt x="1523" y="1096"/>
                    <a:pt x="1476" y="1085"/>
                    <a:pt x="1437" y="1068"/>
                  </a:cubicBezTo>
                  <a:cubicBezTo>
                    <a:pt x="1431" y="1065"/>
                    <a:pt x="1425" y="1063"/>
                    <a:pt x="1419" y="1063"/>
                  </a:cubicBezTo>
                  <a:close/>
                  <a:moveTo>
                    <a:pt x="1659" y="939"/>
                  </a:moveTo>
                  <a:cubicBezTo>
                    <a:pt x="1657" y="939"/>
                    <a:pt x="1654" y="939"/>
                    <a:pt x="1652" y="939"/>
                  </a:cubicBezTo>
                  <a:cubicBezTo>
                    <a:pt x="1632" y="942"/>
                    <a:pt x="1615" y="962"/>
                    <a:pt x="1618" y="984"/>
                  </a:cubicBezTo>
                  <a:cubicBezTo>
                    <a:pt x="1621" y="1015"/>
                    <a:pt x="1624" y="1043"/>
                    <a:pt x="1624" y="1079"/>
                  </a:cubicBezTo>
                  <a:cubicBezTo>
                    <a:pt x="1624" y="1096"/>
                    <a:pt x="1624" y="1112"/>
                    <a:pt x="1621" y="1135"/>
                  </a:cubicBezTo>
                  <a:cubicBezTo>
                    <a:pt x="1621" y="1154"/>
                    <a:pt x="1638" y="1171"/>
                    <a:pt x="1660" y="1177"/>
                  </a:cubicBezTo>
                  <a:cubicBezTo>
                    <a:pt x="1662" y="1177"/>
                    <a:pt x="1663" y="1177"/>
                    <a:pt x="1665" y="1177"/>
                  </a:cubicBezTo>
                  <a:cubicBezTo>
                    <a:pt x="1680" y="1177"/>
                    <a:pt x="1692" y="1167"/>
                    <a:pt x="1699" y="1151"/>
                  </a:cubicBezTo>
                  <a:cubicBezTo>
                    <a:pt x="1699" y="1168"/>
                    <a:pt x="1716" y="1185"/>
                    <a:pt x="1735" y="1185"/>
                  </a:cubicBezTo>
                  <a:cubicBezTo>
                    <a:pt x="1788" y="1185"/>
                    <a:pt x="1841" y="1182"/>
                    <a:pt x="1897" y="1171"/>
                  </a:cubicBezTo>
                  <a:cubicBezTo>
                    <a:pt x="1917" y="1171"/>
                    <a:pt x="1936" y="1151"/>
                    <a:pt x="1931" y="1129"/>
                  </a:cubicBezTo>
                  <a:cubicBezTo>
                    <a:pt x="1931" y="1111"/>
                    <a:pt x="1914" y="1095"/>
                    <a:pt x="1894" y="1095"/>
                  </a:cubicBezTo>
                  <a:cubicBezTo>
                    <a:pt x="1892" y="1095"/>
                    <a:pt x="1890" y="1095"/>
                    <a:pt x="1889" y="1096"/>
                  </a:cubicBezTo>
                  <a:cubicBezTo>
                    <a:pt x="1839" y="1101"/>
                    <a:pt x="1785" y="1107"/>
                    <a:pt x="1735" y="1107"/>
                  </a:cubicBezTo>
                  <a:cubicBezTo>
                    <a:pt x="1721" y="1107"/>
                    <a:pt x="1707" y="1115"/>
                    <a:pt x="1702" y="1129"/>
                  </a:cubicBezTo>
                  <a:cubicBezTo>
                    <a:pt x="1705" y="1112"/>
                    <a:pt x="1705" y="1096"/>
                    <a:pt x="1705" y="1079"/>
                  </a:cubicBezTo>
                  <a:cubicBezTo>
                    <a:pt x="1705" y="1043"/>
                    <a:pt x="1705" y="1009"/>
                    <a:pt x="1699" y="973"/>
                  </a:cubicBezTo>
                  <a:cubicBezTo>
                    <a:pt x="1694" y="956"/>
                    <a:pt x="1678" y="939"/>
                    <a:pt x="1659" y="939"/>
                  </a:cubicBezTo>
                  <a:close/>
                  <a:moveTo>
                    <a:pt x="175" y="1028"/>
                  </a:moveTo>
                  <a:cubicBezTo>
                    <a:pt x="161" y="1028"/>
                    <a:pt x="149" y="1034"/>
                    <a:pt x="140" y="1045"/>
                  </a:cubicBezTo>
                  <a:cubicBezTo>
                    <a:pt x="109" y="1093"/>
                    <a:pt x="84" y="1140"/>
                    <a:pt x="61" y="1191"/>
                  </a:cubicBezTo>
                  <a:cubicBezTo>
                    <a:pt x="56" y="1210"/>
                    <a:pt x="61" y="1232"/>
                    <a:pt x="84" y="1241"/>
                  </a:cubicBezTo>
                  <a:cubicBezTo>
                    <a:pt x="89" y="1241"/>
                    <a:pt x="95" y="1246"/>
                    <a:pt x="100" y="1246"/>
                  </a:cubicBezTo>
                  <a:cubicBezTo>
                    <a:pt x="117" y="1246"/>
                    <a:pt x="131" y="1238"/>
                    <a:pt x="140" y="1221"/>
                  </a:cubicBezTo>
                  <a:cubicBezTo>
                    <a:pt x="156" y="1177"/>
                    <a:pt x="181" y="1135"/>
                    <a:pt x="209" y="1087"/>
                  </a:cubicBezTo>
                  <a:cubicBezTo>
                    <a:pt x="218" y="1068"/>
                    <a:pt x="212" y="1045"/>
                    <a:pt x="195" y="1032"/>
                  </a:cubicBezTo>
                  <a:cubicBezTo>
                    <a:pt x="188" y="1029"/>
                    <a:pt x="182" y="1028"/>
                    <a:pt x="175" y="1028"/>
                  </a:cubicBezTo>
                  <a:close/>
                  <a:moveTo>
                    <a:pt x="1636" y="1251"/>
                  </a:moveTo>
                  <a:cubicBezTo>
                    <a:pt x="1618" y="1251"/>
                    <a:pt x="1603" y="1263"/>
                    <a:pt x="1596" y="1280"/>
                  </a:cubicBezTo>
                  <a:cubicBezTo>
                    <a:pt x="1582" y="1324"/>
                    <a:pt x="1568" y="1377"/>
                    <a:pt x="1548" y="1422"/>
                  </a:cubicBezTo>
                  <a:cubicBezTo>
                    <a:pt x="1537" y="1444"/>
                    <a:pt x="1548" y="1464"/>
                    <a:pt x="1568" y="1475"/>
                  </a:cubicBezTo>
                  <a:cubicBezTo>
                    <a:pt x="1576" y="1475"/>
                    <a:pt x="1579" y="1478"/>
                    <a:pt x="1587" y="1478"/>
                  </a:cubicBezTo>
                  <a:cubicBezTo>
                    <a:pt x="1604" y="1478"/>
                    <a:pt x="1618" y="1472"/>
                    <a:pt x="1621" y="1458"/>
                  </a:cubicBezTo>
                  <a:cubicBezTo>
                    <a:pt x="1643" y="1405"/>
                    <a:pt x="1660" y="1352"/>
                    <a:pt x="1674" y="1302"/>
                  </a:cubicBezTo>
                  <a:cubicBezTo>
                    <a:pt x="1679" y="1280"/>
                    <a:pt x="1666" y="1260"/>
                    <a:pt x="1646" y="1252"/>
                  </a:cubicBezTo>
                  <a:cubicBezTo>
                    <a:pt x="1643" y="1251"/>
                    <a:pt x="1639" y="1251"/>
                    <a:pt x="1636" y="1251"/>
                  </a:cubicBezTo>
                  <a:close/>
                  <a:moveTo>
                    <a:pt x="50" y="1315"/>
                  </a:moveTo>
                  <a:cubicBezTo>
                    <a:pt x="33" y="1315"/>
                    <a:pt x="16" y="1328"/>
                    <a:pt x="14" y="1347"/>
                  </a:cubicBezTo>
                  <a:cubicBezTo>
                    <a:pt x="3" y="1389"/>
                    <a:pt x="0" y="1430"/>
                    <a:pt x="0" y="1472"/>
                  </a:cubicBezTo>
                  <a:cubicBezTo>
                    <a:pt x="0" y="1486"/>
                    <a:pt x="0" y="1500"/>
                    <a:pt x="3" y="1514"/>
                  </a:cubicBezTo>
                  <a:cubicBezTo>
                    <a:pt x="3" y="1534"/>
                    <a:pt x="20" y="1553"/>
                    <a:pt x="42" y="1553"/>
                  </a:cubicBezTo>
                  <a:cubicBezTo>
                    <a:pt x="64" y="1548"/>
                    <a:pt x="84" y="1531"/>
                    <a:pt x="84" y="1506"/>
                  </a:cubicBezTo>
                  <a:cubicBezTo>
                    <a:pt x="81" y="1497"/>
                    <a:pt x="81" y="1486"/>
                    <a:pt x="81" y="1472"/>
                  </a:cubicBezTo>
                  <a:cubicBezTo>
                    <a:pt x="81" y="1433"/>
                    <a:pt x="84" y="1397"/>
                    <a:pt x="89" y="1361"/>
                  </a:cubicBezTo>
                  <a:cubicBezTo>
                    <a:pt x="95" y="1338"/>
                    <a:pt x="81" y="1319"/>
                    <a:pt x="59" y="1316"/>
                  </a:cubicBezTo>
                  <a:cubicBezTo>
                    <a:pt x="56" y="1315"/>
                    <a:pt x="53" y="1315"/>
                    <a:pt x="50" y="1315"/>
                  </a:cubicBezTo>
                  <a:close/>
                  <a:moveTo>
                    <a:pt x="1514" y="1540"/>
                  </a:moveTo>
                  <a:cubicBezTo>
                    <a:pt x="1499" y="1540"/>
                    <a:pt x="1486" y="1547"/>
                    <a:pt x="1479" y="1559"/>
                  </a:cubicBezTo>
                  <a:cubicBezTo>
                    <a:pt x="1454" y="1603"/>
                    <a:pt x="1423" y="1643"/>
                    <a:pt x="1389" y="1682"/>
                  </a:cubicBezTo>
                  <a:cubicBezTo>
                    <a:pt x="1375" y="1698"/>
                    <a:pt x="1375" y="1723"/>
                    <a:pt x="1395" y="1737"/>
                  </a:cubicBezTo>
                  <a:cubicBezTo>
                    <a:pt x="1406" y="1743"/>
                    <a:pt x="1412" y="1746"/>
                    <a:pt x="1423" y="1746"/>
                  </a:cubicBezTo>
                  <a:cubicBezTo>
                    <a:pt x="1434" y="1746"/>
                    <a:pt x="1442" y="1743"/>
                    <a:pt x="1451" y="1732"/>
                  </a:cubicBezTo>
                  <a:cubicBezTo>
                    <a:pt x="1484" y="1690"/>
                    <a:pt x="1520" y="1645"/>
                    <a:pt x="1548" y="1601"/>
                  </a:cubicBezTo>
                  <a:cubicBezTo>
                    <a:pt x="1557" y="1581"/>
                    <a:pt x="1551" y="1556"/>
                    <a:pt x="1534" y="1545"/>
                  </a:cubicBezTo>
                  <a:cubicBezTo>
                    <a:pt x="1527" y="1541"/>
                    <a:pt x="1520" y="1540"/>
                    <a:pt x="1514" y="1540"/>
                  </a:cubicBezTo>
                  <a:close/>
                  <a:moveTo>
                    <a:pt x="77" y="1625"/>
                  </a:moveTo>
                  <a:cubicBezTo>
                    <a:pt x="72" y="1625"/>
                    <a:pt x="67" y="1626"/>
                    <a:pt x="61" y="1629"/>
                  </a:cubicBezTo>
                  <a:cubicBezTo>
                    <a:pt x="45" y="1640"/>
                    <a:pt x="31" y="1659"/>
                    <a:pt x="42" y="1682"/>
                  </a:cubicBezTo>
                  <a:cubicBezTo>
                    <a:pt x="61" y="1729"/>
                    <a:pt x="89" y="1779"/>
                    <a:pt x="128" y="1824"/>
                  </a:cubicBezTo>
                  <a:cubicBezTo>
                    <a:pt x="140" y="1832"/>
                    <a:pt x="151" y="1838"/>
                    <a:pt x="159" y="1838"/>
                  </a:cubicBezTo>
                  <a:cubicBezTo>
                    <a:pt x="170" y="1838"/>
                    <a:pt x="179" y="1835"/>
                    <a:pt x="187" y="1827"/>
                  </a:cubicBezTo>
                  <a:cubicBezTo>
                    <a:pt x="204" y="1813"/>
                    <a:pt x="204" y="1790"/>
                    <a:pt x="190" y="1771"/>
                  </a:cubicBezTo>
                  <a:cubicBezTo>
                    <a:pt x="159" y="1735"/>
                    <a:pt x="131" y="1696"/>
                    <a:pt x="114" y="1651"/>
                  </a:cubicBezTo>
                  <a:cubicBezTo>
                    <a:pt x="106" y="1636"/>
                    <a:pt x="93" y="1625"/>
                    <a:pt x="77" y="1625"/>
                  </a:cubicBezTo>
                  <a:close/>
                  <a:moveTo>
                    <a:pt x="1307" y="1780"/>
                  </a:moveTo>
                  <a:cubicBezTo>
                    <a:pt x="1299" y="1780"/>
                    <a:pt x="1290" y="1783"/>
                    <a:pt x="1283" y="1790"/>
                  </a:cubicBezTo>
                  <a:cubicBezTo>
                    <a:pt x="1241" y="1818"/>
                    <a:pt x="1202" y="1849"/>
                    <a:pt x="1158" y="1874"/>
                  </a:cubicBezTo>
                  <a:cubicBezTo>
                    <a:pt x="1135" y="1882"/>
                    <a:pt x="1133" y="1905"/>
                    <a:pt x="1144" y="1924"/>
                  </a:cubicBezTo>
                  <a:cubicBezTo>
                    <a:pt x="1149" y="1938"/>
                    <a:pt x="1163" y="1947"/>
                    <a:pt x="1177" y="1947"/>
                  </a:cubicBezTo>
                  <a:lnTo>
                    <a:pt x="1197" y="1947"/>
                  </a:lnTo>
                  <a:cubicBezTo>
                    <a:pt x="1244" y="1919"/>
                    <a:pt x="1289" y="1885"/>
                    <a:pt x="1331" y="1852"/>
                  </a:cubicBezTo>
                  <a:cubicBezTo>
                    <a:pt x="1350" y="1838"/>
                    <a:pt x="1353" y="1813"/>
                    <a:pt x="1339" y="1796"/>
                  </a:cubicBezTo>
                  <a:cubicBezTo>
                    <a:pt x="1331" y="1786"/>
                    <a:pt x="1319" y="1780"/>
                    <a:pt x="1307" y="1780"/>
                  </a:cubicBezTo>
                  <a:close/>
                  <a:moveTo>
                    <a:pt x="283" y="1861"/>
                  </a:moveTo>
                  <a:cubicBezTo>
                    <a:pt x="270" y="1861"/>
                    <a:pt x="257" y="1869"/>
                    <a:pt x="248" y="1880"/>
                  </a:cubicBezTo>
                  <a:cubicBezTo>
                    <a:pt x="234" y="1896"/>
                    <a:pt x="240" y="1921"/>
                    <a:pt x="257" y="1935"/>
                  </a:cubicBezTo>
                  <a:cubicBezTo>
                    <a:pt x="299" y="1966"/>
                    <a:pt x="352" y="1991"/>
                    <a:pt x="405" y="2014"/>
                  </a:cubicBezTo>
                  <a:cubicBezTo>
                    <a:pt x="407" y="2016"/>
                    <a:pt x="410" y="2016"/>
                    <a:pt x="418" y="2016"/>
                  </a:cubicBezTo>
                  <a:cubicBezTo>
                    <a:pt x="435" y="2016"/>
                    <a:pt x="449" y="2005"/>
                    <a:pt x="460" y="1991"/>
                  </a:cubicBezTo>
                  <a:cubicBezTo>
                    <a:pt x="466" y="1972"/>
                    <a:pt x="458" y="1947"/>
                    <a:pt x="435" y="1938"/>
                  </a:cubicBezTo>
                  <a:cubicBezTo>
                    <a:pt x="388" y="1919"/>
                    <a:pt x="340" y="1896"/>
                    <a:pt x="304" y="1868"/>
                  </a:cubicBezTo>
                  <a:cubicBezTo>
                    <a:pt x="297" y="1864"/>
                    <a:pt x="290" y="1861"/>
                    <a:pt x="283" y="1861"/>
                  </a:cubicBezTo>
                  <a:close/>
                  <a:moveTo>
                    <a:pt x="1037" y="1937"/>
                  </a:moveTo>
                  <a:cubicBezTo>
                    <a:pt x="1033" y="1937"/>
                    <a:pt x="1028" y="1937"/>
                    <a:pt x="1024" y="1938"/>
                  </a:cubicBezTo>
                  <a:cubicBezTo>
                    <a:pt x="976" y="1955"/>
                    <a:pt x="926" y="1972"/>
                    <a:pt x="879" y="1980"/>
                  </a:cubicBezTo>
                  <a:cubicBezTo>
                    <a:pt x="856" y="1983"/>
                    <a:pt x="843" y="2005"/>
                    <a:pt x="848" y="2025"/>
                  </a:cubicBezTo>
                  <a:cubicBezTo>
                    <a:pt x="851" y="2044"/>
                    <a:pt x="865" y="2058"/>
                    <a:pt x="884" y="2058"/>
                  </a:cubicBezTo>
                  <a:cubicBezTo>
                    <a:pt x="884" y="2058"/>
                    <a:pt x="890" y="2058"/>
                    <a:pt x="896" y="2061"/>
                  </a:cubicBezTo>
                  <a:cubicBezTo>
                    <a:pt x="949" y="2050"/>
                    <a:pt x="1002" y="2036"/>
                    <a:pt x="1052" y="2016"/>
                  </a:cubicBezTo>
                  <a:cubicBezTo>
                    <a:pt x="1074" y="2005"/>
                    <a:pt x="1082" y="1983"/>
                    <a:pt x="1077" y="1963"/>
                  </a:cubicBezTo>
                  <a:cubicBezTo>
                    <a:pt x="1068" y="1945"/>
                    <a:pt x="1054" y="1937"/>
                    <a:pt x="1037" y="1937"/>
                  </a:cubicBezTo>
                  <a:close/>
                  <a:moveTo>
                    <a:pt x="572" y="1980"/>
                  </a:moveTo>
                  <a:cubicBezTo>
                    <a:pt x="554" y="1980"/>
                    <a:pt x="535" y="1993"/>
                    <a:pt x="533" y="2014"/>
                  </a:cubicBezTo>
                  <a:cubicBezTo>
                    <a:pt x="530" y="2033"/>
                    <a:pt x="544" y="2055"/>
                    <a:pt x="564" y="2058"/>
                  </a:cubicBezTo>
                  <a:cubicBezTo>
                    <a:pt x="614" y="2064"/>
                    <a:pt x="670" y="2072"/>
                    <a:pt x="725" y="2072"/>
                  </a:cubicBezTo>
                  <a:cubicBezTo>
                    <a:pt x="750" y="2072"/>
                    <a:pt x="767" y="2055"/>
                    <a:pt x="767" y="2033"/>
                  </a:cubicBezTo>
                  <a:cubicBezTo>
                    <a:pt x="767" y="2014"/>
                    <a:pt x="745" y="1994"/>
                    <a:pt x="725" y="1994"/>
                  </a:cubicBezTo>
                  <a:cubicBezTo>
                    <a:pt x="675" y="1994"/>
                    <a:pt x="628" y="1991"/>
                    <a:pt x="578" y="1980"/>
                  </a:cubicBezTo>
                  <a:cubicBezTo>
                    <a:pt x="576" y="1980"/>
                    <a:pt x="574" y="1980"/>
                    <a:pt x="572" y="198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16"/>
            <p:cNvSpPr/>
            <p:nvPr/>
          </p:nvSpPr>
          <p:spPr>
            <a:xfrm rot="-746283">
              <a:off x="6275179" y="925120"/>
              <a:ext cx="94846" cy="112930"/>
            </a:xfrm>
            <a:custGeom>
              <a:avLst/>
              <a:gdLst/>
              <a:ahLst/>
              <a:cxnLst/>
              <a:rect l="l" t="t" r="r" b="b"/>
              <a:pathLst>
                <a:path w="1993" h="2373" extrusionOk="0">
                  <a:moveTo>
                    <a:pt x="204" y="1"/>
                  </a:moveTo>
                  <a:cubicBezTo>
                    <a:pt x="188" y="1"/>
                    <a:pt x="174" y="9"/>
                    <a:pt x="168" y="26"/>
                  </a:cubicBezTo>
                  <a:lnTo>
                    <a:pt x="157" y="46"/>
                  </a:lnTo>
                  <a:cubicBezTo>
                    <a:pt x="146" y="68"/>
                    <a:pt x="157" y="87"/>
                    <a:pt x="176" y="99"/>
                  </a:cubicBezTo>
                  <a:cubicBezTo>
                    <a:pt x="182" y="99"/>
                    <a:pt x="185" y="101"/>
                    <a:pt x="193" y="101"/>
                  </a:cubicBezTo>
                  <a:cubicBezTo>
                    <a:pt x="210" y="101"/>
                    <a:pt x="224" y="93"/>
                    <a:pt x="229" y="79"/>
                  </a:cubicBezTo>
                  <a:lnTo>
                    <a:pt x="241" y="57"/>
                  </a:lnTo>
                  <a:cubicBezTo>
                    <a:pt x="252" y="37"/>
                    <a:pt x="241" y="15"/>
                    <a:pt x="221" y="4"/>
                  </a:cubicBezTo>
                  <a:cubicBezTo>
                    <a:pt x="215" y="2"/>
                    <a:pt x="210" y="1"/>
                    <a:pt x="204" y="1"/>
                  </a:cubicBezTo>
                  <a:close/>
                  <a:moveTo>
                    <a:pt x="132" y="166"/>
                  </a:moveTo>
                  <a:cubicBezTo>
                    <a:pt x="117" y="166"/>
                    <a:pt x="103" y="176"/>
                    <a:pt x="98" y="193"/>
                  </a:cubicBezTo>
                  <a:cubicBezTo>
                    <a:pt x="82" y="244"/>
                    <a:pt x="68" y="297"/>
                    <a:pt x="54" y="347"/>
                  </a:cubicBezTo>
                  <a:cubicBezTo>
                    <a:pt x="45" y="366"/>
                    <a:pt x="59" y="389"/>
                    <a:pt x="82" y="394"/>
                  </a:cubicBezTo>
                  <a:cubicBezTo>
                    <a:pt x="84" y="397"/>
                    <a:pt x="87" y="397"/>
                    <a:pt x="90" y="397"/>
                  </a:cubicBezTo>
                  <a:cubicBezTo>
                    <a:pt x="109" y="397"/>
                    <a:pt x="126" y="389"/>
                    <a:pt x="126" y="366"/>
                  </a:cubicBezTo>
                  <a:cubicBezTo>
                    <a:pt x="140" y="319"/>
                    <a:pt x="154" y="266"/>
                    <a:pt x="171" y="216"/>
                  </a:cubicBezTo>
                  <a:cubicBezTo>
                    <a:pt x="179" y="199"/>
                    <a:pt x="168" y="174"/>
                    <a:pt x="146" y="168"/>
                  </a:cubicBezTo>
                  <a:cubicBezTo>
                    <a:pt x="141" y="166"/>
                    <a:pt x="137" y="166"/>
                    <a:pt x="132" y="166"/>
                  </a:cubicBezTo>
                  <a:close/>
                  <a:moveTo>
                    <a:pt x="59" y="477"/>
                  </a:moveTo>
                  <a:cubicBezTo>
                    <a:pt x="40" y="477"/>
                    <a:pt x="25" y="492"/>
                    <a:pt x="20" y="512"/>
                  </a:cubicBezTo>
                  <a:cubicBezTo>
                    <a:pt x="12" y="562"/>
                    <a:pt x="6" y="618"/>
                    <a:pt x="3" y="671"/>
                  </a:cubicBezTo>
                  <a:cubicBezTo>
                    <a:pt x="1" y="693"/>
                    <a:pt x="17" y="710"/>
                    <a:pt x="42" y="712"/>
                  </a:cubicBezTo>
                  <a:cubicBezTo>
                    <a:pt x="62" y="712"/>
                    <a:pt x="82" y="696"/>
                    <a:pt x="82" y="676"/>
                  </a:cubicBezTo>
                  <a:cubicBezTo>
                    <a:pt x="84" y="629"/>
                    <a:pt x="87" y="576"/>
                    <a:pt x="98" y="523"/>
                  </a:cubicBezTo>
                  <a:cubicBezTo>
                    <a:pt x="101" y="503"/>
                    <a:pt x="87" y="481"/>
                    <a:pt x="68" y="478"/>
                  </a:cubicBezTo>
                  <a:cubicBezTo>
                    <a:pt x="65" y="477"/>
                    <a:pt x="62" y="477"/>
                    <a:pt x="59" y="477"/>
                  </a:cubicBezTo>
                  <a:close/>
                  <a:moveTo>
                    <a:pt x="907" y="899"/>
                  </a:moveTo>
                  <a:cubicBezTo>
                    <a:pt x="881" y="899"/>
                    <a:pt x="855" y="903"/>
                    <a:pt x="829" y="910"/>
                  </a:cubicBezTo>
                  <a:cubicBezTo>
                    <a:pt x="812" y="919"/>
                    <a:pt x="798" y="938"/>
                    <a:pt x="807" y="961"/>
                  </a:cubicBezTo>
                  <a:cubicBezTo>
                    <a:pt x="812" y="975"/>
                    <a:pt x="828" y="987"/>
                    <a:pt x="845" y="987"/>
                  </a:cubicBezTo>
                  <a:cubicBezTo>
                    <a:pt x="848" y="987"/>
                    <a:pt x="851" y="987"/>
                    <a:pt x="854" y="986"/>
                  </a:cubicBezTo>
                  <a:cubicBezTo>
                    <a:pt x="871" y="981"/>
                    <a:pt x="888" y="979"/>
                    <a:pt x="905" y="979"/>
                  </a:cubicBezTo>
                  <a:cubicBezTo>
                    <a:pt x="931" y="979"/>
                    <a:pt x="955" y="984"/>
                    <a:pt x="977" y="994"/>
                  </a:cubicBezTo>
                  <a:cubicBezTo>
                    <a:pt x="983" y="1000"/>
                    <a:pt x="991" y="1003"/>
                    <a:pt x="997" y="1003"/>
                  </a:cubicBezTo>
                  <a:cubicBezTo>
                    <a:pt x="1011" y="1003"/>
                    <a:pt x="1024" y="994"/>
                    <a:pt x="1033" y="977"/>
                  </a:cubicBezTo>
                  <a:cubicBezTo>
                    <a:pt x="1044" y="961"/>
                    <a:pt x="1036" y="936"/>
                    <a:pt x="1016" y="924"/>
                  </a:cubicBezTo>
                  <a:cubicBezTo>
                    <a:pt x="984" y="908"/>
                    <a:pt x="946" y="899"/>
                    <a:pt x="907" y="899"/>
                  </a:cubicBezTo>
                  <a:close/>
                  <a:moveTo>
                    <a:pt x="49" y="790"/>
                  </a:moveTo>
                  <a:cubicBezTo>
                    <a:pt x="47" y="790"/>
                    <a:pt x="45" y="790"/>
                    <a:pt x="42" y="791"/>
                  </a:cubicBezTo>
                  <a:cubicBezTo>
                    <a:pt x="20" y="793"/>
                    <a:pt x="3" y="813"/>
                    <a:pt x="6" y="835"/>
                  </a:cubicBezTo>
                  <a:cubicBezTo>
                    <a:pt x="15" y="891"/>
                    <a:pt x="26" y="947"/>
                    <a:pt x="42" y="994"/>
                  </a:cubicBezTo>
                  <a:cubicBezTo>
                    <a:pt x="48" y="1014"/>
                    <a:pt x="62" y="1022"/>
                    <a:pt x="82" y="1022"/>
                  </a:cubicBezTo>
                  <a:cubicBezTo>
                    <a:pt x="87" y="1022"/>
                    <a:pt x="90" y="1022"/>
                    <a:pt x="95" y="1019"/>
                  </a:cubicBezTo>
                  <a:cubicBezTo>
                    <a:pt x="115" y="1014"/>
                    <a:pt x="126" y="991"/>
                    <a:pt x="118" y="972"/>
                  </a:cubicBezTo>
                  <a:cubicBezTo>
                    <a:pt x="104" y="924"/>
                    <a:pt x="95" y="877"/>
                    <a:pt x="87" y="824"/>
                  </a:cubicBezTo>
                  <a:cubicBezTo>
                    <a:pt x="85" y="807"/>
                    <a:pt x="67" y="790"/>
                    <a:pt x="49" y="790"/>
                  </a:cubicBezTo>
                  <a:close/>
                  <a:moveTo>
                    <a:pt x="723" y="1004"/>
                  </a:moveTo>
                  <a:cubicBezTo>
                    <a:pt x="710" y="1004"/>
                    <a:pt x="698" y="1009"/>
                    <a:pt x="690" y="1019"/>
                  </a:cubicBezTo>
                  <a:cubicBezTo>
                    <a:pt x="659" y="1061"/>
                    <a:pt x="634" y="1114"/>
                    <a:pt x="617" y="1173"/>
                  </a:cubicBezTo>
                  <a:cubicBezTo>
                    <a:pt x="612" y="1195"/>
                    <a:pt x="626" y="1215"/>
                    <a:pt x="645" y="1223"/>
                  </a:cubicBezTo>
                  <a:cubicBezTo>
                    <a:pt x="648" y="1226"/>
                    <a:pt x="653" y="1226"/>
                    <a:pt x="656" y="1226"/>
                  </a:cubicBezTo>
                  <a:cubicBezTo>
                    <a:pt x="670" y="1226"/>
                    <a:pt x="687" y="1215"/>
                    <a:pt x="698" y="1198"/>
                  </a:cubicBezTo>
                  <a:cubicBezTo>
                    <a:pt x="712" y="1145"/>
                    <a:pt x="732" y="1103"/>
                    <a:pt x="757" y="1067"/>
                  </a:cubicBezTo>
                  <a:cubicBezTo>
                    <a:pt x="768" y="1050"/>
                    <a:pt x="765" y="1028"/>
                    <a:pt x="745" y="1011"/>
                  </a:cubicBezTo>
                  <a:cubicBezTo>
                    <a:pt x="739" y="1006"/>
                    <a:pt x="731" y="1004"/>
                    <a:pt x="723" y="1004"/>
                  </a:cubicBezTo>
                  <a:close/>
                  <a:moveTo>
                    <a:pt x="1061" y="1061"/>
                  </a:moveTo>
                  <a:cubicBezTo>
                    <a:pt x="1043" y="1061"/>
                    <a:pt x="1024" y="1074"/>
                    <a:pt x="1022" y="1092"/>
                  </a:cubicBezTo>
                  <a:cubicBezTo>
                    <a:pt x="1016" y="1134"/>
                    <a:pt x="994" y="1173"/>
                    <a:pt x="960" y="1209"/>
                  </a:cubicBezTo>
                  <a:cubicBezTo>
                    <a:pt x="941" y="1223"/>
                    <a:pt x="941" y="1245"/>
                    <a:pt x="960" y="1265"/>
                  </a:cubicBezTo>
                  <a:cubicBezTo>
                    <a:pt x="966" y="1270"/>
                    <a:pt x="977" y="1273"/>
                    <a:pt x="988" y="1273"/>
                  </a:cubicBezTo>
                  <a:cubicBezTo>
                    <a:pt x="997" y="1273"/>
                    <a:pt x="1008" y="1270"/>
                    <a:pt x="1016" y="1265"/>
                  </a:cubicBezTo>
                  <a:cubicBezTo>
                    <a:pt x="1061" y="1217"/>
                    <a:pt x="1089" y="1167"/>
                    <a:pt x="1100" y="1106"/>
                  </a:cubicBezTo>
                  <a:cubicBezTo>
                    <a:pt x="1103" y="1086"/>
                    <a:pt x="1089" y="1064"/>
                    <a:pt x="1066" y="1061"/>
                  </a:cubicBezTo>
                  <a:cubicBezTo>
                    <a:pt x="1065" y="1061"/>
                    <a:pt x="1063" y="1061"/>
                    <a:pt x="1061" y="1061"/>
                  </a:cubicBezTo>
                  <a:close/>
                  <a:moveTo>
                    <a:pt x="149" y="1082"/>
                  </a:moveTo>
                  <a:cubicBezTo>
                    <a:pt x="142" y="1082"/>
                    <a:pt x="135" y="1084"/>
                    <a:pt x="129" y="1089"/>
                  </a:cubicBezTo>
                  <a:cubicBezTo>
                    <a:pt x="112" y="1103"/>
                    <a:pt x="104" y="1128"/>
                    <a:pt x="118" y="1145"/>
                  </a:cubicBezTo>
                  <a:cubicBezTo>
                    <a:pt x="154" y="1195"/>
                    <a:pt x="188" y="1237"/>
                    <a:pt x="235" y="1270"/>
                  </a:cubicBezTo>
                  <a:cubicBezTo>
                    <a:pt x="241" y="1279"/>
                    <a:pt x="249" y="1282"/>
                    <a:pt x="257" y="1282"/>
                  </a:cubicBezTo>
                  <a:cubicBezTo>
                    <a:pt x="268" y="1282"/>
                    <a:pt x="280" y="1273"/>
                    <a:pt x="294" y="1265"/>
                  </a:cubicBezTo>
                  <a:cubicBezTo>
                    <a:pt x="307" y="1245"/>
                    <a:pt x="305" y="1223"/>
                    <a:pt x="285" y="1209"/>
                  </a:cubicBezTo>
                  <a:cubicBezTo>
                    <a:pt x="243" y="1175"/>
                    <a:pt x="213" y="1142"/>
                    <a:pt x="185" y="1100"/>
                  </a:cubicBezTo>
                  <a:cubicBezTo>
                    <a:pt x="176" y="1089"/>
                    <a:pt x="162" y="1082"/>
                    <a:pt x="149" y="1082"/>
                  </a:cubicBezTo>
                  <a:close/>
                  <a:moveTo>
                    <a:pt x="861" y="1277"/>
                  </a:moveTo>
                  <a:cubicBezTo>
                    <a:pt x="855" y="1277"/>
                    <a:pt x="849" y="1278"/>
                    <a:pt x="843" y="1282"/>
                  </a:cubicBezTo>
                  <a:cubicBezTo>
                    <a:pt x="798" y="1298"/>
                    <a:pt x="754" y="1312"/>
                    <a:pt x="701" y="1321"/>
                  </a:cubicBezTo>
                  <a:cubicBezTo>
                    <a:pt x="687" y="1321"/>
                    <a:pt x="676" y="1329"/>
                    <a:pt x="670" y="1343"/>
                  </a:cubicBezTo>
                  <a:cubicBezTo>
                    <a:pt x="670" y="1323"/>
                    <a:pt x="653" y="1307"/>
                    <a:pt x="631" y="1301"/>
                  </a:cubicBezTo>
                  <a:cubicBezTo>
                    <a:pt x="612" y="1301"/>
                    <a:pt x="592" y="1321"/>
                    <a:pt x="589" y="1340"/>
                  </a:cubicBezTo>
                  <a:cubicBezTo>
                    <a:pt x="589" y="1345"/>
                    <a:pt x="588" y="1349"/>
                    <a:pt x="588" y="1353"/>
                  </a:cubicBezTo>
                  <a:lnTo>
                    <a:pt x="588" y="1353"/>
                  </a:lnTo>
                  <a:cubicBezTo>
                    <a:pt x="584" y="1339"/>
                    <a:pt x="571" y="1325"/>
                    <a:pt x="556" y="1323"/>
                  </a:cubicBezTo>
                  <a:cubicBezTo>
                    <a:pt x="506" y="1315"/>
                    <a:pt x="458" y="1301"/>
                    <a:pt x="411" y="1284"/>
                  </a:cubicBezTo>
                  <a:cubicBezTo>
                    <a:pt x="405" y="1281"/>
                    <a:pt x="400" y="1280"/>
                    <a:pt x="395" y="1280"/>
                  </a:cubicBezTo>
                  <a:cubicBezTo>
                    <a:pt x="380" y="1280"/>
                    <a:pt x="367" y="1290"/>
                    <a:pt x="360" y="1307"/>
                  </a:cubicBezTo>
                  <a:cubicBezTo>
                    <a:pt x="349" y="1326"/>
                    <a:pt x="360" y="1348"/>
                    <a:pt x="380" y="1357"/>
                  </a:cubicBezTo>
                  <a:cubicBezTo>
                    <a:pt x="430" y="1379"/>
                    <a:pt x="486" y="1393"/>
                    <a:pt x="542" y="1399"/>
                  </a:cubicBezTo>
                  <a:lnTo>
                    <a:pt x="547" y="1399"/>
                  </a:lnTo>
                  <a:cubicBezTo>
                    <a:pt x="567" y="1399"/>
                    <a:pt x="580" y="1386"/>
                    <a:pt x="587" y="1373"/>
                  </a:cubicBezTo>
                  <a:lnTo>
                    <a:pt x="587" y="1373"/>
                  </a:lnTo>
                  <a:cubicBezTo>
                    <a:pt x="586" y="1387"/>
                    <a:pt x="586" y="1400"/>
                    <a:pt x="586" y="1413"/>
                  </a:cubicBezTo>
                  <a:cubicBezTo>
                    <a:pt x="586" y="1441"/>
                    <a:pt x="586" y="1474"/>
                    <a:pt x="589" y="1505"/>
                  </a:cubicBezTo>
                  <a:cubicBezTo>
                    <a:pt x="589" y="1524"/>
                    <a:pt x="606" y="1544"/>
                    <a:pt x="628" y="1544"/>
                  </a:cubicBezTo>
                  <a:cubicBezTo>
                    <a:pt x="656" y="1538"/>
                    <a:pt x="670" y="1521"/>
                    <a:pt x="670" y="1496"/>
                  </a:cubicBezTo>
                  <a:cubicBezTo>
                    <a:pt x="670" y="1468"/>
                    <a:pt x="667" y="1441"/>
                    <a:pt x="667" y="1413"/>
                  </a:cubicBezTo>
                  <a:cubicBezTo>
                    <a:pt x="667" y="1396"/>
                    <a:pt x="670" y="1382"/>
                    <a:pt x="670" y="1368"/>
                  </a:cubicBezTo>
                  <a:cubicBezTo>
                    <a:pt x="673" y="1383"/>
                    <a:pt x="687" y="1396"/>
                    <a:pt x="706" y="1396"/>
                  </a:cubicBezTo>
                  <a:cubicBezTo>
                    <a:pt x="708" y="1396"/>
                    <a:pt x="710" y="1396"/>
                    <a:pt x="712" y="1396"/>
                  </a:cubicBezTo>
                  <a:cubicBezTo>
                    <a:pt x="771" y="1390"/>
                    <a:pt x="826" y="1376"/>
                    <a:pt x="877" y="1354"/>
                  </a:cubicBezTo>
                  <a:cubicBezTo>
                    <a:pt x="893" y="1343"/>
                    <a:pt x="907" y="1323"/>
                    <a:pt x="896" y="1301"/>
                  </a:cubicBezTo>
                  <a:cubicBezTo>
                    <a:pt x="888" y="1287"/>
                    <a:pt x="875" y="1277"/>
                    <a:pt x="861" y="1277"/>
                  </a:cubicBezTo>
                  <a:close/>
                  <a:moveTo>
                    <a:pt x="647" y="1619"/>
                  </a:moveTo>
                  <a:cubicBezTo>
                    <a:pt x="646" y="1619"/>
                    <a:pt x="644" y="1619"/>
                    <a:pt x="642" y="1619"/>
                  </a:cubicBezTo>
                  <a:cubicBezTo>
                    <a:pt x="617" y="1622"/>
                    <a:pt x="603" y="1644"/>
                    <a:pt x="606" y="1664"/>
                  </a:cubicBezTo>
                  <a:cubicBezTo>
                    <a:pt x="617" y="1717"/>
                    <a:pt x="628" y="1773"/>
                    <a:pt x="642" y="1823"/>
                  </a:cubicBezTo>
                  <a:cubicBezTo>
                    <a:pt x="645" y="1839"/>
                    <a:pt x="662" y="1853"/>
                    <a:pt x="681" y="1853"/>
                  </a:cubicBezTo>
                  <a:cubicBezTo>
                    <a:pt x="684" y="1853"/>
                    <a:pt x="687" y="1853"/>
                    <a:pt x="690" y="1851"/>
                  </a:cubicBezTo>
                  <a:cubicBezTo>
                    <a:pt x="712" y="1842"/>
                    <a:pt x="726" y="1823"/>
                    <a:pt x="718" y="1800"/>
                  </a:cubicBezTo>
                  <a:cubicBezTo>
                    <a:pt x="709" y="1756"/>
                    <a:pt x="698" y="1703"/>
                    <a:pt x="687" y="1650"/>
                  </a:cubicBezTo>
                  <a:cubicBezTo>
                    <a:pt x="684" y="1632"/>
                    <a:pt x="665" y="1619"/>
                    <a:pt x="647" y="1619"/>
                  </a:cubicBezTo>
                  <a:close/>
                  <a:moveTo>
                    <a:pt x="731" y="1922"/>
                  </a:moveTo>
                  <a:cubicBezTo>
                    <a:pt x="726" y="1922"/>
                    <a:pt x="720" y="1923"/>
                    <a:pt x="715" y="1926"/>
                  </a:cubicBezTo>
                  <a:cubicBezTo>
                    <a:pt x="695" y="1937"/>
                    <a:pt x="684" y="1957"/>
                    <a:pt x="695" y="1979"/>
                  </a:cubicBezTo>
                  <a:cubicBezTo>
                    <a:pt x="718" y="2032"/>
                    <a:pt x="743" y="2082"/>
                    <a:pt x="773" y="2124"/>
                  </a:cubicBezTo>
                  <a:cubicBezTo>
                    <a:pt x="782" y="2135"/>
                    <a:pt x="793" y="2144"/>
                    <a:pt x="807" y="2144"/>
                  </a:cubicBezTo>
                  <a:cubicBezTo>
                    <a:pt x="812" y="2144"/>
                    <a:pt x="821" y="2135"/>
                    <a:pt x="826" y="2135"/>
                  </a:cubicBezTo>
                  <a:cubicBezTo>
                    <a:pt x="849" y="2121"/>
                    <a:pt x="851" y="2096"/>
                    <a:pt x="838" y="2079"/>
                  </a:cubicBezTo>
                  <a:cubicBezTo>
                    <a:pt x="812" y="2040"/>
                    <a:pt x="787" y="1996"/>
                    <a:pt x="768" y="1945"/>
                  </a:cubicBezTo>
                  <a:cubicBezTo>
                    <a:pt x="760" y="1931"/>
                    <a:pt x="746" y="1922"/>
                    <a:pt x="731" y="1922"/>
                  </a:cubicBezTo>
                  <a:close/>
                  <a:moveTo>
                    <a:pt x="1943" y="2061"/>
                  </a:moveTo>
                  <a:cubicBezTo>
                    <a:pt x="1936" y="2061"/>
                    <a:pt x="1929" y="2063"/>
                    <a:pt x="1923" y="2068"/>
                  </a:cubicBezTo>
                  <a:cubicBezTo>
                    <a:pt x="1923" y="2068"/>
                    <a:pt x="1870" y="2104"/>
                    <a:pt x="1789" y="2146"/>
                  </a:cubicBezTo>
                  <a:cubicBezTo>
                    <a:pt x="1769" y="2157"/>
                    <a:pt x="1761" y="2177"/>
                    <a:pt x="1772" y="2199"/>
                  </a:cubicBezTo>
                  <a:cubicBezTo>
                    <a:pt x="1778" y="2213"/>
                    <a:pt x="1792" y="2219"/>
                    <a:pt x="1806" y="2219"/>
                  </a:cubicBezTo>
                  <a:cubicBezTo>
                    <a:pt x="1817" y="2219"/>
                    <a:pt x="1820" y="2216"/>
                    <a:pt x="1825" y="2216"/>
                  </a:cubicBezTo>
                  <a:cubicBezTo>
                    <a:pt x="1912" y="2174"/>
                    <a:pt x="1965" y="2138"/>
                    <a:pt x="1967" y="2135"/>
                  </a:cubicBezTo>
                  <a:cubicBezTo>
                    <a:pt x="1984" y="2121"/>
                    <a:pt x="1993" y="2096"/>
                    <a:pt x="1979" y="2079"/>
                  </a:cubicBezTo>
                  <a:cubicBezTo>
                    <a:pt x="1970" y="2069"/>
                    <a:pt x="1956" y="2061"/>
                    <a:pt x="1943" y="2061"/>
                  </a:cubicBezTo>
                  <a:close/>
                  <a:moveTo>
                    <a:pt x="913" y="2176"/>
                  </a:moveTo>
                  <a:cubicBezTo>
                    <a:pt x="902" y="2176"/>
                    <a:pt x="890" y="2181"/>
                    <a:pt x="882" y="2191"/>
                  </a:cubicBezTo>
                  <a:cubicBezTo>
                    <a:pt x="868" y="2208"/>
                    <a:pt x="871" y="2233"/>
                    <a:pt x="891" y="2247"/>
                  </a:cubicBezTo>
                  <a:cubicBezTo>
                    <a:pt x="932" y="2283"/>
                    <a:pt x="983" y="2311"/>
                    <a:pt x="1036" y="2330"/>
                  </a:cubicBezTo>
                  <a:cubicBezTo>
                    <a:pt x="1038" y="2333"/>
                    <a:pt x="1044" y="2333"/>
                    <a:pt x="1050" y="2333"/>
                  </a:cubicBezTo>
                  <a:cubicBezTo>
                    <a:pt x="1064" y="2333"/>
                    <a:pt x="1077" y="2325"/>
                    <a:pt x="1089" y="2311"/>
                  </a:cubicBezTo>
                  <a:cubicBezTo>
                    <a:pt x="1094" y="2289"/>
                    <a:pt x="1083" y="2264"/>
                    <a:pt x="1064" y="2258"/>
                  </a:cubicBezTo>
                  <a:cubicBezTo>
                    <a:pt x="1019" y="2241"/>
                    <a:pt x="977" y="2216"/>
                    <a:pt x="938" y="2185"/>
                  </a:cubicBezTo>
                  <a:cubicBezTo>
                    <a:pt x="931" y="2179"/>
                    <a:pt x="922" y="2176"/>
                    <a:pt x="913" y="2176"/>
                  </a:cubicBezTo>
                  <a:close/>
                  <a:moveTo>
                    <a:pt x="1663" y="2206"/>
                  </a:moveTo>
                  <a:cubicBezTo>
                    <a:pt x="1658" y="2206"/>
                    <a:pt x="1654" y="2207"/>
                    <a:pt x="1649" y="2208"/>
                  </a:cubicBezTo>
                  <a:cubicBezTo>
                    <a:pt x="1602" y="2230"/>
                    <a:pt x="1552" y="2244"/>
                    <a:pt x="1504" y="2258"/>
                  </a:cubicBezTo>
                  <a:cubicBezTo>
                    <a:pt x="1482" y="2264"/>
                    <a:pt x="1468" y="2286"/>
                    <a:pt x="1476" y="2305"/>
                  </a:cubicBezTo>
                  <a:cubicBezTo>
                    <a:pt x="1479" y="2319"/>
                    <a:pt x="1496" y="2333"/>
                    <a:pt x="1513" y="2333"/>
                  </a:cubicBezTo>
                  <a:lnTo>
                    <a:pt x="1527" y="2333"/>
                  </a:lnTo>
                  <a:cubicBezTo>
                    <a:pt x="1577" y="2319"/>
                    <a:pt x="1630" y="2303"/>
                    <a:pt x="1680" y="2280"/>
                  </a:cubicBezTo>
                  <a:cubicBezTo>
                    <a:pt x="1700" y="2272"/>
                    <a:pt x="1714" y="2250"/>
                    <a:pt x="1702" y="2230"/>
                  </a:cubicBezTo>
                  <a:cubicBezTo>
                    <a:pt x="1694" y="2214"/>
                    <a:pt x="1679" y="2206"/>
                    <a:pt x="1663" y="2206"/>
                  </a:cubicBezTo>
                  <a:close/>
                  <a:moveTo>
                    <a:pt x="1358" y="2288"/>
                  </a:moveTo>
                  <a:cubicBezTo>
                    <a:pt x="1357" y="2288"/>
                    <a:pt x="1355" y="2288"/>
                    <a:pt x="1354" y="2289"/>
                  </a:cubicBezTo>
                  <a:cubicBezTo>
                    <a:pt x="1326" y="2291"/>
                    <a:pt x="1295" y="2297"/>
                    <a:pt x="1267" y="2297"/>
                  </a:cubicBezTo>
                  <a:cubicBezTo>
                    <a:pt x="1245" y="2297"/>
                    <a:pt x="1228" y="2297"/>
                    <a:pt x="1206" y="2291"/>
                  </a:cubicBezTo>
                  <a:cubicBezTo>
                    <a:pt x="1204" y="2291"/>
                    <a:pt x="1203" y="2291"/>
                    <a:pt x="1202" y="2291"/>
                  </a:cubicBezTo>
                  <a:cubicBezTo>
                    <a:pt x="1184" y="2291"/>
                    <a:pt x="1169" y="2307"/>
                    <a:pt x="1164" y="2328"/>
                  </a:cubicBezTo>
                  <a:cubicBezTo>
                    <a:pt x="1161" y="2347"/>
                    <a:pt x="1178" y="2367"/>
                    <a:pt x="1200" y="2370"/>
                  </a:cubicBezTo>
                  <a:cubicBezTo>
                    <a:pt x="1220" y="2372"/>
                    <a:pt x="1242" y="2372"/>
                    <a:pt x="1267" y="2372"/>
                  </a:cubicBezTo>
                  <a:cubicBezTo>
                    <a:pt x="1298" y="2372"/>
                    <a:pt x="1329" y="2370"/>
                    <a:pt x="1365" y="2370"/>
                  </a:cubicBezTo>
                  <a:cubicBezTo>
                    <a:pt x="1384" y="2367"/>
                    <a:pt x="1401" y="2344"/>
                    <a:pt x="1398" y="2325"/>
                  </a:cubicBezTo>
                  <a:cubicBezTo>
                    <a:pt x="1396" y="2304"/>
                    <a:pt x="1376" y="2288"/>
                    <a:pt x="1358" y="22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3" name="Google Shape;603;p16"/>
          <p:cNvGrpSpPr/>
          <p:nvPr/>
        </p:nvGrpSpPr>
        <p:grpSpPr>
          <a:xfrm>
            <a:off x="4932040" y="4227934"/>
            <a:ext cx="671512" cy="676986"/>
            <a:chOff x="6663889" y="3991400"/>
            <a:chExt cx="671512" cy="676986"/>
          </a:xfrm>
        </p:grpSpPr>
        <p:sp>
          <p:nvSpPr>
            <p:cNvPr id="604" name="Google Shape;604;p16"/>
            <p:cNvSpPr/>
            <p:nvPr/>
          </p:nvSpPr>
          <p:spPr>
            <a:xfrm>
              <a:off x="6663889" y="3991400"/>
              <a:ext cx="671512" cy="676986"/>
            </a:xfrm>
            <a:custGeom>
              <a:avLst/>
              <a:gdLst/>
              <a:ahLst/>
              <a:cxnLst/>
              <a:rect l="l" t="t" r="r" b="b"/>
              <a:pathLst>
                <a:path w="21836" h="22014" extrusionOk="0">
                  <a:moveTo>
                    <a:pt x="11141" y="1"/>
                  </a:moveTo>
                  <a:cubicBezTo>
                    <a:pt x="10655" y="1"/>
                    <a:pt x="10198" y="250"/>
                    <a:pt x="9737" y="409"/>
                  </a:cubicBezTo>
                  <a:cubicBezTo>
                    <a:pt x="8710" y="758"/>
                    <a:pt x="7734" y="783"/>
                    <a:pt x="6897" y="1572"/>
                  </a:cubicBezTo>
                  <a:cubicBezTo>
                    <a:pt x="6796" y="1670"/>
                    <a:pt x="6693" y="1779"/>
                    <a:pt x="6553" y="1810"/>
                  </a:cubicBezTo>
                  <a:cubicBezTo>
                    <a:pt x="6514" y="1819"/>
                    <a:pt x="6474" y="1822"/>
                    <a:pt x="6433" y="1822"/>
                  </a:cubicBezTo>
                  <a:cubicBezTo>
                    <a:pt x="6379" y="1822"/>
                    <a:pt x="6323" y="1817"/>
                    <a:pt x="6269" y="1815"/>
                  </a:cubicBezTo>
                  <a:cubicBezTo>
                    <a:pt x="6243" y="1814"/>
                    <a:pt x="6217" y="1813"/>
                    <a:pt x="6191" y="1813"/>
                  </a:cubicBezTo>
                  <a:cubicBezTo>
                    <a:pt x="5744" y="1813"/>
                    <a:pt x="5311" y="2015"/>
                    <a:pt x="4963" y="2295"/>
                  </a:cubicBezTo>
                  <a:cubicBezTo>
                    <a:pt x="4592" y="2596"/>
                    <a:pt x="4302" y="2979"/>
                    <a:pt x="4020" y="3358"/>
                  </a:cubicBezTo>
                  <a:cubicBezTo>
                    <a:pt x="3667" y="3130"/>
                    <a:pt x="3300" y="3026"/>
                    <a:pt x="2943" y="3026"/>
                  </a:cubicBezTo>
                  <a:cubicBezTo>
                    <a:pt x="2250" y="3026"/>
                    <a:pt x="1598" y="3417"/>
                    <a:pt x="1169" y="4050"/>
                  </a:cubicBezTo>
                  <a:lnTo>
                    <a:pt x="1164" y="4055"/>
                  </a:lnTo>
                  <a:cubicBezTo>
                    <a:pt x="918" y="4516"/>
                    <a:pt x="862" y="5065"/>
                    <a:pt x="1016" y="5559"/>
                  </a:cubicBezTo>
                  <a:cubicBezTo>
                    <a:pt x="1091" y="5810"/>
                    <a:pt x="1203" y="6173"/>
                    <a:pt x="1300" y="6477"/>
                  </a:cubicBezTo>
                  <a:cubicBezTo>
                    <a:pt x="1345" y="6616"/>
                    <a:pt x="1384" y="6742"/>
                    <a:pt x="1426" y="6859"/>
                  </a:cubicBezTo>
                  <a:cubicBezTo>
                    <a:pt x="1323" y="6920"/>
                    <a:pt x="1228" y="6990"/>
                    <a:pt x="1136" y="7068"/>
                  </a:cubicBezTo>
                  <a:cubicBezTo>
                    <a:pt x="904" y="7272"/>
                    <a:pt x="717" y="7529"/>
                    <a:pt x="603" y="7816"/>
                  </a:cubicBezTo>
                  <a:cubicBezTo>
                    <a:pt x="486" y="8109"/>
                    <a:pt x="435" y="8416"/>
                    <a:pt x="461" y="8723"/>
                  </a:cubicBezTo>
                  <a:cubicBezTo>
                    <a:pt x="424" y="8873"/>
                    <a:pt x="410" y="9021"/>
                    <a:pt x="416" y="9175"/>
                  </a:cubicBezTo>
                  <a:cubicBezTo>
                    <a:pt x="421" y="9529"/>
                    <a:pt x="519" y="9872"/>
                    <a:pt x="700" y="10173"/>
                  </a:cubicBezTo>
                  <a:lnTo>
                    <a:pt x="703" y="10179"/>
                  </a:lnTo>
                  <a:cubicBezTo>
                    <a:pt x="745" y="10249"/>
                    <a:pt x="793" y="10316"/>
                    <a:pt x="843" y="10383"/>
                  </a:cubicBezTo>
                  <a:cubicBezTo>
                    <a:pt x="812" y="10556"/>
                    <a:pt x="809" y="10737"/>
                    <a:pt x="826" y="10918"/>
                  </a:cubicBezTo>
                  <a:cubicBezTo>
                    <a:pt x="806" y="10941"/>
                    <a:pt x="781" y="10957"/>
                    <a:pt x="759" y="10980"/>
                  </a:cubicBezTo>
                  <a:cubicBezTo>
                    <a:pt x="614" y="11119"/>
                    <a:pt x="494" y="11275"/>
                    <a:pt x="396" y="11443"/>
                  </a:cubicBezTo>
                  <a:cubicBezTo>
                    <a:pt x="145" y="11775"/>
                    <a:pt x="0" y="12193"/>
                    <a:pt x="6" y="12639"/>
                  </a:cubicBezTo>
                  <a:cubicBezTo>
                    <a:pt x="11" y="12913"/>
                    <a:pt x="70" y="13184"/>
                    <a:pt x="179" y="13423"/>
                  </a:cubicBezTo>
                  <a:cubicBezTo>
                    <a:pt x="237" y="13596"/>
                    <a:pt x="321" y="13769"/>
                    <a:pt x="433" y="13928"/>
                  </a:cubicBezTo>
                  <a:lnTo>
                    <a:pt x="435" y="13931"/>
                  </a:lnTo>
                  <a:cubicBezTo>
                    <a:pt x="656" y="14246"/>
                    <a:pt x="946" y="14419"/>
                    <a:pt x="1256" y="14626"/>
                  </a:cubicBezTo>
                  <a:cubicBezTo>
                    <a:pt x="996" y="15086"/>
                    <a:pt x="1451" y="15641"/>
                    <a:pt x="1398" y="16163"/>
                  </a:cubicBezTo>
                  <a:cubicBezTo>
                    <a:pt x="1370" y="16422"/>
                    <a:pt x="1225" y="16646"/>
                    <a:pt x="1116" y="16883"/>
                  </a:cubicBezTo>
                  <a:cubicBezTo>
                    <a:pt x="773" y="17625"/>
                    <a:pt x="815" y="18532"/>
                    <a:pt x="1228" y="19240"/>
                  </a:cubicBezTo>
                  <a:cubicBezTo>
                    <a:pt x="1638" y="19943"/>
                    <a:pt x="2411" y="20429"/>
                    <a:pt x="3222" y="20498"/>
                  </a:cubicBezTo>
                  <a:cubicBezTo>
                    <a:pt x="3376" y="20512"/>
                    <a:pt x="3532" y="20509"/>
                    <a:pt x="3674" y="20571"/>
                  </a:cubicBezTo>
                  <a:cubicBezTo>
                    <a:pt x="3850" y="20646"/>
                    <a:pt x="3973" y="20802"/>
                    <a:pt x="4098" y="20942"/>
                  </a:cubicBezTo>
                  <a:cubicBezTo>
                    <a:pt x="4679" y="21575"/>
                    <a:pt x="5524" y="21963"/>
                    <a:pt x="6380" y="21994"/>
                  </a:cubicBezTo>
                  <a:cubicBezTo>
                    <a:pt x="6715" y="22007"/>
                    <a:pt x="7066" y="22013"/>
                    <a:pt x="7419" y="22013"/>
                  </a:cubicBezTo>
                  <a:cubicBezTo>
                    <a:pt x="7949" y="22013"/>
                    <a:pt x="8485" y="21999"/>
                    <a:pt x="8983" y="21974"/>
                  </a:cubicBezTo>
                  <a:cubicBezTo>
                    <a:pt x="9039" y="21971"/>
                    <a:pt x="9095" y="21966"/>
                    <a:pt x="9148" y="21960"/>
                  </a:cubicBezTo>
                  <a:cubicBezTo>
                    <a:pt x="9204" y="21957"/>
                    <a:pt x="9262" y="21952"/>
                    <a:pt x="9318" y="21946"/>
                  </a:cubicBezTo>
                  <a:cubicBezTo>
                    <a:pt x="9784" y="21888"/>
                    <a:pt x="10239" y="21740"/>
                    <a:pt x="10635" y="21483"/>
                  </a:cubicBezTo>
                  <a:cubicBezTo>
                    <a:pt x="10682" y="21450"/>
                    <a:pt x="10730" y="21419"/>
                    <a:pt x="10786" y="21416"/>
                  </a:cubicBezTo>
                  <a:cubicBezTo>
                    <a:pt x="10788" y="21416"/>
                    <a:pt x="10790" y="21416"/>
                    <a:pt x="10792" y="21416"/>
                  </a:cubicBezTo>
                  <a:cubicBezTo>
                    <a:pt x="10862" y="21416"/>
                    <a:pt x="10927" y="21459"/>
                    <a:pt x="10989" y="21503"/>
                  </a:cubicBezTo>
                  <a:cubicBezTo>
                    <a:pt x="11437" y="21815"/>
                    <a:pt x="12058" y="21959"/>
                    <a:pt x="12693" y="21959"/>
                  </a:cubicBezTo>
                  <a:cubicBezTo>
                    <a:pt x="13471" y="21959"/>
                    <a:pt x="14270" y="21742"/>
                    <a:pt x="14797" y="21352"/>
                  </a:cubicBezTo>
                  <a:cubicBezTo>
                    <a:pt x="15207" y="21051"/>
                    <a:pt x="15525" y="20652"/>
                    <a:pt x="15721" y="20205"/>
                  </a:cubicBezTo>
                  <a:cubicBezTo>
                    <a:pt x="15749" y="20141"/>
                    <a:pt x="15774" y="20080"/>
                    <a:pt x="15793" y="20013"/>
                  </a:cubicBezTo>
                  <a:cubicBezTo>
                    <a:pt x="16033" y="20010"/>
                    <a:pt x="16254" y="19968"/>
                    <a:pt x="16457" y="19898"/>
                  </a:cubicBezTo>
                  <a:cubicBezTo>
                    <a:pt x="16516" y="19904"/>
                    <a:pt x="16574" y="19904"/>
                    <a:pt x="16630" y="19904"/>
                  </a:cubicBezTo>
                  <a:cubicBezTo>
                    <a:pt x="16736" y="19904"/>
                    <a:pt x="16892" y="19896"/>
                    <a:pt x="17074" y="19857"/>
                  </a:cubicBezTo>
                  <a:lnTo>
                    <a:pt x="17090" y="19854"/>
                  </a:lnTo>
                  <a:cubicBezTo>
                    <a:pt x="17643" y="19723"/>
                    <a:pt x="18109" y="19357"/>
                    <a:pt x="18374" y="18863"/>
                  </a:cubicBezTo>
                  <a:cubicBezTo>
                    <a:pt x="18413" y="18855"/>
                    <a:pt x="18452" y="18844"/>
                    <a:pt x="18488" y="18836"/>
                  </a:cubicBezTo>
                  <a:cubicBezTo>
                    <a:pt x="18709" y="18908"/>
                    <a:pt x="18921" y="18947"/>
                    <a:pt x="19152" y="18947"/>
                  </a:cubicBezTo>
                  <a:cubicBezTo>
                    <a:pt x="20059" y="18947"/>
                    <a:pt x="20846" y="18336"/>
                    <a:pt x="21069" y="17457"/>
                  </a:cubicBezTo>
                  <a:lnTo>
                    <a:pt x="21074" y="17449"/>
                  </a:lnTo>
                  <a:cubicBezTo>
                    <a:pt x="21152" y="17134"/>
                    <a:pt x="21150" y="16799"/>
                    <a:pt x="21069" y="16484"/>
                  </a:cubicBezTo>
                  <a:cubicBezTo>
                    <a:pt x="21409" y="16102"/>
                    <a:pt x="21618" y="15599"/>
                    <a:pt x="21618" y="15047"/>
                  </a:cubicBezTo>
                  <a:cubicBezTo>
                    <a:pt x="21624" y="14640"/>
                    <a:pt x="21523" y="14258"/>
                    <a:pt x="21325" y="13923"/>
                  </a:cubicBezTo>
                  <a:lnTo>
                    <a:pt x="21311" y="13312"/>
                  </a:lnTo>
                  <a:lnTo>
                    <a:pt x="21217" y="13312"/>
                  </a:lnTo>
                  <a:cubicBezTo>
                    <a:pt x="21270" y="13203"/>
                    <a:pt x="21314" y="13091"/>
                    <a:pt x="21345" y="12980"/>
                  </a:cubicBezTo>
                  <a:cubicBezTo>
                    <a:pt x="21454" y="12732"/>
                    <a:pt x="21507" y="12461"/>
                    <a:pt x="21507" y="12185"/>
                  </a:cubicBezTo>
                  <a:cubicBezTo>
                    <a:pt x="21507" y="12109"/>
                    <a:pt x="21498" y="12031"/>
                    <a:pt x="21487" y="11959"/>
                  </a:cubicBezTo>
                  <a:cubicBezTo>
                    <a:pt x="21479" y="11708"/>
                    <a:pt x="21423" y="11462"/>
                    <a:pt x="21320" y="11233"/>
                  </a:cubicBezTo>
                  <a:cubicBezTo>
                    <a:pt x="21621" y="10687"/>
                    <a:pt x="21677" y="10048"/>
                    <a:pt x="21470" y="9454"/>
                  </a:cubicBezTo>
                  <a:cubicBezTo>
                    <a:pt x="21733" y="9035"/>
                    <a:pt x="21836" y="8525"/>
                    <a:pt x="21738" y="8031"/>
                  </a:cubicBezTo>
                  <a:lnTo>
                    <a:pt x="21738" y="8028"/>
                  </a:lnTo>
                  <a:cubicBezTo>
                    <a:pt x="21655" y="7598"/>
                    <a:pt x="21429" y="7211"/>
                    <a:pt x="21105" y="6926"/>
                  </a:cubicBezTo>
                  <a:cubicBezTo>
                    <a:pt x="21083" y="6893"/>
                    <a:pt x="21060" y="6859"/>
                    <a:pt x="21035" y="6826"/>
                  </a:cubicBezTo>
                  <a:lnTo>
                    <a:pt x="21027" y="6814"/>
                  </a:lnTo>
                  <a:cubicBezTo>
                    <a:pt x="20954" y="6717"/>
                    <a:pt x="20873" y="6630"/>
                    <a:pt x="20787" y="6549"/>
                  </a:cubicBezTo>
                  <a:cubicBezTo>
                    <a:pt x="20854" y="6424"/>
                    <a:pt x="20910" y="6296"/>
                    <a:pt x="20949" y="6162"/>
                  </a:cubicBezTo>
                  <a:cubicBezTo>
                    <a:pt x="21055" y="5919"/>
                    <a:pt x="21111" y="5646"/>
                    <a:pt x="21108" y="5364"/>
                  </a:cubicBezTo>
                  <a:cubicBezTo>
                    <a:pt x="21108" y="5280"/>
                    <a:pt x="21102" y="5199"/>
                    <a:pt x="21091" y="5118"/>
                  </a:cubicBezTo>
                  <a:cubicBezTo>
                    <a:pt x="21077" y="4756"/>
                    <a:pt x="20963" y="4398"/>
                    <a:pt x="20742" y="4083"/>
                  </a:cubicBezTo>
                  <a:lnTo>
                    <a:pt x="20740" y="4080"/>
                  </a:lnTo>
                  <a:cubicBezTo>
                    <a:pt x="20519" y="3765"/>
                    <a:pt x="20215" y="3525"/>
                    <a:pt x="19866" y="3386"/>
                  </a:cubicBezTo>
                  <a:cubicBezTo>
                    <a:pt x="19685" y="3277"/>
                    <a:pt x="19487" y="3199"/>
                    <a:pt x="19280" y="3154"/>
                  </a:cubicBezTo>
                  <a:cubicBezTo>
                    <a:pt x="19225" y="2951"/>
                    <a:pt x="19135" y="2744"/>
                    <a:pt x="18988" y="2543"/>
                  </a:cubicBezTo>
                  <a:lnTo>
                    <a:pt x="18985" y="2535"/>
                  </a:lnTo>
                  <a:cubicBezTo>
                    <a:pt x="18614" y="2019"/>
                    <a:pt x="18014" y="1712"/>
                    <a:pt x="17381" y="1712"/>
                  </a:cubicBezTo>
                  <a:cubicBezTo>
                    <a:pt x="16987" y="1712"/>
                    <a:pt x="16611" y="1829"/>
                    <a:pt x="16293" y="2041"/>
                  </a:cubicBezTo>
                  <a:cubicBezTo>
                    <a:pt x="16131" y="1718"/>
                    <a:pt x="15888" y="1439"/>
                    <a:pt x="15592" y="1235"/>
                  </a:cubicBezTo>
                  <a:cubicBezTo>
                    <a:pt x="15327" y="1054"/>
                    <a:pt x="15023" y="939"/>
                    <a:pt x="14708" y="895"/>
                  </a:cubicBezTo>
                  <a:cubicBezTo>
                    <a:pt x="14147" y="814"/>
                    <a:pt x="13542" y="769"/>
                    <a:pt x="12998" y="568"/>
                  </a:cubicBezTo>
                  <a:cubicBezTo>
                    <a:pt x="12644" y="440"/>
                    <a:pt x="12292" y="314"/>
                    <a:pt x="11941" y="186"/>
                  </a:cubicBezTo>
                  <a:cubicBezTo>
                    <a:pt x="11715" y="102"/>
                    <a:pt x="11483" y="21"/>
                    <a:pt x="11243" y="5"/>
                  </a:cubicBezTo>
                  <a:cubicBezTo>
                    <a:pt x="11209" y="2"/>
                    <a:pt x="11175" y="1"/>
                    <a:pt x="111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16"/>
            <p:cNvSpPr/>
            <p:nvPr/>
          </p:nvSpPr>
          <p:spPr>
            <a:xfrm>
              <a:off x="6762543" y="4511917"/>
              <a:ext cx="34474" cy="23433"/>
            </a:xfrm>
            <a:custGeom>
              <a:avLst/>
              <a:gdLst/>
              <a:ahLst/>
              <a:cxnLst/>
              <a:rect l="l" t="t" r="r" b="b"/>
              <a:pathLst>
                <a:path w="1121" h="762" extrusionOk="0">
                  <a:moveTo>
                    <a:pt x="366" y="0"/>
                  </a:moveTo>
                  <a:cubicBezTo>
                    <a:pt x="338" y="0"/>
                    <a:pt x="308" y="10"/>
                    <a:pt x="277" y="32"/>
                  </a:cubicBezTo>
                  <a:cubicBezTo>
                    <a:pt x="0" y="227"/>
                    <a:pt x="332" y="646"/>
                    <a:pt x="332" y="646"/>
                  </a:cubicBezTo>
                  <a:cubicBezTo>
                    <a:pt x="403" y="728"/>
                    <a:pt x="480" y="762"/>
                    <a:pt x="556" y="762"/>
                  </a:cubicBezTo>
                  <a:cubicBezTo>
                    <a:pt x="846" y="762"/>
                    <a:pt x="1121" y="271"/>
                    <a:pt x="955" y="169"/>
                  </a:cubicBezTo>
                  <a:cubicBezTo>
                    <a:pt x="927" y="152"/>
                    <a:pt x="898" y="144"/>
                    <a:pt x="868" y="144"/>
                  </a:cubicBezTo>
                  <a:cubicBezTo>
                    <a:pt x="775" y="144"/>
                    <a:pt x="678" y="217"/>
                    <a:pt x="609" y="297"/>
                  </a:cubicBezTo>
                  <a:lnTo>
                    <a:pt x="609" y="297"/>
                  </a:lnTo>
                  <a:cubicBezTo>
                    <a:pt x="573" y="157"/>
                    <a:pt x="481" y="0"/>
                    <a:pt x="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16"/>
            <p:cNvSpPr/>
            <p:nvPr/>
          </p:nvSpPr>
          <p:spPr>
            <a:xfrm>
              <a:off x="6765557" y="4510656"/>
              <a:ext cx="29522" cy="25863"/>
            </a:xfrm>
            <a:custGeom>
              <a:avLst/>
              <a:gdLst/>
              <a:ahLst/>
              <a:cxnLst/>
              <a:rect l="l" t="t" r="r" b="b"/>
              <a:pathLst>
                <a:path w="960" h="841" extrusionOk="0">
                  <a:moveTo>
                    <a:pt x="488" y="433"/>
                  </a:moveTo>
                  <a:cubicBezTo>
                    <a:pt x="491" y="472"/>
                    <a:pt x="486" y="500"/>
                    <a:pt x="474" y="511"/>
                  </a:cubicBezTo>
                  <a:lnTo>
                    <a:pt x="460" y="511"/>
                  </a:lnTo>
                  <a:cubicBezTo>
                    <a:pt x="458" y="503"/>
                    <a:pt x="463" y="475"/>
                    <a:pt x="488" y="433"/>
                  </a:cubicBezTo>
                  <a:close/>
                  <a:moveTo>
                    <a:pt x="268" y="79"/>
                  </a:moveTo>
                  <a:cubicBezTo>
                    <a:pt x="352" y="79"/>
                    <a:pt x="430" y="199"/>
                    <a:pt x="466" y="324"/>
                  </a:cubicBezTo>
                  <a:cubicBezTo>
                    <a:pt x="419" y="388"/>
                    <a:pt x="368" y="472"/>
                    <a:pt x="382" y="528"/>
                  </a:cubicBezTo>
                  <a:cubicBezTo>
                    <a:pt x="391" y="547"/>
                    <a:pt x="399" y="564"/>
                    <a:pt x="421" y="575"/>
                  </a:cubicBezTo>
                  <a:cubicBezTo>
                    <a:pt x="438" y="584"/>
                    <a:pt x="458" y="589"/>
                    <a:pt x="474" y="589"/>
                  </a:cubicBezTo>
                  <a:cubicBezTo>
                    <a:pt x="502" y="589"/>
                    <a:pt x="522" y="578"/>
                    <a:pt x="539" y="558"/>
                  </a:cubicBezTo>
                  <a:cubicBezTo>
                    <a:pt x="580" y="505"/>
                    <a:pt x="566" y="402"/>
                    <a:pt x="552" y="346"/>
                  </a:cubicBezTo>
                  <a:cubicBezTo>
                    <a:pt x="613" y="284"/>
                    <a:pt x="701" y="224"/>
                    <a:pt x="776" y="224"/>
                  </a:cubicBezTo>
                  <a:cubicBezTo>
                    <a:pt x="798" y="224"/>
                    <a:pt x="818" y="229"/>
                    <a:pt x="837" y="240"/>
                  </a:cubicBezTo>
                  <a:cubicBezTo>
                    <a:pt x="884" y="268"/>
                    <a:pt x="868" y="352"/>
                    <a:pt x="857" y="388"/>
                  </a:cubicBezTo>
                  <a:cubicBezTo>
                    <a:pt x="812" y="545"/>
                    <a:pt x="639" y="765"/>
                    <a:pt x="458" y="765"/>
                  </a:cubicBezTo>
                  <a:cubicBezTo>
                    <a:pt x="388" y="765"/>
                    <a:pt x="321" y="729"/>
                    <a:pt x="265" y="662"/>
                  </a:cubicBezTo>
                  <a:cubicBezTo>
                    <a:pt x="265" y="659"/>
                    <a:pt x="84" y="433"/>
                    <a:pt x="112" y="249"/>
                  </a:cubicBezTo>
                  <a:cubicBezTo>
                    <a:pt x="123" y="185"/>
                    <a:pt x="151" y="140"/>
                    <a:pt x="201" y="101"/>
                  </a:cubicBezTo>
                  <a:cubicBezTo>
                    <a:pt x="223" y="87"/>
                    <a:pt x="248" y="79"/>
                    <a:pt x="268" y="79"/>
                  </a:cubicBezTo>
                  <a:close/>
                  <a:moveTo>
                    <a:pt x="268" y="1"/>
                  </a:moveTo>
                  <a:cubicBezTo>
                    <a:pt x="226" y="1"/>
                    <a:pt x="193" y="12"/>
                    <a:pt x="154" y="40"/>
                  </a:cubicBezTo>
                  <a:cubicBezTo>
                    <a:pt x="84" y="93"/>
                    <a:pt x="42" y="157"/>
                    <a:pt x="31" y="238"/>
                  </a:cubicBezTo>
                  <a:cubicBezTo>
                    <a:pt x="0" y="455"/>
                    <a:pt x="193" y="698"/>
                    <a:pt x="201" y="712"/>
                  </a:cubicBezTo>
                  <a:cubicBezTo>
                    <a:pt x="276" y="798"/>
                    <a:pt x="360" y="840"/>
                    <a:pt x="452" y="840"/>
                  </a:cubicBezTo>
                  <a:cubicBezTo>
                    <a:pt x="684" y="840"/>
                    <a:pt x="882" y="586"/>
                    <a:pt x="932" y="413"/>
                  </a:cubicBezTo>
                  <a:cubicBezTo>
                    <a:pt x="960" y="302"/>
                    <a:pt x="940" y="218"/>
                    <a:pt x="876" y="176"/>
                  </a:cubicBezTo>
                  <a:cubicBezTo>
                    <a:pt x="840" y="154"/>
                    <a:pt x="806" y="143"/>
                    <a:pt x="767" y="143"/>
                  </a:cubicBezTo>
                  <a:cubicBezTo>
                    <a:pt x="670" y="143"/>
                    <a:pt x="583" y="207"/>
                    <a:pt x="527" y="260"/>
                  </a:cubicBezTo>
                  <a:cubicBezTo>
                    <a:pt x="477" y="123"/>
                    <a:pt x="388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16"/>
            <p:cNvSpPr/>
            <p:nvPr/>
          </p:nvSpPr>
          <p:spPr>
            <a:xfrm>
              <a:off x="6750888" y="4539194"/>
              <a:ext cx="31214" cy="23741"/>
            </a:xfrm>
            <a:custGeom>
              <a:avLst/>
              <a:gdLst/>
              <a:ahLst/>
              <a:cxnLst/>
              <a:rect l="l" t="t" r="r" b="b"/>
              <a:pathLst>
                <a:path w="1015" h="772" extrusionOk="0">
                  <a:moveTo>
                    <a:pt x="600" y="0"/>
                  </a:moveTo>
                  <a:cubicBezTo>
                    <a:pt x="574" y="0"/>
                    <a:pt x="546" y="3"/>
                    <a:pt x="516" y="10"/>
                  </a:cubicBezTo>
                  <a:cubicBezTo>
                    <a:pt x="516" y="10"/>
                    <a:pt x="0" y="144"/>
                    <a:pt x="100" y="467"/>
                  </a:cubicBezTo>
                  <a:cubicBezTo>
                    <a:pt x="125" y="546"/>
                    <a:pt x="181" y="577"/>
                    <a:pt x="248" y="577"/>
                  </a:cubicBezTo>
                  <a:cubicBezTo>
                    <a:pt x="336" y="577"/>
                    <a:pt x="443" y="524"/>
                    <a:pt x="524" y="461"/>
                  </a:cubicBezTo>
                  <a:lnTo>
                    <a:pt x="524" y="461"/>
                  </a:lnTo>
                  <a:cubicBezTo>
                    <a:pt x="532" y="599"/>
                    <a:pt x="588" y="758"/>
                    <a:pt x="720" y="772"/>
                  </a:cubicBezTo>
                  <a:cubicBezTo>
                    <a:pt x="722" y="772"/>
                    <a:pt x="725" y="772"/>
                    <a:pt x="728" y="772"/>
                  </a:cubicBezTo>
                  <a:cubicBezTo>
                    <a:pt x="952" y="772"/>
                    <a:pt x="1014" y="0"/>
                    <a:pt x="6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16"/>
            <p:cNvSpPr/>
            <p:nvPr/>
          </p:nvSpPr>
          <p:spPr>
            <a:xfrm>
              <a:off x="6751903" y="4537903"/>
              <a:ext cx="28846" cy="26232"/>
            </a:xfrm>
            <a:custGeom>
              <a:avLst/>
              <a:gdLst/>
              <a:ahLst/>
              <a:cxnLst/>
              <a:rect l="l" t="t" r="r" b="b"/>
              <a:pathLst>
                <a:path w="938" h="853" extrusionOk="0">
                  <a:moveTo>
                    <a:pt x="547" y="331"/>
                  </a:moveTo>
                  <a:cubicBezTo>
                    <a:pt x="561" y="331"/>
                    <a:pt x="570" y="339"/>
                    <a:pt x="567" y="339"/>
                  </a:cubicBezTo>
                  <a:cubicBezTo>
                    <a:pt x="570" y="350"/>
                    <a:pt x="558" y="373"/>
                    <a:pt x="528" y="409"/>
                  </a:cubicBezTo>
                  <a:cubicBezTo>
                    <a:pt x="533" y="364"/>
                    <a:pt x="545" y="336"/>
                    <a:pt x="547" y="331"/>
                  </a:cubicBezTo>
                  <a:close/>
                  <a:moveTo>
                    <a:pt x="561" y="82"/>
                  </a:moveTo>
                  <a:cubicBezTo>
                    <a:pt x="651" y="82"/>
                    <a:pt x="721" y="124"/>
                    <a:pt x="768" y="205"/>
                  </a:cubicBezTo>
                  <a:cubicBezTo>
                    <a:pt x="851" y="353"/>
                    <a:pt x="837" y="593"/>
                    <a:pt x="771" y="713"/>
                  </a:cubicBezTo>
                  <a:cubicBezTo>
                    <a:pt x="757" y="741"/>
                    <a:pt x="729" y="774"/>
                    <a:pt x="695" y="774"/>
                  </a:cubicBezTo>
                  <a:lnTo>
                    <a:pt x="687" y="774"/>
                  </a:lnTo>
                  <a:cubicBezTo>
                    <a:pt x="586" y="763"/>
                    <a:pt x="539" y="635"/>
                    <a:pt x="528" y="521"/>
                  </a:cubicBezTo>
                  <a:cubicBezTo>
                    <a:pt x="581" y="476"/>
                    <a:pt x="665" y="395"/>
                    <a:pt x="639" y="323"/>
                  </a:cubicBezTo>
                  <a:cubicBezTo>
                    <a:pt x="634" y="300"/>
                    <a:pt x="617" y="267"/>
                    <a:pt x="558" y="256"/>
                  </a:cubicBezTo>
                  <a:cubicBezTo>
                    <a:pt x="556" y="253"/>
                    <a:pt x="547" y="253"/>
                    <a:pt x="545" y="253"/>
                  </a:cubicBezTo>
                  <a:cubicBezTo>
                    <a:pt x="531" y="253"/>
                    <a:pt x="514" y="256"/>
                    <a:pt x="492" y="275"/>
                  </a:cubicBezTo>
                  <a:cubicBezTo>
                    <a:pt x="455" y="317"/>
                    <a:pt x="439" y="406"/>
                    <a:pt x="444" y="482"/>
                  </a:cubicBezTo>
                  <a:cubicBezTo>
                    <a:pt x="360" y="546"/>
                    <a:pt x="271" y="579"/>
                    <a:pt x="207" y="579"/>
                  </a:cubicBezTo>
                  <a:cubicBezTo>
                    <a:pt x="146" y="579"/>
                    <a:pt x="112" y="554"/>
                    <a:pt x="95" y="498"/>
                  </a:cubicBezTo>
                  <a:cubicBezTo>
                    <a:pt x="76" y="437"/>
                    <a:pt x="81" y="381"/>
                    <a:pt x="112" y="328"/>
                  </a:cubicBezTo>
                  <a:cubicBezTo>
                    <a:pt x="201" y="163"/>
                    <a:pt x="480" y="91"/>
                    <a:pt x="486" y="91"/>
                  </a:cubicBezTo>
                  <a:cubicBezTo>
                    <a:pt x="512" y="85"/>
                    <a:pt x="537" y="82"/>
                    <a:pt x="561" y="82"/>
                  </a:cubicBezTo>
                  <a:close/>
                  <a:moveTo>
                    <a:pt x="560" y="1"/>
                  </a:moveTo>
                  <a:cubicBezTo>
                    <a:pt x="532" y="1"/>
                    <a:pt x="501" y="4"/>
                    <a:pt x="469" y="10"/>
                  </a:cubicBezTo>
                  <a:cubicBezTo>
                    <a:pt x="455" y="16"/>
                    <a:pt x="154" y="94"/>
                    <a:pt x="45" y="286"/>
                  </a:cubicBezTo>
                  <a:cubicBezTo>
                    <a:pt x="9" y="359"/>
                    <a:pt x="1" y="440"/>
                    <a:pt x="26" y="521"/>
                  </a:cubicBezTo>
                  <a:cubicBezTo>
                    <a:pt x="54" y="607"/>
                    <a:pt x="120" y="657"/>
                    <a:pt x="210" y="657"/>
                  </a:cubicBezTo>
                  <a:cubicBezTo>
                    <a:pt x="282" y="657"/>
                    <a:pt x="372" y="624"/>
                    <a:pt x="455" y="574"/>
                  </a:cubicBezTo>
                  <a:cubicBezTo>
                    <a:pt x="478" y="708"/>
                    <a:pt x="545" y="839"/>
                    <a:pt x="681" y="853"/>
                  </a:cubicBezTo>
                  <a:lnTo>
                    <a:pt x="695" y="853"/>
                  </a:lnTo>
                  <a:cubicBezTo>
                    <a:pt x="737" y="853"/>
                    <a:pt x="793" y="833"/>
                    <a:pt x="840" y="744"/>
                  </a:cubicBezTo>
                  <a:cubicBezTo>
                    <a:pt x="921" y="604"/>
                    <a:pt x="938" y="336"/>
                    <a:pt x="837" y="161"/>
                  </a:cubicBezTo>
                  <a:cubicBezTo>
                    <a:pt x="777" y="57"/>
                    <a:pt x="683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16"/>
            <p:cNvSpPr/>
            <p:nvPr/>
          </p:nvSpPr>
          <p:spPr>
            <a:xfrm>
              <a:off x="6779457" y="4535596"/>
              <a:ext cx="28938" cy="21342"/>
            </a:xfrm>
            <a:custGeom>
              <a:avLst/>
              <a:gdLst/>
              <a:ahLst/>
              <a:cxnLst/>
              <a:rect l="l" t="t" r="r" b="b"/>
              <a:pathLst>
                <a:path w="941" h="694" extrusionOk="0">
                  <a:moveTo>
                    <a:pt x="398" y="0"/>
                  </a:moveTo>
                  <a:cubicBezTo>
                    <a:pt x="251" y="0"/>
                    <a:pt x="126" y="91"/>
                    <a:pt x="126" y="91"/>
                  </a:cubicBezTo>
                  <a:cubicBezTo>
                    <a:pt x="47" y="135"/>
                    <a:pt x="0" y="370"/>
                    <a:pt x="181" y="565"/>
                  </a:cubicBezTo>
                  <a:cubicBezTo>
                    <a:pt x="266" y="657"/>
                    <a:pt x="378" y="693"/>
                    <a:pt x="487" y="693"/>
                  </a:cubicBezTo>
                  <a:cubicBezTo>
                    <a:pt x="607" y="693"/>
                    <a:pt x="725" y="649"/>
                    <a:pt x="801" y="584"/>
                  </a:cubicBezTo>
                  <a:cubicBezTo>
                    <a:pt x="940" y="462"/>
                    <a:pt x="795" y="216"/>
                    <a:pt x="586" y="60"/>
                  </a:cubicBezTo>
                  <a:cubicBezTo>
                    <a:pt x="525" y="16"/>
                    <a:pt x="459" y="0"/>
                    <a:pt x="398" y="0"/>
                  </a:cubicBezTo>
                  <a:close/>
                </a:path>
              </a:pathLst>
            </a:custGeom>
            <a:solidFill>
              <a:srgbClr val="F6D1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16"/>
            <p:cNvSpPr/>
            <p:nvPr/>
          </p:nvSpPr>
          <p:spPr>
            <a:xfrm>
              <a:off x="6783147" y="4535627"/>
              <a:ext cx="8088" cy="14853"/>
            </a:xfrm>
            <a:custGeom>
              <a:avLst/>
              <a:gdLst/>
              <a:ahLst/>
              <a:cxnLst/>
              <a:rect l="l" t="t" r="r" b="b"/>
              <a:pathLst>
                <a:path w="263" h="483" extrusionOk="0">
                  <a:moveTo>
                    <a:pt x="262" y="0"/>
                  </a:moveTo>
                  <a:lnTo>
                    <a:pt x="0" y="483"/>
                  </a:lnTo>
                  <a:cubicBezTo>
                    <a:pt x="73" y="438"/>
                    <a:pt x="262" y="1"/>
                    <a:pt x="2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16"/>
            <p:cNvSpPr/>
            <p:nvPr/>
          </p:nvSpPr>
          <p:spPr>
            <a:xfrm>
              <a:off x="6781579" y="4534397"/>
              <a:ext cx="10948" cy="17314"/>
            </a:xfrm>
            <a:custGeom>
              <a:avLst/>
              <a:gdLst/>
              <a:ahLst/>
              <a:cxnLst/>
              <a:rect l="l" t="t" r="r" b="b"/>
              <a:pathLst>
                <a:path w="356" h="563" extrusionOk="0">
                  <a:moveTo>
                    <a:pt x="310" y="1"/>
                  </a:moveTo>
                  <a:cubicBezTo>
                    <a:pt x="295" y="1"/>
                    <a:pt x="282" y="9"/>
                    <a:pt x="274" y="24"/>
                  </a:cubicBezTo>
                  <a:cubicBezTo>
                    <a:pt x="182" y="230"/>
                    <a:pt x="65" y="464"/>
                    <a:pt x="26" y="487"/>
                  </a:cubicBezTo>
                  <a:cubicBezTo>
                    <a:pt x="6" y="498"/>
                    <a:pt x="1" y="523"/>
                    <a:pt x="12" y="540"/>
                  </a:cubicBezTo>
                  <a:cubicBezTo>
                    <a:pt x="20" y="554"/>
                    <a:pt x="34" y="562"/>
                    <a:pt x="48" y="562"/>
                  </a:cubicBezTo>
                  <a:cubicBezTo>
                    <a:pt x="57" y="562"/>
                    <a:pt x="65" y="562"/>
                    <a:pt x="68" y="554"/>
                  </a:cubicBezTo>
                  <a:cubicBezTo>
                    <a:pt x="149" y="509"/>
                    <a:pt x="302" y="160"/>
                    <a:pt x="347" y="54"/>
                  </a:cubicBezTo>
                  <a:cubicBezTo>
                    <a:pt x="355" y="35"/>
                    <a:pt x="347" y="12"/>
                    <a:pt x="327" y="4"/>
                  </a:cubicBezTo>
                  <a:cubicBezTo>
                    <a:pt x="321" y="2"/>
                    <a:pt x="316" y="1"/>
                    <a:pt x="3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16"/>
            <p:cNvSpPr/>
            <p:nvPr/>
          </p:nvSpPr>
          <p:spPr>
            <a:xfrm>
              <a:off x="6787760" y="4538118"/>
              <a:ext cx="10148" cy="17191"/>
            </a:xfrm>
            <a:custGeom>
              <a:avLst/>
              <a:gdLst/>
              <a:ahLst/>
              <a:cxnLst/>
              <a:rect l="l" t="t" r="r" b="b"/>
              <a:pathLst>
                <a:path w="330" h="559" extrusionOk="0">
                  <a:moveTo>
                    <a:pt x="330" y="0"/>
                  </a:moveTo>
                  <a:lnTo>
                    <a:pt x="1" y="558"/>
                  </a:lnTo>
                  <a:cubicBezTo>
                    <a:pt x="98" y="502"/>
                    <a:pt x="330" y="1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16"/>
            <p:cNvSpPr/>
            <p:nvPr/>
          </p:nvSpPr>
          <p:spPr>
            <a:xfrm>
              <a:off x="6786315" y="4536980"/>
              <a:ext cx="12885" cy="19620"/>
            </a:xfrm>
            <a:custGeom>
              <a:avLst/>
              <a:gdLst/>
              <a:ahLst/>
              <a:cxnLst/>
              <a:rect l="l" t="t" r="r" b="b"/>
              <a:pathLst>
                <a:path w="419" h="638" extrusionOk="0">
                  <a:moveTo>
                    <a:pt x="375" y="1"/>
                  </a:moveTo>
                  <a:cubicBezTo>
                    <a:pt x="361" y="1"/>
                    <a:pt x="347" y="9"/>
                    <a:pt x="341" y="23"/>
                  </a:cubicBezTo>
                  <a:cubicBezTo>
                    <a:pt x="246" y="230"/>
                    <a:pt x="84" y="528"/>
                    <a:pt x="25" y="565"/>
                  </a:cubicBezTo>
                  <a:cubicBezTo>
                    <a:pt x="6" y="576"/>
                    <a:pt x="0" y="595"/>
                    <a:pt x="11" y="618"/>
                  </a:cubicBezTo>
                  <a:cubicBezTo>
                    <a:pt x="20" y="631"/>
                    <a:pt x="34" y="637"/>
                    <a:pt x="48" y="637"/>
                  </a:cubicBezTo>
                  <a:cubicBezTo>
                    <a:pt x="53" y="637"/>
                    <a:pt x="62" y="634"/>
                    <a:pt x="67" y="631"/>
                  </a:cubicBezTo>
                  <a:cubicBezTo>
                    <a:pt x="168" y="570"/>
                    <a:pt x="371" y="138"/>
                    <a:pt x="413" y="54"/>
                  </a:cubicBezTo>
                  <a:cubicBezTo>
                    <a:pt x="419" y="34"/>
                    <a:pt x="413" y="12"/>
                    <a:pt x="391" y="4"/>
                  </a:cubicBezTo>
                  <a:cubicBezTo>
                    <a:pt x="386" y="2"/>
                    <a:pt x="380" y="1"/>
                    <a:pt x="3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16"/>
            <p:cNvSpPr/>
            <p:nvPr/>
          </p:nvSpPr>
          <p:spPr>
            <a:xfrm>
              <a:off x="6759714" y="4519236"/>
              <a:ext cx="9195" cy="13746"/>
            </a:xfrm>
            <a:custGeom>
              <a:avLst/>
              <a:gdLst/>
              <a:ahLst/>
              <a:cxnLst/>
              <a:rect l="l" t="t" r="r" b="b"/>
              <a:pathLst>
                <a:path w="299" h="447" extrusionOk="0">
                  <a:moveTo>
                    <a:pt x="23" y="1"/>
                  </a:moveTo>
                  <a:cubicBezTo>
                    <a:pt x="0" y="333"/>
                    <a:pt x="299" y="447"/>
                    <a:pt x="299" y="447"/>
                  </a:cubicBez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16"/>
            <p:cNvSpPr/>
            <p:nvPr/>
          </p:nvSpPr>
          <p:spPr>
            <a:xfrm>
              <a:off x="6758607" y="4517852"/>
              <a:ext cx="11778" cy="16330"/>
            </a:xfrm>
            <a:custGeom>
              <a:avLst/>
              <a:gdLst/>
              <a:ahLst/>
              <a:cxnLst/>
              <a:rect l="l" t="t" r="r" b="b"/>
              <a:pathLst>
                <a:path w="383" h="531" extrusionOk="0">
                  <a:moveTo>
                    <a:pt x="62" y="1"/>
                  </a:moveTo>
                  <a:cubicBezTo>
                    <a:pt x="42" y="1"/>
                    <a:pt x="22" y="18"/>
                    <a:pt x="20" y="40"/>
                  </a:cubicBezTo>
                  <a:cubicBezTo>
                    <a:pt x="0" y="397"/>
                    <a:pt x="315" y="523"/>
                    <a:pt x="321" y="528"/>
                  </a:cubicBezTo>
                  <a:cubicBezTo>
                    <a:pt x="324" y="531"/>
                    <a:pt x="327" y="531"/>
                    <a:pt x="335" y="531"/>
                  </a:cubicBezTo>
                  <a:cubicBezTo>
                    <a:pt x="352" y="531"/>
                    <a:pt x="366" y="520"/>
                    <a:pt x="377" y="503"/>
                  </a:cubicBezTo>
                  <a:cubicBezTo>
                    <a:pt x="382" y="481"/>
                    <a:pt x="371" y="458"/>
                    <a:pt x="352" y="450"/>
                  </a:cubicBezTo>
                  <a:cubicBezTo>
                    <a:pt x="349" y="450"/>
                    <a:pt x="84" y="341"/>
                    <a:pt x="101" y="43"/>
                  </a:cubicBezTo>
                  <a:cubicBezTo>
                    <a:pt x="101" y="20"/>
                    <a:pt x="84" y="4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16"/>
            <p:cNvSpPr/>
            <p:nvPr/>
          </p:nvSpPr>
          <p:spPr>
            <a:xfrm>
              <a:off x="6793849" y="4543346"/>
              <a:ext cx="7934" cy="13593"/>
            </a:xfrm>
            <a:custGeom>
              <a:avLst/>
              <a:gdLst/>
              <a:ahLst/>
              <a:cxnLst/>
              <a:rect l="l" t="t" r="r" b="b"/>
              <a:pathLst>
                <a:path w="258" h="442" extrusionOk="0">
                  <a:moveTo>
                    <a:pt x="257" y="0"/>
                  </a:moveTo>
                  <a:lnTo>
                    <a:pt x="1" y="441"/>
                  </a:lnTo>
                  <a:cubicBezTo>
                    <a:pt x="115" y="383"/>
                    <a:pt x="257" y="1"/>
                    <a:pt x="2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16"/>
            <p:cNvSpPr/>
            <p:nvPr/>
          </p:nvSpPr>
          <p:spPr>
            <a:xfrm>
              <a:off x="6792496" y="4542239"/>
              <a:ext cx="10671" cy="15991"/>
            </a:xfrm>
            <a:custGeom>
              <a:avLst/>
              <a:gdLst/>
              <a:ahLst/>
              <a:cxnLst/>
              <a:rect l="l" t="t" r="r" b="b"/>
              <a:pathLst>
                <a:path w="347" h="520" extrusionOk="0">
                  <a:moveTo>
                    <a:pt x="303" y="0"/>
                  </a:moveTo>
                  <a:cubicBezTo>
                    <a:pt x="288" y="0"/>
                    <a:pt x="272" y="11"/>
                    <a:pt x="268" y="28"/>
                  </a:cubicBezTo>
                  <a:cubicBezTo>
                    <a:pt x="215" y="168"/>
                    <a:pt x="103" y="407"/>
                    <a:pt x="28" y="447"/>
                  </a:cubicBezTo>
                  <a:cubicBezTo>
                    <a:pt x="6" y="455"/>
                    <a:pt x="0" y="477"/>
                    <a:pt x="8" y="497"/>
                  </a:cubicBezTo>
                  <a:cubicBezTo>
                    <a:pt x="17" y="511"/>
                    <a:pt x="31" y="519"/>
                    <a:pt x="45" y="519"/>
                  </a:cubicBezTo>
                  <a:cubicBezTo>
                    <a:pt x="48" y="519"/>
                    <a:pt x="56" y="516"/>
                    <a:pt x="61" y="516"/>
                  </a:cubicBezTo>
                  <a:cubicBezTo>
                    <a:pt x="190" y="449"/>
                    <a:pt x="324" y="92"/>
                    <a:pt x="340" y="50"/>
                  </a:cubicBezTo>
                  <a:cubicBezTo>
                    <a:pt x="346" y="34"/>
                    <a:pt x="338" y="9"/>
                    <a:pt x="315" y="3"/>
                  </a:cubicBezTo>
                  <a:cubicBezTo>
                    <a:pt x="312" y="1"/>
                    <a:pt x="307" y="0"/>
                    <a:pt x="3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16"/>
            <p:cNvSpPr/>
            <p:nvPr/>
          </p:nvSpPr>
          <p:spPr>
            <a:xfrm>
              <a:off x="6751564" y="4533321"/>
              <a:ext cx="16668" cy="3352"/>
            </a:xfrm>
            <a:custGeom>
              <a:avLst/>
              <a:gdLst/>
              <a:ahLst/>
              <a:cxnLst/>
              <a:rect l="l" t="t" r="r" b="b"/>
              <a:pathLst>
                <a:path w="542" h="109" extrusionOk="0">
                  <a:moveTo>
                    <a:pt x="278" y="0"/>
                  </a:moveTo>
                  <a:cubicBezTo>
                    <a:pt x="101" y="0"/>
                    <a:pt x="0" y="109"/>
                    <a:pt x="0" y="109"/>
                  </a:cubicBezTo>
                  <a:lnTo>
                    <a:pt x="542" y="75"/>
                  </a:lnTo>
                  <a:cubicBezTo>
                    <a:pt x="441" y="20"/>
                    <a:pt x="352" y="0"/>
                    <a:pt x="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16"/>
            <p:cNvSpPr/>
            <p:nvPr/>
          </p:nvSpPr>
          <p:spPr>
            <a:xfrm>
              <a:off x="6750180" y="4532214"/>
              <a:ext cx="19251" cy="5751"/>
            </a:xfrm>
            <a:custGeom>
              <a:avLst/>
              <a:gdLst/>
              <a:ahLst/>
              <a:cxnLst/>
              <a:rect l="l" t="t" r="r" b="b"/>
              <a:pathLst>
                <a:path w="626" h="187" extrusionOk="0">
                  <a:moveTo>
                    <a:pt x="318" y="0"/>
                  </a:moveTo>
                  <a:cubicBezTo>
                    <a:pt x="128" y="0"/>
                    <a:pt x="17" y="118"/>
                    <a:pt x="15" y="120"/>
                  </a:cubicBezTo>
                  <a:cubicBezTo>
                    <a:pt x="1" y="136"/>
                    <a:pt x="1" y="162"/>
                    <a:pt x="17" y="176"/>
                  </a:cubicBezTo>
                  <a:cubicBezTo>
                    <a:pt x="26" y="181"/>
                    <a:pt x="37" y="187"/>
                    <a:pt x="45" y="187"/>
                  </a:cubicBezTo>
                  <a:cubicBezTo>
                    <a:pt x="57" y="187"/>
                    <a:pt x="68" y="181"/>
                    <a:pt x="70" y="173"/>
                  </a:cubicBezTo>
                  <a:cubicBezTo>
                    <a:pt x="76" y="165"/>
                    <a:pt x="161" y="76"/>
                    <a:pt x="313" y="76"/>
                  </a:cubicBezTo>
                  <a:cubicBezTo>
                    <a:pt x="382" y="76"/>
                    <a:pt x="465" y="94"/>
                    <a:pt x="561" y="148"/>
                  </a:cubicBezTo>
                  <a:cubicBezTo>
                    <a:pt x="568" y="151"/>
                    <a:pt x="575" y="153"/>
                    <a:pt x="582" y="153"/>
                  </a:cubicBezTo>
                  <a:cubicBezTo>
                    <a:pt x="595" y="153"/>
                    <a:pt x="607" y="147"/>
                    <a:pt x="614" y="134"/>
                  </a:cubicBezTo>
                  <a:cubicBezTo>
                    <a:pt x="626" y="117"/>
                    <a:pt x="623" y="92"/>
                    <a:pt x="601" y="81"/>
                  </a:cubicBezTo>
                  <a:cubicBezTo>
                    <a:pt x="494" y="21"/>
                    <a:pt x="399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16"/>
            <p:cNvSpPr/>
            <p:nvPr/>
          </p:nvSpPr>
          <p:spPr>
            <a:xfrm>
              <a:off x="7071944" y="4102017"/>
              <a:ext cx="34750" cy="22757"/>
            </a:xfrm>
            <a:custGeom>
              <a:avLst/>
              <a:gdLst/>
              <a:ahLst/>
              <a:cxnLst/>
              <a:rect l="l" t="t" r="r" b="b"/>
              <a:pathLst>
                <a:path w="1130" h="740" extrusionOk="0">
                  <a:moveTo>
                    <a:pt x="544" y="1"/>
                  </a:moveTo>
                  <a:cubicBezTo>
                    <a:pt x="239" y="1"/>
                    <a:pt x="1" y="555"/>
                    <a:pt x="184" y="640"/>
                  </a:cubicBezTo>
                  <a:cubicBezTo>
                    <a:pt x="207" y="651"/>
                    <a:pt x="231" y="656"/>
                    <a:pt x="255" y="656"/>
                  </a:cubicBezTo>
                  <a:cubicBezTo>
                    <a:pt x="355" y="656"/>
                    <a:pt x="453" y="567"/>
                    <a:pt x="517" y="473"/>
                  </a:cubicBezTo>
                  <a:lnTo>
                    <a:pt x="517" y="473"/>
                  </a:lnTo>
                  <a:cubicBezTo>
                    <a:pt x="566" y="602"/>
                    <a:pt x="666" y="739"/>
                    <a:pt x="774" y="739"/>
                  </a:cubicBezTo>
                  <a:cubicBezTo>
                    <a:pt x="808" y="739"/>
                    <a:pt x="842" y="726"/>
                    <a:pt x="875" y="695"/>
                  </a:cubicBezTo>
                  <a:cubicBezTo>
                    <a:pt x="1129" y="472"/>
                    <a:pt x="753" y="93"/>
                    <a:pt x="753" y="93"/>
                  </a:cubicBezTo>
                  <a:cubicBezTo>
                    <a:pt x="683" y="28"/>
                    <a:pt x="612" y="1"/>
                    <a:pt x="5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16"/>
            <p:cNvSpPr/>
            <p:nvPr/>
          </p:nvSpPr>
          <p:spPr>
            <a:xfrm>
              <a:off x="7073881" y="4100664"/>
              <a:ext cx="29215" cy="25340"/>
            </a:xfrm>
            <a:custGeom>
              <a:avLst/>
              <a:gdLst/>
              <a:ahLst/>
              <a:cxnLst/>
              <a:rect l="l" t="t" r="r" b="b"/>
              <a:pathLst>
                <a:path w="950" h="824" extrusionOk="0">
                  <a:moveTo>
                    <a:pt x="467" y="335"/>
                  </a:moveTo>
                  <a:cubicBezTo>
                    <a:pt x="468" y="335"/>
                    <a:pt x="473" y="337"/>
                    <a:pt x="476" y="337"/>
                  </a:cubicBezTo>
                  <a:cubicBezTo>
                    <a:pt x="478" y="337"/>
                    <a:pt x="480" y="337"/>
                    <a:pt x="480" y="335"/>
                  </a:cubicBezTo>
                  <a:lnTo>
                    <a:pt x="480" y="335"/>
                  </a:lnTo>
                  <a:cubicBezTo>
                    <a:pt x="483" y="343"/>
                    <a:pt x="480" y="371"/>
                    <a:pt x="461" y="416"/>
                  </a:cubicBezTo>
                  <a:cubicBezTo>
                    <a:pt x="453" y="374"/>
                    <a:pt x="455" y="346"/>
                    <a:pt x="467" y="335"/>
                  </a:cubicBezTo>
                  <a:close/>
                  <a:moveTo>
                    <a:pt x="480" y="87"/>
                  </a:moveTo>
                  <a:cubicBezTo>
                    <a:pt x="539" y="87"/>
                    <a:pt x="603" y="115"/>
                    <a:pt x="659" y="168"/>
                  </a:cubicBezTo>
                  <a:cubicBezTo>
                    <a:pt x="662" y="168"/>
                    <a:pt x="865" y="377"/>
                    <a:pt x="857" y="561"/>
                  </a:cubicBezTo>
                  <a:cubicBezTo>
                    <a:pt x="857" y="622"/>
                    <a:pt x="832" y="675"/>
                    <a:pt x="785" y="717"/>
                  </a:cubicBezTo>
                  <a:cubicBezTo>
                    <a:pt x="759" y="737"/>
                    <a:pt x="734" y="748"/>
                    <a:pt x="712" y="748"/>
                  </a:cubicBezTo>
                  <a:cubicBezTo>
                    <a:pt x="631" y="748"/>
                    <a:pt x="545" y="639"/>
                    <a:pt x="494" y="525"/>
                  </a:cubicBezTo>
                  <a:cubicBezTo>
                    <a:pt x="536" y="455"/>
                    <a:pt x="573" y="368"/>
                    <a:pt x="553" y="315"/>
                  </a:cubicBezTo>
                  <a:cubicBezTo>
                    <a:pt x="547" y="293"/>
                    <a:pt x="533" y="276"/>
                    <a:pt x="511" y="268"/>
                  </a:cubicBezTo>
                  <a:cubicBezTo>
                    <a:pt x="496" y="263"/>
                    <a:pt x="482" y="260"/>
                    <a:pt x="469" y="260"/>
                  </a:cubicBezTo>
                  <a:cubicBezTo>
                    <a:pt x="439" y="260"/>
                    <a:pt x="414" y="273"/>
                    <a:pt x="397" y="296"/>
                  </a:cubicBezTo>
                  <a:cubicBezTo>
                    <a:pt x="358" y="357"/>
                    <a:pt x="383" y="461"/>
                    <a:pt x="405" y="516"/>
                  </a:cubicBezTo>
                  <a:cubicBezTo>
                    <a:pt x="350" y="592"/>
                    <a:pt x="265" y="664"/>
                    <a:pt x="185" y="664"/>
                  </a:cubicBezTo>
                  <a:cubicBezTo>
                    <a:pt x="168" y="664"/>
                    <a:pt x="151" y="660"/>
                    <a:pt x="135" y="653"/>
                  </a:cubicBezTo>
                  <a:cubicBezTo>
                    <a:pt x="98" y="631"/>
                    <a:pt x="84" y="569"/>
                    <a:pt x="104" y="486"/>
                  </a:cubicBezTo>
                  <a:cubicBezTo>
                    <a:pt x="146" y="296"/>
                    <a:pt x="313" y="87"/>
                    <a:pt x="480" y="87"/>
                  </a:cubicBezTo>
                  <a:close/>
                  <a:moveTo>
                    <a:pt x="483" y="0"/>
                  </a:moveTo>
                  <a:cubicBezTo>
                    <a:pt x="254" y="0"/>
                    <a:pt x="73" y="268"/>
                    <a:pt x="31" y="461"/>
                  </a:cubicBezTo>
                  <a:cubicBezTo>
                    <a:pt x="1" y="586"/>
                    <a:pt x="29" y="681"/>
                    <a:pt x="104" y="717"/>
                  </a:cubicBezTo>
                  <a:cubicBezTo>
                    <a:pt x="131" y="729"/>
                    <a:pt x="160" y="735"/>
                    <a:pt x="189" y="735"/>
                  </a:cubicBezTo>
                  <a:cubicBezTo>
                    <a:pt x="274" y="735"/>
                    <a:pt x="365" y="686"/>
                    <a:pt x="441" y="594"/>
                  </a:cubicBezTo>
                  <a:cubicBezTo>
                    <a:pt x="506" y="717"/>
                    <a:pt x="603" y="823"/>
                    <a:pt x="712" y="823"/>
                  </a:cubicBezTo>
                  <a:cubicBezTo>
                    <a:pt x="754" y="823"/>
                    <a:pt x="799" y="806"/>
                    <a:pt x="840" y="767"/>
                  </a:cubicBezTo>
                  <a:cubicBezTo>
                    <a:pt x="902" y="712"/>
                    <a:pt x="938" y="639"/>
                    <a:pt x="941" y="558"/>
                  </a:cubicBezTo>
                  <a:cubicBezTo>
                    <a:pt x="949" y="338"/>
                    <a:pt x="729" y="117"/>
                    <a:pt x="718" y="106"/>
                  </a:cubicBezTo>
                  <a:cubicBezTo>
                    <a:pt x="645" y="36"/>
                    <a:pt x="564" y="0"/>
                    <a:pt x="4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16"/>
            <p:cNvSpPr/>
            <p:nvPr/>
          </p:nvSpPr>
          <p:spPr>
            <a:xfrm>
              <a:off x="7084460" y="4073971"/>
              <a:ext cx="31060" cy="23310"/>
            </a:xfrm>
            <a:custGeom>
              <a:avLst/>
              <a:gdLst/>
              <a:ahLst/>
              <a:cxnLst/>
              <a:rect l="l" t="t" r="r" b="b"/>
              <a:pathLst>
                <a:path w="1010" h="758" extrusionOk="0">
                  <a:moveTo>
                    <a:pt x="225" y="1"/>
                  </a:moveTo>
                  <a:cubicBezTo>
                    <a:pt x="224" y="1"/>
                    <a:pt x="224" y="1"/>
                    <a:pt x="223" y="1"/>
                  </a:cubicBezTo>
                  <a:cubicBezTo>
                    <a:pt x="1" y="3"/>
                    <a:pt x="8" y="757"/>
                    <a:pt x="394" y="757"/>
                  </a:cubicBezTo>
                  <a:cubicBezTo>
                    <a:pt x="430" y="757"/>
                    <a:pt x="468" y="751"/>
                    <a:pt x="510" y="737"/>
                  </a:cubicBezTo>
                  <a:cubicBezTo>
                    <a:pt x="510" y="737"/>
                    <a:pt x="1010" y="547"/>
                    <a:pt x="876" y="238"/>
                  </a:cubicBezTo>
                  <a:cubicBezTo>
                    <a:pt x="846" y="171"/>
                    <a:pt x="796" y="144"/>
                    <a:pt x="739" y="144"/>
                  </a:cubicBezTo>
                  <a:cubicBezTo>
                    <a:pt x="646" y="144"/>
                    <a:pt x="534" y="213"/>
                    <a:pt x="454" y="290"/>
                  </a:cubicBezTo>
                  <a:lnTo>
                    <a:pt x="454" y="290"/>
                  </a:lnTo>
                  <a:cubicBezTo>
                    <a:pt x="432" y="153"/>
                    <a:pt x="358" y="1"/>
                    <a:pt x="2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16"/>
            <p:cNvSpPr/>
            <p:nvPr/>
          </p:nvSpPr>
          <p:spPr>
            <a:xfrm>
              <a:off x="7085567" y="4072956"/>
              <a:ext cx="27893" cy="25494"/>
            </a:xfrm>
            <a:custGeom>
              <a:avLst/>
              <a:gdLst/>
              <a:ahLst/>
              <a:cxnLst/>
              <a:rect l="l" t="t" r="r" b="b"/>
              <a:pathLst>
                <a:path w="907" h="829" extrusionOk="0">
                  <a:moveTo>
                    <a:pt x="391" y="416"/>
                  </a:moveTo>
                  <a:cubicBezTo>
                    <a:pt x="391" y="466"/>
                    <a:pt x="379" y="494"/>
                    <a:pt x="379" y="497"/>
                  </a:cubicBezTo>
                  <a:cubicBezTo>
                    <a:pt x="366" y="497"/>
                    <a:pt x="360" y="494"/>
                    <a:pt x="360" y="491"/>
                  </a:cubicBezTo>
                  <a:cubicBezTo>
                    <a:pt x="354" y="483"/>
                    <a:pt x="363" y="455"/>
                    <a:pt x="391" y="416"/>
                  </a:cubicBezTo>
                  <a:close/>
                  <a:moveTo>
                    <a:pt x="193" y="73"/>
                  </a:moveTo>
                  <a:cubicBezTo>
                    <a:pt x="293" y="73"/>
                    <a:pt x="354" y="198"/>
                    <a:pt x="377" y="310"/>
                  </a:cubicBezTo>
                  <a:cubicBezTo>
                    <a:pt x="332" y="357"/>
                    <a:pt x="257" y="449"/>
                    <a:pt x="282" y="519"/>
                  </a:cubicBezTo>
                  <a:cubicBezTo>
                    <a:pt x="290" y="539"/>
                    <a:pt x="310" y="572"/>
                    <a:pt x="377" y="578"/>
                  </a:cubicBezTo>
                  <a:cubicBezTo>
                    <a:pt x="393" y="578"/>
                    <a:pt x="416" y="566"/>
                    <a:pt x="430" y="550"/>
                  </a:cubicBezTo>
                  <a:cubicBezTo>
                    <a:pt x="466" y="508"/>
                    <a:pt x="472" y="413"/>
                    <a:pt x="460" y="338"/>
                  </a:cubicBezTo>
                  <a:cubicBezTo>
                    <a:pt x="541" y="260"/>
                    <a:pt x="633" y="215"/>
                    <a:pt x="700" y="215"/>
                  </a:cubicBezTo>
                  <a:cubicBezTo>
                    <a:pt x="750" y="215"/>
                    <a:pt x="781" y="237"/>
                    <a:pt x="801" y="285"/>
                  </a:cubicBezTo>
                  <a:cubicBezTo>
                    <a:pt x="829" y="343"/>
                    <a:pt x="829" y="399"/>
                    <a:pt x="806" y="455"/>
                  </a:cubicBezTo>
                  <a:cubicBezTo>
                    <a:pt x="737" y="628"/>
                    <a:pt x="466" y="731"/>
                    <a:pt x="463" y="731"/>
                  </a:cubicBezTo>
                  <a:cubicBezTo>
                    <a:pt x="424" y="742"/>
                    <a:pt x="391" y="748"/>
                    <a:pt x="360" y="748"/>
                  </a:cubicBezTo>
                  <a:cubicBezTo>
                    <a:pt x="156" y="748"/>
                    <a:pt x="81" y="497"/>
                    <a:pt x="81" y="329"/>
                  </a:cubicBezTo>
                  <a:cubicBezTo>
                    <a:pt x="81" y="184"/>
                    <a:pt x="128" y="73"/>
                    <a:pt x="193" y="73"/>
                  </a:cubicBezTo>
                  <a:close/>
                  <a:moveTo>
                    <a:pt x="187" y="0"/>
                  </a:moveTo>
                  <a:cubicBezTo>
                    <a:pt x="73" y="0"/>
                    <a:pt x="0" y="131"/>
                    <a:pt x="0" y="335"/>
                  </a:cubicBezTo>
                  <a:cubicBezTo>
                    <a:pt x="3" y="572"/>
                    <a:pt x="114" y="829"/>
                    <a:pt x="360" y="829"/>
                  </a:cubicBezTo>
                  <a:cubicBezTo>
                    <a:pt x="402" y="829"/>
                    <a:pt x="444" y="818"/>
                    <a:pt x="485" y="809"/>
                  </a:cubicBezTo>
                  <a:cubicBezTo>
                    <a:pt x="497" y="804"/>
                    <a:pt x="792" y="692"/>
                    <a:pt x="873" y="491"/>
                  </a:cubicBezTo>
                  <a:cubicBezTo>
                    <a:pt x="907" y="413"/>
                    <a:pt x="907" y="335"/>
                    <a:pt x="870" y="257"/>
                  </a:cubicBezTo>
                  <a:cubicBezTo>
                    <a:pt x="840" y="181"/>
                    <a:pt x="781" y="140"/>
                    <a:pt x="700" y="140"/>
                  </a:cubicBezTo>
                  <a:cubicBezTo>
                    <a:pt x="614" y="140"/>
                    <a:pt x="516" y="190"/>
                    <a:pt x="444" y="251"/>
                  </a:cubicBezTo>
                  <a:cubicBezTo>
                    <a:pt x="405" y="120"/>
                    <a:pt x="324" y="0"/>
                    <a:pt x="1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16"/>
            <p:cNvSpPr/>
            <p:nvPr/>
          </p:nvSpPr>
          <p:spPr>
            <a:xfrm>
              <a:off x="7057675" y="4082151"/>
              <a:ext cx="28938" cy="21035"/>
            </a:xfrm>
            <a:custGeom>
              <a:avLst/>
              <a:gdLst/>
              <a:ahLst/>
              <a:cxnLst/>
              <a:rect l="l" t="t" r="r" b="b"/>
              <a:pathLst>
                <a:path w="941" h="684" extrusionOk="0">
                  <a:moveTo>
                    <a:pt x="482" y="1"/>
                  </a:moveTo>
                  <a:cubicBezTo>
                    <a:pt x="342" y="1"/>
                    <a:pt x="206" y="65"/>
                    <a:pt x="129" y="147"/>
                  </a:cubicBezTo>
                  <a:cubicBezTo>
                    <a:pt x="0" y="281"/>
                    <a:pt x="171" y="513"/>
                    <a:pt x="394" y="641"/>
                  </a:cubicBezTo>
                  <a:cubicBezTo>
                    <a:pt x="447" y="672"/>
                    <a:pt x="501" y="684"/>
                    <a:pt x="552" y="684"/>
                  </a:cubicBezTo>
                  <a:cubicBezTo>
                    <a:pt x="715" y="684"/>
                    <a:pt x="848" y="566"/>
                    <a:pt x="848" y="566"/>
                  </a:cubicBezTo>
                  <a:cubicBezTo>
                    <a:pt x="921" y="513"/>
                    <a:pt x="941" y="273"/>
                    <a:pt x="745" y="97"/>
                  </a:cubicBezTo>
                  <a:cubicBezTo>
                    <a:pt x="667" y="29"/>
                    <a:pt x="574" y="1"/>
                    <a:pt x="482" y="1"/>
                  </a:cubicBezTo>
                  <a:close/>
                </a:path>
              </a:pathLst>
            </a:custGeom>
            <a:solidFill>
              <a:srgbClr val="F6D1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16"/>
            <p:cNvSpPr/>
            <p:nvPr/>
          </p:nvSpPr>
          <p:spPr>
            <a:xfrm>
              <a:off x="7076188" y="4087348"/>
              <a:ext cx="6489" cy="15561"/>
            </a:xfrm>
            <a:custGeom>
              <a:avLst/>
              <a:gdLst/>
              <a:ahLst/>
              <a:cxnLst/>
              <a:rect l="l" t="t" r="r" b="b"/>
              <a:pathLst>
                <a:path w="211" h="506" extrusionOk="0">
                  <a:moveTo>
                    <a:pt x="210" y="1"/>
                  </a:moveTo>
                  <a:lnTo>
                    <a:pt x="210" y="1"/>
                  </a:lnTo>
                  <a:cubicBezTo>
                    <a:pt x="140" y="51"/>
                    <a:pt x="1" y="506"/>
                    <a:pt x="1" y="506"/>
                  </a:cubicBezTo>
                  <a:lnTo>
                    <a:pt x="21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16"/>
            <p:cNvSpPr/>
            <p:nvPr/>
          </p:nvSpPr>
          <p:spPr>
            <a:xfrm>
              <a:off x="7074927" y="4086149"/>
              <a:ext cx="9103" cy="18144"/>
            </a:xfrm>
            <a:custGeom>
              <a:avLst/>
              <a:gdLst/>
              <a:ahLst/>
              <a:cxnLst/>
              <a:rect l="l" t="t" r="r" b="b"/>
              <a:pathLst>
                <a:path w="296" h="590" extrusionOk="0">
                  <a:moveTo>
                    <a:pt x="250" y="0"/>
                  </a:moveTo>
                  <a:cubicBezTo>
                    <a:pt x="241" y="0"/>
                    <a:pt x="233" y="3"/>
                    <a:pt x="226" y="9"/>
                  </a:cubicBezTo>
                  <a:cubicBezTo>
                    <a:pt x="154" y="65"/>
                    <a:pt x="39" y="425"/>
                    <a:pt x="3" y="536"/>
                  </a:cubicBezTo>
                  <a:cubicBezTo>
                    <a:pt x="0" y="556"/>
                    <a:pt x="11" y="578"/>
                    <a:pt x="31" y="584"/>
                  </a:cubicBezTo>
                  <a:cubicBezTo>
                    <a:pt x="36" y="589"/>
                    <a:pt x="39" y="589"/>
                    <a:pt x="42" y="589"/>
                  </a:cubicBezTo>
                  <a:cubicBezTo>
                    <a:pt x="59" y="589"/>
                    <a:pt x="73" y="578"/>
                    <a:pt x="81" y="561"/>
                  </a:cubicBezTo>
                  <a:cubicBezTo>
                    <a:pt x="148" y="347"/>
                    <a:pt x="240" y="101"/>
                    <a:pt x="276" y="73"/>
                  </a:cubicBezTo>
                  <a:cubicBezTo>
                    <a:pt x="293" y="57"/>
                    <a:pt x="296" y="34"/>
                    <a:pt x="282" y="17"/>
                  </a:cubicBezTo>
                  <a:cubicBezTo>
                    <a:pt x="274" y="6"/>
                    <a:pt x="262" y="0"/>
                    <a:pt x="2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16"/>
            <p:cNvSpPr/>
            <p:nvPr/>
          </p:nvSpPr>
          <p:spPr>
            <a:xfrm>
              <a:off x="7069238" y="4083073"/>
              <a:ext cx="8272" cy="18205"/>
            </a:xfrm>
            <a:custGeom>
              <a:avLst/>
              <a:gdLst/>
              <a:ahLst/>
              <a:cxnLst/>
              <a:rect l="l" t="t" r="r" b="b"/>
              <a:pathLst>
                <a:path w="269" h="592" extrusionOk="0">
                  <a:moveTo>
                    <a:pt x="269" y="0"/>
                  </a:moveTo>
                  <a:lnTo>
                    <a:pt x="269" y="0"/>
                  </a:lnTo>
                  <a:cubicBezTo>
                    <a:pt x="180" y="67"/>
                    <a:pt x="1" y="592"/>
                    <a:pt x="1" y="592"/>
                  </a:cubicBezTo>
                  <a:lnTo>
                    <a:pt x="2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16"/>
            <p:cNvSpPr/>
            <p:nvPr/>
          </p:nvSpPr>
          <p:spPr>
            <a:xfrm>
              <a:off x="7067884" y="4081782"/>
              <a:ext cx="11009" cy="20604"/>
            </a:xfrm>
            <a:custGeom>
              <a:avLst/>
              <a:gdLst/>
              <a:ahLst/>
              <a:cxnLst/>
              <a:rect l="l" t="t" r="r" b="b"/>
              <a:pathLst>
                <a:path w="358" h="670" extrusionOk="0">
                  <a:moveTo>
                    <a:pt x="312" y="0"/>
                  </a:moveTo>
                  <a:cubicBezTo>
                    <a:pt x="304" y="0"/>
                    <a:pt x="296" y="3"/>
                    <a:pt x="288" y="9"/>
                  </a:cubicBezTo>
                  <a:cubicBezTo>
                    <a:pt x="196" y="79"/>
                    <a:pt x="37" y="531"/>
                    <a:pt x="6" y="617"/>
                  </a:cubicBezTo>
                  <a:cubicBezTo>
                    <a:pt x="0" y="639"/>
                    <a:pt x="9" y="662"/>
                    <a:pt x="31" y="667"/>
                  </a:cubicBezTo>
                  <a:cubicBezTo>
                    <a:pt x="34" y="670"/>
                    <a:pt x="42" y="670"/>
                    <a:pt x="45" y="670"/>
                  </a:cubicBezTo>
                  <a:cubicBezTo>
                    <a:pt x="62" y="670"/>
                    <a:pt x="76" y="662"/>
                    <a:pt x="78" y="648"/>
                  </a:cubicBezTo>
                  <a:cubicBezTo>
                    <a:pt x="154" y="433"/>
                    <a:pt x="282" y="112"/>
                    <a:pt x="335" y="76"/>
                  </a:cubicBezTo>
                  <a:cubicBezTo>
                    <a:pt x="355" y="59"/>
                    <a:pt x="357" y="37"/>
                    <a:pt x="343" y="20"/>
                  </a:cubicBezTo>
                  <a:cubicBezTo>
                    <a:pt x="335" y="7"/>
                    <a:pt x="324" y="0"/>
                    <a:pt x="3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16"/>
            <p:cNvSpPr/>
            <p:nvPr/>
          </p:nvSpPr>
          <p:spPr>
            <a:xfrm>
              <a:off x="7098606" y="4103216"/>
              <a:ext cx="10056" cy="12824"/>
            </a:xfrm>
            <a:custGeom>
              <a:avLst/>
              <a:gdLst/>
              <a:ahLst/>
              <a:cxnLst/>
              <a:rect l="l" t="t" r="r" b="b"/>
              <a:pathLst>
                <a:path w="327" h="417" extrusionOk="0">
                  <a:moveTo>
                    <a:pt x="0" y="1"/>
                  </a:moveTo>
                  <a:lnTo>
                    <a:pt x="326" y="417"/>
                  </a:lnTo>
                  <a:cubicBezTo>
                    <a:pt x="307" y="82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16"/>
            <p:cNvSpPr/>
            <p:nvPr/>
          </p:nvSpPr>
          <p:spPr>
            <a:xfrm>
              <a:off x="7097315" y="4101894"/>
              <a:ext cx="12732" cy="15345"/>
            </a:xfrm>
            <a:custGeom>
              <a:avLst/>
              <a:gdLst/>
              <a:ahLst/>
              <a:cxnLst/>
              <a:rect l="l" t="t" r="r" b="b"/>
              <a:pathLst>
                <a:path w="414" h="499" extrusionOk="0">
                  <a:moveTo>
                    <a:pt x="47" y="1"/>
                  </a:moveTo>
                  <a:cubicBezTo>
                    <a:pt x="30" y="1"/>
                    <a:pt x="13" y="13"/>
                    <a:pt x="9" y="30"/>
                  </a:cubicBezTo>
                  <a:cubicBezTo>
                    <a:pt x="0" y="52"/>
                    <a:pt x="14" y="72"/>
                    <a:pt x="37" y="80"/>
                  </a:cubicBezTo>
                  <a:cubicBezTo>
                    <a:pt x="37" y="80"/>
                    <a:pt x="313" y="161"/>
                    <a:pt x="329" y="460"/>
                  </a:cubicBezTo>
                  <a:cubicBezTo>
                    <a:pt x="329" y="482"/>
                    <a:pt x="346" y="499"/>
                    <a:pt x="368" y="499"/>
                  </a:cubicBezTo>
                  <a:lnTo>
                    <a:pt x="371" y="499"/>
                  </a:lnTo>
                  <a:cubicBezTo>
                    <a:pt x="391" y="499"/>
                    <a:pt x="413" y="476"/>
                    <a:pt x="410" y="457"/>
                  </a:cubicBezTo>
                  <a:cubicBezTo>
                    <a:pt x="388" y="97"/>
                    <a:pt x="62" y="5"/>
                    <a:pt x="56" y="2"/>
                  </a:cubicBezTo>
                  <a:cubicBezTo>
                    <a:pt x="53" y="1"/>
                    <a:pt x="50" y="1"/>
                    <a:pt x="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16"/>
            <p:cNvSpPr/>
            <p:nvPr/>
          </p:nvSpPr>
          <p:spPr>
            <a:xfrm>
              <a:off x="7064871" y="4082120"/>
              <a:ext cx="6550" cy="14361"/>
            </a:xfrm>
            <a:custGeom>
              <a:avLst/>
              <a:gdLst/>
              <a:ahLst/>
              <a:cxnLst/>
              <a:rect l="l" t="t" r="r" b="b"/>
              <a:pathLst>
                <a:path w="213" h="467" extrusionOk="0">
                  <a:moveTo>
                    <a:pt x="213" y="1"/>
                  </a:moveTo>
                  <a:lnTo>
                    <a:pt x="213" y="1"/>
                  </a:lnTo>
                  <a:cubicBezTo>
                    <a:pt x="101" y="73"/>
                    <a:pt x="1" y="466"/>
                    <a:pt x="1" y="466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16"/>
            <p:cNvSpPr/>
            <p:nvPr/>
          </p:nvSpPr>
          <p:spPr>
            <a:xfrm>
              <a:off x="7063425" y="4080859"/>
              <a:ext cx="9380" cy="16822"/>
            </a:xfrm>
            <a:custGeom>
              <a:avLst/>
              <a:gdLst/>
              <a:ahLst/>
              <a:cxnLst/>
              <a:rect l="l" t="t" r="r" b="b"/>
              <a:pathLst>
                <a:path w="305" h="547" extrusionOk="0">
                  <a:moveTo>
                    <a:pt x="257" y="0"/>
                  </a:moveTo>
                  <a:cubicBezTo>
                    <a:pt x="249" y="0"/>
                    <a:pt x="241" y="3"/>
                    <a:pt x="235" y="8"/>
                  </a:cubicBezTo>
                  <a:cubicBezTo>
                    <a:pt x="117" y="83"/>
                    <a:pt x="20" y="454"/>
                    <a:pt x="9" y="496"/>
                  </a:cubicBezTo>
                  <a:cubicBezTo>
                    <a:pt x="0" y="516"/>
                    <a:pt x="14" y="538"/>
                    <a:pt x="37" y="544"/>
                  </a:cubicBezTo>
                  <a:cubicBezTo>
                    <a:pt x="39" y="547"/>
                    <a:pt x="42" y="547"/>
                    <a:pt x="48" y="547"/>
                  </a:cubicBezTo>
                  <a:cubicBezTo>
                    <a:pt x="64" y="547"/>
                    <a:pt x="78" y="533"/>
                    <a:pt x="84" y="516"/>
                  </a:cubicBezTo>
                  <a:cubicBezTo>
                    <a:pt x="123" y="371"/>
                    <a:pt x="210" y="120"/>
                    <a:pt x="279" y="72"/>
                  </a:cubicBezTo>
                  <a:cubicBezTo>
                    <a:pt x="299" y="58"/>
                    <a:pt x="304" y="36"/>
                    <a:pt x="290" y="16"/>
                  </a:cubicBezTo>
                  <a:cubicBezTo>
                    <a:pt x="282" y="6"/>
                    <a:pt x="269" y="0"/>
                    <a:pt x="2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16"/>
            <p:cNvSpPr/>
            <p:nvPr/>
          </p:nvSpPr>
          <p:spPr>
            <a:xfrm>
              <a:off x="7098944" y="4097650"/>
              <a:ext cx="16422" cy="4336"/>
            </a:xfrm>
            <a:custGeom>
              <a:avLst/>
              <a:gdLst/>
              <a:ahLst/>
              <a:cxnLst/>
              <a:rect l="l" t="t" r="r" b="b"/>
              <a:pathLst>
                <a:path w="534" h="141" extrusionOk="0">
                  <a:moveTo>
                    <a:pt x="533" y="1"/>
                  </a:moveTo>
                  <a:lnTo>
                    <a:pt x="0" y="90"/>
                  </a:lnTo>
                  <a:cubicBezTo>
                    <a:pt x="87" y="127"/>
                    <a:pt x="162" y="141"/>
                    <a:pt x="227" y="141"/>
                  </a:cubicBezTo>
                  <a:cubicBezTo>
                    <a:pt x="433" y="141"/>
                    <a:pt x="533" y="1"/>
                    <a:pt x="5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16"/>
            <p:cNvSpPr/>
            <p:nvPr/>
          </p:nvSpPr>
          <p:spPr>
            <a:xfrm>
              <a:off x="7097653" y="4096543"/>
              <a:ext cx="19159" cy="6643"/>
            </a:xfrm>
            <a:custGeom>
              <a:avLst/>
              <a:gdLst/>
              <a:ahLst/>
              <a:cxnLst/>
              <a:rect l="l" t="t" r="r" b="b"/>
              <a:pathLst>
                <a:path w="623" h="216" extrusionOk="0">
                  <a:moveTo>
                    <a:pt x="580" y="0"/>
                  </a:moveTo>
                  <a:cubicBezTo>
                    <a:pt x="567" y="0"/>
                    <a:pt x="553" y="6"/>
                    <a:pt x="544" y="17"/>
                  </a:cubicBezTo>
                  <a:cubicBezTo>
                    <a:pt x="544" y="17"/>
                    <a:pt x="454" y="137"/>
                    <a:pt x="271" y="137"/>
                  </a:cubicBezTo>
                  <a:cubicBezTo>
                    <a:pt x="210" y="137"/>
                    <a:pt x="140" y="124"/>
                    <a:pt x="59" y="90"/>
                  </a:cubicBezTo>
                  <a:cubicBezTo>
                    <a:pt x="54" y="88"/>
                    <a:pt x="50" y="88"/>
                    <a:pt x="45" y="88"/>
                  </a:cubicBezTo>
                  <a:cubicBezTo>
                    <a:pt x="30" y="88"/>
                    <a:pt x="15" y="95"/>
                    <a:pt x="9" y="112"/>
                  </a:cubicBezTo>
                  <a:cubicBezTo>
                    <a:pt x="0" y="131"/>
                    <a:pt x="9" y="154"/>
                    <a:pt x="28" y="162"/>
                  </a:cubicBezTo>
                  <a:cubicBezTo>
                    <a:pt x="120" y="201"/>
                    <a:pt x="198" y="215"/>
                    <a:pt x="268" y="215"/>
                  </a:cubicBezTo>
                  <a:cubicBezTo>
                    <a:pt x="491" y="215"/>
                    <a:pt x="609" y="64"/>
                    <a:pt x="611" y="62"/>
                  </a:cubicBezTo>
                  <a:cubicBezTo>
                    <a:pt x="623" y="45"/>
                    <a:pt x="617" y="20"/>
                    <a:pt x="600" y="6"/>
                  </a:cubicBezTo>
                  <a:cubicBezTo>
                    <a:pt x="594" y="2"/>
                    <a:pt x="587" y="0"/>
                    <a:pt x="5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16"/>
            <p:cNvSpPr/>
            <p:nvPr/>
          </p:nvSpPr>
          <p:spPr>
            <a:xfrm>
              <a:off x="6735511" y="4245385"/>
              <a:ext cx="37949" cy="36073"/>
            </a:xfrm>
            <a:custGeom>
              <a:avLst/>
              <a:gdLst/>
              <a:ahLst/>
              <a:cxnLst/>
              <a:rect l="l" t="t" r="r" b="b"/>
              <a:pathLst>
                <a:path w="1234" h="1173" extrusionOk="0">
                  <a:moveTo>
                    <a:pt x="740" y="81"/>
                  </a:moveTo>
                  <a:cubicBezTo>
                    <a:pt x="757" y="134"/>
                    <a:pt x="779" y="243"/>
                    <a:pt x="799" y="372"/>
                  </a:cubicBezTo>
                  <a:cubicBezTo>
                    <a:pt x="712" y="349"/>
                    <a:pt x="617" y="324"/>
                    <a:pt x="528" y="302"/>
                  </a:cubicBezTo>
                  <a:cubicBezTo>
                    <a:pt x="659" y="143"/>
                    <a:pt x="715" y="98"/>
                    <a:pt x="740" y="81"/>
                  </a:cubicBezTo>
                  <a:close/>
                  <a:moveTo>
                    <a:pt x="132" y="316"/>
                  </a:moveTo>
                  <a:cubicBezTo>
                    <a:pt x="182" y="316"/>
                    <a:pt x="271" y="330"/>
                    <a:pt x="388" y="355"/>
                  </a:cubicBezTo>
                  <a:cubicBezTo>
                    <a:pt x="349" y="399"/>
                    <a:pt x="310" y="452"/>
                    <a:pt x="269" y="508"/>
                  </a:cubicBezTo>
                  <a:cubicBezTo>
                    <a:pt x="171" y="394"/>
                    <a:pt x="143" y="338"/>
                    <a:pt x="132" y="316"/>
                  </a:cubicBezTo>
                  <a:close/>
                  <a:moveTo>
                    <a:pt x="893" y="483"/>
                  </a:moveTo>
                  <a:lnTo>
                    <a:pt x="893" y="483"/>
                  </a:lnTo>
                  <a:cubicBezTo>
                    <a:pt x="1058" y="536"/>
                    <a:pt x="1119" y="567"/>
                    <a:pt x="1144" y="589"/>
                  </a:cubicBezTo>
                  <a:cubicBezTo>
                    <a:pt x="1114" y="603"/>
                    <a:pt x="1047" y="631"/>
                    <a:pt x="921" y="673"/>
                  </a:cubicBezTo>
                  <a:cubicBezTo>
                    <a:pt x="910" y="614"/>
                    <a:pt x="905" y="547"/>
                    <a:pt x="893" y="483"/>
                  </a:cubicBezTo>
                  <a:close/>
                  <a:moveTo>
                    <a:pt x="472" y="369"/>
                  </a:moveTo>
                  <a:cubicBezTo>
                    <a:pt x="584" y="394"/>
                    <a:pt x="701" y="425"/>
                    <a:pt x="810" y="455"/>
                  </a:cubicBezTo>
                  <a:cubicBezTo>
                    <a:pt x="824" y="536"/>
                    <a:pt x="835" y="620"/>
                    <a:pt x="843" y="692"/>
                  </a:cubicBezTo>
                  <a:cubicBezTo>
                    <a:pt x="746" y="726"/>
                    <a:pt x="640" y="751"/>
                    <a:pt x="531" y="779"/>
                  </a:cubicBezTo>
                  <a:cubicBezTo>
                    <a:pt x="453" y="704"/>
                    <a:pt x="380" y="631"/>
                    <a:pt x="322" y="564"/>
                  </a:cubicBezTo>
                  <a:cubicBezTo>
                    <a:pt x="375" y="494"/>
                    <a:pt x="425" y="427"/>
                    <a:pt x="472" y="369"/>
                  </a:cubicBezTo>
                  <a:close/>
                  <a:moveTo>
                    <a:pt x="271" y="631"/>
                  </a:moveTo>
                  <a:cubicBezTo>
                    <a:pt x="324" y="684"/>
                    <a:pt x="380" y="743"/>
                    <a:pt x="444" y="804"/>
                  </a:cubicBezTo>
                  <a:cubicBezTo>
                    <a:pt x="294" y="837"/>
                    <a:pt x="171" y="857"/>
                    <a:pt x="109" y="860"/>
                  </a:cubicBezTo>
                  <a:cubicBezTo>
                    <a:pt x="140" y="815"/>
                    <a:pt x="199" y="729"/>
                    <a:pt x="271" y="631"/>
                  </a:cubicBezTo>
                  <a:close/>
                  <a:moveTo>
                    <a:pt x="857" y="773"/>
                  </a:moveTo>
                  <a:cubicBezTo>
                    <a:pt x="879" y="957"/>
                    <a:pt x="877" y="1041"/>
                    <a:pt x="871" y="1077"/>
                  </a:cubicBezTo>
                  <a:cubicBezTo>
                    <a:pt x="826" y="1050"/>
                    <a:pt x="732" y="969"/>
                    <a:pt x="600" y="846"/>
                  </a:cubicBezTo>
                  <a:cubicBezTo>
                    <a:pt x="684" y="824"/>
                    <a:pt x="773" y="801"/>
                    <a:pt x="857" y="773"/>
                  </a:cubicBezTo>
                  <a:close/>
                  <a:moveTo>
                    <a:pt x="748" y="1"/>
                  </a:moveTo>
                  <a:cubicBezTo>
                    <a:pt x="707" y="1"/>
                    <a:pt x="642" y="34"/>
                    <a:pt x="439" y="282"/>
                  </a:cubicBezTo>
                  <a:cubicBezTo>
                    <a:pt x="352" y="263"/>
                    <a:pt x="218" y="236"/>
                    <a:pt x="140" y="236"/>
                  </a:cubicBezTo>
                  <a:cubicBezTo>
                    <a:pt x="130" y="236"/>
                    <a:pt x="120" y="237"/>
                    <a:pt x="112" y="238"/>
                  </a:cubicBezTo>
                  <a:cubicBezTo>
                    <a:pt x="73" y="240"/>
                    <a:pt x="56" y="263"/>
                    <a:pt x="51" y="274"/>
                  </a:cubicBezTo>
                  <a:cubicBezTo>
                    <a:pt x="34" y="313"/>
                    <a:pt x="45" y="372"/>
                    <a:pt x="215" y="567"/>
                  </a:cubicBezTo>
                  <a:cubicBezTo>
                    <a:pt x="104" y="726"/>
                    <a:pt x="15" y="851"/>
                    <a:pt x="12" y="857"/>
                  </a:cubicBezTo>
                  <a:cubicBezTo>
                    <a:pt x="1" y="874"/>
                    <a:pt x="1" y="893"/>
                    <a:pt x="12" y="910"/>
                  </a:cubicBezTo>
                  <a:cubicBezTo>
                    <a:pt x="29" y="938"/>
                    <a:pt x="62" y="941"/>
                    <a:pt x="93" y="941"/>
                  </a:cubicBezTo>
                  <a:cubicBezTo>
                    <a:pt x="190" y="941"/>
                    <a:pt x="388" y="899"/>
                    <a:pt x="506" y="871"/>
                  </a:cubicBezTo>
                  <a:cubicBezTo>
                    <a:pt x="584" y="943"/>
                    <a:pt x="813" y="1161"/>
                    <a:pt x="877" y="1172"/>
                  </a:cubicBezTo>
                  <a:lnTo>
                    <a:pt x="885" y="1172"/>
                  </a:lnTo>
                  <a:cubicBezTo>
                    <a:pt x="899" y="1172"/>
                    <a:pt x="913" y="1164"/>
                    <a:pt x="919" y="1150"/>
                  </a:cubicBezTo>
                  <a:cubicBezTo>
                    <a:pt x="935" y="1133"/>
                    <a:pt x="963" y="1097"/>
                    <a:pt x="924" y="748"/>
                  </a:cubicBezTo>
                  <a:cubicBezTo>
                    <a:pt x="1175" y="670"/>
                    <a:pt x="1203" y="634"/>
                    <a:pt x="1214" y="623"/>
                  </a:cubicBezTo>
                  <a:cubicBezTo>
                    <a:pt x="1228" y="609"/>
                    <a:pt x="1234" y="592"/>
                    <a:pt x="1228" y="570"/>
                  </a:cubicBezTo>
                  <a:cubicBezTo>
                    <a:pt x="1220" y="547"/>
                    <a:pt x="1206" y="497"/>
                    <a:pt x="879" y="397"/>
                  </a:cubicBezTo>
                  <a:cubicBezTo>
                    <a:pt x="857" y="260"/>
                    <a:pt x="826" y="101"/>
                    <a:pt x="804" y="42"/>
                  </a:cubicBezTo>
                  <a:cubicBezTo>
                    <a:pt x="799" y="17"/>
                    <a:pt x="776" y="1"/>
                    <a:pt x="7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16"/>
            <p:cNvSpPr/>
            <p:nvPr/>
          </p:nvSpPr>
          <p:spPr>
            <a:xfrm>
              <a:off x="7142090" y="4512286"/>
              <a:ext cx="37426" cy="35212"/>
            </a:xfrm>
            <a:custGeom>
              <a:avLst/>
              <a:gdLst/>
              <a:ahLst/>
              <a:cxnLst/>
              <a:rect l="l" t="t" r="r" b="b"/>
              <a:pathLst>
                <a:path w="1217" h="1145" extrusionOk="0">
                  <a:moveTo>
                    <a:pt x="553" y="90"/>
                  </a:moveTo>
                  <a:cubicBezTo>
                    <a:pt x="589" y="132"/>
                    <a:pt x="651" y="224"/>
                    <a:pt x="720" y="335"/>
                  </a:cubicBezTo>
                  <a:cubicBezTo>
                    <a:pt x="634" y="346"/>
                    <a:pt x="539" y="360"/>
                    <a:pt x="447" y="377"/>
                  </a:cubicBezTo>
                  <a:cubicBezTo>
                    <a:pt x="503" y="179"/>
                    <a:pt x="536" y="115"/>
                    <a:pt x="553" y="90"/>
                  </a:cubicBezTo>
                  <a:close/>
                  <a:moveTo>
                    <a:pt x="989" y="390"/>
                  </a:moveTo>
                  <a:cubicBezTo>
                    <a:pt x="1004" y="390"/>
                    <a:pt x="1017" y="390"/>
                    <a:pt x="1030" y="391"/>
                  </a:cubicBezTo>
                  <a:cubicBezTo>
                    <a:pt x="1080" y="391"/>
                    <a:pt x="1105" y="394"/>
                    <a:pt x="1122" y="397"/>
                  </a:cubicBezTo>
                  <a:cubicBezTo>
                    <a:pt x="1102" y="422"/>
                    <a:pt x="1052" y="475"/>
                    <a:pt x="952" y="561"/>
                  </a:cubicBezTo>
                  <a:cubicBezTo>
                    <a:pt x="918" y="508"/>
                    <a:pt x="888" y="452"/>
                    <a:pt x="854" y="397"/>
                  </a:cubicBezTo>
                  <a:cubicBezTo>
                    <a:pt x="905" y="393"/>
                    <a:pt x="950" y="390"/>
                    <a:pt x="989" y="390"/>
                  </a:cubicBezTo>
                  <a:close/>
                  <a:moveTo>
                    <a:pt x="338" y="478"/>
                  </a:moveTo>
                  <a:lnTo>
                    <a:pt x="338" y="478"/>
                  </a:lnTo>
                  <a:cubicBezTo>
                    <a:pt x="321" y="536"/>
                    <a:pt x="307" y="600"/>
                    <a:pt x="288" y="667"/>
                  </a:cubicBezTo>
                  <a:cubicBezTo>
                    <a:pt x="148" y="600"/>
                    <a:pt x="104" y="561"/>
                    <a:pt x="87" y="545"/>
                  </a:cubicBezTo>
                  <a:cubicBezTo>
                    <a:pt x="132" y="522"/>
                    <a:pt x="218" y="500"/>
                    <a:pt x="338" y="478"/>
                  </a:cubicBezTo>
                  <a:close/>
                  <a:moveTo>
                    <a:pt x="768" y="405"/>
                  </a:moveTo>
                  <a:cubicBezTo>
                    <a:pt x="812" y="475"/>
                    <a:pt x="854" y="545"/>
                    <a:pt x="893" y="612"/>
                  </a:cubicBezTo>
                  <a:cubicBezTo>
                    <a:pt x="812" y="676"/>
                    <a:pt x="726" y="745"/>
                    <a:pt x="637" y="812"/>
                  </a:cubicBezTo>
                  <a:cubicBezTo>
                    <a:pt x="536" y="773"/>
                    <a:pt x="439" y="737"/>
                    <a:pt x="358" y="698"/>
                  </a:cubicBezTo>
                  <a:cubicBezTo>
                    <a:pt x="380" y="612"/>
                    <a:pt x="399" y="531"/>
                    <a:pt x="422" y="458"/>
                  </a:cubicBezTo>
                  <a:cubicBezTo>
                    <a:pt x="536" y="436"/>
                    <a:pt x="656" y="419"/>
                    <a:pt x="768" y="405"/>
                  </a:cubicBezTo>
                  <a:close/>
                  <a:moveTo>
                    <a:pt x="930" y="684"/>
                  </a:moveTo>
                  <a:cubicBezTo>
                    <a:pt x="1022" y="843"/>
                    <a:pt x="1052" y="921"/>
                    <a:pt x="1063" y="955"/>
                  </a:cubicBezTo>
                  <a:cubicBezTo>
                    <a:pt x="1008" y="946"/>
                    <a:pt x="882" y="904"/>
                    <a:pt x="726" y="849"/>
                  </a:cubicBezTo>
                  <a:cubicBezTo>
                    <a:pt x="798" y="793"/>
                    <a:pt x="865" y="737"/>
                    <a:pt x="930" y="684"/>
                  </a:cubicBezTo>
                  <a:close/>
                  <a:moveTo>
                    <a:pt x="341" y="773"/>
                  </a:moveTo>
                  <a:cubicBezTo>
                    <a:pt x="408" y="807"/>
                    <a:pt x="483" y="837"/>
                    <a:pt x="564" y="868"/>
                  </a:cubicBezTo>
                  <a:cubicBezTo>
                    <a:pt x="413" y="980"/>
                    <a:pt x="324" y="1033"/>
                    <a:pt x="279" y="1052"/>
                  </a:cubicBezTo>
                  <a:cubicBezTo>
                    <a:pt x="293" y="996"/>
                    <a:pt x="313" y="893"/>
                    <a:pt x="341" y="773"/>
                  </a:cubicBezTo>
                  <a:close/>
                  <a:moveTo>
                    <a:pt x="558" y="1"/>
                  </a:moveTo>
                  <a:cubicBezTo>
                    <a:pt x="511" y="1"/>
                    <a:pt x="461" y="31"/>
                    <a:pt x="358" y="388"/>
                  </a:cubicBezTo>
                  <a:cubicBezTo>
                    <a:pt x="257" y="408"/>
                    <a:pt x="104" y="439"/>
                    <a:pt x="37" y="475"/>
                  </a:cubicBezTo>
                  <a:cubicBezTo>
                    <a:pt x="3" y="492"/>
                    <a:pt x="1" y="519"/>
                    <a:pt x="1" y="533"/>
                  </a:cubicBezTo>
                  <a:cubicBezTo>
                    <a:pt x="1" y="575"/>
                    <a:pt x="31" y="628"/>
                    <a:pt x="266" y="740"/>
                  </a:cubicBezTo>
                  <a:cubicBezTo>
                    <a:pt x="218" y="927"/>
                    <a:pt x="190" y="1077"/>
                    <a:pt x="187" y="1086"/>
                  </a:cubicBezTo>
                  <a:cubicBezTo>
                    <a:pt x="187" y="1103"/>
                    <a:pt x="190" y="1116"/>
                    <a:pt x="201" y="1128"/>
                  </a:cubicBezTo>
                  <a:cubicBezTo>
                    <a:pt x="210" y="1133"/>
                    <a:pt x="221" y="1144"/>
                    <a:pt x="243" y="1144"/>
                  </a:cubicBezTo>
                  <a:cubicBezTo>
                    <a:pt x="299" y="1144"/>
                    <a:pt x="436" y="1063"/>
                    <a:pt x="651" y="904"/>
                  </a:cubicBezTo>
                  <a:cubicBezTo>
                    <a:pt x="829" y="969"/>
                    <a:pt x="1033" y="1036"/>
                    <a:pt x="1091" y="1036"/>
                  </a:cubicBezTo>
                  <a:cubicBezTo>
                    <a:pt x="1094" y="1036"/>
                    <a:pt x="1105" y="1033"/>
                    <a:pt x="1108" y="1033"/>
                  </a:cubicBezTo>
                  <a:cubicBezTo>
                    <a:pt x="1122" y="1027"/>
                    <a:pt x="1136" y="1019"/>
                    <a:pt x="1144" y="1005"/>
                  </a:cubicBezTo>
                  <a:cubicBezTo>
                    <a:pt x="1150" y="980"/>
                    <a:pt x="1167" y="941"/>
                    <a:pt x="994" y="628"/>
                  </a:cubicBezTo>
                  <a:cubicBezTo>
                    <a:pt x="1189" y="455"/>
                    <a:pt x="1203" y="416"/>
                    <a:pt x="1208" y="399"/>
                  </a:cubicBezTo>
                  <a:cubicBezTo>
                    <a:pt x="1217" y="383"/>
                    <a:pt x="1214" y="363"/>
                    <a:pt x="1203" y="349"/>
                  </a:cubicBezTo>
                  <a:cubicBezTo>
                    <a:pt x="1181" y="321"/>
                    <a:pt x="1136" y="307"/>
                    <a:pt x="1036" y="307"/>
                  </a:cubicBezTo>
                  <a:cubicBezTo>
                    <a:pt x="977" y="307"/>
                    <a:pt x="899" y="310"/>
                    <a:pt x="812" y="321"/>
                  </a:cubicBezTo>
                  <a:cubicBezTo>
                    <a:pt x="734" y="201"/>
                    <a:pt x="645" y="68"/>
                    <a:pt x="603" y="20"/>
                  </a:cubicBezTo>
                  <a:cubicBezTo>
                    <a:pt x="586" y="3"/>
                    <a:pt x="570" y="1"/>
                    <a:pt x="5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16"/>
            <p:cNvSpPr/>
            <p:nvPr/>
          </p:nvSpPr>
          <p:spPr>
            <a:xfrm>
              <a:off x="6980547" y="4109920"/>
              <a:ext cx="16668" cy="16760"/>
            </a:xfrm>
            <a:custGeom>
              <a:avLst/>
              <a:gdLst/>
              <a:ahLst/>
              <a:cxnLst/>
              <a:rect l="l" t="t" r="r" b="b"/>
              <a:pathLst>
                <a:path w="542" h="545" extrusionOk="0">
                  <a:moveTo>
                    <a:pt x="274" y="81"/>
                  </a:moveTo>
                  <a:cubicBezTo>
                    <a:pt x="324" y="81"/>
                    <a:pt x="371" y="101"/>
                    <a:pt x="405" y="140"/>
                  </a:cubicBezTo>
                  <a:cubicBezTo>
                    <a:pt x="441" y="173"/>
                    <a:pt x="461" y="224"/>
                    <a:pt x="461" y="277"/>
                  </a:cubicBezTo>
                  <a:cubicBezTo>
                    <a:pt x="461" y="383"/>
                    <a:pt x="377" y="466"/>
                    <a:pt x="268" y="466"/>
                  </a:cubicBezTo>
                  <a:cubicBezTo>
                    <a:pt x="162" y="466"/>
                    <a:pt x="78" y="380"/>
                    <a:pt x="78" y="271"/>
                  </a:cubicBezTo>
                  <a:cubicBezTo>
                    <a:pt x="78" y="165"/>
                    <a:pt x="165" y="81"/>
                    <a:pt x="274" y="81"/>
                  </a:cubicBezTo>
                  <a:close/>
                  <a:moveTo>
                    <a:pt x="274" y="0"/>
                  </a:moveTo>
                  <a:cubicBezTo>
                    <a:pt x="123" y="0"/>
                    <a:pt x="0" y="120"/>
                    <a:pt x="0" y="271"/>
                  </a:cubicBezTo>
                  <a:cubicBezTo>
                    <a:pt x="0" y="422"/>
                    <a:pt x="123" y="544"/>
                    <a:pt x="274" y="544"/>
                  </a:cubicBezTo>
                  <a:cubicBezTo>
                    <a:pt x="419" y="544"/>
                    <a:pt x="542" y="422"/>
                    <a:pt x="542" y="271"/>
                  </a:cubicBezTo>
                  <a:cubicBezTo>
                    <a:pt x="542" y="199"/>
                    <a:pt x="516" y="132"/>
                    <a:pt x="463" y="81"/>
                  </a:cubicBezTo>
                  <a:cubicBezTo>
                    <a:pt x="416" y="28"/>
                    <a:pt x="346" y="0"/>
                    <a:pt x="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16"/>
            <p:cNvSpPr/>
            <p:nvPr/>
          </p:nvSpPr>
          <p:spPr>
            <a:xfrm>
              <a:off x="7253199" y="4445184"/>
              <a:ext cx="16576" cy="16852"/>
            </a:xfrm>
            <a:custGeom>
              <a:avLst/>
              <a:gdLst/>
              <a:ahLst/>
              <a:cxnLst/>
              <a:rect l="l" t="t" r="r" b="b"/>
              <a:pathLst>
                <a:path w="539" h="548" extrusionOk="0">
                  <a:moveTo>
                    <a:pt x="271" y="82"/>
                  </a:moveTo>
                  <a:cubicBezTo>
                    <a:pt x="324" y="82"/>
                    <a:pt x="371" y="101"/>
                    <a:pt x="405" y="140"/>
                  </a:cubicBezTo>
                  <a:cubicBezTo>
                    <a:pt x="438" y="177"/>
                    <a:pt x="461" y="227"/>
                    <a:pt x="461" y="277"/>
                  </a:cubicBezTo>
                  <a:cubicBezTo>
                    <a:pt x="461" y="386"/>
                    <a:pt x="377" y="470"/>
                    <a:pt x="268" y="470"/>
                  </a:cubicBezTo>
                  <a:cubicBezTo>
                    <a:pt x="159" y="470"/>
                    <a:pt x="76" y="383"/>
                    <a:pt x="76" y="274"/>
                  </a:cubicBezTo>
                  <a:cubicBezTo>
                    <a:pt x="76" y="166"/>
                    <a:pt x="162" y="82"/>
                    <a:pt x="271" y="82"/>
                  </a:cubicBezTo>
                  <a:close/>
                  <a:moveTo>
                    <a:pt x="271" y="1"/>
                  </a:moveTo>
                  <a:cubicBezTo>
                    <a:pt x="120" y="1"/>
                    <a:pt x="0" y="124"/>
                    <a:pt x="0" y="274"/>
                  </a:cubicBezTo>
                  <a:cubicBezTo>
                    <a:pt x="0" y="425"/>
                    <a:pt x="120" y="548"/>
                    <a:pt x="271" y="548"/>
                  </a:cubicBezTo>
                  <a:cubicBezTo>
                    <a:pt x="422" y="548"/>
                    <a:pt x="539" y="425"/>
                    <a:pt x="539" y="274"/>
                  </a:cubicBezTo>
                  <a:cubicBezTo>
                    <a:pt x="539" y="202"/>
                    <a:pt x="516" y="135"/>
                    <a:pt x="463" y="82"/>
                  </a:cubicBezTo>
                  <a:cubicBezTo>
                    <a:pt x="413" y="32"/>
                    <a:pt x="343" y="1"/>
                    <a:pt x="2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16"/>
            <p:cNvSpPr/>
            <p:nvPr/>
          </p:nvSpPr>
          <p:spPr>
            <a:xfrm>
              <a:off x="6842069" y="4105707"/>
              <a:ext cx="27216" cy="27154"/>
            </a:xfrm>
            <a:custGeom>
              <a:avLst/>
              <a:gdLst/>
              <a:ahLst/>
              <a:cxnLst/>
              <a:rect l="l" t="t" r="r" b="b"/>
              <a:pathLst>
                <a:path w="885" h="883" extrusionOk="0">
                  <a:moveTo>
                    <a:pt x="469" y="112"/>
                  </a:moveTo>
                  <a:cubicBezTo>
                    <a:pt x="478" y="151"/>
                    <a:pt x="489" y="199"/>
                    <a:pt x="500" y="235"/>
                  </a:cubicBezTo>
                  <a:cubicBezTo>
                    <a:pt x="522" y="322"/>
                    <a:pt x="528" y="344"/>
                    <a:pt x="539" y="358"/>
                  </a:cubicBezTo>
                  <a:cubicBezTo>
                    <a:pt x="550" y="372"/>
                    <a:pt x="567" y="377"/>
                    <a:pt x="653" y="408"/>
                  </a:cubicBezTo>
                  <a:cubicBezTo>
                    <a:pt x="684" y="419"/>
                    <a:pt x="732" y="436"/>
                    <a:pt x="765" y="450"/>
                  </a:cubicBezTo>
                  <a:cubicBezTo>
                    <a:pt x="718" y="472"/>
                    <a:pt x="637" y="503"/>
                    <a:pt x="567" y="528"/>
                  </a:cubicBezTo>
                  <a:cubicBezTo>
                    <a:pt x="556" y="531"/>
                    <a:pt x="545" y="539"/>
                    <a:pt x="542" y="548"/>
                  </a:cubicBezTo>
                  <a:cubicBezTo>
                    <a:pt x="503" y="628"/>
                    <a:pt x="461" y="721"/>
                    <a:pt x="433" y="771"/>
                  </a:cubicBezTo>
                  <a:cubicBezTo>
                    <a:pt x="416" y="715"/>
                    <a:pt x="388" y="617"/>
                    <a:pt x="369" y="534"/>
                  </a:cubicBezTo>
                  <a:cubicBezTo>
                    <a:pt x="363" y="520"/>
                    <a:pt x="355" y="511"/>
                    <a:pt x="335" y="506"/>
                  </a:cubicBezTo>
                  <a:cubicBezTo>
                    <a:pt x="257" y="489"/>
                    <a:pt x="162" y="469"/>
                    <a:pt x="109" y="456"/>
                  </a:cubicBezTo>
                  <a:cubicBezTo>
                    <a:pt x="165" y="428"/>
                    <a:pt x="271" y="377"/>
                    <a:pt x="360" y="344"/>
                  </a:cubicBezTo>
                  <a:cubicBezTo>
                    <a:pt x="369" y="336"/>
                    <a:pt x="377" y="330"/>
                    <a:pt x="383" y="319"/>
                  </a:cubicBezTo>
                  <a:cubicBezTo>
                    <a:pt x="405" y="246"/>
                    <a:pt x="444" y="163"/>
                    <a:pt x="469" y="112"/>
                  </a:cubicBezTo>
                  <a:close/>
                  <a:moveTo>
                    <a:pt x="480" y="1"/>
                  </a:moveTo>
                  <a:cubicBezTo>
                    <a:pt x="458" y="1"/>
                    <a:pt x="425" y="1"/>
                    <a:pt x="316" y="277"/>
                  </a:cubicBezTo>
                  <a:cubicBezTo>
                    <a:pt x="23" y="394"/>
                    <a:pt x="12" y="433"/>
                    <a:pt x="6" y="450"/>
                  </a:cubicBezTo>
                  <a:cubicBezTo>
                    <a:pt x="1" y="461"/>
                    <a:pt x="6" y="478"/>
                    <a:pt x="12" y="489"/>
                  </a:cubicBezTo>
                  <a:cubicBezTo>
                    <a:pt x="20" y="500"/>
                    <a:pt x="42" y="531"/>
                    <a:pt x="302" y="581"/>
                  </a:cubicBezTo>
                  <a:cubicBezTo>
                    <a:pt x="377" y="882"/>
                    <a:pt x="405" y="882"/>
                    <a:pt x="433" y="882"/>
                  </a:cubicBezTo>
                  <a:cubicBezTo>
                    <a:pt x="458" y="880"/>
                    <a:pt x="483" y="880"/>
                    <a:pt x="612" y="601"/>
                  </a:cubicBezTo>
                  <a:cubicBezTo>
                    <a:pt x="690" y="570"/>
                    <a:pt x="835" y="517"/>
                    <a:pt x="865" y="489"/>
                  </a:cubicBezTo>
                  <a:cubicBezTo>
                    <a:pt x="877" y="483"/>
                    <a:pt x="885" y="461"/>
                    <a:pt x="879" y="447"/>
                  </a:cubicBezTo>
                  <a:cubicBezTo>
                    <a:pt x="874" y="414"/>
                    <a:pt x="832" y="394"/>
                    <a:pt x="681" y="338"/>
                  </a:cubicBezTo>
                  <a:cubicBezTo>
                    <a:pt x="653" y="333"/>
                    <a:pt x="623" y="319"/>
                    <a:pt x="606" y="310"/>
                  </a:cubicBezTo>
                  <a:cubicBezTo>
                    <a:pt x="598" y="294"/>
                    <a:pt x="592" y="255"/>
                    <a:pt x="581" y="221"/>
                  </a:cubicBezTo>
                  <a:cubicBezTo>
                    <a:pt x="553" y="112"/>
                    <a:pt x="539" y="45"/>
                    <a:pt x="517" y="23"/>
                  </a:cubicBezTo>
                  <a:cubicBezTo>
                    <a:pt x="511" y="12"/>
                    <a:pt x="492" y="1"/>
                    <a:pt x="4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16"/>
            <p:cNvSpPr/>
            <p:nvPr/>
          </p:nvSpPr>
          <p:spPr>
            <a:xfrm>
              <a:off x="7247694" y="4235944"/>
              <a:ext cx="27154" cy="27154"/>
            </a:xfrm>
            <a:custGeom>
              <a:avLst/>
              <a:gdLst/>
              <a:ahLst/>
              <a:cxnLst/>
              <a:rect l="l" t="t" r="r" b="b"/>
              <a:pathLst>
                <a:path w="883" h="883" extrusionOk="0">
                  <a:moveTo>
                    <a:pt x="467" y="112"/>
                  </a:moveTo>
                  <a:cubicBezTo>
                    <a:pt x="478" y="149"/>
                    <a:pt x="489" y="199"/>
                    <a:pt x="497" y="232"/>
                  </a:cubicBezTo>
                  <a:cubicBezTo>
                    <a:pt x="520" y="321"/>
                    <a:pt x="525" y="341"/>
                    <a:pt x="536" y="355"/>
                  </a:cubicBezTo>
                  <a:cubicBezTo>
                    <a:pt x="548" y="369"/>
                    <a:pt x="564" y="377"/>
                    <a:pt x="654" y="408"/>
                  </a:cubicBezTo>
                  <a:cubicBezTo>
                    <a:pt x="684" y="419"/>
                    <a:pt x="729" y="436"/>
                    <a:pt x="762" y="450"/>
                  </a:cubicBezTo>
                  <a:cubicBezTo>
                    <a:pt x="715" y="469"/>
                    <a:pt x="634" y="503"/>
                    <a:pt x="564" y="525"/>
                  </a:cubicBezTo>
                  <a:cubicBezTo>
                    <a:pt x="553" y="531"/>
                    <a:pt x="545" y="536"/>
                    <a:pt x="542" y="547"/>
                  </a:cubicBezTo>
                  <a:cubicBezTo>
                    <a:pt x="503" y="628"/>
                    <a:pt x="461" y="718"/>
                    <a:pt x="433" y="771"/>
                  </a:cubicBezTo>
                  <a:cubicBezTo>
                    <a:pt x="414" y="715"/>
                    <a:pt x="389" y="617"/>
                    <a:pt x="366" y="534"/>
                  </a:cubicBezTo>
                  <a:cubicBezTo>
                    <a:pt x="363" y="520"/>
                    <a:pt x="352" y="508"/>
                    <a:pt x="336" y="506"/>
                  </a:cubicBezTo>
                  <a:cubicBezTo>
                    <a:pt x="255" y="489"/>
                    <a:pt x="160" y="467"/>
                    <a:pt x="110" y="453"/>
                  </a:cubicBezTo>
                  <a:cubicBezTo>
                    <a:pt x="165" y="422"/>
                    <a:pt x="269" y="377"/>
                    <a:pt x="358" y="341"/>
                  </a:cubicBezTo>
                  <a:cubicBezTo>
                    <a:pt x="366" y="335"/>
                    <a:pt x="377" y="327"/>
                    <a:pt x="380" y="316"/>
                  </a:cubicBezTo>
                  <a:cubicBezTo>
                    <a:pt x="405" y="243"/>
                    <a:pt x="444" y="160"/>
                    <a:pt x="467" y="112"/>
                  </a:cubicBezTo>
                  <a:close/>
                  <a:moveTo>
                    <a:pt x="478" y="1"/>
                  </a:moveTo>
                  <a:cubicBezTo>
                    <a:pt x="458" y="1"/>
                    <a:pt x="422" y="1"/>
                    <a:pt x="313" y="274"/>
                  </a:cubicBezTo>
                  <a:cubicBezTo>
                    <a:pt x="20" y="394"/>
                    <a:pt x="12" y="433"/>
                    <a:pt x="4" y="450"/>
                  </a:cubicBezTo>
                  <a:cubicBezTo>
                    <a:pt x="1" y="461"/>
                    <a:pt x="4" y="478"/>
                    <a:pt x="12" y="489"/>
                  </a:cubicBezTo>
                  <a:cubicBezTo>
                    <a:pt x="17" y="497"/>
                    <a:pt x="43" y="531"/>
                    <a:pt x="299" y="578"/>
                  </a:cubicBezTo>
                  <a:cubicBezTo>
                    <a:pt x="377" y="882"/>
                    <a:pt x="405" y="882"/>
                    <a:pt x="433" y="882"/>
                  </a:cubicBezTo>
                  <a:cubicBezTo>
                    <a:pt x="458" y="879"/>
                    <a:pt x="481" y="879"/>
                    <a:pt x="612" y="595"/>
                  </a:cubicBezTo>
                  <a:cubicBezTo>
                    <a:pt x="687" y="567"/>
                    <a:pt x="835" y="517"/>
                    <a:pt x="866" y="489"/>
                  </a:cubicBezTo>
                  <a:cubicBezTo>
                    <a:pt x="874" y="481"/>
                    <a:pt x="882" y="461"/>
                    <a:pt x="880" y="447"/>
                  </a:cubicBezTo>
                  <a:cubicBezTo>
                    <a:pt x="871" y="411"/>
                    <a:pt x="829" y="394"/>
                    <a:pt x="681" y="338"/>
                  </a:cubicBezTo>
                  <a:cubicBezTo>
                    <a:pt x="654" y="330"/>
                    <a:pt x="620" y="316"/>
                    <a:pt x="603" y="310"/>
                  </a:cubicBezTo>
                  <a:cubicBezTo>
                    <a:pt x="598" y="294"/>
                    <a:pt x="589" y="255"/>
                    <a:pt x="578" y="218"/>
                  </a:cubicBezTo>
                  <a:cubicBezTo>
                    <a:pt x="550" y="112"/>
                    <a:pt x="536" y="45"/>
                    <a:pt x="517" y="20"/>
                  </a:cubicBezTo>
                  <a:cubicBezTo>
                    <a:pt x="508" y="9"/>
                    <a:pt x="492" y="1"/>
                    <a:pt x="4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16"/>
            <p:cNvSpPr/>
            <p:nvPr/>
          </p:nvSpPr>
          <p:spPr>
            <a:xfrm>
              <a:off x="6759714" y="4439710"/>
              <a:ext cx="27216" cy="27124"/>
            </a:xfrm>
            <a:custGeom>
              <a:avLst/>
              <a:gdLst/>
              <a:ahLst/>
              <a:cxnLst/>
              <a:rect l="l" t="t" r="r" b="b"/>
              <a:pathLst>
                <a:path w="885" h="882" extrusionOk="0">
                  <a:moveTo>
                    <a:pt x="472" y="112"/>
                  </a:moveTo>
                  <a:cubicBezTo>
                    <a:pt x="483" y="148"/>
                    <a:pt x="491" y="198"/>
                    <a:pt x="503" y="232"/>
                  </a:cubicBezTo>
                  <a:cubicBezTo>
                    <a:pt x="525" y="321"/>
                    <a:pt x="530" y="341"/>
                    <a:pt x="542" y="355"/>
                  </a:cubicBezTo>
                  <a:cubicBezTo>
                    <a:pt x="553" y="369"/>
                    <a:pt x="570" y="377"/>
                    <a:pt x="656" y="408"/>
                  </a:cubicBezTo>
                  <a:cubicBezTo>
                    <a:pt x="689" y="419"/>
                    <a:pt x="734" y="436"/>
                    <a:pt x="768" y="450"/>
                  </a:cubicBezTo>
                  <a:cubicBezTo>
                    <a:pt x="720" y="469"/>
                    <a:pt x="639" y="503"/>
                    <a:pt x="570" y="525"/>
                  </a:cubicBezTo>
                  <a:cubicBezTo>
                    <a:pt x="558" y="530"/>
                    <a:pt x="550" y="536"/>
                    <a:pt x="544" y="547"/>
                  </a:cubicBezTo>
                  <a:cubicBezTo>
                    <a:pt x="508" y="628"/>
                    <a:pt x="466" y="717"/>
                    <a:pt x="438" y="770"/>
                  </a:cubicBezTo>
                  <a:cubicBezTo>
                    <a:pt x="419" y="715"/>
                    <a:pt x="391" y="617"/>
                    <a:pt x="371" y="533"/>
                  </a:cubicBezTo>
                  <a:cubicBezTo>
                    <a:pt x="369" y="519"/>
                    <a:pt x="357" y="508"/>
                    <a:pt x="341" y="505"/>
                  </a:cubicBezTo>
                  <a:cubicBezTo>
                    <a:pt x="260" y="489"/>
                    <a:pt x="165" y="466"/>
                    <a:pt x="112" y="452"/>
                  </a:cubicBezTo>
                  <a:cubicBezTo>
                    <a:pt x="168" y="424"/>
                    <a:pt x="271" y="380"/>
                    <a:pt x="363" y="341"/>
                  </a:cubicBezTo>
                  <a:cubicBezTo>
                    <a:pt x="371" y="335"/>
                    <a:pt x="380" y="327"/>
                    <a:pt x="385" y="316"/>
                  </a:cubicBezTo>
                  <a:cubicBezTo>
                    <a:pt x="411" y="243"/>
                    <a:pt x="447" y="159"/>
                    <a:pt x="472" y="112"/>
                  </a:cubicBezTo>
                  <a:close/>
                  <a:moveTo>
                    <a:pt x="480" y="0"/>
                  </a:moveTo>
                  <a:cubicBezTo>
                    <a:pt x="458" y="0"/>
                    <a:pt x="424" y="0"/>
                    <a:pt x="316" y="274"/>
                  </a:cubicBezTo>
                  <a:cubicBezTo>
                    <a:pt x="23" y="394"/>
                    <a:pt x="12" y="433"/>
                    <a:pt x="6" y="450"/>
                  </a:cubicBezTo>
                  <a:cubicBezTo>
                    <a:pt x="0" y="461"/>
                    <a:pt x="6" y="477"/>
                    <a:pt x="12" y="489"/>
                  </a:cubicBezTo>
                  <a:cubicBezTo>
                    <a:pt x="20" y="497"/>
                    <a:pt x="42" y="530"/>
                    <a:pt x="302" y="578"/>
                  </a:cubicBezTo>
                  <a:cubicBezTo>
                    <a:pt x="377" y="882"/>
                    <a:pt x="405" y="882"/>
                    <a:pt x="433" y="882"/>
                  </a:cubicBezTo>
                  <a:cubicBezTo>
                    <a:pt x="458" y="882"/>
                    <a:pt x="486" y="882"/>
                    <a:pt x="611" y="597"/>
                  </a:cubicBezTo>
                  <a:cubicBezTo>
                    <a:pt x="689" y="567"/>
                    <a:pt x="835" y="517"/>
                    <a:pt x="865" y="489"/>
                  </a:cubicBezTo>
                  <a:cubicBezTo>
                    <a:pt x="876" y="480"/>
                    <a:pt x="885" y="461"/>
                    <a:pt x="879" y="447"/>
                  </a:cubicBezTo>
                  <a:cubicBezTo>
                    <a:pt x="874" y="410"/>
                    <a:pt x="832" y="394"/>
                    <a:pt x="681" y="338"/>
                  </a:cubicBezTo>
                  <a:cubicBezTo>
                    <a:pt x="653" y="330"/>
                    <a:pt x="623" y="316"/>
                    <a:pt x="606" y="310"/>
                  </a:cubicBezTo>
                  <a:cubicBezTo>
                    <a:pt x="597" y="293"/>
                    <a:pt x="592" y="254"/>
                    <a:pt x="581" y="218"/>
                  </a:cubicBezTo>
                  <a:cubicBezTo>
                    <a:pt x="553" y="112"/>
                    <a:pt x="539" y="45"/>
                    <a:pt x="517" y="20"/>
                  </a:cubicBezTo>
                  <a:cubicBezTo>
                    <a:pt x="511" y="9"/>
                    <a:pt x="491" y="0"/>
                    <a:pt x="4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16"/>
            <p:cNvSpPr/>
            <p:nvPr/>
          </p:nvSpPr>
          <p:spPr>
            <a:xfrm>
              <a:off x="7009978" y="4552910"/>
              <a:ext cx="90628" cy="51387"/>
            </a:xfrm>
            <a:custGeom>
              <a:avLst/>
              <a:gdLst/>
              <a:ahLst/>
              <a:cxnLst/>
              <a:rect l="l" t="t" r="r" b="b"/>
              <a:pathLst>
                <a:path w="2947" h="1671" extrusionOk="0">
                  <a:moveTo>
                    <a:pt x="1792" y="1"/>
                  </a:moveTo>
                  <a:cubicBezTo>
                    <a:pt x="1657" y="1"/>
                    <a:pt x="1536" y="75"/>
                    <a:pt x="1454" y="174"/>
                  </a:cubicBezTo>
                  <a:lnTo>
                    <a:pt x="1454" y="174"/>
                  </a:lnTo>
                  <a:cubicBezTo>
                    <a:pt x="1398" y="129"/>
                    <a:pt x="1326" y="89"/>
                    <a:pt x="1233" y="58"/>
                  </a:cubicBezTo>
                  <a:cubicBezTo>
                    <a:pt x="1155" y="31"/>
                    <a:pt x="1089" y="20"/>
                    <a:pt x="1033" y="20"/>
                  </a:cubicBezTo>
                  <a:cubicBezTo>
                    <a:pt x="689" y="20"/>
                    <a:pt x="745" y="454"/>
                    <a:pt x="745" y="454"/>
                  </a:cubicBezTo>
                  <a:cubicBezTo>
                    <a:pt x="709" y="432"/>
                    <a:pt x="671" y="422"/>
                    <a:pt x="631" y="422"/>
                  </a:cubicBezTo>
                  <a:cubicBezTo>
                    <a:pt x="338" y="422"/>
                    <a:pt x="1" y="974"/>
                    <a:pt x="380" y="1252"/>
                  </a:cubicBezTo>
                  <a:cubicBezTo>
                    <a:pt x="499" y="1340"/>
                    <a:pt x="612" y="1381"/>
                    <a:pt x="709" y="1388"/>
                  </a:cubicBezTo>
                  <a:lnTo>
                    <a:pt x="709" y="1388"/>
                  </a:lnTo>
                  <a:cubicBezTo>
                    <a:pt x="740" y="1537"/>
                    <a:pt x="845" y="1667"/>
                    <a:pt x="1069" y="1670"/>
                  </a:cubicBezTo>
                  <a:cubicBezTo>
                    <a:pt x="1084" y="1671"/>
                    <a:pt x="1099" y="1671"/>
                    <a:pt x="1114" y="1671"/>
                  </a:cubicBezTo>
                  <a:cubicBezTo>
                    <a:pt x="1410" y="1671"/>
                    <a:pt x="1610" y="1602"/>
                    <a:pt x="1723" y="1500"/>
                  </a:cubicBezTo>
                  <a:lnTo>
                    <a:pt x="1723" y="1500"/>
                  </a:lnTo>
                  <a:cubicBezTo>
                    <a:pt x="1748" y="1534"/>
                    <a:pt x="1778" y="1567"/>
                    <a:pt x="1816" y="1598"/>
                  </a:cubicBezTo>
                  <a:cubicBezTo>
                    <a:pt x="1868" y="1640"/>
                    <a:pt x="1931" y="1658"/>
                    <a:pt x="2000" y="1658"/>
                  </a:cubicBezTo>
                  <a:cubicBezTo>
                    <a:pt x="2388" y="1658"/>
                    <a:pt x="2947" y="1062"/>
                    <a:pt x="2617" y="713"/>
                  </a:cubicBezTo>
                  <a:cubicBezTo>
                    <a:pt x="2526" y="615"/>
                    <a:pt x="2429" y="578"/>
                    <a:pt x="2337" y="578"/>
                  </a:cubicBezTo>
                  <a:cubicBezTo>
                    <a:pt x="2328" y="578"/>
                    <a:pt x="2318" y="578"/>
                    <a:pt x="2309" y="579"/>
                  </a:cubicBezTo>
                  <a:lnTo>
                    <a:pt x="2309" y="579"/>
                  </a:lnTo>
                  <a:cubicBezTo>
                    <a:pt x="2314" y="407"/>
                    <a:pt x="2229" y="208"/>
                    <a:pt x="2017" y="72"/>
                  </a:cubicBezTo>
                  <a:cubicBezTo>
                    <a:pt x="1940" y="22"/>
                    <a:pt x="1864" y="1"/>
                    <a:pt x="179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16"/>
            <p:cNvSpPr/>
            <p:nvPr/>
          </p:nvSpPr>
          <p:spPr>
            <a:xfrm>
              <a:off x="7014098" y="4551834"/>
              <a:ext cx="81863" cy="53909"/>
            </a:xfrm>
            <a:custGeom>
              <a:avLst/>
              <a:gdLst/>
              <a:ahLst/>
              <a:cxnLst/>
              <a:rect l="l" t="t" r="r" b="b"/>
              <a:pathLst>
                <a:path w="2662" h="1753" extrusionOk="0">
                  <a:moveTo>
                    <a:pt x="1331" y="266"/>
                  </a:moveTo>
                  <a:cubicBezTo>
                    <a:pt x="1434" y="372"/>
                    <a:pt x="1451" y="489"/>
                    <a:pt x="1423" y="567"/>
                  </a:cubicBezTo>
                  <a:cubicBezTo>
                    <a:pt x="1411" y="609"/>
                    <a:pt x="1386" y="632"/>
                    <a:pt x="1355" y="632"/>
                  </a:cubicBezTo>
                  <a:cubicBezTo>
                    <a:pt x="1335" y="632"/>
                    <a:pt x="1314" y="623"/>
                    <a:pt x="1292" y="603"/>
                  </a:cubicBezTo>
                  <a:cubicBezTo>
                    <a:pt x="1219" y="542"/>
                    <a:pt x="1236" y="394"/>
                    <a:pt x="1331" y="266"/>
                  </a:cubicBezTo>
                  <a:close/>
                  <a:moveTo>
                    <a:pt x="2140" y="659"/>
                  </a:moveTo>
                  <a:lnTo>
                    <a:pt x="2140" y="659"/>
                  </a:lnTo>
                  <a:cubicBezTo>
                    <a:pt x="2118" y="804"/>
                    <a:pt x="2031" y="907"/>
                    <a:pt x="1911" y="921"/>
                  </a:cubicBezTo>
                  <a:cubicBezTo>
                    <a:pt x="1906" y="924"/>
                    <a:pt x="1897" y="924"/>
                    <a:pt x="1892" y="924"/>
                  </a:cubicBezTo>
                  <a:cubicBezTo>
                    <a:pt x="1861" y="924"/>
                    <a:pt x="1861" y="913"/>
                    <a:pt x="1861" y="907"/>
                  </a:cubicBezTo>
                  <a:cubicBezTo>
                    <a:pt x="1861" y="849"/>
                    <a:pt x="1975" y="698"/>
                    <a:pt x="2140" y="659"/>
                  </a:cubicBezTo>
                  <a:close/>
                  <a:moveTo>
                    <a:pt x="739" y="1022"/>
                  </a:moveTo>
                  <a:cubicBezTo>
                    <a:pt x="762" y="1022"/>
                    <a:pt x="778" y="1044"/>
                    <a:pt x="792" y="1052"/>
                  </a:cubicBezTo>
                  <a:cubicBezTo>
                    <a:pt x="848" y="1128"/>
                    <a:pt x="862" y="1206"/>
                    <a:pt x="831" y="1273"/>
                  </a:cubicBezTo>
                  <a:cubicBezTo>
                    <a:pt x="795" y="1345"/>
                    <a:pt x="717" y="1390"/>
                    <a:pt x="614" y="1393"/>
                  </a:cubicBezTo>
                  <a:cubicBezTo>
                    <a:pt x="594" y="1264"/>
                    <a:pt x="633" y="1119"/>
                    <a:pt x="684" y="1058"/>
                  </a:cubicBezTo>
                  <a:cubicBezTo>
                    <a:pt x="706" y="1036"/>
                    <a:pt x="723" y="1022"/>
                    <a:pt x="739" y="1022"/>
                  </a:cubicBezTo>
                  <a:close/>
                  <a:moveTo>
                    <a:pt x="1618" y="1139"/>
                  </a:moveTo>
                  <a:cubicBezTo>
                    <a:pt x="1627" y="1139"/>
                    <a:pt x="1643" y="1156"/>
                    <a:pt x="1654" y="1195"/>
                  </a:cubicBezTo>
                  <a:cubicBezTo>
                    <a:pt x="1685" y="1298"/>
                    <a:pt x="1666" y="1398"/>
                    <a:pt x="1599" y="1476"/>
                  </a:cubicBezTo>
                  <a:cubicBezTo>
                    <a:pt x="1535" y="1368"/>
                    <a:pt x="1543" y="1250"/>
                    <a:pt x="1576" y="1181"/>
                  </a:cubicBezTo>
                  <a:cubicBezTo>
                    <a:pt x="1596" y="1153"/>
                    <a:pt x="1613" y="1139"/>
                    <a:pt x="1618" y="1139"/>
                  </a:cubicBezTo>
                  <a:close/>
                  <a:moveTo>
                    <a:pt x="1661" y="75"/>
                  </a:moveTo>
                  <a:cubicBezTo>
                    <a:pt x="1729" y="75"/>
                    <a:pt x="1798" y="95"/>
                    <a:pt x="1864" y="137"/>
                  </a:cubicBezTo>
                  <a:cubicBezTo>
                    <a:pt x="2031" y="241"/>
                    <a:pt x="2132" y="405"/>
                    <a:pt x="2140" y="575"/>
                  </a:cubicBezTo>
                  <a:cubicBezTo>
                    <a:pt x="1933" y="612"/>
                    <a:pt x="1777" y="796"/>
                    <a:pt x="1780" y="907"/>
                  </a:cubicBezTo>
                  <a:cubicBezTo>
                    <a:pt x="1783" y="952"/>
                    <a:pt x="1814" y="1002"/>
                    <a:pt x="1892" y="1002"/>
                  </a:cubicBezTo>
                  <a:cubicBezTo>
                    <a:pt x="1903" y="1002"/>
                    <a:pt x="1911" y="1002"/>
                    <a:pt x="1922" y="997"/>
                  </a:cubicBezTo>
                  <a:cubicBezTo>
                    <a:pt x="2084" y="977"/>
                    <a:pt x="2201" y="838"/>
                    <a:pt x="2218" y="648"/>
                  </a:cubicBezTo>
                  <a:cubicBezTo>
                    <a:pt x="2307" y="653"/>
                    <a:pt x="2391" y="695"/>
                    <a:pt x="2464" y="771"/>
                  </a:cubicBezTo>
                  <a:cubicBezTo>
                    <a:pt x="2589" y="907"/>
                    <a:pt x="2561" y="1064"/>
                    <a:pt x="2511" y="1172"/>
                  </a:cubicBezTo>
                  <a:cubicBezTo>
                    <a:pt x="2399" y="1423"/>
                    <a:pt x="2098" y="1655"/>
                    <a:pt x="1869" y="1655"/>
                  </a:cubicBezTo>
                  <a:cubicBezTo>
                    <a:pt x="1811" y="1655"/>
                    <a:pt x="1755" y="1635"/>
                    <a:pt x="1713" y="1602"/>
                  </a:cubicBezTo>
                  <a:cubicBezTo>
                    <a:pt x="1688" y="1585"/>
                    <a:pt x="1668" y="1563"/>
                    <a:pt x="1652" y="1543"/>
                  </a:cubicBezTo>
                  <a:cubicBezTo>
                    <a:pt x="1744" y="1446"/>
                    <a:pt x="1774" y="1309"/>
                    <a:pt x="1733" y="1172"/>
                  </a:cubicBezTo>
                  <a:cubicBezTo>
                    <a:pt x="1702" y="1075"/>
                    <a:pt x="1652" y="1061"/>
                    <a:pt x="1624" y="1061"/>
                  </a:cubicBezTo>
                  <a:cubicBezTo>
                    <a:pt x="1576" y="1061"/>
                    <a:pt x="1540" y="1089"/>
                    <a:pt x="1512" y="1144"/>
                  </a:cubicBezTo>
                  <a:cubicBezTo>
                    <a:pt x="1462" y="1239"/>
                    <a:pt x="1459" y="1393"/>
                    <a:pt x="1543" y="1532"/>
                  </a:cubicBezTo>
                  <a:cubicBezTo>
                    <a:pt x="1454" y="1599"/>
                    <a:pt x="1283" y="1672"/>
                    <a:pt x="977" y="1672"/>
                  </a:cubicBezTo>
                  <a:lnTo>
                    <a:pt x="943" y="1672"/>
                  </a:lnTo>
                  <a:cubicBezTo>
                    <a:pt x="751" y="1669"/>
                    <a:pt x="667" y="1571"/>
                    <a:pt x="633" y="1468"/>
                  </a:cubicBezTo>
                  <a:cubicBezTo>
                    <a:pt x="753" y="1462"/>
                    <a:pt x="857" y="1407"/>
                    <a:pt x="904" y="1312"/>
                  </a:cubicBezTo>
                  <a:cubicBezTo>
                    <a:pt x="949" y="1217"/>
                    <a:pt x="932" y="1105"/>
                    <a:pt x="857" y="1008"/>
                  </a:cubicBezTo>
                  <a:cubicBezTo>
                    <a:pt x="809" y="952"/>
                    <a:pt x="767" y="941"/>
                    <a:pt x="739" y="941"/>
                  </a:cubicBezTo>
                  <a:cubicBezTo>
                    <a:pt x="698" y="941"/>
                    <a:pt x="661" y="963"/>
                    <a:pt x="625" y="1005"/>
                  </a:cubicBezTo>
                  <a:cubicBezTo>
                    <a:pt x="564" y="1080"/>
                    <a:pt x="516" y="1228"/>
                    <a:pt x="536" y="1382"/>
                  </a:cubicBezTo>
                  <a:cubicBezTo>
                    <a:pt x="447" y="1368"/>
                    <a:pt x="360" y="1326"/>
                    <a:pt x="274" y="1259"/>
                  </a:cubicBezTo>
                  <a:cubicBezTo>
                    <a:pt x="75" y="1108"/>
                    <a:pt x="117" y="899"/>
                    <a:pt x="145" y="821"/>
                  </a:cubicBezTo>
                  <a:cubicBezTo>
                    <a:pt x="204" y="639"/>
                    <a:pt x="363" y="492"/>
                    <a:pt x="500" y="492"/>
                  </a:cubicBezTo>
                  <a:cubicBezTo>
                    <a:pt x="536" y="492"/>
                    <a:pt x="566" y="503"/>
                    <a:pt x="594" y="520"/>
                  </a:cubicBezTo>
                  <a:cubicBezTo>
                    <a:pt x="601" y="525"/>
                    <a:pt x="608" y="528"/>
                    <a:pt x="615" y="528"/>
                  </a:cubicBezTo>
                  <a:cubicBezTo>
                    <a:pt x="622" y="528"/>
                    <a:pt x="629" y="525"/>
                    <a:pt x="636" y="520"/>
                  </a:cubicBezTo>
                  <a:cubicBezTo>
                    <a:pt x="647" y="514"/>
                    <a:pt x="656" y="494"/>
                    <a:pt x="653" y="480"/>
                  </a:cubicBezTo>
                  <a:cubicBezTo>
                    <a:pt x="650" y="478"/>
                    <a:pt x="625" y="271"/>
                    <a:pt x="723" y="160"/>
                  </a:cubicBezTo>
                  <a:cubicBezTo>
                    <a:pt x="765" y="114"/>
                    <a:pt x="824" y="91"/>
                    <a:pt x="900" y="91"/>
                  </a:cubicBezTo>
                  <a:cubicBezTo>
                    <a:pt x="955" y="91"/>
                    <a:pt x="1017" y="103"/>
                    <a:pt x="1088" y="126"/>
                  </a:cubicBezTo>
                  <a:cubicBezTo>
                    <a:pt x="1155" y="146"/>
                    <a:pt x="1219" y="179"/>
                    <a:pt x="1267" y="213"/>
                  </a:cubicBezTo>
                  <a:cubicBezTo>
                    <a:pt x="1158" y="361"/>
                    <a:pt x="1122" y="559"/>
                    <a:pt x="1239" y="659"/>
                  </a:cubicBezTo>
                  <a:cubicBezTo>
                    <a:pt x="1275" y="690"/>
                    <a:pt x="1315" y="705"/>
                    <a:pt x="1353" y="705"/>
                  </a:cubicBezTo>
                  <a:cubicBezTo>
                    <a:pt x="1416" y="705"/>
                    <a:pt x="1472" y="664"/>
                    <a:pt x="1498" y="589"/>
                  </a:cubicBezTo>
                  <a:cubicBezTo>
                    <a:pt x="1532" y="489"/>
                    <a:pt x="1507" y="333"/>
                    <a:pt x="1376" y="204"/>
                  </a:cubicBezTo>
                  <a:cubicBezTo>
                    <a:pt x="1459" y="120"/>
                    <a:pt x="1559" y="75"/>
                    <a:pt x="1661" y="75"/>
                  </a:cubicBezTo>
                  <a:close/>
                  <a:moveTo>
                    <a:pt x="1663" y="1"/>
                  </a:moveTo>
                  <a:cubicBezTo>
                    <a:pt x="1543" y="1"/>
                    <a:pt x="1417" y="56"/>
                    <a:pt x="1320" y="162"/>
                  </a:cubicBezTo>
                  <a:cubicBezTo>
                    <a:pt x="1261" y="121"/>
                    <a:pt x="1191" y="87"/>
                    <a:pt x="1113" y="59"/>
                  </a:cubicBezTo>
                  <a:cubicBezTo>
                    <a:pt x="1033" y="32"/>
                    <a:pt x="962" y="19"/>
                    <a:pt x="899" y="19"/>
                  </a:cubicBezTo>
                  <a:cubicBezTo>
                    <a:pt x="800" y="19"/>
                    <a:pt x="722" y="52"/>
                    <a:pt x="664" y="115"/>
                  </a:cubicBezTo>
                  <a:cubicBezTo>
                    <a:pt x="583" y="210"/>
                    <a:pt x="569" y="349"/>
                    <a:pt x="569" y="430"/>
                  </a:cubicBezTo>
                  <a:cubicBezTo>
                    <a:pt x="550" y="422"/>
                    <a:pt x="525" y="419"/>
                    <a:pt x="500" y="419"/>
                  </a:cubicBezTo>
                  <a:cubicBezTo>
                    <a:pt x="329" y="419"/>
                    <a:pt x="140" y="586"/>
                    <a:pt x="70" y="799"/>
                  </a:cubicBezTo>
                  <a:cubicBezTo>
                    <a:pt x="0" y="1008"/>
                    <a:pt x="62" y="1200"/>
                    <a:pt x="229" y="1326"/>
                  </a:cubicBezTo>
                  <a:cubicBezTo>
                    <a:pt x="335" y="1407"/>
                    <a:pt x="447" y="1454"/>
                    <a:pt x="553" y="1468"/>
                  </a:cubicBezTo>
                  <a:cubicBezTo>
                    <a:pt x="600" y="1644"/>
                    <a:pt x="739" y="1747"/>
                    <a:pt x="943" y="1753"/>
                  </a:cubicBezTo>
                  <a:lnTo>
                    <a:pt x="977" y="1753"/>
                  </a:lnTo>
                  <a:cubicBezTo>
                    <a:pt x="1242" y="1753"/>
                    <a:pt x="1451" y="1700"/>
                    <a:pt x="1590" y="1599"/>
                  </a:cubicBezTo>
                  <a:cubicBezTo>
                    <a:pt x="1613" y="1621"/>
                    <a:pt x="1638" y="1647"/>
                    <a:pt x="1666" y="1669"/>
                  </a:cubicBezTo>
                  <a:cubicBezTo>
                    <a:pt x="1721" y="1711"/>
                    <a:pt x="1791" y="1733"/>
                    <a:pt x="1869" y="1733"/>
                  </a:cubicBezTo>
                  <a:cubicBezTo>
                    <a:pt x="2123" y="1733"/>
                    <a:pt x="2461" y="1490"/>
                    <a:pt x="2581" y="1209"/>
                  </a:cubicBezTo>
                  <a:cubicBezTo>
                    <a:pt x="2662" y="1022"/>
                    <a:pt x="2639" y="852"/>
                    <a:pt x="2519" y="723"/>
                  </a:cubicBezTo>
                  <a:cubicBezTo>
                    <a:pt x="2427" y="628"/>
                    <a:pt x="2330" y="581"/>
                    <a:pt x="2218" y="575"/>
                  </a:cubicBezTo>
                  <a:cubicBezTo>
                    <a:pt x="2210" y="380"/>
                    <a:pt x="2095" y="199"/>
                    <a:pt x="1908" y="79"/>
                  </a:cubicBezTo>
                  <a:cubicBezTo>
                    <a:pt x="1833" y="26"/>
                    <a:pt x="1747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16"/>
            <p:cNvSpPr/>
            <p:nvPr/>
          </p:nvSpPr>
          <p:spPr>
            <a:xfrm>
              <a:off x="7192463" y="4472554"/>
              <a:ext cx="62551" cy="42069"/>
            </a:xfrm>
            <a:custGeom>
              <a:avLst/>
              <a:gdLst/>
              <a:ahLst/>
              <a:cxnLst/>
              <a:rect l="l" t="t" r="r" b="b"/>
              <a:pathLst>
                <a:path w="2034" h="1368" extrusionOk="0">
                  <a:moveTo>
                    <a:pt x="78" y="82"/>
                  </a:moveTo>
                  <a:cubicBezTo>
                    <a:pt x="193" y="104"/>
                    <a:pt x="603" y="383"/>
                    <a:pt x="840" y="559"/>
                  </a:cubicBezTo>
                  <a:cubicBezTo>
                    <a:pt x="846" y="565"/>
                    <a:pt x="856" y="568"/>
                    <a:pt x="865" y="568"/>
                  </a:cubicBezTo>
                  <a:cubicBezTo>
                    <a:pt x="868" y="568"/>
                    <a:pt x="871" y="568"/>
                    <a:pt x="873" y="567"/>
                  </a:cubicBezTo>
                  <a:cubicBezTo>
                    <a:pt x="887" y="562"/>
                    <a:pt x="893" y="556"/>
                    <a:pt x="901" y="545"/>
                  </a:cubicBezTo>
                  <a:cubicBezTo>
                    <a:pt x="1004" y="364"/>
                    <a:pt x="1130" y="163"/>
                    <a:pt x="1183" y="110"/>
                  </a:cubicBezTo>
                  <a:cubicBezTo>
                    <a:pt x="1269" y="227"/>
                    <a:pt x="1657" y="849"/>
                    <a:pt x="1920" y="1279"/>
                  </a:cubicBezTo>
                  <a:cubicBezTo>
                    <a:pt x="1783" y="1226"/>
                    <a:pt x="1465" y="1030"/>
                    <a:pt x="1244" y="888"/>
                  </a:cubicBezTo>
                  <a:cubicBezTo>
                    <a:pt x="1239" y="885"/>
                    <a:pt x="1230" y="880"/>
                    <a:pt x="1225" y="880"/>
                  </a:cubicBezTo>
                  <a:cubicBezTo>
                    <a:pt x="1214" y="880"/>
                    <a:pt x="1203" y="885"/>
                    <a:pt x="1194" y="891"/>
                  </a:cubicBezTo>
                  <a:cubicBezTo>
                    <a:pt x="1046" y="1044"/>
                    <a:pt x="865" y="1214"/>
                    <a:pt x="809" y="1242"/>
                  </a:cubicBezTo>
                  <a:cubicBezTo>
                    <a:pt x="714" y="1125"/>
                    <a:pt x="120" y="266"/>
                    <a:pt x="78" y="82"/>
                  </a:cubicBezTo>
                  <a:close/>
                  <a:moveTo>
                    <a:pt x="73" y="1"/>
                  </a:moveTo>
                  <a:cubicBezTo>
                    <a:pt x="45" y="1"/>
                    <a:pt x="31" y="12"/>
                    <a:pt x="22" y="23"/>
                  </a:cubicBezTo>
                  <a:cubicBezTo>
                    <a:pt x="11" y="34"/>
                    <a:pt x="0" y="46"/>
                    <a:pt x="3" y="73"/>
                  </a:cubicBezTo>
                  <a:cubicBezTo>
                    <a:pt x="17" y="263"/>
                    <a:pt x="728" y="1265"/>
                    <a:pt x="767" y="1306"/>
                  </a:cubicBezTo>
                  <a:cubicBezTo>
                    <a:pt x="776" y="1318"/>
                    <a:pt x="790" y="1323"/>
                    <a:pt x="806" y="1323"/>
                  </a:cubicBezTo>
                  <a:cubicBezTo>
                    <a:pt x="882" y="1323"/>
                    <a:pt x="1097" y="1111"/>
                    <a:pt x="1230" y="969"/>
                  </a:cubicBezTo>
                  <a:cubicBezTo>
                    <a:pt x="1381" y="1067"/>
                    <a:pt x="1855" y="1368"/>
                    <a:pt x="1975" y="1368"/>
                  </a:cubicBezTo>
                  <a:cubicBezTo>
                    <a:pt x="2006" y="1368"/>
                    <a:pt x="2026" y="1348"/>
                    <a:pt x="2034" y="1326"/>
                  </a:cubicBezTo>
                  <a:cubicBezTo>
                    <a:pt x="2034" y="1315"/>
                    <a:pt x="2034" y="1306"/>
                    <a:pt x="2026" y="1295"/>
                  </a:cubicBezTo>
                  <a:cubicBezTo>
                    <a:pt x="1744" y="835"/>
                    <a:pt x="1267" y="57"/>
                    <a:pt x="1216" y="26"/>
                  </a:cubicBezTo>
                  <a:cubicBezTo>
                    <a:pt x="1211" y="23"/>
                    <a:pt x="1197" y="18"/>
                    <a:pt x="1189" y="18"/>
                  </a:cubicBezTo>
                  <a:cubicBezTo>
                    <a:pt x="1169" y="18"/>
                    <a:pt x="1110" y="18"/>
                    <a:pt x="859" y="470"/>
                  </a:cubicBezTo>
                  <a:cubicBezTo>
                    <a:pt x="695" y="347"/>
                    <a:pt x="218" y="1"/>
                    <a:pt x="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16"/>
            <p:cNvSpPr/>
            <p:nvPr/>
          </p:nvSpPr>
          <p:spPr>
            <a:xfrm>
              <a:off x="6751472" y="4143133"/>
              <a:ext cx="52279" cy="55539"/>
            </a:xfrm>
            <a:custGeom>
              <a:avLst/>
              <a:gdLst/>
              <a:ahLst/>
              <a:cxnLst/>
              <a:rect l="l" t="t" r="r" b="b"/>
              <a:pathLst>
                <a:path w="1700" h="1806" extrusionOk="0">
                  <a:moveTo>
                    <a:pt x="101" y="109"/>
                  </a:moveTo>
                  <a:cubicBezTo>
                    <a:pt x="210" y="190"/>
                    <a:pt x="455" y="433"/>
                    <a:pt x="656" y="656"/>
                  </a:cubicBezTo>
                  <a:cubicBezTo>
                    <a:pt x="663" y="665"/>
                    <a:pt x="674" y="670"/>
                    <a:pt x="685" y="670"/>
                  </a:cubicBezTo>
                  <a:cubicBezTo>
                    <a:pt x="692" y="670"/>
                    <a:pt x="699" y="668"/>
                    <a:pt x="706" y="664"/>
                  </a:cubicBezTo>
                  <a:cubicBezTo>
                    <a:pt x="888" y="553"/>
                    <a:pt x="1100" y="433"/>
                    <a:pt x="1167" y="419"/>
                  </a:cubicBezTo>
                  <a:cubicBezTo>
                    <a:pt x="1225" y="558"/>
                    <a:pt x="1591" y="1535"/>
                    <a:pt x="1585" y="1724"/>
                  </a:cubicBezTo>
                  <a:cubicBezTo>
                    <a:pt x="1496" y="1685"/>
                    <a:pt x="1200" y="1367"/>
                    <a:pt x="963" y="1071"/>
                  </a:cubicBezTo>
                  <a:cubicBezTo>
                    <a:pt x="957" y="1063"/>
                    <a:pt x="946" y="1057"/>
                    <a:pt x="932" y="1057"/>
                  </a:cubicBezTo>
                  <a:cubicBezTo>
                    <a:pt x="921" y="1057"/>
                    <a:pt x="910" y="1060"/>
                    <a:pt x="904" y="1071"/>
                  </a:cubicBezTo>
                  <a:cubicBezTo>
                    <a:pt x="762" y="1222"/>
                    <a:pt x="584" y="1389"/>
                    <a:pt x="525" y="1423"/>
                  </a:cubicBezTo>
                  <a:cubicBezTo>
                    <a:pt x="469" y="1292"/>
                    <a:pt x="249" y="592"/>
                    <a:pt x="101" y="109"/>
                  </a:cubicBezTo>
                  <a:close/>
                  <a:moveTo>
                    <a:pt x="56" y="0"/>
                  </a:moveTo>
                  <a:cubicBezTo>
                    <a:pt x="37" y="0"/>
                    <a:pt x="17" y="11"/>
                    <a:pt x="9" y="28"/>
                  </a:cubicBezTo>
                  <a:cubicBezTo>
                    <a:pt x="1" y="39"/>
                    <a:pt x="1" y="50"/>
                    <a:pt x="3" y="62"/>
                  </a:cubicBezTo>
                  <a:cubicBezTo>
                    <a:pt x="162" y="572"/>
                    <a:pt x="433" y="1448"/>
                    <a:pt x="472" y="1490"/>
                  </a:cubicBezTo>
                  <a:cubicBezTo>
                    <a:pt x="483" y="1501"/>
                    <a:pt x="497" y="1507"/>
                    <a:pt x="511" y="1507"/>
                  </a:cubicBezTo>
                  <a:cubicBezTo>
                    <a:pt x="575" y="1507"/>
                    <a:pt x="768" y="1322"/>
                    <a:pt x="930" y="1155"/>
                  </a:cubicBezTo>
                  <a:cubicBezTo>
                    <a:pt x="1086" y="1345"/>
                    <a:pt x="1474" y="1805"/>
                    <a:pt x="1599" y="1805"/>
                  </a:cubicBezTo>
                  <a:cubicBezTo>
                    <a:pt x="1630" y="1805"/>
                    <a:pt x="1655" y="1783"/>
                    <a:pt x="1663" y="1749"/>
                  </a:cubicBezTo>
                  <a:cubicBezTo>
                    <a:pt x="1700" y="1560"/>
                    <a:pt x="1256" y="413"/>
                    <a:pt x="1231" y="363"/>
                  </a:cubicBezTo>
                  <a:cubicBezTo>
                    <a:pt x="1225" y="352"/>
                    <a:pt x="1211" y="335"/>
                    <a:pt x="1181" y="335"/>
                  </a:cubicBezTo>
                  <a:cubicBezTo>
                    <a:pt x="1089" y="335"/>
                    <a:pt x="804" y="511"/>
                    <a:pt x="695" y="575"/>
                  </a:cubicBezTo>
                  <a:cubicBezTo>
                    <a:pt x="519" y="385"/>
                    <a:pt x="157" y="0"/>
                    <a:pt x="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16"/>
            <p:cNvSpPr/>
            <p:nvPr/>
          </p:nvSpPr>
          <p:spPr>
            <a:xfrm>
              <a:off x="7165770" y="4102878"/>
              <a:ext cx="42069" cy="70116"/>
            </a:xfrm>
            <a:custGeom>
              <a:avLst/>
              <a:gdLst/>
              <a:ahLst/>
              <a:cxnLst/>
              <a:rect l="l" t="t" r="r" b="b"/>
              <a:pathLst>
                <a:path w="1368" h="2280" extrusionOk="0">
                  <a:moveTo>
                    <a:pt x="1049" y="118"/>
                  </a:moveTo>
                  <a:lnTo>
                    <a:pt x="1049" y="118"/>
                  </a:lnTo>
                  <a:cubicBezTo>
                    <a:pt x="1033" y="255"/>
                    <a:pt x="935" y="581"/>
                    <a:pt x="835" y="868"/>
                  </a:cubicBezTo>
                  <a:cubicBezTo>
                    <a:pt x="826" y="888"/>
                    <a:pt x="835" y="905"/>
                    <a:pt x="851" y="916"/>
                  </a:cubicBezTo>
                  <a:cubicBezTo>
                    <a:pt x="1036" y="1016"/>
                    <a:pt x="1242" y="1153"/>
                    <a:pt x="1284" y="1203"/>
                  </a:cubicBezTo>
                  <a:cubicBezTo>
                    <a:pt x="1189" y="1323"/>
                    <a:pt x="503" y="2113"/>
                    <a:pt x="335" y="2196"/>
                  </a:cubicBezTo>
                  <a:cubicBezTo>
                    <a:pt x="324" y="2099"/>
                    <a:pt x="464" y="1686"/>
                    <a:pt x="611" y="1337"/>
                  </a:cubicBezTo>
                  <a:cubicBezTo>
                    <a:pt x="614" y="1326"/>
                    <a:pt x="614" y="1318"/>
                    <a:pt x="606" y="1306"/>
                  </a:cubicBezTo>
                  <a:cubicBezTo>
                    <a:pt x="603" y="1295"/>
                    <a:pt x="592" y="1290"/>
                    <a:pt x="584" y="1287"/>
                  </a:cubicBezTo>
                  <a:cubicBezTo>
                    <a:pt x="383" y="1234"/>
                    <a:pt x="154" y="1161"/>
                    <a:pt x="90" y="1122"/>
                  </a:cubicBezTo>
                  <a:cubicBezTo>
                    <a:pt x="185" y="1008"/>
                    <a:pt x="695" y="483"/>
                    <a:pt x="1049" y="118"/>
                  </a:cubicBezTo>
                  <a:close/>
                  <a:moveTo>
                    <a:pt x="1069" y="0"/>
                  </a:moveTo>
                  <a:cubicBezTo>
                    <a:pt x="1058" y="0"/>
                    <a:pt x="1047" y="4"/>
                    <a:pt x="1038" y="12"/>
                  </a:cubicBezTo>
                  <a:cubicBezTo>
                    <a:pt x="662" y="400"/>
                    <a:pt x="26" y="1052"/>
                    <a:pt x="6" y="1108"/>
                  </a:cubicBezTo>
                  <a:cubicBezTo>
                    <a:pt x="0" y="1117"/>
                    <a:pt x="3" y="1131"/>
                    <a:pt x="12" y="1145"/>
                  </a:cubicBezTo>
                  <a:cubicBezTo>
                    <a:pt x="40" y="1206"/>
                    <a:pt x="296" y="1284"/>
                    <a:pt x="519" y="1348"/>
                  </a:cubicBezTo>
                  <a:cubicBezTo>
                    <a:pt x="411" y="1616"/>
                    <a:pt x="207" y="2149"/>
                    <a:pt x="271" y="2252"/>
                  </a:cubicBezTo>
                  <a:cubicBezTo>
                    <a:pt x="285" y="2269"/>
                    <a:pt x="305" y="2280"/>
                    <a:pt x="324" y="2280"/>
                  </a:cubicBezTo>
                  <a:cubicBezTo>
                    <a:pt x="332" y="2280"/>
                    <a:pt x="341" y="2280"/>
                    <a:pt x="349" y="2272"/>
                  </a:cubicBezTo>
                  <a:cubicBezTo>
                    <a:pt x="531" y="2213"/>
                    <a:pt x="1326" y="1278"/>
                    <a:pt x="1356" y="1234"/>
                  </a:cubicBezTo>
                  <a:cubicBezTo>
                    <a:pt x="1367" y="1223"/>
                    <a:pt x="1367" y="1206"/>
                    <a:pt x="1365" y="1192"/>
                  </a:cubicBezTo>
                  <a:cubicBezTo>
                    <a:pt x="1342" y="1114"/>
                    <a:pt x="1086" y="960"/>
                    <a:pt x="913" y="863"/>
                  </a:cubicBezTo>
                  <a:cubicBezTo>
                    <a:pt x="1016" y="570"/>
                    <a:pt x="1161" y="98"/>
                    <a:pt x="1108" y="23"/>
                  </a:cubicBezTo>
                  <a:cubicBezTo>
                    <a:pt x="1100" y="8"/>
                    <a:pt x="1085" y="0"/>
                    <a:pt x="1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16"/>
            <p:cNvSpPr/>
            <p:nvPr/>
          </p:nvSpPr>
          <p:spPr>
            <a:xfrm>
              <a:off x="6844560" y="4503891"/>
              <a:ext cx="41301" cy="65657"/>
            </a:xfrm>
            <a:custGeom>
              <a:avLst/>
              <a:gdLst/>
              <a:ahLst/>
              <a:cxnLst/>
              <a:rect l="l" t="t" r="r" b="b"/>
              <a:pathLst>
                <a:path w="1343" h="2135" extrusionOk="0">
                  <a:moveTo>
                    <a:pt x="1183" y="84"/>
                  </a:moveTo>
                  <a:lnTo>
                    <a:pt x="1183" y="84"/>
                  </a:lnTo>
                  <a:cubicBezTo>
                    <a:pt x="1181" y="179"/>
                    <a:pt x="977" y="564"/>
                    <a:pt x="779" y="887"/>
                  </a:cubicBezTo>
                  <a:cubicBezTo>
                    <a:pt x="770" y="893"/>
                    <a:pt x="770" y="907"/>
                    <a:pt x="776" y="918"/>
                  </a:cubicBezTo>
                  <a:cubicBezTo>
                    <a:pt x="779" y="929"/>
                    <a:pt x="784" y="935"/>
                    <a:pt x="796" y="943"/>
                  </a:cubicBezTo>
                  <a:cubicBezTo>
                    <a:pt x="985" y="1027"/>
                    <a:pt x="1200" y="1136"/>
                    <a:pt x="1256" y="1183"/>
                  </a:cubicBezTo>
                  <a:cubicBezTo>
                    <a:pt x="1147" y="1281"/>
                    <a:pt x="561" y="1721"/>
                    <a:pt x="157" y="2020"/>
                  </a:cubicBezTo>
                  <a:cubicBezTo>
                    <a:pt x="196" y="1892"/>
                    <a:pt x="344" y="1582"/>
                    <a:pt x="486" y="1317"/>
                  </a:cubicBezTo>
                  <a:cubicBezTo>
                    <a:pt x="497" y="1297"/>
                    <a:pt x="489" y="1281"/>
                    <a:pt x="475" y="1267"/>
                  </a:cubicBezTo>
                  <a:cubicBezTo>
                    <a:pt x="310" y="1138"/>
                    <a:pt x="123" y="974"/>
                    <a:pt x="93" y="918"/>
                  </a:cubicBezTo>
                  <a:cubicBezTo>
                    <a:pt x="204" y="815"/>
                    <a:pt x="1002" y="145"/>
                    <a:pt x="1183" y="84"/>
                  </a:cubicBezTo>
                  <a:close/>
                  <a:moveTo>
                    <a:pt x="1189" y="0"/>
                  </a:moveTo>
                  <a:cubicBezTo>
                    <a:pt x="1189" y="0"/>
                    <a:pt x="1178" y="6"/>
                    <a:pt x="1175" y="6"/>
                  </a:cubicBezTo>
                  <a:cubicBezTo>
                    <a:pt x="988" y="36"/>
                    <a:pt x="56" y="832"/>
                    <a:pt x="17" y="873"/>
                  </a:cubicBezTo>
                  <a:cubicBezTo>
                    <a:pt x="9" y="882"/>
                    <a:pt x="1" y="898"/>
                    <a:pt x="3" y="915"/>
                  </a:cubicBezTo>
                  <a:cubicBezTo>
                    <a:pt x="12" y="991"/>
                    <a:pt x="246" y="1186"/>
                    <a:pt x="399" y="1309"/>
                  </a:cubicBezTo>
                  <a:cubicBezTo>
                    <a:pt x="252" y="1585"/>
                    <a:pt x="31" y="2023"/>
                    <a:pt x="73" y="2106"/>
                  </a:cubicBezTo>
                  <a:cubicBezTo>
                    <a:pt x="81" y="2120"/>
                    <a:pt x="95" y="2132"/>
                    <a:pt x="112" y="2134"/>
                  </a:cubicBezTo>
                  <a:lnTo>
                    <a:pt x="120" y="2134"/>
                  </a:lnTo>
                  <a:cubicBezTo>
                    <a:pt x="126" y="2134"/>
                    <a:pt x="137" y="2132"/>
                    <a:pt x="140" y="2129"/>
                  </a:cubicBezTo>
                  <a:cubicBezTo>
                    <a:pt x="572" y="1805"/>
                    <a:pt x="1303" y="1261"/>
                    <a:pt x="1331" y="1208"/>
                  </a:cubicBezTo>
                  <a:cubicBezTo>
                    <a:pt x="1340" y="1197"/>
                    <a:pt x="1342" y="1183"/>
                    <a:pt x="1337" y="1169"/>
                  </a:cubicBezTo>
                  <a:cubicBezTo>
                    <a:pt x="1315" y="1108"/>
                    <a:pt x="1075" y="988"/>
                    <a:pt x="863" y="890"/>
                  </a:cubicBezTo>
                  <a:cubicBezTo>
                    <a:pt x="1038" y="597"/>
                    <a:pt x="1301" y="134"/>
                    <a:pt x="1245" y="34"/>
                  </a:cubicBezTo>
                  <a:cubicBezTo>
                    <a:pt x="1234" y="11"/>
                    <a:pt x="1214" y="0"/>
                    <a:pt x="1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16"/>
            <p:cNvSpPr/>
            <p:nvPr/>
          </p:nvSpPr>
          <p:spPr>
            <a:xfrm>
              <a:off x="6739048" y="4118070"/>
              <a:ext cx="540506" cy="413683"/>
            </a:xfrm>
            <a:custGeom>
              <a:avLst/>
              <a:gdLst/>
              <a:ahLst/>
              <a:cxnLst/>
              <a:rect l="l" t="t" r="r" b="b"/>
              <a:pathLst>
                <a:path w="17576" h="13452" extrusionOk="0">
                  <a:moveTo>
                    <a:pt x="6193" y="1"/>
                  </a:moveTo>
                  <a:cubicBezTo>
                    <a:pt x="5647" y="1"/>
                    <a:pt x="4860" y="2040"/>
                    <a:pt x="4860" y="2040"/>
                  </a:cubicBezTo>
                  <a:cubicBezTo>
                    <a:pt x="4860" y="2040"/>
                    <a:pt x="3685" y="1334"/>
                    <a:pt x="3214" y="1334"/>
                  </a:cubicBezTo>
                  <a:cubicBezTo>
                    <a:pt x="2745" y="1334"/>
                    <a:pt x="3058" y="3217"/>
                    <a:pt x="3058" y="3217"/>
                  </a:cubicBezTo>
                  <a:cubicBezTo>
                    <a:pt x="3058" y="3217"/>
                    <a:pt x="1646" y="3376"/>
                    <a:pt x="1331" y="3532"/>
                  </a:cubicBezTo>
                  <a:cubicBezTo>
                    <a:pt x="1021" y="3689"/>
                    <a:pt x="2355" y="5415"/>
                    <a:pt x="2355" y="5415"/>
                  </a:cubicBezTo>
                  <a:cubicBezTo>
                    <a:pt x="2355" y="5415"/>
                    <a:pt x="628" y="6199"/>
                    <a:pt x="315" y="6515"/>
                  </a:cubicBezTo>
                  <a:cubicBezTo>
                    <a:pt x="0" y="6824"/>
                    <a:pt x="2355" y="7845"/>
                    <a:pt x="2355" y="7845"/>
                  </a:cubicBezTo>
                  <a:cubicBezTo>
                    <a:pt x="2355" y="7845"/>
                    <a:pt x="756" y="9207"/>
                    <a:pt x="912" y="9675"/>
                  </a:cubicBezTo>
                  <a:cubicBezTo>
                    <a:pt x="1002" y="9942"/>
                    <a:pt x="1670" y="10001"/>
                    <a:pt x="2238" y="10001"/>
                  </a:cubicBezTo>
                  <a:cubicBezTo>
                    <a:pt x="2678" y="10001"/>
                    <a:pt x="3058" y="9966"/>
                    <a:pt x="3058" y="9966"/>
                  </a:cubicBezTo>
                  <a:lnTo>
                    <a:pt x="3058" y="9966"/>
                  </a:lnTo>
                  <a:cubicBezTo>
                    <a:pt x="3058" y="9966"/>
                    <a:pt x="2832" y="11034"/>
                    <a:pt x="2901" y="11877"/>
                  </a:cubicBezTo>
                  <a:cubicBezTo>
                    <a:pt x="2916" y="12040"/>
                    <a:pt x="3089" y="12101"/>
                    <a:pt x="3336" y="12101"/>
                  </a:cubicBezTo>
                  <a:cubicBezTo>
                    <a:pt x="4036" y="12101"/>
                    <a:pt x="5337" y="11614"/>
                    <a:pt x="5337" y="11614"/>
                  </a:cubicBezTo>
                  <a:cubicBezTo>
                    <a:pt x="5337" y="11614"/>
                    <a:pt x="5884" y="12476"/>
                    <a:pt x="6277" y="13260"/>
                  </a:cubicBezTo>
                  <a:cubicBezTo>
                    <a:pt x="6336" y="13380"/>
                    <a:pt x="6437" y="13430"/>
                    <a:pt x="6566" y="13430"/>
                  </a:cubicBezTo>
                  <a:cubicBezTo>
                    <a:pt x="7284" y="13430"/>
                    <a:pt x="8863" y="11849"/>
                    <a:pt x="8863" y="11849"/>
                  </a:cubicBezTo>
                  <a:cubicBezTo>
                    <a:pt x="8863" y="11849"/>
                    <a:pt x="9844" y="13452"/>
                    <a:pt x="10273" y="13452"/>
                  </a:cubicBezTo>
                  <a:cubicBezTo>
                    <a:pt x="10292" y="13452"/>
                    <a:pt x="10311" y="13449"/>
                    <a:pt x="10328" y="13442"/>
                  </a:cubicBezTo>
                  <a:cubicBezTo>
                    <a:pt x="10724" y="13283"/>
                    <a:pt x="11614" y="11531"/>
                    <a:pt x="11614" y="11531"/>
                  </a:cubicBezTo>
                  <a:cubicBezTo>
                    <a:pt x="11614" y="11531"/>
                    <a:pt x="12791" y="12239"/>
                    <a:pt x="13419" y="12555"/>
                  </a:cubicBezTo>
                  <a:cubicBezTo>
                    <a:pt x="13450" y="12570"/>
                    <a:pt x="13480" y="12577"/>
                    <a:pt x="13509" y="12577"/>
                  </a:cubicBezTo>
                  <a:cubicBezTo>
                    <a:pt x="14062" y="12577"/>
                    <a:pt x="14203" y="9885"/>
                    <a:pt x="14203" y="9885"/>
                  </a:cubicBezTo>
                  <a:cubicBezTo>
                    <a:pt x="14203" y="9885"/>
                    <a:pt x="15693" y="9885"/>
                    <a:pt x="16245" y="9653"/>
                  </a:cubicBezTo>
                  <a:cubicBezTo>
                    <a:pt x="16795" y="9419"/>
                    <a:pt x="15617" y="7692"/>
                    <a:pt x="15617" y="7692"/>
                  </a:cubicBezTo>
                  <a:cubicBezTo>
                    <a:pt x="15617" y="7692"/>
                    <a:pt x="16792" y="6833"/>
                    <a:pt x="17185" y="6205"/>
                  </a:cubicBezTo>
                  <a:cubicBezTo>
                    <a:pt x="17576" y="5577"/>
                    <a:pt x="15302" y="4871"/>
                    <a:pt x="15302" y="4871"/>
                  </a:cubicBezTo>
                  <a:cubicBezTo>
                    <a:pt x="15302" y="4871"/>
                    <a:pt x="16086" y="3069"/>
                    <a:pt x="16245" y="2517"/>
                  </a:cubicBezTo>
                  <a:cubicBezTo>
                    <a:pt x="16298" y="2334"/>
                    <a:pt x="15993" y="2273"/>
                    <a:pt x="15563" y="2273"/>
                  </a:cubicBezTo>
                  <a:cubicBezTo>
                    <a:pt x="14704" y="2273"/>
                    <a:pt x="13344" y="2517"/>
                    <a:pt x="13344" y="2517"/>
                  </a:cubicBezTo>
                  <a:cubicBezTo>
                    <a:pt x="13344" y="2517"/>
                    <a:pt x="13185" y="793"/>
                    <a:pt x="12872" y="558"/>
                  </a:cubicBezTo>
                  <a:cubicBezTo>
                    <a:pt x="12850" y="542"/>
                    <a:pt x="12822" y="534"/>
                    <a:pt x="12788" y="534"/>
                  </a:cubicBezTo>
                  <a:cubicBezTo>
                    <a:pt x="12344" y="534"/>
                    <a:pt x="10989" y="1889"/>
                    <a:pt x="10989" y="1889"/>
                  </a:cubicBezTo>
                  <a:cubicBezTo>
                    <a:pt x="10989" y="1889"/>
                    <a:pt x="9890" y="240"/>
                    <a:pt x="9656" y="165"/>
                  </a:cubicBezTo>
                  <a:cubicBezTo>
                    <a:pt x="9649" y="163"/>
                    <a:pt x="9642" y="162"/>
                    <a:pt x="9634" y="162"/>
                  </a:cubicBezTo>
                  <a:cubicBezTo>
                    <a:pt x="9341" y="162"/>
                    <a:pt x="7878" y="1524"/>
                    <a:pt x="7878" y="1524"/>
                  </a:cubicBezTo>
                  <a:cubicBezTo>
                    <a:pt x="7878" y="1524"/>
                    <a:pt x="6754" y="6"/>
                    <a:pt x="6193" y="1"/>
                  </a:cubicBezTo>
                  <a:close/>
                </a:path>
              </a:pathLst>
            </a:custGeom>
            <a:solidFill>
              <a:srgbClr val="F6D1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16"/>
            <p:cNvSpPr/>
            <p:nvPr/>
          </p:nvSpPr>
          <p:spPr>
            <a:xfrm>
              <a:off x="6796955" y="4158294"/>
              <a:ext cx="423493" cy="336340"/>
            </a:xfrm>
            <a:custGeom>
              <a:avLst/>
              <a:gdLst/>
              <a:ahLst/>
              <a:cxnLst/>
              <a:rect l="l" t="t" r="r" b="b"/>
              <a:pathLst>
                <a:path w="13771" h="10937" extrusionOk="0">
                  <a:moveTo>
                    <a:pt x="4824" y="65"/>
                  </a:moveTo>
                  <a:cubicBezTo>
                    <a:pt x="5239" y="65"/>
                    <a:pt x="6132" y="1262"/>
                    <a:pt x="6141" y="1276"/>
                  </a:cubicBezTo>
                  <a:cubicBezTo>
                    <a:pt x="6149" y="1287"/>
                    <a:pt x="6160" y="1290"/>
                    <a:pt x="6168" y="1293"/>
                  </a:cubicBezTo>
                  <a:cubicBezTo>
                    <a:pt x="6180" y="1293"/>
                    <a:pt x="6191" y="1290"/>
                    <a:pt x="6202" y="1284"/>
                  </a:cubicBezTo>
                  <a:cubicBezTo>
                    <a:pt x="6651" y="860"/>
                    <a:pt x="7429" y="191"/>
                    <a:pt x="7597" y="191"/>
                  </a:cubicBezTo>
                  <a:cubicBezTo>
                    <a:pt x="7725" y="232"/>
                    <a:pt x="8314" y="1061"/>
                    <a:pt x="8651" y="1569"/>
                  </a:cubicBezTo>
                  <a:cubicBezTo>
                    <a:pt x="8657" y="1580"/>
                    <a:pt x="8671" y="1583"/>
                    <a:pt x="8679" y="1586"/>
                  </a:cubicBezTo>
                  <a:cubicBezTo>
                    <a:pt x="8682" y="1586"/>
                    <a:pt x="8684" y="1587"/>
                    <a:pt x="8687" y="1587"/>
                  </a:cubicBezTo>
                  <a:cubicBezTo>
                    <a:pt x="8696" y="1587"/>
                    <a:pt x="8704" y="1583"/>
                    <a:pt x="8713" y="1574"/>
                  </a:cubicBezTo>
                  <a:cubicBezTo>
                    <a:pt x="9014" y="1273"/>
                    <a:pt x="9859" y="492"/>
                    <a:pt x="10138" y="492"/>
                  </a:cubicBezTo>
                  <a:cubicBezTo>
                    <a:pt x="10155" y="492"/>
                    <a:pt x="10169" y="495"/>
                    <a:pt x="10180" y="500"/>
                  </a:cubicBezTo>
                  <a:cubicBezTo>
                    <a:pt x="10378" y="648"/>
                    <a:pt x="10512" y="1675"/>
                    <a:pt x="10546" y="2057"/>
                  </a:cubicBezTo>
                  <a:cubicBezTo>
                    <a:pt x="10548" y="2068"/>
                    <a:pt x="10554" y="2079"/>
                    <a:pt x="10562" y="2085"/>
                  </a:cubicBezTo>
                  <a:cubicBezTo>
                    <a:pt x="10571" y="2091"/>
                    <a:pt x="10579" y="2094"/>
                    <a:pt x="10587" y="2094"/>
                  </a:cubicBezTo>
                  <a:cubicBezTo>
                    <a:pt x="10590" y="2094"/>
                    <a:pt x="10593" y="2094"/>
                    <a:pt x="10596" y="2093"/>
                  </a:cubicBezTo>
                  <a:cubicBezTo>
                    <a:pt x="10604" y="2093"/>
                    <a:pt x="11698" y="1898"/>
                    <a:pt x="12381" y="1898"/>
                  </a:cubicBezTo>
                  <a:cubicBezTo>
                    <a:pt x="12758" y="1898"/>
                    <a:pt x="12858" y="1959"/>
                    <a:pt x="12886" y="1996"/>
                  </a:cubicBezTo>
                  <a:cubicBezTo>
                    <a:pt x="12897" y="2010"/>
                    <a:pt x="12900" y="2026"/>
                    <a:pt x="12892" y="2046"/>
                  </a:cubicBezTo>
                  <a:cubicBezTo>
                    <a:pt x="12766" y="2484"/>
                    <a:pt x="12139" y="3929"/>
                    <a:pt x="12133" y="3943"/>
                  </a:cubicBezTo>
                  <a:cubicBezTo>
                    <a:pt x="12125" y="3954"/>
                    <a:pt x="12125" y="3965"/>
                    <a:pt x="12133" y="3976"/>
                  </a:cubicBezTo>
                  <a:cubicBezTo>
                    <a:pt x="12136" y="3985"/>
                    <a:pt x="12147" y="3993"/>
                    <a:pt x="12158" y="3996"/>
                  </a:cubicBezTo>
                  <a:cubicBezTo>
                    <a:pt x="12166" y="3999"/>
                    <a:pt x="13514" y="4426"/>
                    <a:pt x="13670" y="4844"/>
                  </a:cubicBezTo>
                  <a:cubicBezTo>
                    <a:pt x="13692" y="4903"/>
                    <a:pt x="13687" y="4958"/>
                    <a:pt x="13653" y="5014"/>
                  </a:cubicBezTo>
                  <a:cubicBezTo>
                    <a:pt x="13344" y="5511"/>
                    <a:pt x="12404" y="6200"/>
                    <a:pt x="12395" y="6208"/>
                  </a:cubicBezTo>
                  <a:cubicBezTo>
                    <a:pt x="12376" y="6217"/>
                    <a:pt x="12370" y="6242"/>
                    <a:pt x="12384" y="6258"/>
                  </a:cubicBezTo>
                  <a:cubicBezTo>
                    <a:pt x="12390" y="6270"/>
                    <a:pt x="13098" y="7313"/>
                    <a:pt x="12989" y="7687"/>
                  </a:cubicBezTo>
                  <a:cubicBezTo>
                    <a:pt x="12976" y="7734"/>
                    <a:pt x="12948" y="7765"/>
                    <a:pt x="12906" y="7784"/>
                  </a:cubicBezTo>
                  <a:cubicBezTo>
                    <a:pt x="12473" y="7969"/>
                    <a:pt x="11288" y="7971"/>
                    <a:pt x="11274" y="7971"/>
                  </a:cubicBezTo>
                  <a:cubicBezTo>
                    <a:pt x="11254" y="7971"/>
                    <a:pt x="11240" y="7988"/>
                    <a:pt x="11235" y="8010"/>
                  </a:cubicBezTo>
                  <a:cubicBezTo>
                    <a:pt x="11196" y="8833"/>
                    <a:pt x="11014" y="10145"/>
                    <a:pt x="10716" y="10145"/>
                  </a:cubicBezTo>
                  <a:cubicBezTo>
                    <a:pt x="10699" y="10145"/>
                    <a:pt x="10682" y="10142"/>
                    <a:pt x="10660" y="10131"/>
                  </a:cubicBezTo>
                  <a:cubicBezTo>
                    <a:pt x="10161" y="9880"/>
                    <a:pt x="9218" y="9313"/>
                    <a:pt x="9206" y="9308"/>
                  </a:cubicBezTo>
                  <a:cubicBezTo>
                    <a:pt x="9200" y="9303"/>
                    <a:pt x="9195" y="9301"/>
                    <a:pt x="9190" y="9301"/>
                  </a:cubicBezTo>
                  <a:cubicBezTo>
                    <a:pt x="9185" y="9301"/>
                    <a:pt x="9181" y="9302"/>
                    <a:pt x="9176" y="9305"/>
                  </a:cubicBezTo>
                  <a:cubicBezTo>
                    <a:pt x="9165" y="9308"/>
                    <a:pt x="9159" y="9313"/>
                    <a:pt x="9151" y="9324"/>
                  </a:cubicBezTo>
                  <a:cubicBezTo>
                    <a:pt x="8953" y="9712"/>
                    <a:pt x="8384" y="10744"/>
                    <a:pt x="8135" y="10845"/>
                  </a:cubicBezTo>
                  <a:cubicBezTo>
                    <a:pt x="8130" y="10848"/>
                    <a:pt x="8118" y="10853"/>
                    <a:pt x="8107" y="10853"/>
                  </a:cubicBezTo>
                  <a:cubicBezTo>
                    <a:pt x="7842" y="10853"/>
                    <a:pt x="7220" y="9933"/>
                    <a:pt x="7003" y="9575"/>
                  </a:cubicBezTo>
                  <a:cubicBezTo>
                    <a:pt x="7000" y="9570"/>
                    <a:pt x="6989" y="9561"/>
                    <a:pt x="6975" y="9559"/>
                  </a:cubicBezTo>
                  <a:lnTo>
                    <a:pt x="6969" y="9559"/>
                  </a:lnTo>
                  <a:cubicBezTo>
                    <a:pt x="6958" y="9559"/>
                    <a:pt x="6947" y="9561"/>
                    <a:pt x="6955" y="9575"/>
                  </a:cubicBezTo>
                  <a:cubicBezTo>
                    <a:pt x="6941" y="9589"/>
                    <a:pt x="5680" y="10842"/>
                    <a:pt x="5122" y="10842"/>
                  </a:cubicBezTo>
                  <a:cubicBezTo>
                    <a:pt x="5030" y="10842"/>
                    <a:pt x="4963" y="10803"/>
                    <a:pt x="4924" y="10728"/>
                  </a:cubicBezTo>
                  <a:cubicBezTo>
                    <a:pt x="4606" y="10100"/>
                    <a:pt x="4165" y="9402"/>
                    <a:pt x="4160" y="9394"/>
                  </a:cubicBezTo>
                  <a:cubicBezTo>
                    <a:pt x="4156" y="9382"/>
                    <a:pt x="4143" y="9374"/>
                    <a:pt x="4129" y="9374"/>
                  </a:cubicBezTo>
                  <a:cubicBezTo>
                    <a:pt x="4124" y="9374"/>
                    <a:pt x="4120" y="9375"/>
                    <a:pt x="4115" y="9377"/>
                  </a:cubicBezTo>
                  <a:cubicBezTo>
                    <a:pt x="4104" y="9380"/>
                    <a:pt x="3066" y="9768"/>
                    <a:pt x="2514" y="9768"/>
                  </a:cubicBezTo>
                  <a:cubicBezTo>
                    <a:pt x="2316" y="9768"/>
                    <a:pt x="2215" y="9718"/>
                    <a:pt x="2204" y="9620"/>
                  </a:cubicBezTo>
                  <a:cubicBezTo>
                    <a:pt x="2148" y="8956"/>
                    <a:pt x="2327" y="8100"/>
                    <a:pt x="2330" y="8091"/>
                  </a:cubicBezTo>
                  <a:cubicBezTo>
                    <a:pt x="2332" y="8077"/>
                    <a:pt x="2330" y="8066"/>
                    <a:pt x="2318" y="8055"/>
                  </a:cubicBezTo>
                  <a:cubicBezTo>
                    <a:pt x="2310" y="8044"/>
                    <a:pt x="2299" y="8041"/>
                    <a:pt x="2285" y="8041"/>
                  </a:cubicBezTo>
                  <a:cubicBezTo>
                    <a:pt x="2282" y="8041"/>
                    <a:pt x="1975" y="8069"/>
                    <a:pt x="1627" y="8069"/>
                  </a:cubicBezTo>
                  <a:cubicBezTo>
                    <a:pt x="795" y="8069"/>
                    <a:pt x="622" y="7924"/>
                    <a:pt x="594" y="7835"/>
                  </a:cubicBezTo>
                  <a:cubicBezTo>
                    <a:pt x="500" y="7542"/>
                    <a:pt x="1392" y="6699"/>
                    <a:pt x="1744" y="6398"/>
                  </a:cubicBezTo>
                  <a:cubicBezTo>
                    <a:pt x="1755" y="6392"/>
                    <a:pt x="1761" y="6378"/>
                    <a:pt x="1758" y="6364"/>
                  </a:cubicBezTo>
                  <a:cubicBezTo>
                    <a:pt x="1755" y="6350"/>
                    <a:pt x="1747" y="6339"/>
                    <a:pt x="1733" y="6334"/>
                  </a:cubicBezTo>
                  <a:cubicBezTo>
                    <a:pt x="1097" y="6058"/>
                    <a:pt x="129" y="5569"/>
                    <a:pt x="87" y="5357"/>
                  </a:cubicBezTo>
                  <a:cubicBezTo>
                    <a:pt x="84" y="5343"/>
                    <a:pt x="87" y="5332"/>
                    <a:pt x="98" y="5321"/>
                  </a:cubicBezTo>
                  <a:cubicBezTo>
                    <a:pt x="343" y="5078"/>
                    <a:pt x="1719" y="4451"/>
                    <a:pt x="1733" y="4442"/>
                  </a:cubicBezTo>
                  <a:cubicBezTo>
                    <a:pt x="1744" y="4437"/>
                    <a:pt x="1752" y="4428"/>
                    <a:pt x="1755" y="4414"/>
                  </a:cubicBezTo>
                  <a:cubicBezTo>
                    <a:pt x="1758" y="4400"/>
                    <a:pt x="1755" y="4389"/>
                    <a:pt x="1747" y="4381"/>
                  </a:cubicBezTo>
                  <a:cubicBezTo>
                    <a:pt x="1381" y="3907"/>
                    <a:pt x="851" y="3131"/>
                    <a:pt x="896" y="2939"/>
                  </a:cubicBezTo>
                  <a:cubicBezTo>
                    <a:pt x="901" y="2925"/>
                    <a:pt x="904" y="2922"/>
                    <a:pt x="910" y="2919"/>
                  </a:cubicBezTo>
                  <a:cubicBezTo>
                    <a:pt x="1155" y="2799"/>
                    <a:pt x="2282" y="2674"/>
                    <a:pt x="2291" y="2671"/>
                  </a:cubicBezTo>
                  <a:cubicBezTo>
                    <a:pt x="2302" y="2668"/>
                    <a:pt x="2313" y="2665"/>
                    <a:pt x="2318" y="2654"/>
                  </a:cubicBezTo>
                  <a:cubicBezTo>
                    <a:pt x="2324" y="2643"/>
                    <a:pt x="2330" y="2632"/>
                    <a:pt x="2327" y="2623"/>
                  </a:cubicBezTo>
                  <a:cubicBezTo>
                    <a:pt x="2271" y="2291"/>
                    <a:pt x="2165" y="1387"/>
                    <a:pt x="2341" y="1181"/>
                  </a:cubicBezTo>
                  <a:cubicBezTo>
                    <a:pt x="2360" y="1159"/>
                    <a:pt x="2385" y="1145"/>
                    <a:pt x="2413" y="1145"/>
                  </a:cubicBezTo>
                  <a:cubicBezTo>
                    <a:pt x="2779" y="1145"/>
                    <a:pt x="3713" y="1703"/>
                    <a:pt x="3725" y="1708"/>
                  </a:cubicBezTo>
                  <a:cubicBezTo>
                    <a:pt x="3731" y="1713"/>
                    <a:pt x="3738" y="1715"/>
                    <a:pt x="3745" y="1715"/>
                  </a:cubicBezTo>
                  <a:cubicBezTo>
                    <a:pt x="3750" y="1715"/>
                    <a:pt x="3756" y="1714"/>
                    <a:pt x="3761" y="1711"/>
                  </a:cubicBezTo>
                  <a:cubicBezTo>
                    <a:pt x="3769" y="1708"/>
                    <a:pt x="3780" y="1697"/>
                    <a:pt x="3783" y="1689"/>
                  </a:cubicBezTo>
                  <a:cubicBezTo>
                    <a:pt x="3959" y="1237"/>
                    <a:pt x="4481" y="65"/>
                    <a:pt x="4824" y="65"/>
                  </a:cubicBezTo>
                  <a:close/>
                  <a:moveTo>
                    <a:pt x="4815" y="1"/>
                  </a:moveTo>
                  <a:cubicBezTo>
                    <a:pt x="4617" y="1"/>
                    <a:pt x="4369" y="283"/>
                    <a:pt x="4076" y="843"/>
                  </a:cubicBezTo>
                  <a:cubicBezTo>
                    <a:pt x="3906" y="1175"/>
                    <a:pt x="3766" y="1510"/>
                    <a:pt x="3722" y="1627"/>
                  </a:cubicBezTo>
                  <a:cubicBezTo>
                    <a:pt x="3532" y="1516"/>
                    <a:pt x="2756" y="1075"/>
                    <a:pt x="2411" y="1075"/>
                  </a:cubicBezTo>
                  <a:cubicBezTo>
                    <a:pt x="2358" y="1075"/>
                    <a:pt x="2313" y="1095"/>
                    <a:pt x="2277" y="1136"/>
                  </a:cubicBezTo>
                  <a:cubicBezTo>
                    <a:pt x="2067" y="1387"/>
                    <a:pt x="2204" y="2378"/>
                    <a:pt x="2240" y="2598"/>
                  </a:cubicBezTo>
                  <a:cubicBezTo>
                    <a:pt x="2026" y="2623"/>
                    <a:pt x="1105" y="2735"/>
                    <a:pt x="873" y="2849"/>
                  </a:cubicBezTo>
                  <a:cubicBezTo>
                    <a:pt x="845" y="2863"/>
                    <a:pt x="823" y="2888"/>
                    <a:pt x="818" y="2922"/>
                  </a:cubicBezTo>
                  <a:cubicBezTo>
                    <a:pt x="753" y="3187"/>
                    <a:pt x="1476" y="4152"/>
                    <a:pt x="1655" y="4386"/>
                  </a:cubicBezTo>
                  <a:cubicBezTo>
                    <a:pt x="1409" y="4501"/>
                    <a:pt x="274" y="5028"/>
                    <a:pt x="39" y="5262"/>
                  </a:cubicBezTo>
                  <a:cubicBezTo>
                    <a:pt x="11" y="5290"/>
                    <a:pt x="0" y="5324"/>
                    <a:pt x="9" y="5366"/>
                  </a:cubicBezTo>
                  <a:cubicBezTo>
                    <a:pt x="67" y="5667"/>
                    <a:pt x="1325" y="6239"/>
                    <a:pt x="1643" y="6378"/>
                  </a:cubicBezTo>
                  <a:cubicBezTo>
                    <a:pt x="1384" y="6602"/>
                    <a:pt x="394" y="7491"/>
                    <a:pt x="516" y="7857"/>
                  </a:cubicBezTo>
                  <a:cubicBezTo>
                    <a:pt x="580" y="8049"/>
                    <a:pt x="951" y="8147"/>
                    <a:pt x="1621" y="8147"/>
                  </a:cubicBezTo>
                  <a:cubicBezTo>
                    <a:pt x="1892" y="8147"/>
                    <a:pt x="2132" y="8128"/>
                    <a:pt x="2235" y="8122"/>
                  </a:cubicBezTo>
                  <a:lnTo>
                    <a:pt x="2235" y="8122"/>
                  </a:lnTo>
                  <a:cubicBezTo>
                    <a:pt x="2199" y="8317"/>
                    <a:pt x="2067" y="9040"/>
                    <a:pt x="2118" y="9620"/>
                  </a:cubicBezTo>
                  <a:cubicBezTo>
                    <a:pt x="2129" y="9765"/>
                    <a:pt x="2260" y="9838"/>
                    <a:pt x="2505" y="9838"/>
                  </a:cubicBezTo>
                  <a:cubicBezTo>
                    <a:pt x="3022" y="9838"/>
                    <a:pt x="3923" y="9520"/>
                    <a:pt x="4101" y="9453"/>
                  </a:cubicBezTo>
                  <a:cubicBezTo>
                    <a:pt x="4185" y="9587"/>
                    <a:pt x="4564" y="10200"/>
                    <a:pt x="4843" y="10756"/>
                  </a:cubicBezTo>
                  <a:cubicBezTo>
                    <a:pt x="4896" y="10859"/>
                    <a:pt x="4988" y="10912"/>
                    <a:pt x="5114" y="10912"/>
                  </a:cubicBezTo>
                  <a:cubicBezTo>
                    <a:pt x="5652" y="10912"/>
                    <a:pt x="6746" y="9868"/>
                    <a:pt x="6961" y="9659"/>
                  </a:cubicBezTo>
                  <a:cubicBezTo>
                    <a:pt x="7117" y="9910"/>
                    <a:pt x="7778" y="10931"/>
                    <a:pt x="8107" y="10931"/>
                  </a:cubicBezTo>
                  <a:cubicBezTo>
                    <a:pt x="8116" y="10931"/>
                    <a:pt x="8124" y="10931"/>
                    <a:pt x="8132" y="10931"/>
                  </a:cubicBezTo>
                  <a:cubicBezTo>
                    <a:pt x="8144" y="10931"/>
                    <a:pt x="8155" y="10932"/>
                    <a:pt x="8169" y="10937"/>
                  </a:cubicBezTo>
                  <a:cubicBezTo>
                    <a:pt x="8467" y="10817"/>
                    <a:pt x="9084" y="9645"/>
                    <a:pt x="9204" y="9416"/>
                  </a:cubicBezTo>
                  <a:cubicBezTo>
                    <a:pt x="9382" y="9520"/>
                    <a:pt x="10180" y="9994"/>
                    <a:pt x="10627" y="10217"/>
                  </a:cubicBezTo>
                  <a:cubicBezTo>
                    <a:pt x="10657" y="10234"/>
                    <a:pt x="10685" y="10242"/>
                    <a:pt x="10716" y="10242"/>
                  </a:cubicBezTo>
                  <a:cubicBezTo>
                    <a:pt x="11168" y="10242"/>
                    <a:pt x="11293" y="8418"/>
                    <a:pt x="11313" y="8069"/>
                  </a:cubicBezTo>
                  <a:cubicBezTo>
                    <a:pt x="11522" y="8066"/>
                    <a:pt x="12529" y="8049"/>
                    <a:pt x="12939" y="7874"/>
                  </a:cubicBezTo>
                  <a:cubicBezTo>
                    <a:pt x="13003" y="7849"/>
                    <a:pt x="13045" y="7798"/>
                    <a:pt x="13068" y="7729"/>
                  </a:cubicBezTo>
                  <a:cubicBezTo>
                    <a:pt x="13176" y="7355"/>
                    <a:pt x="12593" y="6448"/>
                    <a:pt x="12471" y="6264"/>
                  </a:cubicBezTo>
                  <a:cubicBezTo>
                    <a:pt x="12635" y="6138"/>
                    <a:pt x="13427" y="5533"/>
                    <a:pt x="13715" y="5070"/>
                  </a:cubicBezTo>
                  <a:cubicBezTo>
                    <a:pt x="13765" y="4995"/>
                    <a:pt x="13771" y="4914"/>
                    <a:pt x="13740" y="4830"/>
                  </a:cubicBezTo>
                  <a:cubicBezTo>
                    <a:pt x="13586" y="4412"/>
                    <a:pt x="12454" y="4024"/>
                    <a:pt x="12217" y="3948"/>
                  </a:cubicBezTo>
                  <a:cubicBezTo>
                    <a:pt x="12320" y="3706"/>
                    <a:pt x="12847" y="2487"/>
                    <a:pt x="12962" y="2082"/>
                  </a:cubicBezTo>
                  <a:cubicBezTo>
                    <a:pt x="12976" y="2037"/>
                    <a:pt x="12970" y="1996"/>
                    <a:pt x="12942" y="1959"/>
                  </a:cubicBezTo>
                  <a:cubicBezTo>
                    <a:pt x="12875" y="1876"/>
                    <a:pt x="12697" y="1834"/>
                    <a:pt x="12373" y="1834"/>
                  </a:cubicBezTo>
                  <a:cubicBezTo>
                    <a:pt x="11759" y="1834"/>
                    <a:pt x="10825" y="1990"/>
                    <a:pt x="10615" y="2026"/>
                  </a:cubicBezTo>
                  <a:cubicBezTo>
                    <a:pt x="10590" y="1761"/>
                    <a:pt x="10470" y="637"/>
                    <a:pt x="10225" y="456"/>
                  </a:cubicBezTo>
                  <a:cubicBezTo>
                    <a:pt x="10200" y="439"/>
                    <a:pt x="10169" y="428"/>
                    <a:pt x="10135" y="428"/>
                  </a:cubicBezTo>
                  <a:cubicBezTo>
                    <a:pt x="9795" y="428"/>
                    <a:pt x="8880" y="1315"/>
                    <a:pt x="8688" y="1502"/>
                  </a:cubicBezTo>
                  <a:cubicBezTo>
                    <a:pt x="8520" y="1251"/>
                    <a:pt x="7800" y="196"/>
                    <a:pt x="7616" y="132"/>
                  </a:cubicBezTo>
                  <a:cubicBezTo>
                    <a:pt x="7605" y="129"/>
                    <a:pt x="7597" y="126"/>
                    <a:pt x="7586" y="126"/>
                  </a:cubicBezTo>
                  <a:cubicBezTo>
                    <a:pt x="7354" y="126"/>
                    <a:pt x="6389" y="1005"/>
                    <a:pt x="6174" y="1206"/>
                  </a:cubicBezTo>
                  <a:cubicBezTo>
                    <a:pt x="6015" y="1000"/>
                    <a:pt x="5234" y="1"/>
                    <a:pt x="48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16"/>
            <p:cNvSpPr/>
            <p:nvPr/>
          </p:nvSpPr>
          <p:spPr>
            <a:xfrm>
              <a:off x="6901021" y="4243017"/>
              <a:ext cx="60244" cy="170584"/>
            </a:xfrm>
            <a:custGeom>
              <a:avLst/>
              <a:gdLst/>
              <a:ahLst/>
              <a:cxnLst/>
              <a:rect l="l" t="t" r="r" b="b"/>
              <a:pathLst>
                <a:path w="1959" h="5547" extrusionOk="0">
                  <a:moveTo>
                    <a:pt x="713" y="367"/>
                  </a:moveTo>
                  <a:cubicBezTo>
                    <a:pt x="777" y="367"/>
                    <a:pt x="846" y="393"/>
                    <a:pt x="915" y="449"/>
                  </a:cubicBezTo>
                  <a:cubicBezTo>
                    <a:pt x="991" y="504"/>
                    <a:pt x="1055" y="594"/>
                    <a:pt x="1111" y="708"/>
                  </a:cubicBezTo>
                  <a:cubicBezTo>
                    <a:pt x="1166" y="820"/>
                    <a:pt x="1219" y="945"/>
                    <a:pt x="1264" y="1076"/>
                  </a:cubicBezTo>
                  <a:cubicBezTo>
                    <a:pt x="1311" y="1210"/>
                    <a:pt x="1353" y="1364"/>
                    <a:pt x="1387" y="1534"/>
                  </a:cubicBezTo>
                  <a:cubicBezTo>
                    <a:pt x="1426" y="1704"/>
                    <a:pt x="1456" y="1863"/>
                    <a:pt x="1482" y="2005"/>
                  </a:cubicBezTo>
                  <a:cubicBezTo>
                    <a:pt x="1504" y="2148"/>
                    <a:pt x="1526" y="2301"/>
                    <a:pt x="1546" y="2466"/>
                  </a:cubicBezTo>
                  <a:cubicBezTo>
                    <a:pt x="1568" y="2627"/>
                    <a:pt x="1579" y="2753"/>
                    <a:pt x="1588" y="2837"/>
                  </a:cubicBezTo>
                  <a:cubicBezTo>
                    <a:pt x="1599" y="2926"/>
                    <a:pt x="1610" y="3057"/>
                    <a:pt x="1624" y="3247"/>
                  </a:cubicBezTo>
                  <a:cubicBezTo>
                    <a:pt x="1638" y="3434"/>
                    <a:pt x="1641" y="3757"/>
                    <a:pt x="1635" y="4223"/>
                  </a:cubicBezTo>
                  <a:cubicBezTo>
                    <a:pt x="1629" y="4483"/>
                    <a:pt x="1602" y="4703"/>
                    <a:pt x="1554" y="4884"/>
                  </a:cubicBezTo>
                  <a:cubicBezTo>
                    <a:pt x="1504" y="5066"/>
                    <a:pt x="1434" y="5161"/>
                    <a:pt x="1342" y="5166"/>
                  </a:cubicBezTo>
                  <a:cubicBezTo>
                    <a:pt x="1336" y="5167"/>
                    <a:pt x="1331" y="5167"/>
                    <a:pt x="1325" y="5167"/>
                  </a:cubicBezTo>
                  <a:cubicBezTo>
                    <a:pt x="1225" y="5167"/>
                    <a:pt x="1130" y="5097"/>
                    <a:pt x="1035" y="4951"/>
                  </a:cubicBezTo>
                  <a:cubicBezTo>
                    <a:pt x="938" y="4798"/>
                    <a:pt x="854" y="4608"/>
                    <a:pt x="784" y="4385"/>
                  </a:cubicBezTo>
                  <a:cubicBezTo>
                    <a:pt x="714" y="4167"/>
                    <a:pt x="639" y="3874"/>
                    <a:pt x="564" y="3520"/>
                  </a:cubicBezTo>
                  <a:cubicBezTo>
                    <a:pt x="486" y="3166"/>
                    <a:pt x="435" y="2834"/>
                    <a:pt x="410" y="2524"/>
                  </a:cubicBezTo>
                  <a:lnTo>
                    <a:pt x="408" y="2493"/>
                  </a:lnTo>
                  <a:cubicBezTo>
                    <a:pt x="399" y="2376"/>
                    <a:pt x="388" y="2209"/>
                    <a:pt x="374" y="2000"/>
                  </a:cubicBezTo>
                  <a:cubicBezTo>
                    <a:pt x="368" y="1874"/>
                    <a:pt x="366" y="1760"/>
                    <a:pt x="360" y="1657"/>
                  </a:cubicBezTo>
                  <a:cubicBezTo>
                    <a:pt x="360" y="1548"/>
                    <a:pt x="360" y="1433"/>
                    <a:pt x="366" y="1299"/>
                  </a:cubicBezTo>
                  <a:cubicBezTo>
                    <a:pt x="366" y="1168"/>
                    <a:pt x="371" y="1051"/>
                    <a:pt x="388" y="951"/>
                  </a:cubicBezTo>
                  <a:cubicBezTo>
                    <a:pt x="408" y="850"/>
                    <a:pt x="424" y="753"/>
                    <a:pt x="449" y="666"/>
                  </a:cubicBezTo>
                  <a:cubicBezTo>
                    <a:pt x="472" y="574"/>
                    <a:pt x="500" y="504"/>
                    <a:pt x="541" y="454"/>
                  </a:cubicBezTo>
                  <a:cubicBezTo>
                    <a:pt x="580" y="404"/>
                    <a:pt x="636" y="376"/>
                    <a:pt x="703" y="368"/>
                  </a:cubicBezTo>
                  <a:cubicBezTo>
                    <a:pt x="707" y="368"/>
                    <a:pt x="710" y="367"/>
                    <a:pt x="713" y="367"/>
                  </a:cubicBezTo>
                  <a:close/>
                  <a:moveTo>
                    <a:pt x="687" y="1"/>
                  </a:moveTo>
                  <a:cubicBezTo>
                    <a:pt x="657" y="1"/>
                    <a:pt x="626" y="2"/>
                    <a:pt x="594" y="5"/>
                  </a:cubicBezTo>
                  <a:cubicBezTo>
                    <a:pt x="449" y="19"/>
                    <a:pt x="324" y="97"/>
                    <a:pt x="223" y="237"/>
                  </a:cubicBezTo>
                  <a:cubicBezTo>
                    <a:pt x="173" y="298"/>
                    <a:pt x="140" y="376"/>
                    <a:pt x="103" y="474"/>
                  </a:cubicBezTo>
                  <a:cubicBezTo>
                    <a:pt x="73" y="569"/>
                    <a:pt x="48" y="661"/>
                    <a:pt x="34" y="758"/>
                  </a:cubicBezTo>
                  <a:cubicBezTo>
                    <a:pt x="20" y="853"/>
                    <a:pt x="9" y="962"/>
                    <a:pt x="6" y="1087"/>
                  </a:cubicBezTo>
                  <a:cubicBezTo>
                    <a:pt x="0" y="1210"/>
                    <a:pt x="0" y="1325"/>
                    <a:pt x="3" y="1433"/>
                  </a:cubicBezTo>
                  <a:cubicBezTo>
                    <a:pt x="6" y="1542"/>
                    <a:pt x="9" y="1659"/>
                    <a:pt x="20" y="1793"/>
                  </a:cubicBezTo>
                  <a:cubicBezTo>
                    <a:pt x="28" y="1857"/>
                    <a:pt x="31" y="1922"/>
                    <a:pt x="36" y="1977"/>
                  </a:cubicBezTo>
                  <a:cubicBezTo>
                    <a:pt x="39" y="2033"/>
                    <a:pt x="48" y="2086"/>
                    <a:pt x="50" y="2134"/>
                  </a:cubicBezTo>
                  <a:cubicBezTo>
                    <a:pt x="62" y="2231"/>
                    <a:pt x="73" y="2337"/>
                    <a:pt x="87" y="2454"/>
                  </a:cubicBezTo>
                  <a:cubicBezTo>
                    <a:pt x="101" y="2572"/>
                    <a:pt x="112" y="2717"/>
                    <a:pt x="126" y="2878"/>
                  </a:cubicBezTo>
                  <a:cubicBezTo>
                    <a:pt x="140" y="3049"/>
                    <a:pt x="170" y="3277"/>
                    <a:pt x="223" y="3576"/>
                  </a:cubicBezTo>
                  <a:cubicBezTo>
                    <a:pt x="257" y="3771"/>
                    <a:pt x="296" y="3958"/>
                    <a:pt x="338" y="4131"/>
                  </a:cubicBezTo>
                  <a:cubicBezTo>
                    <a:pt x="380" y="4304"/>
                    <a:pt x="435" y="4485"/>
                    <a:pt x="502" y="4667"/>
                  </a:cubicBezTo>
                  <a:cubicBezTo>
                    <a:pt x="567" y="4848"/>
                    <a:pt x="645" y="5004"/>
                    <a:pt x="720" y="5133"/>
                  </a:cubicBezTo>
                  <a:cubicBezTo>
                    <a:pt x="801" y="5261"/>
                    <a:pt x="896" y="5367"/>
                    <a:pt x="1007" y="5442"/>
                  </a:cubicBezTo>
                  <a:cubicBezTo>
                    <a:pt x="1108" y="5513"/>
                    <a:pt x="1213" y="5547"/>
                    <a:pt x="1324" y="5547"/>
                  </a:cubicBezTo>
                  <a:cubicBezTo>
                    <a:pt x="1337" y="5547"/>
                    <a:pt x="1349" y="5546"/>
                    <a:pt x="1362" y="5546"/>
                  </a:cubicBezTo>
                  <a:cubicBezTo>
                    <a:pt x="1487" y="5534"/>
                    <a:pt x="1599" y="5467"/>
                    <a:pt x="1696" y="5353"/>
                  </a:cubicBezTo>
                  <a:cubicBezTo>
                    <a:pt x="1794" y="5233"/>
                    <a:pt x="1861" y="5105"/>
                    <a:pt x="1903" y="4962"/>
                  </a:cubicBezTo>
                  <a:cubicBezTo>
                    <a:pt x="1942" y="4823"/>
                    <a:pt x="1959" y="4675"/>
                    <a:pt x="1945" y="4527"/>
                  </a:cubicBezTo>
                  <a:cubicBezTo>
                    <a:pt x="1934" y="4379"/>
                    <a:pt x="1934" y="4240"/>
                    <a:pt x="1956" y="4109"/>
                  </a:cubicBezTo>
                  <a:lnTo>
                    <a:pt x="1953" y="4075"/>
                  </a:lnTo>
                  <a:lnTo>
                    <a:pt x="1939" y="3194"/>
                  </a:lnTo>
                  <a:lnTo>
                    <a:pt x="1911" y="2795"/>
                  </a:lnTo>
                  <a:cubicBezTo>
                    <a:pt x="1894" y="2622"/>
                    <a:pt x="1872" y="2382"/>
                    <a:pt x="1836" y="2069"/>
                  </a:cubicBezTo>
                  <a:cubicBezTo>
                    <a:pt x="1814" y="1843"/>
                    <a:pt x="1783" y="1665"/>
                    <a:pt x="1755" y="1545"/>
                  </a:cubicBezTo>
                  <a:cubicBezTo>
                    <a:pt x="1727" y="1422"/>
                    <a:pt x="1691" y="1266"/>
                    <a:pt x="1643" y="1071"/>
                  </a:cubicBezTo>
                  <a:cubicBezTo>
                    <a:pt x="1599" y="873"/>
                    <a:pt x="1543" y="725"/>
                    <a:pt x="1482" y="616"/>
                  </a:cubicBezTo>
                  <a:cubicBezTo>
                    <a:pt x="1417" y="507"/>
                    <a:pt x="1345" y="401"/>
                    <a:pt x="1264" y="290"/>
                  </a:cubicBezTo>
                  <a:cubicBezTo>
                    <a:pt x="1180" y="178"/>
                    <a:pt x="1088" y="100"/>
                    <a:pt x="979" y="55"/>
                  </a:cubicBezTo>
                  <a:cubicBezTo>
                    <a:pt x="894" y="20"/>
                    <a:pt x="796" y="1"/>
                    <a:pt x="6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16"/>
            <p:cNvSpPr/>
            <p:nvPr/>
          </p:nvSpPr>
          <p:spPr>
            <a:xfrm>
              <a:off x="6968093" y="4233699"/>
              <a:ext cx="83524" cy="170799"/>
            </a:xfrm>
            <a:custGeom>
              <a:avLst/>
              <a:gdLst/>
              <a:ahLst/>
              <a:cxnLst/>
              <a:rect l="l" t="t" r="r" b="b"/>
              <a:pathLst>
                <a:path w="2716" h="5554" extrusionOk="0">
                  <a:moveTo>
                    <a:pt x="1988" y="1"/>
                  </a:moveTo>
                  <a:cubicBezTo>
                    <a:pt x="1984" y="1"/>
                    <a:pt x="1980" y="1"/>
                    <a:pt x="1976" y="1"/>
                  </a:cubicBezTo>
                  <a:cubicBezTo>
                    <a:pt x="1926" y="7"/>
                    <a:pt x="1878" y="26"/>
                    <a:pt x="1831" y="68"/>
                  </a:cubicBezTo>
                  <a:cubicBezTo>
                    <a:pt x="1786" y="110"/>
                    <a:pt x="1761" y="160"/>
                    <a:pt x="1758" y="219"/>
                  </a:cubicBezTo>
                  <a:lnTo>
                    <a:pt x="1761" y="261"/>
                  </a:lnTo>
                  <a:cubicBezTo>
                    <a:pt x="1772" y="746"/>
                    <a:pt x="1739" y="1304"/>
                    <a:pt x="1664" y="1934"/>
                  </a:cubicBezTo>
                  <a:cubicBezTo>
                    <a:pt x="1641" y="2149"/>
                    <a:pt x="1599" y="2453"/>
                    <a:pt x="1546" y="2844"/>
                  </a:cubicBezTo>
                  <a:cubicBezTo>
                    <a:pt x="1491" y="3237"/>
                    <a:pt x="1454" y="3511"/>
                    <a:pt x="1435" y="3661"/>
                  </a:cubicBezTo>
                  <a:cubicBezTo>
                    <a:pt x="1424" y="3622"/>
                    <a:pt x="1354" y="3371"/>
                    <a:pt x="1226" y="2903"/>
                  </a:cubicBezTo>
                  <a:cubicBezTo>
                    <a:pt x="1097" y="2437"/>
                    <a:pt x="938" y="1912"/>
                    <a:pt x="748" y="1332"/>
                  </a:cubicBezTo>
                  <a:cubicBezTo>
                    <a:pt x="513" y="626"/>
                    <a:pt x="327" y="269"/>
                    <a:pt x="188" y="269"/>
                  </a:cubicBezTo>
                  <a:cubicBezTo>
                    <a:pt x="187" y="269"/>
                    <a:pt x="186" y="269"/>
                    <a:pt x="185" y="269"/>
                  </a:cubicBezTo>
                  <a:lnTo>
                    <a:pt x="1" y="392"/>
                  </a:lnTo>
                  <a:cubicBezTo>
                    <a:pt x="18" y="693"/>
                    <a:pt x="40" y="994"/>
                    <a:pt x="65" y="1293"/>
                  </a:cubicBezTo>
                  <a:lnTo>
                    <a:pt x="310" y="3974"/>
                  </a:lnTo>
                  <a:lnTo>
                    <a:pt x="375" y="5101"/>
                  </a:lnTo>
                  <a:cubicBezTo>
                    <a:pt x="386" y="5235"/>
                    <a:pt x="414" y="5335"/>
                    <a:pt x="461" y="5408"/>
                  </a:cubicBezTo>
                  <a:cubicBezTo>
                    <a:pt x="505" y="5471"/>
                    <a:pt x="574" y="5505"/>
                    <a:pt x="670" y="5505"/>
                  </a:cubicBezTo>
                  <a:cubicBezTo>
                    <a:pt x="683" y="5505"/>
                    <a:pt x="697" y="5504"/>
                    <a:pt x="712" y="5503"/>
                  </a:cubicBezTo>
                  <a:cubicBezTo>
                    <a:pt x="776" y="5419"/>
                    <a:pt x="807" y="5332"/>
                    <a:pt x="796" y="5229"/>
                  </a:cubicBezTo>
                  <a:lnTo>
                    <a:pt x="500" y="2384"/>
                  </a:lnTo>
                  <a:cubicBezTo>
                    <a:pt x="486" y="2199"/>
                    <a:pt x="464" y="1921"/>
                    <a:pt x="444" y="1547"/>
                  </a:cubicBezTo>
                  <a:lnTo>
                    <a:pt x="444" y="1547"/>
                  </a:lnTo>
                  <a:cubicBezTo>
                    <a:pt x="486" y="1681"/>
                    <a:pt x="573" y="1934"/>
                    <a:pt x="709" y="2311"/>
                  </a:cubicBezTo>
                  <a:cubicBezTo>
                    <a:pt x="980" y="3062"/>
                    <a:pt x="1133" y="3650"/>
                    <a:pt x="1170" y="4077"/>
                  </a:cubicBezTo>
                  <a:cubicBezTo>
                    <a:pt x="1202" y="4490"/>
                    <a:pt x="1300" y="4700"/>
                    <a:pt x="1453" y="4700"/>
                  </a:cubicBezTo>
                  <a:cubicBezTo>
                    <a:pt x="1458" y="4700"/>
                    <a:pt x="1463" y="4700"/>
                    <a:pt x="1468" y="4699"/>
                  </a:cubicBezTo>
                  <a:cubicBezTo>
                    <a:pt x="1566" y="4691"/>
                    <a:pt x="1633" y="4629"/>
                    <a:pt x="1669" y="4518"/>
                  </a:cubicBezTo>
                  <a:cubicBezTo>
                    <a:pt x="1686" y="4468"/>
                    <a:pt x="1697" y="4415"/>
                    <a:pt x="1703" y="4370"/>
                  </a:cubicBezTo>
                  <a:cubicBezTo>
                    <a:pt x="1705" y="4323"/>
                    <a:pt x="1714" y="4267"/>
                    <a:pt x="1717" y="4197"/>
                  </a:cubicBezTo>
                  <a:cubicBezTo>
                    <a:pt x="1719" y="4133"/>
                    <a:pt x="1725" y="4085"/>
                    <a:pt x="1728" y="4069"/>
                  </a:cubicBezTo>
                  <a:lnTo>
                    <a:pt x="1725" y="4024"/>
                  </a:lnTo>
                  <a:cubicBezTo>
                    <a:pt x="1736" y="3784"/>
                    <a:pt x="1781" y="3438"/>
                    <a:pt x="1853" y="2981"/>
                  </a:cubicBezTo>
                  <a:cubicBezTo>
                    <a:pt x="1926" y="2523"/>
                    <a:pt x="1970" y="2205"/>
                    <a:pt x="1987" y="2027"/>
                  </a:cubicBezTo>
                  <a:lnTo>
                    <a:pt x="2015" y="2378"/>
                  </a:lnTo>
                  <a:lnTo>
                    <a:pt x="2288" y="5296"/>
                  </a:lnTo>
                  <a:cubicBezTo>
                    <a:pt x="2304" y="5467"/>
                    <a:pt x="2357" y="5554"/>
                    <a:pt x="2461" y="5554"/>
                  </a:cubicBezTo>
                  <a:cubicBezTo>
                    <a:pt x="2468" y="5554"/>
                    <a:pt x="2474" y="5553"/>
                    <a:pt x="2481" y="5553"/>
                  </a:cubicBezTo>
                  <a:cubicBezTo>
                    <a:pt x="2537" y="5550"/>
                    <a:pt x="2590" y="5503"/>
                    <a:pt x="2640" y="5419"/>
                  </a:cubicBezTo>
                  <a:cubicBezTo>
                    <a:pt x="2690" y="5330"/>
                    <a:pt x="2715" y="5232"/>
                    <a:pt x="2704" y="5120"/>
                  </a:cubicBezTo>
                  <a:cubicBezTo>
                    <a:pt x="2659" y="4571"/>
                    <a:pt x="2567" y="3745"/>
                    <a:pt x="2436" y="2643"/>
                  </a:cubicBezTo>
                  <a:cubicBezTo>
                    <a:pt x="2302" y="1544"/>
                    <a:pt x="2213" y="718"/>
                    <a:pt x="2166" y="163"/>
                  </a:cubicBezTo>
                  <a:cubicBezTo>
                    <a:pt x="2163" y="121"/>
                    <a:pt x="2143" y="82"/>
                    <a:pt x="2107" y="49"/>
                  </a:cubicBezTo>
                  <a:cubicBezTo>
                    <a:pt x="2076" y="15"/>
                    <a:pt x="2034" y="1"/>
                    <a:pt x="19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16"/>
            <p:cNvSpPr/>
            <p:nvPr/>
          </p:nvSpPr>
          <p:spPr>
            <a:xfrm>
              <a:off x="7055276" y="4228748"/>
              <a:ext cx="74575" cy="171384"/>
            </a:xfrm>
            <a:custGeom>
              <a:avLst/>
              <a:gdLst/>
              <a:ahLst/>
              <a:cxnLst/>
              <a:rect l="l" t="t" r="r" b="b"/>
              <a:pathLst>
                <a:path w="2425" h="5573" extrusionOk="0">
                  <a:moveTo>
                    <a:pt x="1073" y="0"/>
                  </a:moveTo>
                  <a:cubicBezTo>
                    <a:pt x="1051" y="0"/>
                    <a:pt x="1029" y="1"/>
                    <a:pt x="1005" y="3"/>
                  </a:cubicBezTo>
                  <a:cubicBezTo>
                    <a:pt x="793" y="17"/>
                    <a:pt x="608" y="101"/>
                    <a:pt x="455" y="243"/>
                  </a:cubicBezTo>
                  <a:cubicBezTo>
                    <a:pt x="382" y="307"/>
                    <a:pt x="321" y="391"/>
                    <a:pt x="271" y="489"/>
                  </a:cubicBezTo>
                  <a:cubicBezTo>
                    <a:pt x="218" y="583"/>
                    <a:pt x="176" y="681"/>
                    <a:pt x="145" y="781"/>
                  </a:cubicBezTo>
                  <a:cubicBezTo>
                    <a:pt x="109" y="879"/>
                    <a:pt x="84" y="993"/>
                    <a:pt x="64" y="1119"/>
                  </a:cubicBezTo>
                  <a:cubicBezTo>
                    <a:pt x="48" y="1247"/>
                    <a:pt x="28" y="1406"/>
                    <a:pt x="14" y="1604"/>
                  </a:cubicBezTo>
                  <a:cubicBezTo>
                    <a:pt x="0" y="1803"/>
                    <a:pt x="11" y="2123"/>
                    <a:pt x="50" y="2570"/>
                  </a:cubicBezTo>
                  <a:lnTo>
                    <a:pt x="95" y="3080"/>
                  </a:lnTo>
                  <a:cubicBezTo>
                    <a:pt x="117" y="3337"/>
                    <a:pt x="137" y="3557"/>
                    <a:pt x="165" y="3739"/>
                  </a:cubicBezTo>
                  <a:cubicBezTo>
                    <a:pt x="187" y="3881"/>
                    <a:pt x="209" y="4009"/>
                    <a:pt x="235" y="4121"/>
                  </a:cubicBezTo>
                  <a:cubicBezTo>
                    <a:pt x="257" y="4230"/>
                    <a:pt x="293" y="4380"/>
                    <a:pt x="349" y="4567"/>
                  </a:cubicBezTo>
                  <a:cubicBezTo>
                    <a:pt x="402" y="4757"/>
                    <a:pt x="500" y="4952"/>
                    <a:pt x="639" y="5150"/>
                  </a:cubicBezTo>
                  <a:cubicBezTo>
                    <a:pt x="767" y="5340"/>
                    <a:pt x="943" y="5468"/>
                    <a:pt x="1164" y="5535"/>
                  </a:cubicBezTo>
                  <a:cubicBezTo>
                    <a:pt x="1241" y="5559"/>
                    <a:pt x="1318" y="5573"/>
                    <a:pt x="1395" y="5573"/>
                  </a:cubicBezTo>
                  <a:cubicBezTo>
                    <a:pt x="1418" y="5573"/>
                    <a:pt x="1442" y="5571"/>
                    <a:pt x="1465" y="5569"/>
                  </a:cubicBezTo>
                  <a:cubicBezTo>
                    <a:pt x="1604" y="5558"/>
                    <a:pt x="1741" y="5505"/>
                    <a:pt x="1875" y="5418"/>
                  </a:cubicBezTo>
                  <a:cubicBezTo>
                    <a:pt x="1948" y="5373"/>
                    <a:pt x="1992" y="5343"/>
                    <a:pt x="2020" y="5329"/>
                  </a:cubicBezTo>
                  <a:lnTo>
                    <a:pt x="2020" y="5334"/>
                  </a:lnTo>
                  <a:cubicBezTo>
                    <a:pt x="2060" y="5419"/>
                    <a:pt x="2129" y="5462"/>
                    <a:pt x="2225" y="5462"/>
                  </a:cubicBezTo>
                  <a:cubicBezTo>
                    <a:pt x="2236" y="5462"/>
                    <a:pt x="2248" y="5461"/>
                    <a:pt x="2260" y="5460"/>
                  </a:cubicBezTo>
                  <a:cubicBezTo>
                    <a:pt x="2377" y="5452"/>
                    <a:pt x="2425" y="5359"/>
                    <a:pt x="2411" y="5192"/>
                  </a:cubicBezTo>
                  <a:cubicBezTo>
                    <a:pt x="2405" y="5097"/>
                    <a:pt x="2366" y="4913"/>
                    <a:pt x="2296" y="4645"/>
                  </a:cubicBezTo>
                  <a:cubicBezTo>
                    <a:pt x="2227" y="4375"/>
                    <a:pt x="2187" y="4179"/>
                    <a:pt x="2176" y="4059"/>
                  </a:cubicBezTo>
                  <a:cubicBezTo>
                    <a:pt x="2168" y="3937"/>
                    <a:pt x="2134" y="3842"/>
                    <a:pt x="2079" y="3778"/>
                  </a:cubicBezTo>
                  <a:cubicBezTo>
                    <a:pt x="2028" y="3715"/>
                    <a:pt x="1974" y="3682"/>
                    <a:pt x="1913" y="3682"/>
                  </a:cubicBezTo>
                  <a:cubicBezTo>
                    <a:pt x="1906" y="3682"/>
                    <a:pt x="1899" y="3682"/>
                    <a:pt x="1892" y="3683"/>
                  </a:cubicBezTo>
                  <a:cubicBezTo>
                    <a:pt x="1822" y="3688"/>
                    <a:pt x="1758" y="3697"/>
                    <a:pt x="1699" y="3711"/>
                  </a:cubicBezTo>
                  <a:cubicBezTo>
                    <a:pt x="1404" y="3769"/>
                    <a:pt x="1261" y="3856"/>
                    <a:pt x="1270" y="3967"/>
                  </a:cubicBezTo>
                  <a:cubicBezTo>
                    <a:pt x="1280" y="4086"/>
                    <a:pt x="1349" y="4145"/>
                    <a:pt x="1478" y="4145"/>
                  </a:cubicBezTo>
                  <a:cubicBezTo>
                    <a:pt x="1491" y="4145"/>
                    <a:pt x="1506" y="4144"/>
                    <a:pt x="1521" y="4143"/>
                  </a:cubicBezTo>
                  <a:lnTo>
                    <a:pt x="1791" y="4093"/>
                  </a:lnTo>
                  <a:cubicBezTo>
                    <a:pt x="1867" y="4210"/>
                    <a:pt x="1925" y="4467"/>
                    <a:pt x="1967" y="4880"/>
                  </a:cubicBezTo>
                  <a:cubicBezTo>
                    <a:pt x="1850" y="5083"/>
                    <a:pt x="1685" y="5195"/>
                    <a:pt x="1479" y="5214"/>
                  </a:cubicBezTo>
                  <a:cubicBezTo>
                    <a:pt x="1337" y="5206"/>
                    <a:pt x="1164" y="5139"/>
                    <a:pt x="957" y="5008"/>
                  </a:cubicBezTo>
                  <a:cubicBezTo>
                    <a:pt x="893" y="4941"/>
                    <a:pt x="834" y="4855"/>
                    <a:pt x="787" y="4743"/>
                  </a:cubicBezTo>
                  <a:cubicBezTo>
                    <a:pt x="734" y="4634"/>
                    <a:pt x="681" y="4492"/>
                    <a:pt x="625" y="4308"/>
                  </a:cubicBezTo>
                  <a:cubicBezTo>
                    <a:pt x="569" y="4121"/>
                    <a:pt x="528" y="3808"/>
                    <a:pt x="488" y="3365"/>
                  </a:cubicBezTo>
                  <a:lnTo>
                    <a:pt x="458" y="2935"/>
                  </a:lnTo>
                  <a:cubicBezTo>
                    <a:pt x="438" y="2715"/>
                    <a:pt x="424" y="2497"/>
                    <a:pt x="413" y="2277"/>
                  </a:cubicBezTo>
                  <a:cubicBezTo>
                    <a:pt x="402" y="2121"/>
                    <a:pt x="402" y="1978"/>
                    <a:pt x="410" y="1853"/>
                  </a:cubicBezTo>
                  <a:cubicBezTo>
                    <a:pt x="413" y="1727"/>
                    <a:pt x="419" y="1560"/>
                    <a:pt x="433" y="1351"/>
                  </a:cubicBezTo>
                  <a:cubicBezTo>
                    <a:pt x="447" y="1144"/>
                    <a:pt x="497" y="921"/>
                    <a:pt x="583" y="684"/>
                  </a:cubicBezTo>
                  <a:cubicBezTo>
                    <a:pt x="664" y="466"/>
                    <a:pt x="793" y="352"/>
                    <a:pt x="968" y="335"/>
                  </a:cubicBezTo>
                  <a:lnTo>
                    <a:pt x="1169" y="352"/>
                  </a:lnTo>
                  <a:cubicBezTo>
                    <a:pt x="1222" y="346"/>
                    <a:pt x="1261" y="327"/>
                    <a:pt x="1295" y="296"/>
                  </a:cubicBezTo>
                  <a:cubicBezTo>
                    <a:pt x="1331" y="265"/>
                    <a:pt x="1345" y="224"/>
                    <a:pt x="1339" y="173"/>
                  </a:cubicBezTo>
                  <a:cubicBezTo>
                    <a:pt x="1332" y="59"/>
                    <a:pt x="1243" y="0"/>
                    <a:pt x="10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16"/>
            <p:cNvSpPr/>
            <p:nvPr/>
          </p:nvSpPr>
          <p:spPr>
            <a:xfrm>
              <a:off x="7242712" y="4146024"/>
              <a:ext cx="2522" cy="22695"/>
            </a:xfrm>
            <a:custGeom>
              <a:avLst/>
              <a:gdLst/>
              <a:ahLst/>
              <a:cxnLst/>
              <a:rect l="l" t="t" r="r" b="b"/>
              <a:pathLst>
                <a:path w="82" h="738" extrusionOk="0">
                  <a:moveTo>
                    <a:pt x="43" y="1"/>
                  </a:moveTo>
                  <a:cubicBezTo>
                    <a:pt x="23" y="1"/>
                    <a:pt x="7" y="18"/>
                    <a:pt x="7" y="40"/>
                  </a:cubicBezTo>
                  <a:lnTo>
                    <a:pt x="1" y="698"/>
                  </a:lnTo>
                  <a:cubicBezTo>
                    <a:pt x="1" y="721"/>
                    <a:pt x="18" y="737"/>
                    <a:pt x="40" y="737"/>
                  </a:cubicBezTo>
                  <a:cubicBezTo>
                    <a:pt x="62" y="737"/>
                    <a:pt x="79" y="721"/>
                    <a:pt x="79" y="698"/>
                  </a:cubicBezTo>
                  <a:lnTo>
                    <a:pt x="82" y="40"/>
                  </a:lnTo>
                  <a:cubicBezTo>
                    <a:pt x="82" y="18"/>
                    <a:pt x="65" y="1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16"/>
            <p:cNvSpPr/>
            <p:nvPr/>
          </p:nvSpPr>
          <p:spPr>
            <a:xfrm>
              <a:off x="7234409" y="4149991"/>
              <a:ext cx="19743" cy="14177"/>
            </a:xfrm>
            <a:custGeom>
              <a:avLst/>
              <a:gdLst/>
              <a:ahLst/>
              <a:cxnLst/>
              <a:rect l="l" t="t" r="r" b="b"/>
              <a:pathLst>
                <a:path w="642" h="461" extrusionOk="0">
                  <a:moveTo>
                    <a:pt x="595" y="0"/>
                  </a:moveTo>
                  <a:cubicBezTo>
                    <a:pt x="587" y="0"/>
                    <a:pt x="579" y="3"/>
                    <a:pt x="572" y="9"/>
                  </a:cubicBezTo>
                  <a:lnTo>
                    <a:pt x="25" y="388"/>
                  </a:lnTo>
                  <a:cubicBezTo>
                    <a:pt x="3" y="402"/>
                    <a:pt x="0" y="427"/>
                    <a:pt x="14" y="444"/>
                  </a:cubicBezTo>
                  <a:cubicBezTo>
                    <a:pt x="20" y="455"/>
                    <a:pt x="31" y="461"/>
                    <a:pt x="45" y="461"/>
                  </a:cubicBezTo>
                  <a:cubicBezTo>
                    <a:pt x="53" y="461"/>
                    <a:pt x="59" y="458"/>
                    <a:pt x="70" y="455"/>
                  </a:cubicBezTo>
                  <a:lnTo>
                    <a:pt x="617" y="76"/>
                  </a:lnTo>
                  <a:cubicBezTo>
                    <a:pt x="639" y="62"/>
                    <a:pt x="642" y="37"/>
                    <a:pt x="628" y="20"/>
                  </a:cubicBezTo>
                  <a:cubicBezTo>
                    <a:pt x="620" y="7"/>
                    <a:pt x="607" y="0"/>
                    <a:pt x="5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16"/>
            <p:cNvSpPr/>
            <p:nvPr/>
          </p:nvSpPr>
          <p:spPr>
            <a:xfrm>
              <a:off x="7236562" y="4149160"/>
              <a:ext cx="15376" cy="15868"/>
            </a:xfrm>
            <a:custGeom>
              <a:avLst/>
              <a:gdLst/>
              <a:ahLst/>
              <a:cxnLst/>
              <a:rect l="l" t="t" r="r" b="b"/>
              <a:pathLst>
                <a:path w="500" h="516" extrusionOk="0">
                  <a:moveTo>
                    <a:pt x="44" y="0"/>
                  </a:moveTo>
                  <a:cubicBezTo>
                    <a:pt x="35" y="0"/>
                    <a:pt x="25" y="4"/>
                    <a:pt x="17" y="11"/>
                  </a:cubicBezTo>
                  <a:cubicBezTo>
                    <a:pt x="0" y="25"/>
                    <a:pt x="0" y="50"/>
                    <a:pt x="14" y="66"/>
                  </a:cubicBezTo>
                  <a:lnTo>
                    <a:pt x="424" y="502"/>
                  </a:lnTo>
                  <a:cubicBezTo>
                    <a:pt x="432" y="513"/>
                    <a:pt x="444" y="516"/>
                    <a:pt x="452" y="516"/>
                  </a:cubicBezTo>
                  <a:cubicBezTo>
                    <a:pt x="463" y="516"/>
                    <a:pt x="472" y="513"/>
                    <a:pt x="480" y="504"/>
                  </a:cubicBezTo>
                  <a:cubicBezTo>
                    <a:pt x="499" y="490"/>
                    <a:pt x="499" y="468"/>
                    <a:pt x="486" y="449"/>
                  </a:cubicBezTo>
                  <a:lnTo>
                    <a:pt x="73" y="13"/>
                  </a:lnTo>
                  <a:cubicBezTo>
                    <a:pt x="65" y="5"/>
                    <a:pt x="55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16"/>
            <p:cNvSpPr/>
            <p:nvPr/>
          </p:nvSpPr>
          <p:spPr>
            <a:xfrm>
              <a:off x="7232257" y="4155741"/>
              <a:ext cx="21896" cy="2583"/>
            </a:xfrm>
            <a:custGeom>
              <a:avLst/>
              <a:gdLst/>
              <a:ahLst/>
              <a:cxnLst/>
              <a:rect l="l" t="t" r="r" b="b"/>
              <a:pathLst>
                <a:path w="712" h="84" extrusionOk="0">
                  <a:moveTo>
                    <a:pt x="673" y="0"/>
                  </a:moveTo>
                  <a:lnTo>
                    <a:pt x="40" y="6"/>
                  </a:lnTo>
                  <a:cubicBezTo>
                    <a:pt x="17" y="6"/>
                    <a:pt x="1" y="23"/>
                    <a:pt x="1" y="45"/>
                  </a:cubicBezTo>
                  <a:cubicBezTo>
                    <a:pt x="1" y="64"/>
                    <a:pt x="17" y="84"/>
                    <a:pt x="40" y="84"/>
                  </a:cubicBezTo>
                  <a:lnTo>
                    <a:pt x="673" y="76"/>
                  </a:lnTo>
                  <a:cubicBezTo>
                    <a:pt x="695" y="76"/>
                    <a:pt x="712" y="59"/>
                    <a:pt x="712" y="36"/>
                  </a:cubicBezTo>
                  <a:cubicBezTo>
                    <a:pt x="712" y="17"/>
                    <a:pt x="695" y="0"/>
                    <a:pt x="6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16"/>
            <p:cNvSpPr/>
            <p:nvPr/>
          </p:nvSpPr>
          <p:spPr>
            <a:xfrm>
              <a:off x="6733728" y="4367903"/>
              <a:ext cx="2429" cy="22665"/>
            </a:xfrm>
            <a:custGeom>
              <a:avLst/>
              <a:gdLst/>
              <a:ahLst/>
              <a:cxnLst/>
              <a:rect l="l" t="t" r="r" b="b"/>
              <a:pathLst>
                <a:path w="79" h="737" extrusionOk="0">
                  <a:moveTo>
                    <a:pt x="42" y="0"/>
                  </a:moveTo>
                  <a:cubicBezTo>
                    <a:pt x="20" y="0"/>
                    <a:pt x="3" y="20"/>
                    <a:pt x="3" y="39"/>
                  </a:cubicBezTo>
                  <a:lnTo>
                    <a:pt x="0" y="698"/>
                  </a:lnTo>
                  <a:cubicBezTo>
                    <a:pt x="0" y="720"/>
                    <a:pt x="17" y="737"/>
                    <a:pt x="36" y="737"/>
                  </a:cubicBezTo>
                  <a:cubicBezTo>
                    <a:pt x="59" y="737"/>
                    <a:pt x="75" y="720"/>
                    <a:pt x="75" y="698"/>
                  </a:cubicBezTo>
                  <a:lnTo>
                    <a:pt x="78" y="39"/>
                  </a:lnTo>
                  <a:cubicBezTo>
                    <a:pt x="78" y="20"/>
                    <a:pt x="61" y="0"/>
                    <a:pt x="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16"/>
            <p:cNvSpPr/>
            <p:nvPr/>
          </p:nvSpPr>
          <p:spPr>
            <a:xfrm>
              <a:off x="6725302" y="4371962"/>
              <a:ext cx="19774" cy="14238"/>
            </a:xfrm>
            <a:custGeom>
              <a:avLst/>
              <a:gdLst/>
              <a:ahLst/>
              <a:cxnLst/>
              <a:rect l="l" t="t" r="r" b="b"/>
              <a:pathLst>
                <a:path w="643" h="463" extrusionOk="0">
                  <a:moveTo>
                    <a:pt x="594" y="0"/>
                  </a:moveTo>
                  <a:cubicBezTo>
                    <a:pt x="586" y="0"/>
                    <a:pt x="579" y="3"/>
                    <a:pt x="573" y="8"/>
                  </a:cubicBezTo>
                  <a:lnTo>
                    <a:pt x="26" y="390"/>
                  </a:lnTo>
                  <a:cubicBezTo>
                    <a:pt x="3" y="404"/>
                    <a:pt x="1" y="426"/>
                    <a:pt x="15" y="446"/>
                  </a:cubicBezTo>
                  <a:cubicBezTo>
                    <a:pt x="23" y="454"/>
                    <a:pt x="31" y="463"/>
                    <a:pt x="45" y="463"/>
                  </a:cubicBezTo>
                  <a:cubicBezTo>
                    <a:pt x="54" y="463"/>
                    <a:pt x="59" y="460"/>
                    <a:pt x="70" y="454"/>
                  </a:cubicBezTo>
                  <a:lnTo>
                    <a:pt x="617" y="75"/>
                  </a:lnTo>
                  <a:cubicBezTo>
                    <a:pt x="640" y="61"/>
                    <a:pt x="642" y="36"/>
                    <a:pt x="628" y="19"/>
                  </a:cubicBezTo>
                  <a:cubicBezTo>
                    <a:pt x="620" y="7"/>
                    <a:pt x="607" y="0"/>
                    <a:pt x="5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16"/>
            <p:cNvSpPr/>
            <p:nvPr/>
          </p:nvSpPr>
          <p:spPr>
            <a:xfrm>
              <a:off x="6727454" y="4371193"/>
              <a:ext cx="15376" cy="15868"/>
            </a:xfrm>
            <a:custGeom>
              <a:avLst/>
              <a:gdLst/>
              <a:ahLst/>
              <a:cxnLst/>
              <a:rect l="l" t="t" r="r" b="b"/>
              <a:pathLst>
                <a:path w="500" h="516" extrusionOk="0">
                  <a:moveTo>
                    <a:pt x="46" y="0"/>
                  </a:moveTo>
                  <a:cubicBezTo>
                    <a:pt x="36" y="0"/>
                    <a:pt x="27" y="4"/>
                    <a:pt x="17" y="11"/>
                  </a:cubicBezTo>
                  <a:cubicBezTo>
                    <a:pt x="0" y="24"/>
                    <a:pt x="0" y="47"/>
                    <a:pt x="14" y="66"/>
                  </a:cubicBezTo>
                  <a:lnTo>
                    <a:pt x="427" y="502"/>
                  </a:lnTo>
                  <a:cubicBezTo>
                    <a:pt x="433" y="513"/>
                    <a:pt x="444" y="515"/>
                    <a:pt x="455" y="515"/>
                  </a:cubicBezTo>
                  <a:cubicBezTo>
                    <a:pt x="464" y="515"/>
                    <a:pt x="475" y="513"/>
                    <a:pt x="483" y="504"/>
                  </a:cubicBezTo>
                  <a:cubicBezTo>
                    <a:pt x="500" y="490"/>
                    <a:pt x="500" y="465"/>
                    <a:pt x="486" y="449"/>
                  </a:cubicBezTo>
                  <a:lnTo>
                    <a:pt x="73" y="13"/>
                  </a:lnTo>
                  <a:cubicBezTo>
                    <a:pt x="66" y="5"/>
                    <a:pt x="56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16"/>
            <p:cNvSpPr/>
            <p:nvPr/>
          </p:nvSpPr>
          <p:spPr>
            <a:xfrm>
              <a:off x="6723241" y="4377682"/>
              <a:ext cx="21927" cy="2614"/>
            </a:xfrm>
            <a:custGeom>
              <a:avLst/>
              <a:gdLst/>
              <a:ahLst/>
              <a:cxnLst/>
              <a:rect l="l" t="t" r="r" b="b"/>
              <a:pathLst>
                <a:path w="713" h="85" extrusionOk="0">
                  <a:moveTo>
                    <a:pt x="676" y="0"/>
                  </a:moveTo>
                  <a:lnTo>
                    <a:pt x="40" y="9"/>
                  </a:lnTo>
                  <a:cubicBezTo>
                    <a:pt x="20" y="9"/>
                    <a:pt x="1" y="25"/>
                    <a:pt x="1" y="45"/>
                  </a:cubicBezTo>
                  <a:cubicBezTo>
                    <a:pt x="1" y="67"/>
                    <a:pt x="20" y="84"/>
                    <a:pt x="40" y="84"/>
                  </a:cubicBezTo>
                  <a:lnTo>
                    <a:pt x="676" y="78"/>
                  </a:lnTo>
                  <a:cubicBezTo>
                    <a:pt x="695" y="78"/>
                    <a:pt x="712" y="59"/>
                    <a:pt x="712" y="39"/>
                  </a:cubicBezTo>
                  <a:cubicBezTo>
                    <a:pt x="712" y="17"/>
                    <a:pt x="695" y="0"/>
                    <a:pt x="6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16"/>
            <p:cNvSpPr/>
            <p:nvPr/>
          </p:nvSpPr>
          <p:spPr>
            <a:xfrm>
              <a:off x="7254921" y="4355879"/>
              <a:ext cx="2429" cy="22695"/>
            </a:xfrm>
            <a:custGeom>
              <a:avLst/>
              <a:gdLst/>
              <a:ahLst/>
              <a:cxnLst/>
              <a:rect l="l" t="t" r="r" b="b"/>
              <a:pathLst>
                <a:path w="79" h="738" extrusionOk="0">
                  <a:moveTo>
                    <a:pt x="42" y="1"/>
                  </a:moveTo>
                  <a:cubicBezTo>
                    <a:pt x="20" y="1"/>
                    <a:pt x="3" y="20"/>
                    <a:pt x="3" y="40"/>
                  </a:cubicBezTo>
                  <a:lnTo>
                    <a:pt x="0" y="698"/>
                  </a:lnTo>
                  <a:cubicBezTo>
                    <a:pt x="0" y="721"/>
                    <a:pt x="17" y="737"/>
                    <a:pt x="36" y="737"/>
                  </a:cubicBezTo>
                  <a:cubicBezTo>
                    <a:pt x="59" y="737"/>
                    <a:pt x="75" y="721"/>
                    <a:pt x="75" y="698"/>
                  </a:cubicBezTo>
                  <a:lnTo>
                    <a:pt x="78" y="40"/>
                  </a:lnTo>
                  <a:cubicBezTo>
                    <a:pt x="78" y="20"/>
                    <a:pt x="61" y="1"/>
                    <a:pt x="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16"/>
            <p:cNvSpPr/>
            <p:nvPr/>
          </p:nvSpPr>
          <p:spPr>
            <a:xfrm>
              <a:off x="7246403" y="4359938"/>
              <a:ext cx="19774" cy="14238"/>
            </a:xfrm>
            <a:custGeom>
              <a:avLst/>
              <a:gdLst/>
              <a:ahLst/>
              <a:cxnLst/>
              <a:rect l="l" t="t" r="r" b="b"/>
              <a:pathLst>
                <a:path w="643" h="463" extrusionOk="0">
                  <a:moveTo>
                    <a:pt x="594" y="1"/>
                  </a:moveTo>
                  <a:cubicBezTo>
                    <a:pt x="587" y="1"/>
                    <a:pt x="579" y="3"/>
                    <a:pt x="573" y="8"/>
                  </a:cubicBezTo>
                  <a:lnTo>
                    <a:pt x="26" y="390"/>
                  </a:lnTo>
                  <a:cubicBezTo>
                    <a:pt x="4" y="404"/>
                    <a:pt x="1" y="427"/>
                    <a:pt x="15" y="446"/>
                  </a:cubicBezTo>
                  <a:cubicBezTo>
                    <a:pt x="20" y="455"/>
                    <a:pt x="32" y="463"/>
                    <a:pt x="46" y="463"/>
                  </a:cubicBezTo>
                  <a:cubicBezTo>
                    <a:pt x="54" y="463"/>
                    <a:pt x="62" y="460"/>
                    <a:pt x="71" y="455"/>
                  </a:cubicBezTo>
                  <a:lnTo>
                    <a:pt x="617" y="75"/>
                  </a:lnTo>
                  <a:cubicBezTo>
                    <a:pt x="640" y="61"/>
                    <a:pt x="643" y="36"/>
                    <a:pt x="629" y="19"/>
                  </a:cubicBezTo>
                  <a:cubicBezTo>
                    <a:pt x="620" y="7"/>
                    <a:pt x="607" y="1"/>
                    <a:pt x="5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16"/>
            <p:cNvSpPr/>
            <p:nvPr/>
          </p:nvSpPr>
          <p:spPr>
            <a:xfrm>
              <a:off x="7248555" y="4359016"/>
              <a:ext cx="15376" cy="15961"/>
            </a:xfrm>
            <a:custGeom>
              <a:avLst/>
              <a:gdLst/>
              <a:ahLst/>
              <a:cxnLst/>
              <a:rect l="l" t="t" r="r" b="b"/>
              <a:pathLst>
                <a:path w="500" h="519" extrusionOk="0">
                  <a:moveTo>
                    <a:pt x="44" y="1"/>
                  </a:moveTo>
                  <a:cubicBezTo>
                    <a:pt x="34" y="1"/>
                    <a:pt x="25" y="4"/>
                    <a:pt x="17" y="10"/>
                  </a:cubicBezTo>
                  <a:cubicBezTo>
                    <a:pt x="1" y="24"/>
                    <a:pt x="1" y="49"/>
                    <a:pt x="15" y="66"/>
                  </a:cubicBezTo>
                  <a:lnTo>
                    <a:pt x="425" y="504"/>
                  </a:lnTo>
                  <a:cubicBezTo>
                    <a:pt x="433" y="513"/>
                    <a:pt x="444" y="518"/>
                    <a:pt x="453" y="518"/>
                  </a:cubicBezTo>
                  <a:cubicBezTo>
                    <a:pt x="464" y="518"/>
                    <a:pt x="475" y="513"/>
                    <a:pt x="480" y="507"/>
                  </a:cubicBezTo>
                  <a:cubicBezTo>
                    <a:pt x="500" y="493"/>
                    <a:pt x="500" y="468"/>
                    <a:pt x="486" y="451"/>
                  </a:cubicBezTo>
                  <a:lnTo>
                    <a:pt x="73" y="16"/>
                  </a:lnTo>
                  <a:cubicBezTo>
                    <a:pt x="66" y="5"/>
                    <a:pt x="55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16"/>
            <p:cNvSpPr/>
            <p:nvPr/>
          </p:nvSpPr>
          <p:spPr>
            <a:xfrm>
              <a:off x="7244342" y="4365597"/>
              <a:ext cx="21927" cy="2583"/>
            </a:xfrm>
            <a:custGeom>
              <a:avLst/>
              <a:gdLst/>
              <a:ahLst/>
              <a:cxnLst/>
              <a:rect l="l" t="t" r="r" b="b"/>
              <a:pathLst>
                <a:path w="713" h="84" extrusionOk="0">
                  <a:moveTo>
                    <a:pt x="673" y="0"/>
                  </a:moveTo>
                  <a:lnTo>
                    <a:pt x="40" y="6"/>
                  </a:lnTo>
                  <a:cubicBezTo>
                    <a:pt x="18" y="6"/>
                    <a:pt x="1" y="25"/>
                    <a:pt x="1" y="45"/>
                  </a:cubicBezTo>
                  <a:cubicBezTo>
                    <a:pt x="1" y="67"/>
                    <a:pt x="18" y="84"/>
                    <a:pt x="40" y="84"/>
                  </a:cubicBezTo>
                  <a:lnTo>
                    <a:pt x="673" y="75"/>
                  </a:lnTo>
                  <a:cubicBezTo>
                    <a:pt x="696" y="75"/>
                    <a:pt x="712" y="59"/>
                    <a:pt x="712" y="39"/>
                  </a:cubicBezTo>
                  <a:cubicBezTo>
                    <a:pt x="712" y="17"/>
                    <a:pt x="696" y="0"/>
                    <a:pt x="6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16"/>
            <p:cNvSpPr/>
            <p:nvPr/>
          </p:nvSpPr>
          <p:spPr>
            <a:xfrm>
              <a:off x="6921872" y="4539317"/>
              <a:ext cx="2522" cy="22665"/>
            </a:xfrm>
            <a:custGeom>
              <a:avLst/>
              <a:gdLst/>
              <a:ahLst/>
              <a:cxnLst/>
              <a:rect l="l" t="t" r="r" b="b"/>
              <a:pathLst>
                <a:path w="82" h="737" extrusionOk="0">
                  <a:moveTo>
                    <a:pt x="42" y="0"/>
                  </a:moveTo>
                  <a:cubicBezTo>
                    <a:pt x="22" y="0"/>
                    <a:pt x="6" y="17"/>
                    <a:pt x="6" y="39"/>
                  </a:cubicBezTo>
                  <a:lnTo>
                    <a:pt x="0" y="698"/>
                  </a:lnTo>
                  <a:cubicBezTo>
                    <a:pt x="0" y="717"/>
                    <a:pt x="20" y="737"/>
                    <a:pt x="39" y="737"/>
                  </a:cubicBezTo>
                  <a:cubicBezTo>
                    <a:pt x="61" y="737"/>
                    <a:pt x="78" y="715"/>
                    <a:pt x="78" y="698"/>
                  </a:cubicBezTo>
                  <a:lnTo>
                    <a:pt x="81" y="39"/>
                  </a:lnTo>
                  <a:cubicBezTo>
                    <a:pt x="81" y="17"/>
                    <a:pt x="64" y="0"/>
                    <a:pt x="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16"/>
            <p:cNvSpPr/>
            <p:nvPr/>
          </p:nvSpPr>
          <p:spPr>
            <a:xfrm>
              <a:off x="6913538" y="4543254"/>
              <a:ext cx="19774" cy="14177"/>
            </a:xfrm>
            <a:custGeom>
              <a:avLst/>
              <a:gdLst/>
              <a:ahLst/>
              <a:cxnLst/>
              <a:rect l="l" t="t" r="r" b="b"/>
              <a:pathLst>
                <a:path w="643" h="461" extrusionOk="0">
                  <a:moveTo>
                    <a:pt x="596" y="0"/>
                  </a:moveTo>
                  <a:cubicBezTo>
                    <a:pt x="588" y="0"/>
                    <a:pt x="579" y="3"/>
                    <a:pt x="572" y="9"/>
                  </a:cubicBezTo>
                  <a:lnTo>
                    <a:pt x="26" y="388"/>
                  </a:lnTo>
                  <a:cubicBezTo>
                    <a:pt x="3" y="402"/>
                    <a:pt x="1" y="427"/>
                    <a:pt x="14" y="444"/>
                  </a:cubicBezTo>
                  <a:cubicBezTo>
                    <a:pt x="20" y="455"/>
                    <a:pt x="31" y="461"/>
                    <a:pt x="45" y="461"/>
                  </a:cubicBezTo>
                  <a:cubicBezTo>
                    <a:pt x="54" y="461"/>
                    <a:pt x="59" y="458"/>
                    <a:pt x="70" y="455"/>
                  </a:cubicBezTo>
                  <a:lnTo>
                    <a:pt x="617" y="73"/>
                  </a:lnTo>
                  <a:cubicBezTo>
                    <a:pt x="639" y="59"/>
                    <a:pt x="642" y="37"/>
                    <a:pt x="628" y="17"/>
                  </a:cubicBezTo>
                  <a:cubicBezTo>
                    <a:pt x="620" y="6"/>
                    <a:pt x="608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16"/>
            <p:cNvSpPr/>
            <p:nvPr/>
          </p:nvSpPr>
          <p:spPr>
            <a:xfrm>
              <a:off x="6915690" y="4542423"/>
              <a:ext cx="15376" cy="15868"/>
            </a:xfrm>
            <a:custGeom>
              <a:avLst/>
              <a:gdLst/>
              <a:ahLst/>
              <a:cxnLst/>
              <a:rect l="l" t="t" r="r" b="b"/>
              <a:pathLst>
                <a:path w="500" h="516" extrusionOk="0">
                  <a:moveTo>
                    <a:pt x="45" y="1"/>
                  </a:moveTo>
                  <a:cubicBezTo>
                    <a:pt x="35" y="1"/>
                    <a:pt x="25" y="4"/>
                    <a:pt x="17" y="11"/>
                  </a:cubicBezTo>
                  <a:cubicBezTo>
                    <a:pt x="0" y="25"/>
                    <a:pt x="0" y="50"/>
                    <a:pt x="14" y="67"/>
                  </a:cubicBezTo>
                  <a:lnTo>
                    <a:pt x="424" y="502"/>
                  </a:lnTo>
                  <a:cubicBezTo>
                    <a:pt x="433" y="513"/>
                    <a:pt x="444" y="516"/>
                    <a:pt x="452" y="516"/>
                  </a:cubicBezTo>
                  <a:cubicBezTo>
                    <a:pt x="463" y="516"/>
                    <a:pt x="475" y="513"/>
                    <a:pt x="480" y="505"/>
                  </a:cubicBezTo>
                  <a:cubicBezTo>
                    <a:pt x="500" y="491"/>
                    <a:pt x="500" y="468"/>
                    <a:pt x="486" y="449"/>
                  </a:cubicBezTo>
                  <a:lnTo>
                    <a:pt x="73" y="14"/>
                  </a:lnTo>
                  <a:cubicBezTo>
                    <a:pt x="65" y="5"/>
                    <a:pt x="55" y="1"/>
                    <a:pt x="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16"/>
            <p:cNvSpPr/>
            <p:nvPr/>
          </p:nvSpPr>
          <p:spPr>
            <a:xfrm>
              <a:off x="6911385" y="4548912"/>
              <a:ext cx="21927" cy="2614"/>
            </a:xfrm>
            <a:custGeom>
              <a:avLst/>
              <a:gdLst/>
              <a:ahLst/>
              <a:cxnLst/>
              <a:rect l="l" t="t" r="r" b="b"/>
              <a:pathLst>
                <a:path w="713" h="85" extrusionOk="0">
                  <a:moveTo>
                    <a:pt x="673" y="1"/>
                  </a:moveTo>
                  <a:lnTo>
                    <a:pt x="40" y="9"/>
                  </a:lnTo>
                  <a:cubicBezTo>
                    <a:pt x="17" y="9"/>
                    <a:pt x="1" y="26"/>
                    <a:pt x="1" y="48"/>
                  </a:cubicBezTo>
                  <a:cubicBezTo>
                    <a:pt x="1" y="68"/>
                    <a:pt x="17" y="84"/>
                    <a:pt x="40" y="84"/>
                  </a:cubicBezTo>
                  <a:lnTo>
                    <a:pt x="673" y="79"/>
                  </a:lnTo>
                  <a:cubicBezTo>
                    <a:pt x="695" y="79"/>
                    <a:pt x="712" y="62"/>
                    <a:pt x="712" y="40"/>
                  </a:cubicBezTo>
                  <a:cubicBezTo>
                    <a:pt x="712" y="20"/>
                    <a:pt x="695" y="1"/>
                    <a:pt x="6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16"/>
            <p:cNvSpPr/>
            <p:nvPr/>
          </p:nvSpPr>
          <p:spPr>
            <a:xfrm>
              <a:off x="6814976" y="4546452"/>
              <a:ext cx="164126" cy="62889"/>
            </a:xfrm>
            <a:custGeom>
              <a:avLst/>
              <a:gdLst/>
              <a:ahLst/>
              <a:cxnLst/>
              <a:rect l="l" t="t" r="r" b="b"/>
              <a:pathLst>
                <a:path w="5337" h="2045" extrusionOk="0">
                  <a:moveTo>
                    <a:pt x="4990" y="0"/>
                  </a:moveTo>
                  <a:cubicBezTo>
                    <a:pt x="4977" y="0"/>
                    <a:pt x="4962" y="8"/>
                    <a:pt x="4955" y="19"/>
                  </a:cubicBezTo>
                  <a:cubicBezTo>
                    <a:pt x="4946" y="36"/>
                    <a:pt x="4952" y="61"/>
                    <a:pt x="4969" y="72"/>
                  </a:cubicBezTo>
                  <a:cubicBezTo>
                    <a:pt x="4991" y="86"/>
                    <a:pt x="5008" y="100"/>
                    <a:pt x="5030" y="117"/>
                  </a:cubicBezTo>
                  <a:cubicBezTo>
                    <a:pt x="5038" y="123"/>
                    <a:pt x="5047" y="128"/>
                    <a:pt x="5058" y="128"/>
                  </a:cubicBezTo>
                  <a:cubicBezTo>
                    <a:pt x="5066" y="128"/>
                    <a:pt x="5077" y="123"/>
                    <a:pt x="5080" y="111"/>
                  </a:cubicBezTo>
                  <a:cubicBezTo>
                    <a:pt x="5094" y="95"/>
                    <a:pt x="5094" y="72"/>
                    <a:pt x="5077" y="56"/>
                  </a:cubicBezTo>
                  <a:cubicBezTo>
                    <a:pt x="5058" y="36"/>
                    <a:pt x="5033" y="19"/>
                    <a:pt x="5008" y="5"/>
                  </a:cubicBezTo>
                  <a:cubicBezTo>
                    <a:pt x="5002" y="2"/>
                    <a:pt x="4996" y="0"/>
                    <a:pt x="4990" y="0"/>
                  </a:cubicBezTo>
                  <a:close/>
                  <a:moveTo>
                    <a:pt x="5153" y="169"/>
                  </a:moveTo>
                  <a:cubicBezTo>
                    <a:pt x="5146" y="169"/>
                    <a:pt x="5139" y="171"/>
                    <a:pt x="5133" y="176"/>
                  </a:cubicBezTo>
                  <a:cubicBezTo>
                    <a:pt x="5117" y="187"/>
                    <a:pt x="5108" y="212"/>
                    <a:pt x="5122" y="229"/>
                  </a:cubicBezTo>
                  <a:cubicBezTo>
                    <a:pt x="5147" y="268"/>
                    <a:pt x="5172" y="312"/>
                    <a:pt x="5189" y="360"/>
                  </a:cubicBezTo>
                  <a:cubicBezTo>
                    <a:pt x="5197" y="374"/>
                    <a:pt x="5211" y="385"/>
                    <a:pt x="5228" y="385"/>
                  </a:cubicBezTo>
                  <a:cubicBezTo>
                    <a:pt x="5231" y="385"/>
                    <a:pt x="5239" y="385"/>
                    <a:pt x="5234" y="382"/>
                  </a:cubicBezTo>
                  <a:cubicBezTo>
                    <a:pt x="5256" y="374"/>
                    <a:pt x="5267" y="354"/>
                    <a:pt x="5259" y="332"/>
                  </a:cubicBezTo>
                  <a:cubicBezTo>
                    <a:pt x="5239" y="282"/>
                    <a:pt x="5214" y="231"/>
                    <a:pt x="5186" y="187"/>
                  </a:cubicBezTo>
                  <a:cubicBezTo>
                    <a:pt x="5179" y="176"/>
                    <a:pt x="5166" y="169"/>
                    <a:pt x="5153" y="169"/>
                  </a:cubicBezTo>
                  <a:close/>
                  <a:moveTo>
                    <a:pt x="5272" y="457"/>
                  </a:moveTo>
                  <a:cubicBezTo>
                    <a:pt x="5271" y="457"/>
                    <a:pt x="5269" y="457"/>
                    <a:pt x="5267" y="457"/>
                  </a:cubicBezTo>
                  <a:cubicBezTo>
                    <a:pt x="5245" y="463"/>
                    <a:pt x="5231" y="483"/>
                    <a:pt x="5234" y="505"/>
                  </a:cubicBezTo>
                  <a:cubicBezTo>
                    <a:pt x="5242" y="552"/>
                    <a:pt x="5248" y="602"/>
                    <a:pt x="5253" y="653"/>
                  </a:cubicBezTo>
                  <a:cubicBezTo>
                    <a:pt x="5253" y="675"/>
                    <a:pt x="5270" y="692"/>
                    <a:pt x="5289" y="692"/>
                  </a:cubicBezTo>
                  <a:lnTo>
                    <a:pt x="5295" y="692"/>
                  </a:lnTo>
                  <a:cubicBezTo>
                    <a:pt x="5315" y="689"/>
                    <a:pt x="5337" y="669"/>
                    <a:pt x="5331" y="650"/>
                  </a:cubicBezTo>
                  <a:cubicBezTo>
                    <a:pt x="5329" y="597"/>
                    <a:pt x="5323" y="541"/>
                    <a:pt x="5312" y="491"/>
                  </a:cubicBezTo>
                  <a:cubicBezTo>
                    <a:pt x="5309" y="470"/>
                    <a:pt x="5290" y="457"/>
                    <a:pt x="5272" y="457"/>
                  </a:cubicBezTo>
                  <a:close/>
                  <a:moveTo>
                    <a:pt x="45" y="702"/>
                  </a:moveTo>
                  <a:cubicBezTo>
                    <a:pt x="40" y="702"/>
                    <a:pt x="36" y="703"/>
                    <a:pt x="31" y="706"/>
                  </a:cubicBezTo>
                  <a:cubicBezTo>
                    <a:pt x="14" y="717"/>
                    <a:pt x="0" y="736"/>
                    <a:pt x="11" y="759"/>
                  </a:cubicBezTo>
                  <a:cubicBezTo>
                    <a:pt x="11" y="761"/>
                    <a:pt x="36" y="817"/>
                    <a:pt x="81" y="904"/>
                  </a:cubicBezTo>
                  <a:cubicBezTo>
                    <a:pt x="87" y="918"/>
                    <a:pt x="100" y="926"/>
                    <a:pt x="114" y="926"/>
                  </a:cubicBezTo>
                  <a:cubicBezTo>
                    <a:pt x="123" y="926"/>
                    <a:pt x="128" y="926"/>
                    <a:pt x="134" y="918"/>
                  </a:cubicBezTo>
                  <a:cubicBezTo>
                    <a:pt x="153" y="909"/>
                    <a:pt x="162" y="887"/>
                    <a:pt x="151" y="867"/>
                  </a:cubicBezTo>
                  <a:cubicBezTo>
                    <a:pt x="106" y="784"/>
                    <a:pt x="84" y="728"/>
                    <a:pt x="84" y="728"/>
                  </a:cubicBezTo>
                  <a:cubicBezTo>
                    <a:pt x="75" y="713"/>
                    <a:pt x="61" y="702"/>
                    <a:pt x="45" y="702"/>
                  </a:cubicBezTo>
                  <a:close/>
                  <a:moveTo>
                    <a:pt x="5282" y="775"/>
                  </a:moveTo>
                  <a:cubicBezTo>
                    <a:pt x="5264" y="775"/>
                    <a:pt x="5247" y="791"/>
                    <a:pt x="5245" y="809"/>
                  </a:cubicBezTo>
                  <a:cubicBezTo>
                    <a:pt x="5239" y="859"/>
                    <a:pt x="5231" y="912"/>
                    <a:pt x="5220" y="960"/>
                  </a:cubicBezTo>
                  <a:cubicBezTo>
                    <a:pt x="5217" y="982"/>
                    <a:pt x="5231" y="999"/>
                    <a:pt x="5253" y="1007"/>
                  </a:cubicBezTo>
                  <a:lnTo>
                    <a:pt x="5262" y="1007"/>
                  </a:lnTo>
                  <a:cubicBezTo>
                    <a:pt x="5281" y="1007"/>
                    <a:pt x="5298" y="993"/>
                    <a:pt x="5298" y="976"/>
                  </a:cubicBezTo>
                  <a:cubicBezTo>
                    <a:pt x="5309" y="926"/>
                    <a:pt x="5315" y="870"/>
                    <a:pt x="5323" y="817"/>
                  </a:cubicBezTo>
                  <a:cubicBezTo>
                    <a:pt x="5326" y="795"/>
                    <a:pt x="5309" y="778"/>
                    <a:pt x="5287" y="775"/>
                  </a:cubicBezTo>
                  <a:cubicBezTo>
                    <a:pt x="5285" y="775"/>
                    <a:pt x="5284" y="775"/>
                    <a:pt x="5282" y="775"/>
                  </a:cubicBezTo>
                  <a:close/>
                  <a:moveTo>
                    <a:pt x="2551" y="1039"/>
                  </a:moveTo>
                  <a:cubicBezTo>
                    <a:pt x="2548" y="1039"/>
                    <a:pt x="2545" y="1040"/>
                    <a:pt x="2542" y="1040"/>
                  </a:cubicBezTo>
                  <a:cubicBezTo>
                    <a:pt x="2486" y="1057"/>
                    <a:pt x="2436" y="1080"/>
                    <a:pt x="2388" y="1105"/>
                  </a:cubicBezTo>
                  <a:cubicBezTo>
                    <a:pt x="2371" y="1113"/>
                    <a:pt x="2366" y="1135"/>
                    <a:pt x="2374" y="1155"/>
                  </a:cubicBezTo>
                  <a:cubicBezTo>
                    <a:pt x="2383" y="1169"/>
                    <a:pt x="2396" y="1177"/>
                    <a:pt x="2410" y="1177"/>
                  </a:cubicBezTo>
                  <a:cubicBezTo>
                    <a:pt x="2416" y="1177"/>
                    <a:pt x="2424" y="1174"/>
                    <a:pt x="2427" y="1174"/>
                  </a:cubicBezTo>
                  <a:cubicBezTo>
                    <a:pt x="2466" y="1149"/>
                    <a:pt x="2511" y="1133"/>
                    <a:pt x="2564" y="1119"/>
                  </a:cubicBezTo>
                  <a:cubicBezTo>
                    <a:pt x="2583" y="1110"/>
                    <a:pt x="2597" y="1091"/>
                    <a:pt x="2592" y="1068"/>
                  </a:cubicBezTo>
                  <a:cubicBezTo>
                    <a:pt x="2585" y="1052"/>
                    <a:pt x="2569" y="1039"/>
                    <a:pt x="2551" y="1039"/>
                  </a:cubicBezTo>
                  <a:close/>
                  <a:moveTo>
                    <a:pt x="2712" y="1015"/>
                  </a:moveTo>
                  <a:cubicBezTo>
                    <a:pt x="2692" y="1015"/>
                    <a:pt x="2675" y="1031"/>
                    <a:pt x="2670" y="1052"/>
                  </a:cubicBezTo>
                  <a:cubicBezTo>
                    <a:pt x="2667" y="1071"/>
                    <a:pt x="2684" y="1093"/>
                    <a:pt x="2706" y="1096"/>
                  </a:cubicBezTo>
                  <a:cubicBezTo>
                    <a:pt x="2748" y="1099"/>
                    <a:pt x="2773" y="1124"/>
                    <a:pt x="2787" y="1163"/>
                  </a:cubicBezTo>
                  <a:cubicBezTo>
                    <a:pt x="2793" y="1180"/>
                    <a:pt x="2807" y="1191"/>
                    <a:pt x="2826" y="1191"/>
                  </a:cubicBezTo>
                  <a:cubicBezTo>
                    <a:pt x="2829" y="1191"/>
                    <a:pt x="2832" y="1191"/>
                    <a:pt x="2837" y="1188"/>
                  </a:cubicBezTo>
                  <a:cubicBezTo>
                    <a:pt x="2857" y="1180"/>
                    <a:pt x="2871" y="1158"/>
                    <a:pt x="2862" y="1138"/>
                  </a:cubicBezTo>
                  <a:cubicBezTo>
                    <a:pt x="2843" y="1068"/>
                    <a:pt x="2790" y="1027"/>
                    <a:pt x="2717" y="1015"/>
                  </a:cubicBezTo>
                  <a:cubicBezTo>
                    <a:pt x="2716" y="1015"/>
                    <a:pt x="2714" y="1015"/>
                    <a:pt x="2712" y="1015"/>
                  </a:cubicBezTo>
                  <a:close/>
                  <a:moveTo>
                    <a:pt x="197" y="989"/>
                  </a:moveTo>
                  <a:cubicBezTo>
                    <a:pt x="189" y="989"/>
                    <a:pt x="182" y="992"/>
                    <a:pt x="176" y="996"/>
                  </a:cubicBezTo>
                  <a:cubicBezTo>
                    <a:pt x="153" y="1007"/>
                    <a:pt x="151" y="1029"/>
                    <a:pt x="162" y="1049"/>
                  </a:cubicBezTo>
                  <a:cubicBezTo>
                    <a:pt x="190" y="1085"/>
                    <a:pt x="218" y="1135"/>
                    <a:pt x="248" y="1180"/>
                  </a:cubicBezTo>
                  <a:cubicBezTo>
                    <a:pt x="254" y="1191"/>
                    <a:pt x="265" y="1197"/>
                    <a:pt x="279" y="1197"/>
                  </a:cubicBezTo>
                  <a:cubicBezTo>
                    <a:pt x="287" y="1197"/>
                    <a:pt x="293" y="1194"/>
                    <a:pt x="299" y="1194"/>
                  </a:cubicBezTo>
                  <a:cubicBezTo>
                    <a:pt x="318" y="1180"/>
                    <a:pt x="324" y="1155"/>
                    <a:pt x="310" y="1138"/>
                  </a:cubicBezTo>
                  <a:cubicBezTo>
                    <a:pt x="279" y="1093"/>
                    <a:pt x="251" y="1052"/>
                    <a:pt x="226" y="1010"/>
                  </a:cubicBezTo>
                  <a:cubicBezTo>
                    <a:pt x="221" y="996"/>
                    <a:pt x="209" y="989"/>
                    <a:pt x="197" y="989"/>
                  </a:cubicBezTo>
                  <a:close/>
                  <a:moveTo>
                    <a:pt x="5220" y="1081"/>
                  </a:moveTo>
                  <a:cubicBezTo>
                    <a:pt x="5205" y="1081"/>
                    <a:pt x="5188" y="1090"/>
                    <a:pt x="5183" y="1107"/>
                  </a:cubicBezTo>
                  <a:cubicBezTo>
                    <a:pt x="5170" y="1152"/>
                    <a:pt x="5147" y="1202"/>
                    <a:pt x="5128" y="1247"/>
                  </a:cubicBezTo>
                  <a:cubicBezTo>
                    <a:pt x="5117" y="1264"/>
                    <a:pt x="5122" y="1289"/>
                    <a:pt x="5144" y="1300"/>
                  </a:cubicBezTo>
                  <a:cubicBezTo>
                    <a:pt x="5147" y="1300"/>
                    <a:pt x="5156" y="1303"/>
                    <a:pt x="5161" y="1303"/>
                  </a:cubicBezTo>
                  <a:cubicBezTo>
                    <a:pt x="5175" y="1303"/>
                    <a:pt x="5189" y="1292"/>
                    <a:pt x="5192" y="1280"/>
                  </a:cubicBezTo>
                  <a:cubicBezTo>
                    <a:pt x="5217" y="1233"/>
                    <a:pt x="5239" y="1183"/>
                    <a:pt x="5256" y="1133"/>
                  </a:cubicBezTo>
                  <a:cubicBezTo>
                    <a:pt x="5262" y="1110"/>
                    <a:pt x="5253" y="1091"/>
                    <a:pt x="5231" y="1082"/>
                  </a:cubicBezTo>
                  <a:cubicBezTo>
                    <a:pt x="5228" y="1081"/>
                    <a:pt x="5224" y="1081"/>
                    <a:pt x="5220" y="1081"/>
                  </a:cubicBezTo>
                  <a:close/>
                  <a:moveTo>
                    <a:pt x="2296" y="1200"/>
                  </a:moveTo>
                  <a:cubicBezTo>
                    <a:pt x="2283" y="1200"/>
                    <a:pt x="2269" y="1208"/>
                    <a:pt x="2260" y="1219"/>
                  </a:cubicBezTo>
                  <a:cubicBezTo>
                    <a:pt x="2235" y="1258"/>
                    <a:pt x="2226" y="1292"/>
                    <a:pt x="2226" y="1331"/>
                  </a:cubicBezTo>
                  <a:cubicBezTo>
                    <a:pt x="2226" y="1356"/>
                    <a:pt x="2229" y="1378"/>
                    <a:pt x="2240" y="1403"/>
                  </a:cubicBezTo>
                  <a:cubicBezTo>
                    <a:pt x="2246" y="1417"/>
                    <a:pt x="2260" y="1428"/>
                    <a:pt x="2277" y="1428"/>
                  </a:cubicBezTo>
                  <a:cubicBezTo>
                    <a:pt x="2285" y="1428"/>
                    <a:pt x="2290" y="1428"/>
                    <a:pt x="2290" y="1420"/>
                  </a:cubicBezTo>
                  <a:cubicBezTo>
                    <a:pt x="2313" y="1412"/>
                    <a:pt x="2321" y="1389"/>
                    <a:pt x="2316" y="1370"/>
                  </a:cubicBezTo>
                  <a:cubicBezTo>
                    <a:pt x="2310" y="1356"/>
                    <a:pt x="2304" y="1342"/>
                    <a:pt x="2304" y="1322"/>
                  </a:cubicBezTo>
                  <a:cubicBezTo>
                    <a:pt x="2304" y="1303"/>
                    <a:pt x="2313" y="1278"/>
                    <a:pt x="2327" y="1258"/>
                  </a:cubicBezTo>
                  <a:cubicBezTo>
                    <a:pt x="2338" y="1239"/>
                    <a:pt x="2330" y="1219"/>
                    <a:pt x="2313" y="1205"/>
                  </a:cubicBezTo>
                  <a:cubicBezTo>
                    <a:pt x="2308" y="1202"/>
                    <a:pt x="2302" y="1200"/>
                    <a:pt x="2296" y="1200"/>
                  </a:cubicBezTo>
                  <a:close/>
                  <a:moveTo>
                    <a:pt x="373" y="1241"/>
                  </a:moveTo>
                  <a:cubicBezTo>
                    <a:pt x="364" y="1241"/>
                    <a:pt x="356" y="1244"/>
                    <a:pt x="349" y="1250"/>
                  </a:cubicBezTo>
                  <a:cubicBezTo>
                    <a:pt x="332" y="1264"/>
                    <a:pt x="329" y="1289"/>
                    <a:pt x="343" y="1305"/>
                  </a:cubicBezTo>
                  <a:cubicBezTo>
                    <a:pt x="377" y="1347"/>
                    <a:pt x="413" y="1389"/>
                    <a:pt x="446" y="1428"/>
                  </a:cubicBezTo>
                  <a:cubicBezTo>
                    <a:pt x="455" y="1439"/>
                    <a:pt x="463" y="1442"/>
                    <a:pt x="474" y="1442"/>
                  </a:cubicBezTo>
                  <a:cubicBezTo>
                    <a:pt x="483" y="1442"/>
                    <a:pt x="491" y="1442"/>
                    <a:pt x="502" y="1431"/>
                  </a:cubicBezTo>
                  <a:cubicBezTo>
                    <a:pt x="519" y="1417"/>
                    <a:pt x="519" y="1392"/>
                    <a:pt x="505" y="1375"/>
                  </a:cubicBezTo>
                  <a:cubicBezTo>
                    <a:pt x="472" y="1336"/>
                    <a:pt x="435" y="1297"/>
                    <a:pt x="405" y="1258"/>
                  </a:cubicBezTo>
                  <a:cubicBezTo>
                    <a:pt x="396" y="1247"/>
                    <a:pt x="384" y="1241"/>
                    <a:pt x="373" y="1241"/>
                  </a:cubicBezTo>
                  <a:close/>
                  <a:moveTo>
                    <a:pt x="2823" y="1265"/>
                  </a:moveTo>
                  <a:cubicBezTo>
                    <a:pt x="2806" y="1265"/>
                    <a:pt x="2789" y="1278"/>
                    <a:pt x="2784" y="1294"/>
                  </a:cubicBezTo>
                  <a:cubicBezTo>
                    <a:pt x="2773" y="1336"/>
                    <a:pt x="2756" y="1386"/>
                    <a:pt x="2731" y="1431"/>
                  </a:cubicBezTo>
                  <a:cubicBezTo>
                    <a:pt x="2720" y="1448"/>
                    <a:pt x="2728" y="1473"/>
                    <a:pt x="2748" y="1484"/>
                  </a:cubicBezTo>
                  <a:cubicBezTo>
                    <a:pt x="2751" y="1487"/>
                    <a:pt x="2759" y="1490"/>
                    <a:pt x="2765" y="1490"/>
                  </a:cubicBezTo>
                  <a:cubicBezTo>
                    <a:pt x="2779" y="1490"/>
                    <a:pt x="2793" y="1484"/>
                    <a:pt x="2801" y="1470"/>
                  </a:cubicBezTo>
                  <a:cubicBezTo>
                    <a:pt x="2829" y="1417"/>
                    <a:pt x="2846" y="1364"/>
                    <a:pt x="2860" y="1317"/>
                  </a:cubicBezTo>
                  <a:cubicBezTo>
                    <a:pt x="2868" y="1294"/>
                    <a:pt x="2851" y="1275"/>
                    <a:pt x="2832" y="1266"/>
                  </a:cubicBezTo>
                  <a:cubicBezTo>
                    <a:pt x="2829" y="1266"/>
                    <a:pt x="2826" y="1265"/>
                    <a:pt x="2823" y="1265"/>
                  </a:cubicBezTo>
                  <a:close/>
                  <a:moveTo>
                    <a:pt x="5087" y="1357"/>
                  </a:moveTo>
                  <a:cubicBezTo>
                    <a:pt x="5074" y="1357"/>
                    <a:pt x="5061" y="1364"/>
                    <a:pt x="5052" y="1375"/>
                  </a:cubicBezTo>
                  <a:cubicBezTo>
                    <a:pt x="5024" y="1417"/>
                    <a:pt x="4994" y="1459"/>
                    <a:pt x="4963" y="1498"/>
                  </a:cubicBezTo>
                  <a:cubicBezTo>
                    <a:pt x="4949" y="1515"/>
                    <a:pt x="4949" y="1540"/>
                    <a:pt x="4966" y="1554"/>
                  </a:cubicBezTo>
                  <a:cubicBezTo>
                    <a:pt x="4974" y="1559"/>
                    <a:pt x="4980" y="1565"/>
                    <a:pt x="4991" y="1565"/>
                  </a:cubicBezTo>
                  <a:cubicBezTo>
                    <a:pt x="5002" y="1565"/>
                    <a:pt x="5010" y="1557"/>
                    <a:pt x="5022" y="1548"/>
                  </a:cubicBezTo>
                  <a:cubicBezTo>
                    <a:pt x="5058" y="1506"/>
                    <a:pt x="5089" y="1467"/>
                    <a:pt x="5119" y="1420"/>
                  </a:cubicBezTo>
                  <a:cubicBezTo>
                    <a:pt x="5133" y="1400"/>
                    <a:pt x="5128" y="1378"/>
                    <a:pt x="5108" y="1364"/>
                  </a:cubicBezTo>
                  <a:cubicBezTo>
                    <a:pt x="5101" y="1359"/>
                    <a:pt x="5094" y="1357"/>
                    <a:pt x="5087" y="1357"/>
                  </a:cubicBezTo>
                  <a:close/>
                  <a:moveTo>
                    <a:pt x="2372" y="1471"/>
                  </a:moveTo>
                  <a:cubicBezTo>
                    <a:pt x="2361" y="1471"/>
                    <a:pt x="2351" y="1475"/>
                    <a:pt x="2343" y="1484"/>
                  </a:cubicBezTo>
                  <a:cubicBezTo>
                    <a:pt x="2330" y="1501"/>
                    <a:pt x="2330" y="1526"/>
                    <a:pt x="2346" y="1540"/>
                  </a:cubicBezTo>
                  <a:cubicBezTo>
                    <a:pt x="2383" y="1573"/>
                    <a:pt x="2430" y="1601"/>
                    <a:pt x="2483" y="1635"/>
                  </a:cubicBezTo>
                  <a:cubicBezTo>
                    <a:pt x="2491" y="1637"/>
                    <a:pt x="2497" y="1640"/>
                    <a:pt x="2505" y="1640"/>
                  </a:cubicBezTo>
                  <a:cubicBezTo>
                    <a:pt x="2519" y="1640"/>
                    <a:pt x="2533" y="1635"/>
                    <a:pt x="2536" y="1615"/>
                  </a:cubicBezTo>
                  <a:cubicBezTo>
                    <a:pt x="2547" y="1598"/>
                    <a:pt x="2542" y="1573"/>
                    <a:pt x="2522" y="1565"/>
                  </a:cubicBezTo>
                  <a:cubicBezTo>
                    <a:pt x="2472" y="1537"/>
                    <a:pt x="2430" y="1509"/>
                    <a:pt x="2399" y="1481"/>
                  </a:cubicBezTo>
                  <a:cubicBezTo>
                    <a:pt x="2391" y="1475"/>
                    <a:pt x="2381" y="1471"/>
                    <a:pt x="2372" y="1471"/>
                  </a:cubicBezTo>
                  <a:close/>
                  <a:moveTo>
                    <a:pt x="583" y="1474"/>
                  </a:moveTo>
                  <a:cubicBezTo>
                    <a:pt x="573" y="1474"/>
                    <a:pt x="562" y="1478"/>
                    <a:pt x="555" y="1487"/>
                  </a:cubicBezTo>
                  <a:cubicBezTo>
                    <a:pt x="541" y="1504"/>
                    <a:pt x="541" y="1529"/>
                    <a:pt x="558" y="1543"/>
                  </a:cubicBezTo>
                  <a:cubicBezTo>
                    <a:pt x="597" y="1582"/>
                    <a:pt x="636" y="1615"/>
                    <a:pt x="678" y="1651"/>
                  </a:cubicBezTo>
                  <a:cubicBezTo>
                    <a:pt x="684" y="1657"/>
                    <a:pt x="692" y="1663"/>
                    <a:pt x="700" y="1663"/>
                  </a:cubicBezTo>
                  <a:cubicBezTo>
                    <a:pt x="711" y="1663"/>
                    <a:pt x="723" y="1657"/>
                    <a:pt x="734" y="1643"/>
                  </a:cubicBezTo>
                  <a:cubicBezTo>
                    <a:pt x="748" y="1626"/>
                    <a:pt x="742" y="1601"/>
                    <a:pt x="725" y="1587"/>
                  </a:cubicBezTo>
                  <a:lnTo>
                    <a:pt x="611" y="1484"/>
                  </a:lnTo>
                  <a:cubicBezTo>
                    <a:pt x="603" y="1477"/>
                    <a:pt x="593" y="1474"/>
                    <a:pt x="583" y="1474"/>
                  </a:cubicBezTo>
                  <a:close/>
                  <a:moveTo>
                    <a:pt x="2681" y="1538"/>
                  </a:moveTo>
                  <a:cubicBezTo>
                    <a:pt x="2669" y="1538"/>
                    <a:pt x="2656" y="1544"/>
                    <a:pt x="2648" y="1554"/>
                  </a:cubicBezTo>
                  <a:cubicBezTo>
                    <a:pt x="2617" y="1596"/>
                    <a:pt x="2581" y="1629"/>
                    <a:pt x="2542" y="1665"/>
                  </a:cubicBezTo>
                  <a:cubicBezTo>
                    <a:pt x="2525" y="1679"/>
                    <a:pt x="2525" y="1704"/>
                    <a:pt x="2539" y="1721"/>
                  </a:cubicBezTo>
                  <a:cubicBezTo>
                    <a:pt x="2546" y="1730"/>
                    <a:pt x="2556" y="1734"/>
                    <a:pt x="2567" y="1734"/>
                  </a:cubicBezTo>
                  <a:cubicBezTo>
                    <a:pt x="2577" y="1734"/>
                    <a:pt x="2587" y="1731"/>
                    <a:pt x="2595" y="1724"/>
                  </a:cubicBezTo>
                  <a:lnTo>
                    <a:pt x="2620" y="1699"/>
                  </a:lnTo>
                  <a:cubicBezTo>
                    <a:pt x="2622" y="1699"/>
                    <a:pt x="2622" y="1699"/>
                    <a:pt x="2625" y="1704"/>
                  </a:cubicBezTo>
                  <a:cubicBezTo>
                    <a:pt x="2673" y="1724"/>
                    <a:pt x="2720" y="1741"/>
                    <a:pt x="2776" y="1763"/>
                  </a:cubicBezTo>
                  <a:cubicBezTo>
                    <a:pt x="2779" y="1766"/>
                    <a:pt x="2787" y="1766"/>
                    <a:pt x="2790" y="1766"/>
                  </a:cubicBezTo>
                  <a:cubicBezTo>
                    <a:pt x="2807" y="1766"/>
                    <a:pt x="2821" y="1755"/>
                    <a:pt x="2832" y="1735"/>
                  </a:cubicBezTo>
                  <a:cubicBezTo>
                    <a:pt x="2840" y="1718"/>
                    <a:pt x="2829" y="1693"/>
                    <a:pt x="2807" y="1685"/>
                  </a:cubicBezTo>
                  <a:cubicBezTo>
                    <a:pt x="2762" y="1668"/>
                    <a:pt x="2720" y="1654"/>
                    <a:pt x="2681" y="1637"/>
                  </a:cubicBezTo>
                  <a:cubicBezTo>
                    <a:pt x="2689" y="1626"/>
                    <a:pt x="2701" y="1615"/>
                    <a:pt x="2709" y="1601"/>
                  </a:cubicBezTo>
                  <a:cubicBezTo>
                    <a:pt x="2723" y="1584"/>
                    <a:pt x="2720" y="1559"/>
                    <a:pt x="2703" y="1545"/>
                  </a:cubicBezTo>
                  <a:cubicBezTo>
                    <a:pt x="2697" y="1540"/>
                    <a:pt x="2689" y="1538"/>
                    <a:pt x="2681" y="1538"/>
                  </a:cubicBezTo>
                  <a:close/>
                  <a:moveTo>
                    <a:pt x="4882" y="1597"/>
                  </a:moveTo>
                  <a:cubicBezTo>
                    <a:pt x="4872" y="1597"/>
                    <a:pt x="4862" y="1600"/>
                    <a:pt x="4854" y="1607"/>
                  </a:cubicBezTo>
                  <a:cubicBezTo>
                    <a:pt x="4815" y="1640"/>
                    <a:pt x="4779" y="1671"/>
                    <a:pt x="4737" y="1699"/>
                  </a:cubicBezTo>
                  <a:cubicBezTo>
                    <a:pt x="4718" y="1713"/>
                    <a:pt x="4712" y="1738"/>
                    <a:pt x="4726" y="1755"/>
                  </a:cubicBezTo>
                  <a:cubicBezTo>
                    <a:pt x="4732" y="1766"/>
                    <a:pt x="4743" y="1774"/>
                    <a:pt x="4757" y="1774"/>
                  </a:cubicBezTo>
                  <a:cubicBezTo>
                    <a:pt x="4765" y="1774"/>
                    <a:pt x="4773" y="1769"/>
                    <a:pt x="4779" y="1766"/>
                  </a:cubicBezTo>
                  <a:cubicBezTo>
                    <a:pt x="4824" y="1735"/>
                    <a:pt x="4868" y="1699"/>
                    <a:pt x="4907" y="1665"/>
                  </a:cubicBezTo>
                  <a:cubicBezTo>
                    <a:pt x="4924" y="1651"/>
                    <a:pt x="4924" y="1626"/>
                    <a:pt x="4910" y="1610"/>
                  </a:cubicBezTo>
                  <a:cubicBezTo>
                    <a:pt x="4903" y="1601"/>
                    <a:pt x="4892" y="1597"/>
                    <a:pt x="4882" y="1597"/>
                  </a:cubicBezTo>
                  <a:close/>
                  <a:moveTo>
                    <a:pt x="828" y="1676"/>
                  </a:moveTo>
                  <a:cubicBezTo>
                    <a:pt x="815" y="1676"/>
                    <a:pt x="801" y="1682"/>
                    <a:pt x="792" y="1693"/>
                  </a:cubicBezTo>
                  <a:cubicBezTo>
                    <a:pt x="781" y="1710"/>
                    <a:pt x="784" y="1735"/>
                    <a:pt x="803" y="1749"/>
                  </a:cubicBezTo>
                  <a:cubicBezTo>
                    <a:pt x="845" y="1777"/>
                    <a:pt x="893" y="1805"/>
                    <a:pt x="937" y="1833"/>
                  </a:cubicBezTo>
                  <a:cubicBezTo>
                    <a:pt x="946" y="1836"/>
                    <a:pt x="951" y="1838"/>
                    <a:pt x="960" y="1838"/>
                  </a:cubicBezTo>
                  <a:cubicBezTo>
                    <a:pt x="974" y="1838"/>
                    <a:pt x="985" y="1833"/>
                    <a:pt x="990" y="1816"/>
                  </a:cubicBezTo>
                  <a:cubicBezTo>
                    <a:pt x="1002" y="1796"/>
                    <a:pt x="999" y="1774"/>
                    <a:pt x="976" y="1763"/>
                  </a:cubicBezTo>
                  <a:cubicBezTo>
                    <a:pt x="932" y="1738"/>
                    <a:pt x="890" y="1710"/>
                    <a:pt x="848" y="1682"/>
                  </a:cubicBezTo>
                  <a:cubicBezTo>
                    <a:pt x="842" y="1678"/>
                    <a:pt x="835" y="1676"/>
                    <a:pt x="828" y="1676"/>
                  </a:cubicBezTo>
                  <a:close/>
                  <a:moveTo>
                    <a:pt x="2944" y="1735"/>
                  </a:moveTo>
                  <a:cubicBezTo>
                    <a:pt x="2925" y="1735"/>
                    <a:pt x="2909" y="1743"/>
                    <a:pt x="2901" y="1763"/>
                  </a:cubicBezTo>
                  <a:cubicBezTo>
                    <a:pt x="2899" y="1783"/>
                    <a:pt x="2910" y="1805"/>
                    <a:pt x="2929" y="1810"/>
                  </a:cubicBezTo>
                  <a:cubicBezTo>
                    <a:pt x="2980" y="1824"/>
                    <a:pt x="3030" y="1838"/>
                    <a:pt x="3083" y="1852"/>
                  </a:cubicBezTo>
                  <a:cubicBezTo>
                    <a:pt x="3086" y="1858"/>
                    <a:pt x="3091" y="1858"/>
                    <a:pt x="3094" y="1858"/>
                  </a:cubicBezTo>
                  <a:cubicBezTo>
                    <a:pt x="3108" y="1858"/>
                    <a:pt x="3125" y="1847"/>
                    <a:pt x="3127" y="1824"/>
                  </a:cubicBezTo>
                  <a:cubicBezTo>
                    <a:pt x="3136" y="1805"/>
                    <a:pt x="3122" y="1783"/>
                    <a:pt x="3099" y="1777"/>
                  </a:cubicBezTo>
                  <a:cubicBezTo>
                    <a:pt x="3049" y="1763"/>
                    <a:pt x="2996" y="1749"/>
                    <a:pt x="2952" y="1735"/>
                  </a:cubicBezTo>
                  <a:cubicBezTo>
                    <a:pt x="2949" y="1735"/>
                    <a:pt x="2946" y="1735"/>
                    <a:pt x="2944" y="1735"/>
                  </a:cubicBezTo>
                  <a:close/>
                  <a:moveTo>
                    <a:pt x="2446" y="1755"/>
                  </a:moveTo>
                  <a:cubicBezTo>
                    <a:pt x="2438" y="1755"/>
                    <a:pt x="2431" y="1758"/>
                    <a:pt x="2424" y="1763"/>
                  </a:cubicBezTo>
                  <a:cubicBezTo>
                    <a:pt x="2383" y="1791"/>
                    <a:pt x="2341" y="1816"/>
                    <a:pt x="2296" y="1838"/>
                  </a:cubicBezTo>
                  <a:cubicBezTo>
                    <a:pt x="2274" y="1849"/>
                    <a:pt x="2268" y="1872"/>
                    <a:pt x="2277" y="1891"/>
                  </a:cubicBezTo>
                  <a:cubicBezTo>
                    <a:pt x="2285" y="1905"/>
                    <a:pt x="2299" y="1914"/>
                    <a:pt x="2313" y="1914"/>
                  </a:cubicBezTo>
                  <a:cubicBezTo>
                    <a:pt x="2318" y="1914"/>
                    <a:pt x="2327" y="1914"/>
                    <a:pt x="2330" y="1908"/>
                  </a:cubicBezTo>
                  <a:cubicBezTo>
                    <a:pt x="2380" y="1886"/>
                    <a:pt x="2424" y="1861"/>
                    <a:pt x="2469" y="1830"/>
                  </a:cubicBezTo>
                  <a:cubicBezTo>
                    <a:pt x="2486" y="1816"/>
                    <a:pt x="2494" y="1791"/>
                    <a:pt x="2480" y="1774"/>
                  </a:cubicBezTo>
                  <a:cubicBezTo>
                    <a:pt x="2471" y="1762"/>
                    <a:pt x="2458" y="1755"/>
                    <a:pt x="2446" y="1755"/>
                  </a:cubicBezTo>
                  <a:close/>
                  <a:moveTo>
                    <a:pt x="4623" y="1772"/>
                  </a:moveTo>
                  <a:cubicBezTo>
                    <a:pt x="4617" y="1772"/>
                    <a:pt x="4610" y="1774"/>
                    <a:pt x="4603" y="1777"/>
                  </a:cubicBezTo>
                  <a:cubicBezTo>
                    <a:pt x="4559" y="1796"/>
                    <a:pt x="4511" y="1819"/>
                    <a:pt x="4464" y="1836"/>
                  </a:cubicBezTo>
                  <a:cubicBezTo>
                    <a:pt x="4444" y="1844"/>
                    <a:pt x="4433" y="1863"/>
                    <a:pt x="4439" y="1886"/>
                  </a:cubicBezTo>
                  <a:cubicBezTo>
                    <a:pt x="4447" y="1903"/>
                    <a:pt x="4461" y="1914"/>
                    <a:pt x="4478" y="1914"/>
                  </a:cubicBezTo>
                  <a:cubicBezTo>
                    <a:pt x="4486" y="1914"/>
                    <a:pt x="4489" y="1914"/>
                    <a:pt x="4492" y="1908"/>
                  </a:cubicBezTo>
                  <a:cubicBezTo>
                    <a:pt x="4542" y="1891"/>
                    <a:pt x="4589" y="1869"/>
                    <a:pt x="4639" y="1847"/>
                  </a:cubicBezTo>
                  <a:cubicBezTo>
                    <a:pt x="4659" y="1836"/>
                    <a:pt x="4667" y="1816"/>
                    <a:pt x="4656" y="1794"/>
                  </a:cubicBezTo>
                  <a:cubicBezTo>
                    <a:pt x="4648" y="1780"/>
                    <a:pt x="4637" y="1772"/>
                    <a:pt x="4623" y="1772"/>
                  </a:cubicBezTo>
                  <a:close/>
                  <a:moveTo>
                    <a:pt x="3242" y="1815"/>
                  </a:moveTo>
                  <a:cubicBezTo>
                    <a:pt x="3227" y="1815"/>
                    <a:pt x="3210" y="1828"/>
                    <a:pt x="3206" y="1847"/>
                  </a:cubicBezTo>
                  <a:cubicBezTo>
                    <a:pt x="3203" y="1863"/>
                    <a:pt x="3217" y="1886"/>
                    <a:pt x="3236" y="1891"/>
                  </a:cubicBezTo>
                  <a:cubicBezTo>
                    <a:pt x="3286" y="1905"/>
                    <a:pt x="3337" y="1916"/>
                    <a:pt x="3390" y="1928"/>
                  </a:cubicBezTo>
                  <a:lnTo>
                    <a:pt x="3398" y="1928"/>
                  </a:lnTo>
                  <a:cubicBezTo>
                    <a:pt x="3415" y="1928"/>
                    <a:pt x="3431" y="1914"/>
                    <a:pt x="3434" y="1894"/>
                  </a:cubicBezTo>
                  <a:cubicBezTo>
                    <a:pt x="3440" y="1875"/>
                    <a:pt x="3426" y="1852"/>
                    <a:pt x="3404" y="1849"/>
                  </a:cubicBezTo>
                  <a:cubicBezTo>
                    <a:pt x="3351" y="1836"/>
                    <a:pt x="3300" y="1824"/>
                    <a:pt x="3250" y="1816"/>
                  </a:cubicBezTo>
                  <a:cubicBezTo>
                    <a:pt x="3248" y="1815"/>
                    <a:pt x="3245" y="1815"/>
                    <a:pt x="3242" y="1815"/>
                  </a:cubicBezTo>
                  <a:close/>
                  <a:moveTo>
                    <a:pt x="1096" y="1830"/>
                  </a:moveTo>
                  <a:cubicBezTo>
                    <a:pt x="1081" y="1830"/>
                    <a:pt x="1068" y="1838"/>
                    <a:pt x="1060" y="1852"/>
                  </a:cubicBezTo>
                  <a:cubicBezTo>
                    <a:pt x="1055" y="1875"/>
                    <a:pt x="1060" y="1894"/>
                    <a:pt x="1082" y="1905"/>
                  </a:cubicBezTo>
                  <a:cubicBezTo>
                    <a:pt x="1130" y="1930"/>
                    <a:pt x="1183" y="1947"/>
                    <a:pt x="1230" y="1964"/>
                  </a:cubicBezTo>
                  <a:cubicBezTo>
                    <a:pt x="1236" y="1969"/>
                    <a:pt x="1241" y="1969"/>
                    <a:pt x="1244" y="1969"/>
                  </a:cubicBezTo>
                  <a:cubicBezTo>
                    <a:pt x="1258" y="1969"/>
                    <a:pt x="1278" y="1958"/>
                    <a:pt x="1281" y="1936"/>
                  </a:cubicBezTo>
                  <a:cubicBezTo>
                    <a:pt x="1286" y="1916"/>
                    <a:pt x="1278" y="1894"/>
                    <a:pt x="1255" y="1889"/>
                  </a:cubicBezTo>
                  <a:cubicBezTo>
                    <a:pt x="1208" y="1872"/>
                    <a:pt x="1158" y="1852"/>
                    <a:pt x="1113" y="1833"/>
                  </a:cubicBezTo>
                  <a:cubicBezTo>
                    <a:pt x="1107" y="1831"/>
                    <a:pt x="1102" y="1830"/>
                    <a:pt x="1096" y="1830"/>
                  </a:cubicBezTo>
                  <a:close/>
                  <a:moveTo>
                    <a:pt x="3546" y="1877"/>
                  </a:moveTo>
                  <a:cubicBezTo>
                    <a:pt x="3526" y="1877"/>
                    <a:pt x="3509" y="1890"/>
                    <a:pt x="3504" y="1908"/>
                  </a:cubicBezTo>
                  <a:cubicBezTo>
                    <a:pt x="3501" y="1930"/>
                    <a:pt x="3515" y="1950"/>
                    <a:pt x="3537" y="1956"/>
                  </a:cubicBezTo>
                  <a:lnTo>
                    <a:pt x="3568" y="1961"/>
                  </a:lnTo>
                  <a:cubicBezTo>
                    <a:pt x="3613" y="1969"/>
                    <a:pt x="3655" y="1975"/>
                    <a:pt x="3697" y="1983"/>
                  </a:cubicBezTo>
                  <a:lnTo>
                    <a:pt x="3705" y="1983"/>
                  </a:lnTo>
                  <a:cubicBezTo>
                    <a:pt x="3724" y="1983"/>
                    <a:pt x="3741" y="1969"/>
                    <a:pt x="3736" y="1950"/>
                  </a:cubicBezTo>
                  <a:cubicBezTo>
                    <a:pt x="3738" y="1930"/>
                    <a:pt x="3722" y="1908"/>
                    <a:pt x="3699" y="1905"/>
                  </a:cubicBezTo>
                  <a:cubicBezTo>
                    <a:pt x="3663" y="1900"/>
                    <a:pt x="3621" y="1891"/>
                    <a:pt x="3579" y="1886"/>
                  </a:cubicBezTo>
                  <a:lnTo>
                    <a:pt x="3551" y="1877"/>
                  </a:lnTo>
                  <a:cubicBezTo>
                    <a:pt x="3550" y="1877"/>
                    <a:pt x="3548" y="1877"/>
                    <a:pt x="3546" y="1877"/>
                  </a:cubicBezTo>
                  <a:close/>
                  <a:moveTo>
                    <a:pt x="4331" y="1875"/>
                  </a:moveTo>
                  <a:cubicBezTo>
                    <a:pt x="4328" y="1875"/>
                    <a:pt x="4325" y="1876"/>
                    <a:pt x="4321" y="1877"/>
                  </a:cubicBezTo>
                  <a:cubicBezTo>
                    <a:pt x="4271" y="1889"/>
                    <a:pt x="4224" y="1900"/>
                    <a:pt x="4171" y="1905"/>
                  </a:cubicBezTo>
                  <a:cubicBezTo>
                    <a:pt x="4151" y="1908"/>
                    <a:pt x="4132" y="1930"/>
                    <a:pt x="4137" y="1950"/>
                  </a:cubicBezTo>
                  <a:cubicBezTo>
                    <a:pt x="4140" y="1972"/>
                    <a:pt x="4154" y="1986"/>
                    <a:pt x="4174" y="1986"/>
                  </a:cubicBezTo>
                  <a:cubicBezTo>
                    <a:pt x="4179" y="1986"/>
                    <a:pt x="4179" y="1986"/>
                    <a:pt x="4182" y="1983"/>
                  </a:cubicBezTo>
                  <a:cubicBezTo>
                    <a:pt x="4235" y="1975"/>
                    <a:pt x="4285" y="1969"/>
                    <a:pt x="4338" y="1956"/>
                  </a:cubicBezTo>
                  <a:cubicBezTo>
                    <a:pt x="4355" y="1950"/>
                    <a:pt x="4374" y="1930"/>
                    <a:pt x="4366" y="1908"/>
                  </a:cubicBezTo>
                  <a:cubicBezTo>
                    <a:pt x="4364" y="1892"/>
                    <a:pt x="4348" y="1875"/>
                    <a:pt x="4331" y="1875"/>
                  </a:cubicBezTo>
                  <a:close/>
                  <a:moveTo>
                    <a:pt x="3860" y="1916"/>
                  </a:moveTo>
                  <a:cubicBezTo>
                    <a:pt x="3842" y="1916"/>
                    <a:pt x="3825" y="1935"/>
                    <a:pt x="3822" y="1956"/>
                  </a:cubicBezTo>
                  <a:cubicBezTo>
                    <a:pt x="3822" y="1975"/>
                    <a:pt x="3839" y="1992"/>
                    <a:pt x="3861" y="1997"/>
                  </a:cubicBezTo>
                  <a:cubicBezTo>
                    <a:pt x="3895" y="1997"/>
                    <a:pt x="3931" y="2000"/>
                    <a:pt x="3964" y="2000"/>
                  </a:cubicBezTo>
                  <a:cubicBezTo>
                    <a:pt x="3977" y="2000"/>
                    <a:pt x="3989" y="1999"/>
                    <a:pt x="4001" y="1999"/>
                  </a:cubicBezTo>
                  <a:cubicBezTo>
                    <a:pt x="4007" y="1999"/>
                    <a:pt x="4014" y="1999"/>
                    <a:pt x="4020" y="2000"/>
                  </a:cubicBezTo>
                  <a:cubicBezTo>
                    <a:pt x="4042" y="1997"/>
                    <a:pt x="4059" y="1978"/>
                    <a:pt x="4059" y="1958"/>
                  </a:cubicBezTo>
                  <a:cubicBezTo>
                    <a:pt x="4056" y="1936"/>
                    <a:pt x="4042" y="1922"/>
                    <a:pt x="4017" y="1919"/>
                  </a:cubicBezTo>
                  <a:cubicBezTo>
                    <a:pt x="3970" y="1919"/>
                    <a:pt x="3917" y="1919"/>
                    <a:pt x="3864" y="1916"/>
                  </a:cubicBezTo>
                  <a:cubicBezTo>
                    <a:pt x="3863" y="1916"/>
                    <a:pt x="3861" y="1916"/>
                    <a:pt x="3860" y="1916"/>
                  </a:cubicBezTo>
                  <a:close/>
                  <a:moveTo>
                    <a:pt x="2173" y="1897"/>
                  </a:moveTo>
                  <a:cubicBezTo>
                    <a:pt x="2168" y="1897"/>
                    <a:pt x="2164" y="1898"/>
                    <a:pt x="2159" y="1900"/>
                  </a:cubicBezTo>
                  <a:cubicBezTo>
                    <a:pt x="2112" y="1916"/>
                    <a:pt x="2062" y="1930"/>
                    <a:pt x="2011" y="1939"/>
                  </a:cubicBezTo>
                  <a:cubicBezTo>
                    <a:pt x="1992" y="1944"/>
                    <a:pt x="1975" y="1964"/>
                    <a:pt x="1981" y="1986"/>
                  </a:cubicBezTo>
                  <a:cubicBezTo>
                    <a:pt x="1984" y="2003"/>
                    <a:pt x="2003" y="2017"/>
                    <a:pt x="2020" y="2017"/>
                  </a:cubicBezTo>
                  <a:cubicBezTo>
                    <a:pt x="2020" y="2017"/>
                    <a:pt x="2023" y="2017"/>
                    <a:pt x="2025" y="2014"/>
                  </a:cubicBezTo>
                  <a:cubicBezTo>
                    <a:pt x="2078" y="2003"/>
                    <a:pt x="2134" y="1989"/>
                    <a:pt x="2182" y="1972"/>
                  </a:cubicBezTo>
                  <a:cubicBezTo>
                    <a:pt x="2204" y="1964"/>
                    <a:pt x="2215" y="1944"/>
                    <a:pt x="2207" y="1922"/>
                  </a:cubicBezTo>
                  <a:cubicBezTo>
                    <a:pt x="2202" y="1907"/>
                    <a:pt x="2188" y="1897"/>
                    <a:pt x="2173" y="1897"/>
                  </a:cubicBezTo>
                  <a:close/>
                  <a:moveTo>
                    <a:pt x="1389" y="1929"/>
                  </a:moveTo>
                  <a:cubicBezTo>
                    <a:pt x="1373" y="1929"/>
                    <a:pt x="1360" y="1942"/>
                    <a:pt x="1353" y="1961"/>
                  </a:cubicBezTo>
                  <a:cubicBezTo>
                    <a:pt x="1350" y="1983"/>
                    <a:pt x="1364" y="2000"/>
                    <a:pt x="1384" y="2006"/>
                  </a:cubicBezTo>
                  <a:cubicBezTo>
                    <a:pt x="1434" y="2020"/>
                    <a:pt x="1490" y="2028"/>
                    <a:pt x="1543" y="2034"/>
                  </a:cubicBezTo>
                  <a:lnTo>
                    <a:pt x="1548" y="2034"/>
                  </a:lnTo>
                  <a:cubicBezTo>
                    <a:pt x="1571" y="2034"/>
                    <a:pt x="1587" y="2020"/>
                    <a:pt x="1585" y="1995"/>
                  </a:cubicBezTo>
                  <a:cubicBezTo>
                    <a:pt x="1587" y="1975"/>
                    <a:pt x="1571" y="1958"/>
                    <a:pt x="1548" y="1953"/>
                  </a:cubicBezTo>
                  <a:cubicBezTo>
                    <a:pt x="1501" y="1950"/>
                    <a:pt x="1448" y="1939"/>
                    <a:pt x="1398" y="1930"/>
                  </a:cubicBezTo>
                  <a:cubicBezTo>
                    <a:pt x="1395" y="1930"/>
                    <a:pt x="1392" y="1929"/>
                    <a:pt x="1389" y="1929"/>
                  </a:cubicBezTo>
                  <a:close/>
                  <a:moveTo>
                    <a:pt x="1863" y="1961"/>
                  </a:moveTo>
                  <a:cubicBezTo>
                    <a:pt x="1861" y="1961"/>
                    <a:pt x="1860" y="1961"/>
                    <a:pt x="1858" y="1961"/>
                  </a:cubicBezTo>
                  <a:cubicBezTo>
                    <a:pt x="1816" y="1964"/>
                    <a:pt x="1772" y="1969"/>
                    <a:pt x="1730" y="1969"/>
                  </a:cubicBezTo>
                  <a:lnTo>
                    <a:pt x="1705" y="1969"/>
                  </a:lnTo>
                  <a:cubicBezTo>
                    <a:pt x="1703" y="1969"/>
                    <a:pt x="1700" y="1969"/>
                    <a:pt x="1698" y="1969"/>
                  </a:cubicBezTo>
                  <a:cubicBezTo>
                    <a:pt x="1682" y="1969"/>
                    <a:pt x="1668" y="1988"/>
                    <a:pt x="1668" y="2006"/>
                  </a:cubicBezTo>
                  <a:cubicBezTo>
                    <a:pt x="1668" y="2028"/>
                    <a:pt x="1685" y="2045"/>
                    <a:pt x="1705" y="2045"/>
                  </a:cubicBezTo>
                  <a:lnTo>
                    <a:pt x="1730" y="2045"/>
                  </a:lnTo>
                  <a:cubicBezTo>
                    <a:pt x="1774" y="2045"/>
                    <a:pt x="1822" y="2042"/>
                    <a:pt x="1866" y="2039"/>
                  </a:cubicBezTo>
                  <a:cubicBezTo>
                    <a:pt x="1886" y="2039"/>
                    <a:pt x="1905" y="2017"/>
                    <a:pt x="1900" y="1997"/>
                  </a:cubicBezTo>
                  <a:cubicBezTo>
                    <a:pt x="1900" y="1977"/>
                    <a:pt x="1883" y="1961"/>
                    <a:pt x="1863" y="19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16"/>
            <p:cNvSpPr/>
            <p:nvPr/>
          </p:nvSpPr>
          <p:spPr>
            <a:xfrm>
              <a:off x="6895855" y="4049399"/>
              <a:ext cx="157053" cy="70669"/>
            </a:xfrm>
            <a:custGeom>
              <a:avLst/>
              <a:gdLst/>
              <a:ahLst/>
              <a:cxnLst/>
              <a:rect l="l" t="t" r="r" b="b"/>
              <a:pathLst>
                <a:path w="5107" h="2298" extrusionOk="0">
                  <a:moveTo>
                    <a:pt x="3581" y="1"/>
                  </a:moveTo>
                  <a:cubicBezTo>
                    <a:pt x="3571" y="1"/>
                    <a:pt x="3560" y="1"/>
                    <a:pt x="3549" y="2"/>
                  </a:cubicBezTo>
                  <a:lnTo>
                    <a:pt x="3547" y="41"/>
                  </a:lnTo>
                  <a:lnTo>
                    <a:pt x="3547" y="2"/>
                  </a:lnTo>
                  <a:cubicBezTo>
                    <a:pt x="3524" y="2"/>
                    <a:pt x="3510" y="18"/>
                    <a:pt x="3510" y="41"/>
                  </a:cubicBezTo>
                  <a:cubicBezTo>
                    <a:pt x="3510" y="60"/>
                    <a:pt x="3535" y="77"/>
                    <a:pt x="3555" y="77"/>
                  </a:cubicBezTo>
                  <a:cubicBezTo>
                    <a:pt x="3602" y="77"/>
                    <a:pt x="3655" y="83"/>
                    <a:pt x="3700" y="85"/>
                  </a:cubicBezTo>
                  <a:lnTo>
                    <a:pt x="3703" y="85"/>
                  </a:lnTo>
                  <a:cubicBezTo>
                    <a:pt x="3725" y="85"/>
                    <a:pt x="3742" y="66"/>
                    <a:pt x="3742" y="49"/>
                  </a:cubicBezTo>
                  <a:cubicBezTo>
                    <a:pt x="3745" y="30"/>
                    <a:pt x="3728" y="13"/>
                    <a:pt x="3706" y="7"/>
                  </a:cubicBezTo>
                  <a:cubicBezTo>
                    <a:pt x="3667" y="5"/>
                    <a:pt x="3625" y="1"/>
                    <a:pt x="3581" y="1"/>
                  </a:cubicBezTo>
                  <a:close/>
                  <a:moveTo>
                    <a:pt x="3395" y="7"/>
                  </a:moveTo>
                  <a:cubicBezTo>
                    <a:pt x="3393" y="7"/>
                    <a:pt x="3392" y="7"/>
                    <a:pt x="3390" y="7"/>
                  </a:cubicBezTo>
                  <a:cubicBezTo>
                    <a:pt x="3335" y="13"/>
                    <a:pt x="3282" y="21"/>
                    <a:pt x="3229" y="32"/>
                  </a:cubicBezTo>
                  <a:cubicBezTo>
                    <a:pt x="3209" y="35"/>
                    <a:pt x="3190" y="57"/>
                    <a:pt x="3198" y="77"/>
                  </a:cubicBezTo>
                  <a:cubicBezTo>
                    <a:pt x="3201" y="97"/>
                    <a:pt x="3217" y="111"/>
                    <a:pt x="3237" y="111"/>
                  </a:cubicBezTo>
                  <a:lnTo>
                    <a:pt x="3245" y="108"/>
                  </a:lnTo>
                  <a:cubicBezTo>
                    <a:pt x="3293" y="99"/>
                    <a:pt x="3343" y="91"/>
                    <a:pt x="3396" y="85"/>
                  </a:cubicBezTo>
                  <a:cubicBezTo>
                    <a:pt x="3418" y="85"/>
                    <a:pt x="3435" y="63"/>
                    <a:pt x="3432" y="44"/>
                  </a:cubicBezTo>
                  <a:cubicBezTo>
                    <a:pt x="3432" y="23"/>
                    <a:pt x="3413" y="7"/>
                    <a:pt x="3395" y="7"/>
                  </a:cubicBezTo>
                  <a:close/>
                  <a:moveTo>
                    <a:pt x="3859" y="21"/>
                  </a:moveTo>
                  <a:cubicBezTo>
                    <a:pt x="3839" y="21"/>
                    <a:pt x="3822" y="34"/>
                    <a:pt x="3817" y="52"/>
                  </a:cubicBezTo>
                  <a:cubicBezTo>
                    <a:pt x="3814" y="74"/>
                    <a:pt x="3828" y="97"/>
                    <a:pt x="3851" y="99"/>
                  </a:cubicBezTo>
                  <a:cubicBezTo>
                    <a:pt x="3901" y="105"/>
                    <a:pt x="3951" y="116"/>
                    <a:pt x="3999" y="130"/>
                  </a:cubicBezTo>
                  <a:cubicBezTo>
                    <a:pt x="4004" y="133"/>
                    <a:pt x="4007" y="133"/>
                    <a:pt x="4010" y="133"/>
                  </a:cubicBezTo>
                  <a:cubicBezTo>
                    <a:pt x="4026" y="133"/>
                    <a:pt x="4046" y="124"/>
                    <a:pt x="4049" y="105"/>
                  </a:cubicBezTo>
                  <a:cubicBezTo>
                    <a:pt x="4054" y="85"/>
                    <a:pt x="4040" y="63"/>
                    <a:pt x="4021" y="57"/>
                  </a:cubicBezTo>
                  <a:cubicBezTo>
                    <a:pt x="3971" y="44"/>
                    <a:pt x="3915" y="32"/>
                    <a:pt x="3865" y="21"/>
                  </a:cubicBezTo>
                  <a:cubicBezTo>
                    <a:pt x="3863" y="21"/>
                    <a:pt x="3861" y="21"/>
                    <a:pt x="3859" y="21"/>
                  </a:cubicBezTo>
                  <a:close/>
                  <a:moveTo>
                    <a:pt x="3086" y="80"/>
                  </a:moveTo>
                  <a:cubicBezTo>
                    <a:pt x="3081" y="80"/>
                    <a:pt x="3077" y="81"/>
                    <a:pt x="3072" y="83"/>
                  </a:cubicBezTo>
                  <a:cubicBezTo>
                    <a:pt x="3022" y="99"/>
                    <a:pt x="2972" y="124"/>
                    <a:pt x="2925" y="147"/>
                  </a:cubicBezTo>
                  <a:cubicBezTo>
                    <a:pt x="2905" y="158"/>
                    <a:pt x="2897" y="180"/>
                    <a:pt x="2908" y="200"/>
                  </a:cubicBezTo>
                  <a:cubicBezTo>
                    <a:pt x="2916" y="214"/>
                    <a:pt x="2930" y="222"/>
                    <a:pt x="2944" y="222"/>
                  </a:cubicBezTo>
                  <a:cubicBezTo>
                    <a:pt x="2950" y="222"/>
                    <a:pt x="2952" y="217"/>
                    <a:pt x="2961" y="217"/>
                  </a:cubicBezTo>
                  <a:cubicBezTo>
                    <a:pt x="3003" y="191"/>
                    <a:pt x="3047" y="172"/>
                    <a:pt x="3097" y="155"/>
                  </a:cubicBezTo>
                  <a:cubicBezTo>
                    <a:pt x="3117" y="147"/>
                    <a:pt x="3128" y="127"/>
                    <a:pt x="3120" y="105"/>
                  </a:cubicBezTo>
                  <a:cubicBezTo>
                    <a:pt x="3115" y="90"/>
                    <a:pt x="3101" y="80"/>
                    <a:pt x="3086" y="80"/>
                  </a:cubicBezTo>
                  <a:close/>
                  <a:moveTo>
                    <a:pt x="4160" y="106"/>
                  </a:moveTo>
                  <a:cubicBezTo>
                    <a:pt x="4145" y="106"/>
                    <a:pt x="4132" y="116"/>
                    <a:pt x="4124" y="130"/>
                  </a:cubicBezTo>
                  <a:cubicBezTo>
                    <a:pt x="4116" y="152"/>
                    <a:pt x="4124" y="175"/>
                    <a:pt x="4146" y="183"/>
                  </a:cubicBezTo>
                  <a:cubicBezTo>
                    <a:pt x="4194" y="200"/>
                    <a:pt x="4241" y="222"/>
                    <a:pt x="4286" y="244"/>
                  </a:cubicBezTo>
                  <a:cubicBezTo>
                    <a:pt x="4289" y="250"/>
                    <a:pt x="4297" y="253"/>
                    <a:pt x="4303" y="253"/>
                  </a:cubicBezTo>
                  <a:cubicBezTo>
                    <a:pt x="4317" y="253"/>
                    <a:pt x="4331" y="242"/>
                    <a:pt x="4342" y="228"/>
                  </a:cubicBezTo>
                  <a:cubicBezTo>
                    <a:pt x="4353" y="211"/>
                    <a:pt x="4345" y="186"/>
                    <a:pt x="4322" y="175"/>
                  </a:cubicBezTo>
                  <a:cubicBezTo>
                    <a:pt x="4278" y="152"/>
                    <a:pt x="4225" y="130"/>
                    <a:pt x="4177" y="111"/>
                  </a:cubicBezTo>
                  <a:cubicBezTo>
                    <a:pt x="4171" y="107"/>
                    <a:pt x="4165" y="106"/>
                    <a:pt x="4160" y="106"/>
                  </a:cubicBezTo>
                  <a:close/>
                  <a:moveTo>
                    <a:pt x="2810" y="227"/>
                  </a:moveTo>
                  <a:cubicBezTo>
                    <a:pt x="2801" y="227"/>
                    <a:pt x="2792" y="230"/>
                    <a:pt x="2785" y="236"/>
                  </a:cubicBezTo>
                  <a:cubicBezTo>
                    <a:pt x="2743" y="270"/>
                    <a:pt x="2701" y="306"/>
                    <a:pt x="2668" y="345"/>
                  </a:cubicBezTo>
                  <a:cubicBezTo>
                    <a:pt x="2654" y="364"/>
                    <a:pt x="2654" y="387"/>
                    <a:pt x="2671" y="401"/>
                  </a:cubicBezTo>
                  <a:cubicBezTo>
                    <a:pt x="2682" y="409"/>
                    <a:pt x="2687" y="412"/>
                    <a:pt x="2699" y="412"/>
                  </a:cubicBezTo>
                  <a:cubicBezTo>
                    <a:pt x="2710" y="412"/>
                    <a:pt x="2721" y="409"/>
                    <a:pt x="2726" y="401"/>
                  </a:cubicBezTo>
                  <a:cubicBezTo>
                    <a:pt x="2757" y="364"/>
                    <a:pt x="2796" y="328"/>
                    <a:pt x="2835" y="297"/>
                  </a:cubicBezTo>
                  <a:cubicBezTo>
                    <a:pt x="2852" y="283"/>
                    <a:pt x="2855" y="258"/>
                    <a:pt x="2841" y="242"/>
                  </a:cubicBezTo>
                  <a:cubicBezTo>
                    <a:pt x="2833" y="232"/>
                    <a:pt x="2821" y="227"/>
                    <a:pt x="2810" y="227"/>
                  </a:cubicBezTo>
                  <a:close/>
                  <a:moveTo>
                    <a:pt x="4436" y="254"/>
                  </a:moveTo>
                  <a:cubicBezTo>
                    <a:pt x="4423" y="254"/>
                    <a:pt x="4409" y="259"/>
                    <a:pt x="4400" y="270"/>
                  </a:cubicBezTo>
                  <a:cubicBezTo>
                    <a:pt x="4389" y="286"/>
                    <a:pt x="4395" y="311"/>
                    <a:pt x="4411" y="325"/>
                  </a:cubicBezTo>
                  <a:cubicBezTo>
                    <a:pt x="4453" y="353"/>
                    <a:pt x="4492" y="384"/>
                    <a:pt x="4529" y="420"/>
                  </a:cubicBezTo>
                  <a:cubicBezTo>
                    <a:pt x="4537" y="426"/>
                    <a:pt x="4548" y="431"/>
                    <a:pt x="4557" y="431"/>
                  </a:cubicBezTo>
                  <a:cubicBezTo>
                    <a:pt x="4568" y="431"/>
                    <a:pt x="4579" y="426"/>
                    <a:pt x="4584" y="415"/>
                  </a:cubicBezTo>
                  <a:cubicBezTo>
                    <a:pt x="4598" y="398"/>
                    <a:pt x="4598" y="376"/>
                    <a:pt x="4582" y="362"/>
                  </a:cubicBezTo>
                  <a:cubicBezTo>
                    <a:pt x="4540" y="323"/>
                    <a:pt x="4501" y="292"/>
                    <a:pt x="4456" y="258"/>
                  </a:cubicBezTo>
                  <a:cubicBezTo>
                    <a:pt x="4450" y="255"/>
                    <a:pt x="4443" y="254"/>
                    <a:pt x="4436" y="254"/>
                  </a:cubicBezTo>
                  <a:close/>
                  <a:moveTo>
                    <a:pt x="4673" y="463"/>
                  </a:moveTo>
                  <a:cubicBezTo>
                    <a:pt x="4664" y="463"/>
                    <a:pt x="4654" y="467"/>
                    <a:pt x="4646" y="473"/>
                  </a:cubicBezTo>
                  <a:cubicBezTo>
                    <a:pt x="4626" y="487"/>
                    <a:pt x="4626" y="509"/>
                    <a:pt x="4640" y="529"/>
                  </a:cubicBezTo>
                  <a:cubicBezTo>
                    <a:pt x="4674" y="565"/>
                    <a:pt x="4704" y="604"/>
                    <a:pt x="4735" y="646"/>
                  </a:cubicBezTo>
                  <a:cubicBezTo>
                    <a:pt x="4743" y="657"/>
                    <a:pt x="4752" y="663"/>
                    <a:pt x="4766" y="663"/>
                  </a:cubicBezTo>
                  <a:cubicBezTo>
                    <a:pt x="4774" y="663"/>
                    <a:pt x="4780" y="663"/>
                    <a:pt x="4791" y="657"/>
                  </a:cubicBezTo>
                  <a:cubicBezTo>
                    <a:pt x="4813" y="643"/>
                    <a:pt x="4816" y="618"/>
                    <a:pt x="4802" y="602"/>
                  </a:cubicBezTo>
                  <a:cubicBezTo>
                    <a:pt x="4771" y="557"/>
                    <a:pt x="4735" y="515"/>
                    <a:pt x="4702" y="476"/>
                  </a:cubicBezTo>
                  <a:cubicBezTo>
                    <a:pt x="4694" y="467"/>
                    <a:pt x="4684" y="463"/>
                    <a:pt x="4673" y="463"/>
                  </a:cubicBezTo>
                  <a:close/>
                  <a:moveTo>
                    <a:pt x="2604" y="457"/>
                  </a:moveTo>
                  <a:cubicBezTo>
                    <a:pt x="2591" y="457"/>
                    <a:pt x="2578" y="464"/>
                    <a:pt x="2570" y="476"/>
                  </a:cubicBezTo>
                  <a:cubicBezTo>
                    <a:pt x="2542" y="521"/>
                    <a:pt x="2517" y="574"/>
                    <a:pt x="2498" y="621"/>
                  </a:cubicBezTo>
                  <a:cubicBezTo>
                    <a:pt x="2487" y="643"/>
                    <a:pt x="2498" y="663"/>
                    <a:pt x="2517" y="674"/>
                  </a:cubicBezTo>
                  <a:cubicBezTo>
                    <a:pt x="2520" y="674"/>
                    <a:pt x="2526" y="677"/>
                    <a:pt x="2531" y="677"/>
                  </a:cubicBezTo>
                  <a:cubicBezTo>
                    <a:pt x="2548" y="677"/>
                    <a:pt x="2562" y="668"/>
                    <a:pt x="2567" y="646"/>
                  </a:cubicBezTo>
                  <a:cubicBezTo>
                    <a:pt x="2587" y="602"/>
                    <a:pt x="2609" y="554"/>
                    <a:pt x="2637" y="515"/>
                  </a:cubicBezTo>
                  <a:cubicBezTo>
                    <a:pt x="2646" y="495"/>
                    <a:pt x="2640" y="473"/>
                    <a:pt x="2623" y="462"/>
                  </a:cubicBezTo>
                  <a:cubicBezTo>
                    <a:pt x="2617" y="459"/>
                    <a:pt x="2611" y="457"/>
                    <a:pt x="2604" y="457"/>
                  </a:cubicBezTo>
                  <a:close/>
                  <a:moveTo>
                    <a:pt x="1535" y="669"/>
                  </a:moveTo>
                  <a:cubicBezTo>
                    <a:pt x="1505" y="669"/>
                    <a:pt x="1475" y="671"/>
                    <a:pt x="1446" y="674"/>
                  </a:cubicBezTo>
                  <a:cubicBezTo>
                    <a:pt x="1426" y="674"/>
                    <a:pt x="1407" y="696"/>
                    <a:pt x="1412" y="716"/>
                  </a:cubicBezTo>
                  <a:cubicBezTo>
                    <a:pt x="1412" y="738"/>
                    <a:pt x="1429" y="752"/>
                    <a:pt x="1451" y="752"/>
                  </a:cubicBezTo>
                  <a:cubicBezTo>
                    <a:pt x="1451" y="752"/>
                    <a:pt x="1454" y="752"/>
                    <a:pt x="1449" y="755"/>
                  </a:cubicBezTo>
                  <a:cubicBezTo>
                    <a:pt x="1475" y="750"/>
                    <a:pt x="1501" y="748"/>
                    <a:pt x="1527" y="748"/>
                  </a:cubicBezTo>
                  <a:cubicBezTo>
                    <a:pt x="1549" y="748"/>
                    <a:pt x="1571" y="750"/>
                    <a:pt x="1594" y="752"/>
                  </a:cubicBezTo>
                  <a:lnTo>
                    <a:pt x="1602" y="752"/>
                  </a:lnTo>
                  <a:cubicBezTo>
                    <a:pt x="1627" y="752"/>
                    <a:pt x="1641" y="733"/>
                    <a:pt x="1641" y="713"/>
                  </a:cubicBezTo>
                  <a:cubicBezTo>
                    <a:pt x="1641" y="691"/>
                    <a:pt x="1622" y="671"/>
                    <a:pt x="1599" y="671"/>
                  </a:cubicBezTo>
                  <a:cubicBezTo>
                    <a:pt x="1577" y="670"/>
                    <a:pt x="1556" y="669"/>
                    <a:pt x="1535" y="669"/>
                  </a:cubicBezTo>
                  <a:close/>
                  <a:moveTo>
                    <a:pt x="1762" y="677"/>
                  </a:moveTo>
                  <a:cubicBezTo>
                    <a:pt x="1745" y="677"/>
                    <a:pt x="1730" y="692"/>
                    <a:pt x="1725" y="713"/>
                  </a:cubicBezTo>
                  <a:cubicBezTo>
                    <a:pt x="1722" y="733"/>
                    <a:pt x="1739" y="752"/>
                    <a:pt x="1761" y="755"/>
                  </a:cubicBezTo>
                  <a:cubicBezTo>
                    <a:pt x="1814" y="758"/>
                    <a:pt x="1864" y="766"/>
                    <a:pt x="1915" y="772"/>
                  </a:cubicBezTo>
                  <a:lnTo>
                    <a:pt x="1920" y="772"/>
                  </a:lnTo>
                  <a:cubicBezTo>
                    <a:pt x="1940" y="772"/>
                    <a:pt x="1956" y="758"/>
                    <a:pt x="1959" y="741"/>
                  </a:cubicBezTo>
                  <a:cubicBezTo>
                    <a:pt x="1962" y="719"/>
                    <a:pt x="1945" y="699"/>
                    <a:pt x="1926" y="696"/>
                  </a:cubicBezTo>
                  <a:cubicBezTo>
                    <a:pt x="1876" y="688"/>
                    <a:pt x="1820" y="685"/>
                    <a:pt x="1767" y="677"/>
                  </a:cubicBezTo>
                  <a:cubicBezTo>
                    <a:pt x="1765" y="677"/>
                    <a:pt x="1764" y="677"/>
                    <a:pt x="1762" y="677"/>
                  </a:cubicBezTo>
                  <a:close/>
                  <a:moveTo>
                    <a:pt x="2076" y="716"/>
                  </a:moveTo>
                  <a:cubicBezTo>
                    <a:pt x="2056" y="716"/>
                    <a:pt x="2040" y="729"/>
                    <a:pt x="2037" y="747"/>
                  </a:cubicBezTo>
                  <a:cubicBezTo>
                    <a:pt x="2032" y="769"/>
                    <a:pt x="2046" y="788"/>
                    <a:pt x="2068" y="794"/>
                  </a:cubicBezTo>
                  <a:cubicBezTo>
                    <a:pt x="2115" y="802"/>
                    <a:pt x="2168" y="814"/>
                    <a:pt x="2219" y="825"/>
                  </a:cubicBezTo>
                  <a:cubicBezTo>
                    <a:pt x="2221" y="827"/>
                    <a:pt x="2224" y="827"/>
                    <a:pt x="2227" y="827"/>
                  </a:cubicBezTo>
                  <a:cubicBezTo>
                    <a:pt x="2247" y="827"/>
                    <a:pt x="2263" y="814"/>
                    <a:pt x="2269" y="794"/>
                  </a:cubicBezTo>
                  <a:cubicBezTo>
                    <a:pt x="2274" y="772"/>
                    <a:pt x="2261" y="755"/>
                    <a:pt x="2238" y="747"/>
                  </a:cubicBezTo>
                  <a:cubicBezTo>
                    <a:pt x="2191" y="735"/>
                    <a:pt x="2138" y="727"/>
                    <a:pt x="2082" y="716"/>
                  </a:cubicBezTo>
                  <a:cubicBezTo>
                    <a:pt x="2080" y="716"/>
                    <a:pt x="2078" y="716"/>
                    <a:pt x="2076" y="716"/>
                  </a:cubicBezTo>
                  <a:close/>
                  <a:moveTo>
                    <a:pt x="1296" y="701"/>
                  </a:moveTo>
                  <a:cubicBezTo>
                    <a:pt x="1293" y="701"/>
                    <a:pt x="1290" y="701"/>
                    <a:pt x="1287" y="702"/>
                  </a:cubicBezTo>
                  <a:cubicBezTo>
                    <a:pt x="1234" y="713"/>
                    <a:pt x="1181" y="733"/>
                    <a:pt x="1133" y="755"/>
                  </a:cubicBezTo>
                  <a:cubicBezTo>
                    <a:pt x="1111" y="766"/>
                    <a:pt x="1103" y="786"/>
                    <a:pt x="1111" y="808"/>
                  </a:cubicBezTo>
                  <a:cubicBezTo>
                    <a:pt x="1117" y="819"/>
                    <a:pt x="1131" y="830"/>
                    <a:pt x="1147" y="830"/>
                  </a:cubicBezTo>
                  <a:cubicBezTo>
                    <a:pt x="1153" y="830"/>
                    <a:pt x="1159" y="827"/>
                    <a:pt x="1164" y="827"/>
                  </a:cubicBezTo>
                  <a:cubicBezTo>
                    <a:pt x="1209" y="811"/>
                    <a:pt x="1259" y="794"/>
                    <a:pt x="1306" y="780"/>
                  </a:cubicBezTo>
                  <a:cubicBezTo>
                    <a:pt x="1329" y="772"/>
                    <a:pt x="1343" y="752"/>
                    <a:pt x="1334" y="730"/>
                  </a:cubicBezTo>
                  <a:cubicBezTo>
                    <a:pt x="1330" y="713"/>
                    <a:pt x="1313" y="701"/>
                    <a:pt x="1296" y="701"/>
                  </a:cubicBezTo>
                  <a:close/>
                  <a:moveTo>
                    <a:pt x="4850" y="719"/>
                  </a:moveTo>
                  <a:cubicBezTo>
                    <a:pt x="4844" y="719"/>
                    <a:pt x="4837" y="720"/>
                    <a:pt x="4830" y="724"/>
                  </a:cubicBezTo>
                  <a:cubicBezTo>
                    <a:pt x="4810" y="733"/>
                    <a:pt x="4805" y="755"/>
                    <a:pt x="4816" y="774"/>
                  </a:cubicBezTo>
                  <a:cubicBezTo>
                    <a:pt x="4841" y="816"/>
                    <a:pt x="4863" y="867"/>
                    <a:pt x="4886" y="911"/>
                  </a:cubicBezTo>
                  <a:cubicBezTo>
                    <a:pt x="4891" y="925"/>
                    <a:pt x="4905" y="936"/>
                    <a:pt x="4919" y="936"/>
                  </a:cubicBezTo>
                  <a:cubicBezTo>
                    <a:pt x="4928" y="936"/>
                    <a:pt x="4930" y="936"/>
                    <a:pt x="4933" y="933"/>
                  </a:cubicBezTo>
                  <a:cubicBezTo>
                    <a:pt x="4955" y="922"/>
                    <a:pt x="4967" y="900"/>
                    <a:pt x="4955" y="880"/>
                  </a:cubicBezTo>
                  <a:cubicBezTo>
                    <a:pt x="4933" y="830"/>
                    <a:pt x="4911" y="783"/>
                    <a:pt x="4880" y="738"/>
                  </a:cubicBezTo>
                  <a:cubicBezTo>
                    <a:pt x="4875" y="725"/>
                    <a:pt x="4863" y="719"/>
                    <a:pt x="4850" y="719"/>
                  </a:cubicBezTo>
                  <a:close/>
                  <a:moveTo>
                    <a:pt x="2486" y="745"/>
                  </a:moveTo>
                  <a:cubicBezTo>
                    <a:pt x="2469" y="745"/>
                    <a:pt x="2452" y="758"/>
                    <a:pt x="2447" y="774"/>
                  </a:cubicBezTo>
                  <a:cubicBezTo>
                    <a:pt x="2445" y="783"/>
                    <a:pt x="2445" y="788"/>
                    <a:pt x="2439" y="800"/>
                  </a:cubicBezTo>
                  <a:cubicBezTo>
                    <a:pt x="2422" y="797"/>
                    <a:pt x="2408" y="794"/>
                    <a:pt x="2392" y="786"/>
                  </a:cubicBezTo>
                  <a:cubicBezTo>
                    <a:pt x="2388" y="785"/>
                    <a:pt x="2385" y="784"/>
                    <a:pt x="2382" y="784"/>
                  </a:cubicBezTo>
                  <a:cubicBezTo>
                    <a:pt x="2364" y="784"/>
                    <a:pt x="2349" y="797"/>
                    <a:pt x="2341" y="814"/>
                  </a:cubicBezTo>
                  <a:cubicBezTo>
                    <a:pt x="2339" y="836"/>
                    <a:pt x="2350" y="855"/>
                    <a:pt x="2369" y="864"/>
                  </a:cubicBezTo>
                  <a:cubicBezTo>
                    <a:pt x="2389" y="867"/>
                    <a:pt x="2408" y="872"/>
                    <a:pt x="2428" y="880"/>
                  </a:cubicBezTo>
                  <a:cubicBezTo>
                    <a:pt x="2422" y="900"/>
                    <a:pt x="2422" y="920"/>
                    <a:pt x="2420" y="939"/>
                  </a:cubicBezTo>
                  <a:cubicBezTo>
                    <a:pt x="2417" y="961"/>
                    <a:pt x="2434" y="978"/>
                    <a:pt x="2456" y="981"/>
                  </a:cubicBezTo>
                  <a:lnTo>
                    <a:pt x="2459" y="981"/>
                  </a:lnTo>
                  <a:cubicBezTo>
                    <a:pt x="2478" y="981"/>
                    <a:pt x="2498" y="967"/>
                    <a:pt x="2503" y="942"/>
                  </a:cubicBezTo>
                  <a:cubicBezTo>
                    <a:pt x="2503" y="933"/>
                    <a:pt x="2503" y="920"/>
                    <a:pt x="2506" y="906"/>
                  </a:cubicBezTo>
                  <a:cubicBezTo>
                    <a:pt x="2509" y="908"/>
                    <a:pt x="2514" y="908"/>
                    <a:pt x="2520" y="911"/>
                  </a:cubicBezTo>
                  <a:cubicBezTo>
                    <a:pt x="2524" y="913"/>
                    <a:pt x="2528" y="914"/>
                    <a:pt x="2532" y="914"/>
                  </a:cubicBezTo>
                  <a:cubicBezTo>
                    <a:pt x="2547" y="914"/>
                    <a:pt x="2564" y="903"/>
                    <a:pt x="2570" y="886"/>
                  </a:cubicBezTo>
                  <a:cubicBezTo>
                    <a:pt x="2576" y="869"/>
                    <a:pt x="2565" y="844"/>
                    <a:pt x="2545" y="839"/>
                  </a:cubicBezTo>
                  <a:cubicBezTo>
                    <a:pt x="2537" y="836"/>
                    <a:pt x="2528" y="830"/>
                    <a:pt x="2517" y="827"/>
                  </a:cubicBezTo>
                  <a:cubicBezTo>
                    <a:pt x="2517" y="816"/>
                    <a:pt x="2520" y="808"/>
                    <a:pt x="2523" y="797"/>
                  </a:cubicBezTo>
                  <a:cubicBezTo>
                    <a:pt x="2531" y="774"/>
                    <a:pt x="2517" y="755"/>
                    <a:pt x="2495" y="747"/>
                  </a:cubicBezTo>
                  <a:cubicBezTo>
                    <a:pt x="2492" y="746"/>
                    <a:pt x="2489" y="745"/>
                    <a:pt x="2486" y="745"/>
                  </a:cubicBezTo>
                  <a:close/>
                  <a:moveTo>
                    <a:pt x="1010" y="822"/>
                  </a:moveTo>
                  <a:cubicBezTo>
                    <a:pt x="1004" y="822"/>
                    <a:pt x="997" y="824"/>
                    <a:pt x="991" y="827"/>
                  </a:cubicBezTo>
                  <a:cubicBezTo>
                    <a:pt x="944" y="858"/>
                    <a:pt x="899" y="886"/>
                    <a:pt x="857" y="922"/>
                  </a:cubicBezTo>
                  <a:cubicBezTo>
                    <a:pt x="841" y="936"/>
                    <a:pt x="838" y="959"/>
                    <a:pt x="852" y="978"/>
                  </a:cubicBezTo>
                  <a:cubicBezTo>
                    <a:pt x="857" y="984"/>
                    <a:pt x="868" y="992"/>
                    <a:pt x="882" y="992"/>
                  </a:cubicBezTo>
                  <a:cubicBezTo>
                    <a:pt x="888" y="992"/>
                    <a:pt x="896" y="989"/>
                    <a:pt x="902" y="981"/>
                  </a:cubicBezTo>
                  <a:cubicBezTo>
                    <a:pt x="944" y="950"/>
                    <a:pt x="986" y="920"/>
                    <a:pt x="1027" y="894"/>
                  </a:cubicBezTo>
                  <a:cubicBezTo>
                    <a:pt x="1050" y="883"/>
                    <a:pt x="1053" y="858"/>
                    <a:pt x="1041" y="841"/>
                  </a:cubicBezTo>
                  <a:cubicBezTo>
                    <a:pt x="1036" y="829"/>
                    <a:pt x="1023" y="822"/>
                    <a:pt x="1010" y="822"/>
                  </a:cubicBezTo>
                  <a:close/>
                  <a:moveTo>
                    <a:pt x="2671" y="899"/>
                  </a:moveTo>
                  <a:cubicBezTo>
                    <a:pt x="2657" y="899"/>
                    <a:pt x="2643" y="907"/>
                    <a:pt x="2637" y="922"/>
                  </a:cubicBezTo>
                  <a:cubicBezTo>
                    <a:pt x="2626" y="939"/>
                    <a:pt x="2632" y="964"/>
                    <a:pt x="2654" y="973"/>
                  </a:cubicBezTo>
                  <a:cubicBezTo>
                    <a:pt x="2707" y="998"/>
                    <a:pt x="2743" y="1026"/>
                    <a:pt x="2779" y="1053"/>
                  </a:cubicBezTo>
                  <a:cubicBezTo>
                    <a:pt x="2785" y="1062"/>
                    <a:pt x="2793" y="1065"/>
                    <a:pt x="2805" y="1065"/>
                  </a:cubicBezTo>
                  <a:cubicBezTo>
                    <a:pt x="2818" y="1065"/>
                    <a:pt x="2827" y="1059"/>
                    <a:pt x="2835" y="1048"/>
                  </a:cubicBezTo>
                  <a:cubicBezTo>
                    <a:pt x="2849" y="1028"/>
                    <a:pt x="2846" y="1006"/>
                    <a:pt x="2827" y="992"/>
                  </a:cubicBezTo>
                  <a:cubicBezTo>
                    <a:pt x="2788" y="964"/>
                    <a:pt x="2743" y="933"/>
                    <a:pt x="2687" y="903"/>
                  </a:cubicBezTo>
                  <a:cubicBezTo>
                    <a:pt x="2682" y="900"/>
                    <a:pt x="2677" y="899"/>
                    <a:pt x="2671" y="899"/>
                  </a:cubicBezTo>
                  <a:close/>
                  <a:moveTo>
                    <a:pt x="763" y="1015"/>
                  </a:moveTo>
                  <a:cubicBezTo>
                    <a:pt x="754" y="1015"/>
                    <a:pt x="744" y="1019"/>
                    <a:pt x="735" y="1026"/>
                  </a:cubicBezTo>
                  <a:cubicBezTo>
                    <a:pt x="698" y="1062"/>
                    <a:pt x="659" y="1101"/>
                    <a:pt x="623" y="1143"/>
                  </a:cubicBezTo>
                  <a:cubicBezTo>
                    <a:pt x="609" y="1159"/>
                    <a:pt x="609" y="1182"/>
                    <a:pt x="629" y="1199"/>
                  </a:cubicBezTo>
                  <a:cubicBezTo>
                    <a:pt x="637" y="1204"/>
                    <a:pt x="645" y="1207"/>
                    <a:pt x="656" y="1207"/>
                  </a:cubicBezTo>
                  <a:cubicBezTo>
                    <a:pt x="665" y="1207"/>
                    <a:pt x="676" y="1204"/>
                    <a:pt x="679" y="1196"/>
                  </a:cubicBezTo>
                  <a:cubicBezTo>
                    <a:pt x="718" y="1154"/>
                    <a:pt x="754" y="1120"/>
                    <a:pt x="788" y="1084"/>
                  </a:cubicBezTo>
                  <a:cubicBezTo>
                    <a:pt x="804" y="1070"/>
                    <a:pt x="804" y="1048"/>
                    <a:pt x="790" y="1028"/>
                  </a:cubicBezTo>
                  <a:cubicBezTo>
                    <a:pt x="783" y="1020"/>
                    <a:pt x="773" y="1015"/>
                    <a:pt x="763" y="1015"/>
                  </a:cubicBezTo>
                  <a:close/>
                  <a:moveTo>
                    <a:pt x="4981" y="1007"/>
                  </a:moveTo>
                  <a:cubicBezTo>
                    <a:pt x="4977" y="1007"/>
                    <a:pt x="4973" y="1008"/>
                    <a:pt x="4969" y="1009"/>
                  </a:cubicBezTo>
                  <a:cubicBezTo>
                    <a:pt x="4947" y="1017"/>
                    <a:pt x="4939" y="1037"/>
                    <a:pt x="4944" y="1059"/>
                  </a:cubicBezTo>
                  <a:cubicBezTo>
                    <a:pt x="4961" y="1106"/>
                    <a:pt x="4975" y="1154"/>
                    <a:pt x="4989" y="1204"/>
                  </a:cubicBezTo>
                  <a:cubicBezTo>
                    <a:pt x="4995" y="1221"/>
                    <a:pt x="5011" y="1232"/>
                    <a:pt x="5028" y="1232"/>
                  </a:cubicBezTo>
                  <a:cubicBezTo>
                    <a:pt x="5031" y="1232"/>
                    <a:pt x="5036" y="1232"/>
                    <a:pt x="5039" y="1235"/>
                  </a:cubicBezTo>
                  <a:cubicBezTo>
                    <a:pt x="5059" y="1229"/>
                    <a:pt x="5073" y="1207"/>
                    <a:pt x="5067" y="1187"/>
                  </a:cubicBezTo>
                  <a:cubicBezTo>
                    <a:pt x="5053" y="1134"/>
                    <a:pt x="5034" y="1081"/>
                    <a:pt x="5017" y="1034"/>
                  </a:cubicBezTo>
                  <a:cubicBezTo>
                    <a:pt x="5012" y="1016"/>
                    <a:pt x="4997" y="1007"/>
                    <a:pt x="4981" y="1007"/>
                  </a:cubicBezTo>
                  <a:close/>
                  <a:moveTo>
                    <a:pt x="2463" y="1064"/>
                  </a:moveTo>
                  <a:cubicBezTo>
                    <a:pt x="2461" y="1064"/>
                    <a:pt x="2460" y="1064"/>
                    <a:pt x="2459" y="1065"/>
                  </a:cubicBezTo>
                  <a:cubicBezTo>
                    <a:pt x="2436" y="1065"/>
                    <a:pt x="2420" y="1087"/>
                    <a:pt x="2422" y="1106"/>
                  </a:cubicBezTo>
                  <a:cubicBezTo>
                    <a:pt x="2431" y="1162"/>
                    <a:pt x="2439" y="1218"/>
                    <a:pt x="2461" y="1268"/>
                  </a:cubicBezTo>
                  <a:cubicBezTo>
                    <a:pt x="2464" y="1282"/>
                    <a:pt x="2478" y="1291"/>
                    <a:pt x="2498" y="1291"/>
                  </a:cubicBezTo>
                  <a:cubicBezTo>
                    <a:pt x="2503" y="1291"/>
                    <a:pt x="2506" y="1291"/>
                    <a:pt x="2514" y="1296"/>
                  </a:cubicBezTo>
                  <a:cubicBezTo>
                    <a:pt x="2531" y="1285"/>
                    <a:pt x="2545" y="1263"/>
                    <a:pt x="2534" y="1243"/>
                  </a:cubicBezTo>
                  <a:cubicBezTo>
                    <a:pt x="2517" y="1201"/>
                    <a:pt x="2506" y="1151"/>
                    <a:pt x="2500" y="1101"/>
                  </a:cubicBezTo>
                  <a:cubicBezTo>
                    <a:pt x="2500" y="1080"/>
                    <a:pt x="2481" y="1064"/>
                    <a:pt x="2463" y="1064"/>
                  </a:cubicBezTo>
                  <a:close/>
                  <a:moveTo>
                    <a:pt x="2890" y="1108"/>
                  </a:moveTo>
                  <a:cubicBezTo>
                    <a:pt x="2887" y="1108"/>
                    <a:pt x="2883" y="1108"/>
                    <a:pt x="2880" y="1109"/>
                  </a:cubicBezTo>
                  <a:cubicBezTo>
                    <a:pt x="2863" y="1118"/>
                    <a:pt x="2849" y="1137"/>
                    <a:pt x="2855" y="1159"/>
                  </a:cubicBezTo>
                  <a:cubicBezTo>
                    <a:pt x="2858" y="1171"/>
                    <a:pt x="2863" y="1179"/>
                    <a:pt x="2863" y="1190"/>
                  </a:cubicBezTo>
                  <a:cubicBezTo>
                    <a:pt x="2863" y="1218"/>
                    <a:pt x="2852" y="1243"/>
                    <a:pt x="2832" y="1268"/>
                  </a:cubicBezTo>
                  <a:cubicBezTo>
                    <a:pt x="2821" y="1285"/>
                    <a:pt x="2821" y="1307"/>
                    <a:pt x="2838" y="1321"/>
                  </a:cubicBezTo>
                  <a:cubicBezTo>
                    <a:pt x="2846" y="1330"/>
                    <a:pt x="2852" y="1332"/>
                    <a:pt x="2863" y="1332"/>
                  </a:cubicBezTo>
                  <a:cubicBezTo>
                    <a:pt x="2874" y="1332"/>
                    <a:pt x="2888" y="1327"/>
                    <a:pt x="2891" y="1316"/>
                  </a:cubicBezTo>
                  <a:cubicBezTo>
                    <a:pt x="2922" y="1277"/>
                    <a:pt x="2938" y="1235"/>
                    <a:pt x="2938" y="1190"/>
                  </a:cubicBezTo>
                  <a:cubicBezTo>
                    <a:pt x="2938" y="1173"/>
                    <a:pt x="2936" y="1154"/>
                    <a:pt x="2927" y="1134"/>
                  </a:cubicBezTo>
                  <a:cubicBezTo>
                    <a:pt x="2923" y="1120"/>
                    <a:pt x="2908" y="1108"/>
                    <a:pt x="2890" y="1108"/>
                  </a:cubicBezTo>
                  <a:close/>
                  <a:moveTo>
                    <a:pt x="5055" y="1304"/>
                  </a:moveTo>
                  <a:cubicBezTo>
                    <a:pt x="5054" y="1304"/>
                    <a:pt x="5052" y="1304"/>
                    <a:pt x="5050" y="1305"/>
                  </a:cubicBezTo>
                  <a:cubicBezTo>
                    <a:pt x="5028" y="1310"/>
                    <a:pt x="5014" y="1330"/>
                    <a:pt x="5017" y="1352"/>
                  </a:cubicBezTo>
                  <a:lnTo>
                    <a:pt x="5022" y="1366"/>
                  </a:lnTo>
                  <a:lnTo>
                    <a:pt x="5059" y="1360"/>
                  </a:lnTo>
                  <a:lnTo>
                    <a:pt x="5031" y="1332"/>
                  </a:lnTo>
                  <a:lnTo>
                    <a:pt x="5092" y="1385"/>
                  </a:lnTo>
                  <a:cubicBezTo>
                    <a:pt x="5106" y="1374"/>
                    <a:pt x="5101" y="1360"/>
                    <a:pt x="5095" y="1338"/>
                  </a:cubicBezTo>
                  <a:cubicBezTo>
                    <a:pt x="5090" y="1318"/>
                    <a:pt x="5073" y="1304"/>
                    <a:pt x="5055" y="1304"/>
                  </a:cubicBezTo>
                  <a:close/>
                  <a:moveTo>
                    <a:pt x="2590" y="1337"/>
                  </a:moveTo>
                  <a:cubicBezTo>
                    <a:pt x="2577" y="1337"/>
                    <a:pt x="2565" y="1344"/>
                    <a:pt x="2556" y="1355"/>
                  </a:cubicBezTo>
                  <a:cubicBezTo>
                    <a:pt x="2542" y="1374"/>
                    <a:pt x="2548" y="1397"/>
                    <a:pt x="2567" y="1411"/>
                  </a:cubicBezTo>
                  <a:cubicBezTo>
                    <a:pt x="2598" y="1430"/>
                    <a:pt x="2632" y="1441"/>
                    <a:pt x="2668" y="1441"/>
                  </a:cubicBezTo>
                  <a:cubicBezTo>
                    <a:pt x="2696" y="1441"/>
                    <a:pt x="2726" y="1436"/>
                    <a:pt x="2754" y="1424"/>
                  </a:cubicBezTo>
                  <a:cubicBezTo>
                    <a:pt x="2777" y="1413"/>
                    <a:pt x="2785" y="1391"/>
                    <a:pt x="2777" y="1371"/>
                  </a:cubicBezTo>
                  <a:cubicBezTo>
                    <a:pt x="2768" y="1355"/>
                    <a:pt x="2754" y="1346"/>
                    <a:pt x="2739" y="1346"/>
                  </a:cubicBezTo>
                  <a:cubicBezTo>
                    <a:pt x="2734" y="1346"/>
                    <a:pt x="2729" y="1347"/>
                    <a:pt x="2724" y="1349"/>
                  </a:cubicBezTo>
                  <a:cubicBezTo>
                    <a:pt x="2706" y="1358"/>
                    <a:pt x="2689" y="1361"/>
                    <a:pt x="2673" y="1361"/>
                  </a:cubicBezTo>
                  <a:cubicBezTo>
                    <a:pt x="2651" y="1361"/>
                    <a:pt x="2631" y="1355"/>
                    <a:pt x="2612" y="1344"/>
                  </a:cubicBezTo>
                  <a:cubicBezTo>
                    <a:pt x="2604" y="1339"/>
                    <a:pt x="2597" y="1337"/>
                    <a:pt x="2590" y="1337"/>
                  </a:cubicBezTo>
                  <a:close/>
                  <a:moveTo>
                    <a:pt x="553" y="1248"/>
                  </a:moveTo>
                  <a:cubicBezTo>
                    <a:pt x="542" y="1248"/>
                    <a:pt x="530" y="1253"/>
                    <a:pt x="522" y="1263"/>
                  </a:cubicBezTo>
                  <a:cubicBezTo>
                    <a:pt x="486" y="1305"/>
                    <a:pt x="458" y="1352"/>
                    <a:pt x="428" y="1394"/>
                  </a:cubicBezTo>
                  <a:cubicBezTo>
                    <a:pt x="414" y="1411"/>
                    <a:pt x="422" y="1436"/>
                    <a:pt x="439" y="1450"/>
                  </a:cubicBezTo>
                  <a:cubicBezTo>
                    <a:pt x="442" y="1452"/>
                    <a:pt x="453" y="1455"/>
                    <a:pt x="461" y="1455"/>
                  </a:cubicBezTo>
                  <a:cubicBezTo>
                    <a:pt x="475" y="1455"/>
                    <a:pt x="483" y="1450"/>
                    <a:pt x="495" y="1438"/>
                  </a:cubicBezTo>
                  <a:cubicBezTo>
                    <a:pt x="522" y="1397"/>
                    <a:pt x="553" y="1355"/>
                    <a:pt x="587" y="1313"/>
                  </a:cubicBezTo>
                  <a:cubicBezTo>
                    <a:pt x="601" y="1296"/>
                    <a:pt x="595" y="1271"/>
                    <a:pt x="578" y="1257"/>
                  </a:cubicBezTo>
                  <a:cubicBezTo>
                    <a:pt x="571" y="1251"/>
                    <a:pt x="562" y="1248"/>
                    <a:pt x="553" y="1248"/>
                  </a:cubicBezTo>
                  <a:close/>
                  <a:moveTo>
                    <a:pt x="373" y="1506"/>
                  </a:moveTo>
                  <a:cubicBezTo>
                    <a:pt x="359" y="1506"/>
                    <a:pt x="346" y="1513"/>
                    <a:pt x="338" y="1525"/>
                  </a:cubicBezTo>
                  <a:cubicBezTo>
                    <a:pt x="310" y="1575"/>
                    <a:pt x="283" y="1620"/>
                    <a:pt x="257" y="1664"/>
                  </a:cubicBezTo>
                  <a:cubicBezTo>
                    <a:pt x="246" y="1681"/>
                    <a:pt x="255" y="1706"/>
                    <a:pt x="274" y="1717"/>
                  </a:cubicBezTo>
                  <a:cubicBezTo>
                    <a:pt x="283" y="1720"/>
                    <a:pt x="288" y="1723"/>
                    <a:pt x="297" y="1723"/>
                  </a:cubicBezTo>
                  <a:cubicBezTo>
                    <a:pt x="310" y="1723"/>
                    <a:pt x="324" y="1717"/>
                    <a:pt x="327" y="1701"/>
                  </a:cubicBezTo>
                  <a:cubicBezTo>
                    <a:pt x="352" y="1653"/>
                    <a:pt x="377" y="1609"/>
                    <a:pt x="405" y="1564"/>
                  </a:cubicBezTo>
                  <a:cubicBezTo>
                    <a:pt x="414" y="1547"/>
                    <a:pt x="408" y="1522"/>
                    <a:pt x="391" y="1511"/>
                  </a:cubicBezTo>
                  <a:cubicBezTo>
                    <a:pt x="385" y="1507"/>
                    <a:pt x="379" y="1506"/>
                    <a:pt x="373" y="1506"/>
                  </a:cubicBezTo>
                  <a:close/>
                  <a:moveTo>
                    <a:pt x="220" y="1785"/>
                  </a:moveTo>
                  <a:cubicBezTo>
                    <a:pt x="206" y="1785"/>
                    <a:pt x="193" y="1793"/>
                    <a:pt x="185" y="1807"/>
                  </a:cubicBezTo>
                  <a:cubicBezTo>
                    <a:pt x="160" y="1857"/>
                    <a:pt x="140" y="1904"/>
                    <a:pt x="118" y="1952"/>
                  </a:cubicBezTo>
                  <a:cubicBezTo>
                    <a:pt x="112" y="1971"/>
                    <a:pt x="118" y="1994"/>
                    <a:pt x="140" y="2002"/>
                  </a:cubicBezTo>
                  <a:cubicBezTo>
                    <a:pt x="146" y="2002"/>
                    <a:pt x="149" y="2008"/>
                    <a:pt x="157" y="2008"/>
                  </a:cubicBezTo>
                  <a:cubicBezTo>
                    <a:pt x="174" y="2008"/>
                    <a:pt x="188" y="1996"/>
                    <a:pt x="188" y="1982"/>
                  </a:cubicBezTo>
                  <a:cubicBezTo>
                    <a:pt x="207" y="1941"/>
                    <a:pt x="230" y="1890"/>
                    <a:pt x="255" y="1843"/>
                  </a:cubicBezTo>
                  <a:cubicBezTo>
                    <a:pt x="266" y="1826"/>
                    <a:pt x="257" y="1801"/>
                    <a:pt x="238" y="1790"/>
                  </a:cubicBezTo>
                  <a:cubicBezTo>
                    <a:pt x="232" y="1787"/>
                    <a:pt x="226" y="1785"/>
                    <a:pt x="220" y="1785"/>
                  </a:cubicBezTo>
                  <a:close/>
                  <a:moveTo>
                    <a:pt x="98" y="2071"/>
                  </a:moveTo>
                  <a:cubicBezTo>
                    <a:pt x="82" y="2071"/>
                    <a:pt x="68" y="2080"/>
                    <a:pt x="62" y="2097"/>
                  </a:cubicBezTo>
                  <a:cubicBezTo>
                    <a:pt x="29" y="2189"/>
                    <a:pt x="6" y="2245"/>
                    <a:pt x="6" y="2247"/>
                  </a:cubicBezTo>
                  <a:cubicBezTo>
                    <a:pt x="1" y="2267"/>
                    <a:pt x="9" y="2289"/>
                    <a:pt x="31" y="2295"/>
                  </a:cubicBezTo>
                  <a:cubicBezTo>
                    <a:pt x="37" y="2298"/>
                    <a:pt x="43" y="2298"/>
                    <a:pt x="45" y="2298"/>
                  </a:cubicBezTo>
                  <a:cubicBezTo>
                    <a:pt x="59" y="2298"/>
                    <a:pt x="76" y="2289"/>
                    <a:pt x="84" y="2275"/>
                  </a:cubicBezTo>
                  <a:cubicBezTo>
                    <a:pt x="84" y="2275"/>
                    <a:pt x="101" y="2214"/>
                    <a:pt x="135" y="2128"/>
                  </a:cubicBezTo>
                  <a:cubicBezTo>
                    <a:pt x="146" y="2108"/>
                    <a:pt x="135" y="2083"/>
                    <a:pt x="115" y="2075"/>
                  </a:cubicBezTo>
                  <a:cubicBezTo>
                    <a:pt x="109" y="2072"/>
                    <a:pt x="104" y="2071"/>
                    <a:pt x="98" y="207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1" name="Google Shape;671;p16"/>
          <p:cNvGrpSpPr/>
          <p:nvPr/>
        </p:nvGrpSpPr>
        <p:grpSpPr>
          <a:xfrm>
            <a:off x="1043608" y="699542"/>
            <a:ext cx="660564" cy="677355"/>
            <a:chOff x="2279312" y="583221"/>
            <a:chExt cx="660564" cy="677355"/>
          </a:xfrm>
        </p:grpSpPr>
        <p:sp>
          <p:nvSpPr>
            <p:cNvPr id="672" name="Google Shape;672;p16"/>
            <p:cNvSpPr/>
            <p:nvPr/>
          </p:nvSpPr>
          <p:spPr>
            <a:xfrm>
              <a:off x="2279312" y="583221"/>
              <a:ext cx="660564" cy="677355"/>
            </a:xfrm>
            <a:custGeom>
              <a:avLst/>
              <a:gdLst/>
              <a:ahLst/>
              <a:cxnLst/>
              <a:rect l="l" t="t" r="r" b="b"/>
              <a:pathLst>
                <a:path w="21480" h="22026" extrusionOk="0">
                  <a:moveTo>
                    <a:pt x="15356" y="0"/>
                  </a:moveTo>
                  <a:cubicBezTo>
                    <a:pt x="14585" y="0"/>
                    <a:pt x="13791" y="355"/>
                    <a:pt x="13317" y="926"/>
                  </a:cubicBezTo>
                  <a:cubicBezTo>
                    <a:pt x="13266" y="984"/>
                    <a:pt x="13219" y="1048"/>
                    <a:pt x="13146" y="1065"/>
                  </a:cubicBezTo>
                  <a:cubicBezTo>
                    <a:pt x="13133" y="1068"/>
                    <a:pt x="13119" y="1069"/>
                    <a:pt x="13106" y="1069"/>
                  </a:cubicBezTo>
                  <a:cubicBezTo>
                    <a:pt x="13032" y="1069"/>
                    <a:pt x="12962" y="1027"/>
                    <a:pt x="12901" y="987"/>
                  </a:cubicBezTo>
                  <a:cubicBezTo>
                    <a:pt x="12539" y="774"/>
                    <a:pt x="12122" y="670"/>
                    <a:pt x="11704" y="670"/>
                  </a:cubicBezTo>
                  <a:cubicBezTo>
                    <a:pt x="11077" y="670"/>
                    <a:pt x="10448" y="902"/>
                    <a:pt x="10000" y="1344"/>
                  </a:cubicBezTo>
                  <a:cubicBezTo>
                    <a:pt x="9627" y="1165"/>
                    <a:pt x="9214" y="1077"/>
                    <a:pt x="8801" y="1077"/>
                  </a:cubicBezTo>
                  <a:cubicBezTo>
                    <a:pt x="8209" y="1077"/>
                    <a:pt x="7616" y="1258"/>
                    <a:pt x="7140" y="1609"/>
                  </a:cubicBezTo>
                  <a:cubicBezTo>
                    <a:pt x="7037" y="1684"/>
                    <a:pt x="6931" y="1771"/>
                    <a:pt x="6805" y="1807"/>
                  </a:cubicBezTo>
                  <a:cubicBezTo>
                    <a:pt x="6757" y="1820"/>
                    <a:pt x="6709" y="1826"/>
                    <a:pt x="6661" y="1826"/>
                  </a:cubicBezTo>
                  <a:cubicBezTo>
                    <a:pt x="6395" y="1826"/>
                    <a:pt x="6120" y="1659"/>
                    <a:pt x="5865" y="1629"/>
                  </a:cubicBezTo>
                  <a:cubicBezTo>
                    <a:pt x="5839" y="1625"/>
                    <a:pt x="5812" y="1624"/>
                    <a:pt x="5785" y="1624"/>
                  </a:cubicBezTo>
                  <a:cubicBezTo>
                    <a:pt x="5577" y="1624"/>
                    <a:pt x="5358" y="1706"/>
                    <a:pt x="5164" y="1706"/>
                  </a:cubicBezTo>
                  <a:cubicBezTo>
                    <a:pt x="5137" y="1706"/>
                    <a:pt x="5110" y="1705"/>
                    <a:pt x="5084" y="1701"/>
                  </a:cubicBezTo>
                  <a:cubicBezTo>
                    <a:pt x="5003" y="1693"/>
                    <a:pt x="4919" y="1684"/>
                    <a:pt x="4833" y="1684"/>
                  </a:cubicBezTo>
                  <a:cubicBezTo>
                    <a:pt x="4797" y="1684"/>
                    <a:pt x="4763" y="1687"/>
                    <a:pt x="4727" y="1687"/>
                  </a:cubicBezTo>
                  <a:cubicBezTo>
                    <a:pt x="4200" y="1715"/>
                    <a:pt x="3703" y="1958"/>
                    <a:pt x="3349" y="2354"/>
                  </a:cubicBezTo>
                  <a:cubicBezTo>
                    <a:pt x="3201" y="2424"/>
                    <a:pt x="3078" y="2507"/>
                    <a:pt x="2980" y="2580"/>
                  </a:cubicBezTo>
                  <a:lnTo>
                    <a:pt x="2978" y="2586"/>
                  </a:lnTo>
                  <a:cubicBezTo>
                    <a:pt x="2646" y="2842"/>
                    <a:pt x="2406" y="3202"/>
                    <a:pt x="2297" y="3607"/>
                  </a:cubicBezTo>
                  <a:cubicBezTo>
                    <a:pt x="2219" y="3704"/>
                    <a:pt x="2160" y="3793"/>
                    <a:pt x="2113" y="3883"/>
                  </a:cubicBezTo>
                  <a:lnTo>
                    <a:pt x="2107" y="3886"/>
                  </a:lnTo>
                  <a:cubicBezTo>
                    <a:pt x="1879" y="4301"/>
                    <a:pt x="1806" y="4778"/>
                    <a:pt x="1904" y="5241"/>
                  </a:cubicBezTo>
                  <a:cubicBezTo>
                    <a:pt x="1918" y="5306"/>
                    <a:pt x="1934" y="5370"/>
                    <a:pt x="1951" y="5434"/>
                  </a:cubicBezTo>
                  <a:cubicBezTo>
                    <a:pt x="1867" y="5506"/>
                    <a:pt x="1792" y="5587"/>
                    <a:pt x="1722" y="5677"/>
                  </a:cubicBezTo>
                  <a:cubicBezTo>
                    <a:pt x="1435" y="5894"/>
                    <a:pt x="1150" y="6221"/>
                    <a:pt x="1014" y="6714"/>
                  </a:cubicBezTo>
                  <a:cubicBezTo>
                    <a:pt x="774" y="7574"/>
                    <a:pt x="1842" y="8770"/>
                    <a:pt x="983" y="9476"/>
                  </a:cubicBezTo>
                  <a:cubicBezTo>
                    <a:pt x="486" y="9881"/>
                    <a:pt x="425" y="10090"/>
                    <a:pt x="191" y="10681"/>
                  </a:cubicBezTo>
                  <a:cubicBezTo>
                    <a:pt x="1" y="11153"/>
                    <a:pt x="1" y="11694"/>
                    <a:pt x="191" y="12163"/>
                  </a:cubicBezTo>
                  <a:cubicBezTo>
                    <a:pt x="378" y="12634"/>
                    <a:pt x="749" y="13028"/>
                    <a:pt x="1209" y="13242"/>
                  </a:cubicBezTo>
                  <a:cubicBezTo>
                    <a:pt x="1318" y="13293"/>
                    <a:pt x="1435" y="13335"/>
                    <a:pt x="1533" y="13404"/>
                  </a:cubicBezTo>
                  <a:cubicBezTo>
                    <a:pt x="2311" y="13971"/>
                    <a:pt x="1005" y="14891"/>
                    <a:pt x="846" y="15460"/>
                  </a:cubicBezTo>
                  <a:cubicBezTo>
                    <a:pt x="682" y="16046"/>
                    <a:pt x="802" y="16688"/>
                    <a:pt x="1164" y="17176"/>
                  </a:cubicBezTo>
                  <a:lnTo>
                    <a:pt x="1167" y="17179"/>
                  </a:lnTo>
                  <a:cubicBezTo>
                    <a:pt x="1282" y="17332"/>
                    <a:pt x="1407" y="17455"/>
                    <a:pt x="1535" y="17555"/>
                  </a:cubicBezTo>
                  <a:cubicBezTo>
                    <a:pt x="1909" y="18013"/>
                    <a:pt x="2456" y="18278"/>
                    <a:pt x="3061" y="18278"/>
                  </a:cubicBezTo>
                  <a:cubicBezTo>
                    <a:pt x="3092" y="18278"/>
                    <a:pt x="3120" y="18278"/>
                    <a:pt x="3151" y="18272"/>
                  </a:cubicBezTo>
                  <a:lnTo>
                    <a:pt x="3179" y="18272"/>
                  </a:lnTo>
                  <a:cubicBezTo>
                    <a:pt x="3187" y="18272"/>
                    <a:pt x="3190" y="18272"/>
                    <a:pt x="3195" y="18270"/>
                  </a:cubicBezTo>
                  <a:cubicBezTo>
                    <a:pt x="3201" y="18272"/>
                    <a:pt x="3201" y="18278"/>
                    <a:pt x="3204" y="18278"/>
                  </a:cubicBezTo>
                  <a:cubicBezTo>
                    <a:pt x="3215" y="18309"/>
                    <a:pt x="3229" y="18339"/>
                    <a:pt x="3237" y="18376"/>
                  </a:cubicBezTo>
                  <a:cubicBezTo>
                    <a:pt x="3488" y="19020"/>
                    <a:pt x="4052" y="19497"/>
                    <a:pt x="4730" y="19659"/>
                  </a:cubicBezTo>
                  <a:lnTo>
                    <a:pt x="4735" y="19659"/>
                  </a:lnTo>
                  <a:cubicBezTo>
                    <a:pt x="4780" y="19667"/>
                    <a:pt x="4822" y="19678"/>
                    <a:pt x="4866" y="19687"/>
                  </a:cubicBezTo>
                  <a:cubicBezTo>
                    <a:pt x="4869" y="20153"/>
                    <a:pt x="4972" y="20638"/>
                    <a:pt x="5288" y="21082"/>
                  </a:cubicBezTo>
                  <a:cubicBezTo>
                    <a:pt x="5836" y="21840"/>
                    <a:pt x="6808" y="21981"/>
                    <a:pt x="7785" y="21981"/>
                  </a:cubicBezTo>
                  <a:cubicBezTo>
                    <a:pt x="8366" y="21981"/>
                    <a:pt x="8950" y="21932"/>
                    <a:pt x="9447" y="21932"/>
                  </a:cubicBezTo>
                  <a:cubicBezTo>
                    <a:pt x="9489" y="21932"/>
                    <a:pt x="9530" y="21932"/>
                    <a:pt x="9570" y="21933"/>
                  </a:cubicBezTo>
                  <a:cubicBezTo>
                    <a:pt x="11364" y="21963"/>
                    <a:pt x="13155" y="21991"/>
                    <a:pt x="14949" y="22022"/>
                  </a:cubicBezTo>
                  <a:cubicBezTo>
                    <a:pt x="15066" y="22024"/>
                    <a:pt x="15183" y="22026"/>
                    <a:pt x="15301" y="22026"/>
                  </a:cubicBezTo>
                  <a:cubicBezTo>
                    <a:pt x="15692" y="22026"/>
                    <a:pt x="16085" y="22004"/>
                    <a:pt x="16458" y="21891"/>
                  </a:cubicBezTo>
                  <a:cubicBezTo>
                    <a:pt x="17172" y="21670"/>
                    <a:pt x="17725" y="21015"/>
                    <a:pt x="17847" y="20278"/>
                  </a:cubicBezTo>
                  <a:cubicBezTo>
                    <a:pt x="18380" y="20231"/>
                    <a:pt x="18871" y="19988"/>
                    <a:pt x="19245" y="19595"/>
                  </a:cubicBezTo>
                  <a:cubicBezTo>
                    <a:pt x="19647" y="19165"/>
                    <a:pt x="19859" y="18607"/>
                    <a:pt x="19842" y="18021"/>
                  </a:cubicBezTo>
                  <a:cubicBezTo>
                    <a:pt x="19831" y="17728"/>
                    <a:pt x="19767" y="17447"/>
                    <a:pt x="19649" y="17190"/>
                  </a:cubicBezTo>
                  <a:cubicBezTo>
                    <a:pt x="19981" y="16956"/>
                    <a:pt x="20241" y="16618"/>
                    <a:pt x="20378" y="16216"/>
                  </a:cubicBezTo>
                  <a:cubicBezTo>
                    <a:pt x="20475" y="15929"/>
                    <a:pt x="20506" y="15633"/>
                    <a:pt x="20475" y="15343"/>
                  </a:cubicBezTo>
                  <a:cubicBezTo>
                    <a:pt x="20562" y="15279"/>
                    <a:pt x="20643" y="15201"/>
                    <a:pt x="20721" y="15117"/>
                  </a:cubicBezTo>
                  <a:cubicBezTo>
                    <a:pt x="21120" y="14688"/>
                    <a:pt x="21335" y="14130"/>
                    <a:pt x="21315" y="13544"/>
                  </a:cubicBezTo>
                  <a:cubicBezTo>
                    <a:pt x="21295" y="13184"/>
                    <a:pt x="21198" y="12841"/>
                    <a:pt x="21028" y="12534"/>
                  </a:cubicBezTo>
                  <a:lnTo>
                    <a:pt x="20470" y="11881"/>
                  </a:lnTo>
                  <a:cubicBezTo>
                    <a:pt x="20406" y="11831"/>
                    <a:pt x="20336" y="11783"/>
                    <a:pt x="20266" y="11742"/>
                  </a:cubicBezTo>
                  <a:cubicBezTo>
                    <a:pt x="20325" y="11686"/>
                    <a:pt x="20383" y="11624"/>
                    <a:pt x="20436" y="11557"/>
                  </a:cubicBezTo>
                  <a:cubicBezTo>
                    <a:pt x="20478" y="11527"/>
                    <a:pt x="20520" y="11490"/>
                    <a:pt x="20562" y="11454"/>
                  </a:cubicBezTo>
                  <a:lnTo>
                    <a:pt x="20567" y="11449"/>
                  </a:lnTo>
                  <a:cubicBezTo>
                    <a:pt x="21480" y="10536"/>
                    <a:pt x="21371" y="9130"/>
                    <a:pt x="20366" y="8316"/>
                  </a:cubicBezTo>
                  <a:cubicBezTo>
                    <a:pt x="20308" y="8268"/>
                    <a:pt x="20247" y="8218"/>
                    <a:pt x="20227" y="8148"/>
                  </a:cubicBezTo>
                  <a:cubicBezTo>
                    <a:pt x="20213" y="8087"/>
                    <a:pt x="20233" y="8026"/>
                    <a:pt x="20249" y="7967"/>
                  </a:cubicBezTo>
                  <a:cubicBezTo>
                    <a:pt x="20322" y="7702"/>
                    <a:pt x="20350" y="7417"/>
                    <a:pt x="20322" y="7144"/>
                  </a:cubicBezTo>
                  <a:cubicBezTo>
                    <a:pt x="20274" y="6608"/>
                    <a:pt x="20623" y="6427"/>
                    <a:pt x="20849" y="5981"/>
                  </a:cubicBezTo>
                  <a:cubicBezTo>
                    <a:pt x="21044" y="5598"/>
                    <a:pt x="21134" y="5180"/>
                    <a:pt x="21114" y="4762"/>
                  </a:cubicBezTo>
                  <a:cubicBezTo>
                    <a:pt x="21092" y="4301"/>
                    <a:pt x="20936" y="3860"/>
                    <a:pt x="20665" y="3489"/>
                  </a:cubicBezTo>
                  <a:cubicBezTo>
                    <a:pt x="20604" y="3406"/>
                    <a:pt x="20539" y="3328"/>
                    <a:pt x="20470" y="3255"/>
                  </a:cubicBezTo>
                  <a:cubicBezTo>
                    <a:pt x="20305" y="2920"/>
                    <a:pt x="20071" y="2616"/>
                    <a:pt x="19772" y="2373"/>
                  </a:cubicBezTo>
                  <a:cubicBezTo>
                    <a:pt x="19331" y="2005"/>
                    <a:pt x="18801" y="1810"/>
                    <a:pt x="18238" y="1810"/>
                  </a:cubicBezTo>
                  <a:cubicBezTo>
                    <a:pt x="18176" y="1810"/>
                    <a:pt x="18118" y="1816"/>
                    <a:pt x="18059" y="1818"/>
                  </a:cubicBezTo>
                  <a:cubicBezTo>
                    <a:pt x="18051" y="1816"/>
                    <a:pt x="18045" y="1816"/>
                    <a:pt x="18034" y="1810"/>
                  </a:cubicBezTo>
                  <a:cubicBezTo>
                    <a:pt x="17978" y="1707"/>
                    <a:pt x="17917" y="1609"/>
                    <a:pt x="17850" y="1517"/>
                  </a:cubicBezTo>
                  <a:cubicBezTo>
                    <a:pt x="17630" y="995"/>
                    <a:pt x="17186" y="574"/>
                    <a:pt x="16620" y="396"/>
                  </a:cubicBezTo>
                  <a:cubicBezTo>
                    <a:pt x="16253" y="123"/>
                    <a:pt x="15808" y="0"/>
                    <a:pt x="153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16"/>
            <p:cNvSpPr/>
            <p:nvPr/>
          </p:nvSpPr>
          <p:spPr>
            <a:xfrm>
              <a:off x="2367018" y="794060"/>
              <a:ext cx="22941" cy="23187"/>
            </a:xfrm>
            <a:custGeom>
              <a:avLst/>
              <a:gdLst/>
              <a:ahLst/>
              <a:cxnLst/>
              <a:rect l="l" t="t" r="r" b="b"/>
              <a:pathLst>
                <a:path w="746" h="754" extrusionOk="0">
                  <a:moveTo>
                    <a:pt x="396" y="129"/>
                  </a:moveTo>
                  <a:cubicBezTo>
                    <a:pt x="405" y="157"/>
                    <a:pt x="410" y="185"/>
                    <a:pt x="419" y="207"/>
                  </a:cubicBezTo>
                  <a:cubicBezTo>
                    <a:pt x="435" y="280"/>
                    <a:pt x="438" y="296"/>
                    <a:pt x="449" y="310"/>
                  </a:cubicBezTo>
                  <a:cubicBezTo>
                    <a:pt x="463" y="324"/>
                    <a:pt x="480" y="333"/>
                    <a:pt x="550" y="358"/>
                  </a:cubicBezTo>
                  <a:cubicBezTo>
                    <a:pt x="566" y="363"/>
                    <a:pt x="594" y="374"/>
                    <a:pt x="619" y="386"/>
                  </a:cubicBezTo>
                  <a:cubicBezTo>
                    <a:pt x="580" y="402"/>
                    <a:pt x="525" y="422"/>
                    <a:pt x="477" y="441"/>
                  </a:cubicBezTo>
                  <a:cubicBezTo>
                    <a:pt x="466" y="444"/>
                    <a:pt x="458" y="455"/>
                    <a:pt x="452" y="464"/>
                  </a:cubicBezTo>
                  <a:cubicBezTo>
                    <a:pt x="427" y="520"/>
                    <a:pt x="399" y="584"/>
                    <a:pt x="374" y="628"/>
                  </a:cubicBezTo>
                  <a:cubicBezTo>
                    <a:pt x="360" y="584"/>
                    <a:pt x="341" y="514"/>
                    <a:pt x="327" y="455"/>
                  </a:cubicBezTo>
                  <a:cubicBezTo>
                    <a:pt x="321" y="441"/>
                    <a:pt x="310" y="427"/>
                    <a:pt x="290" y="422"/>
                  </a:cubicBezTo>
                  <a:cubicBezTo>
                    <a:pt x="237" y="414"/>
                    <a:pt x="170" y="400"/>
                    <a:pt x="128" y="388"/>
                  </a:cubicBezTo>
                  <a:cubicBezTo>
                    <a:pt x="173" y="363"/>
                    <a:pt x="246" y="333"/>
                    <a:pt x="310" y="305"/>
                  </a:cubicBezTo>
                  <a:cubicBezTo>
                    <a:pt x="321" y="302"/>
                    <a:pt x="329" y="291"/>
                    <a:pt x="332" y="280"/>
                  </a:cubicBezTo>
                  <a:cubicBezTo>
                    <a:pt x="354" y="227"/>
                    <a:pt x="374" y="171"/>
                    <a:pt x="396" y="129"/>
                  </a:cubicBezTo>
                  <a:close/>
                  <a:moveTo>
                    <a:pt x="405" y="1"/>
                  </a:moveTo>
                  <a:cubicBezTo>
                    <a:pt x="380" y="1"/>
                    <a:pt x="349" y="1"/>
                    <a:pt x="260" y="232"/>
                  </a:cubicBezTo>
                  <a:cubicBezTo>
                    <a:pt x="17" y="333"/>
                    <a:pt x="9" y="363"/>
                    <a:pt x="3" y="380"/>
                  </a:cubicBezTo>
                  <a:cubicBezTo>
                    <a:pt x="0" y="394"/>
                    <a:pt x="3" y="414"/>
                    <a:pt x="9" y="422"/>
                  </a:cubicBezTo>
                  <a:cubicBezTo>
                    <a:pt x="20" y="433"/>
                    <a:pt x="36" y="458"/>
                    <a:pt x="251" y="500"/>
                  </a:cubicBezTo>
                  <a:cubicBezTo>
                    <a:pt x="315" y="754"/>
                    <a:pt x="338" y="754"/>
                    <a:pt x="368" y="754"/>
                  </a:cubicBezTo>
                  <a:cubicBezTo>
                    <a:pt x="396" y="754"/>
                    <a:pt x="419" y="754"/>
                    <a:pt x="519" y="517"/>
                  </a:cubicBezTo>
                  <a:cubicBezTo>
                    <a:pt x="592" y="489"/>
                    <a:pt x="703" y="447"/>
                    <a:pt x="728" y="422"/>
                  </a:cubicBezTo>
                  <a:cubicBezTo>
                    <a:pt x="739" y="414"/>
                    <a:pt x="745" y="391"/>
                    <a:pt x="742" y="377"/>
                  </a:cubicBezTo>
                  <a:cubicBezTo>
                    <a:pt x="734" y="338"/>
                    <a:pt x="692" y="324"/>
                    <a:pt x="572" y="280"/>
                  </a:cubicBezTo>
                  <a:cubicBezTo>
                    <a:pt x="550" y="274"/>
                    <a:pt x="525" y="266"/>
                    <a:pt x="511" y="260"/>
                  </a:cubicBezTo>
                  <a:cubicBezTo>
                    <a:pt x="508" y="246"/>
                    <a:pt x="502" y="213"/>
                    <a:pt x="494" y="190"/>
                  </a:cubicBezTo>
                  <a:cubicBezTo>
                    <a:pt x="474" y="93"/>
                    <a:pt x="460" y="43"/>
                    <a:pt x="441" y="23"/>
                  </a:cubicBezTo>
                  <a:cubicBezTo>
                    <a:pt x="435" y="12"/>
                    <a:pt x="419" y="1"/>
                    <a:pt x="4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16"/>
            <p:cNvSpPr/>
            <p:nvPr/>
          </p:nvSpPr>
          <p:spPr>
            <a:xfrm>
              <a:off x="2768677" y="1088853"/>
              <a:ext cx="23034" cy="23187"/>
            </a:xfrm>
            <a:custGeom>
              <a:avLst/>
              <a:gdLst/>
              <a:ahLst/>
              <a:cxnLst/>
              <a:rect l="l" t="t" r="r" b="b"/>
              <a:pathLst>
                <a:path w="749" h="754" extrusionOk="0">
                  <a:moveTo>
                    <a:pt x="394" y="131"/>
                  </a:moveTo>
                  <a:cubicBezTo>
                    <a:pt x="403" y="159"/>
                    <a:pt x="408" y="187"/>
                    <a:pt x="417" y="207"/>
                  </a:cubicBezTo>
                  <a:cubicBezTo>
                    <a:pt x="433" y="279"/>
                    <a:pt x="436" y="299"/>
                    <a:pt x="447" y="313"/>
                  </a:cubicBezTo>
                  <a:cubicBezTo>
                    <a:pt x="461" y="327"/>
                    <a:pt x="478" y="332"/>
                    <a:pt x="548" y="357"/>
                  </a:cubicBezTo>
                  <a:cubicBezTo>
                    <a:pt x="564" y="363"/>
                    <a:pt x="592" y="374"/>
                    <a:pt x="618" y="385"/>
                  </a:cubicBezTo>
                  <a:cubicBezTo>
                    <a:pt x="578" y="402"/>
                    <a:pt x="523" y="424"/>
                    <a:pt x="475" y="441"/>
                  </a:cubicBezTo>
                  <a:cubicBezTo>
                    <a:pt x="464" y="444"/>
                    <a:pt x="458" y="455"/>
                    <a:pt x="450" y="466"/>
                  </a:cubicBezTo>
                  <a:cubicBezTo>
                    <a:pt x="425" y="522"/>
                    <a:pt x="397" y="583"/>
                    <a:pt x="375" y="628"/>
                  </a:cubicBezTo>
                  <a:cubicBezTo>
                    <a:pt x="361" y="583"/>
                    <a:pt x="339" y="514"/>
                    <a:pt x="325" y="455"/>
                  </a:cubicBezTo>
                  <a:cubicBezTo>
                    <a:pt x="319" y="441"/>
                    <a:pt x="308" y="427"/>
                    <a:pt x="291" y="424"/>
                  </a:cubicBezTo>
                  <a:cubicBezTo>
                    <a:pt x="235" y="413"/>
                    <a:pt x="168" y="399"/>
                    <a:pt x="127" y="388"/>
                  </a:cubicBezTo>
                  <a:cubicBezTo>
                    <a:pt x="177" y="363"/>
                    <a:pt x="249" y="330"/>
                    <a:pt x="308" y="304"/>
                  </a:cubicBezTo>
                  <a:cubicBezTo>
                    <a:pt x="319" y="302"/>
                    <a:pt x="327" y="290"/>
                    <a:pt x="333" y="279"/>
                  </a:cubicBezTo>
                  <a:cubicBezTo>
                    <a:pt x="352" y="229"/>
                    <a:pt x="375" y="173"/>
                    <a:pt x="394" y="131"/>
                  </a:cubicBezTo>
                  <a:close/>
                  <a:moveTo>
                    <a:pt x="405" y="0"/>
                  </a:moveTo>
                  <a:cubicBezTo>
                    <a:pt x="380" y="0"/>
                    <a:pt x="350" y="0"/>
                    <a:pt x="263" y="232"/>
                  </a:cubicBezTo>
                  <a:cubicBezTo>
                    <a:pt x="18" y="332"/>
                    <a:pt x="12" y="363"/>
                    <a:pt x="4" y="383"/>
                  </a:cubicBezTo>
                  <a:cubicBezTo>
                    <a:pt x="1" y="396"/>
                    <a:pt x="4" y="413"/>
                    <a:pt x="12" y="424"/>
                  </a:cubicBezTo>
                  <a:cubicBezTo>
                    <a:pt x="23" y="433"/>
                    <a:pt x="40" y="458"/>
                    <a:pt x="252" y="500"/>
                  </a:cubicBezTo>
                  <a:cubicBezTo>
                    <a:pt x="319" y="754"/>
                    <a:pt x="339" y="754"/>
                    <a:pt x="372" y="754"/>
                  </a:cubicBezTo>
                  <a:cubicBezTo>
                    <a:pt x="394" y="754"/>
                    <a:pt x="419" y="754"/>
                    <a:pt x="520" y="516"/>
                  </a:cubicBezTo>
                  <a:cubicBezTo>
                    <a:pt x="595" y="489"/>
                    <a:pt x="707" y="447"/>
                    <a:pt x="729" y="424"/>
                  </a:cubicBezTo>
                  <a:cubicBezTo>
                    <a:pt x="740" y="413"/>
                    <a:pt x="749" y="391"/>
                    <a:pt x="743" y="377"/>
                  </a:cubicBezTo>
                  <a:cubicBezTo>
                    <a:pt x="737" y="341"/>
                    <a:pt x="696" y="327"/>
                    <a:pt x="573" y="279"/>
                  </a:cubicBezTo>
                  <a:cubicBezTo>
                    <a:pt x="553" y="274"/>
                    <a:pt x="528" y="265"/>
                    <a:pt x="514" y="260"/>
                  </a:cubicBezTo>
                  <a:cubicBezTo>
                    <a:pt x="511" y="246"/>
                    <a:pt x="503" y="215"/>
                    <a:pt x="498" y="190"/>
                  </a:cubicBezTo>
                  <a:cubicBezTo>
                    <a:pt x="475" y="92"/>
                    <a:pt x="461" y="42"/>
                    <a:pt x="445" y="23"/>
                  </a:cubicBezTo>
                  <a:cubicBezTo>
                    <a:pt x="436" y="11"/>
                    <a:pt x="419" y="0"/>
                    <a:pt x="4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16"/>
            <p:cNvSpPr/>
            <p:nvPr/>
          </p:nvSpPr>
          <p:spPr>
            <a:xfrm>
              <a:off x="2849679" y="878568"/>
              <a:ext cx="22941" cy="23187"/>
            </a:xfrm>
            <a:custGeom>
              <a:avLst/>
              <a:gdLst/>
              <a:ahLst/>
              <a:cxnLst/>
              <a:rect l="l" t="t" r="r" b="b"/>
              <a:pathLst>
                <a:path w="746" h="754" extrusionOk="0">
                  <a:moveTo>
                    <a:pt x="397" y="126"/>
                  </a:moveTo>
                  <a:cubicBezTo>
                    <a:pt x="405" y="154"/>
                    <a:pt x="411" y="182"/>
                    <a:pt x="419" y="204"/>
                  </a:cubicBezTo>
                  <a:cubicBezTo>
                    <a:pt x="436" y="277"/>
                    <a:pt x="439" y="294"/>
                    <a:pt x="450" y="307"/>
                  </a:cubicBezTo>
                  <a:cubicBezTo>
                    <a:pt x="464" y="321"/>
                    <a:pt x="480" y="330"/>
                    <a:pt x="550" y="352"/>
                  </a:cubicBezTo>
                  <a:cubicBezTo>
                    <a:pt x="567" y="360"/>
                    <a:pt x="598" y="372"/>
                    <a:pt x="620" y="380"/>
                  </a:cubicBezTo>
                  <a:cubicBezTo>
                    <a:pt x="581" y="400"/>
                    <a:pt x="525" y="419"/>
                    <a:pt x="478" y="436"/>
                  </a:cubicBezTo>
                  <a:cubicBezTo>
                    <a:pt x="466" y="441"/>
                    <a:pt x="461" y="450"/>
                    <a:pt x="452" y="461"/>
                  </a:cubicBezTo>
                  <a:cubicBezTo>
                    <a:pt x="427" y="517"/>
                    <a:pt x="399" y="581"/>
                    <a:pt x="377" y="625"/>
                  </a:cubicBezTo>
                  <a:cubicBezTo>
                    <a:pt x="363" y="581"/>
                    <a:pt x="341" y="511"/>
                    <a:pt x="327" y="450"/>
                  </a:cubicBezTo>
                  <a:cubicBezTo>
                    <a:pt x="321" y="436"/>
                    <a:pt x="310" y="422"/>
                    <a:pt x="293" y="419"/>
                  </a:cubicBezTo>
                  <a:cubicBezTo>
                    <a:pt x="238" y="408"/>
                    <a:pt x="171" y="394"/>
                    <a:pt x="129" y="386"/>
                  </a:cubicBezTo>
                  <a:cubicBezTo>
                    <a:pt x="173" y="363"/>
                    <a:pt x="249" y="330"/>
                    <a:pt x="310" y="302"/>
                  </a:cubicBezTo>
                  <a:cubicBezTo>
                    <a:pt x="321" y="296"/>
                    <a:pt x="330" y="288"/>
                    <a:pt x="335" y="277"/>
                  </a:cubicBezTo>
                  <a:cubicBezTo>
                    <a:pt x="355" y="224"/>
                    <a:pt x="377" y="168"/>
                    <a:pt x="397" y="126"/>
                  </a:cubicBezTo>
                  <a:close/>
                  <a:moveTo>
                    <a:pt x="405" y="1"/>
                  </a:moveTo>
                  <a:cubicBezTo>
                    <a:pt x="380" y="1"/>
                    <a:pt x="349" y="1"/>
                    <a:pt x="263" y="232"/>
                  </a:cubicBezTo>
                  <a:cubicBezTo>
                    <a:pt x="17" y="333"/>
                    <a:pt x="12" y="363"/>
                    <a:pt x="3" y="380"/>
                  </a:cubicBezTo>
                  <a:cubicBezTo>
                    <a:pt x="1" y="394"/>
                    <a:pt x="3" y="411"/>
                    <a:pt x="12" y="422"/>
                  </a:cubicBezTo>
                  <a:cubicBezTo>
                    <a:pt x="20" y="433"/>
                    <a:pt x="40" y="458"/>
                    <a:pt x="252" y="500"/>
                  </a:cubicBezTo>
                  <a:cubicBezTo>
                    <a:pt x="319" y="754"/>
                    <a:pt x="338" y="754"/>
                    <a:pt x="369" y="754"/>
                  </a:cubicBezTo>
                  <a:cubicBezTo>
                    <a:pt x="394" y="754"/>
                    <a:pt x="419" y="754"/>
                    <a:pt x="519" y="517"/>
                  </a:cubicBezTo>
                  <a:cubicBezTo>
                    <a:pt x="592" y="489"/>
                    <a:pt x="704" y="447"/>
                    <a:pt x="729" y="422"/>
                  </a:cubicBezTo>
                  <a:cubicBezTo>
                    <a:pt x="740" y="413"/>
                    <a:pt x="745" y="391"/>
                    <a:pt x="743" y="377"/>
                  </a:cubicBezTo>
                  <a:cubicBezTo>
                    <a:pt x="737" y="338"/>
                    <a:pt x="695" y="324"/>
                    <a:pt x="572" y="280"/>
                  </a:cubicBezTo>
                  <a:cubicBezTo>
                    <a:pt x="550" y="274"/>
                    <a:pt x="528" y="266"/>
                    <a:pt x="514" y="260"/>
                  </a:cubicBezTo>
                  <a:cubicBezTo>
                    <a:pt x="508" y="246"/>
                    <a:pt x="503" y="213"/>
                    <a:pt x="494" y="190"/>
                  </a:cubicBezTo>
                  <a:cubicBezTo>
                    <a:pt x="475" y="93"/>
                    <a:pt x="461" y="42"/>
                    <a:pt x="444" y="23"/>
                  </a:cubicBezTo>
                  <a:cubicBezTo>
                    <a:pt x="436" y="12"/>
                    <a:pt x="419" y="1"/>
                    <a:pt x="4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16"/>
            <p:cNvSpPr/>
            <p:nvPr/>
          </p:nvSpPr>
          <p:spPr>
            <a:xfrm>
              <a:off x="2361852" y="1063021"/>
              <a:ext cx="22941" cy="23187"/>
            </a:xfrm>
            <a:custGeom>
              <a:avLst/>
              <a:gdLst/>
              <a:ahLst/>
              <a:cxnLst/>
              <a:rect l="l" t="t" r="r" b="b"/>
              <a:pathLst>
                <a:path w="746" h="754" extrusionOk="0">
                  <a:moveTo>
                    <a:pt x="397" y="126"/>
                  </a:moveTo>
                  <a:cubicBezTo>
                    <a:pt x="405" y="154"/>
                    <a:pt x="411" y="182"/>
                    <a:pt x="419" y="204"/>
                  </a:cubicBezTo>
                  <a:cubicBezTo>
                    <a:pt x="436" y="277"/>
                    <a:pt x="439" y="294"/>
                    <a:pt x="450" y="307"/>
                  </a:cubicBezTo>
                  <a:cubicBezTo>
                    <a:pt x="464" y="321"/>
                    <a:pt x="481" y="330"/>
                    <a:pt x="550" y="352"/>
                  </a:cubicBezTo>
                  <a:cubicBezTo>
                    <a:pt x="567" y="360"/>
                    <a:pt x="595" y="372"/>
                    <a:pt x="620" y="380"/>
                  </a:cubicBezTo>
                  <a:cubicBezTo>
                    <a:pt x="581" y="400"/>
                    <a:pt x="525" y="419"/>
                    <a:pt x="478" y="436"/>
                  </a:cubicBezTo>
                  <a:cubicBezTo>
                    <a:pt x="467" y="441"/>
                    <a:pt x="458" y="450"/>
                    <a:pt x="453" y="461"/>
                  </a:cubicBezTo>
                  <a:cubicBezTo>
                    <a:pt x="428" y="517"/>
                    <a:pt x="400" y="581"/>
                    <a:pt x="375" y="626"/>
                  </a:cubicBezTo>
                  <a:cubicBezTo>
                    <a:pt x="361" y="581"/>
                    <a:pt x="341" y="511"/>
                    <a:pt x="327" y="450"/>
                  </a:cubicBezTo>
                  <a:cubicBezTo>
                    <a:pt x="319" y="436"/>
                    <a:pt x="310" y="422"/>
                    <a:pt x="291" y="419"/>
                  </a:cubicBezTo>
                  <a:cubicBezTo>
                    <a:pt x="238" y="408"/>
                    <a:pt x="171" y="394"/>
                    <a:pt x="129" y="386"/>
                  </a:cubicBezTo>
                  <a:cubicBezTo>
                    <a:pt x="174" y="363"/>
                    <a:pt x="246" y="333"/>
                    <a:pt x="310" y="302"/>
                  </a:cubicBezTo>
                  <a:cubicBezTo>
                    <a:pt x="319" y="296"/>
                    <a:pt x="330" y="288"/>
                    <a:pt x="333" y="277"/>
                  </a:cubicBezTo>
                  <a:cubicBezTo>
                    <a:pt x="355" y="224"/>
                    <a:pt x="375" y="168"/>
                    <a:pt x="397" y="126"/>
                  </a:cubicBezTo>
                  <a:close/>
                  <a:moveTo>
                    <a:pt x="405" y="1"/>
                  </a:moveTo>
                  <a:cubicBezTo>
                    <a:pt x="380" y="1"/>
                    <a:pt x="349" y="1"/>
                    <a:pt x="260" y="232"/>
                  </a:cubicBezTo>
                  <a:cubicBezTo>
                    <a:pt x="18" y="333"/>
                    <a:pt x="9" y="363"/>
                    <a:pt x="4" y="380"/>
                  </a:cubicBezTo>
                  <a:cubicBezTo>
                    <a:pt x="1" y="394"/>
                    <a:pt x="4" y="411"/>
                    <a:pt x="9" y="422"/>
                  </a:cubicBezTo>
                  <a:cubicBezTo>
                    <a:pt x="20" y="433"/>
                    <a:pt x="37" y="458"/>
                    <a:pt x="252" y="500"/>
                  </a:cubicBezTo>
                  <a:cubicBezTo>
                    <a:pt x="316" y="754"/>
                    <a:pt x="338" y="754"/>
                    <a:pt x="369" y="754"/>
                  </a:cubicBezTo>
                  <a:cubicBezTo>
                    <a:pt x="394" y="754"/>
                    <a:pt x="419" y="754"/>
                    <a:pt x="520" y="517"/>
                  </a:cubicBezTo>
                  <a:cubicBezTo>
                    <a:pt x="592" y="489"/>
                    <a:pt x="704" y="447"/>
                    <a:pt x="729" y="422"/>
                  </a:cubicBezTo>
                  <a:cubicBezTo>
                    <a:pt x="740" y="413"/>
                    <a:pt x="746" y="391"/>
                    <a:pt x="743" y="377"/>
                  </a:cubicBezTo>
                  <a:cubicBezTo>
                    <a:pt x="734" y="338"/>
                    <a:pt x="693" y="324"/>
                    <a:pt x="573" y="280"/>
                  </a:cubicBezTo>
                  <a:cubicBezTo>
                    <a:pt x="550" y="274"/>
                    <a:pt x="525" y="266"/>
                    <a:pt x="511" y="260"/>
                  </a:cubicBezTo>
                  <a:cubicBezTo>
                    <a:pt x="509" y="246"/>
                    <a:pt x="503" y="213"/>
                    <a:pt x="495" y="190"/>
                  </a:cubicBezTo>
                  <a:cubicBezTo>
                    <a:pt x="475" y="93"/>
                    <a:pt x="461" y="42"/>
                    <a:pt x="442" y="23"/>
                  </a:cubicBezTo>
                  <a:cubicBezTo>
                    <a:pt x="436" y="12"/>
                    <a:pt x="419" y="1"/>
                    <a:pt x="4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16"/>
            <p:cNvSpPr/>
            <p:nvPr/>
          </p:nvSpPr>
          <p:spPr>
            <a:xfrm>
              <a:off x="2630659" y="662193"/>
              <a:ext cx="17437" cy="17037"/>
            </a:xfrm>
            <a:custGeom>
              <a:avLst/>
              <a:gdLst/>
              <a:ahLst/>
              <a:cxnLst/>
              <a:rect l="l" t="t" r="r" b="b"/>
              <a:pathLst>
                <a:path w="567" h="554" extrusionOk="0">
                  <a:moveTo>
                    <a:pt x="285" y="84"/>
                  </a:moveTo>
                  <a:cubicBezTo>
                    <a:pt x="388" y="84"/>
                    <a:pt x="472" y="163"/>
                    <a:pt x="477" y="271"/>
                  </a:cubicBezTo>
                  <a:cubicBezTo>
                    <a:pt x="477" y="324"/>
                    <a:pt x="461" y="372"/>
                    <a:pt x="427" y="411"/>
                  </a:cubicBezTo>
                  <a:cubicBezTo>
                    <a:pt x="391" y="447"/>
                    <a:pt x="343" y="467"/>
                    <a:pt x="290" y="469"/>
                  </a:cubicBezTo>
                  <a:lnTo>
                    <a:pt x="285" y="511"/>
                  </a:lnTo>
                  <a:lnTo>
                    <a:pt x="285" y="469"/>
                  </a:lnTo>
                  <a:cubicBezTo>
                    <a:pt x="176" y="469"/>
                    <a:pt x="92" y="386"/>
                    <a:pt x="87" y="283"/>
                  </a:cubicBezTo>
                  <a:cubicBezTo>
                    <a:pt x="87" y="230"/>
                    <a:pt x="106" y="179"/>
                    <a:pt x="140" y="143"/>
                  </a:cubicBezTo>
                  <a:cubicBezTo>
                    <a:pt x="176" y="107"/>
                    <a:pt x="223" y="87"/>
                    <a:pt x="285" y="84"/>
                  </a:cubicBezTo>
                  <a:close/>
                  <a:moveTo>
                    <a:pt x="274" y="1"/>
                  </a:moveTo>
                  <a:cubicBezTo>
                    <a:pt x="195" y="4"/>
                    <a:pt x="131" y="34"/>
                    <a:pt x="78" y="87"/>
                  </a:cubicBezTo>
                  <a:cubicBezTo>
                    <a:pt x="28" y="143"/>
                    <a:pt x="0" y="213"/>
                    <a:pt x="6" y="285"/>
                  </a:cubicBezTo>
                  <a:cubicBezTo>
                    <a:pt x="11" y="436"/>
                    <a:pt x="134" y="553"/>
                    <a:pt x="285" y="553"/>
                  </a:cubicBezTo>
                  <a:lnTo>
                    <a:pt x="293" y="553"/>
                  </a:lnTo>
                  <a:cubicBezTo>
                    <a:pt x="371" y="550"/>
                    <a:pt x="438" y="520"/>
                    <a:pt x="488" y="467"/>
                  </a:cubicBezTo>
                  <a:cubicBezTo>
                    <a:pt x="539" y="411"/>
                    <a:pt x="567" y="341"/>
                    <a:pt x="564" y="269"/>
                  </a:cubicBezTo>
                  <a:cubicBezTo>
                    <a:pt x="555" y="118"/>
                    <a:pt x="433" y="1"/>
                    <a:pt x="2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16"/>
            <p:cNvSpPr/>
            <p:nvPr/>
          </p:nvSpPr>
          <p:spPr>
            <a:xfrm>
              <a:off x="2858259" y="993182"/>
              <a:ext cx="17375" cy="17098"/>
            </a:xfrm>
            <a:custGeom>
              <a:avLst/>
              <a:gdLst/>
              <a:ahLst/>
              <a:cxnLst/>
              <a:rect l="l" t="t" r="r" b="b"/>
              <a:pathLst>
                <a:path w="565" h="556" extrusionOk="0">
                  <a:moveTo>
                    <a:pt x="282" y="82"/>
                  </a:moveTo>
                  <a:cubicBezTo>
                    <a:pt x="388" y="82"/>
                    <a:pt x="472" y="165"/>
                    <a:pt x="478" y="271"/>
                  </a:cubicBezTo>
                  <a:cubicBezTo>
                    <a:pt x="478" y="322"/>
                    <a:pt x="461" y="372"/>
                    <a:pt x="425" y="411"/>
                  </a:cubicBezTo>
                  <a:cubicBezTo>
                    <a:pt x="391" y="444"/>
                    <a:pt x="341" y="467"/>
                    <a:pt x="288" y="469"/>
                  </a:cubicBezTo>
                  <a:lnTo>
                    <a:pt x="282" y="511"/>
                  </a:lnTo>
                  <a:lnTo>
                    <a:pt x="282" y="469"/>
                  </a:lnTo>
                  <a:cubicBezTo>
                    <a:pt x="173" y="469"/>
                    <a:pt x="90" y="386"/>
                    <a:pt x="87" y="280"/>
                  </a:cubicBezTo>
                  <a:cubicBezTo>
                    <a:pt x="87" y="229"/>
                    <a:pt x="104" y="179"/>
                    <a:pt x="140" y="140"/>
                  </a:cubicBezTo>
                  <a:cubicBezTo>
                    <a:pt x="173" y="107"/>
                    <a:pt x="224" y="84"/>
                    <a:pt x="282" y="82"/>
                  </a:cubicBezTo>
                  <a:close/>
                  <a:moveTo>
                    <a:pt x="271" y="1"/>
                  </a:moveTo>
                  <a:cubicBezTo>
                    <a:pt x="196" y="6"/>
                    <a:pt x="129" y="37"/>
                    <a:pt x="76" y="90"/>
                  </a:cubicBezTo>
                  <a:cubicBezTo>
                    <a:pt x="28" y="146"/>
                    <a:pt x="1" y="216"/>
                    <a:pt x="3" y="288"/>
                  </a:cubicBezTo>
                  <a:cubicBezTo>
                    <a:pt x="9" y="439"/>
                    <a:pt x="132" y="556"/>
                    <a:pt x="282" y="556"/>
                  </a:cubicBezTo>
                  <a:lnTo>
                    <a:pt x="293" y="556"/>
                  </a:lnTo>
                  <a:cubicBezTo>
                    <a:pt x="369" y="553"/>
                    <a:pt x="436" y="522"/>
                    <a:pt x="489" y="469"/>
                  </a:cubicBezTo>
                  <a:cubicBezTo>
                    <a:pt x="536" y="414"/>
                    <a:pt x="564" y="344"/>
                    <a:pt x="561" y="271"/>
                  </a:cubicBezTo>
                  <a:cubicBezTo>
                    <a:pt x="556" y="121"/>
                    <a:pt x="433" y="1"/>
                    <a:pt x="2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16"/>
            <p:cNvSpPr/>
            <p:nvPr/>
          </p:nvSpPr>
          <p:spPr>
            <a:xfrm>
              <a:off x="2812776" y="1131046"/>
              <a:ext cx="17375" cy="17037"/>
            </a:xfrm>
            <a:custGeom>
              <a:avLst/>
              <a:gdLst/>
              <a:ahLst/>
              <a:cxnLst/>
              <a:rect l="l" t="t" r="r" b="b"/>
              <a:pathLst>
                <a:path w="565" h="554" extrusionOk="0">
                  <a:moveTo>
                    <a:pt x="283" y="79"/>
                  </a:moveTo>
                  <a:cubicBezTo>
                    <a:pt x="389" y="79"/>
                    <a:pt x="475" y="163"/>
                    <a:pt x="478" y="269"/>
                  </a:cubicBezTo>
                  <a:cubicBezTo>
                    <a:pt x="478" y="322"/>
                    <a:pt x="461" y="369"/>
                    <a:pt x="425" y="408"/>
                  </a:cubicBezTo>
                  <a:cubicBezTo>
                    <a:pt x="391" y="442"/>
                    <a:pt x="341" y="464"/>
                    <a:pt x="291" y="467"/>
                  </a:cubicBezTo>
                  <a:lnTo>
                    <a:pt x="283" y="509"/>
                  </a:lnTo>
                  <a:lnTo>
                    <a:pt x="283" y="467"/>
                  </a:lnTo>
                  <a:cubicBezTo>
                    <a:pt x="174" y="467"/>
                    <a:pt x="90" y="383"/>
                    <a:pt x="87" y="280"/>
                  </a:cubicBezTo>
                  <a:cubicBezTo>
                    <a:pt x="87" y="227"/>
                    <a:pt x="104" y="177"/>
                    <a:pt x="140" y="140"/>
                  </a:cubicBezTo>
                  <a:cubicBezTo>
                    <a:pt x="174" y="104"/>
                    <a:pt x="224" y="85"/>
                    <a:pt x="283" y="79"/>
                  </a:cubicBezTo>
                  <a:close/>
                  <a:moveTo>
                    <a:pt x="272" y="1"/>
                  </a:moveTo>
                  <a:cubicBezTo>
                    <a:pt x="196" y="4"/>
                    <a:pt x="129" y="34"/>
                    <a:pt x="76" y="87"/>
                  </a:cubicBezTo>
                  <a:cubicBezTo>
                    <a:pt x="29" y="143"/>
                    <a:pt x="1" y="213"/>
                    <a:pt x="4" y="285"/>
                  </a:cubicBezTo>
                  <a:cubicBezTo>
                    <a:pt x="6" y="436"/>
                    <a:pt x="132" y="553"/>
                    <a:pt x="283" y="553"/>
                  </a:cubicBezTo>
                  <a:cubicBezTo>
                    <a:pt x="283" y="553"/>
                    <a:pt x="288" y="552"/>
                    <a:pt x="291" y="552"/>
                  </a:cubicBezTo>
                  <a:cubicBezTo>
                    <a:pt x="293" y="552"/>
                    <a:pt x="294" y="552"/>
                    <a:pt x="294" y="553"/>
                  </a:cubicBezTo>
                  <a:cubicBezTo>
                    <a:pt x="369" y="550"/>
                    <a:pt x="436" y="520"/>
                    <a:pt x="489" y="467"/>
                  </a:cubicBezTo>
                  <a:cubicBezTo>
                    <a:pt x="537" y="411"/>
                    <a:pt x="564" y="341"/>
                    <a:pt x="562" y="269"/>
                  </a:cubicBezTo>
                  <a:cubicBezTo>
                    <a:pt x="556" y="118"/>
                    <a:pt x="433" y="1"/>
                    <a:pt x="2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16"/>
            <p:cNvSpPr/>
            <p:nvPr/>
          </p:nvSpPr>
          <p:spPr>
            <a:xfrm>
              <a:off x="2338941" y="922759"/>
              <a:ext cx="17467" cy="17098"/>
            </a:xfrm>
            <a:custGeom>
              <a:avLst/>
              <a:gdLst/>
              <a:ahLst/>
              <a:cxnLst/>
              <a:rect l="l" t="t" r="r" b="b"/>
              <a:pathLst>
                <a:path w="568" h="556" extrusionOk="0">
                  <a:moveTo>
                    <a:pt x="285" y="81"/>
                  </a:moveTo>
                  <a:cubicBezTo>
                    <a:pt x="389" y="81"/>
                    <a:pt x="472" y="165"/>
                    <a:pt x="478" y="268"/>
                  </a:cubicBezTo>
                  <a:cubicBezTo>
                    <a:pt x="478" y="321"/>
                    <a:pt x="461" y="371"/>
                    <a:pt x="428" y="408"/>
                  </a:cubicBezTo>
                  <a:cubicBezTo>
                    <a:pt x="391" y="444"/>
                    <a:pt x="344" y="463"/>
                    <a:pt x="291" y="469"/>
                  </a:cubicBezTo>
                  <a:lnTo>
                    <a:pt x="285" y="508"/>
                  </a:lnTo>
                  <a:lnTo>
                    <a:pt x="285" y="469"/>
                  </a:lnTo>
                  <a:cubicBezTo>
                    <a:pt x="177" y="469"/>
                    <a:pt x="93" y="385"/>
                    <a:pt x="87" y="279"/>
                  </a:cubicBezTo>
                  <a:cubicBezTo>
                    <a:pt x="87" y="226"/>
                    <a:pt x="107" y="179"/>
                    <a:pt x="140" y="140"/>
                  </a:cubicBezTo>
                  <a:cubicBezTo>
                    <a:pt x="177" y="106"/>
                    <a:pt x="224" y="84"/>
                    <a:pt x="285" y="81"/>
                  </a:cubicBezTo>
                  <a:close/>
                  <a:moveTo>
                    <a:pt x="274" y="0"/>
                  </a:moveTo>
                  <a:cubicBezTo>
                    <a:pt x="196" y="3"/>
                    <a:pt x="132" y="37"/>
                    <a:pt x="79" y="87"/>
                  </a:cubicBezTo>
                  <a:cubicBezTo>
                    <a:pt x="29" y="143"/>
                    <a:pt x="1" y="212"/>
                    <a:pt x="6" y="288"/>
                  </a:cubicBezTo>
                  <a:cubicBezTo>
                    <a:pt x="12" y="436"/>
                    <a:pt x="135" y="555"/>
                    <a:pt x="285" y="555"/>
                  </a:cubicBezTo>
                  <a:lnTo>
                    <a:pt x="294" y="555"/>
                  </a:lnTo>
                  <a:cubicBezTo>
                    <a:pt x="372" y="553"/>
                    <a:pt x="439" y="519"/>
                    <a:pt x="489" y="469"/>
                  </a:cubicBezTo>
                  <a:cubicBezTo>
                    <a:pt x="539" y="413"/>
                    <a:pt x="567" y="343"/>
                    <a:pt x="564" y="268"/>
                  </a:cubicBezTo>
                  <a:cubicBezTo>
                    <a:pt x="556" y="120"/>
                    <a:pt x="433" y="0"/>
                    <a:pt x="2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16"/>
            <p:cNvSpPr/>
            <p:nvPr/>
          </p:nvSpPr>
          <p:spPr>
            <a:xfrm>
              <a:off x="2725500" y="645218"/>
              <a:ext cx="27001" cy="26232"/>
            </a:xfrm>
            <a:custGeom>
              <a:avLst/>
              <a:gdLst/>
              <a:ahLst/>
              <a:cxnLst/>
              <a:rect l="l" t="t" r="r" b="b"/>
              <a:pathLst>
                <a:path w="878" h="853" extrusionOk="0">
                  <a:moveTo>
                    <a:pt x="534" y="0"/>
                  </a:moveTo>
                  <a:cubicBezTo>
                    <a:pt x="532" y="0"/>
                    <a:pt x="531" y="0"/>
                    <a:pt x="529" y="0"/>
                  </a:cubicBezTo>
                  <a:cubicBezTo>
                    <a:pt x="333" y="5"/>
                    <a:pt x="348" y="252"/>
                    <a:pt x="418" y="426"/>
                  </a:cubicBezTo>
                  <a:lnTo>
                    <a:pt x="418" y="426"/>
                  </a:lnTo>
                  <a:cubicBezTo>
                    <a:pt x="376" y="416"/>
                    <a:pt x="331" y="410"/>
                    <a:pt x="287" y="410"/>
                  </a:cubicBezTo>
                  <a:cubicBezTo>
                    <a:pt x="185" y="410"/>
                    <a:pt x="88" y="443"/>
                    <a:pt x="52" y="533"/>
                  </a:cubicBezTo>
                  <a:cubicBezTo>
                    <a:pt x="0" y="680"/>
                    <a:pt x="289" y="853"/>
                    <a:pt x="538" y="853"/>
                  </a:cubicBezTo>
                  <a:cubicBezTo>
                    <a:pt x="706" y="853"/>
                    <a:pt x="856" y="773"/>
                    <a:pt x="869" y="553"/>
                  </a:cubicBezTo>
                  <a:cubicBezTo>
                    <a:pt x="869" y="553"/>
                    <a:pt x="878" y="0"/>
                    <a:pt x="5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16"/>
            <p:cNvSpPr/>
            <p:nvPr/>
          </p:nvSpPr>
          <p:spPr>
            <a:xfrm>
              <a:off x="2725377" y="644018"/>
              <a:ext cx="28323" cy="28692"/>
            </a:xfrm>
            <a:custGeom>
              <a:avLst/>
              <a:gdLst/>
              <a:ahLst/>
              <a:cxnLst/>
              <a:rect l="l" t="t" r="r" b="b"/>
              <a:pathLst>
                <a:path w="921" h="933" extrusionOk="0">
                  <a:moveTo>
                    <a:pt x="505" y="539"/>
                  </a:moveTo>
                  <a:lnTo>
                    <a:pt x="505" y="539"/>
                  </a:lnTo>
                  <a:cubicBezTo>
                    <a:pt x="547" y="558"/>
                    <a:pt x="572" y="572"/>
                    <a:pt x="575" y="578"/>
                  </a:cubicBezTo>
                  <a:cubicBezTo>
                    <a:pt x="569" y="586"/>
                    <a:pt x="566" y="595"/>
                    <a:pt x="561" y="595"/>
                  </a:cubicBezTo>
                  <a:cubicBezTo>
                    <a:pt x="552" y="595"/>
                    <a:pt x="530" y="578"/>
                    <a:pt x="505" y="539"/>
                  </a:cubicBezTo>
                  <a:close/>
                  <a:moveTo>
                    <a:pt x="550" y="81"/>
                  </a:moveTo>
                  <a:cubicBezTo>
                    <a:pt x="614" y="81"/>
                    <a:pt x="667" y="104"/>
                    <a:pt x="709" y="148"/>
                  </a:cubicBezTo>
                  <a:cubicBezTo>
                    <a:pt x="840" y="285"/>
                    <a:pt x="837" y="583"/>
                    <a:pt x="837" y="586"/>
                  </a:cubicBezTo>
                  <a:cubicBezTo>
                    <a:pt x="823" y="804"/>
                    <a:pt x="670" y="848"/>
                    <a:pt x="544" y="848"/>
                  </a:cubicBezTo>
                  <a:cubicBezTo>
                    <a:pt x="363" y="848"/>
                    <a:pt x="179" y="754"/>
                    <a:pt x="117" y="667"/>
                  </a:cubicBezTo>
                  <a:cubicBezTo>
                    <a:pt x="98" y="642"/>
                    <a:pt x="89" y="614"/>
                    <a:pt x="101" y="595"/>
                  </a:cubicBezTo>
                  <a:cubicBezTo>
                    <a:pt x="134" y="514"/>
                    <a:pt x="223" y="497"/>
                    <a:pt x="296" y="497"/>
                  </a:cubicBezTo>
                  <a:cubicBezTo>
                    <a:pt x="329" y="497"/>
                    <a:pt x="360" y="500"/>
                    <a:pt x="402" y="503"/>
                  </a:cubicBezTo>
                  <a:cubicBezTo>
                    <a:pt x="430" y="569"/>
                    <a:pt x="488" y="678"/>
                    <a:pt x="569" y="678"/>
                  </a:cubicBezTo>
                  <a:cubicBezTo>
                    <a:pt x="589" y="678"/>
                    <a:pt x="628" y="670"/>
                    <a:pt x="656" y="614"/>
                  </a:cubicBezTo>
                  <a:cubicBezTo>
                    <a:pt x="667" y="595"/>
                    <a:pt x="667" y="569"/>
                    <a:pt x="656" y="550"/>
                  </a:cubicBezTo>
                  <a:cubicBezTo>
                    <a:pt x="628" y="494"/>
                    <a:pt x="541" y="452"/>
                    <a:pt x="460" y="430"/>
                  </a:cubicBezTo>
                  <a:cubicBezTo>
                    <a:pt x="416" y="307"/>
                    <a:pt x="410" y="187"/>
                    <a:pt x="449" y="126"/>
                  </a:cubicBezTo>
                  <a:cubicBezTo>
                    <a:pt x="472" y="98"/>
                    <a:pt x="502" y="84"/>
                    <a:pt x="550" y="81"/>
                  </a:cubicBezTo>
                  <a:close/>
                  <a:moveTo>
                    <a:pt x="533" y="0"/>
                  </a:moveTo>
                  <a:cubicBezTo>
                    <a:pt x="463" y="6"/>
                    <a:pt x="407" y="34"/>
                    <a:pt x="374" y="84"/>
                  </a:cubicBezTo>
                  <a:cubicBezTo>
                    <a:pt x="315" y="173"/>
                    <a:pt x="329" y="304"/>
                    <a:pt x="360" y="416"/>
                  </a:cubicBezTo>
                  <a:cubicBezTo>
                    <a:pt x="340" y="414"/>
                    <a:pt x="320" y="413"/>
                    <a:pt x="301" y="413"/>
                  </a:cubicBezTo>
                  <a:cubicBezTo>
                    <a:pt x="163" y="413"/>
                    <a:pt x="59" y="466"/>
                    <a:pt x="22" y="564"/>
                  </a:cubicBezTo>
                  <a:cubicBezTo>
                    <a:pt x="6" y="597"/>
                    <a:pt x="0" y="650"/>
                    <a:pt x="45" y="717"/>
                  </a:cubicBezTo>
                  <a:cubicBezTo>
                    <a:pt x="128" y="834"/>
                    <a:pt x="349" y="932"/>
                    <a:pt x="541" y="932"/>
                  </a:cubicBezTo>
                  <a:cubicBezTo>
                    <a:pt x="767" y="932"/>
                    <a:pt x="904" y="809"/>
                    <a:pt x="918" y="595"/>
                  </a:cubicBezTo>
                  <a:cubicBezTo>
                    <a:pt x="918" y="581"/>
                    <a:pt x="921" y="251"/>
                    <a:pt x="765" y="92"/>
                  </a:cubicBezTo>
                  <a:cubicBezTo>
                    <a:pt x="706" y="34"/>
                    <a:pt x="628" y="0"/>
                    <a:pt x="5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16"/>
            <p:cNvSpPr/>
            <p:nvPr/>
          </p:nvSpPr>
          <p:spPr>
            <a:xfrm>
              <a:off x="2748503" y="662839"/>
              <a:ext cx="34843" cy="26386"/>
            </a:xfrm>
            <a:custGeom>
              <a:avLst/>
              <a:gdLst/>
              <a:ahLst/>
              <a:cxnLst/>
              <a:rect l="l" t="t" r="r" b="b"/>
              <a:pathLst>
                <a:path w="1133" h="858" extrusionOk="0">
                  <a:moveTo>
                    <a:pt x="760" y="0"/>
                  </a:moveTo>
                  <a:cubicBezTo>
                    <a:pt x="599" y="0"/>
                    <a:pt x="439" y="66"/>
                    <a:pt x="439" y="66"/>
                  </a:cubicBezTo>
                  <a:cubicBezTo>
                    <a:pt x="1" y="271"/>
                    <a:pt x="441" y="858"/>
                    <a:pt x="672" y="858"/>
                  </a:cubicBezTo>
                  <a:cubicBezTo>
                    <a:pt x="699" y="858"/>
                    <a:pt x="724" y="849"/>
                    <a:pt x="743" y="831"/>
                  </a:cubicBezTo>
                  <a:cubicBezTo>
                    <a:pt x="846" y="736"/>
                    <a:pt x="795" y="568"/>
                    <a:pt x="716" y="448"/>
                  </a:cubicBezTo>
                  <a:lnTo>
                    <a:pt x="716" y="448"/>
                  </a:lnTo>
                  <a:cubicBezTo>
                    <a:pt x="721" y="448"/>
                    <a:pt x="726" y="448"/>
                    <a:pt x="731" y="448"/>
                  </a:cubicBezTo>
                  <a:cubicBezTo>
                    <a:pt x="914" y="448"/>
                    <a:pt x="1133" y="373"/>
                    <a:pt x="1067" y="189"/>
                  </a:cubicBezTo>
                  <a:cubicBezTo>
                    <a:pt x="1015" y="41"/>
                    <a:pt x="887" y="0"/>
                    <a:pt x="7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16"/>
            <p:cNvSpPr/>
            <p:nvPr/>
          </p:nvSpPr>
          <p:spPr>
            <a:xfrm>
              <a:off x="2754008" y="661517"/>
              <a:ext cx="29369" cy="29030"/>
            </a:xfrm>
            <a:custGeom>
              <a:avLst/>
              <a:gdLst/>
              <a:ahLst/>
              <a:cxnLst/>
              <a:rect l="l" t="t" r="r" b="b"/>
              <a:pathLst>
                <a:path w="955" h="944" extrusionOk="0">
                  <a:moveTo>
                    <a:pt x="378" y="391"/>
                  </a:moveTo>
                  <a:cubicBezTo>
                    <a:pt x="389" y="394"/>
                    <a:pt x="411" y="408"/>
                    <a:pt x="439" y="441"/>
                  </a:cubicBezTo>
                  <a:cubicBezTo>
                    <a:pt x="394" y="430"/>
                    <a:pt x="375" y="413"/>
                    <a:pt x="369" y="405"/>
                  </a:cubicBezTo>
                  <a:cubicBezTo>
                    <a:pt x="369" y="405"/>
                    <a:pt x="369" y="402"/>
                    <a:pt x="378" y="391"/>
                  </a:cubicBezTo>
                  <a:close/>
                  <a:moveTo>
                    <a:pt x="578" y="84"/>
                  </a:moveTo>
                  <a:cubicBezTo>
                    <a:pt x="723" y="84"/>
                    <a:pt x="810" y="137"/>
                    <a:pt x="849" y="240"/>
                  </a:cubicBezTo>
                  <a:cubicBezTo>
                    <a:pt x="863" y="282"/>
                    <a:pt x="857" y="318"/>
                    <a:pt x="838" y="346"/>
                  </a:cubicBezTo>
                  <a:cubicBezTo>
                    <a:pt x="788" y="413"/>
                    <a:pt x="662" y="441"/>
                    <a:pt x="556" y="444"/>
                  </a:cubicBezTo>
                  <a:cubicBezTo>
                    <a:pt x="503" y="371"/>
                    <a:pt x="433" y="302"/>
                    <a:pt x="369" y="302"/>
                  </a:cubicBezTo>
                  <a:cubicBezTo>
                    <a:pt x="350" y="302"/>
                    <a:pt x="327" y="307"/>
                    <a:pt x="313" y="324"/>
                  </a:cubicBezTo>
                  <a:cubicBezTo>
                    <a:pt x="272" y="374"/>
                    <a:pt x="280" y="413"/>
                    <a:pt x="291" y="433"/>
                  </a:cubicBezTo>
                  <a:cubicBezTo>
                    <a:pt x="322" y="505"/>
                    <a:pt x="439" y="525"/>
                    <a:pt x="509" y="528"/>
                  </a:cubicBezTo>
                  <a:cubicBezTo>
                    <a:pt x="576" y="628"/>
                    <a:pt x="615" y="765"/>
                    <a:pt x="537" y="837"/>
                  </a:cubicBezTo>
                  <a:cubicBezTo>
                    <a:pt x="523" y="849"/>
                    <a:pt x="509" y="854"/>
                    <a:pt x="492" y="854"/>
                  </a:cubicBezTo>
                  <a:cubicBezTo>
                    <a:pt x="375" y="854"/>
                    <a:pt x="168" y="653"/>
                    <a:pt x="124" y="450"/>
                  </a:cubicBezTo>
                  <a:cubicBezTo>
                    <a:pt x="90" y="310"/>
                    <a:pt x="143" y="210"/>
                    <a:pt x="277" y="148"/>
                  </a:cubicBezTo>
                  <a:cubicBezTo>
                    <a:pt x="277" y="148"/>
                    <a:pt x="431" y="84"/>
                    <a:pt x="578" y="84"/>
                  </a:cubicBezTo>
                  <a:close/>
                  <a:moveTo>
                    <a:pt x="578" y="0"/>
                  </a:moveTo>
                  <a:cubicBezTo>
                    <a:pt x="411" y="0"/>
                    <a:pt x="252" y="67"/>
                    <a:pt x="241" y="70"/>
                  </a:cubicBezTo>
                  <a:cubicBezTo>
                    <a:pt x="71" y="151"/>
                    <a:pt x="1" y="291"/>
                    <a:pt x="40" y="472"/>
                  </a:cubicBezTo>
                  <a:cubicBezTo>
                    <a:pt x="90" y="701"/>
                    <a:pt x="325" y="943"/>
                    <a:pt x="492" y="943"/>
                  </a:cubicBezTo>
                  <a:cubicBezTo>
                    <a:pt x="534" y="943"/>
                    <a:pt x="570" y="929"/>
                    <a:pt x="590" y="904"/>
                  </a:cubicBezTo>
                  <a:cubicBezTo>
                    <a:pt x="693" y="809"/>
                    <a:pt x="670" y="659"/>
                    <a:pt x="604" y="531"/>
                  </a:cubicBezTo>
                  <a:cubicBezTo>
                    <a:pt x="718" y="519"/>
                    <a:pt x="843" y="480"/>
                    <a:pt x="902" y="397"/>
                  </a:cubicBezTo>
                  <a:cubicBezTo>
                    <a:pt x="930" y="363"/>
                    <a:pt x="955" y="302"/>
                    <a:pt x="924" y="215"/>
                  </a:cubicBezTo>
                  <a:cubicBezTo>
                    <a:pt x="877" y="73"/>
                    <a:pt x="754" y="0"/>
                    <a:pt x="5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16"/>
            <p:cNvSpPr/>
            <p:nvPr/>
          </p:nvSpPr>
          <p:spPr>
            <a:xfrm>
              <a:off x="2733096" y="674279"/>
              <a:ext cx="23064" cy="25740"/>
            </a:xfrm>
            <a:custGeom>
              <a:avLst/>
              <a:gdLst/>
              <a:ahLst/>
              <a:cxnLst/>
              <a:rect l="l" t="t" r="r" b="b"/>
              <a:pathLst>
                <a:path w="750" h="837" extrusionOk="0">
                  <a:moveTo>
                    <a:pt x="481" y="1"/>
                  </a:moveTo>
                  <a:cubicBezTo>
                    <a:pt x="478" y="1"/>
                    <a:pt x="475" y="1"/>
                    <a:pt x="472" y="1"/>
                  </a:cubicBezTo>
                  <a:cubicBezTo>
                    <a:pt x="472" y="1"/>
                    <a:pt x="154" y="7"/>
                    <a:pt x="76" y="266"/>
                  </a:cubicBezTo>
                  <a:cubicBezTo>
                    <a:pt x="0" y="523"/>
                    <a:pt x="34" y="821"/>
                    <a:pt x="229" y="835"/>
                  </a:cubicBezTo>
                  <a:cubicBezTo>
                    <a:pt x="238" y="836"/>
                    <a:pt x="246" y="836"/>
                    <a:pt x="255" y="836"/>
                  </a:cubicBezTo>
                  <a:cubicBezTo>
                    <a:pt x="448" y="836"/>
                    <a:pt x="702" y="692"/>
                    <a:pt x="726" y="434"/>
                  </a:cubicBezTo>
                  <a:cubicBezTo>
                    <a:pt x="750" y="166"/>
                    <a:pt x="578" y="1"/>
                    <a:pt x="4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16"/>
            <p:cNvSpPr/>
            <p:nvPr/>
          </p:nvSpPr>
          <p:spPr>
            <a:xfrm>
              <a:off x="2739431" y="676954"/>
              <a:ext cx="15899" cy="7350"/>
            </a:xfrm>
            <a:custGeom>
              <a:avLst/>
              <a:gdLst/>
              <a:ahLst/>
              <a:cxnLst/>
              <a:rect l="l" t="t" r="r" b="b"/>
              <a:pathLst>
                <a:path w="517" h="239" extrusionOk="0">
                  <a:moveTo>
                    <a:pt x="1" y="1"/>
                  </a:moveTo>
                  <a:cubicBezTo>
                    <a:pt x="1" y="1"/>
                    <a:pt x="412" y="238"/>
                    <a:pt x="511" y="238"/>
                  </a:cubicBezTo>
                  <a:cubicBezTo>
                    <a:pt x="513" y="238"/>
                    <a:pt x="515" y="238"/>
                    <a:pt x="517" y="23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16"/>
            <p:cNvSpPr/>
            <p:nvPr/>
          </p:nvSpPr>
          <p:spPr>
            <a:xfrm>
              <a:off x="2738078" y="675632"/>
              <a:ext cx="18636" cy="9933"/>
            </a:xfrm>
            <a:custGeom>
              <a:avLst/>
              <a:gdLst/>
              <a:ahLst/>
              <a:cxnLst/>
              <a:rect l="l" t="t" r="r" b="b"/>
              <a:pathLst>
                <a:path w="606" h="323" extrusionOk="0">
                  <a:moveTo>
                    <a:pt x="48" y="1"/>
                  </a:moveTo>
                  <a:cubicBezTo>
                    <a:pt x="34" y="1"/>
                    <a:pt x="18" y="8"/>
                    <a:pt x="8" y="24"/>
                  </a:cubicBezTo>
                  <a:cubicBezTo>
                    <a:pt x="0" y="41"/>
                    <a:pt x="6" y="66"/>
                    <a:pt x="28" y="80"/>
                  </a:cubicBezTo>
                  <a:cubicBezTo>
                    <a:pt x="128" y="138"/>
                    <a:pt x="455" y="323"/>
                    <a:pt x="561" y="323"/>
                  </a:cubicBezTo>
                  <a:lnTo>
                    <a:pt x="564" y="323"/>
                  </a:lnTo>
                  <a:cubicBezTo>
                    <a:pt x="589" y="323"/>
                    <a:pt x="605" y="300"/>
                    <a:pt x="603" y="278"/>
                  </a:cubicBezTo>
                  <a:cubicBezTo>
                    <a:pt x="603" y="255"/>
                    <a:pt x="583" y="239"/>
                    <a:pt x="563" y="239"/>
                  </a:cubicBezTo>
                  <a:cubicBezTo>
                    <a:pt x="561" y="239"/>
                    <a:pt x="560" y="239"/>
                    <a:pt x="558" y="239"/>
                  </a:cubicBezTo>
                  <a:cubicBezTo>
                    <a:pt x="557" y="239"/>
                    <a:pt x="557" y="239"/>
                    <a:pt x="556" y="239"/>
                  </a:cubicBezTo>
                  <a:cubicBezTo>
                    <a:pt x="502" y="239"/>
                    <a:pt x="263" y="120"/>
                    <a:pt x="64" y="5"/>
                  </a:cubicBezTo>
                  <a:cubicBezTo>
                    <a:pt x="59" y="2"/>
                    <a:pt x="54" y="1"/>
                    <a:pt x="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16"/>
            <p:cNvSpPr/>
            <p:nvPr/>
          </p:nvSpPr>
          <p:spPr>
            <a:xfrm>
              <a:off x="2735495" y="683320"/>
              <a:ext cx="19067" cy="7934"/>
            </a:xfrm>
            <a:custGeom>
              <a:avLst/>
              <a:gdLst/>
              <a:ahLst/>
              <a:cxnLst/>
              <a:rect l="l" t="t" r="r" b="b"/>
              <a:pathLst>
                <a:path w="620" h="258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474" y="258"/>
                    <a:pt x="607" y="258"/>
                  </a:cubicBezTo>
                  <a:cubicBezTo>
                    <a:pt x="612" y="258"/>
                    <a:pt x="616" y="257"/>
                    <a:pt x="620" y="25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16"/>
            <p:cNvSpPr/>
            <p:nvPr/>
          </p:nvSpPr>
          <p:spPr>
            <a:xfrm>
              <a:off x="2734019" y="682090"/>
              <a:ext cx="21927" cy="10610"/>
            </a:xfrm>
            <a:custGeom>
              <a:avLst/>
              <a:gdLst/>
              <a:ahLst/>
              <a:cxnLst/>
              <a:rect l="l" t="t" r="r" b="b"/>
              <a:pathLst>
                <a:path w="713" h="345" extrusionOk="0">
                  <a:moveTo>
                    <a:pt x="50" y="0"/>
                  </a:moveTo>
                  <a:cubicBezTo>
                    <a:pt x="35" y="0"/>
                    <a:pt x="20" y="8"/>
                    <a:pt x="12" y="23"/>
                  </a:cubicBezTo>
                  <a:cubicBezTo>
                    <a:pt x="1" y="40"/>
                    <a:pt x="9" y="68"/>
                    <a:pt x="29" y="79"/>
                  </a:cubicBezTo>
                  <a:cubicBezTo>
                    <a:pt x="112" y="124"/>
                    <a:pt x="531" y="344"/>
                    <a:pt x="665" y="344"/>
                  </a:cubicBezTo>
                  <a:lnTo>
                    <a:pt x="670" y="344"/>
                  </a:lnTo>
                  <a:cubicBezTo>
                    <a:pt x="696" y="344"/>
                    <a:pt x="712" y="322"/>
                    <a:pt x="709" y="297"/>
                  </a:cubicBezTo>
                  <a:cubicBezTo>
                    <a:pt x="709" y="277"/>
                    <a:pt x="694" y="259"/>
                    <a:pt x="673" y="259"/>
                  </a:cubicBezTo>
                  <a:cubicBezTo>
                    <a:pt x="671" y="259"/>
                    <a:pt x="668" y="260"/>
                    <a:pt x="665" y="260"/>
                  </a:cubicBezTo>
                  <a:cubicBezTo>
                    <a:pt x="663" y="261"/>
                    <a:pt x="661" y="261"/>
                    <a:pt x="659" y="261"/>
                  </a:cubicBezTo>
                  <a:cubicBezTo>
                    <a:pt x="578" y="261"/>
                    <a:pt x="269" y="112"/>
                    <a:pt x="68" y="4"/>
                  </a:cubicBezTo>
                  <a:cubicBezTo>
                    <a:pt x="62" y="1"/>
                    <a:pt x="56" y="0"/>
                    <a:pt x="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16"/>
            <p:cNvSpPr/>
            <p:nvPr/>
          </p:nvSpPr>
          <p:spPr>
            <a:xfrm>
              <a:off x="2753085" y="642696"/>
              <a:ext cx="9902" cy="19374"/>
            </a:xfrm>
            <a:custGeom>
              <a:avLst/>
              <a:gdLst/>
              <a:ahLst/>
              <a:cxnLst/>
              <a:rect l="l" t="t" r="r" b="b"/>
              <a:pathLst>
                <a:path w="322" h="630" extrusionOk="0">
                  <a:moveTo>
                    <a:pt x="47" y="0"/>
                  </a:moveTo>
                  <a:cubicBezTo>
                    <a:pt x="37" y="0"/>
                    <a:pt x="27" y="3"/>
                    <a:pt x="20" y="10"/>
                  </a:cubicBezTo>
                  <a:cubicBezTo>
                    <a:pt x="0" y="24"/>
                    <a:pt x="0" y="52"/>
                    <a:pt x="14" y="68"/>
                  </a:cubicBezTo>
                  <a:cubicBezTo>
                    <a:pt x="212" y="308"/>
                    <a:pt x="70" y="557"/>
                    <a:pt x="62" y="568"/>
                  </a:cubicBezTo>
                  <a:cubicBezTo>
                    <a:pt x="48" y="585"/>
                    <a:pt x="53" y="610"/>
                    <a:pt x="76" y="624"/>
                  </a:cubicBezTo>
                  <a:cubicBezTo>
                    <a:pt x="84" y="626"/>
                    <a:pt x="89" y="629"/>
                    <a:pt x="98" y="629"/>
                  </a:cubicBezTo>
                  <a:cubicBezTo>
                    <a:pt x="115" y="629"/>
                    <a:pt x="129" y="624"/>
                    <a:pt x="134" y="612"/>
                  </a:cubicBezTo>
                  <a:cubicBezTo>
                    <a:pt x="140" y="610"/>
                    <a:pt x="321" y="303"/>
                    <a:pt x="78" y="15"/>
                  </a:cubicBezTo>
                  <a:cubicBezTo>
                    <a:pt x="71" y="5"/>
                    <a:pt x="59" y="0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16"/>
            <p:cNvSpPr/>
            <p:nvPr/>
          </p:nvSpPr>
          <p:spPr>
            <a:xfrm>
              <a:off x="2735587" y="690178"/>
              <a:ext cx="15130" cy="6427"/>
            </a:xfrm>
            <a:custGeom>
              <a:avLst/>
              <a:gdLst/>
              <a:ahLst/>
              <a:cxnLst/>
              <a:rect l="l" t="t" r="r" b="b"/>
              <a:pathLst>
                <a:path w="492" h="209" extrusionOk="0">
                  <a:moveTo>
                    <a:pt x="0" y="0"/>
                  </a:moveTo>
                  <a:cubicBezTo>
                    <a:pt x="0" y="0"/>
                    <a:pt x="322" y="208"/>
                    <a:pt x="471" y="208"/>
                  </a:cubicBezTo>
                  <a:cubicBezTo>
                    <a:pt x="478" y="208"/>
                    <a:pt x="485" y="208"/>
                    <a:pt x="491" y="20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16"/>
            <p:cNvSpPr/>
            <p:nvPr/>
          </p:nvSpPr>
          <p:spPr>
            <a:xfrm>
              <a:off x="2734019" y="688794"/>
              <a:ext cx="17959" cy="9041"/>
            </a:xfrm>
            <a:custGeom>
              <a:avLst/>
              <a:gdLst/>
              <a:ahLst/>
              <a:cxnLst/>
              <a:rect l="l" t="t" r="r" b="b"/>
              <a:pathLst>
                <a:path w="584" h="294" extrusionOk="0">
                  <a:moveTo>
                    <a:pt x="49" y="0"/>
                  </a:moveTo>
                  <a:cubicBezTo>
                    <a:pt x="35" y="0"/>
                    <a:pt x="21" y="7"/>
                    <a:pt x="12" y="20"/>
                  </a:cubicBezTo>
                  <a:cubicBezTo>
                    <a:pt x="1" y="42"/>
                    <a:pt x="4" y="65"/>
                    <a:pt x="26" y="79"/>
                  </a:cubicBezTo>
                  <a:cubicBezTo>
                    <a:pt x="62" y="101"/>
                    <a:pt x="364" y="294"/>
                    <a:pt x="523" y="294"/>
                  </a:cubicBezTo>
                  <a:cubicBezTo>
                    <a:pt x="528" y="294"/>
                    <a:pt x="539" y="294"/>
                    <a:pt x="545" y="288"/>
                  </a:cubicBezTo>
                  <a:cubicBezTo>
                    <a:pt x="570" y="285"/>
                    <a:pt x="584" y="266"/>
                    <a:pt x="581" y="241"/>
                  </a:cubicBezTo>
                  <a:cubicBezTo>
                    <a:pt x="579" y="218"/>
                    <a:pt x="560" y="204"/>
                    <a:pt x="537" y="204"/>
                  </a:cubicBezTo>
                  <a:cubicBezTo>
                    <a:pt x="535" y="204"/>
                    <a:pt x="533" y="204"/>
                    <a:pt x="531" y="204"/>
                  </a:cubicBezTo>
                  <a:cubicBezTo>
                    <a:pt x="525" y="206"/>
                    <a:pt x="519" y="206"/>
                    <a:pt x="512" y="206"/>
                  </a:cubicBezTo>
                  <a:cubicBezTo>
                    <a:pt x="415" y="206"/>
                    <a:pt x="196" y="84"/>
                    <a:pt x="71" y="6"/>
                  </a:cubicBezTo>
                  <a:cubicBezTo>
                    <a:pt x="64" y="2"/>
                    <a:pt x="57" y="0"/>
                    <a:pt x="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16"/>
            <p:cNvSpPr/>
            <p:nvPr/>
          </p:nvSpPr>
          <p:spPr>
            <a:xfrm>
              <a:off x="2756929" y="651645"/>
              <a:ext cx="17191" cy="12393"/>
            </a:xfrm>
            <a:custGeom>
              <a:avLst/>
              <a:gdLst/>
              <a:ahLst/>
              <a:cxnLst/>
              <a:rect l="l" t="t" r="r" b="b"/>
              <a:pathLst>
                <a:path w="559" h="403" extrusionOk="0">
                  <a:moveTo>
                    <a:pt x="471" y="0"/>
                  </a:moveTo>
                  <a:cubicBezTo>
                    <a:pt x="371" y="0"/>
                    <a:pt x="141" y="35"/>
                    <a:pt x="9" y="344"/>
                  </a:cubicBezTo>
                  <a:cubicBezTo>
                    <a:pt x="1" y="363"/>
                    <a:pt x="9" y="388"/>
                    <a:pt x="31" y="400"/>
                  </a:cubicBezTo>
                  <a:cubicBezTo>
                    <a:pt x="37" y="400"/>
                    <a:pt x="43" y="402"/>
                    <a:pt x="48" y="402"/>
                  </a:cubicBezTo>
                  <a:cubicBezTo>
                    <a:pt x="62" y="402"/>
                    <a:pt x="79" y="394"/>
                    <a:pt x="90" y="377"/>
                  </a:cubicBezTo>
                  <a:cubicBezTo>
                    <a:pt x="201" y="116"/>
                    <a:pt x="384" y="84"/>
                    <a:pt x="465" y="84"/>
                  </a:cubicBezTo>
                  <a:cubicBezTo>
                    <a:pt x="488" y="84"/>
                    <a:pt x="503" y="87"/>
                    <a:pt x="506" y="87"/>
                  </a:cubicBezTo>
                  <a:cubicBezTo>
                    <a:pt x="509" y="88"/>
                    <a:pt x="512" y="88"/>
                    <a:pt x="514" y="88"/>
                  </a:cubicBezTo>
                  <a:cubicBezTo>
                    <a:pt x="531" y="88"/>
                    <a:pt x="548" y="75"/>
                    <a:pt x="553" y="54"/>
                  </a:cubicBezTo>
                  <a:cubicBezTo>
                    <a:pt x="559" y="31"/>
                    <a:pt x="545" y="9"/>
                    <a:pt x="520" y="3"/>
                  </a:cubicBezTo>
                  <a:cubicBezTo>
                    <a:pt x="518" y="3"/>
                    <a:pt x="500" y="0"/>
                    <a:pt x="4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16"/>
            <p:cNvSpPr/>
            <p:nvPr/>
          </p:nvSpPr>
          <p:spPr>
            <a:xfrm>
              <a:off x="2447682" y="1085809"/>
              <a:ext cx="34627" cy="26570"/>
            </a:xfrm>
            <a:custGeom>
              <a:avLst/>
              <a:gdLst/>
              <a:ahLst/>
              <a:cxnLst/>
              <a:rect l="l" t="t" r="r" b="b"/>
              <a:pathLst>
                <a:path w="1126" h="864" extrusionOk="0">
                  <a:moveTo>
                    <a:pt x="729" y="0"/>
                  </a:moveTo>
                  <a:cubicBezTo>
                    <a:pt x="484" y="0"/>
                    <a:pt x="1" y="448"/>
                    <a:pt x="379" y="721"/>
                  </a:cubicBezTo>
                  <a:cubicBezTo>
                    <a:pt x="379" y="721"/>
                    <a:pt x="591" y="863"/>
                    <a:pt x="784" y="863"/>
                  </a:cubicBezTo>
                  <a:cubicBezTo>
                    <a:pt x="877" y="863"/>
                    <a:pt x="965" y="831"/>
                    <a:pt x="1023" y="735"/>
                  </a:cubicBezTo>
                  <a:cubicBezTo>
                    <a:pt x="1126" y="569"/>
                    <a:pt x="910" y="448"/>
                    <a:pt x="725" y="413"/>
                  </a:cubicBezTo>
                  <a:lnTo>
                    <a:pt x="725" y="413"/>
                  </a:lnTo>
                  <a:cubicBezTo>
                    <a:pt x="828" y="312"/>
                    <a:pt x="912" y="158"/>
                    <a:pt x="828" y="44"/>
                  </a:cubicBezTo>
                  <a:cubicBezTo>
                    <a:pt x="806" y="13"/>
                    <a:pt x="771" y="0"/>
                    <a:pt x="7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16"/>
            <p:cNvSpPr/>
            <p:nvPr/>
          </p:nvSpPr>
          <p:spPr>
            <a:xfrm>
              <a:off x="2452787" y="1084486"/>
              <a:ext cx="28877" cy="29184"/>
            </a:xfrm>
            <a:custGeom>
              <a:avLst/>
              <a:gdLst/>
              <a:ahLst/>
              <a:cxnLst/>
              <a:rect l="l" t="t" r="r" b="b"/>
              <a:pathLst>
                <a:path w="939" h="949" extrusionOk="0">
                  <a:moveTo>
                    <a:pt x="453" y="485"/>
                  </a:moveTo>
                  <a:cubicBezTo>
                    <a:pt x="422" y="505"/>
                    <a:pt x="394" y="516"/>
                    <a:pt x="383" y="525"/>
                  </a:cubicBezTo>
                  <a:cubicBezTo>
                    <a:pt x="378" y="511"/>
                    <a:pt x="378" y="505"/>
                    <a:pt x="378" y="502"/>
                  </a:cubicBezTo>
                  <a:cubicBezTo>
                    <a:pt x="380" y="499"/>
                    <a:pt x="397" y="485"/>
                    <a:pt x="453" y="485"/>
                  </a:cubicBezTo>
                  <a:close/>
                  <a:moveTo>
                    <a:pt x="562" y="84"/>
                  </a:moveTo>
                  <a:cubicBezTo>
                    <a:pt x="592" y="84"/>
                    <a:pt x="615" y="95"/>
                    <a:pt x="631" y="112"/>
                  </a:cubicBezTo>
                  <a:cubicBezTo>
                    <a:pt x="693" y="198"/>
                    <a:pt x="629" y="324"/>
                    <a:pt x="548" y="407"/>
                  </a:cubicBezTo>
                  <a:cubicBezTo>
                    <a:pt x="518" y="403"/>
                    <a:pt x="490" y="401"/>
                    <a:pt x="465" y="401"/>
                  </a:cubicBezTo>
                  <a:cubicBezTo>
                    <a:pt x="387" y="401"/>
                    <a:pt x="331" y="420"/>
                    <a:pt x="308" y="460"/>
                  </a:cubicBezTo>
                  <a:cubicBezTo>
                    <a:pt x="297" y="483"/>
                    <a:pt x="288" y="516"/>
                    <a:pt x="316" y="566"/>
                  </a:cubicBezTo>
                  <a:cubicBezTo>
                    <a:pt x="330" y="586"/>
                    <a:pt x="352" y="600"/>
                    <a:pt x="383" y="600"/>
                  </a:cubicBezTo>
                  <a:cubicBezTo>
                    <a:pt x="442" y="600"/>
                    <a:pt x="520" y="547"/>
                    <a:pt x="576" y="497"/>
                  </a:cubicBezTo>
                  <a:cubicBezTo>
                    <a:pt x="701" y="525"/>
                    <a:pt x="810" y="586"/>
                    <a:pt x="838" y="650"/>
                  </a:cubicBezTo>
                  <a:cubicBezTo>
                    <a:pt x="852" y="681"/>
                    <a:pt x="846" y="711"/>
                    <a:pt x="824" y="751"/>
                  </a:cubicBezTo>
                  <a:cubicBezTo>
                    <a:pt x="777" y="826"/>
                    <a:pt x="712" y="862"/>
                    <a:pt x="617" y="862"/>
                  </a:cubicBezTo>
                  <a:cubicBezTo>
                    <a:pt x="439" y="862"/>
                    <a:pt x="238" y="728"/>
                    <a:pt x="238" y="728"/>
                  </a:cubicBezTo>
                  <a:cubicBezTo>
                    <a:pt x="126" y="650"/>
                    <a:pt x="90" y="552"/>
                    <a:pt x="129" y="435"/>
                  </a:cubicBezTo>
                  <a:cubicBezTo>
                    <a:pt x="188" y="254"/>
                    <a:pt x="422" y="84"/>
                    <a:pt x="562" y="84"/>
                  </a:cubicBezTo>
                  <a:close/>
                  <a:moveTo>
                    <a:pt x="562" y="0"/>
                  </a:moveTo>
                  <a:cubicBezTo>
                    <a:pt x="392" y="0"/>
                    <a:pt x="121" y="193"/>
                    <a:pt x="48" y="413"/>
                  </a:cubicBezTo>
                  <a:cubicBezTo>
                    <a:pt x="1" y="561"/>
                    <a:pt x="48" y="697"/>
                    <a:pt x="188" y="798"/>
                  </a:cubicBezTo>
                  <a:cubicBezTo>
                    <a:pt x="196" y="806"/>
                    <a:pt x="411" y="949"/>
                    <a:pt x="615" y="949"/>
                  </a:cubicBezTo>
                  <a:cubicBezTo>
                    <a:pt x="735" y="949"/>
                    <a:pt x="832" y="896"/>
                    <a:pt x="896" y="804"/>
                  </a:cubicBezTo>
                  <a:cubicBezTo>
                    <a:pt x="936" y="739"/>
                    <a:pt x="938" y="678"/>
                    <a:pt x="913" y="622"/>
                  </a:cubicBezTo>
                  <a:cubicBezTo>
                    <a:pt x="869" y="527"/>
                    <a:pt x="749" y="460"/>
                    <a:pt x="637" y="430"/>
                  </a:cubicBezTo>
                  <a:cubicBezTo>
                    <a:pt x="726" y="321"/>
                    <a:pt x="779" y="179"/>
                    <a:pt x="698" y="64"/>
                  </a:cubicBezTo>
                  <a:cubicBezTo>
                    <a:pt x="665" y="22"/>
                    <a:pt x="620" y="0"/>
                    <a:pt x="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16"/>
            <p:cNvSpPr/>
            <p:nvPr/>
          </p:nvSpPr>
          <p:spPr>
            <a:xfrm>
              <a:off x="2426217" y="1103307"/>
              <a:ext cx="26632" cy="25986"/>
            </a:xfrm>
            <a:custGeom>
              <a:avLst/>
              <a:gdLst/>
              <a:ahLst/>
              <a:cxnLst/>
              <a:rect l="l" t="t" r="r" b="b"/>
              <a:pathLst>
                <a:path w="866" h="845" extrusionOk="0">
                  <a:moveTo>
                    <a:pt x="428" y="0"/>
                  </a:moveTo>
                  <a:cubicBezTo>
                    <a:pt x="214" y="0"/>
                    <a:pt x="0" y="95"/>
                    <a:pt x="22" y="219"/>
                  </a:cubicBezTo>
                  <a:cubicBezTo>
                    <a:pt x="48" y="354"/>
                    <a:pt x="212" y="402"/>
                    <a:pt x="355" y="402"/>
                  </a:cubicBezTo>
                  <a:cubicBezTo>
                    <a:pt x="356" y="402"/>
                    <a:pt x="358" y="402"/>
                    <a:pt x="360" y="402"/>
                  </a:cubicBezTo>
                  <a:lnTo>
                    <a:pt x="360" y="402"/>
                  </a:lnTo>
                  <a:cubicBezTo>
                    <a:pt x="257" y="556"/>
                    <a:pt x="195" y="790"/>
                    <a:pt x="388" y="836"/>
                  </a:cubicBezTo>
                  <a:cubicBezTo>
                    <a:pt x="412" y="842"/>
                    <a:pt x="434" y="844"/>
                    <a:pt x="456" y="844"/>
                  </a:cubicBezTo>
                  <a:cubicBezTo>
                    <a:pt x="744" y="844"/>
                    <a:pt x="829" y="373"/>
                    <a:pt x="829" y="373"/>
                  </a:cubicBezTo>
                  <a:cubicBezTo>
                    <a:pt x="865" y="100"/>
                    <a:pt x="647" y="0"/>
                    <a:pt x="4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16"/>
            <p:cNvSpPr/>
            <p:nvPr/>
          </p:nvSpPr>
          <p:spPr>
            <a:xfrm>
              <a:off x="2425448" y="1101985"/>
              <a:ext cx="28077" cy="28508"/>
            </a:xfrm>
            <a:custGeom>
              <a:avLst/>
              <a:gdLst/>
              <a:ahLst/>
              <a:cxnLst/>
              <a:rect l="l" t="t" r="r" b="b"/>
              <a:pathLst>
                <a:path w="913" h="927" extrusionOk="0">
                  <a:moveTo>
                    <a:pt x="550" y="349"/>
                  </a:moveTo>
                  <a:cubicBezTo>
                    <a:pt x="550" y="349"/>
                    <a:pt x="552" y="352"/>
                    <a:pt x="558" y="363"/>
                  </a:cubicBezTo>
                  <a:cubicBezTo>
                    <a:pt x="547" y="368"/>
                    <a:pt x="522" y="380"/>
                    <a:pt x="485" y="391"/>
                  </a:cubicBezTo>
                  <a:cubicBezTo>
                    <a:pt x="513" y="363"/>
                    <a:pt x="536" y="349"/>
                    <a:pt x="550" y="349"/>
                  </a:cubicBezTo>
                  <a:close/>
                  <a:moveTo>
                    <a:pt x="452" y="87"/>
                  </a:moveTo>
                  <a:cubicBezTo>
                    <a:pt x="591" y="87"/>
                    <a:pt x="703" y="126"/>
                    <a:pt x="762" y="195"/>
                  </a:cubicBezTo>
                  <a:cubicBezTo>
                    <a:pt x="809" y="248"/>
                    <a:pt x="829" y="321"/>
                    <a:pt x="815" y="407"/>
                  </a:cubicBezTo>
                  <a:cubicBezTo>
                    <a:pt x="815" y="410"/>
                    <a:pt x="734" y="843"/>
                    <a:pt x="483" y="843"/>
                  </a:cubicBezTo>
                  <a:cubicBezTo>
                    <a:pt x="463" y="843"/>
                    <a:pt x="446" y="843"/>
                    <a:pt x="424" y="837"/>
                  </a:cubicBezTo>
                  <a:cubicBezTo>
                    <a:pt x="382" y="826"/>
                    <a:pt x="354" y="806"/>
                    <a:pt x="340" y="770"/>
                  </a:cubicBezTo>
                  <a:cubicBezTo>
                    <a:pt x="312" y="703"/>
                    <a:pt x="346" y="589"/>
                    <a:pt x="410" y="480"/>
                  </a:cubicBezTo>
                  <a:cubicBezTo>
                    <a:pt x="494" y="477"/>
                    <a:pt x="589" y="458"/>
                    <a:pt x="630" y="407"/>
                  </a:cubicBezTo>
                  <a:cubicBezTo>
                    <a:pt x="647" y="391"/>
                    <a:pt x="653" y="366"/>
                    <a:pt x="644" y="346"/>
                  </a:cubicBezTo>
                  <a:cubicBezTo>
                    <a:pt x="619" y="271"/>
                    <a:pt x="572" y="265"/>
                    <a:pt x="550" y="265"/>
                  </a:cubicBezTo>
                  <a:cubicBezTo>
                    <a:pt x="477" y="265"/>
                    <a:pt x="405" y="349"/>
                    <a:pt x="365" y="399"/>
                  </a:cubicBezTo>
                  <a:cubicBezTo>
                    <a:pt x="248" y="396"/>
                    <a:pt x="112" y="360"/>
                    <a:pt x="89" y="254"/>
                  </a:cubicBezTo>
                  <a:cubicBezTo>
                    <a:pt x="86" y="237"/>
                    <a:pt x="89" y="221"/>
                    <a:pt x="109" y="198"/>
                  </a:cubicBezTo>
                  <a:cubicBezTo>
                    <a:pt x="165" y="131"/>
                    <a:pt x="307" y="87"/>
                    <a:pt x="452" y="87"/>
                  </a:cubicBezTo>
                  <a:close/>
                  <a:moveTo>
                    <a:pt x="452" y="0"/>
                  </a:moveTo>
                  <a:cubicBezTo>
                    <a:pt x="279" y="0"/>
                    <a:pt x="114" y="59"/>
                    <a:pt x="45" y="142"/>
                  </a:cubicBezTo>
                  <a:cubicBezTo>
                    <a:pt x="14" y="182"/>
                    <a:pt x="0" y="223"/>
                    <a:pt x="6" y="268"/>
                  </a:cubicBezTo>
                  <a:cubicBezTo>
                    <a:pt x="31" y="407"/>
                    <a:pt x="170" y="466"/>
                    <a:pt x="312" y="480"/>
                  </a:cubicBezTo>
                  <a:cubicBezTo>
                    <a:pt x="262" y="578"/>
                    <a:pt x="223" y="703"/>
                    <a:pt x="262" y="801"/>
                  </a:cubicBezTo>
                  <a:cubicBezTo>
                    <a:pt x="279" y="843"/>
                    <a:pt x="318" y="896"/>
                    <a:pt x="405" y="918"/>
                  </a:cubicBezTo>
                  <a:cubicBezTo>
                    <a:pt x="430" y="924"/>
                    <a:pt x="458" y="926"/>
                    <a:pt x="480" y="926"/>
                  </a:cubicBezTo>
                  <a:cubicBezTo>
                    <a:pt x="801" y="926"/>
                    <a:pt x="896" y="444"/>
                    <a:pt x="898" y="421"/>
                  </a:cubicBezTo>
                  <a:cubicBezTo>
                    <a:pt x="912" y="307"/>
                    <a:pt x="890" y="212"/>
                    <a:pt x="826" y="140"/>
                  </a:cubicBezTo>
                  <a:cubicBezTo>
                    <a:pt x="745" y="48"/>
                    <a:pt x="614" y="0"/>
                    <a:pt x="4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16"/>
            <p:cNvSpPr/>
            <p:nvPr/>
          </p:nvSpPr>
          <p:spPr>
            <a:xfrm>
              <a:off x="2429477" y="1075230"/>
              <a:ext cx="27124" cy="24940"/>
            </a:xfrm>
            <a:custGeom>
              <a:avLst/>
              <a:gdLst/>
              <a:ahLst/>
              <a:cxnLst/>
              <a:rect l="l" t="t" r="r" b="b"/>
              <a:pathLst>
                <a:path w="882" h="811" extrusionOk="0">
                  <a:moveTo>
                    <a:pt x="289" y="0"/>
                  </a:moveTo>
                  <a:cubicBezTo>
                    <a:pt x="232" y="0"/>
                    <a:pt x="183" y="20"/>
                    <a:pt x="148" y="67"/>
                  </a:cubicBezTo>
                  <a:cubicBezTo>
                    <a:pt x="31" y="220"/>
                    <a:pt x="0" y="535"/>
                    <a:pt x="218" y="703"/>
                  </a:cubicBezTo>
                  <a:cubicBezTo>
                    <a:pt x="319" y="781"/>
                    <a:pt x="426" y="810"/>
                    <a:pt x="515" y="810"/>
                  </a:cubicBezTo>
                  <a:cubicBezTo>
                    <a:pt x="619" y="810"/>
                    <a:pt x="699" y="770"/>
                    <a:pt x="720" y="722"/>
                  </a:cubicBezTo>
                  <a:cubicBezTo>
                    <a:pt x="720" y="722"/>
                    <a:pt x="882" y="452"/>
                    <a:pt x="709" y="248"/>
                  </a:cubicBezTo>
                  <a:cubicBezTo>
                    <a:pt x="586" y="108"/>
                    <a:pt x="418" y="0"/>
                    <a:pt x="2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16"/>
            <p:cNvSpPr/>
            <p:nvPr/>
          </p:nvSpPr>
          <p:spPr>
            <a:xfrm>
              <a:off x="2439071" y="1089192"/>
              <a:ext cx="14700" cy="9472"/>
            </a:xfrm>
            <a:custGeom>
              <a:avLst/>
              <a:gdLst/>
              <a:ahLst/>
              <a:cxnLst/>
              <a:rect l="l" t="t" r="r" b="b"/>
              <a:pathLst>
                <a:path w="478" h="308" extrusionOk="0">
                  <a:moveTo>
                    <a:pt x="478" y="0"/>
                  </a:moveTo>
                  <a:lnTo>
                    <a:pt x="478" y="0"/>
                  </a:lnTo>
                  <a:cubicBezTo>
                    <a:pt x="477" y="1"/>
                    <a:pt x="37" y="226"/>
                    <a:pt x="1" y="307"/>
                  </a:cubicBezTo>
                  <a:lnTo>
                    <a:pt x="47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16"/>
            <p:cNvSpPr/>
            <p:nvPr/>
          </p:nvSpPr>
          <p:spPr>
            <a:xfrm>
              <a:off x="2437441" y="1087869"/>
              <a:ext cx="17713" cy="12086"/>
            </a:xfrm>
            <a:custGeom>
              <a:avLst/>
              <a:gdLst/>
              <a:ahLst/>
              <a:cxnLst/>
              <a:rect l="l" t="t" r="r" b="b"/>
              <a:pathLst>
                <a:path w="576" h="393" extrusionOk="0">
                  <a:moveTo>
                    <a:pt x="528" y="1"/>
                  </a:moveTo>
                  <a:cubicBezTo>
                    <a:pt x="522" y="1"/>
                    <a:pt x="515" y="2"/>
                    <a:pt x="508" y="4"/>
                  </a:cubicBezTo>
                  <a:cubicBezTo>
                    <a:pt x="402" y="57"/>
                    <a:pt x="54" y="247"/>
                    <a:pt x="12" y="331"/>
                  </a:cubicBezTo>
                  <a:cubicBezTo>
                    <a:pt x="1" y="350"/>
                    <a:pt x="6" y="375"/>
                    <a:pt x="28" y="387"/>
                  </a:cubicBezTo>
                  <a:cubicBezTo>
                    <a:pt x="34" y="389"/>
                    <a:pt x="42" y="392"/>
                    <a:pt x="48" y="392"/>
                  </a:cubicBezTo>
                  <a:cubicBezTo>
                    <a:pt x="68" y="392"/>
                    <a:pt x="81" y="387"/>
                    <a:pt x="87" y="367"/>
                  </a:cubicBezTo>
                  <a:cubicBezTo>
                    <a:pt x="109" y="322"/>
                    <a:pt x="341" y="183"/>
                    <a:pt x="547" y="80"/>
                  </a:cubicBezTo>
                  <a:cubicBezTo>
                    <a:pt x="570" y="69"/>
                    <a:pt x="575" y="43"/>
                    <a:pt x="564" y="24"/>
                  </a:cubicBezTo>
                  <a:cubicBezTo>
                    <a:pt x="558" y="8"/>
                    <a:pt x="544" y="1"/>
                    <a:pt x="5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16"/>
            <p:cNvSpPr/>
            <p:nvPr/>
          </p:nvSpPr>
          <p:spPr>
            <a:xfrm>
              <a:off x="2433597" y="1082580"/>
              <a:ext cx="17098" cy="11717"/>
            </a:xfrm>
            <a:custGeom>
              <a:avLst/>
              <a:gdLst/>
              <a:ahLst/>
              <a:cxnLst/>
              <a:rect l="l" t="t" r="r" b="b"/>
              <a:pathLst>
                <a:path w="556" h="381" extrusionOk="0">
                  <a:moveTo>
                    <a:pt x="555" y="1"/>
                  </a:moveTo>
                  <a:cubicBezTo>
                    <a:pt x="555" y="1"/>
                    <a:pt x="47" y="280"/>
                    <a:pt x="0" y="380"/>
                  </a:cubicBezTo>
                  <a:lnTo>
                    <a:pt x="55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16"/>
            <p:cNvSpPr/>
            <p:nvPr/>
          </p:nvSpPr>
          <p:spPr>
            <a:xfrm>
              <a:off x="2431967" y="1081227"/>
              <a:ext cx="20020" cy="14331"/>
            </a:xfrm>
            <a:custGeom>
              <a:avLst/>
              <a:gdLst/>
              <a:ahLst/>
              <a:cxnLst/>
              <a:rect l="l" t="t" r="r" b="b"/>
              <a:pathLst>
                <a:path w="651" h="466" extrusionOk="0">
                  <a:moveTo>
                    <a:pt x="602" y="1"/>
                  </a:moveTo>
                  <a:cubicBezTo>
                    <a:pt x="596" y="1"/>
                    <a:pt x="589" y="2"/>
                    <a:pt x="583" y="6"/>
                  </a:cubicBezTo>
                  <a:cubicBezTo>
                    <a:pt x="494" y="53"/>
                    <a:pt x="61" y="299"/>
                    <a:pt x="11" y="407"/>
                  </a:cubicBezTo>
                  <a:cubicBezTo>
                    <a:pt x="0" y="427"/>
                    <a:pt x="11" y="452"/>
                    <a:pt x="31" y="463"/>
                  </a:cubicBezTo>
                  <a:cubicBezTo>
                    <a:pt x="36" y="463"/>
                    <a:pt x="42" y="466"/>
                    <a:pt x="50" y="466"/>
                  </a:cubicBezTo>
                  <a:cubicBezTo>
                    <a:pt x="67" y="466"/>
                    <a:pt x="81" y="458"/>
                    <a:pt x="84" y="441"/>
                  </a:cubicBezTo>
                  <a:cubicBezTo>
                    <a:pt x="114" y="379"/>
                    <a:pt x="416" y="193"/>
                    <a:pt x="619" y="78"/>
                  </a:cubicBezTo>
                  <a:cubicBezTo>
                    <a:pt x="642" y="67"/>
                    <a:pt x="650" y="45"/>
                    <a:pt x="639" y="22"/>
                  </a:cubicBezTo>
                  <a:cubicBezTo>
                    <a:pt x="631" y="9"/>
                    <a:pt x="617" y="1"/>
                    <a:pt x="6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16"/>
            <p:cNvSpPr/>
            <p:nvPr/>
          </p:nvSpPr>
          <p:spPr>
            <a:xfrm>
              <a:off x="2456846" y="1110718"/>
              <a:ext cx="17959" cy="10517"/>
            </a:xfrm>
            <a:custGeom>
              <a:avLst/>
              <a:gdLst/>
              <a:ahLst/>
              <a:cxnLst/>
              <a:rect l="l" t="t" r="r" b="b"/>
              <a:pathLst>
                <a:path w="584" h="342" extrusionOk="0">
                  <a:moveTo>
                    <a:pt x="53" y="1"/>
                  </a:moveTo>
                  <a:cubicBezTo>
                    <a:pt x="46" y="1"/>
                    <a:pt x="38" y="3"/>
                    <a:pt x="31" y="6"/>
                  </a:cubicBezTo>
                  <a:cubicBezTo>
                    <a:pt x="8" y="15"/>
                    <a:pt x="0" y="40"/>
                    <a:pt x="11" y="62"/>
                  </a:cubicBezTo>
                  <a:cubicBezTo>
                    <a:pt x="14" y="65"/>
                    <a:pt x="154" y="341"/>
                    <a:pt x="472" y="341"/>
                  </a:cubicBezTo>
                  <a:cubicBezTo>
                    <a:pt x="491" y="341"/>
                    <a:pt x="519" y="335"/>
                    <a:pt x="544" y="333"/>
                  </a:cubicBezTo>
                  <a:cubicBezTo>
                    <a:pt x="566" y="333"/>
                    <a:pt x="583" y="313"/>
                    <a:pt x="580" y="288"/>
                  </a:cubicBezTo>
                  <a:cubicBezTo>
                    <a:pt x="580" y="267"/>
                    <a:pt x="561" y="252"/>
                    <a:pt x="538" y="252"/>
                  </a:cubicBezTo>
                  <a:cubicBezTo>
                    <a:pt x="537" y="252"/>
                    <a:pt x="535" y="252"/>
                    <a:pt x="533" y="252"/>
                  </a:cubicBezTo>
                  <a:cubicBezTo>
                    <a:pt x="511" y="255"/>
                    <a:pt x="490" y="256"/>
                    <a:pt x="469" y="256"/>
                  </a:cubicBezTo>
                  <a:cubicBezTo>
                    <a:pt x="206" y="256"/>
                    <a:pt x="94" y="36"/>
                    <a:pt x="87" y="26"/>
                  </a:cubicBezTo>
                  <a:cubicBezTo>
                    <a:pt x="81" y="9"/>
                    <a:pt x="68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16"/>
            <p:cNvSpPr/>
            <p:nvPr/>
          </p:nvSpPr>
          <p:spPr>
            <a:xfrm>
              <a:off x="2431445" y="1078890"/>
              <a:ext cx="13408" cy="9287"/>
            </a:xfrm>
            <a:custGeom>
              <a:avLst/>
              <a:gdLst/>
              <a:ahLst/>
              <a:cxnLst/>
              <a:rect l="l" t="t" r="r" b="b"/>
              <a:pathLst>
                <a:path w="436" h="302" extrusionOk="0">
                  <a:moveTo>
                    <a:pt x="435" y="1"/>
                  </a:moveTo>
                  <a:cubicBezTo>
                    <a:pt x="435" y="1"/>
                    <a:pt x="53" y="176"/>
                    <a:pt x="0" y="302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16"/>
            <p:cNvSpPr/>
            <p:nvPr/>
          </p:nvSpPr>
          <p:spPr>
            <a:xfrm>
              <a:off x="2429815" y="1077475"/>
              <a:ext cx="16576" cy="11993"/>
            </a:xfrm>
            <a:custGeom>
              <a:avLst/>
              <a:gdLst/>
              <a:ahLst/>
              <a:cxnLst/>
              <a:rect l="l" t="t" r="r" b="b"/>
              <a:pathLst>
                <a:path w="539" h="390" extrusionOk="0">
                  <a:moveTo>
                    <a:pt x="488" y="0"/>
                  </a:moveTo>
                  <a:cubicBezTo>
                    <a:pt x="483" y="0"/>
                    <a:pt x="477" y="2"/>
                    <a:pt x="472" y="5"/>
                  </a:cubicBezTo>
                  <a:cubicBezTo>
                    <a:pt x="430" y="27"/>
                    <a:pt x="70" y="195"/>
                    <a:pt x="11" y="328"/>
                  </a:cubicBezTo>
                  <a:cubicBezTo>
                    <a:pt x="0" y="351"/>
                    <a:pt x="11" y="376"/>
                    <a:pt x="31" y="384"/>
                  </a:cubicBezTo>
                  <a:cubicBezTo>
                    <a:pt x="39" y="384"/>
                    <a:pt x="42" y="390"/>
                    <a:pt x="50" y="390"/>
                  </a:cubicBezTo>
                  <a:cubicBezTo>
                    <a:pt x="67" y="390"/>
                    <a:pt x="81" y="379"/>
                    <a:pt x="92" y="359"/>
                  </a:cubicBezTo>
                  <a:cubicBezTo>
                    <a:pt x="123" y="281"/>
                    <a:pt x="363" y="147"/>
                    <a:pt x="505" y="80"/>
                  </a:cubicBezTo>
                  <a:cubicBezTo>
                    <a:pt x="528" y="72"/>
                    <a:pt x="539" y="47"/>
                    <a:pt x="528" y="27"/>
                  </a:cubicBezTo>
                  <a:cubicBezTo>
                    <a:pt x="519" y="11"/>
                    <a:pt x="504" y="0"/>
                    <a:pt x="488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16"/>
            <p:cNvSpPr/>
            <p:nvPr/>
          </p:nvSpPr>
          <p:spPr>
            <a:xfrm>
              <a:off x="2453925" y="1111518"/>
              <a:ext cx="9964" cy="19835"/>
            </a:xfrm>
            <a:custGeom>
              <a:avLst/>
              <a:gdLst/>
              <a:ahLst/>
              <a:cxnLst/>
              <a:rect l="l" t="t" r="r" b="b"/>
              <a:pathLst>
                <a:path w="324" h="645" extrusionOk="0">
                  <a:moveTo>
                    <a:pt x="50" y="0"/>
                  </a:moveTo>
                  <a:cubicBezTo>
                    <a:pt x="41" y="0"/>
                    <a:pt x="33" y="3"/>
                    <a:pt x="25" y="8"/>
                  </a:cubicBezTo>
                  <a:cubicBezTo>
                    <a:pt x="9" y="22"/>
                    <a:pt x="0" y="44"/>
                    <a:pt x="14" y="67"/>
                  </a:cubicBezTo>
                  <a:cubicBezTo>
                    <a:pt x="218" y="365"/>
                    <a:pt x="42" y="561"/>
                    <a:pt x="31" y="572"/>
                  </a:cubicBezTo>
                  <a:cubicBezTo>
                    <a:pt x="17" y="588"/>
                    <a:pt x="17" y="614"/>
                    <a:pt x="36" y="630"/>
                  </a:cubicBezTo>
                  <a:cubicBezTo>
                    <a:pt x="42" y="641"/>
                    <a:pt x="53" y="644"/>
                    <a:pt x="64" y="644"/>
                  </a:cubicBezTo>
                  <a:cubicBezTo>
                    <a:pt x="76" y="644"/>
                    <a:pt x="84" y="639"/>
                    <a:pt x="95" y="628"/>
                  </a:cubicBezTo>
                  <a:cubicBezTo>
                    <a:pt x="95" y="625"/>
                    <a:pt x="324" y="376"/>
                    <a:pt x="84" y="17"/>
                  </a:cubicBezTo>
                  <a:cubicBezTo>
                    <a:pt x="75" y="6"/>
                    <a:pt x="63" y="0"/>
                    <a:pt x="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16"/>
            <p:cNvSpPr/>
            <p:nvPr/>
          </p:nvSpPr>
          <p:spPr>
            <a:xfrm>
              <a:off x="2779102" y="696820"/>
              <a:ext cx="96009" cy="58153"/>
            </a:xfrm>
            <a:custGeom>
              <a:avLst/>
              <a:gdLst/>
              <a:ahLst/>
              <a:cxnLst/>
              <a:rect l="l" t="t" r="r" b="b"/>
              <a:pathLst>
                <a:path w="3122" h="1891" extrusionOk="0">
                  <a:moveTo>
                    <a:pt x="1170" y="1"/>
                  </a:moveTo>
                  <a:cubicBezTo>
                    <a:pt x="847" y="1"/>
                    <a:pt x="850" y="431"/>
                    <a:pt x="850" y="431"/>
                  </a:cubicBezTo>
                  <a:cubicBezTo>
                    <a:pt x="806" y="396"/>
                    <a:pt x="755" y="380"/>
                    <a:pt x="701" y="380"/>
                  </a:cubicBezTo>
                  <a:cubicBezTo>
                    <a:pt x="394" y="380"/>
                    <a:pt x="0" y="902"/>
                    <a:pt x="357" y="1246"/>
                  </a:cubicBezTo>
                  <a:cubicBezTo>
                    <a:pt x="473" y="1357"/>
                    <a:pt x="589" y="1416"/>
                    <a:pt x="693" y="1436"/>
                  </a:cubicBezTo>
                  <a:lnTo>
                    <a:pt x="693" y="1436"/>
                  </a:lnTo>
                  <a:cubicBezTo>
                    <a:pt x="707" y="1599"/>
                    <a:pt x="802" y="1751"/>
                    <a:pt x="1043" y="1785"/>
                  </a:cubicBezTo>
                  <a:cubicBezTo>
                    <a:pt x="1135" y="1797"/>
                    <a:pt x="1220" y="1804"/>
                    <a:pt x="1297" y="1804"/>
                  </a:cubicBezTo>
                  <a:cubicBezTo>
                    <a:pt x="1508" y="1804"/>
                    <a:pt x="1663" y="1758"/>
                    <a:pt x="1767" y="1685"/>
                  </a:cubicBezTo>
                  <a:lnTo>
                    <a:pt x="1767" y="1685"/>
                  </a:lnTo>
                  <a:cubicBezTo>
                    <a:pt x="1788" y="1723"/>
                    <a:pt x="1816" y="1761"/>
                    <a:pt x="1852" y="1798"/>
                  </a:cubicBezTo>
                  <a:cubicBezTo>
                    <a:pt x="1914" y="1862"/>
                    <a:pt x="2000" y="1890"/>
                    <a:pt x="2095" y="1890"/>
                  </a:cubicBezTo>
                  <a:cubicBezTo>
                    <a:pt x="2512" y="1890"/>
                    <a:pt x="3121" y="1356"/>
                    <a:pt x="2828" y="956"/>
                  </a:cubicBezTo>
                  <a:cubicBezTo>
                    <a:pt x="2734" y="825"/>
                    <a:pt x="2621" y="774"/>
                    <a:pt x="2512" y="770"/>
                  </a:cubicBezTo>
                  <a:lnTo>
                    <a:pt x="2512" y="770"/>
                  </a:lnTo>
                  <a:cubicBezTo>
                    <a:pt x="2540" y="586"/>
                    <a:pt x="2475" y="361"/>
                    <a:pt x="2268" y="189"/>
                  </a:cubicBezTo>
                  <a:cubicBezTo>
                    <a:pt x="2175" y="111"/>
                    <a:pt x="2077" y="80"/>
                    <a:pt x="1985" y="80"/>
                  </a:cubicBezTo>
                  <a:cubicBezTo>
                    <a:pt x="1857" y="80"/>
                    <a:pt x="1738" y="139"/>
                    <a:pt x="1648" y="224"/>
                  </a:cubicBezTo>
                  <a:lnTo>
                    <a:pt x="1648" y="224"/>
                  </a:lnTo>
                  <a:cubicBezTo>
                    <a:pt x="1595" y="168"/>
                    <a:pt x="1523" y="115"/>
                    <a:pt x="1428" y="69"/>
                  </a:cubicBezTo>
                  <a:cubicBezTo>
                    <a:pt x="1325" y="20"/>
                    <a:pt x="1240" y="1"/>
                    <a:pt x="11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16"/>
            <p:cNvSpPr/>
            <p:nvPr/>
          </p:nvSpPr>
          <p:spPr>
            <a:xfrm>
              <a:off x="2783100" y="695375"/>
              <a:ext cx="87214" cy="60890"/>
            </a:xfrm>
            <a:custGeom>
              <a:avLst/>
              <a:gdLst/>
              <a:ahLst/>
              <a:cxnLst/>
              <a:rect l="l" t="t" r="r" b="b"/>
              <a:pathLst>
                <a:path w="2836" h="1980" extrusionOk="0">
                  <a:moveTo>
                    <a:pt x="1516" y="333"/>
                  </a:moveTo>
                  <a:cubicBezTo>
                    <a:pt x="1616" y="459"/>
                    <a:pt x="1622" y="584"/>
                    <a:pt x="1585" y="654"/>
                  </a:cubicBezTo>
                  <a:cubicBezTo>
                    <a:pt x="1567" y="699"/>
                    <a:pt x="1536" y="725"/>
                    <a:pt x="1501" y="725"/>
                  </a:cubicBezTo>
                  <a:cubicBezTo>
                    <a:pt x="1479" y="725"/>
                    <a:pt x="1454" y="714"/>
                    <a:pt x="1432" y="688"/>
                  </a:cubicBezTo>
                  <a:cubicBezTo>
                    <a:pt x="1362" y="615"/>
                    <a:pt x="1401" y="459"/>
                    <a:pt x="1516" y="333"/>
                  </a:cubicBezTo>
                  <a:close/>
                  <a:moveTo>
                    <a:pt x="2333" y="861"/>
                  </a:moveTo>
                  <a:cubicBezTo>
                    <a:pt x="2294" y="1009"/>
                    <a:pt x="2185" y="1115"/>
                    <a:pt x="2054" y="1115"/>
                  </a:cubicBezTo>
                  <a:cubicBezTo>
                    <a:pt x="2023" y="1115"/>
                    <a:pt x="2009" y="1106"/>
                    <a:pt x="2004" y="1101"/>
                  </a:cubicBezTo>
                  <a:cubicBezTo>
                    <a:pt x="2001" y="1092"/>
                    <a:pt x="2004" y="1075"/>
                    <a:pt x="2018" y="1048"/>
                  </a:cubicBezTo>
                  <a:cubicBezTo>
                    <a:pt x="2057" y="978"/>
                    <a:pt x="2182" y="875"/>
                    <a:pt x="2333" y="861"/>
                  </a:cubicBezTo>
                  <a:close/>
                  <a:moveTo>
                    <a:pt x="782" y="1067"/>
                  </a:moveTo>
                  <a:cubicBezTo>
                    <a:pt x="803" y="1067"/>
                    <a:pt x="822" y="1081"/>
                    <a:pt x="840" y="1112"/>
                  </a:cubicBezTo>
                  <a:cubicBezTo>
                    <a:pt x="888" y="1195"/>
                    <a:pt x="896" y="1274"/>
                    <a:pt x="857" y="1341"/>
                  </a:cubicBezTo>
                  <a:cubicBezTo>
                    <a:pt x="820" y="1407"/>
                    <a:pt x="741" y="1449"/>
                    <a:pt x="646" y="1449"/>
                  </a:cubicBezTo>
                  <a:cubicBezTo>
                    <a:pt x="633" y="1449"/>
                    <a:pt x="620" y="1448"/>
                    <a:pt x="606" y="1447"/>
                  </a:cubicBezTo>
                  <a:cubicBezTo>
                    <a:pt x="603" y="1307"/>
                    <a:pt x="659" y="1173"/>
                    <a:pt x="718" y="1106"/>
                  </a:cubicBezTo>
                  <a:cubicBezTo>
                    <a:pt x="740" y="1081"/>
                    <a:pt x="762" y="1067"/>
                    <a:pt x="782" y="1067"/>
                  </a:cubicBezTo>
                  <a:close/>
                  <a:moveTo>
                    <a:pt x="1716" y="1307"/>
                  </a:moveTo>
                  <a:cubicBezTo>
                    <a:pt x="1722" y="1307"/>
                    <a:pt x="1739" y="1324"/>
                    <a:pt x="1747" y="1371"/>
                  </a:cubicBezTo>
                  <a:cubicBezTo>
                    <a:pt x="1767" y="1488"/>
                    <a:pt x="1733" y="1592"/>
                    <a:pt x="1649" y="1670"/>
                  </a:cubicBezTo>
                  <a:cubicBezTo>
                    <a:pt x="1596" y="1544"/>
                    <a:pt x="1622" y="1424"/>
                    <a:pt x="1658" y="1357"/>
                  </a:cubicBezTo>
                  <a:cubicBezTo>
                    <a:pt x="1683" y="1321"/>
                    <a:pt x="1705" y="1307"/>
                    <a:pt x="1716" y="1307"/>
                  </a:cubicBezTo>
                  <a:close/>
                  <a:moveTo>
                    <a:pt x="1035" y="87"/>
                  </a:moveTo>
                  <a:cubicBezTo>
                    <a:pt x="1103" y="87"/>
                    <a:pt x="1183" y="108"/>
                    <a:pt x="1276" y="152"/>
                  </a:cubicBezTo>
                  <a:cubicBezTo>
                    <a:pt x="1345" y="186"/>
                    <a:pt x="1407" y="225"/>
                    <a:pt x="1457" y="269"/>
                  </a:cubicBezTo>
                  <a:cubicBezTo>
                    <a:pt x="1323" y="417"/>
                    <a:pt x="1253" y="624"/>
                    <a:pt x="1370" y="749"/>
                  </a:cubicBezTo>
                  <a:cubicBezTo>
                    <a:pt x="1421" y="805"/>
                    <a:pt x="1471" y="813"/>
                    <a:pt x="1502" y="813"/>
                  </a:cubicBezTo>
                  <a:cubicBezTo>
                    <a:pt x="1569" y="813"/>
                    <a:pt x="1627" y="769"/>
                    <a:pt x="1663" y="693"/>
                  </a:cubicBezTo>
                  <a:cubicBezTo>
                    <a:pt x="1708" y="596"/>
                    <a:pt x="1708" y="431"/>
                    <a:pt x="1580" y="278"/>
                  </a:cubicBezTo>
                  <a:cubicBezTo>
                    <a:pt x="1665" y="206"/>
                    <a:pt x="1762" y="169"/>
                    <a:pt x="1857" y="169"/>
                  </a:cubicBezTo>
                  <a:cubicBezTo>
                    <a:pt x="1945" y="169"/>
                    <a:pt x="2032" y="201"/>
                    <a:pt x="2110" y="266"/>
                  </a:cubicBezTo>
                  <a:cubicBezTo>
                    <a:pt x="2274" y="400"/>
                    <a:pt x="2355" y="587"/>
                    <a:pt x="2344" y="771"/>
                  </a:cubicBezTo>
                  <a:cubicBezTo>
                    <a:pt x="2168" y="780"/>
                    <a:pt x="2004" y="891"/>
                    <a:pt x="1942" y="1003"/>
                  </a:cubicBezTo>
                  <a:cubicBezTo>
                    <a:pt x="1912" y="1053"/>
                    <a:pt x="1906" y="1103"/>
                    <a:pt x="1928" y="1137"/>
                  </a:cubicBezTo>
                  <a:cubicBezTo>
                    <a:pt x="1942" y="1162"/>
                    <a:pt x="1976" y="1193"/>
                    <a:pt x="2054" y="1193"/>
                  </a:cubicBezTo>
                  <a:cubicBezTo>
                    <a:pt x="2227" y="1193"/>
                    <a:pt x="2372" y="1059"/>
                    <a:pt x="2417" y="858"/>
                  </a:cubicBezTo>
                  <a:cubicBezTo>
                    <a:pt x="2511" y="872"/>
                    <a:pt x="2590" y="928"/>
                    <a:pt x="2659" y="1022"/>
                  </a:cubicBezTo>
                  <a:cubicBezTo>
                    <a:pt x="2768" y="1170"/>
                    <a:pt x="2729" y="1324"/>
                    <a:pt x="2679" y="1424"/>
                  </a:cubicBezTo>
                  <a:cubicBezTo>
                    <a:pt x="2553" y="1672"/>
                    <a:pt x="2219" y="1890"/>
                    <a:pt x="1962" y="1890"/>
                  </a:cubicBezTo>
                  <a:cubicBezTo>
                    <a:pt x="1873" y="1890"/>
                    <a:pt x="1803" y="1868"/>
                    <a:pt x="1750" y="1815"/>
                  </a:cubicBezTo>
                  <a:cubicBezTo>
                    <a:pt x="1730" y="1790"/>
                    <a:pt x="1708" y="1765"/>
                    <a:pt x="1691" y="1742"/>
                  </a:cubicBezTo>
                  <a:cubicBezTo>
                    <a:pt x="1806" y="1647"/>
                    <a:pt x="1859" y="1508"/>
                    <a:pt x="1825" y="1352"/>
                  </a:cubicBezTo>
                  <a:cubicBezTo>
                    <a:pt x="1806" y="1229"/>
                    <a:pt x="1739" y="1215"/>
                    <a:pt x="1711" y="1215"/>
                  </a:cubicBezTo>
                  <a:cubicBezTo>
                    <a:pt x="1663" y="1215"/>
                    <a:pt x="1616" y="1251"/>
                    <a:pt x="1582" y="1310"/>
                  </a:cubicBezTo>
                  <a:cubicBezTo>
                    <a:pt x="1529" y="1396"/>
                    <a:pt x="1502" y="1550"/>
                    <a:pt x="1574" y="1712"/>
                  </a:cubicBezTo>
                  <a:cubicBezTo>
                    <a:pt x="1472" y="1770"/>
                    <a:pt x="1329" y="1798"/>
                    <a:pt x="1157" y="1798"/>
                  </a:cubicBezTo>
                  <a:cubicBezTo>
                    <a:pt x="1081" y="1798"/>
                    <a:pt x="999" y="1792"/>
                    <a:pt x="913" y="1781"/>
                  </a:cubicBezTo>
                  <a:cubicBezTo>
                    <a:pt x="706" y="1748"/>
                    <a:pt x="631" y="1633"/>
                    <a:pt x="606" y="1522"/>
                  </a:cubicBezTo>
                  <a:lnTo>
                    <a:pt x="606" y="1522"/>
                  </a:lnTo>
                  <a:cubicBezTo>
                    <a:pt x="617" y="1523"/>
                    <a:pt x="629" y="1523"/>
                    <a:pt x="640" y="1523"/>
                  </a:cubicBezTo>
                  <a:cubicBezTo>
                    <a:pt x="765" y="1523"/>
                    <a:pt x="873" y="1466"/>
                    <a:pt x="924" y="1371"/>
                  </a:cubicBezTo>
                  <a:cubicBezTo>
                    <a:pt x="971" y="1282"/>
                    <a:pt x="966" y="1168"/>
                    <a:pt x="902" y="1059"/>
                  </a:cubicBezTo>
                  <a:cubicBezTo>
                    <a:pt x="857" y="989"/>
                    <a:pt x="807" y="975"/>
                    <a:pt x="773" y="975"/>
                  </a:cubicBezTo>
                  <a:cubicBezTo>
                    <a:pt x="729" y="975"/>
                    <a:pt x="687" y="995"/>
                    <a:pt x="645" y="1042"/>
                  </a:cubicBezTo>
                  <a:cubicBezTo>
                    <a:pt x="564" y="1128"/>
                    <a:pt x="514" y="1279"/>
                    <a:pt x="511" y="1419"/>
                  </a:cubicBezTo>
                  <a:cubicBezTo>
                    <a:pt x="425" y="1394"/>
                    <a:pt x="333" y="1335"/>
                    <a:pt x="249" y="1254"/>
                  </a:cubicBezTo>
                  <a:cubicBezTo>
                    <a:pt x="76" y="1087"/>
                    <a:pt x="118" y="897"/>
                    <a:pt x="157" y="797"/>
                  </a:cubicBezTo>
                  <a:cubicBezTo>
                    <a:pt x="232" y="612"/>
                    <a:pt x="414" y="462"/>
                    <a:pt x="567" y="462"/>
                  </a:cubicBezTo>
                  <a:cubicBezTo>
                    <a:pt x="617" y="462"/>
                    <a:pt x="659" y="476"/>
                    <a:pt x="693" y="504"/>
                  </a:cubicBezTo>
                  <a:cubicBezTo>
                    <a:pt x="701" y="512"/>
                    <a:pt x="711" y="515"/>
                    <a:pt x="720" y="515"/>
                  </a:cubicBezTo>
                  <a:cubicBezTo>
                    <a:pt x="726" y="515"/>
                    <a:pt x="732" y="514"/>
                    <a:pt x="737" y="512"/>
                  </a:cubicBezTo>
                  <a:cubicBezTo>
                    <a:pt x="751" y="504"/>
                    <a:pt x="762" y="490"/>
                    <a:pt x="762" y="473"/>
                  </a:cubicBezTo>
                  <a:cubicBezTo>
                    <a:pt x="762" y="470"/>
                    <a:pt x="762" y="261"/>
                    <a:pt x="871" y="149"/>
                  </a:cubicBezTo>
                  <a:cubicBezTo>
                    <a:pt x="914" y="108"/>
                    <a:pt x="968" y="87"/>
                    <a:pt x="1035" y="87"/>
                  </a:cubicBezTo>
                  <a:close/>
                  <a:moveTo>
                    <a:pt x="1034" y="1"/>
                  </a:moveTo>
                  <a:cubicBezTo>
                    <a:pt x="943" y="1"/>
                    <a:pt x="867" y="32"/>
                    <a:pt x="810" y="93"/>
                  </a:cubicBezTo>
                  <a:cubicBezTo>
                    <a:pt x="718" y="183"/>
                    <a:pt x="690" y="319"/>
                    <a:pt x="679" y="403"/>
                  </a:cubicBezTo>
                  <a:cubicBezTo>
                    <a:pt x="645" y="389"/>
                    <a:pt x="609" y="381"/>
                    <a:pt x="567" y="381"/>
                  </a:cubicBezTo>
                  <a:cubicBezTo>
                    <a:pt x="383" y="381"/>
                    <a:pt x="168" y="554"/>
                    <a:pt x="79" y="769"/>
                  </a:cubicBezTo>
                  <a:cubicBezTo>
                    <a:pt x="1" y="975"/>
                    <a:pt x="42" y="1173"/>
                    <a:pt x="196" y="1321"/>
                  </a:cubicBezTo>
                  <a:cubicBezTo>
                    <a:pt x="299" y="1421"/>
                    <a:pt x="411" y="1488"/>
                    <a:pt x="522" y="1516"/>
                  </a:cubicBezTo>
                  <a:cubicBezTo>
                    <a:pt x="553" y="1714"/>
                    <a:pt x="693" y="1840"/>
                    <a:pt x="907" y="1871"/>
                  </a:cubicBezTo>
                  <a:cubicBezTo>
                    <a:pt x="1001" y="1884"/>
                    <a:pt x="1089" y="1891"/>
                    <a:pt x="1171" y="1891"/>
                  </a:cubicBezTo>
                  <a:cubicBezTo>
                    <a:pt x="1354" y="1891"/>
                    <a:pt x="1508" y="1857"/>
                    <a:pt x="1622" y="1790"/>
                  </a:cubicBezTo>
                  <a:cubicBezTo>
                    <a:pt x="1641" y="1818"/>
                    <a:pt x="1663" y="1845"/>
                    <a:pt x="1691" y="1873"/>
                  </a:cubicBezTo>
                  <a:cubicBezTo>
                    <a:pt x="1758" y="1943"/>
                    <a:pt x="1850" y="1979"/>
                    <a:pt x="1962" y="1979"/>
                  </a:cubicBezTo>
                  <a:cubicBezTo>
                    <a:pt x="2249" y="1979"/>
                    <a:pt x="2612" y="1742"/>
                    <a:pt x="2749" y="1463"/>
                  </a:cubicBezTo>
                  <a:cubicBezTo>
                    <a:pt x="2835" y="1293"/>
                    <a:pt x="2827" y="1117"/>
                    <a:pt x="2723" y="975"/>
                  </a:cubicBezTo>
                  <a:cubicBezTo>
                    <a:pt x="2643" y="861"/>
                    <a:pt x="2539" y="794"/>
                    <a:pt x="2422" y="777"/>
                  </a:cubicBezTo>
                  <a:cubicBezTo>
                    <a:pt x="2442" y="568"/>
                    <a:pt x="2344" y="353"/>
                    <a:pt x="2157" y="199"/>
                  </a:cubicBezTo>
                  <a:cubicBezTo>
                    <a:pt x="2065" y="121"/>
                    <a:pt x="1962" y="82"/>
                    <a:pt x="1850" y="82"/>
                  </a:cubicBezTo>
                  <a:cubicBezTo>
                    <a:pt x="1736" y="82"/>
                    <a:pt x="1616" y="127"/>
                    <a:pt x="1516" y="211"/>
                  </a:cubicBezTo>
                  <a:cubicBezTo>
                    <a:pt x="1460" y="158"/>
                    <a:pt x="1390" y="113"/>
                    <a:pt x="1309" y="74"/>
                  </a:cubicBezTo>
                  <a:cubicBezTo>
                    <a:pt x="1208" y="25"/>
                    <a:pt x="1115" y="1"/>
                    <a:pt x="10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16"/>
            <p:cNvSpPr/>
            <p:nvPr/>
          </p:nvSpPr>
          <p:spPr>
            <a:xfrm>
              <a:off x="2457338" y="1013048"/>
              <a:ext cx="42346" cy="42192"/>
            </a:xfrm>
            <a:custGeom>
              <a:avLst/>
              <a:gdLst/>
              <a:ahLst/>
              <a:cxnLst/>
              <a:rect l="l" t="t" r="r" b="b"/>
              <a:pathLst>
                <a:path w="1377" h="1372" extrusionOk="0">
                  <a:moveTo>
                    <a:pt x="386" y="102"/>
                  </a:moveTo>
                  <a:cubicBezTo>
                    <a:pt x="428" y="127"/>
                    <a:pt x="509" y="175"/>
                    <a:pt x="629" y="261"/>
                  </a:cubicBezTo>
                  <a:cubicBezTo>
                    <a:pt x="556" y="303"/>
                    <a:pt x="483" y="353"/>
                    <a:pt x="414" y="401"/>
                  </a:cubicBezTo>
                  <a:cubicBezTo>
                    <a:pt x="389" y="225"/>
                    <a:pt x="383" y="141"/>
                    <a:pt x="386" y="102"/>
                  </a:cubicBezTo>
                  <a:close/>
                  <a:moveTo>
                    <a:pt x="1039" y="150"/>
                  </a:moveTo>
                  <a:lnTo>
                    <a:pt x="1039" y="150"/>
                  </a:lnTo>
                  <a:cubicBezTo>
                    <a:pt x="1019" y="203"/>
                    <a:pt x="991" y="295"/>
                    <a:pt x="949" y="401"/>
                  </a:cubicBezTo>
                  <a:cubicBezTo>
                    <a:pt x="899" y="356"/>
                    <a:pt x="838" y="314"/>
                    <a:pt x="779" y="270"/>
                  </a:cubicBezTo>
                  <a:cubicBezTo>
                    <a:pt x="910" y="192"/>
                    <a:pt x="997" y="155"/>
                    <a:pt x="1039" y="150"/>
                  </a:cubicBezTo>
                  <a:close/>
                  <a:moveTo>
                    <a:pt x="347" y="552"/>
                  </a:moveTo>
                  <a:cubicBezTo>
                    <a:pt x="361" y="632"/>
                    <a:pt x="375" y="719"/>
                    <a:pt x="391" y="817"/>
                  </a:cubicBezTo>
                  <a:cubicBezTo>
                    <a:pt x="174" y="805"/>
                    <a:pt x="118" y="778"/>
                    <a:pt x="98" y="769"/>
                  </a:cubicBezTo>
                  <a:cubicBezTo>
                    <a:pt x="132" y="727"/>
                    <a:pt x="221" y="646"/>
                    <a:pt x="347" y="552"/>
                  </a:cubicBezTo>
                  <a:close/>
                  <a:moveTo>
                    <a:pt x="988" y="538"/>
                  </a:moveTo>
                  <a:cubicBezTo>
                    <a:pt x="1159" y="674"/>
                    <a:pt x="1237" y="750"/>
                    <a:pt x="1262" y="791"/>
                  </a:cubicBezTo>
                  <a:cubicBezTo>
                    <a:pt x="1186" y="803"/>
                    <a:pt x="1041" y="814"/>
                    <a:pt x="874" y="819"/>
                  </a:cubicBezTo>
                  <a:cubicBezTo>
                    <a:pt x="913" y="730"/>
                    <a:pt x="949" y="635"/>
                    <a:pt x="988" y="538"/>
                  </a:cubicBezTo>
                  <a:close/>
                  <a:moveTo>
                    <a:pt x="698" y="314"/>
                  </a:moveTo>
                  <a:cubicBezTo>
                    <a:pt x="771" y="370"/>
                    <a:pt x="849" y="426"/>
                    <a:pt x="919" y="482"/>
                  </a:cubicBezTo>
                  <a:cubicBezTo>
                    <a:pt x="877" y="596"/>
                    <a:pt x="829" y="716"/>
                    <a:pt x="782" y="819"/>
                  </a:cubicBezTo>
                  <a:cubicBezTo>
                    <a:pt x="732" y="822"/>
                    <a:pt x="679" y="824"/>
                    <a:pt x="627" y="824"/>
                  </a:cubicBezTo>
                  <a:cubicBezTo>
                    <a:pt x="576" y="824"/>
                    <a:pt x="524" y="822"/>
                    <a:pt x="475" y="819"/>
                  </a:cubicBezTo>
                  <a:cubicBezTo>
                    <a:pt x="456" y="699"/>
                    <a:pt x="439" y="591"/>
                    <a:pt x="422" y="496"/>
                  </a:cubicBezTo>
                  <a:cubicBezTo>
                    <a:pt x="514" y="434"/>
                    <a:pt x="612" y="370"/>
                    <a:pt x="698" y="314"/>
                  </a:cubicBezTo>
                  <a:close/>
                  <a:moveTo>
                    <a:pt x="492" y="903"/>
                  </a:moveTo>
                  <a:cubicBezTo>
                    <a:pt x="535" y="906"/>
                    <a:pt x="578" y="907"/>
                    <a:pt x="620" y="907"/>
                  </a:cubicBezTo>
                  <a:cubicBezTo>
                    <a:pt x="663" y="907"/>
                    <a:pt x="705" y="906"/>
                    <a:pt x="748" y="903"/>
                  </a:cubicBezTo>
                  <a:lnTo>
                    <a:pt x="748" y="903"/>
                  </a:lnTo>
                  <a:cubicBezTo>
                    <a:pt x="645" y="1123"/>
                    <a:pt x="589" y="1221"/>
                    <a:pt x="559" y="1260"/>
                  </a:cubicBezTo>
                  <a:cubicBezTo>
                    <a:pt x="545" y="1190"/>
                    <a:pt x="522" y="1054"/>
                    <a:pt x="492" y="903"/>
                  </a:cubicBezTo>
                  <a:close/>
                  <a:moveTo>
                    <a:pt x="363" y="0"/>
                  </a:moveTo>
                  <a:cubicBezTo>
                    <a:pt x="349" y="0"/>
                    <a:pt x="333" y="8"/>
                    <a:pt x="322" y="19"/>
                  </a:cubicBezTo>
                  <a:cubicBezTo>
                    <a:pt x="305" y="38"/>
                    <a:pt x="277" y="72"/>
                    <a:pt x="333" y="454"/>
                  </a:cubicBezTo>
                  <a:cubicBezTo>
                    <a:pt x="232" y="526"/>
                    <a:pt x="71" y="649"/>
                    <a:pt x="26" y="722"/>
                  </a:cubicBezTo>
                  <a:cubicBezTo>
                    <a:pt x="1" y="758"/>
                    <a:pt x="12" y="786"/>
                    <a:pt x="18" y="800"/>
                  </a:cubicBezTo>
                  <a:cubicBezTo>
                    <a:pt x="43" y="842"/>
                    <a:pt x="107" y="884"/>
                    <a:pt x="405" y="897"/>
                  </a:cubicBezTo>
                  <a:cubicBezTo>
                    <a:pt x="447" y="1137"/>
                    <a:pt x="486" y="1333"/>
                    <a:pt x="486" y="1333"/>
                  </a:cubicBezTo>
                  <a:cubicBezTo>
                    <a:pt x="486" y="1344"/>
                    <a:pt x="492" y="1355"/>
                    <a:pt x="503" y="1361"/>
                  </a:cubicBezTo>
                  <a:cubicBezTo>
                    <a:pt x="514" y="1369"/>
                    <a:pt x="525" y="1372"/>
                    <a:pt x="539" y="1372"/>
                  </a:cubicBezTo>
                  <a:cubicBezTo>
                    <a:pt x="578" y="1372"/>
                    <a:pt x="631" y="1372"/>
                    <a:pt x="838" y="897"/>
                  </a:cubicBezTo>
                  <a:cubicBezTo>
                    <a:pt x="1058" y="889"/>
                    <a:pt x="1248" y="872"/>
                    <a:pt x="1306" y="861"/>
                  </a:cubicBezTo>
                  <a:cubicBezTo>
                    <a:pt x="1329" y="856"/>
                    <a:pt x="1348" y="842"/>
                    <a:pt x="1354" y="817"/>
                  </a:cubicBezTo>
                  <a:cubicBezTo>
                    <a:pt x="1362" y="786"/>
                    <a:pt x="1376" y="733"/>
                    <a:pt x="1019" y="448"/>
                  </a:cubicBezTo>
                  <a:cubicBezTo>
                    <a:pt x="1072" y="312"/>
                    <a:pt x="1111" y="197"/>
                    <a:pt x="1125" y="144"/>
                  </a:cubicBezTo>
                  <a:cubicBezTo>
                    <a:pt x="1131" y="114"/>
                    <a:pt x="1125" y="94"/>
                    <a:pt x="1114" y="80"/>
                  </a:cubicBezTo>
                  <a:cubicBezTo>
                    <a:pt x="1103" y="72"/>
                    <a:pt x="1086" y="58"/>
                    <a:pt x="1055" y="58"/>
                  </a:cubicBezTo>
                  <a:cubicBezTo>
                    <a:pt x="994" y="58"/>
                    <a:pt x="874" y="108"/>
                    <a:pt x="701" y="211"/>
                  </a:cubicBezTo>
                  <a:cubicBezTo>
                    <a:pt x="617" y="147"/>
                    <a:pt x="428" y="16"/>
                    <a:pt x="375" y="2"/>
                  </a:cubicBezTo>
                  <a:cubicBezTo>
                    <a:pt x="371" y="1"/>
                    <a:pt x="367" y="0"/>
                    <a:pt x="3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16"/>
            <p:cNvSpPr/>
            <p:nvPr/>
          </p:nvSpPr>
          <p:spPr>
            <a:xfrm>
              <a:off x="2527023" y="675632"/>
              <a:ext cx="44376" cy="40040"/>
            </a:xfrm>
            <a:custGeom>
              <a:avLst/>
              <a:gdLst/>
              <a:ahLst/>
              <a:cxnLst/>
              <a:rect l="l" t="t" r="r" b="b"/>
              <a:pathLst>
                <a:path w="1443" h="1302" extrusionOk="0">
                  <a:moveTo>
                    <a:pt x="441" y="88"/>
                  </a:moveTo>
                  <a:lnTo>
                    <a:pt x="441" y="88"/>
                  </a:lnTo>
                  <a:cubicBezTo>
                    <a:pt x="491" y="108"/>
                    <a:pt x="594" y="169"/>
                    <a:pt x="723" y="261"/>
                  </a:cubicBezTo>
                  <a:cubicBezTo>
                    <a:pt x="650" y="295"/>
                    <a:pt x="569" y="337"/>
                    <a:pt x="483" y="381"/>
                  </a:cubicBezTo>
                  <a:cubicBezTo>
                    <a:pt x="427" y="172"/>
                    <a:pt x="435" y="108"/>
                    <a:pt x="441" y="88"/>
                  </a:cubicBezTo>
                  <a:close/>
                  <a:moveTo>
                    <a:pt x="1161" y="155"/>
                  </a:moveTo>
                  <a:lnTo>
                    <a:pt x="1161" y="155"/>
                  </a:lnTo>
                  <a:cubicBezTo>
                    <a:pt x="1150" y="205"/>
                    <a:pt x="1130" y="295"/>
                    <a:pt x="1083" y="434"/>
                  </a:cubicBezTo>
                  <a:cubicBezTo>
                    <a:pt x="1021" y="381"/>
                    <a:pt x="951" y="325"/>
                    <a:pt x="884" y="275"/>
                  </a:cubicBezTo>
                  <a:cubicBezTo>
                    <a:pt x="1046" y="197"/>
                    <a:pt x="1124" y="166"/>
                    <a:pt x="1161" y="155"/>
                  </a:cubicBezTo>
                  <a:close/>
                  <a:moveTo>
                    <a:pt x="435" y="504"/>
                  </a:moveTo>
                  <a:cubicBezTo>
                    <a:pt x="455" y="576"/>
                    <a:pt x="480" y="660"/>
                    <a:pt x="511" y="744"/>
                  </a:cubicBezTo>
                  <a:cubicBezTo>
                    <a:pt x="268" y="722"/>
                    <a:pt x="162" y="696"/>
                    <a:pt x="114" y="680"/>
                  </a:cubicBezTo>
                  <a:cubicBezTo>
                    <a:pt x="176" y="643"/>
                    <a:pt x="296" y="582"/>
                    <a:pt x="435" y="504"/>
                  </a:cubicBezTo>
                  <a:close/>
                  <a:moveTo>
                    <a:pt x="804" y="320"/>
                  </a:moveTo>
                  <a:cubicBezTo>
                    <a:pt x="893" y="387"/>
                    <a:pt x="979" y="457"/>
                    <a:pt x="1060" y="526"/>
                  </a:cubicBezTo>
                  <a:cubicBezTo>
                    <a:pt x="1032" y="616"/>
                    <a:pt x="999" y="702"/>
                    <a:pt x="968" y="786"/>
                  </a:cubicBezTo>
                  <a:cubicBezTo>
                    <a:pt x="843" y="780"/>
                    <a:pt x="717" y="769"/>
                    <a:pt x="603" y="758"/>
                  </a:cubicBezTo>
                  <a:cubicBezTo>
                    <a:pt x="566" y="655"/>
                    <a:pt x="533" y="554"/>
                    <a:pt x="511" y="470"/>
                  </a:cubicBezTo>
                  <a:cubicBezTo>
                    <a:pt x="619" y="415"/>
                    <a:pt x="720" y="362"/>
                    <a:pt x="804" y="320"/>
                  </a:cubicBezTo>
                  <a:close/>
                  <a:moveTo>
                    <a:pt x="1124" y="582"/>
                  </a:moveTo>
                  <a:cubicBezTo>
                    <a:pt x="1247" y="694"/>
                    <a:pt x="1303" y="763"/>
                    <a:pt x="1320" y="794"/>
                  </a:cubicBezTo>
                  <a:cubicBezTo>
                    <a:pt x="1269" y="794"/>
                    <a:pt x="1172" y="794"/>
                    <a:pt x="1055" y="786"/>
                  </a:cubicBezTo>
                  <a:cubicBezTo>
                    <a:pt x="1077" y="722"/>
                    <a:pt x="1105" y="655"/>
                    <a:pt x="1124" y="582"/>
                  </a:cubicBezTo>
                  <a:close/>
                  <a:moveTo>
                    <a:pt x="633" y="847"/>
                  </a:moveTo>
                  <a:lnTo>
                    <a:pt x="633" y="847"/>
                  </a:lnTo>
                  <a:cubicBezTo>
                    <a:pt x="731" y="853"/>
                    <a:pt x="837" y="861"/>
                    <a:pt x="935" y="867"/>
                  </a:cubicBezTo>
                  <a:cubicBezTo>
                    <a:pt x="857" y="1070"/>
                    <a:pt x="804" y="1168"/>
                    <a:pt x="776" y="1204"/>
                  </a:cubicBezTo>
                  <a:cubicBezTo>
                    <a:pt x="748" y="1143"/>
                    <a:pt x="692" y="1003"/>
                    <a:pt x="633" y="847"/>
                  </a:cubicBezTo>
                  <a:close/>
                  <a:moveTo>
                    <a:pt x="446" y="0"/>
                  </a:moveTo>
                  <a:cubicBezTo>
                    <a:pt x="422" y="0"/>
                    <a:pt x="400" y="9"/>
                    <a:pt x="382" y="30"/>
                  </a:cubicBezTo>
                  <a:cubicBezTo>
                    <a:pt x="357" y="66"/>
                    <a:pt x="338" y="141"/>
                    <a:pt x="413" y="420"/>
                  </a:cubicBezTo>
                  <a:cubicBezTo>
                    <a:pt x="198" y="535"/>
                    <a:pt x="22" y="632"/>
                    <a:pt x="22" y="632"/>
                  </a:cubicBezTo>
                  <a:cubicBezTo>
                    <a:pt x="14" y="638"/>
                    <a:pt x="6" y="646"/>
                    <a:pt x="3" y="657"/>
                  </a:cubicBezTo>
                  <a:cubicBezTo>
                    <a:pt x="0" y="674"/>
                    <a:pt x="3" y="694"/>
                    <a:pt x="14" y="710"/>
                  </a:cubicBezTo>
                  <a:cubicBezTo>
                    <a:pt x="28" y="733"/>
                    <a:pt x="61" y="786"/>
                    <a:pt x="544" y="836"/>
                  </a:cubicBezTo>
                  <a:cubicBezTo>
                    <a:pt x="617" y="1042"/>
                    <a:pt x="689" y="1215"/>
                    <a:pt x="717" y="1268"/>
                  </a:cubicBezTo>
                  <a:cubicBezTo>
                    <a:pt x="728" y="1288"/>
                    <a:pt x="748" y="1302"/>
                    <a:pt x="770" y="1302"/>
                  </a:cubicBezTo>
                  <a:cubicBezTo>
                    <a:pt x="804" y="1302"/>
                    <a:pt x="859" y="1302"/>
                    <a:pt x="1024" y="864"/>
                  </a:cubicBezTo>
                  <a:cubicBezTo>
                    <a:pt x="1125" y="868"/>
                    <a:pt x="1215" y="872"/>
                    <a:pt x="1280" y="872"/>
                  </a:cubicBezTo>
                  <a:cubicBezTo>
                    <a:pt x="1306" y="872"/>
                    <a:pt x="1328" y="871"/>
                    <a:pt x="1345" y="869"/>
                  </a:cubicBezTo>
                  <a:cubicBezTo>
                    <a:pt x="1389" y="867"/>
                    <a:pt x="1409" y="839"/>
                    <a:pt x="1412" y="825"/>
                  </a:cubicBezTo>
                  <a:cubicBezTo>
                    <a:pt x="1423" y="797"/>
                    <a:pt x="1442" y="738"/>
                    <a:pt x="1158" y="487"/>
                  </a:cubicBezTo>
                  <a:cubicBezTo>
                    <a:pt x="1189" y="390"/>
                    <a:pt x="1258" y="164"/>
                    <a:pt x="1256" y="111"/>
                  </a:cubicBezTo>
                  <a:cubicBezTo>
                    <a:pt x="1256" y="85"/>
                    <a:pt x="1233" y="60"/>
                    <a:pt x="1194" y="60"/>
                  </a:cubicBezTo>
                  <a:cubicBezTo>
                    <a:pt x="1161" y="60"/>
                    <a:pt x="1088" y="80"/>
                    <a:pt x="812" y="211"/>
                  </a:cubicBezTo>
                  <a:cubicBezTo>
                    <a:pt x="712" y="138"/>
                    <a:pt x="547" y="24"/>
                    <a:pt x="463" y="2"/>
                  </a:cubicBezTo>
                  <a:cubicBezTo>
                    <a:pt x="457" y="1"/>
                    <a:pt x="451" y="0"/>
                    <a:pt x="4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16"/>
            <p:cNvSpPr/>
            <p:nvPr/>
          </p:nvSpPr>
          <p:spPr>
            <a:xfrm>
              <a:off x="2806348" y="1037035"/>
              <a:ext cx="44376" cy="40101"/>
            </a:xfrm>
            <a:custGeom>
              <a:avLst/>
              <a:gdLst/>
              <a:ahLst/>
              <a:cxnLst/>
              <a:rect l="l" t="t" r="r" b="b"/>
              <a:pathLst>
                <a:path w="1443" h="1304" extrusionOk="0">
                  <a:moveTo>
                    <a:pt x="447" y="90"/>
                  </a:moveTo>
                  <a:cubicBezTo>
                    <a:pt x="494" y="106"/>
                    <a:pt x="600" y="165"/>
                    <a:pt x="729" y="260"/>
                  </a:cubicBezTo>
                  <a:cubicBezTo>
                    <a:pt x="656" y="296"/>
                    <a:pt x="575" y="338"/>
                    <a:pt x="489" y="383"/>
                  </a:cubicBezTo>
                  <a:cubicBezTo>
                    <a:pt x="433" y="173"/>
                    <a:pt x="439" y="106"/>
                    <a:pt x="447" y="90"/>
                  </a:cubicBezTo>
                  <a:close/>
                  <a:moveTo>
                    <a:pt x="1164" y="157"/>
                  </a:moveTo>
                  <a:lnTo>
                    <a:pt x="1164" y="157"/>
                  </a:lnTo>
                  <a:cubicBezTo>
                    <a:pt x="1153" y="204"/>
                    <a:pt x="1133" y="296"/>
                    <a:pt x="1089" y="436"/>
                  </a:cubicBezTo>
                  <a:cubicBezTo>
                    <a:pt x="1025" y="383"/>
                    <a:pt x="955" y="327"/>
                    <a:pt x="891" y="274"/>
                  </a:cubicBezTo>
                  <a:cubicBezTo>
                    <a:pt x="1050" y="198"/>
                    <a:pt x="1128" y="165"/>
                    <a:pt x="1164" y="157"/>
                  </a:cubicBezTo>
                  <a:close/>
                  <a:moveTo>
                    <a:pt x="436" y="505"/>
                  </a:moveTo>
                  <a:cubicBezTo>
                    <a:pt x="455" y="578"/>
                    <a:pt x="481" y="661"/>
                    <a:pt x="511" y="745"/>
                  </a:cubicBezTo>
                  <a:cubicBezTo>
                    <a:pt x="268" y="720"/>
                    <a:pt x="162" y="695"/>
                    <a:pt x="115" y="678"/>
                  </a:cubicBezTo>
                  <a:cubicBezTo>
                    <a:pt x="182" y="645"/>
                    <a:pt x="299" y="578"/>
                    <a:pt x="436" y="505"/>
                  </a:cubicBezTo>
                  <a:close/>
                  <a:moveTo>
                    <a:pt x="807" y="316"/>
                  </a:moveTo>
                  <a:cubicBezTo>
                    <a:pt x="893" y="383"/>
                    <a:pt x="980" y="452"/>
                    <a:pt x="1061" y="522"/>
                  </a:cubicBezTo>
                  <a:cubicBezTo>
                    <a:pt x="1033" y="611"/>
                    <a:pt x="999" y="701"/>
                    <a:pt x="969" y="784"/>
                  </a:cubicBezTo>
                  <a:cubicBezTo>
                    <a:pt x="843" y="776"/>
                    <a:pt x="718" y="765"/>
                    <a:pt x="603" y="756"/>
                  </a:cubicBezTo>
                  <a:cubicBezTo>
                    <a:pt x="570" y="653"/>
                    <a:pt x="536" y="553"/>
                    <a:pt x="514" y="466"/>
                  </a:cubicBezTo>
                  <a:cubicBezTo>
                    <a:pt x="620" y="410"/>
                    <a:pt x="723" y="357"/>
                    <a:pt x="807" y="316"/>
                  </a:cubicBezTo>
                  <a:close/>
                  <a:moveTo>
                    <a:pt x="1128" y="581"/>
                  </a:moveTo>
                  <a:cubicBezTo>
                    <a:pt x="1248" y="692"/>
                    <a:pt x="1304" y="762"/>
                    <a:pt x="1323" y="793"/>
                  </a:cubicBezTo>
                  <a:cubicBezTo>
                    <a:pt x="1270" y="793"/>
                    <a:pt x="1172" y="793"/>
                    <a:pt x="1058" y="787"/>
                  </a:cubicBezTo>
                  <a:cubicBezTo>
                    <a:pt x="1080" y="720"/>
                    <a:pt x="1105" y="650"/>
                    <a:pt x="1128" y="581"/>
                  </a:cubicBezTo>
                  <a:close/>
                  <a:moveTo>
                    <a:pt x="640" y="843"/>
                  </a:moveTo>
                  <a:lnTo>
                    <a:pt x="640" y="843"/>
                  </a:lnTo>
                  <a:cubicBezTo>
                    <a:pt x="732" y="854"/>
                    <a:pt x="838" y="860"/>
                    <a:pt x="938" y="862"/>
                  </a:cubicBezTo>
                  <a:cubicBezTo>
                    <a:pt x="863" y="1066"/>
                    <a:pt x="810" y="1164"/>
                    <a:pt x="782" y="1203"/>
                  </a:cubicBezTo>
                  <a:cubicBezTo>
                    <a:pt x="754" y="1139"/>
                    <a:pt x="698" y="999"/>
                    <a:pt x="640" y="843"/>
                  </a:cubicBezTo>
                  <a:close/>
                  <a:moveTo>
                    <a:pt x="444" y="0"/>
                  </a:moveTo>
                  <a:cubicBezTo>
                    <a:pt x="420" y="0"/>
                    <a:pt x="398" y="11"/>
                    <a:pt x="383" y="31"/>
                  </a:cubicBezTo>
                  <a:cubicBezTo>
                    <a:pt x="358" y="64"/>
                    <a:pt x="338" y="143"/>
                    <a:pt x="414" y="422"/>
                  </a:cubicBezTo>
                  <a:cubicBezTo>
                    <a:pt x="199" y="536"/>
                    <a:pt x="23" y="634"/>
                    <a:pt x="23" y="634"/>
                  </a:cubicBezTo>
                  <a:cubicBezTo>
                    <a:pt x="15" y="636"/>
                    <a:pt x="6" y="648"/>
                    <a:pt x="3" y="659"/>
                  </a:cubicBezTo>
                  <a:cubicBezTo>
                    <a:pt x="1" y="675"/>
                    <a:pt x="3" y="692"/>
                    <a:pt x="15" y="709"/>
                  </a:cubicBezTo>
                  <a:cubicBezTo>
                    <a:pt x="31" y="734"/>
                    <a:pt x="65" y="787"/>
                    <a:pt x="547" y="834"/>
                  </a:cubicBezTo>
                  <a:cubicBezTo>
                    <a:pt x="620" y="1041"/>
                    <a:pt x="693" y="1217"/>
                    <a:pt x="720" y="1267"/>
                  </a:cubicBezTo>
                  <a:cubicBezTo>
                    <a:pt x="732" y="1289"/>
                    <a:pt x="754" y="1303"/>
                    <a:pt x="773" y="1303"/>
                  </a:cubicBezTo>
                  <a:cubicBezTo>
                    <a:pt x="807" y="1303"/>
                    <a:pt x="860" y="1303"/>
                    <a:pt x="1025" y="862"/>
                  </a:cubicBezTo>
                  <a:cubicBezTo>
                    <a:pt x="1133" y="869"/>
                    <a:pt x="1228" y="872"/>
                    <a:pt x="1292" y="872"/>
                  </a:cubicBezTo>
                  <a:cubicBezTo>
                    <a:pt x="1313" y="872"/>
                    <a:pt x="1331" y="871"/>
                    <a:pt x="1345" y="871"/>
                  </a:cubicBezTo>
                  <a:cubicBezTo>
                    <a:pt x="1390" y="868"/>
                    <a:pt x="1410" y="840"/>
                    <a:pt x="1412" y="826"/>
                  </a:cubicBezTo>
                  <a:cubicBezTo>
                    <a:pt x="1423" y="798"/>
                    <a:pt x="1443" y="737"/>
                    <a:pt x="1158" y="486"/>
                  </a:cubicBezTo>
                  <a:cubicBezTo>
                    <a:pt x="1189" y="385"/>
                    <a:pt x="1259" y="162"/>
                    <a:pt x="1256" y="109"/>
                  </a:cubicBezTo>
                  <a:cubicBezTo>
                    <a:pt x="1256" y="87"/>
                    <a:pt x="1234" y="62"/>
                    <a:pt x="1197" y="62"/>
                  </a:cubicBezTo>
                  <a:cubicBezTo>
                    <a:pt x="1161" y="62"/>
                    <a:pt x="1089" y="78"/>
                    <a:pt x="813" y="212"/>
                  </a:cubicBezTo>
                  <a:cubicBezTo>
                    <a:pt x="712" y="137"/>
                    <a:pt x="547" y="23"/>
                    <a:pt x="464" y="3"/>
                  </a:cubicBezTo>
                  <a:cubicBezTo>
                    <a:pt x="457" y="1"/>
                    <a:pt x="450" y="0"/>
                    <a:pt x="4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16"/>
            <p:cNvSpPr/>
            <p:nvPr/>
          </p:nvSpPr>
          <p:spPr>
            <a:xfrm>
              <a:off x="2394726" y="692392"/>
              <a:ext cx="107265" cy="104097"/>
            </a:xfrm>
            <a:custGeom>
              <a:avLst/>
              <a:gdLst/>
              <a:ahLst/>
              <a:cxnLst/>
              <a:rect l="l" t="t" r="r" b="b"/>
              <a:pathLst>
                <a:path w="3488" h="3385" extrusionOk="0">
                  <a:moveTo>
                    <a:pt x="1883" y="79"/>
                  </a:moveTo>
                  <a:cubicBezTo>
                    <a:pt x="1917" y="126"/>
                    <a:pt x="1964" y="330"/>
                    <a:pt x="1995" y="500"/>
                  </a:cubicBezTo>
                  <a:cubicBezTo>
                    <a:pt x="2001" y="514"/>
                    <a:pt x="2009" y="525"/>
                    <a:pt x="2020" y="531"/>
                  </a:cubicBezTo>
                  <a:cubicBezTo>
                    <a:pt x="2024" y="534"/>
                    <a:pt x="2029" y="535"/>
                    <a:pt x="2033" y="535"/>
                  </a:cubicBezTo>
                  <a:cubicBezTo>
                    <a:pt x="2041" y="535"/>
                    <a:pt x="2050" y="532"/>
                    <a:pt x="2059" y="528"/>
                  </a:cubicBezTo>
                  <a:cubicBezTo>
                    <a:pt x="2252" y="403"/>
                    <a:pt x="2489" y="274"/>
                    <a:pt x="2564" y="249"/>
                  </a:cubicBezTo>
                  <a:lnTo>
                    <a:pt x="2564" y="249"/>
                  </a:lnTo>
                  <a:cubicBezTo>
                    <a:pt x="2572" y="322"/>
                    <a:pt x="2567" y="539"/>
                    <a:pt x="2553" y="734"/>
                  </a:cubicBezTo>
                  <a:cubicBezTo>
                    <a:pt x="2553" y="748"/>
                    <a:pt x="2558" y="762"/>
                    <a:pt x="2567" y="768"/>
                  </a:cubicBezTo>
                  <a:cubicBezTo>
                    <a:pt x="2576" y="775"/>
                    <a:pt x="2585" y="780"/>
                    <a:pt x="2596" y="780"/>
                  </a:cubicBezTo>
                  <a:cubicBezTo>
                    <a:pt x="2598" y="780"/>
                    <a:pt x="2601" y="780"/>
                    <a:pt x="2603" y="779"/>
                  </a:cubicBezTo>
                  <a:cubicBezTo>
                    <a:pt x="2606" y="779"/>
                    <a:pt x="2882" y="737"/>
                    <a:pt x="3036" y="737"/>
                  </a:cubicBezTo>
                  <a:cubicBezTo>
                    <a:pt x="3069" y="737"/>
                    <a:pt x="3091" y="737"/>
                    <a:pt x="3103" y="740"/>
                  </a:cubicBezTo>
                  <a:cubicBezTo>
                    <a:pt x="3094" y="810"/>
                    <a:pt x="2980" y="1044"/>
                    <a:pt x="2865" y="1239"/>
                  </a:cubicBezTo>
                  <a:cubicBezTo>
                    <a:pt x="2854" y="1251"/>
                    <a:pt x="2854" y="1265"/>
                    <a:pt x="2860" y="1278"/>
                  </a:cubicBezTo>
                  <a:cubicBezTo>
                    <a:pt x="2868" y="1292"/>
                    <a:pt x="2879" y="1298"/>
                    <a:pt x="2893" y="1301"/>
                  </a:cubicBezTo>
                  <a:cubicBezTo>
                    <a:pt x="3139" y="1348"/>
                    <a:pt x="3370" y="1421"/>
                    <a:pt x="3387" y="1463"/>
                  </a:cubicBezTo>
                  <a:cubicBezTo>
                    <a:pt x="3387" y="1510"/>
                    <a:pt x="3178" y="1686"/>
                    <a:pt x="2938" y="1845"/>
                  </a:cubicBezTo>
                  <a:cubicBezTo>
                    <a:pt x="2924" y="1853"/>
                    <a:pt x="2916" y="1867"/>
                    <a:pt x="2916" y="1881"/>
                  </a:cubicBezTo>
                  <a:cubicBezTo>
                    <a:pt x="2916" y="1895"/>
                    <a:pt x="2924" y="1906"/>
                    <a:pt x="2935" y="1915"/>
                  </a:cubicBezTo>
                  <a:cubicBezTo>
                    <a:pt x="3091" y="2032"/>
                    <a:pt x="3264" y="2185"/>
                    <a:pt x="3284" y="2235"/>
                  </a:cubicBezTo>
                  <a:cubicBezTo>
                    <a:pt x="3245" y="2277"/>
                    <a:pt x="2999" y="2353"/>
                    <a:pt x="2787" y="2397"/>
                  </a:cubicBezTo>
                  <a:cubicBezTo>
                    <a:pt x="2768" y="2400"/>
                    <a:pt x="2748" y="2422"/>
                    <a:pt x="2754" y="2442"/>
                  </a:cubicBezTo>
                  <a:cubicBezTo>
                    <a:pt x="2771" y="2626"/>
                    <a:pt x="2787" y="2844"/>
                    <a:pt x="2782" y="2916"/>
                  </a:cubicBezTo>
                  <a:cubicBezTo>
                    <a:pt x="2701" y="2899"/>
                    <a:pt x="2461" y="2774"/>
                    <a:pt x="2302" y="2682"/>
                  </a:cubicBezTo>
                  <a:cubicBezTo>
                    <a:pt x="2297" y="2678"/>
                    <a:pt x="2291" y="2677"/>
                    <a:pt x="2284" y="2677"/>
                  </a:cubicBezTo>
                  <a:cubicBezTo>
                    <a:pt x="2279" y="2677"/>
                    <a:pt x="2274" y="2678"/>
                    <a:pt x="2268" y="2679"/>
                  </a:cubicBezTo>
                  <a:cubicBezTo>
                    <a:pt x="2257" y="2682"/>
                    <a:pt x="2246" y="2693"/>
                    <a:pt x="2243" y="2704"/>
                  </a:cubicBezTo>
                  <a:cubicBezTo>
                    <a:pt x="2162" y="2911"/>
                    <a:pt x="2070" y="3136"/>
                    <a:pt x="2023" y="3209"/>
                  </a:cubicBezTo>
                  <a:cubicBezTo>
                    <a:pt x="1975" y="3153"/>
                    <a:pt x="1869" y="3003"/>
                    <a:pt x="1777" y="2869"/>
                  </a:cubicBezTo>
                  <a:cubicBezTo>
                    <a:pt x="1769" y="2858"/>
                    <a:pt x="1758" y="2855"/>
                    <a:pt x="1744" y="2849"/>
                  </a:cubicBezTo>
                  <a:cubicBezTo>
                    <a:pt x="1730" y="2849"/>
                    <a:pt x="1722" y="2855"/>
                    <a:pt x="1710" y="2863"/>
                  </a:cubicBezTo>
                  <a:cubicBezTo>
                    <a:pt x="1535" y="3042"/>
                    <a:pt x="1331" y="3234"/>
                    <a:pt x="1253" y="3287"/>
                  </a:cubicBezTo>
                  <a:cubicBezTo>
                    <a:pt x="1233" y="3203"/>
                    <a:pt x="1197" y="2969"/>
                    <a:pt x="1166" y="2751"/>
                  </a:cubicBezTo>
                  <a:cubicBezTo>
                    <a:pt x="1166" y="2743"/>
                    <a:pt x="1158" y="2732"/>
                    <a:pt x="1150" y="2724"/>
                  </a:cubicBezTo>
                  <a:cubicBezTo>
                    <a:pt x="1141" y="2718"/>
                    <a:pt x="1136" y="2715"/>
                    <a:pt x="1125" y="2715"/>
                  </a:cubicBezTo>
                  <a:cubicBezTo>
                    <a:pt x="1122" y="2715"/>
                    <a:pt x="1122" y="2715"/>
                    <a:pt x="1125" y="2704"/>
                  </a:cubicBezTo>
                  <a:lnTo>
                    <a:pt x="1125" y="2704"/>
                  </a:lnTo>
                  <a:cubicBezTo>
                    <a:pt x="1122" y="2707"/>
                    <a:pt x="740" y="2774"/>
                    <a:pt x="586" y="2774"/>
                  </a:cubicBezTo>
                  <a:lnTo>
                    <a:pt x="564" y="2774"/>
                  </a:lnTo>
                  <a:cubicBezTo>
                    <a:pt x="581" y="2701"/>
                    <a:pt x="689" y="2486"/>
                    <a:pt x="790" y="2311"/>
                  </a:cubicBezTo>
                  <a:cubicBezTo>
                    <a:pt x="795" y="2300"/>
                    <a:pt x="795" y="2286"/>
                    <a:pt x="790" y="2272"/>
                  </a:cubicBezTo>
                  <a:cubicBezTo>
                    <a:pt x="781" y="2258"/>
                    <a:pt x="767" y="2249"/>
                    <a:pt x="754" y="2247"/>
                  </a:cubicBezTo>
                  <a:cubicBezTo>
                    <a:pt x="480" y="2219"/>
                    <a:pt x="218" y="2157"/>
                    <a:pt x="201" y="2110"/>
                  </a:cubicBezTo>
                  <a:cubicBezTo>
                    <a:pt x="190" y="2065"/>
                    <a:pt x="363" y="1887"/>
                    <a:pt x="567" y="1739"/>
                  </a:cubicBezTo>
                  <a:cubicBezTo>
                    <a:pt x="578" y="1728"/>
                    <a:pt x="583" y="1716"/>
                    <a:pt x="583" y="1703"/>
                  </a:cubicBezTo>
                  <a:cubicBezTo>
                    <a:pt x="583" y="1689"/>
                    <a:pt x="578" y="1677"/>
                    <a:pt x="567" y="1669"/>
                  </a:cubicBezTo>
                  <a:cubicBezTo>
                    <a:pt x="388" y="1530"/>
                    <a:pt x="193" y="1365"/>
                    <a:pt x="134" y="1298"/>
                  </a:cubicBezTo>
                  <a:cubicBezTo>
                    <a:pt x="215" y="1270"/>
                    <a:pt x="438" y="1223"/>
                    <a:pt x="639" y="1186"/>
                  </a:cubicBezTo>
                  <a:cubicBezTo>
                    <a:pt x="653" y="1186"/>
                    <a:pt x="664" y="1175"/>
                    <a:pt x="670" y="1167"/>
                  </a:cubicBezTo>
                  <a:cubicBezTo>
                    <a:pt x="678" y="1156"/>
                    <a:pt x="681" y="1145"/>
                    <a:pt x="675" y="1131"/>
                  </a:cubicBezTo>
                  <a:cubicBezTo>
                    <a:pt x="592" y="930"/>
                    <a:pt x="508" y="698"/>
                    <a:pt x="486" y="615"/>
                  </a:cubicBezTo>
                  <a:lnTo>
                    <a:pt x="486" y="615"/>
                  </a:lnTo>
                  <a:cubicBezTo>
                    <a:pt x="628" y="623"/>
                    <a:pt x="1094" y="701"/>
                    <a:pt x="1099" y="701"/>
                  </a:cubicBezTo>
                  <a:cubicBezTo>
                    <a:pt x="1103" y="703"/>
                    <a:pt x="1106" y="703"/>
                    <a:pt x="1109" y="703"/>
                  </a:cubicBezTo>
                  <a:cubicBezTo>
                    <a:pt x="1118" y="703"/>
                    <a:pt x="1128" y="699"/>
                    <a:pt x="1136" y="693"/>
                  </a:cubicBezTo>
                  <a:cubicBezTo>
                    <a:pt x="1144" y="684"/>
                    <a:pt x="1152" y="670"/>
                    <a:pt x="1150" y="656"/>
                  </a:cubicBezTo>
                  <a:cubicBezTo>
                    <a:pt x="1125" y="469"/>
                    <a:pt x="1102" y="246"/>
                    <a:pt x="1108" y="157"/>
                  </a:cubicBezTo>
                  <a:lnTo>
                    <a:pt x="1108" y="157"/>
                  </a:lnTo>
                  <a:cubicBezTo>
                    <a:pt x="1178" y="210"/>
                    <a:pt x="1337" y="361"/>
                    <a:pt x="1473" y="492"/>
                  </a:cubicBezTo>
                  <a:cubicBezTo>
                    <a:pt x="1478" y="500"/>
                    <a:pt x="1485" y="508"/>
                    <a:pt x="1495" y="508"/>
                  </a:cubicBezTo>
                  <a:cubicBezTo>
                    <a:pt x="1498" y="508"/>
                    <a:pt x="1501" y="507"/>
                    <a:pt x="1504" y="506"/>
                  </a:cubicBezTo>
                  <a:cubicBezTo>
                    <a:pt x="1518" y="506"/>
                    <a:pt x="1529" y="500"/>
                    <a:pt x="1535" y="489"/>
                  </a:cubicBezTo>
                  <a:cubicBezTo>
                    <a:pt x="1669" y="310"/>
                    <a:pt x="1836" y="112"/>
                    <a:pt x="1883" y="79"/>
                  </a:cubicBezTo>
                  <a:close/>
                  <a:moveTo>
                    <a:pt x="1892" y="1"/>
                  </a:moveTo>
                  <a:cubicBezTo>
                    <a:pt x="1836" y="1"/>
                    <a:pt x="1702" y="140"/>
                    <a:pt x="1493" y="414"/>
                  </a:cubicBezTo>
                  <a:cubicBezTo>
                    <a:pt x="1171" y="94"/>
                    <a:pt x="1106" y="67"/>
                    <a:pt x="1080" y="67"/>
                  </a:cubicBezTo>
                  <a:cubicBezTo>
                    <a:pt x="1078" y="67"/>
                    <a:pt x="1076" y="68"/>
                    <a:pt x="1074" y="68"/>
                  </a:cubicBezTo>
                  <a:cubicBezTo>
                    <a:pt x="1066" y="68"/>
                    <a:pt x="1046" y="73"/>
                    <a:pt x="1041" y="84"/>
                  </a:cubicBezTo>
                  <a:cubicBezTo>
                    <a:pt x="1010" y="124"/>
                    <a:pt x="1013" y="302"/>
                    <a:pt x="1055" y="623"/>
                  </a:cubicBezTo>
                  <a:cubicBezTo>
                    <a:pt x="918" y="601"/>
                    <a:pt x="569" y="545"/>
                    <a:pt x="466" y="545"/>
                  </a:cubicBezTo>
                  <a:cubicBezTo>
                    <a:pt x="444" y="545"/>
                    <a:pt x="427" y="548"/>
                    <a:pt x="413" y="559"/>
                  </a:cubicBezTo>
                  <a:cubicBezTo>
                    <a:pt x="385" y="581"/>
                    <a:pt x="357" y="601"/>
                    <a:pt x="572" y="1131"/>
                  </a:cubicBezTo>
                  <a:cubicBezTo>
                    <a:pt x="70" y="1223"/>
                    <a:pt x="50" y="1259"/>
                    <a:pt x="39" y="1278"/>
                  </a:cubicBezTo>
                  <a:cubicBezTo>
                    <a:pt x="23" y="1309"/>
                    <a:pt x="0" y="1348"/>
                    <a:pt x="472" y="1716"/>
                  </a:cubicBezTo>
                  <a:cubicBezTo>
                    <a:pt x="329" y="1825"/>
                    <a:pt x="92" y="2032"/>
                    <a:pt x="120" y="2143"/>
                  </a:cubicBezTo>
                  <a:cubicBezTo>
                    <a:pt x="148" y="2258"/>
                    <a:pt x="483" y="2313"/>
                    <a:pt x="681" y="2339"/>
                  </a:cubicBezTo>
                  <a:cubicBezTo>
                    <a:pt x="438" y="2774"/>
                    <a:pt x="466" y="2818"/>
                    <a:pt x="480" y="2841"/>
                  </a:cubicBezTo>
                  <a:cubicBezTo>
                    <a:pt x="497" y="2863"/>
                    <a:pt x="530" y="2871"/>
                    <a:pt x="581" y="2871"/>
                  </a:cubicBezTo>
                  <a:cubicBezTo>
                    <a:pt x="709" y="2871"/>
                    <a:pt x="982" y="2827"/>
                    <a:pt x="1088" y="2807"/>
                  </a:cubicBezTo>
                  <a:cubicBezTo>
                    <a:pt x="1113" y="2986"/>
                    <a:pt x="1164" y="3318"/>
                    <a:pt x="1194" y="3362"/>
                  </a:cubicBezTo>
                  <a:cubicBezTo>
                    <a:pt x="1200" y="3374"/>
                    <a:pt x="1222" y="3385"/>
                    <a:pt x="1236" y="3385"/>
                  </a:cubicBezTo>
                  <a:cubicBezTo>
                    <a:pt x="1303" y="3385"/>
                    <a:pt x="1540" y="3162"/>
                    <a:pt x="1738" y="2966"/>
                  </a:cubicBezTo>
                  <a:cubicBezTo>
                    <a:pt x="1828" y="3100"/>
                    <a:pt x="1964" y="3293"/>
                    <a:pt x="2003" y="3315"/>
                  </a:cubicBezTo>
                  <a:cubicBezTo>
                    <a:pt x="2009" y="3318"/>
                    <a:pt x="2020" y="3321"/>
                    <a:pt x="2028" y="3321"/>
                  </a:cubicBezTo>
                  <a:cubicBezTo>
                    <a:pt x="2059" y="3321"/>
                    <a:pt x="2101" y="3321"/>
                    <a:pt x="2307" y="2791"/>
                  </a:cubicBezTo>
                  <a:cubicBezTo>
                    <a:pt x="2425" y="2860"/>
                    <a:pt x="2715" y="3014"/>
                    <a:pt x="2801" y="3014"/>
                  </a:cubicBezTo>
                  <a:cubicBezTo>
                    <a:pt x="2843" y="3014"/>
                    <a:pt x="2857" y="2989"/>
                    <a:pt x="2860" y="2980"/>
                  </a:cubicBezTo>
                  <a:cubicBezTo>
                    <a:pt x="2885" y="2919"/>
                    <a:pt x="2857" y="2620"/>
                    <a:pt x="2843" y="2484"/>
                  </a:cubicBezTo>
                  <a:cubicBezTo>
                    <a:pt x="3189" y="2408"/>
                    <a:pt x="3368" y="2330"/>
                    <a:pt x="3370" y="2258"/>
                  </a:cubicBezTo>
                  <a:cubicBezTo>
                    <a:pt x="3373" y="2174"/>
                    <a:pt x="3178" y="2007"/>
                    <a:pt x="3036" y="1895"/>
                  </a:cubicBezTo>
                  <a:cubicBezTo>
                    <a:pt x="3222" y="1769"/>
                    <a:pt x="3487" y="1566"/>
                    <a:pt x="3471" y="1463"/>
                  </a:cubicBezTo>
                  <a:cubicBezTo>
                    <a:pt x="3454" y="1354"/>
                    <a:pt x="3172" y="1281"/>
                    <a:pt x="2966" y="1242"/>
                  </a:cubicBezTo>
                  <a:cubicBezTo>
                    <a:pt x="3242" y="757"/>
                    <a:pt x="3192" y="712"/>
                    <a:pt x="3167" y="693"/>
                  </a:cubicBezTo>
                  <a:cubicBezTo>
                    <a:pt x="3147" y="673"/>
                    <a:pt x="3108" y="665"/>
                    <a:pt x="3036" y="665"/>
                  </a:cubicBezTo>
                  <a:cubicBezTo>
                    <a:pt x="2916" y="665"/>
                    <a:pt x="2729" y="684"/>
                    <a:pt x="2642" y="698"/>
                  </a:cubicBezTo>
                  <a:cubicBezTo>
                    <a:pt x="2651" y="534"/>
                    <a:pt x="2662" y="260"/>
                    <a:pt x="2637" y="204"/>
                  </a:cubicBezTo>
                  <a:cubicBezTo>
                    <a:pt x="2631" y="196"/>
                    <a:pt x="2617" y="171"/>
                    <a:pt x="2581" y="171"/>
                  </a:cubicBezTo>
                  <a:cubicBezTo>
                    <a:pt x="2494" y="171"/>
                    <a:pt x="2210" y="344"/>
                    <a:pt x="2065" y="433"/>
                  </a:cubicBezTo>
                  <a:cubicBezTo>
                    <a:pt x="1987" y="4"/>
                    <a:pt x="1922" y="4"/>
                    <a:pt x="18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16"/>
            <p:cNvSpPr/>
            <p:nvPr/>
          </p:nvSpPr>
          <p:spPr>
            <a:xfrm>
              <a:off x="2412747" y="711889"/>
              <a:ext cx="72084" cy="65626"/>
            </a:xfrm>
            <a:custGeom>
              <a:avLst/>
              <a:gdLst/>
              <a:ahLst/>
              <a:cxnLst/>
              <a:rect l="l" t="t" r="r" b="b"/>
              <a:pathLst>
                <a:path w="2344" h="2134" extrusionOk="0">
                  <a:moveTo>
                    <a:pt x="1171" y="1"/>
                  </a:moveTo>
                  <a:cubicBezTo>
                    <a:pt x="898" y="1"/>
                    <a:pt x="625" y="105"/>
                    <a:pt x="416" y="313"/>
                  </a:cubicBezTo>
                  <a:cubicBezTo>
                    <a:pt x="0" y="728"/>
                    <a:pt x="0" y="1406"/>
                    <a:pt x="416" y="1822"/>
                  </a:cubicBezTo>
                  <a:cubicBezTo>
                    <a:pt x="625" y="2030"/>
                    <a:pt x="898" y="2134"/>
                    <a:pt x="1171" y="2134"/>
                  </a:cubicBezTo>
                  <a:cubicBezTo>
                    <a:pt x="1445" y="2134"/>
                    <a:pt x="1717" y="2030"/>
                    <a:pt x="1925" y="1822"/>
                  </a:cubicBezTo>
                  <a:cubicBezTo>
                    <a:pt x="2344" y="1406"/>
                    <a:pt x="2344" y="728"/>
                    <a:pt x="1925" y="313"/>
                  </a:cubicBezTo>
                  <a:cubicBezTo>
                    <a:pt x="1717" y="105"/>
                    <a:pt x="1445" y="1"/>
                    <a:pt x="11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16"/>
            <p:cNvSpPr/>
            <p:nvPr/>
          </p:nvSpPr>
          <p:spPr>
            <a:xfrm>
              <a:off x="2441901" y="722776"/>
              <a:ext cx="6397" cy="1046"/>
            </a:xfrm>
            <a:custGeom>
              <a:avLst/>
              <a:gdLst/>
              <a:ahLst/>
              <a:cxnLst/>
              <a:rect l="l" t="t" r="r" b="b"/>
              <a:pathLst>
                <a:path w="208" h="34" extrusionOk="0">
                  <a:moveTo>
                    <a:pt x="99" y="0"/>
                  </a:moveTo>
                  <a:cubicBezTo>
                    <a:pt x="48" y="0"/>
                    <a:pt x="1" y="12"/>
                    <a:pt x="1" y="12"/>
                  </a:cubicBezTo>
                  <a:lnTo>
                    <a:pt x="207" y="34"/>
                  </a:lnTo>
                  <a:cubicBezTo>
                    <a:pt x="183" y="8"/>
                    <a:pt x="140" y="0"/>
                    <a:pt x="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16"/>
            <p:cNvSpPr/>
            <p:nvPr/>
          </p:nvSpPr>
          <p:spPr>
            <a:xfrm>
              <a:off x="2440609" y="721422"/>
              <a:ext cx="9226" cy="3690"/>
            </a:xfrm>
            <a:custGeom>
              <a:avLst/>
              <a:gdLst/>
              <a:ahLst/>
              <a:cxnLst/>
              <a:rect l="l" t="t" r="r" b="b"/>
              <a:pathLst>
                <a:path w="300" h="120" extrusionOk="0">
                  <a:moveTo>
                    <a:pt x="137" y="1"/>
                  </a:moveTo>
                  <a:cubicBezTo>
                    <a:pt x="92" y="1"/>
                    <a:pt x="51" y="8"/>
                    <a:pt x="37" y="11"/>
                  </a:cubicBezTo>
                  <a:cubicBezTo>
                    <a:pt x="15" y="16"/>
                    <a:pt x="1" y="42"/>
                    <a:pt x="6" y="61"/>
                  </a:cubicBezTo>
                  <a:cubicBezTo>
                    <a:pt x="9" y="77"/>
                    <a:pt x="23" y="94"/>
                    <a:pt x="42" y="94"/>
                  </a:cubicBezTo>
                  <a:cubicBezTo>
                    <a:pt x="46" y="94"/>
                    <a:pt x="50" y="93"/>
                    <a:pt x="54" y="92"/>
                  </a:cubicBezTo>
                  <a:cubicBezTo>
                    <a:pt x="77" y="88"/>
                    <a:pt x="107" y="85"/>
                    <a:pt x="135" y="85"/>
                  </a:cubicBezTo>
                  <a:cubicBezTo>
                    <a:pt x="171" y="85"/>
                    <a:pt x="204" y="90"/>
                    <a:pt x="218" y="106"/>
                  </a:cubicBezTo>
                  <a:cubicBezTo>
                    <a:pt x="224" y="114"/>
                    <a:pt x="235" y="120"/>
                    <a:pt x="249" y="120"/>
                  </a:cubicBezTo>
                  <a:cubicBezTo>
                    <a:pt x="260" y="120"/>
                    <a:pt x="266" y="117"/>
                    <a:pt x="277" y="109"/>
                  </a:cubicBezTo>
                  <a:cubicBezTo>
                    <a:pt x="299" y="97"/>
                    <a:pt x="299" y="67"/>
                    <a:pt x="285" y="50"/>
                  </a:cubicBezTo>
                  <a:cubicBezTo>
                    <a:pt x="251" y="11"/>
                    <a:pt x="190" y="1"/>
                    <a:pt x="1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16"/>
            <p:cNvSpPr/>
            <p:nvPr/>
          </p:nvSpPr>
          <p:spPr>
            <a:xfrm>
              <a:off x="2449527" y="730371"/>
              <a:ext cx="6397" cy="1107"/>
            </a:xfrm>
            <a:custGeom>
              <a:avLst/>
              <a:gdLst/>
              <a:ahLst/>
              <a:cxnLst/>
              <a:rect l="l" t="t" r="r" b="b"/>
              <a:pathLst>
                <a:path w="208" h="36" extrusionOk="0">
                  <a:moveTo>
                    <a:pt x="93" y="0"/>
                  </a:moveTo>
                  <a:cubicBezTo>
                    <a:pt x="45" y="0"/>
                    <a:pt x="1" y="10"/>
                    <a:pt x="1" y="10"/>
                  </a:cubicBezTo>
                  <a:lnTo>
                    <a:pt x="207" y="35"/>
                  </a:lnTo>
                  <a:cubicBezTo>
                    <a:pt x="183" y="8"/>
                    <a:pt x="136" y="0"/>
                    <a:pt x="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16"/>
            <p:cNvSpPr/>
            <p:nvPr/>
          </p:nvSpPr>
          <p:spPr>
            <a:xfrm>
              <a:off x="2448174" y="729080"/>
              <a:ext cx="9195" cy="3660"/>
            </a:xfrm>
            <a:custGeom>
              <a:avLst/>
              <a:gdLst/>
              <a:ahLst/>
              <a:cxnLst/>
              <a:rect l="l" t="t" r="r" b="b"/>
              <a:pathLst>
                <a:path w="299" h="119" extrusionOk="0">
                  <a:moveTo>
                    <a:pt x="139" y="0"/>
                  </a:moveTo>
                  <a:cubicBezTo>
                    <a:pt x="94" y="0"/>
                    <a:pt x="54" y="8"/>
                    <a:pt x="39" y="10"/>
                  </a:cubicBezTo>
                  <a:cubicBezTo>
                    <a:pt x="17" y="13"/>
                    <a:pt x="0" y="35"/>
                    <a:pt x="6" y="60"/>
                  </a:cubicBezTo>
                  <a:cubicBezTo>
                    <a:pt x="11" y="77"/>
                    <a:pt x="26" y="92"/>
                    <a:pt x="46" y="92"/>
                  </a:cubicBezTo>
                  <a:cubicBezTo>
                    <a:pt x="50" y="92"/>
                    <a:pt x="53" y="92"/>
                    <a:pt x="56" y="91"/>
                  </a:cubicBezTo>
                  <a:cubicBezTo>
                    <a:pt x="79" y="86"/>
                    <a:pt x="107" y="83"/>
                    <a:pt x="135" y="83"/>
                  </a:cubicBezTo>
                  <a:cubicBezTo>
                    <a:pt x="172" y="83"/>
                    <a:pt x="206" y="89"/>
                    <a:pt x="221" y="105"/>
                  </a:cubicBezTo>
                  <a:cubicBezTo>
                    <a:pt x="226" y="113"/>
                    <a:pt x="237" y="119"/>
                    <a:pt x="251" y="119"/>
                  </a:cubicBezTo>
                  <a:cubicBezTo>
                    <a:pt x="263" y="119"/>
                    <a:pt x="271" y="116"/>
                    <a:pt x="279" y="108"/>
                  </a:cubicBezTo>
                  <a:cubicBezTo>
                    <a:pt x="299" y="94"/>
                    <a:pt x="299" y="66"/>
                    <a:pt x="285" y="49"/>
                  </a:cubicBezTo>
                  <a:cubicBezTo>
                    <a:pt x="252" y="10"/>
                    <a:pt x="192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16"/>
            <p:cNvSpPr/>
            <p:nvPr/>
          </p:nvSpPr>
          <p:spPr>
            <a:xfrm>
              <a:off x="2459399" y="726189"/>
              <a:ext cx="6120" cy="1845"/>
            </a:xfrm>
            <a:custGeom>
              <a:avLst/>
              <a:gdLst/>
              <a:ahLst/>
              <a:cxnLst/>
              <a:rect l="l" t="t" r="r" b="b"/>
              <a:pathLst>
                <a:path w="199" h="60" extrusionOk="0">
                  <a:moveTo>
                    <a:pt x="17" y="1"/>
                  </a:moveTo>
                  <a:cubicBezTo>
                    <a:pt x="7" y="1"/>
                    <a:pt x="1" y="1"/>
                    <a:pt x="1" y="1"/>
                  </a:cubicBezTo>
                  <a:lnTo>
                    <a:pt x="199" y="60"/>
                  </a:lnTo>
                  <a:cubicBezTo>
                    <a:pt x="165" y="6"/>
                    <a:pt x="59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16"/>
            <p:cNvSpPr/>
            <p:nvPr/>
          </p:nvSpPr>
          <p:spPr>
            <a:xfrm>
              <a:off x="2458046" y="724621"/>
              <a:ext cx="9103" cy="4705"/>
            </a:xfrm>
            <a:custGeom>
              <a:avLst/>
              <a:gdLst/>
              <a:ahLst/>
              <a:cxnLst/>
              <a:rect l="l" t="t" r="r" b="b"/>
              <a:pathLst>
                <a:path w="296" h="153" extrusionOk="0">
                  <a:moveTo>
                    <a:pt x="67" y="1"/>
                  </a:moveTo>
                  <a:cubicBezTo>
                    <a:pt x="57" y="1"/>
                    <a:pt x="49" y="1"/>
                    <a:pt x="45" y="2"/>
                  </a:cubicBezTo>
                  <a:cubicBezTo>
                    <a:pt x="20" y="7"/>
                    <a:pt x="0" y="24"/>
                    <a:pt x="3" y="49"/>
                  </a:cubicBezTo>
                  <a:cubicBezTo>
                    <a:pt x="6" y="71"/>
                    <a:pt x="22" y="91"/>
                    <a:pt x="48" y="91"/>
                  </a:cubicBezTo>
                  <a:cubicBezTo>
                    <a:pt x="56" y="90"/>
                    <a:pt x="64" y="90"/>
                    <a:pt x="73" y="90"/>
                  </a:cubicBezTo>
                  <a:cubicBezTo>
                    <a:pt x="127" y="90"/>
                    <a:pt x="193" y="104"/>
                    <a:pt x="209" y="133"/>
                  </a:cubicBezTo>
                  <a:cubicBezTo>
                    <a:pt x="215" y="147"/>
                    <a:pt x="229" y="152"/>
                    <a:pt x="243" y="152"/>
                  </a:cubicBezTo>
                  <a:cubicBezTo>
                    <a:pt x="251" y="152"/>
                    <a:pt x="257" y="152"/>
                    <a:pt x="268" y="138"/>
                  </a:cubicBezTo>
                  <a:cubicBezTo>
                    <a:pt x="287" y="127"/>
                    <a:pt x="296" y="105"/>
                    <a:pt x="282" y="83"/>
                  </a:cubicBezTo>
                  <a:cubicBezTo>
                    <a:pt x="237" y="12"/>
                    <a:pt x="120" y="1"/>
                    <a:pt x="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16"/>
            <p:cNvSpPr/>
            <p:nvPr/>
          </p:nvSpPr>
          <p:spPr>
            <a:xfrm>
              <a:off x="2437195" y="732955"/>
              <a:ext cx="6366" cy="1076"/>
            </a:xfrm>
            <a:custGeom>
              <a:avLst/>
              <a:gdLst/>
              <a:ahLst/>
              <a:cxnLst/>
              <a:rect l="l" t="t" r="r" b="b"/>
              <a:pathLst>
                <a:path w="207" h="35" extrusionOk="0">
                  <a:moveTo>
                    <a:pt x="93" y="0"/>
                  </a:moveTo>
                  <a:cubicBezTo>
                    <a:pt x="44" y="0"/>
                    <a:pt x="0" y="10"/>
                    <a:pt x="0" y="10"/>
                  </a:cubicBezTo>
                  <a:lnTo>
                    <a:pt x="207" y="35"/>
                  </a:lnTo>
                  <a:cubicBezTo>
                    <a:pt x="182" y="7"/>
                    <a:pt x="135" y="0"/>
                    <a:pt x="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16"/>
            <p:cNvSpPr/>
            <p:nvPr/>
          </p:nvSpPr>
          <p:spPr>
            <a:xfrm>
              <a:off x="2435719" y="731725"/>
              <a:ext cx="9226" cy="3690"/>
            </a:xfrm>
            <a:custGeom>
              <a:avLst/>
              <a:gdLst/>
              <a:ahLst/>
              <a:cxnLst/>
              <a:rect l="l" t="t" r="r" b="b"/>
              <a:pathLst>
                <a:path w="300" h="120" extrusionOk="0">
                  <a:moveTo>
                    <a:pt x="140" y="1"/>
                  </a:moveTo>
                  <a:cubicBezTo>
                    <a:pt x="94" y="1"/>
                    <a:pt x="54" y="8"/>
                    <a:pt x="40" y="11"/>
                  </a:cubicBezTo>
                  <a:cubicBezTo>
                    <a:pt x="18" y="16"/>
                    <a:pt x="1" y="36"/>
                    <a:pt x="6" y="61"/>
                  </a:cubicBezTo>
                  <a:cubicBezTo>
                    <a:pt x="11" y="77"/>
                    <a:pt x="25" y="94"/>
                    <a:pt x="45" y="94"/>
                  </a:cubicBezTo>
                  <a:cubicBezTo>
                    <a:pt x="49" y="94"/>
                    <a:pt x="52" y="93"/>
                    <a:pt x="57" y="92"/>
                  </a:cubicBezTo>
                  <a:cubicBezTo>
                    <a:pt x="80" y="88"/>
                    <a:pt x="110" y="85"/>
                    <a:pt x="138" y="85"/>
                  </a:cubicBezTo>
                  <a:cubicBezTo>
                    <a:pt x="174" y="85"/>
                    <a:pt x="207" y="90"/>
                    <a:pt x="221" y="106"/>
                  </a:cubicBezTo>
                  <a:cubicBezTo>
                    <a:pt x="227" y="114"/>
                    <a:pt x="238" y="119"/>
                    <a:pt x="252" y="119"/>
                  </a:cubicBezTo>
                  <a:cubicBezTo>
                    <a:pt x="263" y="119"/>
                    <a:pt x="271" y="117"/>
                    <a:pt x="280" y="108"/>
                  </a:cubicBezTo>
                  <a:cubicBezTo>
                    <a:pt x="299" y="94"/>
                    <a:pt x="299" y="66"/>
                    <a:pt x="285" y="50"/>
                  </a:cubicBezTo>
                  <a:cubicBezTo>
                    <a:pt x="252" y="11"/>
                    <a:pt x="193" y="1"/>
                    <a:pt x="1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16"/>
            <p:cNvSpPr/>
            <p:nvPr/>
          </p:nvSpPr>
          <p:spPr>
            <a:xfrm>
              <a:off x="2428769" y="727112"/>
              <a:ext cx="6304" cy="1169"/>
            </a:xfrm>
            <a:custGeom>
              <a:avLst/>
              <a:gdLst/>
              <a:ahLst/>
              <a:cxnLst/>
              <a:rect l="l" t="t" r="r" b="b"/>
              <a:pathLst>
                <a:path w="205" h="38" extrusionOk="0">
                  <a:moveTo>
                    <a:pt x="147" y="0"/>
                  </a:moveTo>
                  <a:cubicBezTo>
                    <a:pt x="81" y="0"/>
                    <a:pt x="1" y="38"/>
                    <a:pt x="1" y="38"/>
                  </a:cubicBezTo>
                  <a:lnTo>
                    <a:pt x="204" y="16"/>
                  </a:lnTo>
                  <a:cubicBezTo>
                    <a:pt x="189" y="4"/>
                    <a:pt x="169" y="0"/>
                    <a:pt x="1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16"/>
            <p:cNvSpPr/>
            <p:nvPr/>
          </p:nvSpPr>
          <p:spPr>
            <a:xfrm>
              <a:off x="2427232" y="725728"/>
              <a:ext cx="9380" cy="3844"/>
            </a:xfrm>
            <a:custGeom>
              <a:avLst/>
              <a:gdLst/>
              <a:ahLst/>
              <a:cxnLst/>
              <a:rect l="l" t="t" r="r" b="b"/>
              <a:pathLst>
                <a:path w="305" h="125" extrusionOk="0">
                  <a:moveTo>
                    <a:pt x="192" y="1"/>
                  </a:moveTo>
                  <a:cubicBezTo>
                    <a:pt x="122" y="1"/>
                    <a:pt x="50" y="34"/>
                    <a:pt x="31" y="44"/>
                  </a:cubicBezTo>
                  <a:cubicBezTo>
                    <a:pt x="6" y="55"/>
                    <a:pt x="1" y="77"/>
                    <a:pt x="12" y="100"/>
                  </a:cubicBezTo>
                  <a:cubicBezTo>
                    <a:pt x="17" y="114"/>
                    <a:pt x="31" y="125"/>
                    <a:pt x="51" y="125"/>
                  </a:cubicBezTo>
                  <a:cubicBezTo>
                    <a:pt x="56" y="125"/>
                    <a:pt x="65" y="125"/>
                    <a:pt x="68" y="119"/>
                  </a:cubicBezTo>
                  <a:cubicBezTo>
                    <a:pt x="102" y="105"/>
                    <a:pt x="158" y="88"/>
                    <a:pt x="197" y="88"/>
                  </a:cubicBezTo>
                  <a:cubicBezTo>
                    <a:pt x="212" y="88"/>
                    <a:pt x="224" y="91"/>
                    <a:pt x="232" y="97"/>
                  </a:cubicBezTo>
                  <a:cubicBezTo>
                    <a:pt x="238" y="102"/>
                    <a:pt x="246" y="105"/>
                    <a:pt x="255" y="105"/>
                  </a:cubicBezTo>
                  <a:cubicBezTo>
                    <a:pt x="268" y="105"/>
                    <a:pt x="282" y="98"/>
                    <a:pt x="291" y="86"/>
                  </a:cubicBezTo>
                  <a:cubicBezTo>
                    <a:pt x="305" y="69"/>
                    <a:pt x="302" y="41"/>
                    <a:pt x="280" y="27"/>
                  </a:cubicBezTo>
                  <a:cubicBezTo>
                    <a:pt x="254" y="8"/>
                    <a:pt x="223" y="1"/>
                    <a:pt x="1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16"/>
            <p:cNvSpPr/>
            <p:nvPr/>
          </p:nvSpPr>
          <p:spPr>
            <a:xfrm>
              <a:off x="2592219" y="696359"/>
              <a:ext cx="114645" cy="78849"/>
            </a:xfrm>
            <a:custGeom>
              <a:avLst/>
              <a:gdLst/>
              <a:ahLst/>
              <a:cxnLst/>
              <a:rect l="l" t="t" r="r" b="b"/>
              <a:pathLst>
                <a:path w="3728" h="2564" extrusionOk="0">
                  <a:moveTo>
                    <a:pt x="488" y="0"/>
                  </a:moveTo>
                  <a:cubicBezTo>
                    <a:pt x="301" y="0"/>
                    <a:pt x="0" y="2048"/>
                    <a:pt x="0" y="2048"/>
                  </a:cubicBezTo>
                  <a:cubicBezTo>
                    <a:pt x="0" y="2048"/>
                    <a:pt x="2954" y="2564"/>
                    <a:pt x="3384" y="2564"/>
                  </a:cubicBezTo>
                  <a:cubicBezTo>
                    <a:pt x="3401" y="2564"/>
                    <a:pt x="3415" y="2563"/>
                    <a:pt x="3423" y="2561"/>
                  </a:cubicBezTo>
                  <a:cubicBezTo>
                    <a:pt x="3647" y="2522"/>
                    <a:pt x="3728" y="597"/>
                    <a:pt x="3560" y="444"/>
                  </a:cubicBezTo>
                  <a:cubicBezTo>
                    <a:pt x="3550" y="435"/>
                    <a:pt x="3538" y="430"/>
                    <a:pt x="3525" y="430"/>
                  </a:cubicBezTo>
                  <a:cubicBezTo>
                    <a:pt x="3306" y="430"/>
                    <a:pt x="2653" y="1540"/>
                    <a:pt x="2653" y="1540"/>
                  </a:cubicBezTo>
                  <a:cubicBezTo>
                    <a:pt x="2653" y="1540"/>
                    <a:pt x="2171" y="198"/>
                    <a:pt x="2070" y="89"/>
                  </a:cubicBezTo>
                  <a:cubicBezTo>
                    <a:pt x="2066" y="84"/>
                    <a:pt x="2059" y="82"/>
                    <a:pt x="2052" y="82"/>
                  </a:cubicBezTo>
                  <a:cubicBezTo>
                    <a:pt x="1895" y="82"/>
                    <a:pt x="1161" y="1080"/>
                    <a:pt x="1161" y="1080"/>
                  </a:cubicBezTo>
                  <a:cubicBezTo>
                    <a:pt x="1161" y="1080"/>
                    <a:pt x="698" y="201"/>
                    <a:pt x="511" y="11"/>
                  </a:cubicBezTo>
                  <a:cubicBezTo>
                    <a:pt x="504" y="4"/>
                    <a:pt x="496" y="0"/>
                    <a:pt x="4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16"/>
            <p:cNvSpPr/>
            <p:nvPr/>
          </p:nvSpPr>
          <p:spPr>
            <a:xfrm>
              <a:off x="2598308" y="719085"/>
              <a:ext cx="20266" cy="35027"/>
            </a:xfrm>
            <a:custGeom>
              <a:avLst/>
              <a:gdLst/>
              <a:ahLst/>
              <a:cxnLst/>
              <a:rect l="l" t="t" r="r" b="b"/>
              <a:pathLst>
                <a:path w="659" h="1139" extrusionOk="0">
                  <a:moveTo>
                    <a:pt x="291" y="92"/>
                  </a:moveTo>
                  <a:cubicBezTo>
                    <a:pt x="371" y="165"/>
                    <a:pt x="544" y="583"/>
                    <a:pt x="564" y="723"/>
                  </a:cubicBezTo>
                  <a:cubicBezTo>
                    <a:pt x="564" y="726"/>
                    <a:pt x="564" y="740"/>
                    <a:pt x="528" y="782"/>
                  </a:cubicBezTo>
                  <a:cubicBezTo>
                    <a:pt x="419" y="899"/>
                    <a:pt x="173" y="1033"/>
                    <a:pt x="84" y="1052"/>
                  </a:cubicBezTo>
                  <a:cubicBezTo>
                    <a:pt x="143" y="636"/>
                    <a:pt x="232" y="176"/>
                    <a:pt x="291" y="92"/>
                  </a:cubicBezTo>
                  <a:close/>
                  <a:moveTo>
                    <a:pt x="291" y="0"/>
                  </a:moveTo>
                  <a:cubicBezTo>
                    <a:pt x="252" y="0"/>
                    <a:pt x="146" y="0"/>
                    <a:pt x="0" y="1074"/>
                  </a:cubicBezTo>
                  <a:cubicBezTo>
                    <a:pt x="0" y="1108"/>
                    <a:pt x="20" y="1139"/>
                    <a:pt x="70" y="1139"/>
                  </a:cubicBezTo>
                  <a:cubicBezTo>
                    <a:pt x="182" y="1139"/>
                    <a:pt x="494" y="954"/>
                    <a:pt x="606" y="823"/>
                  </a:cubicBezTo>
                  <a:cubicBezTo>
                    <a:pt x="642" y="779"/>
                    <a:pt x="659" y="742"/>
                    <a:pt x="653" y="709"/>
                  </a:cubicBezTo>
                  <a:cubicBezTo>
                    <a:pt x="634" y="611"/>
                    <a:pt x="447" y="59"/>
                    <a:pt x="310" y="3"/>
                  </a:cubicBezTo>
                  <a:cubicBezTo>
                    <a:pt x="307" y="3"/>
                    <a:pt x="296" y="0"/>
                    <a:pt x="2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16"/>
            <p:cNvSpPr/>
            <p:nvPr/>
          </p:nvSpPr>
          <p:spPr>
            <a:xfrm>
              <a:off x="2633489" y="721115"/>
              <a:ext cx="26878" cy="40286"/>
            </a:xfrm>
            <a:custGeom>
              <a:avLst/>
              <a:gdLst/>
              <a:ahLst/>
              <a:cxnLst/>
              <a:rect l="l" t="t" r="r" b="b"/>
              <a:pathLst>
                <a:path w="874" h="1310" extrusionOk="0">
                  <a:moveTo>
                    <a:pt x="544" y="110"/>
                  </a:moveTo>
                  <a:cubicBezTo>
                    <a:pt x="661" y="378"/>
                    <a:pt x="781" y="674"/>
                    <a:pt x="767" y="727"/>
                  </a:cubicBezTo>
                  <a:cubicBezTo>
                    <a:pt x="756" y="782"/>
                    <a:pt x="558" y="981"/>
                    <a:pt x="449" y="1089"/>
                  </a:cubicBezTo>
                  <a:cubicBezTo>
                    <a:pt x="402" y="1140"/>
                    <a:pt x="366" y="1173"/>
                    <a:pt x="341" y="1201"/>
                  </a:cubicBezTo>
                  <a:cubicBezTo>
                    <a:pt x="304" y="1120"/>
                    <a:pt x="235" y="905"/>
                    <a:pt x="193" y="780"/>
                  </a:cubicBezTo>
                  <a:cubicBezTo>
                    <a:pt x="154" y="654"/>
                    <a:pt x="129" y="576"/>
                    <a:pt x="115" y="557"/>
                  </a:cubicBezTo>
                  <a:cubicBezTo>
                    <a:pt x="117" y="504"/>
                    <a:pt x="335" y="291"/>
                    <a:pt x="544" y="110"/>
                  </a:cubicBezTo>
                  <a:close/>
                  <a:moveTo>
                    <a:pt x="560" y="0"/>
                  </a:moveTo>
                  <a:cubicBezTo>
                    <a:pt x="552" y="0"/>
                    <a:pt x="542" y="4"/>
                    <a:pt x="533" y="13"/>
                  </a:cubicBezTo>
                  <a:cubicBezTo>
                    <a:pt x="168" y="317"/>
                    <a:pt x="0" y="515"/>
                    <a:pt x="37" y="587"/>
                  </a:cubicBezTo>
                  <a:cubicBezTo>
                    <a:pt x="48" y="612"/>
                    <a:pt x="81" y="707"/>
                    <a:pt x="112" y="808"/>
                  </a:cubicBezTo>
                  <a:cubicBezTo>
                    <a:pt x="262" y="1260"/>
                    <a:pt x="290" y="1310"/>
                    <a:pt x="341" y="1310"/>
                  </a:cubicBezTo>
                  <a:cubicBezTo>
                    <a:pt x="355" y="1310"/>
                    <a:pt x="374" y="1296"/>
                    <a:pt x="382" y="1287"/>
                  </a:cubicBezTo>
                  <a:cubicBezTo>
                    <a:pt x="394" y="1271"/>
                    <a:pt x="455" y="1207"/>
                    <a:pt x="514" y="1151"/>
                  </a:cubicBezTo>
                  <a:cubicBezTo>
                    <a:pt x="692" y="969"/>
                    <a:pt x="832" y="824"/>
                    <a:pt x="851" y="746"/>
                  </a:cubicBezTo>
                  <a:cubicBezTo>
                    <a:pt x="873" y="635"/>
                    <a:pt x="661" y="166"/>
                    <a:pt x="594" y="26"/>
                  </a:cubicBezTo>
                  <a:cubicBezTo>
                    <a:pt x="592" y="13"/>
                    <a:pt x="581" y="4"/>
                    <a:pt x="567" y="1"/>
                  </a:cubicBezTo>
                  <a:cubicBezTo>
                    <a:pt x="565" y="1"/>
                    <a:pt x="562" y="0"/>
                    <a:pt x="5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16"/>
            <p:cNvSpPr/>
            <p:nvPr/>
          </p:nvSpPr>
          <p:spPr>
            <a:xfrm>
              <a:off x="2679802" y="734769"/>
              <a:ext cx="20020" cy="31029"/>
            </a:xfrm>
            <a:custGeom>
              <a:avLst/>
              <a:gdLst/>
              <a:ahLst/>
              <a:cxnLst/>
              <a:rect l="l" t="t" r="r" b="b"/>
              <a:pathLst>
                <a:path w="651" h="1009" extrusionOk="0">
                  <a:moveTo>
                    <a:pt x="556" y="110"/>
                  </a:moveTo>
                  <a:cubicBezTo>
                    <a:pt x="503" y="472"/>
                    <a:pt x="422" y="855"/>
                    <a:pt x="375" y="922"/>
                  </a:cubicBezTo>
                  <a:cubicBezTo>
                    <a:pt x="355" y="910"/>
                    <a:pt x="322" y="871"/>
                    <a:pt x="269" y="779"/>
                  </a:cubicBezTo>
                  <a:cubicBezTo>
                    <a:pt x="171" y="598"/>
                    <a:pt x="104" y="389"/>
                    <a:pt x="118" y="352"/>
                  </a:cubicBezTo>
                  <a:cubicBezTo>
                    <a:pt x="140" y="313"/>
                    <a:pt x="349" y="202"/>
                    <a:pt x="556" y="110"/>
                  </a:cubicBezTo>
                  <a:close/>
                  <a:moveTo>
                    <a:pt x="607" y="1"/>
                  </a:moveTo>
                  <a:cubicBezTo>
                    <a:pt x="602" y="1"/>
                    <a:pt x="597" y="2"/>
                    <a:pt x="592" y="4"/>
                  </a:cubicBezTo>
                  <a:cubicBezTo>
                    <a:pt x="475" y="57"/>
                    <a:pt x="90" y="227"/>
                    <a:pt x="45" y="319"/>
                  </a:cubicBezTo>
                  <a:cubicBezTo>
                    <a:pt x="1" y="405"/>
                    <a:pt x="140" y="732"/>
                    <a:pt x="227" y="871"/>
                  </a:cubicBezTo>
                  <a:cubicBezTo>
                    <a:pt x="283" y="966"/>
                    <a:pt x="333" y="1008"/>
                    <a:pt x="377" y="1008"/>
                  </a:cubicBezTo>
                  <a:cubicBezTo>
                    <a:pt x="411" y="1008"/>
                    <a:pt x="520" y="1008"/>
                    <a:pt x="651" y="48"/>
                  </a:cubicBezTo>
                  <a:cubicBezTo>
                    <a:pt x="651" y="34"/>
                    <a:pt x="648" y="20"/>
                    <a:pt x="634" y="12"/>
                  </a:cubicBezTo>
                  <a:cubicBezTo>
                    <a:pt x="627" y="5"/>
                    <a:pt x="617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16"/>
            <p:cNvSpPr/>
            <p:nvPr/>
          </p:nvSpPr>
          <p:spPr>
            <a:xfrm>
              <a:off x="2727345" y="711551"/>
              <a:ext cx="118336" cy="123195"/>
            </a:xfrm>
            <a:custGeom>
              <a:avLst/>
              <a:gdLst/>
              <a:ahLst/>
              <a:cxnLst/>
              <a:rect l="l" t="t" r="r" b="b"/>
              <a:pathLst>
                <a:path w="3848" h="4006" extrusionOk="0">
                  <a:moveTo>
                    <a:pt x="195" y="0"/>
                  </a:moveTo>
                  <a:cubicBezTo>
                    <a:pt x="180" y="0"/>
                    <a:pt x="164" y="9"/>
                    <a:pt x="157" y="22"/>
                  </a:cubicBezTo>
                  <a:cubicBezTo>
                    <a:pt x="154" y="28"/>
                    <a:pt x="120" y="86"/>
                    <a:pt x="87" y="184"/>
                  </a:cubicBezTo>
                  <a:cubicBezTo>
                    <a:pt x="76" y="204"/>
                    <a:pt x="90" y="229"/>
                    <a:pt x="112" y="237"/>
                  </a:cubicBezTo>
                  <a:cubicBezTo>
                    <a:pt x="115" y="240"/>
                    <a:pt x="117" y="240"/>
                    <a:pt x="126" y="240"/>
                  </a:cubicBezTo>
                  <a:cubicBezTo>
                    <a:pt x="143" y="240"/>
                    <a:pt x="159" y="229"/>
                    <a:pt x="168" y="209"/>
                  </a:cubicBezTo>
                  <a:cubicBezTo>
                    <a:pt x="198" y="117"/>
                    <a:pt x="229" y="61"/>
                    <a:pt x="229" y="61"/>
                  </a:cubicBezTo>
                  <a:cubicBezTo>
                    <a:pt x="240" y="45"/>
                    <a:pt x="232" y="17"/>
                    <a:pt x="212" y="5"/>
                  </a:cubicBezTo>
                  <a:cubicBezTo>
                    <a:pt x="207" y="2"/>
                    <a:pt x="201" y="0"/>
                    <a:pt x="195" y="0"/>
                  </a:cubicBezTo>
                  <a:close/>
                  <a:moveTo>
                    <a:pt x="77" y="317"/>
                  </a:moveTo>
                  <a:cubicBezTo>
                    <a:pt x="59" y="317"/>
                    <a:pt x="44" y="330"/>
                    <a:pt x="37" y="351"/>
                  </a:cubicBezTo>
                  <a:cubicBezTo>
                    <a:pt x="23" y="407"/>
                    <a:pt x="17" y="466"/>
                    <a:pt x="9" y="522"/>
                  </a:cubicBezTo>
                  <a:cubicBezTo>
                    <a:pt x="6" y="544"/>
                    <a:pt x="23" y="563"/>
                    <a:pt x="48" y="566"/>
                  </a:cubicBezTo>
                  <a:lnTo>
                    <a:pt x="50" y="566"/>
                  </a:lnTo>
                  <a:cubicBezTo>
                    <a:pt x="73" y="566"/>
                    <a:pt x="90" y="549"/>
                    <a:pt x="90" y="527"/>
                  </a:cubicBezTo>
                  <a:cubicBezTo>
                    <a:pt x="95" y="477"/>
                    <a:pt x="104" y="424"/>
                    <a:pt x="117" y="368"/>
                  </a:cubicBezTo>
                  <a:cubicBezTo>
                    <a:pt x="123" y="349"/>
                    <a:pt x="109" y="326"/>
                    <a:pt x="87" y="318"/>
                  </a:cubicBezTo>
                  <a:cubicBezTo>
                    <a:pt x="83" y="317"/>
                    <a:pt x="80" y="317"/>
                    <a:pt x="77" y="317"/>
                  </a:cubicBezTo>
                  <a:close/>
                  <a:moveTo>
                    <a:pt x="47" y="647"/>
                  </a:moveTo>
                  <a:cubicBezTo>
                    <a:pt x="46" y="647"/>
                    <a:pt x="44" y="647"/>
                    <a:pt x="42" y="647"/>
                  </a:cubicBezTo>
                  <a:cubicBezTo>
                    <a:pt x="20" y="650"/>
                    <a:pt x="0" y="669"/>
                    <a:pt x="3" y="692"/>
                  </a:cubicBezTo>
                  <a:cubicBezTo>
                    <a:pt x="6" y="750"/>
                    <a:pt x="14" y="812"/>
                    <a:pt x="28" y="868"/>
                  </a:cubicBezTo>
                  <a:cubicBezTo>
                    <a:pt x="31" y="887"/>
                    <a:pt x="48" y="901"/>
                    <a:pt x="70" y="901"/>
                  </a:cubicBezTo>
                  <a:cubicBezTo>
                    <a:pt x="70" y="901"/>
                    <a:pt x="73" y="901"/>
                    <a:pt x="76" y="895"/>
                  </a:cubicBezTo>
                  <a:cubicBezTo>
                    <a:pt x="98" y="890"/>
                    <a:pt x="115" y="870"/>
                    <a:pt x="106" y="845"/>
                  </a:cubicBezTo>
                  <a:cubicBezTo>
                    <a:pt x="98" y="792"/>
                    <a:pt x="90" y="742"/>
                    <a:pt x="87" y="686"/>
                  </a:cubicBezTo>
                  <a:cubicBezTo>
                    <a:pt x="84" y="665"/>
                    <a:pt x="72" y="647"/>
                    <a:pt x="47" y="647"/>
                  </a:cubicBezTo>
                  <a:close/>
                  <a:moveTo>
                    <a:pt x="1716" y="986"/>
                  </a:moveTo>
                  <a:cubicBezTo>
                    <a:pt x="1710" y="986"/>
                    <a:pt x="1702" y="989"/>
                    <a:pt x="1694" y="993"/>
                  </a:cubicBezTo>
                  <a:cubicBezTo>
                    <a:pt x="1680" y="993"/>
                    <a:pt x="1663" y="996"/>
                    <a:pt x="1649" y="1001"/>
                  </a:cubicBezTo>
                  <a:cubicBezTo>
                    <a:pt x="1624" y="1010"/>
                    <a:pt x="1613" y="1035"/>
                    <a:pt x="1621" y="1054"/>
                  </a:cubicBezTo>
                  <a:cubicBezTo>
                    <a:pt x="1625" y="1074"/>
                    <a:pt x="1642" y="1085"/>
                    <a:pt x="1659" y="1085"/>
                  </a:cubicBezTo>
                  <a:cubicBezTo>
                    <a:pt x="1664" y="1085"/>
                    <a:pt x="1669" y="1084"/>
                    <a:pt x="1674" y="1082"/>
                  </a:cubicBezTo>
                  <a:cubicBezTo>
                    <a:pt x="1683" y="1080"/>
                    <a:pt x="1694" y="1080"/>
                    <a:pt x="1705" y="1077"/>
                  </a:cubicBezTo>
                  <a:cubicBezTo>
                    <a:pt x="1710" y="1074"/>
                    <a:pt x="1716" y="1074"/>
                    <a:pt x="1722" y="1074"/>
                  </a:cubicBezTo>
                  <a:cubicBezTo>
                    <a:pt x="1747" y="1074"/>
                    <a:pt x="1761" y="1080"/>
                    <a:pt x="1769" y="1102"/>
                  </a:cubicBezTo>
                  <a:cubicBezTo>
                    <a:pt x="1777" y="1116"/>
                    <a:pt x="1791" y="1124"/>
                    <a:pt x="1808" y="1124"/>
                  </a:cubicBezTo>
                  <a:cubicBezTo>
                    <a:pt x="1816" y="1124"/>
                    <a:pt x="1822" y="1124"/>
                    <a:pt x="1828" y="1119"/>
                  </a:cubicBezTo>
                  <a:cubicBezTo>
                    <a:pt x="1847" y="1107"/>
                    <a:pt x="1855" y="1082"/>
                    <a:pt x="1844" y="1063"/>
                  </a:cubicBezTo>
                  <a:cubicBezTo>
                    <a:pt x="1822" y="1015"/>
                    <a:pt x="1777" y="987"/>
                    <a:pt x="1722" y="987"/>
                  </a:cubicBezTo>
                  <a:cubicBezTo>
                    <a:pt x="1720" y="987"/>
                    <a:pt x="1718" y="986"/>
                    <a:pt x="1716" y="986"/>
                  </a:cubicBezTo>
                  <a:close/>
                  <a:moveTo>
                    <a:pt x="120" y="978"/>
                  </a:moveTo>
                  <a:cubicBezTo>
                    <a:pt x="114" y="978"/>
                    <a:pt x="109" y="979"/>
                    <a:pt x="104" y="982"/>
                  </a:cubicBezTo>
                  <a:cubicBezTo>
                    <a:pt x="84" y="993"/>
                    <a:pt x="70" y="1018"/>
                    <a:pt x="78" y="1038"/>
                  </a:cubicBezTo>
                  <a:cubicBezTo>
                    <a:pt x="101" y="1091"/>
                    <a:pt x="129" y="1144"/>
                    <a:pt x="159" y="1191"/>
                  </a:cubicBezTo>
                  <a:cubicBezTo>
                    <a:pt x="168" y="1205"/>
                    <a:pt x="182" y="1213"/>
                    <a:pt x="196" y="1213"/>
                  </a:cubicBezTo>
                  <a:cubicBezTo>
                    <a:pt x="201" y="1213"/>
                    <a:pt x="212" y="1208"/>
                    <a:pt x="218" y="1208"/>
                  </a:cubicBezTo>
                  <a:cubicBezTo>
                    <a:pt x="240" y="1194"/>
                    <a:pt x="246" y="1169"/>
                    <a:pt x="232" y="1149"/>
                  </a:cubicBezTo>
                  <a:cubicBezTo>
                    <a:pt x="204" y="1105"/>
                    <a:pt x="182" y="1054"/>
                    <a:pt x="159" y="1007"/>
                  </a:cubicBezTo>
                  <a:cubicBezTo>
                    <a:pt x="151" y="990"/>
                    <a:pt x="136" y="978"/>
                    <a:pt x="120" y="978"/>
                  </a:cubicBezTo>
                  <a:close/>
                  <a:moveTo>
                    <a:pt x="1537" y="1109"/>
                  </a:moveTo>
                  <a:cubicBezTo>
                    <a:pt x="1523" y="1109"/>
                    <a:pt x="1510" y="1116"/>
                    <a:pt x="1501" y="1130"/>
                  </a:cubicBezTo>
                  <a:cubicBezTo>
                    <a:pt x="1473" y="1174"/>
                    <a:pt x="1451" y="1236"/>
                    <a:pt x="1440" y="1300"/>
                  </a:cubicBezTo>
                  <a:cubicBezTo>
                    <a:pt x="1437" y="1325"/>
                    <a:pt x="1451" y="1345"/>
                    <a:pt x="1473" y="1347"/>
                  </a:cubicBezTo>
                  <a:lnTo>
                    <a:pt x="1482" y="1347"/>
                  </a:lnTo>
                  <a:cubicBezTo>
                    <a:pt x="1498" y="1347"/>
                    <a:pt x="1515" y="1333"/>
                    <a:pt x="1524" y="1314"/>
                  </a:cubicBezTo>
                  <a:cubicBezTo>
                    <a:pt x="1535" y="1261"/>
                    <a:pt x="1551" y="1211"/>
                    <a:pt x="1577" y="1174"/>
                  </a:cubicBezTo>
                  <a:cubicBezTo>
                    <a:pt x="1585" y="1152"/>
                    <a:pt x="1582" y="1130"/>
                    <a:pt x="1563" y="1116"/>
                  </a:cubicBezTo>
                  <a:cubicBezTo>
                    <a:pt x="1554" y="1112"/>
                    <a:pt x="1546" y="1109"/>
                    <a:pt x="1537" y="1109"/>
                  </a:cubicBezTo>
                  <a:close/>
                  <a:moveTo>
                    <a:pt x="1810" y="1202"/>
                  </a:moveTo>
                  <a:cubicBezTo>
                    <a:pt x="1790" y="1202"/>
                    <a:pt x="1774" y="1211"/>
                    <a:pt x="1766" y="1233"/>
                  </a:cubicBezTo>
                  <a:cubicBezTo>
                    <a:pt x="1758" y="1278"/>
                    <a:pt x="1733" y="1331"/>
                    <a:pt x="1705" y="1375"/>
                  </a:cubicBezTo>
                  <a:cubicBezTo>
                    <a:pt x="1694" y="1398"/>
                    <a:pt x="1696" y="1423"/>
                    <a:pt x="1719" y="1437"/>
                  </a:cubicBezTo>
                  <a:cubicBezTo>
                    <a:pt x="1724" y="1439"/>
                    <a:pt x="1736" y="1442"/>
                    <a:pt x="1744" y="1442"/>
                  </a:cubicBezTo>
                  <a:cubicBezTo>
                    <a:pt x="1761" y="1442"/>
                    <a:pt x="1775" y="1437"/>
                    <a:pt x="1777" y="1417"/>
                  </a:cubicBezTo>
                  <a:cubicBezTo>
                    <a:pt x="1814" y="1367"/>
                    <a:pt x="1836" y="1306"/>
                    <a:pt x="1850" y="1255"/>
                  </a:cubicBezTo>
                  <a:cubicBezTo>
                    <a:pt x="1855" y="1230"/>
                    <a:pt x="1844" y="1208"/>
                    <a:pt x="1819" y="1202"/>
                  </a:cubicBezTo>
                  <a:cubicBezTo>
                    <a:pt x="1816" y="1202"/>
                    <a:pt x="1813" y="1202"/>
                    <a:pt x="1810" y="1202"/>
                  </a:cubicBezTo>
                  <a:close/>
                  <a:moveTo>
                    <a:pt x="298" y="1257"/>
                  </a:moveTo>
                  <a:cubicBezTo>
                    <a:pt x="288" y="1257"/>
                    <a:pt x="278" y="1261"/>
                    <a:pt x="271" y="1269"/>
                  </a:cubicBezTo>
                  <a:cubicBezTo>
                    <a:pt x="254" y="1280"/>
                    <a:pt x="251" y="1308"/>
                    <a:pt x="268" y="1328"/>
                  </a:cubicBezTo>
                  <a:cubicBezTo>
                    <a:pt x="307" y="1372"/>
                    <a:pt x="349" y="1412"/>
                    <a:pt x="394" y="1448"/>
                  </a:cubicBezTo>
                  <a:cubicBezTo>
                    <a:pt x="399" y="1456"/>
                    <a:pt x="410" y="1459"/>
                    <a:pt x="422" y="1459"/>
                  </a:cubicBezTo>
                  <a:cubicBezTo>
                    <a:pt x="430" y="1459"/>
                    <a:pt x="441" y="1456"/>
                    <a:pt x="455" y="1442"/>
                  </a:cubicBezTo>
                  <a:cubicBezTo>
                    <a:pt x="469" y="1425"/>
                    <a:pt x="466" y="1398"/>
                    <a:pt x="449" y="1384"/>
                  </a:cubicBezTo>
                  <a:cubicBezTo>
                    <a:pt x="405" y="1347"/>
                    <a:pt x="366" y="1308"/>
                    <a:pt x="329" y="1272"/>
                  </a:cubicBezTo>
                  <a:cubicBezTo>
                    <a:pt x="322" y="1263"/>
                    <a:pt x="310" y="1257"/>
                    <a:pt x="298" y="1257"/>
                  </a:cubicBezTo>
                  <a:close/>
                  <a:moveTo>
                    <a:pt x="551" y="1468"/>
                  </a:moveTo>
                  <a:cubicBezTo>
                    <a:pt x="536" y="1468"/>
                    <a:pt x="522" y="1474"/>
                    <a:pt x="516" y="1487"/>
                  </a:cubicBezTo>
                  <a:cubicBezTo>
                    <a:pt x="505" y="1509"/>
                    <a:pt x="508" y="1534"/>
                    <a:pt x="530" y="1548"/>
                  </a:cubicBezTo>
                  <a:cubicBezTo>
                    <a:pt x="558" y="1568"/>
                    <a:pt x="589" y="1584"/>
                    <a:pt x="620" y="1604"/>
                  </a:cubicBezTo>
                  <a:cubicBezTo>
                    <a:pt x="639" y="1612"/>
                    <a:pt x="659" y="1624"/>
                    <a:pt x="678" y="1635"/>
                  </a:cubicBezTo>
                  <a:cubicBezTo>
                    <a:pt x="687" y="1637"/>
                    <a:pt x="692" y="1640"/>
                    <a:pt x="701" y="1640"/>
                  </a:cubicBezTo>
                  <a:cubicBezTo>
                    <a:pt x="717" y="1640"/>
                    <a:pt x="731" y="1635"/>
                    <a:pt x="731" y="1612"/>
                  </a:cubicBezTo>
                  <a:cubicBezTo>
                    <a:pt x="742" y="1593"/>
                    <a:pt x="734" y="1568"/>
                    <a:pt x="714" y="1557"/>
                  </a:cubicBezTo>
                  <a:cubicBezTo>
                    <a:pt x="698" y="1548"/>
                    <a:pt x="678" y="1537"/>
                    <a:pt x="659" y="1526"/>
                  </a:cubicBezTo>
                  <a:lnTo>
                    <a:pt x="575" y="1473"/>
                  </a:lnTo>
                  <a:cubicBezTo>
                    <a:pt x="567" y="1470"/>
                    <a:pt x="559" y="1468"/>
                    <a:pt x="551" y="1468"/>
                  </a:cubicBezTo>
                  <a:close/>
                  <a:moveTo>
                    <a:pt x="1473" y="1428"/>
                  </a:moveTo>
                  <a:cubicBezTo>
                    <a:pt x="1471" y="1428"/>
                    <a:pt x="1469" y="1428"/>
                    <a:pt x="1468" y="1428"/>
                  </a:cubicBezTo>
                  <a:cubicBezTo>
                    <a:pt x="1445" y="1431"/>
                    <a:pt x="1429" y="1453"/>
                    <a:pt x="1431" y="1478"/>
                  </a:cubicBezTo>
                  <a:cubicBezTo>
                    <a:pt x="1440" y="1523"/>
                    <a:pt x="1448" y="1568"/>
                    <a:pt x="1468" y="1610"/>
                  </a:cubicBezTo>
                  <a:cubicBezTo>
                    <a:pt x="1459" y="1624"/>
                    <a:pt x="1459" y="1637"/>
                    <a:pt x="1468" y="1651"/>
                  </a:cubicBezTo>
                  <a:cubicBezTo>
                    <a:pt x="1475" y="1664"/>
                    <a:pt x="1485" y="1674"/>
                    <a:pt x="1501" y="1674"/>
                  </a:cubicBezTo>
                  <a:cubicBezTo>
                    <a:pt x="1503" y="1674"/>
                    <a:pt x="1505" y="1674"/>
                    <a:pt x="1507" y="1674"/>
                  </a:cubicBezTo>
                  <a:cubicBezTo>
                    <a:pt x="1512" y="1674"/>
                    <a:pt x="1515" y="1677"/>
                    <a:pt x="1524" y="1677"/>
                  </a:cubicBezTo>
                  <a:cubicBezTo>
                    <a:pt x="1526" y="1677"/>
                    <a:pt x="1535" y="1677"/>
                    <a:pt x="1532" y="1674"/>
                  </a:cubicBezTo>
                  <a:cubicBezTo>
                    <a:pt x="1546" y="1668"/>
                    <a:pt x="1554" y="1660"/>
                    <a:pt x="1557" y="1646"/>
                  </a:cubicBezTo>
                  <a:cubicBezTo>
                    <a:pt x="1596" y="1621"/>
                    <a:pt x="1630" y="1593"/>
                    <a:pt x="1663" y="1562"/>
                  </a:cubicBezTo>
                  <a:cubicBezTo>
                    <a:pt x="1683" y="1543"/>
                    <a:pt x="1683" y="1520"/>
                    <a:pt x="1666" y="1501"/>
                  </a:cubicBezTo>
                  <a:cubicBezTo>
                    <a:pt x="1657" y="1491"/>
                    <a:pt x="1646" y="1486"/>
                    <a:pt x="1635" y="1486"/>
                  </a:cubicBezTo>
                  <a:cubicBezTo>
                    <a:pt x="1625" y="1486"/>
                    <a:pt x="1615" y="1490"/>
                    <a:pt x="1607" y="1498"/>
                  </a:cubicBezTo>
                  <a:cubicBezTo>
                    <a:pt x="1585" y="1520"/>
                    <a:pt x="1560" y="1540"/>
                    <a:pt x="1537" y="1557"/>
                  </a:cubicBezTo>
                  <a:cubicBezTo>
                    <a:pt x="1526" y="1526"/>
                    <a:pt x="1518" y="1495"/>
                    <a:pt x="1515" y="1465"/>
                  </a:cubicBezTo>
                  <a:cubicBezTo>
                    <a:pt x="1513" y="1444"/>
                    <a:pt x="1493" y="1428"/>
                    <a:pt x="1473" y="1428"/>
                  </a:cubicBezTo>
                  <a:close/>
                  <a:moveTo>
                    <a:pt x="851" y="1628"/>
                  </a:moveTo>
                  <a:cubicBezTo>
                    <a:pt x="834" y="1628"/>
                    <a:pt x="819" y="1640"/>
                    <a:pt x="815" y="1654"/>
                  </a:cubicBezTo>
                  <a:cubicBezTo>
                    <a:pt x="809" y="1677"/>
                    <a:pt x="820" y="1702"/>
                    <a:pt x="843" y="1707"/>
                  </a:cubicBezTo>
                  <a:cubicBezTo>
                    <a:pt x="899" y="1730"/>
                    <a:pt x="954" y="1744"/>
                    <a:pt x="1010" y="1752"/>
                  </a:cubicBezTo>
                  <a:lnTo>
                    <a:pt x="1019" y="1752"/>
                  </a:lnTo>
                  <a:cubicBezTo>
                    <a:pt x="1038" y="1752"/>
                    <a:pt x="1055" y="1738"/>
                    <a:pt x="1058" y="1721"/>
                  </a:cubicBezTo>
                  <a:cubicBezTo>
                    <a:pt x="1063" y="1696"/>
                    <a:pt x="1049" y="1677"/>
                    <a:pt x="1024" y="1674"/>
                  </a:cubicBezTo>
                  <a:cubicBezTo>
                    <a:pt x="971" y="1663"/>
                    <a:pt x="918" y="1649"/>
                    <a:pt x="868" y="1632"/>
                  </a:cubicBezTo>
                  <a:cubicBezTo>
                    <a:pt x="862" y="1629"/>
                    <a:pt x="857" y="1628"/>
                    <a:pt x="851" y="1628"/>
                  </a:cubicBezTo>
                  <a:close/>
                  <a:moveTo>
                    <a:pt x="1353" y="1653"/>
                  </a:moveTo>
                  <a:cubicBezTo>
                    <a:pt x="1350" y="1653"/>
                    <a:pt x="1346" y="1653"/>
                    <a:pt x="1342" y="1654"/>
                  </a:cubicBezTo>
                  <a:cubicBezTo>
                    <a:pt x="1292" y="1668"/>
                    <a:pt x="1236" y="1677"/>
                    <a:pt x="1186" y="1679"/>
                  </a:cubicBezTo>
                  <a:cubicBezTo>
                    <a:pt x="1161" y="1679"/>
                    <a:pt x="1144" y="1696"/>
                    <a:pt x="1144" y="1721"/>
                  </a:cubicBezTo>
                  <a:cubicBezTo>
                    <a:pt x="1144" y="1746"/>
                    <a:pt x="1161" y="1763"/>
                    <a:pt x="1186" y="1763"/>
                  </a:cubicBezTo>
                  <a:cubicBezTo>
                    <a:pt x="1247" y="1760"/>
                    <a:pt x="1306" y="1752"/>
                    <a:pt x="1367" y="1735"/>
                  </a:cubicBezTo>
                  <a:cubicBezTo>
                    <a:pt x="1387" y="1730"/>
                    <a:pt x="1401" y="1707"/>
                    <a:pt x="1395" y="1682"/>
                  </a:cubicBezTo>
                  <a:cubicBezTo>
                    <a:pt x="1388" y="1666"/>
                    <a:pt x="1373" y="1653"/>
                    <a:pt x="1353" y="1653"/>
                  </a:cubicBezTo>
                  <a:close/>
                  <a:moveTo>
                    <a:pt x="1615" y="1734"/>
                  </a:moveTo>
                  <a:cubicBezTo>
                    <a:pt x="1605" y="1734"/>
                    <a:pt x="1594" y="1737"/>
                    <a:pt x="1585" y="1744"/>
                  </a:cubicBezTo>
                  <a:cubicBezTo>
                    <a:pt x="1565" y="1757"/>
                    <a:pt x="1565" y="1785"/>
                    <a:pt x="1579" y="1802"/>
                  </a:cubicBezTo>
                  <a:cubicBezTo>
                    <a:pt x="1613" y="1847"/>
                    <a:pt x="1660" y="1889"/>
                    <a:pt x="1708" y="1925"/>
                  </a:cubicBezTo>
                  <a:cubicBezTo>
                    <a:pt x="1716" y="1930"/>
                    <a:pt x="1722" y="1933"/>
                    <a:pt x="1733" y="1933"/>
                  </a:cubicBezTo>
                  <a:cubicBezTo>
                    <a:pt x="1744" y="1933"/>
                    <a:pt x="1755" y="1930"/>
                    <a:pt x="1772" y="1916"/>
                  </a:cubicBezTo>
                  <a:cubicBezTo>
                    <a:pt x="1786" y="1900"/>
                    <a:pt x="1780" y="1872"/>
                    <a:pt x="1761" y="1858"/>
                  </a:cubicBezTo>
                  <a:cubicBezTo>
                    <a:pt x="1716" y="1827"/>
                    <a:pt x="1677" y="1788"/>
                    <a:pt x="1646" y="1749"/>
                  </a:cubicBezTo>
                  <a:cubicBezTo>
                    <a:pt x="1639" y="1739"/>
                    <a:pt x="1627" y="1734"/>
                    <a:pt x="1615" y="1734"/>
                  </a:cubicBezTo>
                  <a:close/>
                  <a:moveTo>
                    <a:pt x="1878" y="1934"/>
                  </a:moveTo>
                  <a:cubicBezTo>
                    <a:pt x="1862" y="1934"/>
                    <a:pt x="1847" y="1944"/>
                    <a:pt x="1839" y="1958"/>
                  </a:cubicBezTo>
                  <a:cubicBezTo>
                    <a:pt x="1830" y="1981"/>
                    <a:pt x="1839" y="2003"/>
                    <a:pt x="1861" y="2014"/>
                  </a:cubicBezTo>
                  <a:cubicBezTo>
                    <a:pt x="1908" y="2036"/>
                    <a:pt x="1964" y="2056"/>
                    <a:pt x="2026" y="2070"/>
                  </a:cubicBezTo>
                  <a:cubicBezTo>
                    <a:pt x="2028" y="2073"/>
                    <a:pt x="2031" y="2073"/>
                    <a:pt x="2034" y="2073"/>
                  </a:cubicBezTo>
                  <a:cubicBezTo>
                    <a:pt x="2054" y="2073"/>
                    <a:pt x="2070" y="2059"/>
                    <a:pt x="2076" y="2042"/>
                  </a:cubicBezTo>
                  <a:cubicBezTo>
                    <a:pt x="2081" y="2017"/>
                    <a:pt x="2070" y="1997"/>
                    <a:pt x="2045" y="1989"/>
                  </a:cubicBezTo>
                  <a:cubicBezTo>
                    <a:pt x="1995" y="1975"/>
                    <a:pt x="1942" y="1958"/>
                    <a:pt x="1895" y="1939"/>
                  </a:cubicBezTo>
                  <a:cubicBezTo>
                    <a:pt x="1889" y="1936"/>
                    <a:pt x="1883" y="1934"/>
                    <a:pt x="1878" y="1934"/>
                  </a:cubicBezTo>
                  <a:close/>
                  <a:moveTo>
                    <a:pt x="2913" y="1996"/>
                  </a:moveTo>
                  <a:cubicBezTo>
                    <a:pt x="2898" y="1996"/>
                    <a:pt x="2883" y="1997"/>
                    <a:pt x="2868" y="1997"/>
                  </a:cubicBezTo>
                  <a:cubicBezTo>
                    <a:pt x="2843" y="1997"/>
                    <a:pt x="2826" y="2014"/>
                    <a:pt x="2826" y="2039"/>
                  </a:cubicBezTo>
                  <a:cubicBezTo>
                    <a:pt x="2826" y="2064"/>
                    <a:pt x="2843" y="2081"/>
                    <a:pt x="2868" y="2081"/>
                  </a:cubicBezTo>
                  <a:lnTo>
                    <a:pt x="2871" y="2081"/>
                  </a:lnTo>
                  <a:cubicBezTo>
                    <a:pt x="2932" y="2081"/>
                    <a:pt x="2985" y="2084"/>
                    <a:pt x="3033" y="2092"/>
                  </a:cubicBezTo>
                  <a:lnTo>
                    <a:pt x="3041" y="2092"/>
                  </a:lnTo>
                  <a:cubicBezTo>
                    <a:pt x="3061" y="2092"/>
                    <a:pt x="3077" y="2078"/>
                    <a:pt x="3077" y="2056"/>
                  </a:cubicBezTo>
                  <a:cubicBezTo>
                    <a:pt x="3080" y="2031"/>
                    <a:pt x="3066" y="2011"/>
                    <a:pt x="3044" y="2009"/>
                  </a:cubicBezTo>
                  <a:cubicBezTo>
                    <a:pt x="3003" y="2000"/>
                    <a:pt x="2960" y="1996"/>
                    <a:pt x="2913" y="1996"/>
                  </a:cubicBezTo>
                  <a:close/>
                  <a:moveTo>
                    <a:pt x="2709" y="2008"/>
                  </a:moveTo>
                  <a:cubicBezTo>
                    <a:pt x="2707" y="2008"/>
                    <a:pt x="2704" y="2008"/>
                    <a:pt x="2701" y="2009"/>
                  </a:cubicBezTo>
                  <a:lnTo>
                    <a:pt x="2681" y="2011"/>
                  </a:lnTo>
                  <a:cubicBezTo>
                    <a:pt x="2637" y="2017"/>
                    <a:pt x="2586" y="2022"/>
                    <a:pt x="2533" y="2025"/>
                  </a:cubicBezTo>
                  <a:cubicBezTo>
                    <a:pt x="2514" y="2028"/>
                    <a:pt x="2492" y="2045"/>
                    <a:pt x="2497" y="2070"/>
                  </a:cubicBezTo>
                  <a:cubicBezTo>
                    <a:pt x="2497" y="2092"/>
                    <a:pt x="2517" y="2109"/>
                    <a:pt x="2539" y="2109"/>
                  </a:cubicBezTo>
                  <a:cubicBezTo>
                    <a:pt x="2589" y="2106"/>
                    <a:pt x="2639" y="2098"/>
                    <a:pt x="2687" y="2095"/>
                  </a:cubicBezTo>
                  <a:lnTo>
                    <a:pt x="2709" y="2092"/>
                  </a:lnTo>
                  <a:cubicBezTo>
                    <a:pt x="2734" y="2092"/>
                    <a:pt x="2751" y="2070"/>
                    <a:pt x="2748" y="2045"/>
                  </a:cubicBezTo>
                  <a:cubicBezTo>
                    <a:pt x="2748" y="2025"/>
                    <a:pt x="2731" y="2008"/>
                    <a:pt x="2709" y="2008"/>
                  </a:cubicBezTo>
                  <a:close/>
                  <a:moveTo>
                    <a:pt x="2204" y="2017"/>
                  </a:moveTo>
                  <a:cubicBezTo>
                    <a:pt x="2182" y="2017"/>
                    <a:pt x="2162" y="2031"/>
                    <a:pt x="2157" y="2056"/>
                  </a:cubicBezTo>
                  <a:cubicBezTo>
                    <a:pt x="2157" y="2078"/>
                    <a:pt x="2171" y="2098"/>
                    <a:pt x="2196" y="2101"/>
                  </a:cubicBezTo>
                  <a:cubicBezTo>
                    <a:pt x="2221" y="2106"/>
                    <a:pt x="2249" y="2106"/>
                    <a:pt x="2280" y="2109"/>
                  </a:cubicBezTo>
                  <a:cubicBezTo>
                    <a:pt x="2310" y="2109"/>
                    <a:pt x="2338" y="2112"/>
                    <a:pt x="2366" y="2112"/>
                  </a:cubicBezTo>
                  <a:cubicBezTo>
                    <a:pt x="2391" y="2112"/>
                    <a:pt x="2413" y="2095"/>
                    <a:pt x="2408" y="2070"/>
                  </a:cubicBezTo>
                  <a:cubicBezTo>
                    <a:pt x="2408" y="2050"/>
                    <a:pt x="2391" y="2028"/>
                    <a:pt x="2366" y="2028"/>
                  </a:cubicBezTo>
                  <a:cubicBezTo>
                    <a:pt x="2338" y="2028"/>
                    <a:pt x="2310" y="2028"/>
                    <a:pt x="2282" y="2025"/>
                  </a:cubicBezTo>
                  <a:cubicBezTo>
                    <a:pt x="2254" y="2025"/>
                    <a:pt x="2232" y="2022"/>
                    <a:pt x="2204" y="2017"/>
                  </a:cubicBezTo>
                  <a:close/>
                  <a:moveTo>
                    <a:pt x="3197" y="2056"/>
                  </a:moveTo>
                  <a:cubicBezTo>
                    <a:pt x="3181" y="2056"/>
                    <a:pt x="3167" y="2064"/>
                    <a:pt x="3158" y="2081"/>
                  </a:cubicBezTo>
                  <a:cubicBezTo>
                    <a:pt x="3147" y="2101"/>
                    <a:pt x="3158" y="2126"/>
                    <a:pt x="3181" y="2137"/>
                  </a:cubicBezTo>
                  <a:cubicBezTo>
                    <a:pt x="3225" y="2156"/>
                    <a:pt x="3267" y="2184"/>
                    <a:pt x="3312" y="2221"/>
                  </a:cubicBezTo>
                  <a:cubicBezTo>
                    <a:pt x="3323" y="2226"/>
                    <a:pt x="3329" y="2232"/>
                    <a:pt x="3340" y="2232"/>
                  </a:cubicBezTo>
                  <a:cubicBezTo>
                    <a:pt x="3354" y="2232"/>
                    <a:pt x="3368" y="2223"/>
                    <a:pt x="3370" y="2218"/>
                  </a:cubicBezTo>
                  <a:cubicBezTo>
                    <a:pt x="3384" y="2198"/>
                    <a:pt x="3382" y="2170"/>
                    <a:pt x="3365" y="2156"/>
                  </a:cubicBezTo>
                  <a:cubicBezTo>
                    <a:pt x="3315" y="2115"/>
                    <a:pt x="3267" y="2084"/>
                    <a:pt x="3214" y="2059"/>
                  </a:cubicBezTo>
                  <a:cubicBezTo>
                    <a:pt x="3208" y="2057"/>
                    <a:pt x="3203" y="2056"/>
                    <a:pt x="3197" y="2056"/>
                  </a:cubicBezTo>
                  <a:close/>
                  <a:moveTo>
                    <a:pt x="3460" y="2261"/>
                  </a:moveTo>
                  <a:cubicBezTo>
                    <a:pt x="3451" y="2261"/>
                    <a:pt x="3442" y="2265"/>
                    <a:pt x="3435" y="2274"/>
                  </a:cubicBezTo>
                  <a:cubicBezTo>
                    <a:pt x="3418" y="2288"/>
                    <a:pt x="3412" y="2315"/>
                    <a:pt x="3429" y="2332"/>
                  </a:cubicBezTo>
                  <a:lnTo>
                    <a:pt x="3448" y="2349"/>
                  </a:lnTo>
                  <a:cubicBezTo>
                    <a:pt x="3479" y="2385"/>
                    <a:pt x="3507" y="2421"/>
                    <a:pt x="3535" y="2458"/>
                  </a:cubicBezTo>
                  <a:cubicBezTo>
                    <a:pt x="3546" y="2469"/>
                    <a:pt x="3557" y="2474"/>
                    <a:pt x="3568" y="2474"/>
                  </a:cubicBezTo>
                  <a:cubicBezTo>
                    <a:pt x="3580" y="2474"/>
                    <a:pt x="3588" y="2472"/>
                    <a:pt x="3594" y="2469"/>
                  </a:cubicBezTo>
                  <a:cubicBezTo>
                    <a:pt x="3616" y="2455"/>
                    <a:pt x="3619" y="2427"/>
                    <a:pt x="3605" y="2407"/>
                  </a:cubicBezTo>
                  <a:cubicBezTo>
                    <a:pt x="3577" y="2371"/>
                    <a:pt x="3546" y="2332"/>
                    <a:pt x="3510" y="2293"/>
                  </a:cubicBezTo>
                  <a:lnTo>
                    <a:pt x="3493" y="2276"/>
                  </a:lnTo>
                  <a:cubicBezTo>
                    <a:pt x="3484" y="2267"/>
                    <a:pt x="3472" y="2261"/>
                    <a:pt x="3460" y="2261"/>
                  </a:cubicBezTo>
                  <a:close/>
                  <a:moveTo>
                    <a:pt x="3670" y="2531"/>
                  </a:moveTo>
                  <a:cubicBezTo>
                    <a:pt x="3662" y="2531"/>
                    <a:pt x="3655" y="2534"/>
                    <a:pt x="3647" y="2539"/>
                  </a:cubicBezTo>
                  <a:cubicBezTo>
                    <a:pt x="3624" y="2547"/>
                    <a:pt x="3619" y="2572"/>
                    <a:pt x="3630" y="2594"/>
                  </a:cubicBezTo>
                  <a:cubicBezTo>
                    <a:pt x="3658" y="2642"/>
                    <a:pt x="3677" y="2689"/>
                    <a:pt x="3700" y="2739"/>
                  </a:cubicBezTo>
                  <a:cubicBezTo>
                    <a:pt x="3705" y="2756"/>
                    <a:pt x="3719" y="2767"/>
                    <a:pt x="3739" y="2767"/>
                  </a:cubicBezTo>
                  <a:lnTo>
                    <a:pt x="3753" y="2767"/>
                  </a:lnTo>
                  <a:cubicBezTo>
                    <a:pt x="3772" y="2756"/>
                    <a:pt x="3786" y="2734"/>
                    <a:pt x="3775" y="2712"/>
                  </a:cubicBezTo>
                  <a:cubicBezTo>
                    <a:pt x="3758" y="2659"/>
                    <a:pt x="3730" y="2608"/>
                    <a:pt x="3702" y="2555"/>
                  </a:cubicBezTo>
                  <a:cubicBezTo>
                    <a:pt x="3695" y="2539"/>
                    <a:pt x="3683" y="2531"/>
                    <a:pt x="3670" y="2531"/>
                  </a:cubicBezTo>
                  <a:close/>
                  <a:moveTo>
                    <a:pt x="3783" y="2844"/>
                  </a:moveTo>
                  <a:cubicBezTo>
                    <a:pt x="3779" y="2844"/>
                    <a:pt x="3776" y="2845"/>
                    <a:pt x="3772" y="2845"/>
                  </a:cubicBezTo>
                  <a:cubicBezTo>
                    <a:pt x="3753" y="2848"/>
                    <a:pt x="3733" y="2868"/>
                    <a:pt x="3741" y="2893"/>
                  </a:cubicBezTo>
                  <a:cubicBezTo>
                    <a:pt x="3753" y="2946"/>
                    <a:pt x="3758" y="3002"/>
                    <a:pt x="3761" y="3055"/>
                  </a:cubicBezTo>
                  <a:cubicBezTo>
                    <a:pt x="3761" y="3077"/>
                    <a:pt x="3780" y="3097"/>
                    <a:pt x="3803" y="3097"/>
                  </a:cubicBezTo>
                  <a:cubicBezTo>
                    <a:pt x="3831" y="3097"/>
                    <a:pt x="3847" y="3074"/>
                    <a:pt x="3842" y="3049"/>
                  </a:cubicBezTo>
                  <a:cubicBezTo>
                    <a:pt x="3842" y="2991"/>
                    <a:pt x="3833" y="2932"/>
                    <a:pt x="3820" y="2876"/>
                  </a:cubicBezTo>
                  <a:cubicBezTo>
                    <a:pt x="3817" y="2857"/>
                    <a:pt x="3803" y="2844"/>
                    <a:pt x="3783" y="2844"/>
                  </a:cubicBezTo>
                  <a:close/>
                  <a:moveTo>
                    <a:pt x="3790" y="3179"/>
                  </a:moveTo>
                  <a:cubicBezTo>
                    <a:pt x="3772" y="3179"/>
                    <a:pt x="3758" y="3192"/>
                    <a:pt x="3755" y="3214"/>
                  </a:cubicBezTo>
                  <a:cubicBezTo>
                    <a:pt x="3750" y="3264"/>
                    <a:pt x="3736" y="3320"/>
                    <a:pt x="3722" y="3370"/>
                  </a:cubicBezTo>
                  <a:cubicBezTo>
                    <a:pt x="3716" y="3392"/>
                    <a:pt x="3727" y="3417"/>
                    <a:pt x="3750" y="3423"/>
                  </a:cubicBezTo>
                  <a:cubicBezTo>
                    <a:pt x="3755" y="3426"/>
                    <a:pt x="3758" y="3426"/>
                    <a:pt x="3761" y="3426"/>
                  </a:cubicBezTo>
                  <a:cubicBezTo>
                    <a:pt x="3783" y="3426"/>
                    <a:pt x="3797" y="3412"/>
                    <a:pt x="3803" y="3395"/>
                  </a:cubicBezTo>
                  <a:cubicBezTo>
                    <a:pt x="3817" y="3339"/>
                    <a:pt x="3831" y="3281"/>
                    <a:pt x="3839" y="3225"/>
                  </a:cubicBezTo>
                  <a:cubicBezTo>
                    <a:pt x="3839" y="3203"/>
                    <a:pt x="3825" y="3183"/>
                    <a:pt x="3800" y="3180"/>
                  </a:cubicBezTo>
                  <a:cubicBezTo>
                    <a:pt x="3797" y="3179"/>
                    <a:pt x="3793" y="3179"/>
                    <a:pt x="3790" y="3179"/>
                  </a:cubicBezTo>
                  <a:close/>
                  <a:moveTo>
                    <a:pt x="3706" y="3499"/>
                  </a:moveTo>
                  <a:cubicBezTo>
                    <a:pt x="3690" y="3499"/>
                    <a:pt x="3675" y="3509"/>
                    <a:pt x="3669" y="3523"/>
                  </a:cubicBezTo>
                  <a:cubicBezTo>
                    <a:pt x="3647" y="3574"/>
                    <a:pt x="3621" y="3621"/>
                    <a:pt x="3594" y="3671"/>
                  </a:cubicBezTo>
                  <a:cubicBezTo>
                    <a:pt x="3580" y="3688"/>
                    <a:pt x="3588" y="3713"/>
                    <a:pt x="3607" y="3727"/>
                  </a:cubicBezTo>
                  <a:cubicBezTo>
                    <a:pt x="3616" y="3730"/>
                    <a:pt x="3621" y="3733"/>
                    <a:pt x="3630" y="3733"/>
                  </a:cubicBezTo>
                  <a:cubicBezTo>
                    <a:pt x="3644" y="3733"/>
                    <a:pt x="3658" y="3727"/>
                    <a:pt x="3669" y="3713"/>
                  </a:cubicBezTo>
                  <a:cubicBezTo>
                    <a:pt x="3697" y="3663"/>
                    <a:pt x="3719" y="3613"/>
                    <a:pt x="3744" y="3560"/>
                  </a:cubicBezTo>
                  <a:cubicBezTo>
                    <a:pt x="3755" y="3537"/>
                    <a:pt x="3744" y="3515"/>
                    <a:pt x="3725" y="3504"/>
                  </a:cubicBezTo>
                  <a:cubicBezTo>
                    <a:pt x="3719" y="3501"/>
                    <a:pt x="3712" y="3499"/>
                    <a:pt x="3706" y="3499"/>
                  </a:cubicBezTo>
                  <a:close/>
                  <a:moveTo>
                    <a:pt x="3539" y="3791"/>
                  </a:moveTo>
                  <a:cubicBezTo>
                    <a:pt x="3526" y="3791"/>
                    <a:pt x="3513" y="3797"/>
                    <a:pt x="3504" y="3811"/>
                  </a:cubicBezTo>
                  <a:cubicBezTo>
                    <a:pt x="3468" y="3855"/>
                    <a:pt x="3435" y="3897"/>
                    <a:pt x="3398" y="3936"/>
                  </a:cubicBezTo>
                  <a:cubicBezTo>
                    <a:pt x="3384" y="3953"/>
                    <a:pt x="3384" y="3978"/>
                    <a:pt x="3401" y="3995"/>
                  </a:cubicBezTo>
                  <a:cubicBezTo>
                    <a:pt x="3409" y="4003"/>
                    <a:pt x="3421" y="4006"/>
                    <a:pt x="3429" y="4006"/>
                  </a:cubicBezTo>
                  <a:cubicBezTo>
                    <a:pt x="3440" y="4006"/>
                    <a:pt x="3454" y="4003"/>
                    <a:pt x="3462" y="3992"/>
                  </a:cubicBezTo>
                  <a:cubicBezTo>
                    <a:pt x="3504" y="3953"/>
                    <a:pt x="3538" y="3908"/>
                    <a:pt x="3574" y="3858"/>
                  </a:cubicBezTo>
                  <a:cubicBezTo>
                    <a:pt x="3588" y="3841"/>
                    <a:pt x="3582" y="3814"/>
                    <a:pt x="3563" y="3800"/>
                  </a:cubicBezTo>
                  <a:cubicBezTo>
                    <a:pt x="3556" y="3794"/>
                    <a:pt x="3548" y="3791"/>
                    <a:pt x="3539" y="37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16"/>
            <p:cNvSpPr/>
            <p:nvPr/>
          </p:nvSpPr>
          <p:spPr>
            <a:xfrm>
              <a:off x="2372923" y="845970"/>
              <a:ext cx="63258" cy="223940"/>
            </a:xfrm>
            <a:custGeom>
              <a:avLst/>
              <a:gdLst/>
              <a:ahLst/>
              <a:cxnLst/>
              <a:rect l="l" t="t" r="r" b="b"/>
              <a:pathLst>
                <a:path w="2057" h="7282" extrusionOk="0">
                  <a:moveTo>
                    <a:pt x="901" y="0"/>
                  </a:moveTo>
                  <a:cubicBezTo>
                    <a:pt x="895" y="0"/>
                    <a:pt x="890" y="1"/>
                    <a:pt x="885" y="3"/>
                  </a:cubicBezTo>
                  <a:cubicBezTo>
                    <a:pt x="832" y="26"/>
                    <a:pt x="779" y="53"/>
                    <a:pt x="732" y="81"/>
                  </a:cubicBezTo>
                  <a:cubicBezTo>
                    <a:pt x="709" y="93"/>
                    <a:pt x="704" y="115"/>
                    <a:pt x="715" y="137"/>
                  </a:cubicBezTo>
                  <a:cubicBezTo>
                    <a:pt x="723" y="151"/>
                    <a:pt x="737" y="157"/>
                    <a:pt x="751" y="157"/>
                  </a:cubicBezTo>
                  <a:cubicBezTo>
                    <a:pt x="759" y="157"/>
                    <a:pt x="765" y="157"/>
                    <a:pt x="773" y="154"/>
                  </a:cubicBezTo>
                  <a:cubicBezTo>
                    <a:pt x="818" y="129"/>
                    <a:pt x="871" y="106"/>
                    <a:pt x="918" y="81"/>
                  </a:cubicBezTo>
                  <a:cubicBezTo>
                    <a:pt x="941" y="70"/>
                    <a:pt x="952" y="45"/>
                    <a:pt x="941" y="26"/>
                  </a:cubicBezTo>
                  <a:cubicBezTo>
                    <a:pt x="933" y="9"/>
                    <a:pt x="916" y="0"/>
                    <a:pt x="901" y="0"/>
                  </a:cubicBezTo>
                  <a:close/>
                  <a:moveTo>
                    <a:pt x="617" y="159"/>
                  </a:moveTo>
                  <a:cubicBezTo>
                    <a:pt x="609" y="159"/>
                    <a:pt x="600" y="162"/>
                    <a:pt x="592" y="168"/>
                  </a:cubicBezTo>
                  <a:cubicBezTo>
                    <a:pt x="539" y="204"/>
                    <a:pt x="494" y="238"/>
                    <a:pt x="453" y="274"/>
                  </a:cubicBezTo>
                  <a:cubicBezTo>
                    <a:pt x="430" y="285"/>
                    <a:pt x="430" y="316"/>
                    <a:pt x="444" y="332"/>
                  </a:cubicBezTo>
                  <a:cubicBezTo>
                    <a:pt x="453" y="344"/>
                    <a:pt x="464" y="349"/>
                    <a:pt x="478" y="349"/>
                  </a:cubicBezTo>
                  <a:cubicBezTo>
                    <a:pt x="483" y="349"/>
                    <a:pt x="494" y="346"/>
                    <a:pt x="508" y="335"/>
                  </a:cubicBezTo>
                  <a:cubicBezTo>
                    <a:pt x="550" y="302"/>
                    <a:pt x="595" y="268"/>
                    <a:pt x="640" y="238"/>
                  </a:cubicBezTo>
                  <a:cubicBezTo>
                    <a:pt x="662" y="224"/>
                    <a:pt x="665" y="199"/>
                    <a:pt x="651" y="179"/>
                  </a:cubicBezTo>
                  <a:cubicBezTo>
                    <a:pt x="642" y="166"/>
                    <a:pt x="630" y="159"/>
                    <a:pt x="617" y="159"/>
                  </a:cubicBezTo>
                  <a:close/>
                  <a:moveTo>
                    <a:pt x="350" y="378"/>
                  </a:moveTo>
                  <a:cubicBezTo>
                    <a:pt x="340" y="378"/>
                    <a:pt x="329" y="382"/>
                    <a:pt x="319" y="391"/>
                  </a:cubicBezTo>
                  <a:cubicBezTo>
                    <a:pt x="277" y="433"/>
                    <a:pt x="238" y="478"/>
                    <a:pt x="207" y="525"/>
                  </a:cubicBezTo>
                  <a:cubicBezTo>
                    <a:pt x="193" y="544"/>
                    <a:pt x="199" y="570"/>
                    <a:pt x="218" y="584"/>
                  </a:cubicBezTo>
                  <a:cubicBezTo>
                    <a:pt x="227" y="586"/>
                    <a:pt x="232" y="589"/>
                    <a:pt x="243" y="589"/>
                  </a:cubicBezTo>
                  <a:cubicBezTo>
                    <a:pt x="257" y="589"/>
                    <a:pt x="268" y="586"/>
                    <a:pt x="277" y="572"/>
                  </a:cubicBezTo>
                  <a:cubicBezTo>
                    <a:pt x="308" y="528"/>
                    <a:pt x="344" y="489"/>
                    <a:pt x="383" y="447"/>
                  </a:cubicBezTo>
                  <a:cubicBezTo>
                    <a:pt x="397" y="430"/>
                    <a:pt x="397" y="405"/>
                    <a:pt x="377" y="388"/>
                  </a:cubicBezTo>
                  <a:cubicBezTo>
                    <a:pt x="369" y="382"/>
                    <a:pt x="360" y="378"/>
                    <a:pt x="350" y="378"/>
                  </a:cubicBezTo>
                  <a:close/>
                  <a:moveTo>
                    <a:pt x="160" y="647"/>
                  </a:moveTo>
                  <a:cubicBezTo>
                    <a:pt x="145" y="647"/>
                    <a:pt x="129" y="656"/>
                    <a:pt x="121" y="670"/>
                  </a:cubicBezTo>
                  <a:cubicBezTo>
                    <a:pt x="96" y="723"/>
                    <a:pt x="76" y="779"/>
                    <a:pt x="59" y="835"/>
                  </a:cubicBezTo>
                  <a:cubicBezTo>
                    <a:pt x="51" y="860"/>
                    <a:pt x="62" y="879"/>
                    <a:pt x="87" y="888"/>
                  </a:cubicBezTo>
                  <a:cubicBezTo>
                    <a:pt x="90" y="890"/>
                    <a:pt x="93" y="890"/>
                    <a:pt x="96" y="890"/>
                  </a:cubicBezTo>
                  <a:cubicBezTo>
                    <a:pt x="115" y="890"/>
                    <a:pt x="132" y="879"/>
                    <a:pt x="143" y="854"/>
                  </a:cubicBezTo>
                  <a:cubicBezTo>
                    <a:pt x="157" y="807"/>
                    <a:pt x="174" y="754"/>
                    <a:pt x="199" y="706"/>
                  </a:cubicBezTo>
                  <a:cubicBezTo>
                    <a:pt x="204" y="684"/>
                    <a:pt x="199" y="659"/>
                    <a:pt x="176" y="650"/>
                  </a:cubicBezTo>
                  <a:cubicBezTo>
                    <a:pt x="171" y="648"/>
                    <a:pt x="166" y="647"/>
                    <a:pt x="160" y="647"/>
                  </a:cubicBezTo>
                  <a:close/>
                  <a:moveTo>
                    <a:pt x="70" y="974"/>
                  </a:moveTo>
                  <a:cubicBezTo>
                    <a:pt x="51" y="974"/>
                    <a:pt x="29" y="988"/>
                    <a:pt x="26" y="1013"/>
                  </a:cubicBezTo>
                  <a:cubicBezTo>
                    <a:pt x="20" y="1069"/>
                    <a:pt x="12" y="1125"/>
                    <a:pt x="9" y="1181"/>
                  </a:cubicBezTo>
                  <a:cubicBezTo>
                    <a:pt x="6" y="1203"/>
                    <a:pt x="23" y="1222"/>
                    <a:pt x="48" y="1225"/>
                  </a:cubicBezTo>
                  <a:lnTo>
                    <a:pt x="51" y="1225"/>
                  </a:lnTo>
                  <a:cubicBezTo>
                    <a:pt x="73" y="1225"/>
                    <a:pt x="93" y="1208"/>
                    <a:pt x="96" y="1183"/>
                  </a:cubicBezTo>
                  <a:cubicBezTo>
                    <a:pt x="96" y="1130"/>
                    <a:pt x="104" y="1075"/>
                    <a:pt x="109" y="1019"/>
                  </a:cubicBezTo>
                  <a:cubicBezTo>
                    <a:pt x="109" y="999"/>
                    <a:pt x="96" y="977"/>
                    <a:pt x="70" y="974"/>
                  </a:cubicBezTo>
                  <a:close/>
                  <a:moveTo>
                    <a:pt x="42" y="1309"/>
                  </a:moveTo>
                  <a:cubicBezTo>
                    <a:pt x="23" y="1309"/>
                    <a:pt x="1" y="1326"/>
                    <a:pt x="1" y="1351"/>
                  </a:cubicBezTo>
                  <a:lnTo>
                    <a:pt x="1" y="1370"/>
                  </a:lnTo>
                  <a:cubicBezTo>
                    <a:pt x="1" y="1420"/>
                    <a:pt x="1" y="1473"/>
                    <a:pt x="6" y="1521"/>
                  </a:cubicBezTo>
                  <a:cubicBezTo>
                    <a:pt x="6" y="1543"/>
                    <a:pt x="26" y="1560"/>
                    <a:pt x="48" y="1560"/>
                  </a:cubicBezTo>
                  <a:cubicBezTo>
                    <a:pt x="73" y="1560"/>
                    <a:pt x="93" y="1538"/>
                    <a:pt x="90" y="1515"/>
                  </a:cubicBezTo>
                  <a:cubicBezTo>
                    <a:pt x="90" y="1468"/>
                    <a:pt x="84" y="1418"/>
                    <a:pt x="84" y="1367"/>
                  </a:cubicBezTo>
                  <a:lnTo>
                    <a:pt x="84" y="1351"/>
                  </a:lnTo>
                  <a:cubicBezTo>
                    <a:pt x="84" y="1328"/>
                    <a:pt x="68" y="1309"/>
                    <a:pt x="42" y="1309"/>
                  </a:cubicBezTo>
                  <a:close/>
                  <a:moveTo>
                    <a:pt x="64" y="1643"/>
                  </a:moveTo>
                  <a:cubicBezTo>
                    <a:pt x="62" y="1643"/>
                    <a:pt x="61" y="1643"/>
                    <a:pt x="59" y="1644"/>
                  </a:cubicBezTo>
                  <a:cubicBezTo>
                    <a:pt x="37" y="1646"/>
                    <a:pt x="20" y="1669"/>
                    <a:pt x="23" y="1691"/>
                  </a:cubicBezTo>
                  <a:cubicBezTo>
                    <a:pt x="31" y="1747"/>
                    <a:pt x="40" y="1808"/>
                    <a:pt x="54" y="1858"/>
                  </a:cubicBezTo>
                  <a:cubicBezTo>
                    <a:pt x="62" y="1878"/>
                    <a:pt x="76" y="1892"/>
                    <a:pt x="96" y="1892"/>
                  </a:cubicBezTo>
                  <a:cubicBezTo>
                    <a:pt x="98" y="1892"/>
                    <a:pt x="104" y="1892"/>
                    <a:pt x="107" y="1886"/>
                  </a:cubicBezTo>
                  <a:cubicBezTo>
                    <a:pt x="129" y="1884"/>
                    <a:pt x="146" y="1861"/>
                    <a:pt x="137" y="1839"/>
                  </a:cubicBezTo>
                  <a:cubicBezTo>
                    <a:pt x="123" y="1789"/>
                    <a:pt x="115" y="1733"/>
                    <a:pt x="107" y="1677"/>
                  </a:cubicBezTo>
                  <a:cubicBezTo>
                    <a:pt x="104" y="1659"/>
                    <a:pt x="82" y="1643"/>
                    <a:pt x="64" y="1643"/>
                  </a:cubicBezTo>
                  <a:close/>
                  <a:moveTo>
                    <a:pt x="140" y="1969"/>
                  </a:moveTo>
                  <a:cubicBezTo>
                    <a:pt x="136" y="1969"/>
                    <a:pt x="132" y="1969"/>
                    <a:pt x="129" y="1970"/>
                  </a:cubicBezTo>
                  <a:cubicBezTo>
                    <a:pt x="107" y="1978"/>
                    <a:pt x="96" y="2004"/>
                    <a:pt x="104" y="2023"/>
                  </a:cubicBezTo>
                  <a:cubicBezTo>
                    <a:pt x="123" y="2079"/>
                    <a:pt x="149" y="2135"/>
                    <a:pt x="174" y="2185"/>
                  </a:cubicBezTo>
                  <a:cubicBezTo>
                    <a:pt x="179" y="2199"/>
                    <a:pt x="193" y="2207"/>
                    <a:pt x="213" y="2207"/>
                  </a:cubicBezTo>
                  <a:cubicBezTo>
                    <a:pt x="218" y="2207"/>
                    <a:pt x="227" y="2207"/>
                    <a:pt x="227" y="2202"/>
                  </a:cubicBezTo>
                  <a:cubicBezTo>
                    <a:pt x="246" y="2190"/>
                    <a:pt x="255" y="2165"/>
                    <a:pt x="243" y="2146"/>
                  </a:cubicBezTo>
                  <a:cubicBezTo>
                    <a:pt x="221" y="2101"/>
                    <a:pt x="202" y="2048"/>
                    <a:pt x="179" y="1995"/>
                  </a:cubicBezTo>
                  <a:cubicBezTo>
                    <a:pt x="175" y="1979"/>
                    <a:pt x="157" y="1969"/>
                    <a:pt x="140" y="1969"/>
                  </a:cubicBezTo>
                  <a:close/>
                  <a:moveTo>
                    <a:pt x="1019" y="2198"/>
                  </a:moveTo>
                  <a:cubicBezTo>
                    <a:pt x="999" y="2198"/>
                    <a:pt x="978" y="2199"/>
                    <a:pt x="958" y="2202"/>
                  </a:cubicBezTo>
                  <a:cubicBezTo>
                    <a:pt x="932" y="2202"/>
                    <a:pt x="916" y="2221"/>
                    <a:pt x="918" y="2246"/>
                  </a:cubicBezTo>
                  <a:cubicBezTo>
                    <a:pt x="918" y="2270"/>
                    <a:pt x="938" y="2286"/>
                    <a:pt x="960" y="2286"/>
                  </a:cubicBezTo>
                  <a:cubicBezTo>
                    <a:pt x="962" y="2286"/>
                    <a:pt x="964" y="2286"/>
                    <a:pt x="966" y="2285"/>
                  </a:cubicBezTo>
                  <a:cubicBezTo>
                    <a:pt x="979" y="2285"/>
                    <a:pt x="992" y="2284"/>
                    <a:pt x="1004" y="2284"/>
                  </a:cubicBezTo>
                  <a:cubicBezTo>
                    <a:pt x="1045" y="2284"/>
                    <a:pt x="1081" y="2288"/>
                    <a:pt x="1111" y="2299"/>
                  </a:cubicBezTo>
                  <a:cubicBezTo>
                    <a:pt x="1114" y="2302"/>
                    <a:pt x="1119" y="2302"/>
                    <a:pt x="1125" y="2302"/>
                  </a:cubicBezTo>
                  <a:cubicBezTo>
                    <a:pt x="1142" y="2302"/>
                    <a:pt x="1161" y="2291"/>
                    <a:pt x="1167" y="2271"/>
                  </a:cubicBezTo>
                  <a:cubicBezTo>
                    <a:pt x="1178" y="2249"/>
                    <a:pt x="1164" y="2224"/>
                    <a:pt x="1142" y="2218"/>
                  </a:cubicBezTo>
                  <a:cubicBezTo>
                    <a:pt x="1107" y="2205"/>
                    <a:pt x="1065" y="2198"/>
                    <a:pt x="1019" y="2198"/>
                  </a:cubicBezTo>
                  <a:close/>
                  <a:moveTo>
                    <a:pt x="797" y="2245"/>
                  </a:moveTo>
                  <a:cubicBezTo>
                    <a:pt x="793" y="2245"/>
                    <a:pt x="788" y="2245"/>
                    <a:pt x="785" y="2246"/>
                  </a:cubicBezTo>
                  <a:cubicBezTo>
                    <a:pt x="732" y="2269"/>
                    <a:pt x="676" y="2288"/>
                    <a:pt x="623" y="2319"/>
                  </a:cubicBezTo>
                  <a:cubicBezTo>
                    <a:pt x="600" y="2330"/>
                    <a:pt x="595" y="2355"/>
                    <a:pt x="606" y="2375"/>
                  </a:cubicBezTo>
                  <a:cubicBezTo>
                    <a:pt x="617" y="2389"/>
                    <a:pt x="631" y="2397"/>
                    <a:pt x="645" y="2397"/>
                  </a:cubicBezTo>
                  <a:cubicBezTo>
                    <a:pt x="651" y="2397"/>
                    <a:pt x="656" y="2394"/>
                    <a:pt x="665" y="2389"/>
                  </a:cubicBezTo>
                  <a:cubicBezTo>
                    <a:pt x="715" y="2361"/>
                    <a:pt x="762" y="2341"/>
                    <a:pt x="812" y="2324"/>
                  </a:cubicBezTo>
                  <a:cubicBezTo>
                    <a:pt x="832" y="2316"/>
                    <a:pt x="843" y="2291"/>
                    <a:pt x="835" y="2271"/>
                  </a:cubicBezTo>
                  <a:cubicBezTo>
                    <a:pt x="830" y="2253"/>
                    <a:pt x="813" y="2245"/>
                    <a:pt x="797" y="2245"/>
                  </a:cubicBezTo>
                  <a:close/>
                  <a:moveTo>
                    <a:pt x="1225" y="2341"/>
                  </a:moveTo>
                  <a:cubicBezTo>
                    <a:pt x="1200" y="2341"/>
                    <a:pt x="1184" y="2361"/>
                    <a:pt x="1184" y="2386"/>
                  </a:cubicBezTo>
                  <a:cubicBezTo>
                    <a:pt x="1184" y="2402"/>
                    <a:pt x="1181" y="2425"/>
                    <a:pt x="1170" y="2444"/>
                  </a:cubicBezTo>
                  <a:cubicBezTo>
                    <a:pt x="1164" y="2467"/>
                    <a:pt x="1153" y="2486"/>
                    <a:pt x="1136" y="2506"/>
                  </a:cubicBezTo>
                  <a:cubicBezTo>
                    <a:pt x="1117" y="2522"/>
                    <a:pt x="1122" y="2548"/>
                    <a:pt x="1139" y="2564"/>
                  </a:cubicBezTo>
                  <a:cubicBezTo>
                    <a:pt x="1144" y="2570"/>
                    <a:pt x="1156" y="2575"/>
                    <a:pt x="1167" y="2575"/>
                  </a:cubicBezTo>
                  <a:cubicBezTo>
                    <a:pt x="1181" y="2575"/>
                    <a:pt x="1192" y="2570"/>
                    <a:pt x="1197" y="2561"/>
                  </a:cubicBezTo>
                  <a:cubicBezTo>
                    <a:pt x="1223" y="2536"/>
                    <a:pt x="1237" y="2508"/>
                    <a:pt x="1250" y="2478"/>
                  </a:cubicBezTo>
                  <a:cubicBezTo>
                    <a:pt x="1262" y="2444"/>
                    <a:pt x="1267" y="2416"/>
                    <a:pt x="1267" y="2389"/>
                  </a:cubicBezTo>
                  <a:lnTo>
                    <a:pt x="1267" y="2380"/>
                  </a:lnTo>
                  <a:cubicBezTo>
                    <a:pt x="1267" y="2355"/>
                    <a:pt x="1250" y="2341"/>
                    <a:pt x="1225" y="2341"/>
                  </a:cubicBezTo>
                  <a:close/>
                  <a:moveTo>
                    <a:pt x="298" y="2266"/>
                  </a:moveTo>
                  <a:cubicBezTo>
                    <a:pt x="289" y="2266"/>
                    <a:pt x="281" y="2269"/>
                    <a:pt x="274" y="2274"/>
                  </a:cubicBezTo>
                  <a:cubicBezTo>
                    <a:pt x="252" y="2288"/>
                    <a:pt x="249" y="2313"/>
                    <a:pt x="263" y="2333"/>
                  </a:cubicBezTo>
                  <a:cubicBezTo>
                    <a:pt x="299" y="2383"/>
                    <a:pt x="338" y="2428"/>
                    <a:pt x="377" y="2467"/>
                  </a:cubicBezTo>
                  <a:cubicBezTo>
                    <a:pt x="386" y="2472"/>
                    <a:pt x="397" y="2478"/>
                    <a:pt x="408" y="2478"/>
                  </a:cubicBezTo>
                  <a:cubicBezTo>
                    <a:pt x="388" y="2497"/>
                    <a:pt x="369" y="2514"/>
                    <a:pt x="349" y="2536"/>
                  </a:cubicBezTo>
                  <a:cubicBezTo>
                    <a:pt x="333" y="2553"/>
                    <a:pt x="338" y="2578"/>
                    <a:pt x="355" y="2595"/>
                  </a:cubicBezTo>
                  <a:cubicBezTo>
                    <a:pt x="361" y="2603"/>
                    <a:pt x="372" y="2606"/>
                    <a:pt x="383" y="2606"/>
                  </a:cubicBezTo>
                  <a:cubicBezTo>
                    <a:pt x="394" y="2606"/>
                    <a:pt x="408" y="2603"/>
                    <a:pt x="414" y="2598"/>
                  </a:cubicBezTo>
                  <a:cubicBezTo>
                    <a:pt x="453" y="2556"/>
                    <a:pt x="489" y="2522"/>
                    <a:pt x="531" y="2486"/>
                  </a:cubicBezTo>
                  <a:cubicBezTo>
                    <a:pt x="553" y="2472"/>
                    <a:pt x="553" y="2444"/>
                    <a:pt x="539" y="2428"/>
                  </a:cubicBezTo>
                  <a:cubicBezTo>
                    <a:pt x="532" y="2417"/>
                    <a:pt x="520" y="2412"/>
                    <a:pt x="508" y="2412"/>
                  </a:cubicBezTo>
                  <a:cubicBezTo>
                    <a:pt x="498" y="2412"/>
                    <a:pt x="488" y="2416"/>
                    <a:pt x="480" y="2422"/>
                  </a:cubicBezTo>
                  <a:cubicBezTo>
                    <a:pt x="469" y="2428"/>
                    <a:pt x="461" y="2436"/>
                    <a:pt x="453" y="2442"/>
                  </a:cubicBezTo>
                  <a:cubicBezTo>
                    <a:pt x="453" y="2428"/>
                    <a:pt x="447" y="2416"/>
                    <a:pt x="439" y="2408"/>
                  </a:cubicBezTo>
                  <a:cubicBezTo>
                    <a:pt x="400" y="2369"/>
                    <a:pt x="363" y="2330"/>
                    <a:pt x="333" y="2285"/>
                  </a:cubicBezTo>
                  <a:cubicBezTo>
                    <a:pt x="324" y="2272"/>
                    <a:pt x="311" y="2266"/>
                    <a:pt x="298" y="2266"/>
                  </a:cubicBezTo>
                  <a:close/>
                  <a:moveTo>
                    <a:pt x="541" y="2499"/>
                  </a:moveTo>
                  <a:cubicBezTo>
                    <a:pt x="528" y="2499"/>
                    <a:pt x="515" y="2507"/>
                    <a:pt x="506" y="2520"/>
                  </a:cubicBezTo>
                  <a:cubicBezTo>
                    <a:pt x="489" y="2536"/>
                    <a:pt x="497" y="2561"/>
                    <a:pt x="517" y="2575"/>
                  </a:cubicBezTo>
                  <a:cubicBezTo>
                    <a:pt x="570" y="2606"/>
                    <a:pt x="623" y="2631"/>
                    <a:pt x="679" y="2648"/>
                  </a:cubicBezTo>
                  <a:cubicBezTo>
                    <a:pt x="681" y="2651"/>
                    <a:pt x="690" y="2651"/>
                    <a:pt x="693" y="2651"/>
                  </a:cubicBezTo>
                  <a:cubicBezTo>
                    <a:pt x="709" y="2651"/>
                    <a:pt x="726" y="2640"/>
                    <a:pt x="732" y="2623"/>
                  </a:cubicBezTo>
                  <a:cubicBezTo>
                    <a:pt x="737" y="2603"/>
                    <a:pt x="723" y="2578"/>
                    <a:pt x="704" y="2570"/>
                  </a:cubicBezTo>
                  <a:cubicBezTo>
                    <a:pt x="653" y="2556"/>
                    <a:pt x="606" y="2534"/>
                    <a:pt x="561" y="2506"/>
                  </a:cubicBezTo>
                  <a:cubicBezTo>
                    <a:pt x="555" y="2501"/>
                    <a:pt x="548" y="2499"/>
                    <a:pt x="541" y="2499"/>
                  </a:cubicBezTo>
                  <a:close/>
                  <a:moveTo>
                    <a:pt x="1023" y="2576"/>
                  </a:moveTo>
                  <a:cubicBezTo>
                    <a:pt x="1019" y="2576"/>
                    <a:pt x="1014" y="2577"/>
                    <a:pt x="1011" y="2578"/>
                  </a:cubicBezTo>
                  <a:cubicBezTo>
                    <a:pt x="976" y="2590"/>
                    <a:pt x="933" y="2596"/>
                    <a:pt x="888" y="2596"/>
                  </a:cubicBezTo>
                  <a:cubicBezTo>
                    <a:pt x="878" y="2596"/>
                    <a:pt x="869" y="2595"/>
                    <a:pt x="860" y="2595"/>
                  </a:cubicBezTo>
                  <a:cubicBezTo>
                    <a:pt x="858" y="2595"/>
                    <a:pt x="856" y="2595"/>
                    <a:pt x="855" y="2595"/>
                  </a:cubicBezTo>
                  <a:cubicBezTo>
                    <a:pt x="830" y="2595"/>
                    <a:pt x="818" y="2613"/>
                    <a:pt x="815" y="2637"/>
                  </a:cubicBezTo>
                  <a:cubicBezTo>
                    <a:pt x="815" y="2662"/>
                    <a:pt x="832" y="2679"/>
                    <a:pt x="857" y="2681"/>
                  </a:cubicBezTo>
                  <a:lnTo>
                    <a:pt x="885" y="2681"/>
                  </a:lnTo>
                  <a:cubicBezTo>
                    <a:pt x="941" y="2681"/>
                    <a:pt x="994" y="2676"/>
                    <a:pt x="1036" y="2659"/>
                  </a:cubicBezTo>
                  <a:cubicBezTo>
                    <a:pt x="1055" y="2651"/>
                    <a:pt x="1069" y="2626"/>
                    <a:pt x="1064" y="2606"/>
                  </a:cubicBezTo>
                  <a:cubicBezTo>
                    <a:pt x="1057" y="2588"/>
                    <a:pt x="1039" y="2576"/>
                    <a:pt x="1023" y="2576"/>
                  </a:cubicBezTo>
                  <a:close/>
                  <a:moveTo>
                    <a:pt x="281" y="2653"/>
                  </a:moveTo>
                  <a:cubicBezTo>
                    <a:pt x="268" y="2653"/>
                    <a:pt x="255" y="2659"/>
                    <a:pt x="246" y="2673"/>
                  </a:cubicBezTo>
                  <a:cubicBezTo>
                    <a:pt x="215" y="2721"/>
                    <a:pt x="188" y="2774"/>
                    <a:pt x="162" y="2827"/>
                  </a:cubicBezTo>
                  <a:cubicBezTo>
                    <a:pt x="151" y="2846"/>
                    <a:pt x="162" y="2871"/>
                    <a:pt x="185" y="2882"/>
                  </a:cubicBezTo>
                  <a:cubicBezTo>
                    <a:pt x="188" y="2882"/>
                    <a:pt x="193" y="2885"/>
                    <a:pt x="202" y="2885"/>
                  </a:cubicBezTo>
                  <a:cubicBezTo>
                    <a:pt x="215" y="2885"/>
                    <a:pt x="232" y="2877"/>
                    <a:pt x="243" y="2860"/>
                  </a:cubicBezTo>
                  <a:cubicBezTo>
                    <a:pt x="263" y="2813"/>
                    <a:pt x="291" y="2762"/>
                    <a:pt x="319" y="2718"/>
                  </a:cubicBezTo>
                  <a:cubicBezTo>
                    <a:pt x="330" y="2695"/>
                    <a:pt x="327" y="2673"/>
                    <a:pt x="305" y="2659"/>
                  </a:cubicBezTo>
                  <a:cubicBezTo>
                    <a:pt x="297" y="2655"/>
                    <a:pt x="289" y="2653"/>
                    <a:pt x="281" y="2653"/>
                  </a:cubicBezTo>
                  <a:close/>
                  <a:moveTo>
                    <a:pt x="145" y="2962"/>
                  </a:moveTo>
                  <a:cubicBezTo>
                    <a:pt x="127" y="2962"/>
                    <a:pt x="108" y="2973"/>
                    <a:pt x="104" y="2991"/>
                  </a:cubicBezTo>
                  <a:cubicBezTo>
                    <a:pt x="87" y="3050"/>
                    <a:pt x="76" y="3105"/>
                    <a:pt x="65" y="3161"/>
                  </a:cubicBezTo>
                  <a:cubicBezTo>
                    <a:pt x="62" y="3184"/>
                    <a:pt x="76" y="3206"/>
                    <a:pt x="101" y="3209"/>
                  </a:cubicBezTo>
                  <a:lnTo>
                    <a:pt x="107" y="3209"/>
                  </a:lnTo>
                  <a:cubicBezTo>
                    <a:pt x="123" y="3209"/>
                    <a:pt x="143" y="3195"/>
                    <a:pt x="149" y="3172"/>
                  </a:cubicBezTo>
                  <a:cubicBezTo>
                    <a:pt x="157" y="3125"/>
                    <a:pt x="165" y="3069"/>
                    <a:pt x="185" y="3016"/>
                  </a:cubicBezTo>
                  <a:cubicBezTo>
                    <a:pt x="190" y="2997"/>
                    <a:pt x="179" y="2972"/>
                    <a:pt x="157" y="2963"/>
                  </a:cubicBezTo>
                  <a:cubicBezTo>
                    <a:pt x="153" y="2962"/>
                    <a:pt x="149" y="2962"/>
                    <a:pt x="145" y="2962"/>
                  </a:cubicBezTo>
                  <a:close/>
                  <a:moveTo>
                    <a:pt x="90" y="3292"/>
                  </a:moveTo>
                  <a:cubicBezTo>
                    <a:pt x="68" y="3292"/>
                    <a:pt x="48" y="3309"/>
                    <a:pt x="48" y="3334"/>
                  </a:cubicBezTo>
                  <a:lnTo>
                    <a:pt x="48" y="3357"/>
                  </a:lnTo>
                  <a:cubicBezTo>
                    <a:pt x="48" y="3407"/>
                    <a:pt x="51" y="3460"/>
                    <a:pt x="59" y="3510"/>
                  </a:cubicBezTo>
                  <a:cubicBezTo>
                    <a:pt x="62" y="3527"/>
                    <a:pt x="79" y="3543"/>
                    <a:pt x="98" y="3543"/>
                  </a:cubicBezTo>
                  <a:lnTo>
                    <a:pt x="107" y="3543"/>
                  </a:lnTo>
                  <a:cubicBezTo>
                    <a:pt x="129" y="3541"/>
                    <a:pt x="146" y="3518"/>
                    <a:pt x="140" y="3496"/>
                  </a:cubicBezTo>
                  <a:cubicBezTo>
                    <a:pt x="135" y="3449"/>
                    <a:pt x="132" y="3404"/>
                    <a:pt x="132" y="3357"/>
                  </a:cubicBezTo>
                  <a:lnTo>
                    <a:pt x="132" y="3334"/>
                  </a:lnTo>
                  <a:cubicBezTo>
                    <a:pt x="132" y="3315"/>
                    <a:pt x="112" y="3292"/>
                    <a:pt x="90" y="3292"/>
                  </a:cubicBezTo>
                  <a:close/>
                  <a:moveTo>
                    <a:pt x="138" y="3622"/>
                  </a:moveTo>
                  <a:cubicBezTo>
                    <a:pt x="133" y="3622"/>
                    <a:pt x="128" y="3623"/>
                    <a:pt x="123" y="3624"/>
                  </a:cubicBezTo>
                  <a:cubicBezTo>
                    <a:pt x="104" y="3630"/>
                    <a:pt x="90" y="3652"/>
                    <a:pt x="96" y="3677"/>
                  </a:cubicBezTo>
                  <a:cubicBezTo>
                    <a:pt x="109" y="3728"/>
                    <a:pt x="132" y="3783"/>
                    <a:pt x="160" y="3836"/>
                  </a:cubicBezTo>
                  <a:cubicBezTo>
                    <a:pt x="165" y="3850"/>
                    <a:pt x="179" y="3862"/>
                    <a:pt x="199" y="3862"/>
                  </a:cubicBezTo>
                  <a:cubicBezTo>
                    <a:pt x="204" y="3862"/>
                    <a:pt x="213" y="3862"/>
                    <a:pt x="215" y="3859"/>
                  </a:cubicBezTo>
                  <a:cubicBezTo>
                    <a:pt x="238" y="3848"/>
                    <a:pt x="246" y="3822"/>
                    <a:pt x="235" y="3803"/>
                  </a:cubicBezTo>
                  <a:cubicBezTo>
                    <a:pt x="210" y="3753"/>
                    <a:pt x="193" y="3700"/>
                    <a:pt x="176" y="3652"/>
                  </a:cubicBezTo>
                  <a:cubicBezTo>
                    <a:pt x="170" y="3634"/>
                    <a:pt x="156" y="3622"/>
                    <a:pt x="138" y="3622"/>
                  </a:cubicBezTo>
                  <a:close/>
                  <a:moveTo>
                    <a:pt x="283" y="3923"/>
                  </a:moveTo>
                  <a:cubicBezTo>
                    <a:pt x="274" y="3923"/>
                    <a:pt x="265" y="3926"/>
                    <a:pt x="257" y="3931"/>
                  </a:cubicBezTo>
                  <a:cubicBezTo>
                    <a:pt x="235" y="3945"/>
                    <a:pt x="232" y="3970"/>
                    <a:pt x="246" y="3990"/>
                  </a:cubicBezTo>
                  <a:cubicBezTo>
                    <a:pt x="277" y="4040"/>
                    <a:pt x="316" y="4082"/>
                    <a:pt x="355" y="4127"/>
                  </a:cubicBezTo>
                  <a:cubicBezTo>
                    <a:pt x="361" y="4132"/>
                    <a:pt x="374" y="4141"/>
                    <a:pt x="386" y="4141"/>
                  </a:cubicBezTo>
                  <a:cubicBezTo>
                    <a:pt x="397" y="4141"/>
                    <a:pt x="408" y="4138"/>
                    <a:pt x="414" y="4129"/>
                  </a:cubicBezTo>
                  <a:cubicBezTo>
                    <a:pt x="430" y="4115"/>
                    <a:pt x="436" y="4087"/>
                    <a:pt x="416" y="4071"/>
                  </a:cubicBezTo>
                  <a:cubicBezTo>
                    <a:pt x="380" y="4029"/>
                    <a:pt x="347" y="3984"/>
                    <a:pt x="316" y="3942"/>
                  </a:cubicBezTo>
                  <a:cubicBezTo>
                    <a:pt x="308" y="3929"/>
                    <a:pt x="295" y="3923"/>
                    <a:pt x="283" y="3923"/>
                  </a:cubicBezTo>
                  <a:close/>
                  <a:moveTo>
                    <a:pt x="1683" y="4249"/>
                  </a:moveTo>
                  <a:cubicBezTo>
                    <a:pt x="1649" y="4249"/>
                    <a:pt x="1622" y="4252"/>
                    <a:pt x="1588" y="4255"/>
                  </a:cubicBezTo>
                  <a:cubicBezTo>
                    <a:pt x="1569" y="4258"/>
                    <a:pt x="1552" y="4280"/>
                    <a:pt x="1555" y="4305"/>
                  </a:cubicBezTo>
                  <a:cubicBezTo>
                    <a:pt x="1557" y="4322"/>
                    <a:pt x="1574" y="4339"/>
                    <a:pt x="1596" y="4339"/>
                  </a:cubicBezTo>
                  <a:lnTo>
                    <a:pt x="1599" y="4339"/>
                  </a:lnTo>
                  <a:cubicBezTo>
                    <a:pt x="1627" y="4336"/>
                    <a:pt x="1658" y="4336"/>
                    <a:pt x="1680" y="4333"/>
                  </a:cubicBezTo>
                  <a:cubicBezTo>
                    <a:pt x="1708" y="4333"/>
                    <a:pt x="1733" y="4336"/>
                    <a:pt x="1755" y="4339"/>
                  </a:cubicBezTo>
                  <a:cubicBezTo>
                    <a:pt x="1758" y="4339"/>
                    <a:pt x="1760" y="4339"/>
                    <a:pt x="1762" y="4339"/>
                  </a:cubicBezTo>
                  <a:cubicBezTo>
                    <a:pt x="1784" y="4339"/>
                    <a:pt x="1803" y="4326"/>
                    <a:pt x="1806" y="4305"/>
                  </a:cubicBezTo>
                  <a:cubicBezTo>
                    <a:pt x="1808" y="4280"/>
                    <a:pt x="1794" y="4258"/>
                    <a:pt x="1769" y="4255"/>
                  </a:cubicBezTo>
                  <a:cubicBezTo>
                    <a:pt x="1741" y="4252"/>
                    <a:pt x="1714" y="4249"/>
                    <a:pt x="1683" y="4249"/>
                  </a:cubicBezTo>
                  <a:close/>
                  <a:moveTo>
                    <a:pt x="508" y="4174"/>
                  </a:moveTo>
                  <a:cubicBezTo>
                    <a:pt x="497" y="4174"/>
                    <a:pt x="487" y="4179"/>
                    <a:pt x="478" y="4188"/>
                  </a:cubicBezTo>
                  <a:cubicBezTo>
                    <a:pt x="458" y="4207"/>
                    <a:pt x="464" y="4230"/>
                    <a:pt x="480" y="4249"/>
                  </a:cubicBezTo>
                  <a:cubicBezTo>
                    <a:pt x="522" y="4286"/>
                    <a:pt x="567" y="4322"/>
                    <a:pt x="617" y="4355"/>
                  </a:cubicBezTo>
                  <a:cubicBezTo>
                    <a:pt x="623" y="4361"/>
                    <a:pt x="628" y="4364"/>
                    <a:pt x="640" y="4364"/>
                  </a:cubicBezTo>
                  <a:cubicBezTo>
                    <a:pt x="651" y="4364"/>
                    <a:pt x="665" y="4355"/>
                    <a:pt x="676" y="4347"/>
                  </a:cubicBezTo>
                  <a:cubicBezTo>
                    <a:pt x="690" y="4325"/>
                    <a:pt x="687" y="4300"/>
                    <a:pt x="665" y="4286"/>
                  </a:cubicBezTo>
                  <a:cubicBezTo>
                    <a:pt x="620" y="4255"/>
                    <a:pt x="575" y="4221"/>
                    <a:pt x="536" y="4185"/>
                  </a:cubicBezTo>
                  <a:cubicBezTo>
                    <a:pt x="527" y="4177"/>
                    <a:pt x="518" y="4174"/>
                    <a:pt x="508" y="4174"/>
                  </a:cubicBezTo>
                  <a:close/>
                  <a:moveTo>
                    <a:pt x="1431" y="4297"/>
                  </a:moveTo>
                  <a:cubicBezTo>
                    <a:pt x="1427" y="4297"/>
                    <a:pt x="1422" y="4298"/>
                    <a:pt x="1418" y="4300"/>
                  </a:cubicBezTo>
                  <a:cubicBezTo>
                    <a:pt x="1365" y="4322"/>
                    <a:pt x="1309" y="4350"/>
                    <a:pt x="1262" y="4383"/>
                  </a:cubicBezTo>
                  <a:cubicBezTo>
                    <a:pt x="1245" y="4397"/>
                    <a:pt x="1237" y="4422"/>
                    <a:pt x="1250" y="4445"/>
                  </a:cubicBezTo>
                  <a:cubicBezTo>
                    <a:pt x="1256" y="4453"/>
                    <a:pt x="1273" y="4461"/>
                    <a:pt x="1284" y="4461"/>
                  </a:cubicBezTo>
                  <a:cubicBezTo>
                    <a:pt x="1295" y="4461"/>
                    <a:pt x="1303" y="4459"/>
                    <a:pt x="1309" y="4453"/>
                  </a:cubicBezTo>
                  <a:cubicBezTo>
                    <a:pt x="1356" y="4425"/>
                    <a:pt x="1401" y="4400"/>
                    <a:pt x="1449" y="4380"/>
                  </a:cubicBezTo>
                  <a:cubicBezTo>
                    <a:pt x="1471" y="4369"/>
                    <a:pt x="1485" y="4347"/>
                    <a:pt x="1474" y="4325"/>
                  </a:cubicBezTo>
                  <a:cubicBezTo>
                    <a:pt x="1465" y="4309"/>
                    <a:pt x="1449" y="4297"/>
                    <a:pt x="1431" y="4297"/>
                  </a:cubicBezTo>
                  <a:close/>
                  <a:moveTo>
                    <a:pt x="1922" y="4305"/>
                  </a:moveTo>
                  <a:cubicBezTo>
                    <a:pt x="1908" y="4305"/>
                    <a:pt x="1896" y="4312"/>
                    <a:pt x="1887" y="4325"/>
                  </a:cubicBezTo>
                  <a:cubicBezTo>
                    <a:pt x="1873" y="4347"/>
                    <a:pt x="1878" y="4369"/>
                    <a:pt x="1900" y="4383"/>
                  </a:cubicBezTo>
                  <a:cubicBezTo>
                    <a:pt x="1942" y="4411"/>
                    <a:pt x="1970" y="4445"/>
                    <a:pt x="1970" y="4478"/>
                  </a:cubicBezTo>
                  <a:lnTo>
                    <a:pt x="2012" y="4481"/>
                  </a:lnTo>
                  <a:lnTo>
                    <a:pt x="2057" y="4475"/>
                  </a:lnTo>
                  <a:cubicBezTo>
                    <a:pt x="2057" y="4417"/>
                    <a:pt x="2015" y="4353"/>
                    <a:pt x="1945" y="4311"/>
                  </a:cubicBezTo>
                  <a:cubicBezTo>
                    <a:pt x="1937" y="4307"/>
                    <a:pt x="1930" y="4305"/>
                    <a:pt x="1922" y="4305"/>
                  </a:cubicBezTo>
                  <a:close/>
                  <a:moveTo>
                    <a:pt x="780" y="4373"/>
                  </a:moveTo>
                  <a:cubicBezTo>
                    <a:pt x="766" y="4373"/>
                    <a:pt x="752" y="4381"/>
                    <a:pt x="743" y="4394"/>
                  </a:cubicBezTo>
                  <a:cubicBezTo>
                    <a:pt x="732" y="4411"/>
                    <a:pt x="737" y="4436"/>
                    <a:pt x="759" y="4450"/>
                  </a:cubicBezTo>
                  <a:cubicBezTo>
                    <a:pt x="807" y="4475"/>
                    <a:pt x="860" y="4503"/>
                    <a:pt x="913" y="4528"/>
                  </a:cubicBezTo>
                  <a:cubicBezTo>
                    <a:pt x="916" y="4528"/>
                    <a:pt x="924" y="4531"/>
                    <a:pt x="930" y="4531"/>
                  </a:cubicBezTo>
                  <a:cubicBezTo>
                    <a:pt x="946" y="4531"/>
                    <a:pt x="960" y="4520"/>
                    <a:pt x="966" y="4506"/>
                  </a:cubicBezTo>
                  <a:cubicBezTo>
                    <a:pt x="974" y="4486"/>
                    <a:pt x="966" y="4461"/>
                    <a:pt x="944" y="4450"/>
                  </a:cubicBezTo>
                  <a:cubicBezTo>
                    <a:pt x="896" y="4431"/>
                    <a:pt x="843" y="4406"/>
                    <a:pt x="799" y="4378"/>
                  </a:cubicBezTo>
                  <a:cubicBezTo>
                    <a:pt x="793" y="4374"/>
                    <a:pt x="786" y="4373"/>
                    <a:pt x="780" y="4373"/>
                  </a:cubicBezTo>
                  <a:close/>
                  <a:moveTo>
                    <a:pt x="1908" y="4554"/>
                  </a:moveTo>
                  <a:cubicBezTo>
                    <a:pt x="1901" y="4554"/>
                    <a:pt x="1895" y="4556"/>
                    <a:pt x="1889" y="4559"/>
                  </a:cubicBezTo>
                  <a:lnTo>
                    <a:pt x="1867" y="4570"/>
                  </a:lnTo>
                  <a:cubicBezTo>
                    <a:pt x="1831" y="4584"/>
                    <a:pt x="1789" y="4592"/>
                    <a:pt x="1739" y="4601"/>
                  </a:cubicBezTo>
                  <a:cubicBezTo>
                    <a:pt x="1719" y="4604"/>
                    <a:pt x="1700" y="4626"/>
                    <a:pt x="1705" y="4648"/>
                  </a:cubicBezTo>
                  <a:cubicBezTo>
                    <a:pt x="1708" y="4671"/>
                    <a:pt x="1725" y="4687"/>
                    <a:pt x="1747" y="4687"/>
                  </a:cubicBezTo>
                  <a:cubicBezTo>
                    <a:pt x="1750" y="4687"/>
                    <a:pt x="1750" y="4687"/>
                    <a:pt x="1750" y="4685"/>
                  </a:cubicBezTo>
                  <a:cubicBezTo>
                    <a:pt x="1803" y="4676"/>
                    <a:pt x="1853" y="4662"/>
                    <a:pt x="1895" y="4645"/>
                  </a:cubicBezTo>
                  <a:cubicBezTo>
                    <a:pt x="1906" y="4643"/>
                    <a:pt x="1914" y="4637"/>
                    <a:pt x="1923" y="4634"/>
                  </a:cubicBezTo>
                  <a:cubicBezTo>
                    <a:pt x="1948" y="4626"/>
                    <a:pt x="1956" y="4601"/>
                    <a:pt x="1945" y="4578"/>
                  </a:cubicBezTo>
                  <a:cubicBezTo>
                    <a:pt x="1937" y="4563"/>
                    <a:pt x="1923" y="4554"/>
                    <a:pt x="1908" y="4554"/>
                  </a:cubicBezTo>
                  <a:close/>
                  <a:moveTo>
                    <a:pt x="1150" y="4480"/>
                  </a:moveTo>
                  <a:cubicBezTo>
                    <a:pt x="1140" y="4480"/>
                    <a:pt x="1130" y="4484"/>
                    <a:pt x="1122" y="4492"/>
                  </a:cubicBezTo>
                  <a:lnTo>
                    <a:pt x="1100" y="4514"/>
                  </a:lnTo>
                  <a:cubicBezTo>
                    <a:pt x="1097" y="4514"/>
                    <a:pt x="1097" y="4509"/>
                    <a:pt x="1094" y="4509"/>
                  </a:cubicBezTo>
                  <a:cubicBezTo>
                    <a:pt x="1090" y="4507"/>
                    <a:pt x="1085" y="4506"/>
                    <a:pt x="1081" y="4506"/>
                  </a:cubicBezTo>
                  <a:cubicBezTo>
                    <a:pt x="1063" y="4506"/>
                    <a:pt x="1048" y="4518"/>
                    <a:pt x="1041" y="4534"/>
                  </a:cubicBezTo>
                  <a:cubicBezTo>
                    <a:pt x="1038" y="4548"/>
                    <a:pt x="1041" y="4562"/>
                    <a:pt x="1050" y="4573"/>
                  </a:cubicBezTo>
                  <a:cubicBezTo>
                    <a:pt x="1038" y="4590"/>
                    <a:pt x="1025" y="4604"/>
                    <a:pt x="1011" y="4620"/>
                  </a:cubicBezTo>
                  <a:cubicBezTo>
                    <a:pt x="997" y="4640"/>
                    <a:pt x="999" y="4665"/>
                    <a:pt x="1016" y="4679"/>
                  </a:cubicBezTo>
                  <a:cubicBezTo>
                    <a:pt x="1027" y="4687"/>
                    <a:pt x="1036" y="4690"/>
                    <a:pt x="1044" y="4690"/>
                  </a:cubicBezTo>
                  <a:cubicBezTo>
                    <a:pt x="1055" y="4690"/>
                    <a:pt x="1069" y="4685"/>
                    <a:pt x="1072" y="4676"/>
                  </a:cubicBezTo>
                  <a:lnTo>
                    <a:pt x="1125" y="4615"/>
                  </a:lnTo>
                  <a:lnTo>
                    <a:pt x="1231" y="4645"/>
                  </a:lnTo>
                  <a:cubicBezTo>
                    <a:pt x="1234" y="4646"/>
                    <a:pt x="1236" y="4646"/>
                    <a:pt x="1239" y="4646"/>
                  </a:cubicBezTo>
                  <a:cubicBezTo>
                    <a:pt x="1258" y="4646"/>
                    <a:pt x="1276" y="4637"/>
                    <a:pt x="1281" y="4615"/>
                  </a:cubicBezTo>
                  <a:cubicBezTo>
                    <a:pt x="1287" y="4590"/>
                    <a:pt x="1276" y="4570"/>
                    <a:pt x="1250" y="4562"/>
                  </a:cubicBezTo>
                  <a:cubicBezTo>
                    <a:pt x="1231" y="4559"/>
                    <a:pt x="1209" y="4551"/>
                    <a:pt x="1189" y="4545"/>
                  </a:cubicBezTo>
                  <a:cubicBezTo>
                    <a:pt x="1195" y="4531"/>
                    <a:pt x="1195" y="4509"/>
                    <a:pt x="1181" y="4495"/>
                  </a:cubicBezTo>
                  <a:cubicBezTo>
                    <a:pt x="1172" y="4485"/>
                    <a:pt x="1161" y="4480"/>
                    <a:pt x="1150" y="4480"/>
                  </a:cubicBezTo>
                  <a:close/>
                  <a:moveTo>
                    <a:pt x="1407" y="4597"/>
                  </a:moveTo>
                  <a:cubicBezTo>
                    <a:pt x="1387" y="4597"/>
                    <a:pt x="1373" y="4610"/>
                    <a:pt x="1370" y="4632"/>
                  </a:cubicBezTo>
                  <a:cubicBezTo>
                    <a:pt x="1365" y="4657"/>
                    <a:pt x="1379" y="4676"/>
                    <a:pt x="1404" y="4682"/>
                  </a:cubicBezTo>
                  <a:cubicBezTo>
                    <a:pt x="1463" y="4687"/>
                    <a:pt x="1524" y="4696"/>
                    <a:pt x="1580" y="4698"/>
                  </a:cubicBezTo>
                  <a:cubicBezTo>
                    <a:pt x="1599" y="4698"/>
                    <a:pt x="1622" y="4676"/>
                    <a:pt x="1622" y="4659"/>
                  </a:cubicBezTo>
                  <a:cubicBezTo>
                    <a:pt x="1622" y="4634"/>
                    <a:pt x="1602" y="4618"/>
                    <a:pt x="1580" y="4615"/>
                  </a:cubicBezTo>
                  <a:cubicBezTo>
                    <a:pt x="1529" y="4612"/>
                    <a:pt x="1474" y="4606"/>
                    <a:pt x="1418" y="4598"/>
                  </a:cubicBezTo>
                  <a:cubicBezTo>
                    <a:pt x="1414" y="4597"/>
                    <a:pt x="1411" y="4597"/>
                    <a:pt x="1407" y="4597"/>
                  </a:cubicBezTo>
                  <a:close/>
                  <a:moveTo>
                    <a:pt x="943" y="4747"/>
                  </a:moveTo>
                  <a:cubicBezTo>
                    <a:pt x="929" y="4747"/>
                    <a:pt x="916" y="4754"/>
                    <a:pt x="907" y="4768"/>
                  </a:cubicBezTo>
                  <a:cubicBezTo>
                    <a:pt x="879" y="4813"/>
                    <a:pt x="857" y="4866"/>
                    <a:pt x="829" y="4919"/>
                  </a:cubicBezTo>
                  <a:cubicBezTo>
                    <a:pt x="818" y="4938"/>
                    <a:pt x="829" y="4963"/>
                    <a:pt x="849" y="4975"/>
                  </a:cubicBezTo>
                  <a:cubicBezTo>
                    <a:pt x="854" y="4975"/>
                    <a:pt x="860" y="4977"/>
                    <a:pt x="865" y="4977"/>
                  </a:cubicBezTo>
                  <a:cubicBezTo>
                    <a:pt x="885" y="4977"/>
                    <a:pt x="899" y="4966"/>
                    <a:pt x="902" y="4952"/>
                  </a:cubicBezTo>
                  <a:cubicBezTo>
                    <a:pt x="927" y="4905"/>
                    <a:pt x="949" y="4855"/>
                    <a:pt x="977" y="4810"/>
                  </a:cubicBezTo>
                  <a:cubicBezTo>
                    <a:pt x="994" y="4793"/>
                    <a:pt x="985" y="4768"/>
                    <a:pt x="966" y="4754"/>
                  </a:cubicBezTo>
                  <a:cubicBezTo>
                    <a:pt x="959" y="4749"/>
                    <a:pt x="951" y="4747"/>
                    <a:pt x="943" y="4747"/>
                  </a:cubicBezTo>
                  <a:close/>
                  <a:moveTo>
                    <a:pt x="800" y="5044"/>
                  </a:moveTo>
                  <a:cubicBezTo>
                    <a:pt x="783" y="5044"/>
                    <a:pt x="768" y="5055"/>
                    <a:pt x="759" y="5072"/>
                  </a:cubicBezTo>
                  <a:cubicBezTo>
                    <a:pt x="737" y="5123"/>
                    <a:pt x="720" y="5178"/>
                    <a:pt x="704" y="5231"/>
                  </a:cubicBezTo>
                  <a:cubicBezTo>
                    <a:pt x="695" y="5254"/>
                    <a:pt x="709" y="5276"/>
                    <a:pt x="732" y="5284"/>
                  </a:cubicBezTo>
                  <a:cubicBezTo>
                    <a:pt x="734" y="5287"/>
                    <a:pt x="740" y="5287"/>
                    <a:pt x="746" y="5287"/>
                  </a:cubicBezTo>
                  <a:cubicBezTo>
                    <a:pt x="762" y="5287"/>
                    <a:pt x="779" y="5276"/>
                    <a:pt x="785" y="5256"/>
                  </a:cubicBezTo>
                  <a:cubicBezTo>
                    <a:pt x="801" y="5206"/>
                    <a:pt x="818" y="5156"/>
                    <a:pt x="840" y="5103"/>
                  </a:cubicBezTo>
                  <a:cubicBezTo>
                    <a:pt x="846" y="5081"/>
                    <a:pt x="835" y="5058"/>
                    <a:pt x="815" y="5047"/>
                  </a:cubicBezTo>
                  <a:cubicBezTo>
                    <a:pt x="810" y="5045"/>
                    <a:pt x="805" y="5044"/>
                    <a:pt x="800" y="5044"/>
                  </a:cubicBezTo>
                  <a:close/>
                  <a:moveTo>
                    <a:pt x="698" y="5370"/>
                  </a:moveTo>
                  <a:cubicBezTo>
                    <a:pt x="681" y="5370"/>
                    <a:pt x="663" y="5382"/>
                    <a:pt x="656" y="5401"/>
                  </a:cubicBezTo>
                  <a:cubicBezTo>
                    <a:pt x="642" y="5457"/>
                    <a:pt x="637" y="5519"/>
                    <a:pt x="628" y="5574"/>
                  </a:cubicBezTo>
                  <a:cubicBezTo>
                    <a:pt x="628" y="5594"/>
                    <a:pt x="645" y="5616"/>
                    <a:pt x="667" y="5619"/>
                  </a:cubicBezTo>
                  <a:lnTo>
                    <a:pt x="676" y="5619"/>
                  </a:lnTo>
                  <a:cubicBezTo>
                    <a:pt x="695" y="5619"/>
                    <a:pt x="715" y="5602"/>
                    <a:pt x="712" y="5580"/>
                  </a:cubicBezTo>
                  <a:cubicBezTo>
                    <a:pt x="718" y="5527"/>
                    <a:pt x="726" y="5471"/>
                    <a:pt x="737" y="5421"/>
                  </a:cubicBezTo>
                  <a:cubicBezTo>
                    <a:pt x="746" y="5399"/>
                    <a:pt x="732" y="5376"/>
                    <a:pt x="706" y="5371"/>
                  </a:cubicBezTo>
                  <a:cubicBezTo>
                    <a:pt x="704" y="5370"/>
                    <a:pt x="701" y="5370"/>
                    <a:pt x="698" y="5370"/>
                  </a:cubicBezTo>
                  <a:close/>
                  <a:moveTo>
                    <a:pt x="667" y="5703"/>
                  </a:moveTo>
                  <a:cubicBezTo>
                    <a:pt x="648" y="5703"/>
                    <a:pt x="626" y="5720"/>
                    <a:pt x="626" y="5745"/>
                  </a:cubicBezTo>
                  <a:cubicBezTo>
                    <a:pt x="626" y="5800"/>
                    <a:pt x="631" y="5859"/>
                    <a:pt x="637" y="5915"/>
                  </a:cubicBezTo>
                  <a:cubicBezTo>
                    <a:pt x="640" y="5937"/>
                    <a:pt x="656" y="5954"/>
                    <a:pt x="679" y="5954"/>
                  </a:cubicBezTo>
                  <a:lnTo>
                    <a:pt x="681" y="5954"/>
                  </a:lnTo>
                  <a:cubicBezTo>
                    <a:pt x="706" y="5954"/>
                    <a:pt x="723" y="5932"/>
                    <a:pt x="720" y="5909"/>
                  </a:cubicBezTo>
                  <a:cubicBezTo>
                    <a:pt x="715" y="5853"/>
                    <a:pt x="709" y="5798"/>
                    <a:pt x="709" y="5745"/>
                  </a:cubicBezTo>
                  <a:cubicBezTo>
                    <a:pt x="709" y="5722"/>
                    <a:pt x="693" y="5703"/>
                    <a:pt x="667" y="5703"/>
                  </a:cubicBezTo>
                  <a:close/>
                  <a:moveTo>
                    <a:pt x="707" y="6036"/>
                  </a:moveTo>
                  <a:cubicBezTo>
                    <a:pt x="703" y="6036"/>
                    <a:pt x="699" y="6036"/>
                    <a:pt x="695" y="6038"/>
                  </a:cubicBezTo>
                  <a:cubicBezTo>
                    <a:pt x="676" y="6040"/>
                    <a:pt x="659" y="6063"/>
                    <a:pt x="665" y="6085"/>
                  </a:cubicBezTo>
                  <a:cubicBezTo>
                    <a:pt x="679" y="6138"/>
                    <a:pt x="693" y="6197"/>
                    <a:pt x="715" y="6250"/>
                  </a:cubicBezTo>
                  <a:cubicBezTo>
                    <a:pt x="718" y="6266"/>
                    <a:pt x="734" y="6277"/>
                    <a:pt x="751" y="6277"/>
                  </a:cubicBezTo>
                  <a:lnTo>
                    <a:pt x="765" y="6277"/>
                  </a:lnTo>
                  <a:cubicBezTo>
                    <a:pt x="787" y="6272"/>
                    <a:pt x="796" y="6247"/>
                    <a:pt x="790" y="6224"/>
                  </a:cubicBezTo>
                  <a:cubicBezTo>
                    <a:pt x="773" y="6174"/>
                    <a:pt x="759" y="6121"/>
                    <a:pt x="746" y="6068"/>
                  </a:cubicBezTo>
                  <a:cubicBezTo>
                    <a:pt x="743" y="6052"/>
                    <a:pt x="727" y="6036"/>
                    <a:pt x="707" y="6036"/>
                  </a:cubicBezTo>
                  <a:close/>
                  <a:moveTo>
                    <a:pt x="824" y="6353"/>
                  </a:moveTo>
                  <a:cubicBezTo>
                    <a:pt x="817" y="6353"/>
                    <a:pt x="811" y="6355"/>
                    <a:pt x="804" y="6358"/>
                  </a:cubicBezTo>
                  <a:cubicBezTo>
                    <a:pt x="779" y="6370"/>
                    <a:pt x="773" y="6392"/>
                    <a:pt x="785" y="6414"/>
                  </a:cubicBezTo>
                  <a:cubicBezTo>
                    <a:pt x="807" y="6462"/>
                    <a:pt x="832" y="6515"/>
                    <a:pt x="863" y="6565"/>
                  </a:cubicBezTo>
                  <a:cubicBezTo>
                    <a:pt x="871" y="6579"/>
                    <a:pt x="885" y="6584"/>
                    <a:pt x="899" y="6584"/>
                  </a:cubicBezTo>
                  <a:cubicBezTo>
                    <a:pt x="905" y="6584"/>
                    <a:pt x="913" y="6582"/>
                    <a:pt x="924" y="6579"/>
                  </a:cubicBezTo>
                  <a:cubicBezTo>
                    <a:pt x="944" y="6568"/>
                    <a:pt x="952" y="6543"/>
                    <a:pt x="938" y="6523"/>
                  </a:cubicBezTo>
                  <a:cubicBezTo>
                    <a:pt x="910" y="6476"/>
                    <a:pt x="885" y="6428"/>
                    <a:pt x="860" y="6378"/>
                  </a:cubicBezTo>
                  <a:cubicBezTo>
                    <a:pt x="852" y="6362"/>
                    <a:pt x="839" y="6353"/>
                    <a:pt x="824" y="6353"/>
                  </a:cubicBezTo>
                  <a:close/>
                  <a:moveTo>
                    <a:pt x="993" y="6639"/>
                  </a:moveTo>
                  <a:cubicBezTo>
                    <a:pt x="984" y="6639"/>
                    <a:pt x="976" y="6642"/>
                    <a:pt x="969" y="6649"/>
                  </a:cubicBezTo>
                  <a:cubicBezTo>
                    <a:pt x="946" y="6660"/>
                    <a:pt x="944" y="6688"/>
                    <a:pt x="958" y="6707"/>
                  </a:cubicBezTo>
                  <a:cubicBezTo>
                    <a:pt x="994" y="6752"/>
                    <a:pt x="1027" y="6796"/>
                    <a:pt x="1066" y="6838"/>
                  </a:cubicBezTo>
                  <a:cubicBezTo>
                    <a:pt x="1072" y="6847"/>
                    <a:pt x="1083" y="6852"/>
                    <a:pt x="1097" y="6852"/>
                  </a:cubicBezTo>
                  <a:cubicBezTo>
                    <a:pt x="1108" y="6852"/>
                    <a:pt x="1119" y="6849"/>
                    <a:pt x="1128" y="6847"/>
                  </a:cubicBezTo>
                  <a:cubicBezTo>
                    <a:pt x="1144" y="6833"/>
                    <a:pt x="1150" y="6805"/>
                    <a:pt x="1133" y="6788"/>
                  </a:cubicBezTo>
                  <a:cubicBezTo>
                    <a:pt x="1094" y="6741"/>
                    <a:pt x="1058" y="6699"/>
                    <a:pt x="1027" y="6657"/>
                  </a:cubicBezTo>
                  <a:cubicBezTo>
                    <a:pt x="1019" y="6645"/>
                    <a:pt x="1006" y="6639"/>
                    <a:pt x="993" y="6639"/>
                  </a:cubicBezTo>
                  <a:close/>
                  <a:moveTo>
                    <a:pt x="1209" y="6889"/>
                  </a:moveTo>
                  <a:cubicBezTo>
                    <a:pt x="1198" y="6889"/>
                    <a:pt x="1187" y="6894"/>
                    <a:pt x="1178" y="6902"/>
                  </a:cubicBezTo>
                  <a:cubicBezTo>
                    <a:pt x="1164" y="6919"/>
                    <a:pt x="1164" y="6944"/>
                    <a:pt x="1181" y="6961"/>
                  </a:cubicBezTo>
                  <a:cubicBezTo>
                    <a:pt x="1223" y="7003"/>
                    <a:pt x="1264" y="7039"/>
                    <a:pt x="1309" y="7075"/>
                  </a:cubicBezTo>
                  <a:cubicBezTo>
                    <a:pt x="1317" y="7084"/>
                    <a:pt x="1326" y="7087"/>
                    <a:pt x="1337" y="7087"/>
                  </a:cubicBezTo>
                  <a:cubicBezTo>
                    <a:pt x="1351" y="7087"/>
                    <a:pt x="1362" y="7081"/>
                    <a:pt x="1365" y="7070"/>
                  </a:cubicBezTo>
                  <a:cubicBezTo>
                    <a:pt x="1379" y="7050"/>
                    <a:pt x="1376" y="7025"/>
                    <a:pt x="1359" y="7011"/>
                  </a:cubicBezTo>
                  <a:cubicBezTo>
                    <a:pt x="1317" y="6972"/>
                    <a:pt x="1276" y="6936"/>
                    <a:pt x="1237" y="6900"/>
                  </a:cubicBezTo>
                  <a:cubicBezTo>
                    <a:pt x="1229" y="6893"/>
                    <a:pt x="1219" y="6889"/>
                    <a:pt x="1209" y="6889"/>
                  </a:cubicBezTo>
                  <a:close/>
                  <a:moveTo>
                    <a:pt x="1471" y="7103"/>
                  </a:moveTo>
                  <a:cubicBezTo>
                    <a:pt x="1458" y="7103"/>
                    <a:pt x="1446" y="7109"/>
                    <a:pt x="1437" y="7123"/>
                  </a:cubicBezTo>
                  <a:cubicBezTo>
                    <a:pt x="1423" y="7142"/>
                    <a:pt x="1429" y="7167"/>
                    <a:pt x="1449" y="7181"/>
                  </a:cubicBezTo>
                  <a:cubicBezTo>
                    <a:pt x="1535" y="7243"/>
                    <a:pt x="1591" y="7271"/>
                    <a:pt x="1596" y="7276"/>
                  </a:cubicBezTo>
                  <a:cubicBezTo>
                    <a:pt x="1602" y="7279"/>
                    <a:pt x="1610" y="7282"/>
                    <a:pt x="1616" y="7282"/>
                  </a:cubicBezTo>
                  <a:cubicBezTo>
                    <a:pt x="1630" y="7282"/>
                    <a:pt x="1644" y="7271"/>
                    <a:pt x="1652" y="7254"/>
                  </a:cubicBezTo>
                  <a:cubicBezTo>
                    <a:pt x="1661" y="7237"/>
                    <a:pt x="1655" y="7209"/>
                    <a:pt x="1633" y="7198"/>
                  </a:cubicBezTo>
                  <a:cubicBezTo>
                    <a:pt x="1633" y="7198"/>
                    <a:pt x="1577" y="7170"/>
                    <a:pt x="1499" y="7112"/>
                  </a:cubicBezTo>
                  <a:cubicBezTo>
                    <a:pt x="1490" y="7106"/>
                    <a:pt x="1480" y="7103"/>
                    <a:pt x="1471" y="71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16"/>
            <p:cNvSpPr/>
            <p:nvPr/>
          </p:nvSpPr>
          <p:spPr>
            <a:xfrm>
              <a:off x="2404782" y="771641"/>
              <a:ext cx="448371" cy="264718"/>
            </a:xfrm>
            <a:custGeom>
              <a:avLst/>
              <a:gdLst/>
              <a:ahLst/>
              <a:cxnLst/>
              <a:rect l="l" t="t" r="r" b="b"/>
              <a:pathLst>
                <a:path w="14580" h="8608" extrusionOk="0">
                  <a:moveTo>
                    <a:pt x="4689" y="1"/>
                  </a:moveTo>
                  <a:cubicBezTo>
                    <a:pt x="3593" y="1"/>
                    <a:pt x="3260" y="1150"/>
                    <a:pt x="3162" y="1712"/>
                  </a:cubicBezTo>
                  <a:lnTo>
                    <a:pt x="3162" y="1712"/>
                  </a:lnTo>
                  <a:cubicBezTo>
                    <a:pt x="2981" y="1526"/>
                    <a:pt x="2718" y="1372"/>
                    <a:pt x="2390" y="1372"/>
                  </a:cubicBezTo>
                  <a:cubicBezTo>
                    <a:pt x="2031" y="1372"/>
                    <a:pt x="1593" y="1556"/>
                    <a:pt x="1096" y="2085"/>
                  </a:cubicBezTo>
                  <a:cubicBezTo>
                    <a:pt x="1" y="3257"/>
                    <a:pt x="930" y="4302"/>
                    <a:pt x="1449" y="4550"/>
                  </a:cubicBezTo>
                  <a:lnTo>
                    <a:pt x="1449" y="4550"/>
                  </a:lnTo>
                  <a:cubicBezTo>
                    <a:pt x="1049" y="5169"/>
                    <a:pt x="1203" y="6536"/>
                    <a:pt x="2318" y="6719"/>
                  </a:cubicBezTo>
                  <a:cubicBezTo>
                    <a:pt x="2470" y="6745"/>
                    <a:pt x="2607" y="6756"/>
                    <a:pt x="2730" y="6756"/>
                  </a:cubicBezTo>
                  <a:cubicBezTo>
                    <a:pt x="2820" y="6756"/>
                    <a:pt x="2902" y="6750"/>
                    <a:pt x="2976" y="6739"/>
                  </a:cubicBezTo>
                  <a:lnTo>
                    <a:pt x="2976" y="6739"/>
                  </a:lnTo>
                  <a:cubicBezTo>
                    <a:pt x="3078" y="7298"/>
                    <a:pt x="3539" y="7977"/>
                    <a:pt x="4447" y="8050"/>
                  </a:cubicBezTo>
                  <a:cubicBezTo>
                    <a:pt x="4504" y="8055"/>
                    <a:pt x="4560" y="8057"/>
                    <a:pt x="4614" y="8057"/>
                  </a:cubicBezTo>
                  <a:cubicBezTo>
                    <a:pt x="5160" y="8057"/>
                    <a:pt x="5526" y="7825"/>
                    <a:pt x="5742" y="7549"/>
                  </a:cubicBezTo>
                  <a:lnTo>
                    <a:pt x="5742" y="7549"/>
                  </a:lnTo>
                  <a:cubicBezTo>
                    <a:pt x="5982" y="8065"/>
                    <a:pt x="6525" y="8607"/>
                    <a:pt x="7432" y="8607"/>
                  </a:cubicBezTo>
                  <a:cubicBezTo>
                    <a:pt x="7493" y="8607"/>
                    <a:pt x="7557" y="8605"/>
                    <a:pt x="7621" y="8600"/>
                  </a:cubicBezTo>
                  <a:cubicBezTo>
                    <a:pt x="8378" y="8539"/>
                    <a:pt x="8759" y="8180"/>
                    <a:pt x="8908" y="7804"/>
                  </a:cubicBezTo>
                  <a:lnTo>
                    <a:pt x="8908" y="7804"/>
                  </a:lnTo>
                  <a:cubicBezTo>
                    <a:pt x="9274" y="8062"/>
                    <a:pt x="9800" y="8269"/>
                    <a:pt x="10346" y="8269"/>
                  </a:cubicBezTo>
                  <a:cubicBezTo>
                    <a:pt x="10664" y="8269"/>
                    <a:pt x="10989" y="8199"/>
                    <a:pt x="11293" y="8028"/>
                  </a:cubicBezTo>
                  <a:cubicBezTo>
                    <a:pt x="11853" y="7711"/>
                    <a:pt x="12064" y="7363"/>
                    <a:pt x="12089" y="7077"/>
                  </a:cubicBezTo>
                  <a:lnTo>
                    <a:pt x="12089" y="7077"/>
                  </a:lnTo>
                  <a:cubicBezTo>
                    <a:pt x="12230" y="7106"/>
                    <a:pt x="12382" y="7124"/>
                    <a:pt x="12534" y="7124"/>
                  </a:cubicBezTo>
                  <a:cubicBezTo>
                    <a:pt x="12809" y="7124"/>
                    <a:pt x="13083" y="7067"/>
                    <a:pt x="13287" y="6923"/>
                  </a:cubicBezTo>
                  <a:cubicBezTo>
                    <a:pt x="13985" y="6432"/>
                    <a:pt x="14579" y="5656"/>
                    <a:pt x="13748" y="4513"/>
                  </a:cubicBezTo>
                  <a:cubicBezTo>
                    <a:pt x="13585" y="4289"/>
                    <a:pt x="13425" y="4141"/>
                    <a:pt x="13277" y="4047"/>
                  </a:cubicBezTo>
                  <a:lnTo>
                    <a:pt x="13277" y="4047"/>
                  </a:lnTo>
                  <a:cubicBezTo>
                    <a:pt x="13549" y="3585"/>
                    <a:pt x="13613" y="2773"/>
                    <a:pt x="12950" y="2175"/>
                  </a:cubicBezTo>
                  <a:cubicBezTo>
                    <a:pt x="12656" y="1908"/>
                    <a:pt x="12368" y="1810"/>
                    <a:pt x="12118" y="1810"/>
                  </a:cubicBezTo>
                  <a:cubicBezTo>
                    <a:pt x="12010" y="1810"/>
                    <a:pt x="11909" y="1828"/>
                    <a:pt x="11817" y="1859"/>
                  </a:cubicBezTo>
                  <a:lnTo>
                    <a:pt x="11817" y="1859"/>
                  </a:lnTo>
                  <a:cubicBezTo>
                    <a:pt x="11790" y="1370"/>
                    <a:pt x="11539" y="740"/>
                    <a:pt x="10924" y="347"/>
                  </a:cubicBezTo>
                  <a:cubicBezTo>
                    <a:pt x="10721" y="217"/>
                    <a:pt x="10515" y="163"/>
                    <a:pt x="10317" y="163"/>
                  </a:cubicBezTo>
                  <a:cubicBezTo>
                    <a:pt x="9800" y="163"/>
                    <a:pt x="9332" y="533"/>
                    <a:pt x="9073" y="891"/>
                  </a:cubicBezTo>
                  <a:lnTo>
                    <a:pt x="9073" y="891"/>
                  </a:lnTo>
                  <a:cubicBezTo>
                    <a:pt x="8899" y="554"/>
                    <a:pt x="8494" y="190"/>
                    <a:pt x="7733" y="71"/>
                  </a:cubicBezTo>
                  <a:cubicBezTo>
                    <a:pt x="7628" y="55"/>
                    <a:pt x="7528" y="47"/>
                    <a:pt x="7432" y="47"/>
                  </a:cubicBezTo>
                  <a:cubicBezTo>
                    <a:pt x="6801" y="47"/>
                    <a:pt x="6369" y="385"/>
                    <a:pt x="6126" y="755"/>
                  </a:cubicBezTo>
                  <a:lnTo>
                    <a:pt x="6126" y="755"/>
                  </a:lnTo>
                  <a:cubicBezTo>
                    <a:pt x="5918" y="393"/>
                    <a:pt x="5496" y="52"/>
                    <a:pt x="4798" y="4"/>
                  </a:cubicBezTo>
                  <a:cubicBezTo>
                    <a:pt x="4761" y="2"/>
                    <a:pt x="4725" y="1"/>
                    <a:pt x="46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16"/>
            <p:cNvSpPr/>
            <p:nvPr/>
          </p:nvSpPr>
          <p:spPr>
            <a:xfrm>
              <a:off x="2419082" y="770350"/>
              <a:ext cx="423493" cy="267485"/>
            </a:xfrm>
            <a:custGeom>
              <a:avLst/>
              <a:gdLst/>
              <a:ahLst/>
              <a:cxnLst/>
              <a:rect l="l" t="t" r="r" b="b"/>
              <a:pathLst>
                <a:path w="13771" h="8698" extrusionOk="0">
                  <a:moveTo>
                    <a:pt x="8596" y="1017"/>
                  </a:moveTo>
                  <a:cubicBezTo>
                    <a:pt x="8691" y="1229"/>
                    <a:pt x="8685" y="1413"/>
                    <a:pt x="8632" y="1500"/>
                  </a:cubicBezTo>
                  <a:cubicBezTo>
                    <a:pt x="8612" y="1537"/>
                    <a:pt x="8583" y="1554"/>
                    <a:pt x="8548" y="1554"/>
                  </a:cubicBezTo>
                  <a:cubicBezTo>
                    <a:pt x="8531" y="1554"/>
                    <a:pt x="8512" y="1550"/>
                    <a:pt x="8493" y="1542"/>
                  </a:cubicBezTo>
                  <a:cubicBezTo>
                    <a:pt x="8465" y="1533"/>
                    <a:pt x="8451" y="1511"/>
                    <a:pt x="8440" y="1480"/>
                  </a:cubicBezTo>
                  <a:cubicBezTo>
                    <a:pt x="8412" y="1383"/>
                    <a:pt x="8470" y="1204"/>
                    <a:pt x="8596" y="1017"/>
                  </a:cubicBezTo>
                  <a:close/>
                  <a:moveTo>
                    <a:pt x="5658" y="883"/>
                  </a:moveTo>
                  <a:cubicBezTo>
                    <a:pt x="5801" y="1171"/>
                    <a:pt x="5806" y="1450"/>
                    <a:pt x="5731" y="1589"/>
                  </a:cubicBezTo>
                  <a:cubicBezTo>
                    <a:pt x="5700" y="1650"/>
                    <a:pt x="5650" y="1687"/>
                    <a:pt x="5583" y="1689"/>
                  </a:cubicBezTo>
                  <a:cubicBezTo>
                    <a:pt x="5544" y="1689"/>
                    <a:pt x="5519" y="1673"/>
                    <a:pt x="5496" y="1634"/>
                  </a:cubicBezTo>
                  <a:cubicBezTo>
                    <a:pt x="5427" y="1508"/>
                    <a:pt x="5471" y="1193"/>
                    <a:pt x="5658" y="883"/>
                  </a:cubicBezTo>
                  <a:close/>
                  <a:moveTo>
                    <a:pt x="2721" y="1849"/>
                  </a:moveTo>
                  <a:cubicBezTo>
                    <a:pt x="2885" y="2041"/>
                    <a:pt x="2955" y="2239"/>
                    <a:pt x="2935" y="2317"/>
                  </a:cubicBezTo>
                  <a:cubicBezTo>
                    <a:pt x="2933" y="2323"/>
                    <a:pt x="2930" y="2334"/>
                    <a:pt x="2921" y="2337"/>
                  </a:cubicBezTo>
                  <a:cubicBezTo>
                    <a:pt x="2902" y="2345"/>
                    <a:pt x="2882" y="2351"/>
                    <a:pt x="2863" y="2351"/>
                  </a:cubicBezTo>
                  <a:cubicBezTo>
                    <a:pt x="2723" y="2351"/>
                    <a:pt x="2695" y="2058"/>
                    <a:pt x="2695" y="2058"/>
                  </a:cubicBezTo>
                  <a:cubicBezTo>
                    <a:pt x="2695" y="2058"/>
                    <a:pt x="2704" y="1974"/>
                    <a:pt x="2721" y="1849"/>
                  </a:cubicBezTo>
                  <a:close/>
                  <a:moveTo>
                    <a:pt x="11310" y="1960"/>
                  </a:moveTo>
                  <a:lnTo>
                    <a:pt x="11310" y="1960"/>
                  </a:lnTo>
                  <a:cubicBezTo>
                    <a:pt x="11313" y="2203"/>
                    <a:pt x="11260" y="2412"/>
                    <a:pt x="11168" y="2510"/>
                  </a:cubicBezTo>
                  <a:cubicBezTo>
                    <a:pt x="11129" y="2546"/>
                    <a:pt x="11087" y="2568"/>
                    <a:pt x="11043" y="2568"/>
                  </a:cubicBezTo>
                  <a:cubicBezTo>
                    <a:pt x="11029" y="2568"/>
                    <a:pt x="11009" y="2568"/>
                    <a:pt x="10992" y="2560"/>
                  </a:cubicBezTo>
                  <a:cubicBezTo>
                    <a:pt x="10923" y="2540"/>
                    <a:pt x="10889" y="2496"/>
                    <a:pt x="10884" y="2432"/>
                  </a:cubicBezTo>
                  <a:cubicBezTo>
                    <a:pt x="10881" y="2287"/>
                    <a:pt x="11048" y="2069"/>
                    <a:pt x="11310" y="1960"/>
                  </a:cubicBezTo>
                  <a:close/>
                  <a:moveTo>
                    <a:pt x="12404" y="4002"/>
                  </a:moveTo>
                  <a:cubicBezTo>
                    <a:pt x="12513" y="4002"/>
                    <a:pt x="12633" y="4038"/>
                    <a:pt x="12753" y="4105"/>
                  </a:cubicBezTo>
                  <a:cubicBezTo>
                    <a:pt x="12631" y="4298"/>
                    <a:pt x="12473" y="4409"/>
                    <a:pt x="12332" y="4409"/>
                  </a:cubicBezTo>
                  <a:cubicBezTo>
                    <a:pt x="12301" y="4409"/>
                    <a:pt x="12271" y="4404"/>
                    <a:pt x="12242" y="4393"/>
                  </a:cubicBezTo>
                  <a:cubicBezTo>
                    <a:pt x="12131" y="4351"/>
                    <a:pt x="12075" y="4276"/>
                    <a:pt x="12092" y="4192"/>
                  </a:cubicBezTo>
                  <a:cubicBezTo>
                    <a:pt x="12108" y="4100"/>
                    <a:pt x="12223" y="4002"/>
                    <a:pt x="12404" y="4002"/>
                  </a:cubicBezTo>
                  <a:close/>
                  <a:moveTo>
                    <a:pt x="1477" y="4335"/>
                  </a:moveTo>
                  <a:cubicBezTo>
                    <a:pt x="1493" y="4335"/>
                    <a:pt x="1510" y="4335"/>
                    <a:pt x="1527" y="4337"/>
                  </a:cubicBezTo>
                  <a:cubicBezTo>
                    <a:pt x="1633" y="4345"/>
                    <a:pt x="1700" y="4379"/>
                    <a:pt x="1697" y="4412"/>
                  </a:cubicBezTo>
                  <a:cubicBezTo>
                    <a:pt x="1691" y="4482"/>
                    <a:pt x="1510" y="4610"/>
                    <a:pt x="1236" y="4610"/>
                  </a:cubicBezTo>
                  <a:cubicBezTo>
                    <a:pt x="1211" y="4610"/>
                    <a:pt x="1183" y="4610"/>
                    <a:pt x="1156" y="4608"/>
                  </a:cubicBezTo>
                  <a:cubicBezTo>
                    <a:pt x="1125" y="4605"/>
                    <a:pt x="1086" y="4594"/>
                    <a:pt x="1044" y="4577"/>
                  </a:cubicBezTo>
                  <a:cubicBezTo>
                    <a:pt x="1132" y="4458"/>
                    <a:pt x="1275" y="4335"/>
                    <a:pt x="1477" y="4335"/>
                  </a:cubicBezTo>
                  <a:close/>
                  <a:moveTo>
                    <a:pt x="2841" y="6072"/>
                  </a:moveTo>
                  <a:cubicBezTo>
                    <a:pt x="2974" y="6072"/>
                    <a:pt x="3067" y="6153"/>
                    <a:pt x="3078" y="6276"/>
                  </a:cubicBezTo>
                  <a:cubicBezTo>
                    <a:pt x="3092" y="6452"/>
                    <a:pt x="2927" y="6669"/>
                    <a:pt x="2536" y="6739"/>
                  </a:cubicBezTo>
                  <a:cubicBezTo>
                    <a:pt x="2500" y="6513"/>
                    <a:pt x="2528" y="6307"/>
                    <a:pt x="2612" y="6187"/>
                  </a:cubicBezTo>
                  <a:cubicBezTo>
                    <a:pt x="2654" y="6125"/>
                    <a:pt x="2709" y="6089"/>
                    <a:pt x="2774" y="6081"/>
                  </a:cubicBezTo>
                  <a:cubicBezTo>
                    <a:pt x="2793" y="6075"/>
                    <a:pt x="2818" y="6072"/>
                    <a:pt x="2841" y="6072"/>
                  </a:cubicBezTo>
                  <a:close/>
                  <a:moveTo>
                    <a:pt x="11188" y="6563"/>
                  </a:moveTo>
                  <a:cubicBezTo>
                    <a:pt x="11280" y="6563"/>
                    <a:pt x="11369" y="6611"/>
                    <a:pt x="11439" y="6689"/>
                  </a:cubicBezTo>
                  <a:cubicBezTo>
                    <a:pt x="11531" y="6792"/>
                    <a:pt x="11581" y="6926"/>
                    <a:pt x="11578" y="7074"/>
                  </a:cubicBezTo>
                  <a:cubicBezTo>
                    <a:pt x="11266" y="6996"/>
                    <a:pt x="11012" y="6862"/>
                    <a:pt x="10981" y="6739"/>
                  </a:cubicBezTo>
                  <a:cubicBezTo>
                    <a:pt x="10973" y="6697"/>
                    <a:pt x="10990" y="6661"/>
                    <a:pt x="11031" y="6625"/>
                  </a:cubicBezTo>
                  <a:cubicBezTo>
                    <a:pt x="11076" y="6586"/>
                    <a:pt x="11129" y="6563"/>
                    <a:pt x="11188" y="6563"/>
                  </a:cubicBezTo>
                  <a:close/>
                  <a:moveTo>
                    <a:pt x="5326" y="6725"/>
                  </a:moveTo>
                  <a:cubicBezTo>
                    <a:pt x="5374" y="6725"/>
                    <a:pt x="5413" y="6750"/>
                    <a:pt x="5438" y="6806"/>
                  </a:cubicBezTo>
                  <a:cubicBezTo>
                    <a:pt x="5508" y="6945"/>
                    <a:pt x="5466" y="7241"/>
                    <a:pt x="5276" y="7512"/>
                  </a:cubicBezTo>
                  <a:cubicBezTo>
                    <a:pt x="5142" y="7188"/>
                    <a:pt x="5145" y="6920"/>
                    <a:pt x="5206" y="6800"/>
                  </a:cubicBezTo>
                  <a:cubicBezTo>
                    <a:pt x="5231" y="6759"/>
                    <a:pt x="5262" y="6736"/>
                    <a:pt x="5301" y="6728"/>
                  </a:cubicBezTo>
                  <a:cubicBezTo>
                    <a:pt x="5312" y="6725"/>
                    <a:pt x="5318" y="6725"/>
                    <a:pt x="5326" y="6725"/>
                  </a:cubicBezTo>
                  <a:close/>
                  <a:moveTo>
                    <a:pt x="8205" y="6965"/>
                  </a:moveTo>
                  <a:cubicBezTo>
                    <a:pt x="8286" y="6965"/>
                    <a:pt x="8339" y="7024"/>
                    <a:pt x="8373" y="7074"/>
                  </a:cubicBezTo>
                  <a:cubicBezTo>
                    <a:pt x="8468" y="7210"/>
                    <a:pt x="8521" y="7489"/>
                    <a:pt x="8420" y="7785"/>
                  </a:cubicBezTo>
                  <a:cubicBezTo>
                    <a:pt x="8152" y="7587"/>
                    <a:pt x="7988" y="7364"/>
                    <a:pt x="7982" y="7197"/>
                  </a:cubicBezTo>
                  <a:cubicBezTo>
                    <a:pt x="7979" y="7127"/>
                    <a:pt x="8007" y="7065"/>
                    <a:pt x="8066" y="7021"/>
                  </a:cubicBezTo>
                  <a:cubicBezTo>
                    <a:pt x="8116" y="6987"/>
                    <a:pt x="8161" y="6965"/>
                    <a:pt x="8205" y="6965"/>
                  </a:cubicBezTo>
                  <a:close/>
                  <a:moveTo>
                    <a:pt x="4227" y="91"/>
                  </a:moveTo>
                  <a:cubicBezTo>
                    <a:pt x="4263" y="91"/>
                    <a:pt x="4297" y="91"/>
                    <a:pt x="4333" y="94"/>
                  </a:cubicBezTo>
                  <a:cubicBezTo>
                    <a:pt x="5103" y="147"/>
                    <a:pt x="5466" y="551"/>
                    <a:pt x="5616" y="802"/>
                  </a:cubicBezTo>
                  <a:cubicBezTo>
                    <a:pt x="5410" y="1123"/>
                    <a:pt x="5329" y="1494"/>
                    <a:pt x="5427" y="1676"/>
                  </a:cubicBezTo>
                  <a:cubicBezTo>
                    <a:pt x="5463" y="1740"/>
                    <a:pt x="5519" y="1776"/>
                    <a:pt x="5589" y="1776"/>
                  </a:cubicBezTo>
                  <a:lnTo>
                    <a:pt x="5597" y="1776"/>
                  </a:lnTo>
                  <a:cubicBezTo>
                    <a:pt x="5686" y="1768"/>
                    <a:pt x="5759" y="1720"/>
                    <a:pt x="5806" y="1634"/>
                  </a:cubicBezTo>
                  <a:cubicBezTo>
                    <a:pt x="5912" y="1441"/>
                    <a:pt x="5870" y="1104"/>
                    <a:pt x="5708" y="808"/>
                  </a:cubicBezTo>
                  <a:cubicBezTo>
                    <a:pt x="5884" y="548"/>
                    <a:pt x="6275" y="138"/>
                    <a:pt x="6969" y="138"/>
                  </a:cubicBezTo>
                  <a:cubicBezTo>
                    <a:pt x="7062" y="138"/>
                    <a:pt x="7159" y="144"/>
                    <a:pt x="7262" y="161"/>
                  </a:cubicBezTo>
                  <a:cubicBezTo>
                    <a:pt x="8088" y="289"/>
                    <a:pt x="8426" y="691"/>
                    <a:pt x="8560" y="936"/>
                  </a:cubicBezTo>
                  <a:cubicBezTo>
                    <a:pt x="8398" y="1162"/>
                    <a:pt x="8325" y="1374"/>
                    <a:pt x="8359" y="1508"/>
                  </a:cubicBezTo>
                  <a:cubicBezTo>
                    <a:pt x="8378" y="1564"/>
                    <a:pt x="8412" y="1606"/>
                    <a:pt x="8462" y="1625"/>
                  </a:cubicBezTo>
                  <a:cubicBezTo>
                    <a:pt x="8492" y="1640"/>
                    <a:pt x="8522" y="1647"/>
                    <a:pt x="8550" y="1647"/>
                  </a:cubicBezTo>
                  <a:cubicBezTo>
                    <a:pt x="8613" y="1647"/>
                    <a:pt x="8668" y="1613"/>
                    <a:pt x="8705" y="1553"/>
                  </a:cubicBezTo>
                  <a:cubicBezTo>
                    <a:pt x="8774" y="1438"/>
                    <a:pt x="8786" y="1207"/>
                    <a:pt x="8657" y="947"/>
                  </a:cubicBezTo>
                  <a:cubicBezTo>
                    <a:pt x="8900" y="624"/>
                    <a:pt x="9349" y="256"/>
                    <a:pt x="9851" y="256"/>
                  </a:cubicBezTo>
                  <a:cubicBezTo>
                    <a:pt x="10055" y="256"/>
                    <a:pt x="10250" y="314"/>
                    <a:pt x="10434" y="434"/>
                  </a:cubicBezTo>
                  <a:cubicBezTo>
                    <a:pt x="11168" y="900"/>
                    <a:pt x="11285" y="1625"/>
                    <a:pt x="11308" y="1885"/>
                  </a:cubicBezTo>
                  <a:cubicBezTo>
                    <a:pt x="10990" y="2002"/>
                    <a:pt x="10797" y="2264"/>
                    <a:pt x="10800" y="2446"/>
                  </a:cubicBezTo>
                  <a:cubicBezTo>
                    <a:pt x="10805" y="2546"/>
                    <a:pt x="10864" y="2618"/>
                    <a:pt x="10967" y="2652"/>
                  </a:cubicBezTo>
                  <a:cubicBezTo>
                    <a:pt x="10992" y="2658"/>
                    <a:pt x="11017" y="2660"/>
                    <a:pt x="11043" y="2660"/>
                  </a:cubicBezTo>
                  <a:cubicBezTo>
                    <a:pt x="11112" y="2660"/>
                    <a:pt x="11176" y="2630"/>
                    <a:pt x="11229" y="2574"/>
                  </a:cubicBezTo>
                  <a:cubicBezTo>
                    <a:pt x="11341" y="2451"/>
                    <a:pt x="11405" y="2220"/>
                    <a:pt x="11394" y="1941"/>
                  </a:cubicBezTo>
                  <a:cubicBezTo>
                    <a:pt x="11478" y="1915"/>
                    <a:pt x="11564" y="1902"/>
                    <a:pt x="11651" y="1902"/>
                  </a:cubicBezTo>
                  <a:cubicBezTo>
                    <a:pt x="11924" y="1902"/>
                    <a:pt x="12195" y="2021"/>
                    <a:pt x="12454" y="2253"/>
                  </a:cubicBezTo>
                  <a:cubicBezTo>
                    <a:pt x="13065" y="2805"/>
                    <a:pt x="13057" y="3553"/>
                    <a:pt x="12792" y="4038"/>
                  </a:cubicBezTo>
                  <a:cubicBezTo>
                    <a:pt x="12661" y="3963"/>
                    <a:pt x="12527" y="3921"/>
                    <a:pt x="12401" y="3921"/>
                  </a:cubicBezTo>
                  <a:cubicBezTo>
                    <a:pt x="12172" y="3921"/>
                    <a:pt x="12027" y="4050"/>
                    <a:pt x="12005" y="4178"/>
                  </a:cubicBezTo>
                  <a:cubicBezTo>
                    <a:pt x="11986" y="4273"/>
                    <a:pt x="12033" y="4401"/>
                    <a:pt x="12206" y="4471"/>
                  </a:cubicBezTo>
                  <a:cubicBezTo>
                    <a:pt x="12245" y="4486"/>
                    <a:pt x="12286" y="4494"/>
                    <a:pt x="12327" y="4494"/>
                  </a:cubicBezTo>
                  <a:cubicBezTo>
                    <a:pt x="12497" y="4494"/>
                    <a:pt x="12681" y="4370"/>
                    <a:pt x="12820" y="4150"/>
                  </a:cubicBezTo>
                  <a:cubicBezTo>
                    <a:pt x="12968" y="4253"/>
                    <a:pt x="13110" y="4396"/>
                    <a:pt x="13246" y="4582"/>
                  </a:cubicBezTo>
                  <a:cubicBezTo>
                    <a:pt x="13562" y="5015"/>
                    <a:pt x="13693" y="5431"/>
                    <a:pt x="13629" y="5810"/>
                  </a:cubicBezTo>
                  <a:cubicBezTo>
                    <a:pt x="13562" y="6212"/>
                    <a:pt x="13280" y="6588"/>
                    <a:pt x="12795" y="6934"/>
                  </a:cubicBezTo>
                  <a:cubicBezTo>
                    <a:pt x="12569" y="7093"/>
                    <a:pt x="12276" y="7130"/>
                    <a:pt x="12066" y="7130"/>
                  </a:cubicBezTo>
                  <a:cubicBezTo>
                    <a:pt x="11938" y="7130"/>
                    <a:pt x="11799" y="7116"/>
                    <a:pt x="11665" y="7091"/>
                  </a:cubicBezTo>
                  <a:cubicBezTo>
                    <a:pt x="11673" y="6920"/>
                    <a:pt x="11614" y="6753"/>
                    <a:pt x="11506" y="6633"/>
                  </a:cubicBezTo>
                  <a:cubicBezTo>
                    <a:pt x="11415" y="6534"/>
                    <a:pt x="11298" y="6482"/>
                    <a:pt x="11187" y="6482"/>
                  </a:cubicBezTo>
                  <a:cubicBezTo>
                    <a:pt x="11109" y="6482"/>
                    <a:pt x="11035" y="6508"/>
                    <a:pt x="10976" y="6560"/>
                  </a:cubicBezTo>
                  <a:cubicBezTo>
                    <a:pt x="10892" y="6639"/>
                    <a:pt x="10889" y="6714"/>
                    <a:pt x="10903" y="6764"/>
                  </a:cubicBezTo>
                  <a:cubicBezTo>
                    <a:pt x="10950" y="6945"/>
                    <a:pt x="11269" y="7091"/>
                    <a:pt x="11575" y="7160"/>
                  </a:cubicBezTo>
                  <a:cubicBezTo>
                    <a:pt x="11534" y="7475"/>
                    <a:pt x="11257" y="7788"/>
                    <a:pt x="10805" y="8042"/>
                  </a:cubicBezTo>
                  <a:cubicBezTo>
                    <a:pt x="10526" y="8201"/>
                    <a:pt x="10211" y="8279"/>
                    <a:pt x="9876" y="8279"/>
                  </a:cubicBezTo>
                  <a:cubicBezTo>
                    <a:pt x="9411" y="8279"/>
                    <a:pt x="8894" y="8117"/>
                    <a:pt x="8490" y="7841"/>
                  </a:cubicBezTo>
                  <a:cubicBezTo>
                    <a:pt x="8593" y="7551"/>
                    <a:pt x="8576" y="7224"/>
                    <a:pt x="8442" y="7029"/>
                  </a:cubicBezTo>
                  <a:cubicBezTo>
                    <a:pt x="8380" y="6935"/>
                    <a:pt x="8294" y="6886"/>
                    <a:pt x="8204" y="6886"/>
                  </a:cubicBezTo>
                  <a:cubicBezTo>
                    <a:pt x="8141" y="6886"/>
                    <a:pt x="8076" y="6910"/>
                    <a:pt x="8016" y="6959"/>
                  </a:cubicBezTo>
                  <a:cubicBezTo>
                    <a:pt x="7935" y="7018"/>
                    <a:pt x="7893" y="7104"/>
                    <a:pt x="7896" y="7202"/>
                  </a:cubicBezTo>
                  <a:cubicBezTo>
                    <a:pt x="7898" y="7400"/>
                    <a:pt x="8080" y="7648"/>
                    <a:pt x="8384" y="7869"/>
                  </a:cubicBezTo>
                  <a:cubicBezTo>
                    <a:pt x="8272" y="8131"/>
                    <a:pt x="7965" y="8544"/>
                    <a:pt x="7145" y="8608"/>
                  </a:cubicBezTo>
                  <a:cubicBezTo>
                    <a:pt x="7084" y="8611"/>
                    <a:pt x="7020" y="8614"/>
                    <a:pt x="6961" y="8614"/>
                  </a:cubicBezTo>
                  <a:cubicBezTo>
                    <a:pt x="5904" y="8614"/>
                    <a:pt x="5449" y="7866"/>
                    <a:pt x="5318" y="7601"/>
                  </a:cubicBezTo>
                  <a:cubicBezTo>
                    <a:pt x="5555" y="7283"/>
                    <a:pt x="5597" y="6934"/>
                    <a:pt x="5513" y="6761"/>
                  </a:cubicBezTo>
                  <a:cubicBezTo>
                    <a:pt x="5474" y="6683"/>
                    <a:pt x="5407" y="6639"/>
                    <a:pt x="5325" y="6639"/>
                  </a:cubicBezTo>
                  <a:cubicBezTo>
                    <a:pt x="5313" y="6639"/>
                    <a:pt x="5302" y="6640"/>
                    <a:pt x="5290" y="6641"/>
                  </a:cubicBezTo>
                  <a:cubicBezTo>
                    <a:pt x="5226" y="6650"/>
                    <a:pt x="5170" y="6692"/>
                    <a:pt x="5134" y="6759"/>
                  </a:cubicBezTo>
                  <a:cubicBezTo>
                    <a:pt x="5039" y="6934"/>
                    <a:pt x="5072" y="7263"/>
                    <a:pt x="5217" y="7590"/>
                  </a:cubicBezTo>
                  <a:cubicBezTo>
                    <a:pt x="4969" y="7896"/>
                    <a:pt x="4588" y="8062"/>
                    <a:pt x="4132" y="8062"/>
                  </a:cubicBezTo>
                  <a:cubicBezTo>
                    <a:pt x="4081" y="8062"/>
                    <a:pt x="4029" y="8060"/>
                    <a:pt x="3976" y="8056"/>
                  </a:cubicBezTo>
                  <a:cubicBezTo>
                    <a:pt x="3153" y="7994"/>
                    <a:pt x="2673" y="7397"/>
                    <a:pt x="2550" y="6823"/>
                  </a:cubicBezTo>
                  <a:cubicBezTo>
                    <a:pt x="2994" y="6742"/>
                    <a:pt x="3178" y="6482"/>
                    <a:pt x="3161" y="6270"/>
                  </a:cubicBezTo>
                  <a:cubicBezTo>
                    <a:pt x="3152" y="6103"/>
                    <a:pt x="3021" y="5992"/>
                    <a:pt x="2842" y="5992"/>
                  </a:cubicBezTo>
                  <a:cubicBezTo>
                    <a:pt x="2816" y="5992"/>
                    <a:pt x="2788" y="5995"/>
                    <a:pt x="2760" y="6000"/>
                  </a:cubicBezTo>
                  <a:cubicBezTo>
                    <a:pt x="2676" y="6016"/>
                    <a:pt x="2603" y="6064"/>
                    <a:pt x="2548" y="6142"/>
                  </a:cubicBezTo>
                  <a:cubicBezTo>
                    <a:pt x="2450" y="6279"/>
                    <a:pt x="2417" y="6502"/>
                    <a:pt x="2456" y="6753"/>
                  </a:cubicBezTo>
                  <a:cubicBezTo>
                    <a:pt x="2392" y="6760"/>
                    <a:pt x="2325" y="6764"/>
                    <a:pt x="2254" y="6764"/>
                  </a:cubicBezTo>
                  <a:cubicBezTo>
                    <a:pt x="2131" y="6764"/>
                    <a:pt x="1997" y="6753"/>
                    <a:pt x="1856" y="6728"/>
                  </a:cubicBezTo>
                  <a:cubicBezTo>
                    <a:pt x="1328" y="6641"/>
                    <a:pt x="1077" y="6298"/>
                    <a:pt x="957" y="6022"/>
                  </a:cubicBezTo>
                  <a:cubicBezTo>
                    <a:pt x="759" y="5584"/>
                    <a:pt x="782" y="5015"/>
                    <a:pt x="999" y="4649"/>
                  </a:cubicBezTo>
                  <a:cubicBezTo>
                    <a:pt x="1055" y="4675"/>
                    <a:pt x="1103" y="4689"/>
                    <a:pt x="1147" y="4691"/>
                  </a:cubicBezTo>
                  <a:cubicBezTo>
                    <a:pt x="1175" y="4691"/>
                    <a:pt x="1209" y="4694"/>
                    <a:pt x="1236" y="4694"/>
                  </a:cubicBezTo>
                  <a:cubicBezTo>
                    <a:pt x="1515" y="4694"/>
                    <a:pt x="1772" y="4563"/>
                    <a:pt x="1780" y="4418"/>
                  </a:cubicBezTo>
                  <a:cubicBezTo>
                    <a:pt x="1783" y="4370"/>
                    <a:pt x="1755" y="4278"/>
                    <a:pt x="1538" y="4256"/>
                  </a:cubicBezTo>
                  <a:cubicBezTo>
                    <a:pt x="1515" y="4254"/>
                    <a:pt x="1493" y="4252"/>
                    <a:pt x="1470" y="4252"/>
                  </a:cubicBezTo>
                  <a:cubicBezTo>
                    <a:pt x="1272" y="4252"/>
                    <a:pt x="1099" y="4352"/>
                    <a:pt x="966" y="4541"/>
                  </a:cubicBezTo>
                  <a:cubicBezTo>
                    <a:pt x="695" y="4398"/>
                    <a:pt x="282" y="4013"/>
                    <a:pt x="182" y="3489"/>
                  </a:cubicBezTo>
                  <a:cubicBezTo>
                    <a:pt x="98" y="3037"/>
                    <a:pt x="260" y="2591"/>
                    <a:pt x="665" y="2164"/>
                  </a:cubicBezTo>
                  <a:cubicBezTo>
                    <a:pt x="1100" y="1695"/>
                    <a:pt x="1524" y="1461"/>
                    <a:pt x="1926" y="1461"/>
                  </a:cubicBezTo>
                  <a:cubicBezTo>
                    <a:pt x="2263" y="1461"/>
                    <a:pt x="2506" y="1628"/>
                    <a:pt x="2654" y="1776"/>
                  </a:cubicBezTo>
                  <a:cubicBezTo>
                    <a:pt x="2626" y="1946"/>
                    <a:pt x="2620" y="2055"/>
                    <a:pt x="2620" y="2066"/>
                  </a:cubicBezTo>
                  <a:cubicBezTo>
                    <a:pt x="2620" y="2080"/>
                    <a:pt x="2651" y="2443"/>
                    <a:pt x="2871" y="2443"/>
                  </a:cubicBezTo>
                  <a:cubicBezTo>
                    <a:pt x="2902" y="2443"/>
                    <a:pt x="2933" y="2434"/>
                    <a:pt x="2966" y="2420"/>
                  </a:cubicBezTo>
                  <a:cubicBezTo>
                    <a:pt x="2988" y="2409"/>
                    <a:pt x="3016" y="2390"/>
                    <a:pt x="3027" y="2337"/>
                  </a:cubicBezTo>
                  <a:cubicBezTo>
                    <a:pt x="3053" y="2220"/>
                    <a:pt x="2955" y="1968"/>
                    <a:pt x="2746" y="1748"/>
                  </a:cubicBezTo>
                  <a:cubicBezTo>
                    <a:pt x="3014" y="253"/>
                    <a:pt x="3873" y="91"/>
                    <a:pt x="4227" y="91"/>
                  </a:cubicBezTo>
                  <a:close/>
                  <a:moveTo>
                    <a:pt x="4210" y="0"/>
                  </a:moveTo>
                  <a:cubicBezTo>
                    <a:pt x="3126" y="0"/>
                    <a:pt x="2773" y="1112"/>
                    <a:pt x="2662" y="1673"/>
                  </a:cubicBezTo>
                  <a:cubicBezTo>
                    <a:pt x="2500" y="1525"/>
                    <a:pt x="2249" y="1374"/>
                    <a:pt x="1914" y="1374"/>
                  </a:cubicBezTo>
                  <a:cubicBezTo>
                    <a:pt x="1493" y="1374"/>
                    <a:pt x="1047" y="1623"/>
                    <a:pt x="592" y="2105"/>
                  </a:cubicBezTo>
                  <a:cubicBezTo>
                    <a:pt x="168" y="2554"/>
                    <a:pt x="1" y="3026"/>
                    <a:pt x="90" y="3503"/>
                  </a:cubicBezTo>
                  <a:cubicBezTo>
                    <a:pt x="193" y="4052"/>
                    <a:pt x="625" y="4454"/>
                    <a:pt x="913" y="4610"/>
                  </a:cubicBezTo>
                  <a:cubicBezTo>
                    <a:pt x="687" y="4998"/>
                    <a:pt x="670" y="5595"/>
                    <a:pt x="871" y="6055"/>
                  </a:cubicBezTo>
                  <a:cubicBezTo>
                    <a:pt x="1002" y="6348"/>
                    <a:pt x="1273" y="6714"/>
                    <a:pt x="1833" y="6809"/>
                  </a:cubicBezTo>
                  <a:cubicBezTo>
                    <a:pt x="1982" y="6833"/>
                    <a:pt x="2121" y="6845"/>
                    <a:pt x="2251" y="6845"/>
                  </a:cubicBezTo>
                  <a:cubicBezTo>
                    <a:pt x="2326" y="6845"/>
                    <a:pt x="2398" y="6841"/>
                    <a:pt x="2467" y="6834"/>
                  </a:cubicBezTo>
                  <a:cubicBezTo>
                    <a:pt x="2592" y="7439"/>
                    <a:pt x="3100" y="8070"/>
                    <a:pt x="3968" y="8139"/>
                  </a:cubicBezTo>
                  <a:cubicBezTo>
                    <a:pt x="4022" y="8144"/>
                    <a:pt x="4075" y="8146"/>
                    <a:pt x="4128" y="8146"/>
                  </a:cubicBezTo>
                  <a:cubicBezTo>
                    <a:pt x="4597" y="8146"/>
                    <a:pt x="4993" y="7980"/>
                    <a:pt x="5259" y="7674"/>
                  </a:cubicBezTo>
                  <a:cubicBezTo>
                    <a:pt x="5416" y="7978"/>
                    <a:pt x="5901" y="8697"/>
                    <a:pt x="6961" y="8697"/>
                  </a:cubicBezTo>
                  <a:cubicBezTo>
                    <a:pt x="7004" y="8697"/>
                    <a:pt x="7045" y="8696"/>
                    <a:pt x="7087" y="8696"/>
                  </a:cubicBezTo>
                  <a:cubicBezTo>
                    <a:pt x="7107" y="8696"/>
                    <a:pt x="7128" y="8696"/>
                    <a:pt x="7148" y="8697"/>
                  </a:cubicBezTo>
                  <a:cubicBezTo>
                    <a:pt x="7996" y="8628"/>
                    <a:pt x="8328" y="8204"/>
                    <a:pt x="8454" y="7925"/>
                  </a:cubicBezTo>
                  <a:cubicBezTo>
                    <a:pt x="8869" y="8204"/>
                    <a:pt x="9394" y="8365"/>
                    <a:pt x="9876" y="8365"/>
                  </a:cubicBezTo>
                  <a:cubicBezTo>
                    <a:pt x="10228" y="8365"/>
                    <a:pt x="10552" y="8282"/>
                    <a:pt x="10842" y="8120"/>
                  </a:cubicBezTo>
                  <a:cubicBezTo>
                    <a:pt x="11439" y="7780"/>
                    <a:pt x="11617" y="7428"/>
                    <a:pt x="11654" y="7180"/>
                  </a:cubicBezTo>
                  <a:cubicBezTo>
                    <a:pt x="11790" y="7205"/>
                    <a:pt x="11930" y="7219"/>
                    <a:pt x="12064" y="7219"/>
                  </a:cubicBezTo>
                  <a:cubicBezTo>
                    <a:pt x="12281" y="7219"/>
                    <a:pt x="12596" y="7180"/>
                    <a:pt x="12839" y="7010"/>
                  </a:cubicBezTo>
                  <a:cubicBezTo>
                    <a:pt x="13341" y="6650"/>
                    <a:pt x="13634" y="6254"/>
                    <a:pt x="13704" y="5832"/>
                  </a:cubicBezTo>
                  <a:cubicBezTo>
                    <a:pt x="13771" y="5422"/>
                    <a:pt x="13634" y="4990"/>
                    <a:pt x="13308" y="4538"/>
                  </a:cubicBezTo>
                  <a:cubicBezTo>
                    <a:pt x="13166" y="4340"/>
                    <a:pt x="13012" y="4186"/>
                    <a:pt x="12859" y="4080"/>
                  </a:cubicBezTo>
                  <a:cubicBezTo>
                    <a:pt x="13143" y="3567"/>
                    <a:pt x="13154" y="2769"/>
                    <a:pt x="12504" y="2186"/>
                  </a:cubicBezTo>
                  <a:cubicBezTo>
                    <a:pt x="12232" y="1940"/>
                    <a:pt x="11931" y="1814"/>
                    <a:pt x="11640" y="1814"/>
                  </a:cubicBezTo>
                  <a:cubicBezTo>
                    <a:pt x="11552" y="1814"/>
                    <a:pt x="11465" y="1825"/>
                    <a:pt x="11380" y="1849"/>
                  </a:cubicBezTo>
                  <a:cubicBezTo>
                    <a:pt x="11355" y="1564"/>
                    <a:pt x="11216" y="827"/>
                    <a:pt x="10473" y="353"/>
                  </a:cubicBezTo>
                  <a:cubicBezTo>
                    <a:pt x="10270" y="225"/>
                    <a:pt x="10061" y="161"/>
                    <a:pt x="9840" y="161"/>
                  </a:cubicBezTo>
                  <a:cubicBezTo>
                    <a:pt x="9324" y="161"/>
                    <a:pt x="8872" y="509"/>
                    <a:pt x="8604" y="855"/>
                  </a:cubicBezTo>
                  <a:cubicBezTo>
                    <a:pt x="8454" y="593"/>
                    <a:pt x="8091" y="200"/>
                    <a:pt x="7268" y="71"/>
                  </a:cubicBezTo>
                  <a:cubicBezTo>
                    <a:pt x="7162" y="57"/>
                    <a:pt x="7062" y="46"/>
                    <a:pt x="6961" y="46"/>
                  </a:cubicBezTo>
                  <a:cubicBezTo>
                    <a:pt x="6252" y="46"/>
                    <a:pt x="5848" y="442"/>
                    <a:pt x="5653" y="719"/>
                  </a:cubicBezTo>
                  <a:cubicBezTo>
                    <a:pt x="5482" y="454"/>
                    <a:pt x="5098" y="57"/>
                    <a:pt x="4325" y="4"/>
                  </a:cubicBezTo>
                  <a:cubicBezTo>
                    <a:pt x="4286" y="2"/>
                    <a:pt x="4248" y="0"/>
                    <a:pt x="4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16"/>
            <p:cNvSpPr/>
            <p:nvPr/>
          </p:nvSpPr>
          <p:spPr>
            <a:xfrm>
              <a:off x="2510017" y="868788"/>
              <a:ext cx="51756" cy="51756"/>
            </a:xfrm>
            <a:custGeom>
              <a:avLst/>
              <a:gdLst/>
              <a:ahLst/>
              <a:cxnLst/>
              <a:rect l="l" t="t" r="r" b="b"/>
              <a:pathLst>
                <a:path w="1683" h="1683" extrusionOk="0">
                  <a:moveTo>
                    <a:pt x="840" y="1"/>
                  </a:moveTo>
                  <a:cubicBezTo>
                    <a:pt x="377" y="1"/>
                    <a:pt x="1" y="377"/>
                    <a:pt x="1" y="843"/>
                  </a:cubicBezTo>
                  <a:cubicBezTo>
                    <a:pt x="1" y="1306"/>
                    <a:pt x="377" y="1683"/>
                    <a:pt x="840" y="1683"/>
                  </a:cubicBezTo>
                  <a:cubicBezTo>
                    <a:pt x="1306" y="1683"/>
                    <a:pt x="1683" y="1306"/>
                    <a:pt x="1683" y="843"/>
                  </a:cubicBezTo>
                  <a:cubicBezTo>
                    <a:pt x="1683" y="377"/>
                    <a:pt x="1306" y="1"/>
                    <a:pt x="8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16"/>
            <p:cNvSpPr/>
            <p:nvPr/>
          </p:nvSpPr>
          <p:spPr>
            <a:xfrm>
              <a:off x="2522042" y="878475"/>
              <a:ext cx="30999" cy="29768"/>
            </a:xfrm>
            <a:custGeom>
              <a:avLst/>
              <a:gdLst/>
              <a:ahLst/>
              <a:cxnLst/>
              <a:rect l="l" t="t" r="r" b="b"/>
              <a:pathLst>
                <a:path w="1008" h="968" extrusionOk="0">
                  <a:moveTo>
                    <a:pt x="415" y="1"/>
                  </a:moveTo>
                  <a:cubicBezTo>
                    <a:pt x="339" y="1"/>
                    <a:pt x="360" y="308"/>
                    <a:pt x="349" y="338"/>
                  </a:cubicBezTo>
                  <a:cubicBezTo>
                    <a:pt x="341" y="375"/>
                    <a:pt x="39" y="548"/>
                    <a:pt x="39" y="548"/>
                  </a:cubicBezTo>
                  <a:cubicBezTo>
                    <a:pt x="1" y="611"/>
                    <a:pt x="76" y="626"/>
                    <a:pt x="163" y="626"/>
                  </a:cubicBezTo>
                  <a:cubicBezTo>
                    <a:pt x="231" y="626"/>
                    <a:pt x="306" y="617"/>
                    <a:pt x="339" y="617"/>
                  </a:cubicBezTo>
                  <a:cubicBezTo>
                    <a:pt x="343" y="617"/>
                    <a:pt x="346" y="617"/>
                    <a:pt x="349" y="617"/>
                  </a:cubicBezTo>
                  <a:cubicBezTo>
                    <a:pt x="400" y="628"/>
                    <a:pt x="595" y="968"/>
                    <a:pt x="679" y="968"/>
                  </a:cubicBezTo>
                  <a:cubicBezTo>
                    <a:pt x="683" y="968"/>
                    <a:pt x="686" y="967"/>
                    <a:pt x="689" y="966"/>
                  </a:cubicBezTo>
                  <a:cubicBezTo>
                    <a:pt x="770" y="938"/>
                    <a:pt x="698" y="587"/>
                    <a:pt x="740" y="556"/>
                  </a:cubicBezTo>
                  <a:cubicBezTo>
                    <a:pt x="779" y="522"/>
                    <a:pt x="1007" y="397"/>
                    <a:pt x="982" y="327"/>
                  </a:cubicBezTo>
                  <a:cubicBezTo>
                    <a:pt x="972" y="289"/>
                    <a:pt x="906" y="286"/>
                    <a:pt x="830" y="286"/>
                  </a:cubicBezTo>
                  <a:cubicBezTo>
                    <a:pt x="812" y="286"/>
                    <a:pt x="793" y="286"/>
                    <a:pt x="774" y="286"/>
                  </a:cubicBezTo>
                  <a:cubicBezTo>
                    <a:pt x="722" y="286"/>
                    <a:pt x="670" y="284"/>
                    <a:pt x="634" y="271"/>
                  </a:cubicBezTo>
                  <a:cubicBezTo>
                    <a:pt x="533" y="238"/>
                    <a:pt x="500" y="12"/>
                    <a:pt x="419" y="1"/>
                  </a:cubicBezTo>
                  <a:cubicBezTo>
                    <a:pt x="417" y="1"/>
                    <a:pt x="416" y="1"/>
                    <a:pt x="4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16"/>
            <p:cNvSpPr/>
            <p:nvPr/>
          </p:nvSpPr>
          <p:spPr>
            <a:xfrm>
              <a:off x="2698499" y="873494"/>
              <a:ext cx="51787" cy="51787"/>
            </a:xfrm>
            <a:custGeom>
              <a:avLst/>
              <a:gdLst/>
              <a:ahLst/>
              <a:cxnLst/>
              <a:rect l="l" t="t" r="r" b="b"/>
              <a:pathLst>
                <a:path w="1684" h="1684" extrusionOk="0">
                  <a:moveTo>
                    <a:pt x="843" y="1"/>
                  </a:moveTo>
                  <a:cubicBezTo>
                    <a:pt x="378" y="1"/>
                    <a:pt x="1" y="378"/>
                    <a:pt x="1" y="844"/>
                  </a:cubicBezTo>
                  <a:cubicBezTo>
                    <a:pt x="1" y="1307"/>
                    <a:pt x="378" y="1683"/>
                    <a:pt x="843" y="1683"/>
                  </a:cubicBezTo>
                  <a:cubicBezTo>
                    <a:pt x="1307" y="1683"/>
                    <a:pt x="1683" y="1307"/>
                    <a:pt x="1683" y="844"/>
                  </a:cubicBezTo>
                  <a:cubicBezTo>
                    <a:pt x="1683" y="378"/>
                    <a:pt x="1307" y="1"/>
                    <a:pt x="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16"/>
            <p:cNvSpPr/>
            <p:nvPr/>
          </p:nvSpPr>
          <p:spPr>
            <a:xfrm>
              <a:off x="2708894" y="884011"/>
              <a:ext cx="33243" cy="30722"/>
            </a:xfrm>
            <a:custGeom>
              <a:avLst/>
              <a:gdLst/>
              <a:ahLst/>
              <a:cxnLst/>
              <a:rect l="l" t="t" r="r" b="b"/>
              <a:pathLst>
                <a:path w="1081" h="999" extrusionOk="0">
                  <a:moveTo>
                    <a:pt x="684" y="1"/>
                  </a:moveTo>
                  <a:cubicBezTo>
                    <a:pt x="613" y="1"/>
                    <a:pt x="507" y="260"/>
                    <a:pt x="489" y="284"/>
                  </a:cubicBezTo>
                  <a:cubicBezTo>
                    <a:pt x="466" y="309"/>
                    <a:pt x="118" y="342"/>
                    <a:pt x="118" y="342"/>
                  </a:cubicBezTo>
                  <a:cubicBezTo>
                    <a:pt x="0" y="418"/>
                    <a:pt x="324" y="507"/>
                    <a:pt x="377" y="538"/>
                  </a:cubicBezTo>
                  <a:cubicBezTo>
                    <a:pt x="422" y="568"/>
                    <a:pt x="455" y="993"/>
                    <a:pt x="539" y="998"/>
                  </a:cubicBezTo>
                  <a:cubicBezTo>
                    <a:pt x="540" y="998"/>
                    <a:pt x="541" y="998"/>
                    <a:pt x="542" y="998"/>
                  </a:cubicBezTo>
                  <a:cubicBezTo>
                    <a:pt x="625" y="998"/>
                    <a:pt x="707" y="660"/>
                    <a:pt x="757" y="647"/>
                  </a:cubicBezTo>
                  <a:cubicBezTo>
                    <a:pt x="804" y="633"/>
                    <a:pt x="1063" y="616"/>
                    <a:pt x="1075" y="543"/>
                  </a:cubicBezTo>
                  <a:cubicBezTo>
                    <a:pt x="1080" y="465"/>
                    <a:pt x="854" y="418"/>
                    <a:pt x="776" y="342"/>
                  </a:cubicBezTo>
                  <a:cubicBezTo>
                    <a:pt x="701" y="270"/>
                    <a:pt x="762" y="47"/>
                    <a:pt x="698" y="5"/>
                  </a:cubicBezTo>
                  <a:cubicBezTo>
                    <a:pt x="693" y="2"/>
                    <a:pt x="689" y="1"/>
                    <a:pt x="6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16"/>
            <p:cNvSpPr/>
            <p:nvPr/>
          </p:nvSpPr>
          <p:spPr>
            <a:xfrm>
              <a:off x="2537818" y="914271"/>
              <a:ext cx="85584" cy="283999"/>
            </a:xfrm>
            <a:custGeom>
              <a:avLst/>
              <a:gdLst/>
              <a:ahLst/>
              <a:cxnLst/>
              <a:rect l="l" t="t" r="r" b="b"/>
              <a:pathLst>
                <a:path w="2783" h="9235" extrusionOk="0">
                  <a:moveTo>
                    <a:pt x="2782" y="0"/>
                  </a:moveTo>
                  <a:lnTo>
                    <a:pt x="2782" y="0"/>
                  </a:lnTo>
                  <a:cubicBezTo>
                    <a:pt x="2391" y="6"/>
                    <a:pt x="2051" y="34"/>
                    <a:pt x="1775" y="67"/>
                  </a:cubicBezTo>
                  <a:cubicBezTo>
                    <a:pt x="1429" y="1989"/>
                    <a:pt x="308" y="7652"/>
                    <a:pt x="1" y="9192"/>
                  </a:cubicBezTo>
                  <a:cubicBezTo>
                    <a:pt x="556" y="9201"/>
                    <a:pt x="1214" y="9215"/>
                    <a:pt x="1912" y="9234"/>
                  </a:cubicBezTo>
                  <a:cubicBezTo>
                    <a:pt x="2043" y="7630"/>
                    <a:pt x="2528" y="1805"/>
                    <a:pt x="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16"/>
            <p:cNvSpPr/>
            <p:nvPr/>
          </p:nvSpPr>
          <p:spPr>
            <a:xfrm>
              <a:off x="2464965" y="916332"/>
              <a:ext cx="127438" cy="282216"/>
            </a:xfrm>
            <a:custGeom>
              <a:avLst/>
              <a:gdLst/>
              <a:ahLst/>
              <a:cxnLst/>
              <a:rect l="l" t="t" r="r" b="b"/>
              <a:pathLst>
                <a:path w="4144" h="9177" extrusionOk="0">
                  <a:moveTo>
                    <a:pt x="4144" y="0"/>
                  </a:moveTo>
                  <a:cubicBezTo>
                    <a:pt x="3622" y="64"/>
                    <a:pt x="3313" y="151"/>
                    <a:pt x="3313" y="151"/>
                  </a:cubicBezTo>
                  <a:cubicBezTo>
                    <a:pt x="3313" y="151"/>
                    <a:pt x="0" y="9176"/>
                    <a:pt x="892" y="9176"/>
                  </a:cubicBezTo>
                  <a:cubicBezTo>
                    <a:pt x="901" y="9176"/>
                    <a:pt x="911" y="9175"/>
                    <a:pt x="922" y="9173"/>
                  </a:cubicBezTo>
                  <a:cubicBezTo>
                    <a:pt x="1103" y="9138"/>
                    <a:pt x="1508" y="9124"/>
                    <a:pt x="2053" y="9124"/>
                  </a:cubicBezTo>
                  <a:cubicBezTo>
                    <a:pt x="2154" y="9124"/>
                    <a:pt x="2260" y="9125"/>
                    <a:pt x="2370" y="9125"/>
                  </a:cubicBezTo>
                  <a:cubicBezTo>
                    <a:pt x="2677" y="7580"/>
                    <a:pt x="3798" y="1919"/>
                    <a:pt x="41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16"/>
            <p:cNvSpPr/>
            <p:nvPr/>
          </p:nvSpPr>
          <p:spPr>
            <a:xfrm>
              <a:off x="2648834" y="915040"/>
              <a:ext cx="69347" cy="286398"/>
            </a:xfrm>
            <a:custGeom>
              <a:avLst/>
              <a:gdLst/>
              <a:ahLst/>
              <a:cxnLst/>
              <a:rect l="l" t="t" r="r" b="b"/>
              <a:pathLst>
                <a:path w="2255" h="9313" extrusionOk="0">
                  <a:moveTo>
                    <a:pt x="1" y="0"/>
                  </a:moveTo>
                  <a:lnTo>
                    <a:pt x="1" y="0"/>
                  </a:lnTo>
                  <a:cubicBezTo>
                    <a:pt x="48" y="1906"/>
                    <a:pt x="107" y="7494"/>
                    <a:pt x="126" y="9262"/>
                  </a:cubicBezTo>
                  <a:cubicBezTo>
                    <a:pt x="896" y="9287"/>
                    <a:pt x="1638" y="9304"/>
                    <a:pt x="2255" y="9313"/>
                  </a:cubicBezTo>
                  <a:cubicBezTo>
                    <a:pt x="2054" y="7948"/>
                    <a:pt x="1164" y="1975"/>
                    <a:pt x="810" y="101"/>
                  </a:cubicBezTo>
                  <a:cubicBezTo>
                    <a:pt x="525" y="53"/>
                    <a:pt x="257" y="23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16"/>
            <p:cNvSpPr/>
            <p:nvPr/>
          </p:nvSpPr>
          <p:spPr>
            <a:xfrm>
              <a:off x="2673713" y="918023"/>
              <a:ext cx="101514" cy="283323"/>
            </a:xfrm>
            <a:custGeom>
              <a:avLst/>
              <a:gdLst/>
              <a:ahLst/>
              <a:cxnLst/>
              <a:rect l="l" t="t" r="r" b="b"/>
              <a:pathLst>
                <a:path w="3301" h="9213" extrusionOk="0">
                  <a:moveTo>
                    <a:pt x="1" y="1"/>
                  </a:moveTo>
                  <a:lnTo>
                    <a:pt x="1" y="1"/>
                  </a:lnTo>
                  <a:cubicBezTo>
                    <a:pt x="355" y="1873"/>
                    <a:pt x="1245" y="7849"/>
                    <a:pt x="1446" y="9210"/>
                  </a:cubicBezTo>
                  <a:cubicBezTo>
                    <a:pt x="1585" y="9212"/>
                    <a:pt x="1717" y="9212"/>
                    <a:pt x="1843" y="9212"/>
                  </a:cubicBezTo>
                  <a:cubicBezTo>
                    <a:pt x="2569" y="9212"/>
                    <a:pt x="3055" y="9184"/>
                    <a:pt x="3103" y="9112"/>
                  </a:cubicBezTo>
                  <a:cubicBezTo>
                    <a:pt x="3301" y="8819"/>
                    <a:pt x="1189" y="263"/>
                    <a:pt x="665" y="138"/>
                  </a:cubicBezTo>
                  <a:cubicBezTo>
                    <a:pt x="439" y="82"/>
                    <a:pt x="215" y="37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16"/>
            <p:cNvSpPr/>
            <p:nvPr/>
          </p:nvSpPr>
          <p:spPr>
            <a:xfrm>
              <a:off x="2596493" y="914241"/>
              <a:ext cx="56062" cy="285660"/>
            </a:xfrm>
            <a:custGeom>
              <a:avLst/>
              <a:gdLst/>
              <a:ahLst/>
              <a:cxnLst/>
              <a:rect l="l" t="t" r="r" b="b"/>
              <a:pathLst>
                <a:path w="1823" h="9289" extrusionOk="0">
                  <a:moveTo>
                    <a:pt x="968" y="1"/>
                  </a:moveTo>
                  <a:cubicBezTo>
                    <a:pt x="936" y="1"/>
                    <a:pt x="903" y="1"/>
                    <a:pt x="871" y="1"/>
                  </a:cubicBezTo>
                  <a:cubicBezTo>
                    <a:pt x="620" y="1806"/>
                    <a:pt x="132" y="7631"/>
                    <a:pt x="1" y="9235"/>
                  </a:cubicBezTo>
                  <a:cubicBezTo>
                    <a:pt x="595" y="9255"/>
                    <a:pt x="1220" y="9274"/>
                    <a:pt x="1823" y="9288"/>
                  </a:cubicBezTo>
                  <a:cubicBezTo>
                    <a:pt x="1806" y="7525"/>
                    <a:pt x="1750" y="1932"/>
                    <a:pt x="1697" y="26"/>
                  </a:cubicBezTo>
                  <a:cubicBezTo>
                    <a:pt x="1441" y="9"/>
                    <a:pt x="1197" y="1"/>
                    <a:pt x="9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16"/>
            <p:cNvSpPr/>
            <p:nvPr/>
          </p:nvSpPr>
          <p:spPr>
            <a:xfrm>
              <a:off x="2547505" y="912918"/>
              <a:ext cx="175904" cy="36534"/>
            </a:xfrm>
            <a:custGeom>
              <a:avLst/>
              <a:gdLst/>
              <a:ahLst/>
              <a:cxnLst/>
              <a:rect l="l" t="t" r="r" b="b"/>
              <a:pathLst>
                <a:path w="5720" h="1188" extrusionOk="0">
                  <a:moveTo>
                    <a:pt x="2410" y="0"/>
                  </a:moveTo>
                  <a:cubicBezTo>
                    <a:pt x="1483" y="0"/>
                    <a:pt x="633" y="104"/>
                    <a:pt x="263" y="331"/>
                  </a:cubicBezTo>
                  <a:cubicBezTo>
                    <a:pt x="154" y="398"/>
                    <a:pt x="93" y="474"/>
                    <a:pt x="71" y="557"/>
                  </a:cubicBezTo>
                  <a:cubicBezTo>
                    <a:pt x="1" y="864"/>
                    <a:pt x="297" y="1090"/>
                    <a:pt x="311" y="1101"/>
                  </a:cubicBezTo>
                  <a:cubicBezTo>
                    <a:pt x="316" y="1106"/>
                    <a:pt x="324" y="1109"/>
                    <a:pt x="331" y="1109"/>
                  </a:cubicBezTo>
                  <a:cubicBezTo>
                    <a:pt x="345" y="1109"/>
                    <a:pt x="360" y="1101"/>
                    <a:pt x="369" y="1090"/>
                  </a:cubicBezTo>
                  <a:cubicBezTo>
                    <a:pt x="380" y="1074"/>
                    <a:pt x="375" y="1046"/>
                    <a:pt x="358" y="1032"/>
                  </a:cubicBezTo>
                  <a:cubicBezTo>
                    <a:pt x="355" y="1032"/>
                    <a:pt x="93" y="825"/>
                    <a:pt x="152" y="574"/>
                  </a:cubicBezTo>
                  <a:cubicBezTo>
                    <a:pt x="165" y="516"/>
                    <a:pt x="218" y="457"/>
                    <a:pt x="305" y="404"/>
                  </a:cubicBezTo>
                  <a:cubicBezTo>
                    <a:pt x="650" y="191"/>
                    <a:pt x="1494" y="81"/>
                    <a:pt x="2435" y="81"/>
                  </a:cubicBezTo>
                  <a:cubicBezTo>
                    <a:pt x="3244" y="81"/>
                    <a:pt x="4125" y="162"/>
                    <a:pt x="4824" y="329"/>
                  </a:cubicBezTo>
                  <a:cubicBezTo>
                    <a:pt x="5511" y="491"/>
                    <a:pt x="5620" y="652"/>
                    <a:pt x="5622" y="733"/>
                  </a:cubicBezTo>
                  <a:cubicBezTo>
                    <a:pt x="5631" y="895"/>
                    <a:pt x="5251" y="1060"/>
                    <a:pt x="5117" y="1104"/>
                  </a:cubicBezTo>
                  <a:cubicBezTo>
                    <a:pt x="5098" y="1113"/>
                    <a:pt x="5084" y="1138"/>
                    <a:pt x="5089" y="1157"/>
                  </a:cubicBezTo>
                  <a:cubicBezTo>
                    <a:pt x="5092" y="1174"/>
                    <a:pt x="5112" y="1185"/>
                    <a:pt x="5129" y="1185"/>
                  </a:cubicBezTo>
                  <a:cubicBezTo>
                    <a:pt x="5133" y="1185"/>
                    <a:pt x="5135" y="1184"/>
                    <a:pt x="5138" y="1184"/>
                  </a:cubicBezTo>
                  <a:cubicBezTo>
                    <a:pt x="5141" y="1184"/>
                    <a:pt x="5144" y="1185"/>
                    <a:pt x="5148" y="1188"/>
                  </a:cubicBezTo>
                  <a:cubicBezTo>
                    <a:pt x="5209" y="1168"/>
                    <a:pt x="5720" y="990"/>
                    <a:pt x="5712" y="733"/>
                  </a:cubicBezTo>
                  <a:cubicBezTo>
                    <a:pt x="5703" y="544"/>
                    <a:pt x="5421" y="384"/>
                    <a:pt x="4847" y="248"/>
                  </a:cubicBezTo>
                  <a:cubicBezTo>
                    <a:pt x="4176" y="88"/>
                    <a:pt x="3260" y="0"/>
                    <a:pt x="24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16"/>
            <p:cNvSpPr/>
            <p:nvPr/>
          </p:nvSpPr>
          <p:spPr>
            <a:xfrm>
              <a:off x="2554885" y="839020"/>
              <a:ext cx="159329" cy="48866"/>
            </a:xfrm>
            <a:custGeom>
              <a:avLst/>
              <a:gdLst/>
              <a:ahLst/>
              <a:cxnLst/>
              <a:rect l="l" t="t" r="r" b="b"/>
              <a:pathLst>
                <a:path w="5181" h="1589" extrusionOk="0">
                  <a:moveTo>
                    <a:pt x="894" y="1"/>
                  </a:moveTo>
                  <a:cubicBezTo>
                    <a:pt x="894" y="1"/>
                    <a:pt x="1" y="1155"/>
                    <a:pt x="1259" y="1317"/>
                  </a:cubicBezTo>
                  <a:cubicBezTo>
                    <a:pt x="1325" y="1326"/>
                    <a:pt x="1385" y="1330"/>
                    <a:pt x="1441" y="1330"/>
                  </a:cubicBezTo>
                  <a:cubicBezTo>
                    <a:pt x="1573" y="1330"/>
                    <a:pt x="1677" y="1307"/>
                    <a:pt x="1757" y="1270"/>
                  </a:cubicBezTo>
                  <a:lnTo>
                    <a:pt x="1757" y="1270"/>
                  </a:lnTo>
                  <a:cubicBezTo>
                    <a:pt x="1848" y="1445"/>
                    <a:pt x="2046" y="1588"/>
                    <a:pt x="2413" y="1588"/>
                  </a:cubicBezTo>
                  <a:cubicBezTo>
                    <a:pt x="2464" y="1588"/>
                    <a:pt x="2518" y="1585"/>
                    <a:pt x="2576" y="1580"/>
                  </a:cubicBezTo>
                  <a:cubicBezTo>
                    <a:pt x="3000" y="1537"/>
                    <a:pt x="3255" y="1309"/>
                    <a:pt x="3385" y="1077"/>
                  </a:cubicBezTo>
                  <a:lnTo>
                    <a:pt x="3385" y="1077"/>
                  </a:lnTo>
                  <a:cubicBezTo>
                    <a:pt x="3496" y="1143"/>
                    <a:pt x="3662" y="1187"/>
                    <a:pt x="3894" y="1187"/>
                  </a:cubicBezTo>
                  <a:cubicBezTo>
                    <a:pt x="3963" y="1187"/>
                    <a:pt x="4038" y="1183"/>
                    <a:pt x="4119" y="1175"/>
                  </a:cubicBezTo>
                  <a:cubicBezTo>
                    <a:pt x="5043" y="1080"/>
                    <a:pt x="5180" y="30"/>
                    <a:pt x="4377" y="30"/>
                  </a:cubicBezTo>
                  <a:cubicBezTo>
                    <a:pt x="4334" y="30"/>
                    <a:pt x="4289" y="33"/>
                    <a:pt x="4241" y="40"/>
                  </a:cubicBezTo>
                  <a:lnTo>
                    <a:pt x="8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16"/>
            <p:cNvSpPr/>
            <p:nvPr/>
          </p:nvSpPr>
          <p:spPr>
            <a:xfrm>
              <a:off x="2567494" y="837544"/>
              <a:ext cx="140231" cy="51695"/>
            </a:xfrm>
            <a:custGeom>
              <a:avLst/>
              <a:gdLst/>
              <a:ahLst/>
              <a:cxnLst/>
              <a:rect l="l" t="t" r="r" b="b"/>
              <a:pathLst>
                <a:path w="4560" h="1681" extrusionOk="0">
                  <a:moveTo>
                    <a:pt x="3011" y="618"/>
                  </a:moveTo>
                  <a:cubicBezTo>
                    <a:pt x="3042" y="640"/>
                    <a:pt x="3061" y="746"/>
                    <a:pt x="3019" y="905"/>
                  </a:cubicBezTo>
                  <a:cubicBezTo>
                    <a:pt x="3008" y="958"/>
                    <a:pt x="2986" y="1011"/>
                    <a:pt x="2961" y="1064"/>
                  </a:cubicBezTo>
                  <a:cubicBezTo>
                    <a:pt x="2902" y="1022"/>
                    <a:pt x="2869" y="972"/>
                    <a:pt x="2849" y="924"/>
                  </a:cubicBezTo>
                  <a:cubicBezTo>
                    <a:pt x="2810" y="816"/>
                    <a:pt x="2858" y="696"/>
                    <a:pt x="2961" y="632"/>
                  </a:cubicBezTo>
                  <a:cubicBezTo>
                    <a:pt x="2975" y="620"/>
                    <a:pt x="2986" y="618"/>
                    <a:pt x="2997" y="618"/>
                  </a:cubicBezTo>
                  <a:close/>
                  <a:moveTo>
                    <a:pt x="1452" y="757"/>
                  </a:moveTo>
                  <a:cubicBezTo>
                    <a:pt x="1460" y="757"/>
                    <a:pt x="1466" y="760"/>
                    <a:pt x="1468" y="765"/>
                  </a:cubicBezTo>
                  <a:cubicBezTo>
                    <a:pt x="1521" y="802"/>
                    <a:pt x="1566" y="947"/>
                    <a:pt x="1516" y="1086"/>
                  </a:cubicBezTo>
                  <a:cubicBezTo>
                    <a:pt x="1493" y="1139"/>
                    <a:pt x="1452" y="1209"/>
                    <a:pt x="1365" y="1262"/>
                  </a:cubicBezTo>
                  <a:cubicBezTo>
                    <a:pt x="1284" y="1064"/>
                    <a:pt x="1343" y="844"/>
                    <a:pt x="1424" y="771"/>
                  </a:cubicBezTo>
                  <a:cubicBezTo>
                    <a:pt x="1435" y="760"/>
                    <a:pt x="1446" y="757"/>
                    <a:pt x="1452" y="757"/>
                  </a:cubicBezTo>
                  <a:close/>
                  <a:moveTo>
                    <a:pt x="481" y="1"/>
                  </a:moveTo>
                  <a:cubicBezTo>
                    <a:pt x="468" y="1"/>
                    <a:pt x="455" y="6"/>
                    <a:pt x="447" y="18"/>
                  </a:cubicBezTo>
                  <a:cubicBezTo>
                    <a:pt x="431" y="40"/>
                    <a:pt x="1" y="606"/>
                    <a:pt x="171" y="1017"/>
                  </a:cubicBezTo>
                  <a:cubicBezTo>
                    <a:pt x="260" y="1231"/>
                    <a:pt x="486" y="1360"/>
                    <a:pt x="841" y="1404"/>
                  </a:cubicBezTo>
                  <a:cubicBezTo>
                    <a:pt x="911" y="1413"/>
                    <a:pt x="974" y="1417"/>
                    <a:pt x="1032" y="1417"/>
                  </a:cubicBezTo>
                  <a:cubicBezTo>
                    <a:pt x="1154" y="1417"/>
                    <a:pt x="1250" y="1399"/>
                    <a:pt x="1326" y="1371"/>
                  </a:cubicBezTo>
                  <a:cubicBezTo>
                    <a:pt x="1413" y="1513"/>
                    <a:pt x="1597" y="1681"/>
                    <a:pt x="2001" y="1681"/>
                  </a:cubicBezTo>
                  <a:cubicBezTo>
                    <a:pt x="2054" y="1681"/>
                    <a:pt x="2116" y="1678"/>
                    <a:pt x="2166" y="1661"/>
                  </a:cubicBezTo>
                  <a:cubicBezTo>
                    <a:pt x="2576" y="1625"/>
                    <a:pt x="2841" y="1413"/>
                    <a:pt x="2986" y="1173"/>
                  </a:cubicBezTo>
                  <a:cubicBezTo>
                    <a:pt x="3093" y="1226"/>
                    <a:pt x="3250" y="1270"/>
                    <a:pt x="3478" y="1270"/>
                  </a:cubicBezTo>
                  <a:cubicBezTo>
                    <a:pt x="3548" y="1270"/>
                    <a:pt x="3625" y="1266"/>
                    <a:pt x="3709" y="1256"/>
                  </a:cubicBezTo>
                  <a:cubicBezTo>
                    <a:pt x="4071" y="1220"/>
                    <a:pt x="4356" y="1031"/>
                    <a:pt x="4479" y="754"/>
                  </a:cubicBezTo>
                  <a:cubicBezTo>
                    <a:pt x="4559" y="570"/>
                    <a:pt x="4545" y="372"/>
                    <a:pt x="4439" y="233"/>
                  </a:cubicBezTo>
                  <a:cubicBezTo>
                    <a:pt x="4343" y="99"/>
                    <a:pt x="4173" y="28"/>
                    <a:pt x="3960" y="28"/>
                  </a:cubicBezTo>
                  <a:cubicBezTo>
                    <a:pt x="3915" y="28"/>
                    <a:pt x="3868" y="31"/>
                    <a:pt x="3820" y="37"/>
                  </a:cubicBezTo>
                  <a:cubicBezTo>
                    <a:pt x="3798" y="37"/>
                    <a:pt x="3781" y="60"/>
                    <a:pt x="3784" y="82"/>
                  </a:cubicBezTo>
                  <a:cubicBezTo>
                    <a:pt x="3784" y="103"/>
                    <a:pt x="3803" y="119"/>
                    <a:pt x="3826" y="119"/>
                  </a:cubicBezTo>
                  <a:cubicBezTo>
                    <a:pt x="3828" y="119"/>
                    <a:pt x="3829" y="118"/>
                    <a:pt x="3831" y="118"/>
                  </a:cubicBezTo>
                  <a:cubicBezTo>
                    <a:pt x="3880" y="111"/>
                    <a:pt x="3927" y="108"/>
                    <a:pt x="3971" y="108"/>
                  </a:cubicBezTo>
                  <a:cubicBezTo>
                    <a:pt x="4153" y="108"/>
                    <a:pt x="4292" y="167"/>
                    <a:pt x="4375" y="277"/>
                  </a:cubicBezTo>
                  <a:cubicBezTo>
                    <a:pt x="4462" y="392"/>
                    <a:pt x="4473" y="556"/>
                    <a:pt x="4403" y="718"/>
                  </a:cubicBezTo>
                  <a:cubicBezTo>
                    <a:pt x="4294" y="969"/>
                    <a:pt x="4032" y="1137"/>
                    <a:pt x="3700" y="1170"/>
                  </a:cubicBezTo>
                  <a:cubicBezTo>
                    <a:pt x="3618" y="1179"/>
                    <a:pt x="3542" y="1184"/>
                    <a:pt x="3473" y="1184"/>
                  </a:cubicBezTo>
                  <a:cubicBezTo>
                    <a:pt x="3277" y="1184"/>
                    <a:pt x="3131" y="1149"/>
                    <a:pt x="3028" y="1097"/>
                  </a:cubicBezTo>
                  <a:cubicBezTo>
                    <a:pt x="3056" y="1039"/>
                    <a:pt x="3078" y="977"/>
                    <a:pt x="3095" y="919"/>
                  </a:cubicBezTo>
                  <a:cubicBezTo>
                    <a:pt x="3139" y="746"/>
                    <a:pt x="3125" y="595"/>
                    <a:pt x="3053" y="542"/>
                  </a:cubicBezTo>
                  <a:cubicBezTo>
                    <a:pt x="3041" y="533"/>
                    <a:pt x="3019" y="522"/>
                    <a:pt x="2990" y="522"/>
                  </a:cubicBezTo>
                  <a:cubicBezTo>
                    <a:pt x="2967" y="522"/>
                    <a:pt x="2939" y="529"/>
                    <a:pt x="2908" y="551"/>
                  </a:cubicBezTo>
                  <a:cubicBezTo>
                    <a:pt x="2777" y="637"/>
                    <a:pt x="2718" y="802"/>
                    <a:pt x="2766" y="944"/>
                  </a:cubicBezTo>
                  <a:cubicBezTo>
                    <a:pt x="2780" y="986"/>
                    <a:pt x="2819" y="1064"/>
                    <a:pt x="2916" y="1134"/>
                  </a:cubicBezTo>
                  <a:cubicBezTo>
                    <a:pt x="2782" y="1349"/>
                    <a:pt x="2540" y="1544"/>
                    <a:pt x="2160" y="1583"/>
                  </a:cubicBezTo>
                  <a:cubicBezTo>
                    <a:pt x="2103" y="1589"/>
                    <a:pt x="2049" y="1592"/>
                    <a:pt x="1997" y="1592"/>
                  </a:cubicBezTo>
                  <a:cubicBezTo>
                    <a:pt x="1711" y="1592"/>
                    <a:pt x="1505" y="1502"/>
                    <a:pt x="1399" y="1332"/>
                  </a:cubicBezTo>
                  <a:cubicBezTo>
                    <a:pt x="1510" y="1268"/>
                    <a:pt x="1563" y="1178"/>
                    <a:pt x="1591" y="1111"/>
                  </a:cubicBezTo>
                  <a:cubicBezTo>
                    <a:pt x="1658" y="938"/>
                    <a:pt x="1602" y="752"/>
                    <a:pt x="1513" y="690"/>
                  </a:cubicBezTo>
                  <a:cubicBezTo>
                    <a:pt x="1492" y="677"/>
                    <a:pt x="1469" y="670"/>
                    <a:pt x="1447" y="670"/>
                  </a:cubicBezTo>
                  <a:cubicBezTo>
                    <a:pt x="1418" y="670"/>
                    <a:pt x="1390" y="681"/>
                    <a:pt x="1365" y="704"/>
                  </a:cubicBezTo>
                  <a:cubicBezTo>
                    <a:pt x="1248" y="805"/>
                    <a:pt x="1195" y="1067"/>
                    <a:pt x="1287" y="1293"/>
                  </a:cubicBezTo>
                  <a:cubicBezTo>
                    <a:pt x="1221" y="1318"/>
                    <a:pt x="1139" y="1333"/>
                    <a:pt x="1035" y="1333"/>
                  </a:cubicBezTo>
                  <a:cubicBezTo>
                    <a:pt x="980" y="1333"/>
                    <a:pt x="920" y="1329"/>
                    <a:pt x="852" y="1321"/>
                  </a:cubicBezTo>
                  <a:cubicBezTo>
                    <a:pt x="528" y="1279"/>
                    <a:pt x="322" y="1167"/>
                    <a:pt x="249" y="986"/>
                  </a:cubicBezTo>
                  <a:cubicBezTo>
                    <a:pt x="96" y="618"/>
                    <a:pt x="509" y="76"/>
                    <a:pt x="514" y="68"/>
                  </a:cubicBezTo>
                  <a:cubicBezTo>
                    <a:pt x="528" y="51"/>
                    <a:pt x="525" y="23"/>
                    <a:pt x="506" y="9"/>
                  </a:cubicBezTo>
                  <a:cubicBezTo>
                    <a:pt x="499" y="4"/>
                    <a:pt x="490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16"/>
            <p:cNvSpPr/>
            <p:nvPr/>
          </p:nvSpPr>
          <p:spPr>
            <a:xfrm>
              <a:off x="2672083" y="916762"/>
              <a:ext cx="47574" cy="285967"/>
            </a:xfrm>
            <a:custGeom>
              <a:avLst/>
              <a:gdLst/>
              <a:ahLst/>
              <a:cxnLst/>
              <a:rect l="l" t="t" r="r" b="b"/>
              <a:pathLst>
                <a:path w="1547" h="9299" extrusionOk="0">
                  <a:moveTo>
                    <a:pt x="48" y="0"/>
                  </a:moveTo>
                  <a:cubicBezTo>
                    <a:pt x="43" y="0"/>
                    <a:pt x="39" y="1"/>
                    <a:pt x="34" y="3"/>
                  </a:cubicBezTo>
                  <a:cubicBezTo>
                    <a:pt x="15" y="14"/>
                    <a:pt x="1" y="39"/>
                    <a:pt x="12" y="59"/>
                  </a:cubicBezTo>
                  <a:cubicBezTo>
                    <a:pt x="294" y="739"/>
                    <a:pt x="1443" y="9178"/>
                    <a:pt x="1457" y="9262"/>
                  </a:cubicBezTo>
                  <a:cubicBezTo>
                    <a:pt x="1460" y="9279"/>
                    <a:pt x="1479" y="9298"/>
                    <a:pt x="1499" y="9298"/>
                  </a:cubicBezTo>
                  <a:lnTo>
                    <a:pt x="1507" y="9298"/>
                  </a:lnTo>
                  <a:cubicBezTo>
                    <a:pt x="1527" y="9293"/>
                    <a:pt x="1546" y="9273"/>
                    <a:pt x="1541" y="9248"/>
                  </a:cubicBezTo>
                  <a:cubicBezTo>
                    <a:pt x="1493" y="8902"/>
                    <a:pt x="377" y="720"/>
                    <a:pt x="90" y="28"/>
                  </a:cubicBezTo>
                  <a:cubicBezTo>
                    <a:pt x="83" y="12"/>
                    <a:pt x="66" y="0"/>
                    <a:pt x="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16"/>
            <p:cNvSpPr/>
            <p:nvPr/>
          </p:nvSpPr>
          <p:spPr>
            <a:xfrm>
              <a:off x="2647112" y="913656"/>
              <a:ext cx="6981" cy="287536"/>
            </a:xfrm>
            <a:custGeom>
              <a:avLst/>
              <a:gdLst/>
              <a:ahLst/>
              <a:cxnLst/>
              <a:rect l="l" t="t" r="r" b="b"/>
              <a:pathLst>
                <a:path w="227" h="9350" extrusionOk="0">
                  <a:moveTo>
                    <a:pt x="59" y="1"/>
                  </a:moveTo>
                  <a:cubicBezTo>
                    <a:pt x="34" y="1"/>
                    <a:pt x="12" y="17"/>
                    <a:pt x="12" y="42"/>
                  </a:cubicBezTo>
                  <a:cubicBezTo>
                    <a:pt x="1" y="467"/>
                    <a:pt x="132" y="8945"/>
                    <a:pt x="140" y="9307"/>
                  </a:cubicBezTo>
                  <a:cubicBezTo>
                    <a:pt x="140" y="9332"/>
                    <a:pt x="157" y="9349"/>
                    <a:pt x="179" y="9349"/>
                  </a:cubicBezTo>
                  <a:cubicBezTo>
                    <a:pt x="202" y="9349"/>
                    <a:pt x="218" y="9332"/>
                    <a:pt x="227" y="9305"/>
                  </a:cubicBezTo>
                  <a:cubicBezTo>
                    <a:pt x="221" y="9218"/>
                    <a:pt x="82" y="467"/>
                    <a:pt x="101" y="45"/>
                  </a:cubicBezTo>
                  <a:cubicBezTo>
                    <a:pt x="101" y="20"/>
                    <a:pt x="82" y="3"/>
                    <a:pt x="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16"/>
            <p:cNvSpPr/>
            <p:nvPr/>
          </p:nvSpPr>
          <p:spPr>
            <a:xfrm>
              <a:off x="2595048" y="912949"/>
              <a:ext cx="29615" cy="286613"/>
            </a:xfrm>
            <a:custGeom>
              <a:avLst/>
              <a:gdLst/>
              <a:ahLst/>
              <a:cxnLst/>
              <a:rect l="l" t="t" r="r" b="b"/>
              <a:pathLst>
                <a:path w="963" h="9320" extrusionOk="0">
                  <a:moveTo>
                    <a:pt x="915" y="0"/>
                  </a:moveTo>
                  <a:cubicBezTo>
                    <a:pt x="898" y="0"/>
                    <a:pt x="881" y="13"/>
                    <a:pt x="876" y="35"/>
                  </a:cubicBezTo>
                  <a:cubicBezTo>
                    <a:pt x="812" y="322"/>
                    <a:pt x="39" y="8909"/>
                    <a:pt x="3" y="9275"/>
                  </a:cubicBezTo>
                  <a:cubicBezTo>
                    <a:pt x="0" y="9297"/>
                    <a:pt x="20" y="9316"/>
                    <a:pt x="42" y="9319"/>
                  </a:cubicBezTo>
                  <a:lnTo>
                    <a:pt x="48" y="9319"/>
                  </a:lnTo>
                  <a:cubicBezTo>
                    <a:pt x="70" y="9319"/>
                    <a:pt x="90" y="9302"/>
                    <a:pt x="87" y="9277"/>
                  </a:cubicBezTo>
                  <a:cubicBezTo>
                    <a:pt x="95" y="9191"/>
                    <a:pt x="896" y="333"/>
                    <a:pt x="957" y="52"/>
                  </a:cubicBezTo>
                  <a:cubicBezTo>
                    <a:pt x="963" y="29"/>
                    <a:pt x="949" y="10"/>
                    <a:pt x="924" y="1"/>
                  </a:cubicBezTo>
                  <a:cubicBezTo>
                    <a:pt x="921" y="0"/>
                    <a:pt x="918" y="0"/>
                    <a:pt x="9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16"/>
            <p:cNvSpPr/>
            <p:nvPr/>
          </p:nvSpPr>
          <p:spPr>
            <a:xfrm>
              <a:off x="2536188" y="915009"/>
              <a:ext cx="57415" cy="283261"/>
            </a:xfrm>
            <a:custGeom>
              <a:avLst/>
              <a:gdLst/>
              <a:ahLst/>
              <a:cxnLst/>
              <a:rect l="l" t="t" r="r" b="b"/>
              <a:pathLst>
                <a:path w="1867" h="9211" extrusionOk="0">
                  <a:moveTo>
                    <a:pt x="1822" y="1"/>
                  </a:moveTo>
                  <a:cubicBezTo>
                    <a:pt x="1802" y="1"/>
                    <a:pt x="1783" y="15"/>
                    <a:pt x="1778" y="38"/>
                  </a:cubicBezTo>
                  <a:lnTo>
                    <a:pt x="3" y="9163"/>
                  </a:lnTo>
                  <a:cubicBezTo>
                    <a:pt x="1" y="9182"/>
                    <a:pt x="15" y="9208"/>
                    <a:pt x="40" y="9210"/>
                  </a:cubicBezTo>
                  <a:lnTo>
                    <a:pt x="51" y="9210"/>
                  </a:lnTo>
                  <a:cubicBezTo>
                    <a:pt x="70" y="9210"/>
                    <a:pt x="87" y="9196"/>
                    <a:pt x="87" y="9177"/>
                  </a:cubicBezTo>
                  <a:lnTo>
                    <a:pt x="1861" y="51"/>
                  </a:lnTo>
                  <a:cubicBezTo>
                    <a:pt x="1867" y="29"/>
                    <a:pt x="1853" y="4"/>
                    <a:pt x="1828" y="1"/>
                  </a:cubicBezTo>
                  <a:cubicBezTo>
                    <a:pt x="1826" y="1"/>
                    <a:pt x="1824" y="1"/>
                    <a:pt x="18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8" name="TextBox 747"/>
          <p:cNvSpPr txBox="1"/>
          <p:nvPr/>
        </p:nvSpPr>
        <p:spPr>
          <a:xfrm>
            <a:off x="611560" y="267494"/>
            <a:ext cx="80648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Государственное автономное профессиональное образовательное учреждение Краснодарского края «Новороссийский колледж строительства и экономики»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(ГАПОУ КК «НКСЭ»)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51" name="Подзаголовок 749"/>
          <p:cNvSpPr>
            <a:spLocks noGrp="1"/>
          </p:cNvSpPr>
          <p:nvPr>
            <p:ph type="subTitle" idx="1"/>
          </p:nvPr>
        </p:nvSpPr>
        <p:spPr>
          <a:xfrm rot="-450">
            <a:off x="1979732" y="4156428"/>
            <a:ext cx="1512130" cy="287629"/>
          </a:xfrm>
        </p:spPr>
        <p:txBody>
          <a:bodyPr/>
          <a:lstStyle/>
          <a:p>
            <a:pPr algn="l"/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Рисунок 109" descr="япопоп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1840" y="3147814"/>
            <a:ext cx="3590047" cy="2638501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95486"/>
            <a:ext cx="5184576" cy="634500"/>
          </a:xfrm>
        </p:spPr>
        <p:txBody>
          <a:bodyPr/>
          <a:lstStyle/>
          <a:p>
            <a: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  <a:t>Роль искусства</a:t>
            </a:r>
            <a:b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</a:br>
            <a:endParaRPr lang="ru-RU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0" y="843558"/>
            <a:ext cx="5508104" cy="336630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Невозможно представить мир, в котором искусство не сопутствовало бы человечеству. Где и когда бы не жил человек, он стремится постичь и воспроизвести окружающий его мир, стремится передать свое понимание мира другим людям. И наскальные рисунки, и картинка, обработанная в графическом редакторе, служат для передачи восприятия окружающего мира художником.</a:t>
            </a:r>
          </a:p>
          <a:p>
            <a:pPr marL="0" indent="0">
              <a:buNone/>
            </a:pPr>
            <a:r>
              <a:rPr lang="ru-RU" dirty="0" smtClean="0"/>
              <a:t>Искусство - это одна из важнейших ступеней развития общества, которое мы можем видеть сейчас. Оно дает человеку возможность наблюдать мир с разных точек зрения и посмотреть на привычные вещи с другой стороны, понять, как видел мир человек много столетий назад, как видит его ребенок или человек культуры, отличной от нашей, пережить те эмоции, которые вложил в свою работу автор.</a:t>
            </a:r>
          </a:p>
          <a:p>
            <a:endParaRPr lang="ru-RU" dirty="0"/>
          </a:p>
        </p:txBody>
      </p:sp>
      <p:pic>
        <p:nvPicPr>
          <p:cNvPr id="109" name="Рисунок 108" descr="япона мать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3560" y="123478"/>
            <a:ext cx="3960440" cy="396044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67494"/>
            <a:ext cx="2160240" cy="648072"/>
          </a:xfrm>
          <a:ln w="19050">
            <a:solidFill>
              <a:schemeClr val="accent4">
                <a:lumMod val="75000"/>
              </a:schemeClr>
            </a:solidFill>
            <a:prstDash val="sysDot"/>
          </a:ln>
        </p:spPr>
        <p:txBody>
          <a:bodyPr/>
          <a:lstStyle/>
          <a:p>
            <a:r>
              <a:rPr lang="ru-RU" dirty="0" smtClean="0"/>
              <a:t>Вывод</a:t>
            </a:r>
            <a:r>
              <a:rPr lang="en-US" dirty="0" smtClean="0"/>
              <a:t>:</a:t>
            </a:r>
            <a:endParaRPr lang="ru-RU" dirty="0"/>
          </a:p>
        </p:txBody>
      </p:sp>
      <p:sp>
        <p:nvSpPr>
          <p:cNvPr id="69633" name="Rectangle 1"/>
          <p:cNvSpPr>
            <a:spLocks noChangeArrowheads="1"/>
          </p:cNvSpPr>
          <p:nvPr/>
        </p:nvSpPr>
        <p:spPr bwMode="auto">
          <a:xfrm>
            <a:off x="755576" y="915566"/>
            <a:ext cx="7704856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600" dirty="0" smtClean="0">
                <a:solidFill>
                  <a:srgbClr val="222222"/>
                </a:solidFill>
                <a:latin typeface="Times New Roman"/>
              </a:rPr>
              <a:t> Мы все время встречаемся с произведениями искусства в повседневной жизни. Продукты творческой деятельности позволяют человеку испытывать эмоции, проникаться чувствами автора. Посещая театры, выставки, музеи, мы полагаем познакомиться с тем миром, который доступен художнику, научиться замечать и понимать вещи, окружающие нас, которые не видели раньше, а также найти в произведениях себя, свои идеи и мысли, тем самым пробившись к искусству.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конечном итоге искусство играет важную роль как в обществе, так  и для каждого человека в частности. Оно меняет жизнь людей и целых поколений, приобщает к прекрасному.  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гиф ветер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9992" y="2715766"/>
            <a:ext cx="4979414" cy="2803225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" name="Рисунок 4" descr="котик гифф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3291830"/>
            <a:ext cx="4032448" cy="2096873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спс за вним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Рисунок 248" descr="гиф  2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3147814"/>
            <a:ext cx="4845854" cy="2181617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753" name="Google Shape;753;p17"/>
          <p:cNvSpPr txBox="1">
            <a:spLocks noGrp="1"/>
          </p:cNvSpPr>
          <p:nvPr>
            <p:ph type="body" idx="1"/>
          </p:nvPr>
        </p:nvSpPr>
        <p:spPr>
          <a:xfrm>
            <a:off x="107504" y="555526"/>
            <a:ext cx="6444208" cy="336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indent="0">
              <a:buNone/>
            </a:pPr>
            <a:r>
              <a:rPr lang="ru-RU" b="1" i="1" dirty="0" smtClean="0"/>
              <a:t> Актуальность</a:t>
            </a:r>
            <a:r>
              <a:rPr lang="ru-RU" dirty="0" smtClean="0"/>
              <a:t> заключается в том, что в наши дни многие определенные аспекты, темы и  виды искусства изучены не в полном размере.</a:t>
            </a:r>
          </a:p>
          <a:p>
            <a:pPr marL="0" indent="0">
              <a:buNone/>
            </a:pPr>
            <a:r>
              <a:rPr lang="ru-RU" dirty="0" smtClean="0"/>
              <a:t> Искусство используется человеком для правильного восприятия и осмысления окружающего мира. Искусство также помогает формировать общественное сознание, стимулирует посредством полученных человеком ощущений появления новых мыслей и представлений.</a:t>
            </a:r>
          </a:p>
          <a:p>
            <a:pPr>
              <a:buNone/>
            </a:pPr>
            <a:endParaRPr lang="ru-RU" u="sng" dirty="0" smtClean="0"/>
          </a:p>
          <a:p>
            <a:pPr>
              <a:buNone/>
            </a:pPr>
            <a:r>
              <a:rPr lang="ru-RU" u="sng" dirty="0" smtClean="0"/>
              <a:t> Задачи исследования:</a:t>
            </a:r>
          </a:p>
          <a:p>
            <a:pPr>
              <a:buNone/>
            </a:pPr>
            <a:endParaRPr lang="ru-RU" dirty="0" smtClean="0"/>
          </a:p>
          <a:p>
            <a:pPr lvl="0"/>
            <a:r>
              <a:rPr lang="ru-RU" dirty="0" smtClean="0"/>
              <a:t>Рассмотреть понятие искусство</a:t>
            </a:r>
          </a:p>
          <a:p>
            <a:pPr lvl="0"/>
            <a:r>
              <a:rPr lang="ru-RU" dirty="0" smtClean="0"/>
              <a:t>Определить функции искусства</a:t>
            </a:r>
          </a:p>
          <a:p>
            <a:pPr lvl="0"/>
            <a:r>
              <a:rPr lang="ru-RU" dirty="0" smtClean="0"/>
              <a:t>Рассмотреть виды и роль современного искусства </a:t>
            </a:r>
          </a:p>
        </p:txBody>
      </p:sp>
      <p:grpSp>
        <p:nvGrpSpPr>
          <p:cNvPr id="833" name="Google Shape;833;p17"/>
          <p:cNvGrpSpPr/>
          <p:nvPr/>
        </p:nvGrpSpPr>
        <p:grpSpPr>
          <a:xfrm>
            <a:off x="8256945" y="195486"/>
            <a:ext cx="887055" cy="801860"/>
            <a:chOff x="6648106" y="611784"/>
            <a:chExt cx="887055" cy="801860"/>
          </a:xfrm>
        </p:grpSpPr>
        <p:sp>
          <p:nvSpPr>
            <p:cNvPr id="834" name="Google Shape;834;p17"/>
            <p:cNvSpPr/>
            <p:nvPr/>
          </p:nvSpPr>
          <p:spPr>
            <a:xfrm rot="970023">
              <a:off x="6719559" y="703149"/>
              <a:ext cx="744148" cy="619129"/>
            </a:xfrm>
            <a:custGeom>
              <a:avLst/>
              <a:gdLst/>
              <a:ahLst/>
              <a:cxnLst/>
              <a:rect l="l" t="t" r="r" b="b"/>
              <a:pathLst>
                <a:path w="22119" h="18402" extrusionOk="0">
                  <a:moveTo>
                    <a:pt x="12242" y="0"/>
                  </a:moveTo>
                  <a:cubicBezTo>
                    <a:pt x="12172" y="0"/>
                    <a:pt x="12097" y="3"/>
                    <a:pt x="12025" y="6"/>
                  </a:cubicBezTo>
                  <a:lnTo>
                    <a:pt x="11899" y="17"/>
                  </a:lnTo>
                  <a:cubicBezTo>
                    <a:pt x="11857" y="20"/>
                    <a:pt x="11818" y="20"/>
                    <a:pt x="11776" y="22"/>
                  </a:cubicBezTo>
                  <a:cubicBezTo>
                    <a:pt x="11720" y="31"/>
                    <a:pt x="11662" y="34"/>
                    <a:pt x="11606" y="42"/>
                  </a:cubicBezTo>
                  <a:lnTo>
                    <a:pt x="11559" y="48"/>
                  </a:lnTo>
                  <a:cubicBezTo>
                    <a:pt x="11511" y="56"/>
                    <a:pt x="11469" y="61"/>
                    <a:pt x="11425" y="70"/>
                  </a:cubicBezTo>
                  <a:cubicBezTo>
                    <a:pt x="11391" y="73"/>
                    <a:pt x="11355" y="78"/>
                    <a:pt x="11316" y="84"/>
                  </a:cubicBezTo>
                  <a:lnTo>
                    <a:pt x="11308" y="87"/>
                  </a:lnTo>
                  <a:cubicBezTo>
                    <a:pt x="11218" y="103"/>
                    <a:pt x="11129" y="120"/>
                    <a:pt x="11043" y="140"/>
                  </a:cubicBezTo>
                  <a:cubicBezTo>
                    <a:pt x="10992" y="148"/>
                    <a:pt x="10945" y="162"/>
                    <a:pt x="10897" y="176"/>
                  </a:cubicBezTo>
                  <a:cubicBezTo>
                    <a:pt x="10853" y="187"/>
                    <a:pt x="10808" y="201"/>
                    <a:pt x="10764" y="212"/>
                  </a:cubicBezTo>
                  <a:lnTo>
                    <a:pt x="10752" y="215"/>
                  </a:lnTo>
                  <a:cubicBezTo>
                    <a:pt x="10646" y="246"/>
                    <a:pt x="10543" y="285"/>
                    <a:pt x="10446" y="327"/>
                  </a:cubicBezTo>
                  <a:cubicBezTo>
                    <a:pt x="10390" y="352"/>
                    <a:pt x="10334" y="377"/>
                    <a:pt x="10281" y="405"/>
                  </a:cubicBezTo>
                  <a:cubicBezTo>
                    <a:pt x="10228" y="424"/>
                    <a:pt x="10178" y="449"/>
                    <a:pt x="10128" y="477"/>
                  </a:cubicBezTo>
                  <a:lnTo>
                    <a:pt x="10116" y="483"/>
                  </a:lnTo>
                  <a:cubicBezTo>
                    <a:pt x="9999" y="547"/>
                    <a:pt x="9885" y="619"/>
                    <a:pt x="9779" y="698"/>
                  </a:cubicBezTo>
                  <a:lnTo>
                    <a:pt x="9776" y="700"/>
                  </a:lnTo>
                  <a:cubicBezTo>
                    <a:pt x="9720" y="742"/>
                    <a:pt x="9664" y="784"/>
                    <a:pt x="9611" y="831"/>
                  </a:cubicBezTo>
                  <a:cubicBezTo>
                    <a:pt x="9556" y="879"/>
                    <a:pt x="9500" y="924"/>
                    <a:pt x="9447" y="977"/>
                  </a:cubicBezTo>
                  <a:lnTo>
                    <a:pt x="9402" y="1021"/>
                  </a:lnTo>
                  <a:lnTo>
                    <a:pt x="9037" y="1018"/>
                  </a:lnTo>
                  <a:cubicBezTo>
                    <a:pt x="8657" y="717"/>
                    <a:pt x="8189" y="558"/>
                    <a:pt x="7698" y="552"/>
                  </a:cubicBezTo>
                  <a:lnTo>
                    <a:pt x="7686" y="552"/>
                  </a:lnTo>
                  <a:cubicBezTo>
                    <a:pt x="7248" y="552"/>
                    <a:pt x="6836" y="686"/>
                    <a:pt x="6490" y="910"/>
                  </a:cubicBezTo>
                  <a:cubicBezTo>
                    <a:pt x="6177" y="689"/>
                    <a:pt x="5803" y="561"/>
                    <a:pt x="5402" y="544"/>
                  </a:cubicBezTo>
                  <a:cubicBezTo>
                    <a:pt x="5379" y="539"/>
                    <a:pt x="5351" y="539"/>
                    <a:pt x="5326" y="539"/>
                  </a:cubicBezTo>
                  <a:cubicBezTo>
                    <a:pt x="5114" y="539"/>
                    <a:pt x="4863" y="572"/>
                    <a:pt x="4598" y="672"/>
                  </a:cubicBezTo>
                  <a:cubicBezTo>
                    <a:pt x="4562" y="670"/>
                    <a:pt x="4528" y="670"/>
                    <a:pt x="4489" y="670"/>
                  </a:cubicBezTo>
                  <a:cubicBezTo>
                    <a:pt x="4277" y="670"/>
                    <a:pt x="4068" y="700"/>
                    <a:pt x="3859" y="767"/>
                  </a:cubicBezTo>
                  <a:cubicBezTo>
                    <a:pt x="2980" y="784"/>
                    <a:pt x="2230" y="1345"/>
                    <a:pt x="1990" y="2179"/>
                  </a:cubicBezTo>
                  <a:lnTo>
                    <a:pt x="1990" y="2182"/>
                  </a:lnTo>
                  <a:cubicBezTo>
                    <a:pt x="1912" y="2455"/>
                    <a:pt x="1892" y="2737"/>
                    <a:pt x="1937" y="3013"/>
                  </a:cubicBezTo>
                  <a:cubicBezTo>
                    <a:pt x="1780" y="3072"/>
                    <a:pt x="1627" y="3144"/>
                    <a:pt x="1479" y="3236"/>
                  </a:cubicBezTo>
                  <a:cubicBezTo>
                    <a:pt x="1019" y="3510"/>
                    <a:pt x="651" y="3911"/>
                    <a:pt x="408" y="4388"/>
                  </a:cubicBezTo>
                  <a:cubicBezTo>
                    <a:pt x="68" y="5069"/>
                    <a:pt x="9" y="5839"/>
                    <a:pt x="246" y="6564"/>
                  </a:cubicBezTo>
                  <a:cubicBezTo>
                    <a:pt x="372" y="6947"/>
                    <a:pt x="570" y="7287"/>
                    <a:pt x="826" y="7577"/>
                  </a:cubicBezTo>
                  <a:cubicBezTo>
                    <a:pt x="793" y="7661"/>
                    <a:pt x="765" y="7742"/>
                    <a:pt x="743" y="7814"/>
                  </a:cubicBezTo>
                  <a:cubicBezTo>
                    <a:pt x="614" y="8272"/>
                    <a:pt x="656" y="8763"/>
                    <a:pt x="854" y="9187"/>
                  </a:cubicBezTo>
                  <a:cubicBezTo>
                    <a:pt x="528" y="9430"/>
                    <a:pt x="282" y="9770"/>
                    <a:pt x="157" y="10163"/>
                  </a:cubicBezTo>
                  <a:cubicBezTo>
                    <a:pt x="1" y="10660"/>
                    <a:pt x="42" y="11187"/>
                    <a:pt x="280" y="11650"/>
                  </a:cubicBezTo>
                  <a:lnTo>
                    <a:pt x="946" y="12947"/>
                  </a:lnTo>
                  <a:cubicBezTo>
                    <a:pt x="1013" y="13310"/>
                    <a:pt x="1161" y="13642"/>
                    <a:pt x="1370" y="13924"/>
                  </a:cubicBezTo>
                  <a:cubicBezTo>
                    <a:pt x="1214" y="14412"/>
                    <a:pt x="1250" y="14948"/>
                    <a:pt x="1493" y="15422"/>
                  </a:cubicBezTo>
                  <a:cubicBezTo>
                    <a:pt x="1744" y="15919"/>
                    <a:pt x="2205" y="16287"/>
                    <a:pt x="2749" y="16437"/>
                  </a:cubicBezTo>
                  <a:cubicBezTo>
                    <a:pt x="2779" y="16449"/>
                    <a:pt x="2815" y="16454"/>
                    <a:pt x="2846" y="16463"/>
                  </a:cubicBezTo>
                  <a:cubicBezTo>
                    <a:pt x="3002" y="16577"/>
                    <a:pt x="3178" y="16675"/>
                    <a:pt x="3387" y="16744"/>
                  </a:cubicBezTo>
                  <a:cubicBezTo>
                    <a:pt x="3477" y="16775"/>
                    <a:pt x="3574" y="16800"/>
                    <a:pt x="3669" y="16817"/>
                  </a:cubicBezTo>
                  <a:cubicBezTo>
                    <a:pt x="3876" y="17107"/>
                    <a:pt x="4152" y="17330"/>
                    <a:pt x="4464" y="17472"/>
                  </a:cubicBezTo>
                  <a:cubicBezTo>
                    <a:pt x="4774" y="17676"/>
                    <a:pt x="5137" y="17788"/>
                    <a:pt x="5519" y="17788"/>
                  </a:cubicBezTo>
                  <a:lnTo>
                    <a:pt x="5533" y="17788"/>
                  </a:lnTo>
                  <a:cubicBezTo>
                    <a:pt x="5909" y="17788"/>
                    <a:pt x="6266" y="17682"/>
                    <a:pt x="6573" y="17486"/>
                  </a:cubicBezTo>
                  <a:cubicBezTo>
                    <a:pt x="6612" y="17470"/>
                    <a:pt x="6651" y="17450"/>
                    <a:pt x="6690" y="17428"/>
                  </a:cubicBezTo>
                  <a:cubicBezTo>
                    <a:pt x="6866" y="17484"/>
                    <a:pt x="7053" y="17523"/>
                    <a:pt x="7243" y="17537"/>
                  </a:cubicBezTo>
                  <a:cubicBezTo>
                    <a:pt x="7304" y="17612"/>
                    <a:pt x="7366" y="17687"/>
                    <a:pt x="7433" y="17751"/>
                  </a:cubicBezTo>
                  <a:cubicBezTo>
                    <a:pt x="7843" y="18167"/>
                    <a:pt x="8392" y="18399"/>
                    <a:pt x="8978" y="18401"/>
                  </a:cubicBezTo>
                  <a:lnTo>
                    <a:pt x="8986" y="18401"/>
                  </a:lnTo>
                  <a:cubicBezTo>
                    <a:pt x="9397" y="18401"/>
                    <a:pt x="9779" y="18287"/>
                    <a:pt x="10108" y="18092"/>
                  </a:cubicBezTo>
                  <a:cubicBezTo>
                    <a:pt x="10111" y="18095"/>
                    <a:pt x="10116" y="18095"/>
                    <a:pt x="10122" y="18095"/>
                  </a:cubicBezTo>
                  <a:cubicBezTo>
                    <a:pt x="10178" y="18114"/>
                    <a:pt x="10236" y="18134"/>
                    <a:pt x="10295" y="18148"/>
                  </a:cubicBezTo>
                  <a:cubicBezTo>
                    <a:pt x="10395" y="18170"/>
                    <a:pt x="10499" y="18192"/>
                    <a:pt x="10602" y="18209"/>
                  </a:cubicBezTo>
                  <a:cubicBezTo>
                    <a:pt x="10646" y="18217"/>
                    <a:pt x="10697" y="18223"/>
                    <a:pt x="10741" y="18226"/>
                  </a:cubicBezTo>
                  <a:cubicBezTo>
                    <a:pt x="10791" y="18237"/>
                    <a:pt x="10839" y="18240"/>
                    <a:pt x="10889" y="18248"/>
                  </a:cubicBezTo>
                  <a:cubicBezTo>
                    <a:pt x="10987" y="18259"/>
                    <a:pt x="11087" y="18265"/>
                    <a:pt x="11185" y="18265"/>
                  </a:cubicBezTo>
                  <a:lnTo>
                    <a:pt x="11241" y="18265"/>
                  </a:lnTo>
                  <a:cubicBezTo>
                    <a:pt x="11274" y="18265"/>
                    <a:pt x="11308" y="18262"/>
                    <a:pt x="11341" y="18262"/>
                  </a:cubicBezTo>
                  <a:lnTo>
                    <a:pt x="11394" y="18262"/>
                  </a:lnTo>
                  <a:cubicBezTo>
                    <a:pt x="11428" y="18262"/>
                    <a:pt x="11455" y="18262"/>
                    <a:pt x="11492" y="18259"/>
                  </a:cubicBezTo>
                  <a:lnTo>
                    <a:pt x="11497" y="18259"/>
                  </a:lnTo>
                  <a:cubicBezTo>
                    <a:pt x="11606" y="18251"/>
                    <a:pt x="11715" y="18240"/>
                    <a:pt x="11818" y="18226"/>
                  </a:cubicBezTo>
                  <a:cubicBezTo>
                    <a:pt x="11874" y="18220"/>
                    <a:pt x="11930" y="18209"/>
                    <a:pt x="11986" y="18195"/>
                  </a:cubicBezTo>
                  <a:cubicBezTo>
                    <a:pt x="12047" y="18184"/>
                    <a:pt x="12103" y="18176"/>
                    <a:pt x="12158" y="18162"/>
                  </a:cubicBezTo>
                  <a:cubicBezTo>
                    <a:pt x="12276" y="18134"/>
                    <a:pt x="12387" y="18097"/>
                    <a:pt x="12499" y="18058"/>
                  </a:cubicBezTo>
                  <a:cubicBezTo>
                    <a:pt x="12527" y="18050"/>
                    <a:pt x="12557" y="18039"/>
                    <a:pt x="12585" y="18028"/>
                  </a:cubicBezTo>
                  <a:cubicBezTo>
                    <a:pt x="12622" y="18039"/>
                    <a:pt x="12661" y="18044"/>
                    <a:pt x="12694" y="18053"/>
                  </a:cubicBezTo>
                  <a:cubicBezTo>
                    <a:pt x="12753" y="18069"/>
                    <a:pt x="12814" y="18081"/>
                    <a:pt x="12873" y="18092"/>
                  </a:cubicBezTo>
                  <a:cubicBezTo>
                    <a:pt x="12990" y="18111"/>
                    <a:pt x="13113" y="18125"/>
                    <a:pt x="13235" y="18134"/>
                  </a:cubicBezTo>
                  <a:cubicBezTo>
                    <a:pt x="13274" y="18136"/>
                    <a:pt x="13308" y="18136"/>
                    <a:pt x="13347" y="18136"/>
                  </a:cubicBezTo>
                  <a:cubicBezTo>
                    <a:pt x="13375" y="18136"/>
                    <a:pt x="13403" y="18136"/>
                    <a:pt x="13431" y="18134"/>
                  </a:cubicBezTo>
                  <a:cubicBezTo>
                    <a:pt x="13456" y="18134"/>
                    <a:pt x="13475" y="18136"/>
                    <a:pt x="13500" y="18136"/>
                  </a:cubicBezTo>
                  <a:cubicBezTo>
                    <a:pt x="13542" y="18136"/>
                    <a:pt x="13584" y="18134"/>
                    <a:pt x="13626" y="18134"/>
                  </a:cubicBezTo>
                  <a:cubicBezTo>
                    <a:pt x="13751" y="18122"/>
                    <a:pt x="13880" y="18109"/>
                    <a:pt x="14005" y="18086"/>
                  </a:cubicBezTo>
                  <a:cubicBezTo>
                    <a:pt x="14072" y="18072"/>
                    <a:pt x="14134" y="18058"/>
                    <a:pt x="14198" y="18042"/>
                  </a:cubicBezTo>
                  <a:cubicBezTo>
                    <a:pt x="14256" y="18028"/>
                    <a:pt x="14312" y="18014"/>
                    <a:pt x="14368" y="18000"/>
                  </a:cubicBezTo>
                  <a:lnTo>
                    <a:pt x="14379" y="17997"/>
                  </a:lnTo>
                  <a:cubicBezTo>
                    <a:pt x="14496" y="17961"/>
                    <a:pt x="14613" y="17919"/>
                    <a:pt x="14725" y="17869"/>
                  </a:cubicBezTo>
                  <a:cubicBezTo>
                    <a:pt x="14784" y="17844"/>
                    <a:pt x="14842" y="17816"/>
                    <a:pt x="14895" y="17785"/>
                  </a:cubicBezTo>
                  <a:cubicBezTo>
                    <a:pt x="14945" y="17760"/>
                    <a:pt x="14998" y="17735"/>
                    <a:pt x="15049" y="17707"/>
                  </a:cubicBezTo>
                  <a:lnTo>
                    <a:pt x="15132" y="17738"/>
                  </a:lnTo>
                  <a:cubicBezTo>
                    <a:pt x="15169" y="17751"/>
                    <a:pt x="15205" y="17763"/>
                    <a:pt x="15244" y="17774"/>
                  </a:cubicBezTo>
                  <a:cubicBezTo>
                    <a:pt x="15280" y="17788"/>
                    <a:pt x="15322" y="17802"/>
                    <a:pt x="15361" y="17816"/>
                  </a:cubicBezTo>
                  <a:lnTo>
                    <a:pt x="15364" y="17818"/>
                  </a:lnTo>
                  <a:cubicBezTo>
                    <a:pt x="15445" y="17844"/>
                    <a:pt x="15529" y="17863"/>
                    <a:pt x="15609" y="17885"/>
                  </a:cubicBezTo>
                  <a:cubicBezTo>
                    <a:pt x="15654" y="17897"/>
                    <a:pt x="15696" y="17905"/>
                    <a:pt x="15741" y="17913"/>
                  </a:cubicBezTo>
                  <a:cubicBezTo>
                    <a:pt x="15788" y="17924"/>
                    <a:pt x="15830" y="17933"/>
                    <a:pt x="15877" y="17944"/>
                  </a:cubicBezTo>
                  <a:cubicBezTo>
                    <a:pt x="15975" y="17961"/>
                    <a:pt x="16070" y="17975"/>
                    <a:pt x="16165" y="17986"/>
                  </a:cubicBezTo>
                  <a:lnTo>
                    <a:pt x="16179" y="17989"/>
                  </a:lnTo>
                  <a:lnTo>
                    <a:pt x="16193" y="17994"/>
                  </a:lnTo>
                  <a:lnTo>
                    <a:pt x="16318" y="18003"/>
                  </a:lnTo>
                  <a:cubicBezTo>
                    <a:pt x="16368" y="18011"/>
                    <a:pt x="16421" y="18014"/>
                    <a:pt x="16471" y="18014"/>
                  </a:cubicBezTo>
                  <a:cubicBezTo>
                    <a:pt x="16508" y="18016"/>
                    <a:pt x="16547" y="18016"/>
                    <a:pt x="16589" y="18016"/>
                  </a:cubicBezTo>
                  <a:cubicBezTo>
                    <a:pt x="16661" y="18016"/>
                    <a:pt x="16737" y="18014"/>
                    <a:pt x="16809" y="18011"/>
                  </a:cubicBezTo>
                  <a:cubicBezTo>
                    <a:pt x="16868" y="18008"/>
                    <a:pt x="16926" y="18000"/>
                    <a:pt x="16982" y="17989"/>
                  </a:cubicBezTo>
                  <a:cubicBezTo>
                    <a:pt x="17038" y="17986"/>
                    <a:pt x="17099" y="17980"/>
                    <a:pt x="17149" y="17969"/>
                  </a:cubicBezTo>
                  <a:lnTo>
                    <a:pt x="17161" y="17966"/>
                  </a:lnTo>
                  <a:cubicBezTo>
                    <a:pt x="17286" y="17944"/>
                    <a:pt x="17409" y="17916"/>
                    <a:pt x="17532" y="17883"/>
                  </a:cubicBezTo>
                  <a:cubicBezTo>
                    <a:pt x="17593" y="17863"/>
                    <a:pt x="17660" y="17844"/>
                    <a:pt x="17719" y="17818"/>
                  </a:cubicBezTo>
                  <a:cubicBezTo>
                    <a:pt x="17777" y="17802"/>
                    <a:pt x="17838" y="17777"/>
                    <a:pt x="17897" y="17757"/>
                  </a:cubicBezTo>
                  <a:lnTo>
                    <a:pt x="17908" y="17751"/>
                  </a:lnTo>
                  <a:cubicBezTo>
                    <a:pt x="18037" y="17696"/>
                    <a:pt x="18162" y="17634"/>
                    <a:pt x="18279" y="17565"/>
                  </a:cubicBezTo>
                  <a:lnTo>
                    <a:pt x="18285" y="17562"/>
                  </a:lnTo>
                  <a:cubicBezTo>
                    <a:pt x="18346" y="17523"/>
                    <a:pt x="18405" y="17484"/>
                    <a:pt x="18466" y="17439"/>
                  </a:cubicBezTo>
                  <a:cubicBezTo>
                    <a:pt x="18525" y="17400"/>
                    <a:pt x="18581" y="17361"/>
                    <a:pt x="18634" y="17319"/>
                  </a:cubicBezTo>
                  <a:cubicBezTo>
                    <a:pt x="18745" y="17230"/>
                    <a:pt x="18851" y="17132"/>
                    <a:pt x="18949" y="17026"/>
                  </a:cubicBezTo>
                  <a:cubicBezTo>
                    <a:pt x="19002" y="16970"/>
                    <a:pt x="19052" y="16915"/>
                    <a:pt x="19094" y="16856"/>
                  </a:cubicBezTo>
                  <a:cubicBezTo>
                    <a:pt x="19113" y="16836"/>
                    <a:pt x="19130" y="16811"/>
                    <a:pt x="19150" y="16789"/>
                  </a:cubicBezTo>
                  <a:cubicBezTo>
                    <a:pt x="19861" y="16599"/>
                    <a:pt x="20447" y="16147"/>
                    <a:pt x="20798" y="15520"/>
                  </a:cubicBezTo>
                  <a:cubicBezTo>
                    <a:pt x="20977" y="15199"/>
                    <a:pt x="21091" y="14845"/>
                    <a:pt x="21130" y="14473"/>
                  </a:cubicBezTo>
                  <a:cubicBezTo>
                    <a:pt x="21368" y="14019"/>
                    <a:pt x="21426" y="13497"/>
                    <a:pt x="21287" y="13009"/>
                  </a:cubicBezTo>
                  <a:lnTo>
                    <a:pt x="21287" y="13006"/>
                  </a:lnTo>
                  <a:cubicBezTo>
                    <a:pt x="21284" y="13000"/>
                    <a:pt x="21281" y="12989"/>
                    <a:pt x="21281" y="12981"/>
                  </a:cubicBezTo>
                  <a:cubicBezTo>
                    <a:pt x="21370" y="12836"/>
                    <a:pt x="21440" y="12674"/>
                    <a:pt x="21490" y="12507"/>
                  </a:cubicBezTo>
                  <a:cubicBezTo>
                    <a:pt x="21594" y="12267"/>
                    <a:pt x="21649" y="11999"/>
                    <a:pt x="21647" y="11720"/>
                  </a:cubicBezTo>
                  <a:lnTo>
                    <a:pt x="21647" y="11712"/>
                  </a:lnTo>
                  <a:cubicBezTo>
                    <a:pt x="21641" y="11636"/>
                    <a:pt x="21638" y="11564"/>
                    <a:pt x="21630" y="11488"/>
                  </a:cubicBezTo>
                  <a:cubicBezTo>
                    <a:pt x="21616" y="11112"/>
                    <a:pt x="21496" y="10749"/>
                    <a:pt x="21276" y="10437"/>
                  </a:cubicBezTo>
                  <a:lnTo>
                    <a:pt x="21273" y="10434"/>
                  </a:lnTo>
                  <a:cubicBezTo>
                    <a:pt x="21242" y="10386"/>
                    <a:pt x="21209" y="10350"/>
                    <a:pt x="21175" y="10308"/>
                  </a:cubicBezTo>
                  <a:cubicBezTo>
                    <a:pt x="21736" y="9918"/>
                    <a:pt x="22110" y="9265"/>
                    <a:pt x="22112" y="8526"/>
                  </a:cubicBezTo>
                  <a:cubicBezTo>
                    <a:pt x="22118" y="8174"/>
                    <a:pt x="22034" y="7837"/>
                    <a:pt x="21881" y="7530"/>
                  </a:cubicBezTo>
                  <a:cubicBezTo>
                    <a:pt x="21914" y="7309"/>
                    <a:pt x="21912" y="7086"/>
                    <a:pt x="21870" y="6863"/>
                  </a:cubicBezTo>
                  <a:lnTo>
                    <a:pt x="21867" y="6852"/>
                  </a:lnTo>
                  <a:cubicBezTo>
                    <a:pt x="21783" y="6422"/>
                    <a:pt x="21560" y="6040"/>
                    <a:pt x="21234" y="5753"/>
                  </a:cubicBezTo>
                  <a:cubicBezTo>
                    <a:pt x="21214" y="5722"/>
                    <a:pt x="21189" y="5691"/>
                    <a:pt x="21170" y="5655"/>
                  </a:cubicBezTo>
                  <a:lnTo>
                    <a:pt x="21161" y="5644"/>
                  </a:lnTo>
                  <a:cubicBezTo>
                    <a:pt x="20913" y="5315"/>
                    <a:pt x="20564" y="5072"/>
                    <a:pt x="20179" y="4952"/>
                  </a:cubicBezTo>
                  <a:cubicBezTo>
                    <a:pt x="20174" y="4888"/>
                    <a:pt x="20171" y="4826"/>
                    <a:pt x="20165" y="4759"/>
                  </a:cubicBezTo>
                  <a:lnTo>
                    <a:pt x="20506" y="3473"/>
                  </a:lnTo>
                  <a:cubicBezTo>
                    <a:pt x="20648" y="2929"/>
                    <a:pt x="20556" y="2349"/>
                    <a:pt x="20241" y="1883"/>
                  </a:cubicBezTo>
                  <a:cubicBezTo>
                    <a:pt x="19928" y="1412"/>
                    <a:pt x="19429" y="1102"/>
                    <a:pt x="18868" y="1027"/>
                  </a:cubicBezTo>
                  <a:lnTo>
                    <a:pt x="18162" y="935"/>
                  </a:lnTo>
                  <a:cubicBezTo>
                    <a:pt x="18078" y="924"/>
                    <a:pt x="17995" y="915"/>
                    <a:pt x="17911" y="915"/>
                  </a:cubicBezTo>
                  <a:lnTo>
                    <a:pt x="17878" y="915"/>
                  </a:lnTo>
                  <a:cubicBezTo>
                    <a:pt x="17702" y="781"/>
                    <a:pt x="17476" y="656"/>
                    <a:pt x="17188" y="575"/>
                  </a:cubicBezTo>
                  <a:cubicBezTo>
                    <a:pt x="16862" y="349"/>
                    <a:pt x="16471" y="226"/>
                    <a:pt x="16067" y="226"/>
                  </a:cubicBezTo>
                  <a:cubicBezTo>
                    <a:pt x="15660" y="226"/>
                    <a:pt x="15269" y="349"/>
                    <a:pt x="14937" y="578"/>
                  </a:cubicBezTo>
                  <a:cubicBezTo>
                    <a:pt x="14826" y="656"/>
                    <a:pt x="14725" y="742"/>
                    <a:pt x="14630" y="840"/>
                  </a:cubicBezTo>
                  <a:cubicBezTo>
                    <a:pt x="14600" y="812"/>
                    <a:pt x="14572" y="784"/>
                    <a:pt x="14535" y="759"/>
                  </a:cubicBezTo>
                  <a:cubicBezTo>
                    <a:pt x="14477" y="712"/>
                    <a:pt x="14413" y="664"/>
                    <a:pt x="14351" y="622"/>
                  </a:cubicBezTo>
                  <a:cubicBezTo>
                    <a:pt x="14293" y="578"/>
                    <a:pt x="14229" y="536"/>
                    <a:pt x="14162" y="494"/>
                  </a:cubicBezTo>
                  <a:cubicBezTo>
                    <a:pt x="14047" y="424"/>
                    <a:pt x="13922" y="363"/>
                    <a:pt x="13796" y="301"/>
                  </a:cubicBezTo>
                  <a:cubicBezTo>
                    <a:pt x="13738" y="279"/>
                    <a:pt x="13679" y="254"/>
                    <a:pt x="13623" y="237"/>
                  </a:cubicBezTo>
                  <a:cubicBezTo>
                    <a:pt x="13567" y="212"/>
                    <a:pt x="13506" y="190"/>
                    <a:pt x="13450" y="173"/>
                  </a:cubicBezTo>
                  <a:cubicBezTo>
                    <a:pt x="13344" y="142"/>
                    <a:pt x="13235" y="114"/>
                    <a:pt x="13124" y="89"/>
                  </a:cubicBezTo>
                  <a:cubicBezTo>
                    <a:pt x="13074" y="78"/>
                    <a:pt x="13023" y="70"/>
                    <a:pt x="12973" y="64"/>
                  </a:cubicBezTo>
                  <a:cubicBezTo>
                    <a:pt x="12926" y="56"/>
                    <a:pt x="12875" y="48"/>
                    <a:pt x="12828" y="42"/>
                  </a:cubicBezTo>
                  <a:lnTo>
                    <a:pt x="12822" y="42"/>
                  </a:lnTo>
                  <a:cubicBezTo>
                    <a:pt x="12733" y="28"/>
                    <a:pt x="12636" y="20"/>
                    <a:pt x="12541" y="14"/>
                  </a:cubicBezTo>
                  <a:lnTo>
                    <a:pt x="12521" y="8"/>
                  </a:lnTo>
                  <a:lnTo>
                    <a:pt x="12499" y="8"/>
                  </a:lnTo>
                  <a:cubicBezTo>
                    <a:pt x="12471" y="6"/>
                    <a:pt x="12443" y="6"/>
                    <a:pt x="12415" y="6"/>
                  </a:cubicBezTo>
                  <a:lnTo>
                    <a:pt x="12404" y="6"/>
                  </a:lnTo>
                  <a:cubicBezTo>
                    <a:pt x="12359" y="3"/>
                    <a:pt x="12317" y="0"/>
                    <a:pt x="122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17"/>
            <p:cNvSpPr/>
            <p:nvPr/>
          </p:nvSpPr>
          <p:spPr>
            <a:xfrm rot="970023">
              <a:off x="7034124" y="763708"/>
              <a:ext cx="18134" cy="17933"/>
            </a:xfrm>
            <a:custGeom>
              <a:avLst/>
              <a:gdLst/>
              <a:ahLst/>
              <a:cxnLst/>
              <a:rect l="l" t="t" r="r" b="b"/>
              <a:pathLst>
                <a:path w="539" h="533" extrusionOk="0">
                  <a:moveTo>
                    <a:pt x="274" y="75"/>
                  </a:moveTo>
                  <a:cubicBezTo>
                    <a:pt x="321" y="75"/>
                    <a:pt x="371" y="95"/>
                    <a:pt x="408" y="131"/>
                  </a:cubicBezTo>
                  <a:cubicBezTo>
                    <a:pt x="444" y="167"/>
                    <a:pt x="464" y="215"/>
                    <a:pt x="464" y="268"/>
                  </a:cubicBezTo>
                  <a:cubicBezTo>
                    <a:pt x="464" y="377"/>
                    <a:pt x="377" y="460"/>
                    <a:pt x="274" y="460"/>
                  </a:cubicBezTo>
                  <a:cubicBezTo>
                    <a:pt x="165" y="460"/>
                    <a:pt x="81" y="374"/>
                    <a:pt x="81" y="268"/>
                  </a:cubicBezTo>
                  <a:cubicBezTo>
                    <a:pt x="81" y="159"/>
                    <a:pt x="168" y="75"/>
                    <a:pt x="274" y="75"/>
                  </a:cubicBezTo>
                  <a:close/>
                  <a:moveTo>
                    <a:pt x="268" y="0"/>
                  </a:moveTo>
                  <a:cubicBezTo>
                    <a:pt x="123" y="0"/>
                    <a:pt x="0" y="117"/>
                    <a:pt x="0" y="265"/>
                  </a:cubicBezTo>
                  <a:cubicBezTo>
                    <a:pt x="0" y="410"/>
                    <a:pt x="120" y="533"/>
                    <a:pt x="268" y="533"/>
                  </a:cubicBezTo>
                  <a:cubicBezTo>
                    <a:pt x="416" y="533"/>
                    <a:pt x="539" y="413"/>
                    <a:pt x="539" y="271"/>
                  </a:cubicBezTo>
                  <a:cubicBezTo>
                    <a:pt x="539" y="198"/>
                    <a:pt x="511" y="131"/>
                    <a:pt x="461" y="81"/>
                  </a:cubicBezTo>
                  <a:cubicBezTo>
                    <a:pt x="408" y="28"/>
                    <a:pt x="344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17"/>
            <p:cNvSpPr/>
            <p:nvPr/>
          </p:nvSpPr>
          <p:spPr>
            <a:xfrm rot="970023">
              <a:off x="7375445" y="1064851"/>
              <a:ext cx="18134" cy="17933"/>
            </a:xfrm>
            <a:custGeom>
              <a:avLst/>
              <a:gdLst/>
              <a:ahLst/>
              <a:cxnLst/>
              <a:rect l="l" t="t" r="r" b="b"/>
              <a:pathLst>
                <a:path w="539" h="533" extrusionOk="0">
                  <a:moveTo>
                    <a:pt x="271" y="73"/>
                  </a:moveTo>
                  <a:cubicBezTo>
                    <a:pt x="321" y="73"/>
                    <a:pt x="369" y="92"/>
                    <a:pt x="405" y="128"/>
                  </a:cubicBezTo>
                  <a:cubicBezTo>
                    <a:pt x="441" y="162"/>
                    <a:pt x="461" y="212"/>
                    <a:pt x="461" y="265"/>
                  </a:cubicBezTo>
                  <a:cubicBezTo>
                    <a:pt x="461" y="371"/>
                    <a:pt x="374" y="455"/>
                    <a:pt x="271" y="455"/>
                  </a:cubicBezTo>
                  <a:cubicBezTo>
                    <a:pt x="162" y="455"/>
                    <a:pt x="79" y="371"/>
                    <a:pt x="79" y="265"/>
                  </a:cubicBezTo>
                  <a:cubicBezTo>
                    <a:pt x="79" y="156"/>
                    <a:pt x="165" y="73"/>
                    <a:pt x="271" y="73"/>
                  </a:cubicBezTo>
                  <a:close/>
                  <a:moveTo>
                    <a:pt x="271" y="0"/>
                  </a:moveTo>
                  <a:cubicBezTo>
                    <a:pt x="123" y="0"/>
                    <a:pt x="0" y="117"/>
                    <a:pt x="0" y="265"/>
                  </a:cubicBezTo>
                  <a:cubicBezTo>
                    <a:pt x="0" y="410"/>
                    <a:pt x="120" y="533"/>
                    <a:pt x="271" y="533"/>
                  </a:cubicBezTo>
                  <a:cubicBezTo>
                    <a:pt x="416" y="533"/>
                    <a:pt x="536" y="410"/>
                    <a:pt x="539" y="271"/>
                  </a:cubicBezTo>
                  <a:cubicBezTo>
                    <a:pt x="539" y="198"/>
                    <a:pt x="514" y="131"/>
                    <a:pt x="461" y="78"/>
                  </a:cubicBezTo>
                  <a:cubicBezTo>
                    <a:pt x="411" y="28"/>
                    <a:pt x="344" y="0"/>
                    <a:pt x="2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17"/>
            <p:cNvSpPr/>
            <p:nvPr/>
          </p:nvSpPr>
          <p:spPr>
            <a:xfrm rot="970023">
              <a:off x="7211151" y="1220081"/>
              <a:ext cx="18134" cy="17966"/>
            </a:xfrm>
            <a:custGeom>
              <a:avLst/>
              <a:gdLst/>
              <a:ahLst/>
              <a:cxnLst/>
              <a:rect l="l" t="t" r="r" b="b"/>
              <a:pathLst>
                <a:path w="539" h="534" extrusionOk="0">
                  <a:moveTo>
                    <a:pt x="268" y="76"/>
                  </a:moveTo>
                  <a:cubicBezTo>
                    <a:pt x="321" y="76"/>
                    <a:pt x="366" y="98"/>
                    <a:pt x="405" y="132"/>
                  </a:cubicBezTo>
                  <a:cubicBezTo>
                    <a:pt x="438" y="171"/>
                    <a:pt x="460" y="215"/>
                    <a:pt x="460" y="268"/>
                  </a:cubicBezTo>
                  <a:cubicBezTo>
                    <a:pt x="460" y="377"/>
                    <a:pt x="374" y="461"/>
                    <a:pt x="268" y="461"/>
                  </a:cubicBezTo>
                  <a:cubicBezTo>
                    <a:pt x="159" y="461"/>
                    <a:pt x="78" y="374"/>
                    <a:pt x="78" y="268"/>
                  </a:cubicBezTo>
                  <a:cubicBezTo>
                    <a:pt x="78" y="160"/>
                    <a:pt x="165" y="76"/>
                    <a:pt x="268" y="76"/>
                  </a:cubicBezTo>
                  <a:close/>
                  <a:moveTo>
                    <a:pt x="268" y="1"/>
                  </a:moveTo>
                  <a:cubicBezTo>
                    <a:pt x="123" y="1"/>
                    <a:pt x="0" y="118"/>
                    <a:pt x="0" y="266"/>
                  </a:cubicBezTo>
                  <a:cubicBezTo>
                    <a:pt x="0" y="411"/>
                    <a:pt x="120" y="533"/>
                    <a:pt x="268" y="533"/>
                  </a:cubicBezTo>
                  <a:cubicBezTo>
                    <a:pt x="416" y="533"/>
                    <a:pt x="533" y="416"/>
                    <a:pt x="539" y="271"/>
                  </a:cubicBezTo>
                  <a:cubicBezTo>
                    <a:pt x="539" y="199"/>
                    <a:pt x="513" y="132"/>
                    <a:pt x="460" y="82"/>
                  </a:cubicBezTo>
                  <a:cubicBezTo>
                    <a:pt x="407" y="29"/>
                    <a:pt x="343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17"/>
            <p:cNvSpPr/>
            <p:nvPr/>
          </p:nvSpPr>
          <p:spPr>
            <a:xfrm rot="970023">
              <a:off x="6949685" y="1211209"/>
              <a:ext cx="18033" cy="17966"/>
            </a:xfrm>
            <a:custGeom>
              <a:avLst/>
              <a:gdLst/>
              <a:ahLst/>
              <a:cxnLst/>
              <a:rect l="l" t="t" r="r" b="b"/>
              <a:pathLst>
                <a:path w="536" h="534" extrusionOk="0">
                  <a:moveTo>
                    <a:pt x="268" y="73"/>
                  </a:moveTo>
                  <a:cubicBezTo>
                    <a:pt x="321" y="76"/>
                    <a:pt x="368" y="98"/>
                    <a:pt x="405" y="129"/>
                  </a:cubicBezTo>
                  <a:cubicBezTo>
                    <a:pt x="438" y="168"/>
                    <a:pt x="460" y="213"/>
                    <a:pt x="460" y="266"/>
                  </a:cubicBezTo>
                  <a:cubicBezTo>
                    <a:pt x="460" y="374"/>
                    <a:pt x="371" y="458"/>
                    <a:pt x="268" y="458"/>
                  </a:cubicBezTo>
                  <a:cubicBezTo>
                    <a:pt x="159" y="458"/>
                    <a:pt x="75" y="369"/>
                    <a:pt x="75" y="266"/>
                  </a:cubicBezTo>
                  <a:cubicBezTo>
                    <a:pt x="75" y="157"/>
                    <a:pt x="162" y="73"/>
                    <a:pt x="268" y="73"/>
                  </a:cubicBezTo>
                  <a:close/>
                  <a:moveTo>
                    <a:pt x="268" y="1"/>
                  </a:moveTo>
                  <a:cubicBezTo>
                    <a:pt x="120" y="1"/>
                    <a:pt x="0" y="118"/>
                    <a:pt x="0" y="266"/>
                  </a:cubicBezTo>
                  <a:cubicBezTo>
                    <a:pt x="0" y="411"/>
                    <a:pt x="117" y="533"/>
                    <a:pt x="268" y="533"/>
                  </a:cubicBezTo>
                  <a:cubicBezTo>
                    <a:pt x="413" y="533"/>
                    <a:pt x="536" y="416"/>
                    <a:pt x="536" y="271"/>
                  </a:cubicBezTo>
                  <a:cubicBezTo>
                    <a:pt x="536" y="199"/>
                    <a:pt x="511" y="132"/>
                    <a:pt x="460" y="82"/>
                  </a:cubicBezTo>
                  <a:cubicBezTo>
                    <a:pt x="407" y="29"/>
                    <a:pt x="340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17"/>
            <p:cNvSpPr/>
            <p:nvPr/>
          </p:nvSpPr>
          <p:spPr>
            <a:xfrm rot="970023">
              <a:off x="6788068" y="1092064"/>
              <a:ext cx="42188" cy="38994"/>
            </a:xfrm>
            <a:custGeom>
              <a:avLst/>
              <a:gdLst/>
              <a:ahLst/>
              <a:cxnLst/>
              <a:rect l="l" t="t" r="r" b="b"/>
              <a:pathLst>
                <a:path w="1254" h="1159" extrusionOk="0">
                  <a:moveTo>
                    <a:pt x="843" y="76"/>
                  </a:moveTo>
                  <a:cubicBezTo>
                    <a:pt x="849" y="129"/>
                    <a:pt x="854" y="238"/>
                    <a:pt x="857" y="366"/>
                  </a:cubicBezTo>
                  <a:cubicBezTo>
                    <a:pt x="773" y="327"/>
                    <a:pt x="687" y="294"/>
                    <a:pt x="603" y="257"/>
                  </a:cubicBezTo>
                  <a:cubicBezTo>
                    <a:pt x="751" y="126"/>
                    <a:pt x="818" y="87"/>
                    <a:pt x="843" y="76"/>
                  </a:cubicBezTo>
                  <a:close/>
                  <a:moveTo>
                    <a:pt x="215" y="215"/>
                  </a:moveTo>
                  <a:lnTo>
                    <a:pt x="215" y="215"/>
                  </a:lnTo>
                  <a:cubicBezTo>
                    <a:pt x="260" y="224"/>
                    <a:pt x="346" y="249"/>
                    <a:pt x="458" y="291"/>
                  </a:cubicBezTo>
                  <a:cubicBezTo>
                    <a:pt x="416" y="327"/>
                    <a:pt x="369" y="374"/>
                    <a:pt x="319" y="422"/>
                  </a:cubicBezTo>
                  <a:cubicBezTo>
                    <a:pt x="238" y="296"/>
                    <a:pt x="221" y="241"/>
                    <a:pt x="215" y="215"/>
                  </a:cubicBezTo>
                  <a:close/>
                  <a:moveTo>
                    <a:pt x="935" y="489"/>
                  </a:moveTo>
                  <a:cubicBezTo>
                    <a:pt x="1086" y="564"/>
                    <a:pt x="1139" y="606"/>
                    <a:pt x="1164" y="626"/>
                  </a:cubicBezTo>
                  <a:cubicBezTo>
                    <a:pt x="1130" y="639"/>
                    <a:pt x="1061" y="656"/>
                    <a:pt x="932" y="676"/>
                  </a:cubicBezTo>
                  <a:cubicBezTo>
                    <a:pt x="935" y="617"/>
                    <a:pt x="935" y="550"/>
                    <a:pt x="935" y="489"/>
                  </a:cubicBezTo>
                  <a:close/>
                  <a:moveTo>
                    <a:pt x="542" y="319"/>
                  </a:moveTo>
                  <a:cubicBezTo>
                    <a:pt x="648" y="360"/>
                    <a:pt x="759" y="408"/>
                    <a:pt x="860" y="453"/>
                  </a:cubicBezTo>
                  <a:cubicBezTo>
                    <a:pt x="860" y="533"/>
                    <a:pt x="860" y="617"/>
                    <a:pt x="857" y="690"/>
                  </a:cubicBezTo>
                  <a:cubicBezTo>
                    <a:pt x="759" y="704"/>
                    <a:pt x="648" y="718"/>
                    <a:pt x="539" y="729"/>
                  </a:cubicBezTo>
                  <a:cubicBezTo>
                    <a:pt x="472" y="645"/>
                    <a:pt x="413" y="561"/>
                    <a:pt x="366" y="489"/>
                  </a:cubicBezTo>
                  <a:cubicBezTo>
                    <a:pt x="427" y="422"/>
                    <a:pt x="486" y="366"/>
                    <a:pt x="542" y="319"/>
                  </a:cubicBezTo>
                  <a:close/>
                  <a:moveTo>
                    <a:pt x="305" y="542"/>
                  </a:moveTo>
                  <a:cubicBezTo>
                    <a:pt x="346" y="603"/>
                    <a:pt x="397" y="670"/>
                    <a:pt x="444" y="737"/>
                  </a:cubicBezTo>
                  <a:cubicBezTo>
                    <a:pt x="354" y="745"/>
                    <a:pt x="276" y="748"/>
                    <a:pt x="215" y="748"/>
                  </a:cubicBezTo>
                  <a:cubicBezTo>
                    <a:pt x="168" y="748"/>
                    <a:pt x="131" y="746"/>
                    <a:pt x="109" y="743"/>
                  </a:cubicBezTo>
                  <a:cubicBezTo>
                    <a:pt x="148" y="701"/>
                    <a:pt x="221" y="628"/>
                    <a:pt x="305" y="542"/>
                  </a:cubicBezTo>
                  <a:close/>
                  <a:moveTo>
                    <a:pt x="854" y="765"/>
                  </a:moveTo>
                  <a:lnTo>
                    <a:pt x="854" y="765"/>
                  </a:lnTo>
                  <a:cubicBezTo>
                    <a:pt x="846" y="949"/>
                    <a:pt x="832" y="1030"/>
                    <a:pt x="821" y="1064"/>
                  </a:cubicBezTo>
                  <a:cubicBezTo>
                    <a:pt x="784" y="1030"/>
                    <a:pt x="704" y="938"/>
                    <a:pt x="592" y="798"/>
                  </a:cubicBezTo>
                  <a:cubicBezTo>
                    <a:pt x="681" y="793"/>
                    <a:pt x="770" y="782"/>
                    <a:pt x="854" y="765"/>
                  </a:cubicBezTo>
                  <a:close/>
                  <a:moveTo>
                    <a:pt x="857" y="1"/>
                  </a:moveTo>
                  <a:cubicBezTo>
                    <a:pt x="815" y="1"/>
                    <a:pt x="745" y="23"/>
                    <a:pt x="522" y="229"/>
                  </a:cubicBezTo>
                  <a:cubicBezTo>
                    <a:pt x="427" y="193"/>
                    <a:pt x="282" y="143"/>
                    <a:pt x="207" y="137"/>
                  </a:cubicBezTo>
                  <a:lnTo>
                    <a:pt x="201" y="137"/>
                  </a:lnTo>
                  <a:cubicBezTo>
                    <a:pt x="176" y="137"/>
                    <a:pt x="157" y="146"/>
                    <a:pt x="146" y="168"/>
                  </a:cubicBezTo>
                  <a:cubicBezTo>
                    <a:pt x="123" y="201"/>
                    <a:pt x="129" y="266"/>
                    <a:pt x="263" y="478"/>
                  </a:cubicBezTo>
                  <a:cubicBezTo>
                    <a:pt x="132" y="612"/>
                    <a:pt x="23" y="723"/>
                    <a:pt x="20" y="729"/>
                  </a:cubicBezTo>
                  <a:cubicBezTo>
                    <a:pt x="6" y="743"/>
                    <a:pt x="1" y="765"/>
                    <a:pt x="12" y="782"/>
                  </a:cubicBezTo>
                  <a:cubicBezTo>
                    <a:pt x="28" y="810"/>
                    <a:pt x="65" y="826"/>
                    <a:pt x="204" y="826"/>
                  </a:cubicBezTo>
                  <a:cubicBezTo>
                    <a:pt x="279" y="826"/>
                    <a:pt x="383" y="821"/>
                    <a:pt x="500" y="810"/>
                  </a:cubicBezTo>
                  <a:cubicBezTo>
                    <a:pt x="564" y="891"/>
                    <a:pt x="757" y="1133"/>
                    <a:pt x="815" y="1156"/>
                  </a:cubicBezTo>
                  <a:cubicBezTo>
                    <a:pt x="818" y="1156"/>
                    <a:pt x="829" y="1158"/>
                    <a:pt x="832" y="1158"/>
                  </a:cubicBezTo>
                  <a:cubicBezTo>
                    <a:pt x="877" y="1158"/>
                    <a:pt x="916" y="1130"/>
                    <a:pt x="930" y="759"/>
                  </a:cubicBezTo>
                  <a:cubicBezTo>
                    <a:pt x="1183" y="718"/>
                    <a:pt x="1220" y="690"/>
                    <a:pt x="1231" y="681"/>
                  </a:cubicBezTo>
                  <a:cubicBezTo>
                    <a:pt x="1245" y="670"/>
                    <a:pt x="1253" y="653"/>
                    <a:pt x="1250" y="631"/>
                  </a:cubicBezTo>
                  <a:cubicBezTo>
                    <a:pt x="1248" y="606"/>
                    <a:pt x="1245" y="556"/>
                    <a:pt x="938" y="408"/>
                  </a:cubicBezTo>
                  <a:cubicBezTo>
                    <a:pt x="932" y="268"/>
                    <a:pt x="930" y="107"/>
                    <a:pt x="916" y="48"/>
                  </a:cubicBezTo>
                  <a:cubicBezTo>
                    <a:pt x="910" y="20"/>
                    <a:pt x="888" y="1"/>
                    <a:pt x="8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17"/>
            <p:cNvSpPr/>
            <p:nvPr/>
          </p:nvSpPr>
          <p:spPr>
            <a:xfrm rot="970023">
              <a:off x="7296328" y="831746"/>
              <a:ext cx="39934" cy="38523"/>
            </a:xfrm>
            <a:custGeom>
              <a:avLst/>
              <a:gdLst/>
              <a:ahLst/>
              <a:cxnLst/>
              <a:rect l="l" t="t" r="r" b="b"/>
              <a:pathLst>
                <a:path w="1187" h="1145" extrusionOk="0">
                  <a:moveTo>
                    <a:pt x="522" y="90"/>
                  </a:moveTo>
                  <a:cubicBezTo>
                    <a:pt x="558" y="126"/>
                    <a:pt x="623" y="216"/>
                    <a:pt x="698" y="319"/>
                  </a:cubicBezTo>
                  <a:cubicBezTo>
                    <a:pt x="609" y="333"/>
                    <a:pt x="514" y="355"/>
                    <a:pt x="427" y="375"/>
                  </a:cubicBezTo>
                  <a:cubicBezTo>
                    <a:pt x="475" y="179"/>
                    <a:pt x="508" y="112"/>
                    <a:pt x="522" y="90"/>
                  </a:cubicBezTo>
                  <a:close/>
                  <a:moveTo>
                    <a:pt x="1058" y="355"/>
                  </a:moveTo>
                  <a:cubicBezTo>
                    <a:pt x="1075" y="355"/>
                    <a:pt x="1089" y="356"/>
                    <a:pt x="1097" y="358"/>
                  </a:cubicBezTo>
                  <a:cubicBezTo>
                    <a:pt x="1080" y="383"/>
                    <a:pt x="1033" y="433"/>
                    <a:pt x="941" y="528"/>
                  </a:cubicBezTo>
                  <a:cubicBezTo>
                    <a:pt x="907" y="481"/>
                    <a:pt x="874" y="428"/>
                    <a:pt x="835" y="375"/>
                  </a:cubicBezTo>
                  <a:cubicBezTo>
                    <a:pt x="929" y="362"/>
                    <a:pt x="1009" y="355"/>
                    <a:pt x="1058" y="355"/>
                  </a:cubicBezTo>
                  <a:close/>
                  <a:moveTo>
                    <a:pt x="330" y="483"/>
                  </a:moveTo>
                  <a:cubicBezTo>
                    <a:pt x="316" y="542"/>
                    <a:pt x="305" y="603"/>
                    <a:pt x="291" y="670"/>
                  </a:cubicBezTo>
                  <a:cubicBezTo>
                    <a:pt x="151" y="615"/>
                    <a:pt x="104" y="581"/>
                    <a:pt x="84" y="564"/>
                  </a:cubicBezTo>
                  <a:cubicBezTo>
                    <a:pt x="132" y="542"/>
                    <a:pt x="218" y="511"/>
                    <a:pt x="330" y="483"/>
                  </a:cubicBezTo>
                  <a:close/>
                  <a:moveTo>
                    <a:pt x="751" y="389"/>
                  </a:moveTo>
                  <a:cubicBezTo>
                    <a:pt x="796" y="456"/>
                    <a:pt x="843" y="523"/>
                    <a:pt x="885" y="584"/>
                  </a:cubicBezTo>
                  <a:cubicBezTo>
                    <a:pt x="810" y="654"/>
                    <a:pt x="726" y="726"/>
                    <a:pt x="648" y="796"/>
                  </a:cubicBezTo>
                  <a:cubicBezTo>
                    <a:pt x="542" y="765"/>
                    <a:pt x="447" y="732"/>
                    <a:pt x="363" y="698"/>
                  </a:cubicBezTo>
                  <a:cubicBezTo>
                    <a:pt x="383" y="612"/>
                    <a:pt x="397" y="531"/>
                    <a:pt x="413" y="458"/>
                  </a:cubicBezTo>
                  <a:cubicBezTo>
                    <a:pt x="525" y="433"/>
                    <a:pt x="642" y="411"/>
                    <a:pt x="751" y="389"/>
                  </a:cubicBezTo>
                  <a:close/>
                  <a:moveTo>
                    <a:pt x="921" y="651"/>
                  </a:moveTo>
                  <a:cubicBezTo>
                    <a:pt x="1024" y="804"/>
                    <a:pt x="1055" y="880"/>
                    <a:pt x="1069" y="913"/>
                  </a:cubicBezTo>
                  <a:cubicBezTo>
                    <a:pt x="1013" y="902"/>
                    <a:pt x="890" y="874"/>
                    <a:pt x="731" y="824"/>
                  </a:cubicBezTo>
                  <a:cubicBezTo>
                    <a:pt x="801" y="765"/>
                    <a:pt x="865" y="707"/>
                    <a:pt x="921" y="651"/>
                  </a:cubicBezTo>
                  <a:close/>
                  <a:moveTo>
                    <a:pt x="1100" y="916"/>
                  </a:moveTo>
                  <a:lnTo>
                    <a:pt x="1097" y="952"/>
                  </a:lnTo>
                  <a:lnTo>
                    <a:pt x="1097" y="916"/>
                  </a:lnTo>
                  <a:close/>
                  <a:moveTo>
                    <a:pt x="349" y="776"/>
                  </a:moveTo>
                  <a:cubicBezTo>
                    <a:pt x="416" y="804"/>
                    <a:pt x="494" y="832"/>
                    <a:pt x="578" y="857"/>
                  </a:cubicBezTo>
                  <a:cubicBezTo>
                    <a:pt x="433" y="974"/>
                    <a:pt x="346" y="1030"/>
                    <a:pt x="305" y="1055"/>
                  </a:cubicBezTo>
                  <a:cubicBezTo>
                    <a:pt x="310" y="997"/>
                    <a:pt x="330" y="894"/>
                    <a:pt x="349" y="776"/>
                  </a:cubicBezTo>
                  <a:close/>
                  <a:moveTo>
                    <a:pt x="522" y="1"/>
                  </a:moveTo>
                  <a:cubicBezTo>
                    <a:pt x="475" y="1"/>
                    <a:pt x="427" y="32"/>
                    <a:pt x="346" y="394"/>
                  </a:cubicBezTo>
                  <a:cubicBezTo>
                    <a:pt x="249" y="425"/>
                    <a:pt x="98" y="461"/>
                    <a:pt x="37" y="500"/>
                  </a:cubicBezTo>
                  <a:cubicBezTo>
                    <a:pt x="0" y="517"/>
                    <a:pt x="0" y="548"/>
                    <a:pt x="0" y="559"/>
                  </a:cubicBezTo>
                  <a:cubicBezTo>
                    <a:pt x="6" y="601"/>
                    <a:pt x="40" y="651"/>
                    <a:pt x="277" y="748"/>
                  </a:cubicBezTo>
                  <a:cubicBezTo>
                    <a:pt x="246" y="935"/>
                    <a:pt x="221" y="1086"/>
                    <a:pt x="221" y="1092"/>
                  </a:cubicBezTo>
                  <a:cubicBezTo>
                    <a:pt x="221" y="1111"/>
                    <a:pt x="229" y="1125"/>
                    <a:pt x="235" y="1131"/>
                  </a:cubicBezTo>
                  <a:cubicBezTo>
                    <a:pt x="243" y="1133"/>
                    <a:pt x="252" y="1145"/>
                    <a:pt x="274" y="1145"/>
                  </a:cubicBezTo>
                  <a:cubicBezTo>
                    <a:pt x="327" y="1145"/>
                    <a:pt x="455" y="1058"/>
                    <a:pt x="662" y="882"/>
                  </a:cubicBezTo>
                  <a:cubicBezTo>
                    <a:pt x="835" y="938"/>
                    <a:pt x="1030" y="991"/>
                    <a:pt x="1097" y="991"/>
                  </a:cubicBezTo>
                  <a:cubicBezTo>
                    <a:pt x="1108" y="991"/>
                    <a:pt x="1114" y="991"/>
                    <a:pt x="1122" y="988"/>
                  </a:cubicBezTo>
                  <a:cubicBezTo>
                    <a:pt x="1136" y="986"/>
                    <a:pt x="1144" y="974"/>
                    <a:pt x="1153" y="958"/>
                  </a:cubicBezTo>
                  <a:cubicBezTo>
                    <a:pt x="1158" y="933"/>
                    <a:pt x="1178" y="894"/>
                    <a:pt x="985" y="595"/>
                  </a:cubicBezTo>
                  <a:cubicBezTo>
                    <a:pt x="1167" y="414"/>
                    <a:pt x="1181" y="372"/>
                    <a:pt x="1183" y="358"/>
                  </a:cubicBezTo>
                  <a:cubicBezTo>
                    <a:pt x="1186" y="338"/>
                    <a:pt x="1183" y="322"/>
                    <a:pt x="1172" y="308"/>
                  </a:cubicBezTo>
                  <a:cubicBezTo>
                    <a:pt x="1155" y="283"/>
                    <a:pt x="1116" y="274"/>
                    <a:pt x="1052" y="274"/>
                  </a:cubicBezTo>
                  <a:cubicBezTo>
                    <a:pt x="977" y="274"/>
                    <a:pt x="868" y="288"/>
                    <a:pt x="787" y="302"/>
                  </a:cubicBezTo>
                  <a:cubicBezTo>
                    <a:pt x="704" y="191"/>
                    <a:pt x="609" y="59"/>
                    <a:pt x="564" y="18"/>
                  </a:cubicBezTo>
                  <a:cubicBezTo>
                    <a:pt x="550" y="4"/>
                    <a:pt x="531" y="1"/>
                    <a:pt x="5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17"/>
            <p:cNvSpPr/>
            <p:nvPr/>
          </p:nvSpPr>
          <p:spPr>
            <a:xfrm rot="970023">
              <a:off x="6885596" y="1134220"/>
              <a:ext cx="97867" cy="55816"/>
            </a:xfrm>
            <a:custGeom>
              <a:avLst/>
              <a:gdLst/>
              <a:ahLst/>
              <a:cxnLst/>
              <a:rect l="l" t="t" r="r" b="b"/>
              <a:pathLst>
                <a:path w="2909" h="1659" extrusionOk="0">
                  <a:moveTo>
                    <a:pt x="1773" y="1"/>
                  </a:moveTo>
                  <a:cubicBezTo>
                    <a:pt x="1638" y="1"/>
                    <a:pt x="1518" y="76"/>
                    <a:pt x="1436" y="174"/>
                  </a:cubicBezTo>
                  <a:lnTo>
                    <a:pt x="1436" y="174"/>
                  </a:lnTo>
                  <a:cubicBezTo>
                    <a:pt x="1381" y="129"/>
                    <a:pt x="1309" y="88"/>
                    <a:pt x="1216" y="57"/>
                  </a:cubicBezTo>
                  <a:cubicBezTo>
                    <a:pt x="1139" y="31"/>
                    <a:pt x="1075" y="20"/>
                    <a:pt x="1020" y="20"/>
                  </a:cubicBezTo>
                  <a:cubicBezTo>
                    <a:pt x="677" y="20"/>
                    <a:pt x="733" y="450"/>
                    <a:pt x="733" y="450"/>
                  </a:cubicBezTo>
                  <a:cubicBezTo>
                    <a:pt x="698" y="428"/>
                    <a:pt x="660" y="418"/>
                    <a:pt x="621" y="418"/>
                  </a:cubicBezTo>
                  <a:cubicBezTo>
                    <a:pt x="334" y="418"/>
                    <a:pt x="0" y="963"/>
                    <a:pt x="376" y="1245"/>
                  </a:cubicBezTo>
                  <a:cubicBezTo>
                    <a:pt x="494" y="1334"/>
                    <a:pt x="607" y="1374"/>
                    <a:pt x="703" y="1380"/>
                  </a:cubicBezTo>
                  <a:lnTo>
                    <a:pt x="703" y="1380"/>
                  </a:lnTo>
                  <a:cubicBezTo>
                    <a:pt x="735" y="1527"/>
                    <a:pt x="838" y="1654"/>
                    <a:pt x="1060" y="1658"/>
                  </a:cubicBezTo>
                  <a:cubicBezTo>
                    <a:pt x="1072" y="1658"/>
                    <a:pt x="1085" y="1658"/>
                    <a:pt x="1097" y="1658"/>
                  </a:cubicBezTo>
                  <a:cubicBezTo>
                    <a:pt x="1392" y="1658"/>
                    <a:pt x="1592" y="1590"/>
                    <a:pt x="1704" y="1488"/>
                  </a:cubicBezTo>
                  <a:lnTo>
                    <a:pt x="1704" y="1488"/>
                  </a:lnTo>
                  <a:cubicBezTo>
                    <a:pt x="1728" y="1520"/>
                    <a:pt x="1757" y="1551"/>
                    <a:pt x="1794" y="1580"/>
                  </a:cubicBezTo>
                  <a:cubicBezTo>
                    <a:pt x="1845" y="1621"/>
                    <a:pt x="1907" y="1640"/>
                    <a:pt x="1975" y="1640"/>
                  </a:cubicBezTo>
                  <a:cubicBezTo>
                    <a:pt x="2357" y="1640"/>
                    <a:pt x="2908" y="1053"/>
                    <a:pt x="2586" y="707"/>
                  </a:cubicBezTo>
                  <a:cubicBezTo>
                    <a:pt x="2495" y="609"/>
                    <a:pt x="2399" y="572"/>
                    <a:pt x="2308" y="572"/>
                  </a:cubicBezTo>
                  <a:cubicBezTo>
                    <a:pt x="2299" y="572"/>
                    <a:pt x="2290" y="572"/>
                    <a:pt x="2281" y="573"/>
                  </a:cubicBezTo>
                  <a:lnTo>
                    <a:pt x="2281" y="573"/>
                  </a:lnTo>
                  <a:cubicBezTo>
                    <a:pt x="2285" y="403"/>
                    <a:pt x="2202" y="206"/>
                    <a:pt x="1994" y="71"/>
                  </a:cubicBezTo>
                  <a:cubicBezTo>
                    <a:pt x="1919" y="21"/>
                    <a:pt x="1843" y="1"/>
                    <a:pt x="17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17"/>
            <p:cNvSpPr/>
            <p:nvPr/>
          </p:nvSpPr>
          <p:spPr>
            <a:xfrm rot="970023">
              <a:off x="6889876" y="1133092"/>
              <a:ext cx="88447" cy="58138"/>
            </a:xfrm>
            <a:custGeom>
              <a:avLst/>
              <a:gdLst/>
              <a:ahLst/>
              <a:cxnLst/>
              <a:rect l="l" t="t" r="r" b="b"/>
              <a:pathLst>
                <a:path w="2629" h="1728" extrusionOk="0">
                  <a:moveTo>
                    <a:pt x="1314" y="262"/>
                  </a:moveTo>
                  <a:cubicBezTo>
                    <a:pt x="1420" y="363"/>
                    <a:pt x="1437" y="480"/>
                    <a:pt x="1412" y="558"/>
                  </a:cubicBezTo>
                  <a:cubicBezTo>
                    <a:pt x="1396" y="601"/>
                    <a:pt x="1371" y="624"/>
                    <a:pt x="1341" y="624"/>
                  </a:cubicBezTo>
                  <a:cubicBezTo>
                    <a:pt x="1322" y="624"/>
                    <a:pt x="1302" y="615"/>
                    <a:pt x="1281" y="597"/>
                  </a:cubicBezTo>
                  <a:cubicBezTo>
                    <a:pt x="1205" y="533"/>
                    <a:pt x="1225" y="391"/>
                    <a:pt x="1314" y="262"/>
                  </a:cubicBezTo>
                  <a:close/>
                  <a:moveTo>
                    <a:pt x="2112" y="647"/>
                  </a:moveTo>
                  <a:lnTo>
                    <a:pt x="2112" y="647"/>
                  </a:lnTo>
                  <a:cubicBezTo>
                    <a:pt x="2095" y="787"/>
                    <a:pt x="2009" y="893"/>
                    <a:pt x="1889" y="907"/>
                  </a:cubicBezTo>
                  <a:cubicBezTo>
                    <a:pt x="1883" y="910"/>
                    <a:pt x="1875" y="910"/>
                    <a:pt x="1869" y="910"/>
                  </a:cubicBezTo>
                  <a:cubicBezTo>
                    <a:pt x="1839" y="910"/>
                    <a:pt x="1839" y="898"/>
                    <a:pt x="1839" y="893"/>
                  </a:cubicBezTo>
                  <a:cubicBezTo>
                    <a:pt x="1839" y="834"/>
                    <a:pt x="1953" y="684"/>
                    <a:pt x="2112" y="647"/>
                  </a:cubicBezTo>
                  <a:close/>
                  <a:moveTo>
                    <a:pt x="731" y="1007"/>
                  </a:moveTo>
                  <a:cubicBezTo>
                    <a:pt x="753" y="1007"/>
                    <a:pt x="770" y="1024"/>
                    <a:pt x="784" y="1044"/>
                  </a:cubicBezTo>
                  <a:cubicBezTo>
                    <a:pt x="840" y="1116"/>
                    <a:pt x="854" y="1191"/>
                    <a:pt x="823" y="1258"/>
                  </a:cubicBezTo>
                  <a:cubicBezTo>
                    <a:pt x="787" y="1328"/>
                    <a:pt x="709" y="1370"/>
                    <a:pt x="611" y="1373"/>
                  </a:cubicBezTo>
                  <a:cubicBezTo>
                    <a:pt x="591" y="1244"/>
                    <a:pt x="628" y="1105"/>
                    <a:pt x="681" y="1044"/>
                  </a:cubicBezTo>
                  <a:cubicBezTo>
                    <a:pt x="697" y="1021"/>
                    <a:pt x="714" y="1007"/>
                    <a:pt x="731" y="1007"/>
                  </a:cubicBezTo>
                  <a:close/>
                  <a:moveTo>
                    <a:pt x="1604" y="1119"/>
                  </a:moveTo>
                  <a:cubicBezTo>
                    <a:pt x="1610" y="1119"/>
                    <a:pt x="1624" y="1136"/>
                    <a:pt x="1643" y="1175"/>
                  </a:cubicBezTo>
                  <a:cubicBezTo>
                    <a:pt x="1671" y="1281"/>
                    <a:pt x="1652" y="1378"/>
                    <a:pt x="1587" y="1454"/>
                  </a:cubicBezTo>
                  <a:cubicBezTo>
                    <a:pt x="1523" y="1345"/>
                    <a:pt x="1532" y="1228"/>
                    <a:pt x="1565" y="1161"/>
                  </a:cubicBezTo>
                  <a:cubicBezTo>
                    <a:pt x="1579" y="1130"/>
                    <a:pt x="1596" y="1119"/>
                    <a:pt x="1604" y="1119"/>
                  </a:cubicBezTo>
                  <a:close/>
                  <a:moveTo>
                    <a:pt x="1641" y="70"/>
                  </a:moveTo>
                  <a:cubicBezTo>
                    <a:pt x="1708" y="70"/>
                    <a:pt x="1777" y="90"/>
                    <a:pt x="1841" y="131"/>
                  </a:cubicBezTo>
                  <a:cubicBezTo>
                    <a:pt x="2006" y="237"/>
                    <a:pt x="2106" y="396"/>
                    <a:pt x="2112" y="564"/>
                  </a:cubicBezTo>
                  <a:cubicBezTo>
                    <a:pt x="1914" y="600"/>
                    <a:pt x="1758" y="784"/>
                    <a:pt x="1760" y="893"/>
                  </a:cubicBezTo>
                  <a:cubicBezTo>
                    <a:pt x="1763" y="933"/>
                    <a:pt x="1792" y="982"/>
                    <a:pt x="1870" y="982"/>
                  </a:cubicBezTo>
                  <a:cubicBezTo>
                    <a:pt x="1879" y="982"/>
                    <a:pt x="1889" y="981"/>
                    <a:pt x="1900" y="979"/>
                  </a:cubicBezTo>
                  <a:cubicBezTo>
                    <a:pt x="2062" y="957"/>
                    <a:pt x="2176" y="818"/>
                    <a:pt x="2193" y="633"/>
                  </a:cubicBezTo>
                  <a:cubicBezTo>
                    <a:pt x="2279" y="636"/>
                    <a:pt x="2360" y="678"/>
                    <a:pt x="2433" y="756"/>
                  </a:cubicBezTo>
                  <a:cubicBezTo>
                    <a:pt x="2555" y="887"/>
                    <a:pt x="2525" y="1046"/>
                    <a:pt x="2480" y="1152"/>
                  </a:cubicBezTo>
                  <a:cubicBezTo>
                    <a:pt x="2371" y="1401"/>
                    <a:pt x="2070" y="1627"/>
                    <a:pt x="1847" y="1627"/>
                  </a:cubicBezTo>
                  <a:cubicBezTo>
                    <a:pt x="1786" y="1627"/>
                    <a:pt x="1733" y="1613"/>
                    <a:pt x="1691" y="1579"/>
                  </a:cubicBezTo>
                  <a:cubicBezTo>
                    <a:pt x="1666" y="1562"/>
                    <a:pt x="1646" y="1540"/>
                    <a:pt x="1629" y="1521"/>
                  </a:cubicBezTo>
                  <a:cubicBezTo>
                    <a:pt x="1721" y="1417"/>
                    <a:pt x="1755" y="1289"/>
                    <a:pt x="1713" y="1152"/>
                  </a:cubicBezTo>
                  <a:cubicBezTo>
                    <a:pt x="1685" y="1057"/>
                    <a:pt x="1632" y="1044"/>
                    <a:pt x="1604" y="1044"/>
                  </a:cubicBezTo>
                  <a:cubicBezTo>
                    <a:pt x="1562" y="1044"/>
                    <a:pt x="1523" y="1074"/>
                    <a:pt x="1495" y="1127"/>
                  </a:cubicBezTo>
                  <a:cubicBezTo>
                    <a:pt x="1451" y="1219"/>
                    <a:pt x="1442" y="1373"/>
                    <a:pt x="1526" y="1509"/>
                  </a:cubicBezTo>
                  <a:cubicBezTo>
                    <a:pt x="1440" y="1579"/>
                    <a:pt x="1272" y="1649"/>
                    <a:pt x="968" y="1649"/>
                  </a:cubicBezTo>
                  <a:lnTo>
                    <a:pt x="935" y="1649"/>
                  </a:lnTo>
                  <a:cubicBezTo>
                    <a:pt x="742" y="1646"/>
                    <a:pt x="661" y="1548"/>
                    <a:pt x="628" y="1451"/>
                  </a:cubicBezTo>
                  <a:cubicBezTo>
                    <a:pt x="745" y="1442"/>
                    <a:pt x="848" y="1384"/>
                    <a:pt x="882" y="1289"/>
                  </a:cubicBezTo>
                  <a:cubicBezTo>
                    <a:pt x="932" y="1200"/>
                    <a:pt x="910" y="1091"/>
                    <a:pt x="837" y="993"/>
                  </a:cubicBezTo>
                  <a:cubicBezTo>
                    <a:pt x="795" y="940"/>
                    <a:pt x="753" y="929"/>
                    <a:pt x="725" y="929"/>
                  </a:cubicBezTo>
                  <a:cubicBezTo>
                    <a:pt x="684" y="929"/>
                    <a:pt x="644" y="951"/>
                    <a:pt x="611" y="993"/>
                  </a:cubicBezTo>
                  <a:cubicBezTo>
                    <a:pt x="550" y="1069"/>
                    <a:pt x="505" y="1216"/>
                    <a:pt x="522" y="1367"/>
                  </a:cubicBezTo>
                  <a:cubicBezTo>
                    <a:pt x="438" y="1353"/>
                    <a:pt x="349" y="1306"/>
                    <a:pt x="265" y="1244"/>
                  </a:cubicBezTo>
                  <a:cubicBezTo>
                    <a:pt x="67" y="1097"/>
                    <a:pt x="109" y="893"/>
                    <a:pt x="137" y="812"/>
                  </a:cubicBezTo>
                  <a:cubicBezTo>
                    <a:pt x="195" y="631"/>
                    <a:pt x="352" y="488"/>
                    <a:pt x="488" y="488"/>
                  </a:cubicBezTo>
                  <a:cubicBezTo>
                    <a:pt x="522" y="488"/>
                    <a:pt x="555" y="497"/>
                    <a:pt x="583" y="516"/>
                  </a:cubicBezTo>
                  <a:cubicBezTo>
                    <a:pt x="590" y="520"/>
                    <a:pt x="597" y="523"/>
                    <a:pt x="604" y="523"/>
                  </a:cubicBezTo>
                  <a:cubicBezTo>
                    <a:pt x="611" y="523"/>
                    <a:pt x="618" y="520"/>
                    <a:pt x="625" y="516"/>
                  </a:cubicBezTo>
                  <a:cubicBezTo>
                    <a:pt x="633" y="508"/>
                    <a:pt x="644" y="491"/>
                    <a:pt x="642" y="477"/>
                  </a:cubicBezTo>
                  <a:cubicBezTo>
                    <a:pt x="642" y="474"/>
                    <a:pt x="614" y="271"/>
                    <a:pt x="711" y="159"/>
                  </a:cubicBezTo>
                  <a:cubicBezTo>
                    <a:pt x="753" y="112"/>
                    <a:pt x="812" y="90"/>
                    <a:pt x="886" y="90"/>
                  </a:cubicBezTo>
                  <a:cubicBezTo>
                    <a:pt x="940" y="90"/>
                    <a:pt x="1003" y="102"/>
                    <a:pt x="1074" y="126"/>
                  </a:cubicBezTo>
                  <a:cubicBezTo>
                    <a:pt x="1144" y="148"/>
                    <a:pt x="1202" y="176"/>
                    <a:pt x="1253" y="212"/>
                  </a:cubicBezTo>
                  <a:cubicBezTo>
                    <a:pt x="1144" y="357"/>
                    <a:pt x="1105" y="553"/>
                    <a:pt x="1225" y="656"/>
                  </a:cubicBezTo>
                  <a:cubicBezTo>
                    <a:pt x="1258" y="684"/>
                    <a:pt x="1297" y="700"/>
                    <a:pt x="1336" y="700"/>
                  </a:cubicBezTo>
                  <a:cubicBezTo>
                    <a:pt x="1398" y="700"/>
                    <a:pt x="1454" y="650"/>
                    <a:pt x="1479" y="580"/>
                  </a:cubicBezTo>
                  <a:cubicBezTo>
                    <a:pt x="1518" y="477"/>
                    <a:pt x="1493" y="324"/>
                    <a:pt x="1359" y="198"/>
                  </a:cubicBezTo>
                  <a:cubicBezTo>
                    <a:pt x="1441" y="115"/>
                    <a:pt x="1540" y="70"/>
                    <a:pt x="1641" y="70"/>
                  </a:cubicBezTo>
                  <a:close/>
                  <a:moveTo>
                    <a:pt x="1646" y="0"/>
                  </a:moveTo>
                  <a:cubicBezTo>
                    <a:pt x="1523" y="0"/>
                    <a:pt x="1401" y="56"/>
                    <a:pt x="1303" y="156"/>
                  </a:cubicBezTo>
                  <a:cubicBezTo>
                    <a:pt x="1247" y="115"/>
                    <a:pt x="1177" y="84"/>
                    <a:pt x="1102" y="56"/>
                  </a:cubicBezTo>
                  <a:cubicBezTo>
                    <a:pt x="1022" y="29"/>
                    <a:pt x="951" y="15"/>
                    <a:pt x="888" y="15"/>
                  </a:cubicBezTo>
                  <a:cubicBezTo>
                    <a:pt x="791" y="15"/>
                    <a:pt x="714" y="47"/>
                    <a:pt x="658" y="112"/>
                  </a:cubicBezTo>
                  <a:cubicBezTo>
                    <a:pt x="578" y="201"/>
                    <a:pt x="564" y="341"/>
                    <a:pt x="564" y="421"/>
                  </a:cubicBezTo>
                  <a:cubicBezTo>
                    <a:pt x="544" y="416"/>
                    <a:pt x="519" y="410"/>
                    <a:pt x="494" y="410"/>
                  </a:cubicBezTo>
                  <a:cubicBezTo>
                    <a:pt x="324" y="410"/>
                    <a:pt x="140" y="575"/>
                    <a:pt x="70" y="787"/>
                  </a:cubicBezTo>
                  <a:cubicBezTo>
                    <a:pt x="0" y="993"/>
                    <a:pt x="56" y="1183"/>
                    <a:pt x="223" y="1309"/>
                  </a:cubicBezTo>
                  <a:cubicBezTo>
                    <a:pt x="332" y="1387"/>
                    <a:pt x="438" y="1434"/>
                    <a:pt x="544" y="1448"/>
                  </a:cubicBezTo>
                  <a:cubicBezTo>
                    <a:pt x="591" y="1621"/>
                    <a:pt x="731" y="1721"/>
                    <a:pt x="932" y="1727"/>
                  </a:cubicBezTo>
                  <a:lnTo>
                    <a:pt x="965" y="1727"/>
                  </a:lnTo>
                  <a:cubicBezTo>
                    <a:pt x="1230" y="1727"/>
                    <a:pt x="1437" y="1674"/>
                    <a:pt x="1576" y="1579"/>
                  </a:cubicBezTo>
                  <a:cubicBezTo>
                    <a:pt x="1593" y="1604"/>
                    <a:pt x="1618" y="1629"/>
                    <a:pt x="1646" y="1649"/>
                  </a:cubicBezTo>
                  <a:cubicBezTo>
                    <a:pt x="1705" y="1691"/>
                    <a:pt x="1772" y="1716"/>
                    <a:pt x="1852" y="1716"/>
                  </a:cubicBezTo>
                  <a:cubicBezTo>
                    <a:pt x="2104" y="1716"/>
                    <a:pt x="2430" y="1476"/>
                    <a:pt x="2553" y="1197"/>
                  </a:cubicBezTo>
                  <a:cubicBezTo>
                    <a:pt x="2628" y="1010"/>
                    <a:pt x="2608" y="840"/>
                    <a:pt x="2489" y="714"/>
                  </a:cubicBezTo>
                  <a:cubicBezTo>
                    <a:pt x="2402" y="619"/>
                    <a:pt x="2302" y="572"/>
                    <a:pt x="2193" y="569"/>
                  </a:cubicBezTo>
                  <a:cubicBezTo>
                    <a:pt x="2182" y="374"/>
                    <a:pt x="2070" y="193"/>
                    <a:pt x="1886" y="73"/>
                  </a:cubicBezTo>
                  <a:cubicBezTo>
                    <a:pt x="1811" y="25"/>
                    <a:pt x="1730" y="0"/>
                    <a:pt x="16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17"/>
            <p:cNvSpPr/>
            <p:nvPr/>
          </p:nvSpPr>
          <p:spPr>
            <a:xfrm rot="970023">
              <a:off x="7150551" y="826251"/>
              <a:ext cx="98036" cy="55783"/>
            </a:xfrm>
            <a:custGeom>
              <a:avLst/>
              <a:gdLst/>
              <a:ahLst/>
              <a:cxnLst/>
              <a:rect l="l" t="t" r="r" b="b"/>
              <a:pathLst>
                <a:path w="2914" h="1658" extrusionOk="0">
                  <a:moveTo>
                    <a:pt x="1775" y="1"/>
                  </a:moveTo>
                  <a:cubicBezTo>
                    <a:pt x="1641" y="1"/>
                    <a:pt x="1521" y="75"/>
                    <a:pt x="1439" y="173"/>
                  </a:cubicBezTo>
                  <a:lnTo>
                    <a:pt x="1439" y="173"/>
                  </a:lnTo>
                  <a:cubicBezTo>
                    <a:pt x="1384" y="128"/>
                    <a:pt x="1311" y="87"/>
                    <a:pt x="1219" y="55"/>
                  </a:cubicBezTo>
                  <a:cubicBezTo>
                    <a:pt x="1142" y="30"/>
                    <a:pt x="1078" y="19"/>
                    <a:pt x="1023" y="19"/>
                  </a:cubicBezTo>
                  <a:cubicBezTo>
                    <a:pt x="680" y="19"/>
                    <a:pt x="736" y="452"/>
                    <a:pt x="736" y="452"/>
                  </a:cubicBezTo>
                  <a:cubicBezTo>
                    <a:pt x="701" y="430"/>
                    <a:pt x="663" y="420"/>
                    <a:pt x="624" y="420"/>
                  </a:cubicBezTo>
                  <a:cubicBezTo>
                    <a:pt x="335" y="420"/>
                    <a:pt x="0" y="966"/>
                    <a:pt x="376" y="1247"/>
                  </a:cubicBezTo>
                  <a:cubicBezTo>
                    <a:pt x="495" y="1335"/>
                    <a:pt x="609" y="1376"/>
                    <a:pt x="705" y="1382"/>
                  </a:cubicBezTo>
                  <a:lnTo>
                    <a:pt x="705" y="1382"/>
                  </a:lnTo>
                  <a:cubicBezTo>
                    <a:pt x="737" y="1528"/>
                    <a:pt x="840" y="1654"/>
                    <a:pt x="1060" y="1657"/>
                  </a:cubicBezTo>
                  <a:cubicBezTo>
                    <a:pt x="1072" y="1657"/>
                    <a:pt x="1085" y="1657"/>
                    <a:pt x="1097" y="1657"/>
                  </a:cubicBezTo>
                  <a:cubicBezTo>
                    <a:pt x="1394" y="1657"/>
                    <a:pt x="1593" y="1589"/>
                    <a:pt x="1706" y="1487"/>
                  </a:cubicBezTo>
                  <a:lnTo>
                    <a:pt x="1706" y="1487"/>
                  </a:lnTo>
                  <a:cubicBezTo>
                    <a:pt x="1730" y="1520"/>
                    <a:pt x="1759" y="1552"/>
                    <a:pt x="1796" y="1581"/>
                  </a:cubicBezTo>
                  <a:cubicBezTo>
                    <a:pt x="1847" y="1623"/>
                    <a:pt x="1909" y="1641"/>
                    <a:pt x="1977" y="1641"/>
                  </a:cubicBezTo>
                  <a:cubicBezTo>
                    <a:pt x="2358" y="1641"/>
                    <a:pt x="2913" y="1052"/>
                    <a:pt x="2589" y="706"/>
                  </a:cubicBezTo>
                  <a:cubicBezTo>
                    <a:pt x="2498" y="609"/>
                    <a:pt x="2402" y="572"/>
                    <a:pt x="2311" y="572"/>
                  </a:cubicBezTo>
                  <a:cubicBezTo>
                    <a:pt x="2302" y="572"/>
                    <a:pt x="2292" y="572"/>
                    <a:pt x="2283" y="573"/>
                  </a:cubicBezTo>
                  <a:lnTo>
                    <a:pt x="2283" y="573"/>
                  </a:lnTo>
                  <a:cubicBezTo>
                    <a:pt x="2288" y="403"/>
                    <a:pt x="2204" y="205"/>
                    <a:pt x="1994" y="69"/>
                  </a:cubicBezTo>
                  <a:cubicBezTo>
                    <a:pt x="1919" y="21"/>
                    <a:pt x="1845" y="1"/>
                    <a:pt x="17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17"/>
            <p:cNvSpPr/>
            <p:nvPr/>
          </p:nvSpPr>
          <p:spPr>
            <a:xfrm rot="970023">
              <a:off x="7154908" y="825086"/>
              <a:ext cx="88447" cy="58104"/>
            </a:xfrm>
            <a:custGeom>
              <a:avLst/>
              <a:gdLst/>
              <a:ahLst/>
              <a:cxnLst/>
              <a:rect l="l" t="t" r="r" b="b"/>
              <a:pathLst>
                <a:path w="2629" h="1727" extrusionOk="0">
                  <a:moveTo>
                    <a:pt x="1312" y="262"/>
                  </a:moveTo>
                  <a:cubicBezTo>
                    <a:pt x="1415" y="363"/>
                    <a:pt x="1438" y="483"/>
                    <a:pt x="1410" y="558"/>
                  </a:cubicBezTo>
                  <a:cubicBezTo>
                    <a:pt x="1394" y="601"/>
                    <a:pt x="1368" y="623"/>
                    <a:pt x="1338" y="623"/>
                  </a:cubicBezTo>
                  <a:cubicBezTo>
                    <a:pt x="1318" y="623"/>
                    <a:pt x="1297" y="614"/>
                    <a:pt x="1276" y="597"/>
                  </a:cubicBezTo>
                  <a:cubicBezTo>
                    <a:pt x="1203" y="536"/>
                    <a:pt x="1220" y="391"/>
                    <a:pt x="1312" y="262"/>
                  </a:cubicBezTo>
                  <a:close/>
                  <a:moveTo>
                    <a:pt x="2113" y="650"/>
                  </a:moveTo>
                  <a:lnTo>
                    <a:pt x="2113" y="650"/>
                  </a:lnTo>
                  <a:cubicBezTo>
                    <a:pt x="2093" y="792"/>
                    <a:pt x="2004" y="898"/>
                    <a:pt x="1890" y="907"/>
                  </a:cubicBezTo>
                  <a:cubicBezTo>
                    <a:pt x="1884" y="912"/>
                    <a:pt x="1876" y="912"/>
                    <a:pt x="1870" y="912"/>
                  </a:cubicBezTo>
                  <a:cubicBezTo>
                    <a:pt x="1837" y="912"/>
                    <a:pt x="1837" y="901"/>
                    <a:pt x="1837" y="893"/>
                  </a:cubicBezTo>
                  <a:cubicBezTo>
                    <a:pt x="1837" y="834"/>
                    <a:pt x="1954" y="683"/>
                    <a:pt x="2113" y="650"/>
                  </a:cubicBezTo>
                  <a:close/>
                  <a:moveTo>
                    <a:pt x="729" y="1010"/>
                  </a:moveTo>
                  <a:cubicBezTo>
                    <a:pt x="754" y="1010"/>
                    <a:pt x="771" y="1029"/>
                    <a:pt x="782" y="1043"/>
                  </a:cubicBezTo>
                  <a:cubicBezTo>
                    <a:pt x="838" y="1116"/>
                    <a:pt x="852" y="1194"/>
                    <a:pt x="818" y="1261"/>
                  </a:cubicBezTo>
                  <a:cubicBezTo>
                    <a:pt x="785" y="1331"/>
                    <a:pt x="704" y="1373"/>
                    <a:pt x="606" y="1375"/>
                  </a:cubicBezTo>
                  <a:cubicBezTo>
                    <a:pt x="590" y="1247"/>
                    <a:pt x="623" y="1108"/>
                    <a:pt x="676" y="1043"/>
                  </a:cubicBezTo>
                  <a:cubicBezTo>
                    <a:pt x="693" y="1024"/>
                    <a:pt x="712" y="1010"/>
                    <a:pt x="729" y="1010"/>
                  </a:cubicBezTo>
                  <a:close/>
                  <a:moveTo>
                    <a:pt x="1599" y="1124"/>
                  </a:moveTo>
                  <a:cubicBezTo>
                    <a:pt x="1608" y="1124"/>
                    <a:pt x="1625" y="1138"/>
                    <a:pt x="1638" y="1180"/>
                  </a:cubicBezTo>
                  <a:cubicBezTo>
                    <a:pt x="1666" y="1283"/>
                    <a:pt x="1650" y="1381"/>
                    <a:pt x="1583" y="1459"/>
                  </a:cubicBezTo>
                  <a:cubicBezTo>
                    <a:pt x="1521" y="1350"/>
                    <a:pt x="1527" y="1230"/>
                    <a:pt x="1560" y="1166"/>
                  </a:cubicBezTo>
                  <a:cubicBezTo>
                    <a:pt x="1577" y="1135"/>
                    <a:pt x="1594" y="1124"/>
                    <a:pt x="1599" y="1124"/>
                  </a:cubicBezTo>
                  <a:close/>
                  <a:moveTo>
                    <a:pt x="1630" y="67"/>
                  </a:moveTo>
                  <a:cubicBezTo>
                    <a:pt x="1698" y="67"/>
                    <a:pt x="1766" y="87"/>
                    <a:pt x="1831" y="128"/>
                  </a:cubicBezTo>
                  <a:cubicBezTo>
                    <a:pt x="1996" y="234"/>
                    <a:pt x="2096" y="393"/>
                    <a:pt x="2102" y="561"/>
                  </a:cubicBezTo>
                  <a:cubicBezTo>
                    <a:pt x="1904" y="597"/>
                    <a:pt x="1747" y="781"/>
                    <a:pt x="1750" y="890"/>
                  </a:cubicBezTo>
                  <a:cubicBezTo>
                    <a:pt x="1753" y="932"/>
                    <a:pt x="1782" y="981"/>
                    <a:pt x="1860" y="981"/>
                  </a:cubicBezTo>
                  <a:cubicBezTo>
                    <a:pt x="1869" y="981"/>
                    <a:pt x="1879" y="981"/>
                    <a:pt x="1890" y="979"/>
                  </a:cubicBezTo>
                  <a:cubicBezTo>
                    <a:pt x="2051" y="960"/>
                    <a:pt x="2166" y="820"/>
                    <a:pt x="2182" y="636"/>
                  </a:cubicBezTo>
                  <a:cubicBezTo>
                    <a:pt x="2269" y="639"/>
                    <a:pt x="2350" y="681"/>
                    <a:pt x="2422" y="756"/>
                  </a:cubicBezTo>
                  <a:cubicBezTo>
                    <a:pt x="2548" y="893"/>
                    <a:pt x="2517" y="1046"/>
                    <a:pt x="2473" y="1155"/>
                  </a:cubicBezTo>
                  <a:cubicBezTo>
                    <a:pt x="2364" y="1403"/>
                    <a:pt x="2065" y="1629"/>
                    <a:pt x="1842" y="1629"/>
                  </a:cubicBezTo>
                  <a:cubicBezTo>
                    <a:pt x="1781" y="1629"/>
                    <a:pt x="1731" y="1615"/>
                    <a:pt x="1689" y="1579"/>
                  </a:cubicBezTo>
                  <a:cubicBezTo>
                    <a:pt x="1664" y="1562"/>
                    <a:pt x="1641" y="1543"/>
                    <a:pt x="1625" y="1520"/>
                  </a:cubicBezTo>
                  <a:cubicBezTo>
                    <a:pt x="1719" y="1420"/>
                    <a:pt x="1750" y="1292"/>
                    <a:pt x="1708" y="1155"/>
                  </a:cubicBezTo>
                  <a:cubicBezTo>
                    <a:pt x="1680" y="1057"/>
                    <a:pt x="1627" y="1043"/>
                    <a:pt x="1599" y="1043"/>
                  </a:cubicBezTo>
                  <a:cubicBezTo>
                    <a:pt x="1558" y="1043"/>
                    <a:pt x="1521" y="1074"/>
                    <a:pt x="1493" y="1127"/>
                  </a:cubicBezTo>
                  <a:cubicBezTo>
                    <a:pt x="1446" y="1222"/>
                    <a:pt x="1440" y="1375"/>
                    <a:pt x="1524" y="1509"/>
                  </a:cubicBezTo>
                  <a:cubicBezTo>
                    <a:pt x="1438" y="1579"/>
                    <a:pt x="1270" y="1649"/>
                    <a:pt x="966" y="1649"/>
                  </a:cubicBezTo>
                  <a:lnTo>
                    <a:pt x="930" y="1649"/>
                  </a:lnTo>
                  <a:cubicBezTo>
                    <a:pt x="740" y="1646"/>
                    <a:pt x="659" y="1548"/>
                    <a:pt x="623" y="1451"/>
                  </a:cubicBezTo>
                  <a:cubicBezTo>
                    <a:pt x="746" y="1445"/>
                    <a:pt x="846" y="1387"/>
                    <a:pt x="874" y="1286"/>
                  </a:cubicBezTo>
                  <a:cubicBezTo>
                    <a:pt x="924" y="1197"/>
                    <a:pt x="902" y="1088"/>
                    <a:pt x="829" y="990"/>
                  </a:cubicBezTo>
                  <a:cubicBezTo>
                    <a:pt x="788" y="937"/>
                    <a:pt x="746" y="929"/>
                    <a:pt x="718" y="929"/>
                  </a:cubicBezTo>
                  <a:cubicBezTo>
                    <a:pt x="676" y="929"/>
                    <a:pt x="637" y="949"/>
                    <a:pt x="603" y="990"/>
                  </a:cubicBezTo>
                  <a:cubicBezTo>
                    <a:pt x="545" y="1068"/>
                    <a:pt x="497" y="1214"/>
                    <a:pt x="517" y="1364"/>
                  </a:cubicBezTo>
                  <a:cubicBezTo>
                    <a:pt x="433" y="1350"/>
                    <a:pt x="341" y="1306"/>
                    <a:pt x="258" y="1241"/>
                  </a:cubicBezTo>
                  <a:cubicBezTo>
                    <a:pt x="59" y="1096"/>
                    <a:pt x="101" y="890"/>
                    <a:pt x="129" y="809"/>
                  </a:cubicBezTo>
                  <a:cubicBezTo>
                    <a:pt x="188" y="628"/>
                    <a:pt x="344" y="485"/>
                    <a:pt x="481" y="485"/>
                  </a:cubicBezTo>
                  <a:cubicBezTo>
                    <a:pt x="517" y="485"/>
                    <a:pt x="548" y="497"/>
                    <a:pt x="576" y="513"/>
                  </a:cubicBezTo>
                  <a:cubicBezTo>
                    <a:pt x="583" y="519"/>
                    <a:pt x="590" y="522"/>
                    <a:pt x="597" y="522"/>
                  </a:cubicBezTo>
                  <a:cubicBezTo>
                    <a:pt x="603" y="522"/>
                    <a:pt x="610" y="519"/>
                    <a:pt x="617" y="513"/>
                  </a:cubicBezTo>
                  <a:cubicBezTo>
                    <a:pt x="629" y="505"/>
                    <a:pt x="637" y="488"/>
                    <a:pt x="634" y="474"/>
                  </a:cubicBezTo>
                  <a:cubicBezTo>
                    <a:pt x="634" y="471"/>
                    <a:pt x="606" y="268"/>
                    <a:pt x="704" y="156"/>
                  </a:cubicBezTo>
                  <a:cubicBezTo>
                    <a:pt x="745" y="111"/>
                    <a:pt x="803" y="88"/>
                    <a:pt x="878" y="88"/>
                  </a:cubicBezTo>
                  <a:cubicBezTo>
                    <a:pt x="932" y="88"/>
                    <a:pt x="994" y="100"/>
                    <a:pt x="1064" y="123"/>
                  </a:cubicBezTo>
                  <a:cubicBezTo>
                    <a:pt x="1134" y="148"/>
                    <a:pt x="1192" y="176"/>
                    <a:pt x="1242" y="209"/>
                  </a:cubicBezTo>
                  <a:cubicBezTo>
                    <a:pt x="1134" y="357"/>
                    <a:pt x="1094" y="552"/>
                    <a:pt x="1214" y="653"/>
                  </a:cubicBezTo>
                  <a:cubicBezTo>
                    <a:pt x="1248" y="681"/>
                    <a:pt x="1287" y="697"/>
                    <a:pt x="1326" y="697"/>
                  </a:cubicBezTo>
                  <a:cubicBezTo>
                    <a:pt x="1387" y="697"/>
                    <a:pt x="1443" y="650"/>
                    <a:pt x="1468" y="580"/>
                  </a:cubicBezTo>
                  <a:cubicBezTo>
                    <a:pt x="1507" y="474"/>
                    <a:pt x="1482" y="321"/>
                    <a:pt x="1348" y="195"/>
                  </a:cubicBezTo>
                  <a:cubicBezTo>
                    <a:pt x="1430" y="112"/>
                    <a:pt x="1529" y="67"/>
                    <a:pt x="1630" y="67"/>
                  </a:cubicBezTo>
                  <a:close/>
                  <a:moveTo>
                    <a:pt x="1647" y="0"/>
                  </a:moveTo>
                  <a:cubicBezTo>
                    <a:pt x="1524" y="0"/>
                    <a:pt x="1401" y="56"/>
                    <a:pt x="1304" y="159"/>
                  </a:cubicBezTo>
                  <a:cubicBezTo>
                    <a:pt x="1248" y="114"/>
                    <a:pt x="1178" y="84"/>
                    <a:pt x="1103" y="56"/>
                  </a:cubicBezTo>
                  <a:cubicBezTo>
                    <a:pt x="1024" y="29"/>
                    <a:pt x="953" y="16"/>
                    <a:pt x="890" y="16"/>
                  </a:cubicBezTo>
                  <a:cubicBezTo>
                    <a:pt x="792" y="16"/>
                    <a:pt x="714" y="48"/>
                    <a:pt x="659" y="112"/>
                  </a:cubicBezTo>
                  <a:cubicBezTo>
                    <a:pt x="578" y="204"/>
                    <a:pt x="564" y="343"/>
                    <a:pt x="564" y="424"/>
                  </a:cubicBezTo>
                  <a:cubicBezTo>
                    <a:pt x="545" y="416"/>
                    <a:pt x="520" y="413"/>
                    <a:pt x="495" y="413"/>
                  </a:cubicBezTo>
                  <a:cubicBezTo>
                    <a:pt x="324" y="413"/>
                    <a:pt x="140" y="577"/>
                    <a:pt x="71" y="790"/>
                  </a:cubicBezTo>
                  <a:cubicBezTo>
                    <a:pt x="1" y="996"/>
                    <a:pt x="57" y="1183"/>
                    <a:pt x="224" y="1308"/>
                  </a:cubicBezTo>
                  <a:cubicBezTo>
                    <a:pt x="330" y="1389"/>
                    <a:pt x="439" y="1434"/>
                    <a:pt x="545" y="1448"/>
                  </a:cubicBezTo>
                  <a:cubicBezTo>
                    <a:pt x="592" y="1624"/>
                    <a:pt x="732" y="1724"/>
                    <a:pt x="930" y="1727"/>
                  </a:cubicBezTo>
                  <a:lnTo>
                    <a:pt x="966" y="1727"/>
                  </a:lnTo>
                  <a:cubicBezTo>
                    <a:pt x="1228" y="1727"/>
                    <a:pt x="1438" y="1674"/>
                    <a:pt x="1577" y="1579"/>
                  </a:cubicBezTo>
                  <a:cubicBezTo>
                    <a:pt x="1594" y="1604"/>
                    <a:pt x="1619" y="1629"/>
                    <a:pt x="1647" y="1649"/>
                  </a:cubicBezTo>
                  <a:cubicBezTo>
                    <a:pt x="1705" y="1693"/>
                    <a:pt x="1770" y="1716"/>
                    <a:pt x="1851" y="1716"/>
                  </a:cubicBezTo>
                  <a:cubicBezTo>
                    <a:pt x="2102" y="1716"/>
                    <a:pt x="2431" y="1476"/>
                    <a:pt x="2554" y="1197"/>
                  </a:cubicBezTo>
                  <a:cubicBezTo>
                    <a:pt x="2629" y="1013"/>
                    <a:pt x="2607" y="840"/>
                    <a:pt x="2489" y="714"/>
                  </a:cubicBezTo>
                  <a:cubicBezTo>
                    <a:pt x="2403" y="622"/>
                    <a:pt x="2302" y="572"/>
                    <a:pt x="2194" y="569"/>
                  </a:cubicBezTo>
                  <a:cubicBezTo>
                    <a:pt x="2182" y="374"/>
                    <a:pt x="2071" y="192"/>
                    <a:pt x="1887" y="75"/>
                  </a:cubicBezTo>
                  <a:cubicBezTo>
                    <a:pt x="1809" y="25"/>
                    <a:pt x="1731" y="0"/>
                    <a:pt x="16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17"/>
            <p:cNvSpPr/>
            <p:nvPr/>
          </p:nvSpPr>
          <p:spPr>
            <a:xfrm rot="970023">
              <a:off x="6777761" y="971219"/>
              <a:ext cx="42155" cy="60527"/>
            </a:xfrm>
            <a:custGeom>
              <a:avLst/>
              <a:gdLst/>
              <a:ahLst/>
              <a:cxnLst/>
              <a:rect l="l" t="t" r="r" b="b"/>
              <a:pathLst>
                <a:path w="1253" h="1799" extrusionOk="0">
                  <a:moveTo>
                    <a:pt x="648" y="97"/>
                  </a:moveTo>
                  <a:lnTo>
                    <a:pt x="1158" y="1486"/>
                  </a:lnTo>
                  <a:lnTo>
                    <a:pt x="770" y="1704"/>
                  </a:lnTo>
                  <a:lnTo>
                    <a:pt x="95" y="381"/>
                  </a:lnTo>
                  <a:lnTo>
                    <a:pt x="648" y="97"/>
                  </a:lnTo>
                  <a:close/>
                  <a:moveTo>
                    <a:pt x="675" y="0"/>
                  </a:moveTo>
                  <a:cubicBezTo>
                    <a:pt x="669" y="0"/>
                    <a:pt x="662" y="1"/>
                    <a:pt x="656" y="5"/>
                  </a:cubicBezTo>
                  <a:lnTo>
                    <a:pt x="28" y="328"/>
                  </a:lnTo>
                  <a:cubicBezTo>
                    <a:pt x="9" y="340"/>
                    <a:pt x="0" y="362"/>
                    <a:pt x="11" y="381"/>
                  </a:cubicBezTo>
                  <a:lnTo>
                    <a:pt x="723" y="1773"/>
                  </a:lnTo>
                  <a:cubicBezTo>
                    <a:pt x="728" y="1785"/>
                    <a:pt x="737" y="1790"/>
                    <a:pt x="745" y="1793"/>
                  </a:cubicBezTo>
                  <a:cubicBezTo>
                    <a:pt x="751" y="1799"/>
                    <a:pt x="754" y="1799"/>
                    <a:pt x="756" y="1799"/>
                  </a:cubicBezTo>
                  <a:cubicBezTo>
                    <a:pt x="765" y="1799"/>
                    <a:pt x="768" y="1793"/>
                    <a:pt x="779" y="1787"/>
                  </a:cubicBezTo>
                  <a:lnTo>
                    <a:pt x="1228" y="1536"/>
                  </a:lnTo>
                  <a:cubicBezTo>
                    <a:pt x="1245" y="1528"/>
                    <a:pt x="1253" y="1508"/>
                    <a:pt x="1245" y="1492"/>
                  </a:cubicBezTo>
                  <a:lnTo>
                    <a:pt x="712" y="27"/>
                  </a:lnTo>
                  <a:cubicBezTo>
                    <a:pt x="706" y="16"/>
                    <a:pt x="698" y="5"/>
                    <a:pt x="687" y="2"/>
                  </a:cubicBezTo>
                  <a:cubicBezTo>
                    <a:pt x="683" y="1"/>
                    <a:pt x="679" y="0"/>
                    <a:pt x="6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17"/>
            <p:cNvSpPr/>
            <p:nvPr/>
          </p:nvSpPr>
          <p:spPr>
            <a:xfrm rot="970023">
              <a:off x="6793744" y="1034174"/>
              <a:ext cx="26208" cy="26310"/>
            </a:xfrm>
            <a:custGeom>
              <a:avLst/>
              <a:gdLst/>
              <a:ahLst/>
              <a:cxnLst/>
              <a:rect l="l" t="t" r="r" b="b"/>
              <a:pathLst>
                <a:path w="779" h="782" extrusionOk="0">
                  <a:moveTo>
                    <a:pt x="388" y="78"/>
                  </a:moveTo>
                  <a:cubicBezTo>
                    <a:pt x="561" y="78"/>
                    <a:pt x="701" y="221"/>
                    <a:pt x="701" y="388"/>
                  </a:cubicBezTo>
                  <a:cubicBezTo>
                    <a:pt x="701" y="558"/>
                    <a:pt x="561" y="698"/>
                    <a:pt x="388" y="698"/>
                  </a:cubicBezTo>
                  <a:cubicBezTo>
                    <a:pt x="218" y="698"/>
                    <a:pt x="79" y="558"/>
                    <a:pt x="79" y="388"/>
                  </a:cubicBezTo>
                  <a:cubicBezTo>
                    <a:pt x="79" y="218"/>
                    <a:pt x="218" y="78"/>
                    <a:pt x="388" y="78"/>
                  </a:cubicBezTo>
                  <a:close/>
                  <a:moveTo>
                    <a:pt x="388" y="0"/>
                  </a:moveTo>
                  <a:cubicBezTo>
                    <a:pt x="174" y="0"/>
                    <a:pt x="1" y="176"/>
                    <a:pt x="1" y="391"/>
                  </a:cubicBezTo>
                  <a:cubicBezTo>
                    <a:pt x="1" y="608"/>
                    <a:pt x="174" y="781"/>
                    <a:pt x="388" y="781"/>
                  </a:cubicBezTo>
                  <a:cubicBezTo>
                    <a:pt x="603" y="781"/>
                    <a:pt x="776" y="606"/>
                    <a:pt x="779" y="391"/>
                  </a:cubicBezTo>
                  <a:cubicBezTo>
                    <a:pt x="779" y="176"/>
                    <a:pt x="606" y="0"/>
                    <a:pt x="3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17"/>
            <p:cNvSpPr/>
            <p:nvPr/>
          </p:nvSpPr>
          <p:spPr>
            <a:xfrm rot="970023">
              <a:off x="7355680" y="872844"/>
              <a:ext cx="33542" cy="56355"/>
            </a:xfrm>
            <a:custGeom>
              <a:avLst/>
              <a:gdLst/>
              <a:ahLst/>
              <a:cxnLst/>
              <a:rect l="l" t="t" r="r" b="b"/>
              <a:pathLst>
                <a:path w="997" h="1675" extrusionOk="0">
                  <a:moveTo>
                    <a:pt x="288" y="78"/>
                  </a:moveTo>
                  <a:lnTo>
                    <a:pt x="907" y="159"/>
                  </a:lnTo>
                  <a:lnTo>
                    <a:pt x="525" y="1590"/>
                  </a:lnTo>
                  <a:lnTo>
                    <a:pt x="87" y="1549"/>
                  </a:lnTo>
                  <a:lnTo>
                    <a:pt x="288" y="78"/>
                  </a:lnTo>
                  <a:close/>
                  <a:moveTo>
                    <a:pt x="257" y="0"/>
                  </a:moveTo>
                  <a:cubicBezTo>
                    <a:pt x="240" y="0"/>
                    <a:pt x="218" y="14"/>
                    <a:pt x="215" y="37"/>
                  </a:cubicBezTo>
                  <a:lnTo>
                    <a:pt x="3" y="1585"/>
                  </a:lnTo>
                  <a:cubicBezTo>
                    <a:pt x="0" y="1590"/>
                    <a:pt x="3" y="1602"/>
                    <a:pt x="9" y="1613"/>
                  </a:cubicBezTo>
                  <a:cubicBezTo>
                    <a:pt x="17" y="1618"/>
                    <a:pt x="28" y="1624"/>
                    <a:pt x="37" y="1627"/>
                  </a:cubicBezTo>
                  <a:lnTo>
                    <a:pt x="550" y="1674"/>
                  </a:lnTo>
                  <a:lnTo>
                    <a:pt x="553" y="1674"/>
                  </a:lnTo>
                  <a:cubicBezTo>
                    <a:pt x="572" y="1674"/>
                    <a:pt x="589" y="1660"/>
                    <a:pt x="592" y="1649"/>
                  </a:cubicBezTo>
                  <a:lnTo>
                    <a:pt x="994" y="143"/>
                  </a:lnTo>
                  <a:cubicBezTo>
                    <a:pt x="996" y="134"/>
                    <a:pt x="994" y="123"/>
                    <a:pt x="985" y="112"/>
                  </a:cubicBezTo>
                  <a:cubicBezTo>
                    <a:pt x="980" y="101"/>
                    <a:pt x="968" y="98"/>
                    <a:pt x="957" y="95"/>
                  </a:cubicBezTo>
                  <a:lnTo>
                    <a:pt x="2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17"/>
            <p:cNvSpPr/>
            <p:nvPr/>
          </p:nvSpPr>
          <p:spPr>
            <a:xfrm rot="970023">
              <a:off x="7337129" y="928535"/>
              <a:ext cx="28462" cy="26344"/>
            </a:xfrm>
            <a:custGeom>
              <a:avLst/>
              <a:gdLst/>
              <a:ahLst/>
              <a:cxnLst/>
              <a:rect l="l" t="t" r="r" b="b"/>
              <a:pathLst>
                <a:path w="846" h="783" extrusionOk="0">
                  <a:moveTo>
                    <a:pt x="402" y="82"/>
                  </a:moveTo>
                  <a:cubicBezTo>
                    <a:pt x="469" y="82"/>
                    <a:pt x="531" y="99"/>
                    <a:pt x="581" y="140"/>
                  </a:cubicBezTo>
                  <a:cubicBezTo>
                    <a:pt x="720" y="238"/>
                    <a:pt x="754" y="433"/>
                    <a:pt x="656" y="573"/>
                  </a:cubicBezTo>
                  <a:cubicBezTo>
                    <a:pt x="600" y="657"/>
                    <a:pt x="503" y="707"/>
                    <a:pt x="402" y="707"/>
                  </a:cubicBezTo>
                  <a:cubicBezTo>
                    <a:pt x="338" y="707"/>
                    <a:pt x="277" y="687"/>
                    <a:pt x="224" y="651"/>
                  </a:cubicBezTo>
                  <a:cubicBezTo>
                    <a:pt x="154" y="601"/>
                    <a:pt x="109" y="528"/>
                    <a:pt x="96" y="447"/>
                  </a:cubicBezTo>
                  <a:cubicBezTo>
                    <a:pt x="82" y="364"/>
                    <a:pt x="98" y="280"/>
                    <a:pt x="149" y="213"/>
                  </a:cubicBezTo>
                  <a:cubicBezTo>
                    <a:pt x="204" y="129"/>
                    <a:pt x="302" y="82"/>
                    <a:pt x="402" y="82"/>
                  </a:cubicBezTo>
                  <a:close/>
                  <a:moveTo>
                    <a:pt x="402" y="1"/>
                  </a:moveTo>
                  <a:cubicBezTo>
                    <a:pt x="274" y="1"/>
                    <a:pt x="154" y="65"/>
                    <a:pt x="82" y="168"/>
                  </a:cubicBezTo>
                  <a:cubicBezTo>
                    <a:pt x="26" y="255"/>
                    <a:pt x="1" y="358"/>
                    <a:pt x="17" y="461"/>
                  </a:cubicBezTo>
                  <a:cubicBezTo>
                    <a:pt x="37" y="562"/>
                    <a:pt x="96" y="654"/>
                    <a:pt x="179" y="712"/>
                  </a:cubicBezTo>
                  <a:cubicBezTo>
                    <a:pt x="246" y="757"/>
                    <a:pt x="321" y="782"/>
                    <a:pt x="402" y="782"/>
                  </a:cubicBezTo>
                  <a:cubicBezTo>
                    <a:pt x="531" y="782"/>
                    <a:pt x="651" y="721"/>
                    <a:pt x="723" y="615"/>
                  </a:cubicBezTo>
                  <a:cubicBezTo>
                    <a:pt x="846" y="436"/>
                    <a:pt x="799" y="193"/>
                    <a:pt x="626" y="71"/>
                  </a:cubicBezTo>
                  <a:cubicBezTo>
                    <a:pt x="559" y="26"/>
                    <a:pt x="483" y="1"/>
                    <a:pt x="4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17"/>
            <p:cNvSpPr/>
            <p:nvPr/>
          </p:nvSpPr>
          <p:spPr>
            <a:xfrm rot="970023">
              <a:off x="7369793" y="1013745"/>
              <a:ext cx="29303" cy="29237"/>
            </a:xfrm>
            <a:custGeom>
              <a:avLst/>
              <a:gdLst/>
              <a:ahLst/>
              <a:cxnLst/>
              <a:rect l="l" t="t" r="r" b="b"/>
              <a:pathLst>
                <a:path w="871" h="869" extrusionOk="0">
                  <a:moveTo>
                    <a:pt x="466" y="112"/>
                  </a:moveTo>
                  <a:cubicBezTo>
                    <a:pt x="475" y="148"/>
                    <a:pt x="486" y="198"/>
                    <a:pt x="497" y="229"/>
                  </a:cubicBezTo>
                  <a:cubicBezTo>
                    <a:pt x="517" y="316"/>
                    <a:pt x="525" y="338"/>
                    <a:pt x="536" y="352"/>
                  </a:cubicBezTo>
                  <a:cubicBezTo>
                    <a:pt x="544" y="366"/>
                    <a:pt x="564" y="371"/>
                    <a:pt x="645" y="405"/>
                  </a:cubicBezTo>
                  <a:cubicBezTo>
                    <a:pt x="678" y="413"/>
                    <a:pt x="723" y="433"/>
                    <a:pt x="756" y="447"/>
                  </a:cubicBezTo>
                  <a:cubicBezTo>
                    <a:pt x="709" y="466"/>
                    <a:pt x="631" y="494"/>
                    <a:pt x="561" y="519"/>
                  </a:cubicBezTo>
                  <a:cubicBezTo>
                    <a:pt x="553" y="522"/>
                    <a:pt x="542" y="528"/>
                    <a:pt x="539" y="539"/>
                  </a:cubicBezTo>
                  <a:cubicBezTo>
                    <a:pt x="503" y="620"/>
                    <a:pt x="461" y="706"/>
                    <a:pt x="433" y="759"/>
                  </a:cubicBezTo>
                  <a:cubicBezTo>
                    <a:pt x="416" y="706"/>
                    <a:pt x="388" y="609"/>
                    <a:pt x="366" y="525"/>
                  </a:cubicBezTo>
                  <a:cubicBezTo>
                    <a:pt x="363" y="511"/>
                    <a:pt x="349" y="503"/>
                    <a:pt x="335" y="497"/>
                  </a:cubicBezTo>
                  <a:cubicBezTo>
                    <a:pt x="257" y="480"/>
                    <a:pt x="165" y="461"/>
                    <a:pt x="112" y="447"/>
                  </a:cubicBezTo>
                  <a:cubicBezTo>
                    <a:pt x="165" y="419"/>
                    <a:pt x="265" y="369"/>
                    <a:pt x="358" y="335"/>
                  </a:cubicBezTo>
                  <a:cubicBezTo>
                    <a:pt x="363" y="330"/>
                    <a:pt x="374" y="324"/>
                    <a:pt x="377" y="313"/>
                  </a:cubicBezTo>
                  <a:cubicBezTo>
                    <a:pt x="405" y="243"/>
                    <a:pt x="441" y="159"/>
                    <a:pt x="466" y="112"/>
                  </a:cubicBezTo>
                  <a:close/>
                  <a:moveTo>
                    <a:pt x="475" y="0"/>
                  </a:moveTo>
                  <a:cubicBezTo>
                    <a:pt x="452" y="0"/>
                    <a:pt x="416" y="0"/>
                    <a:pt x="313" y="271"/>
                  </a:cubicBezTo>
                  <a:cubicBezTo>
                    <a:pt x="23" y="391"/>
                    <a:pt x="12" y="424"/>
                    <a:pt x="6" y="441"/>
                  </a:cubicBezTo>
                  <a:cubicBezTo>
                    <a:pt x="0" y="452"/>
                    <a:pt x="6" y="469"/>
                    <a:pt x="12" y="480"/>
                  </a:cubicBezTo>
                  <a:cubicBezTo>
                    <a:pt x="20" y="491"/>
                    <a:pt x="42" y="519"/>
                    <a:pt x="299" y="567"/>
                  </a:cubicBezTo>
                  <a:cubicBezTo>
                    <a:pt x="374" y="868"/>
                    <a:pt x="402" y="868"/>
                    <a:pt x="430" y="868"/>
                  </a:cubicBezTo>
                  <a:cubicBezTo>
                    <a:pt x="452" y="868"/>
                    <a:pt x="480" y="868"/>
                    <a:pt x="600" y="583"/>
                  </a:cubicBezTo>
                  <a:cubicBezTo>
                    <a:pt x="678" y="558"/>
                    <a:pt x="821" y="505"/>
                    <a:pt x="851" y="477"/>
                  </a:cubicBezTo>
                  <a:cubicBezTo>
                    <a:pt x="862" y="469"/>
                    <a:pt x="871" y="450"/>
                    <a:pt x="865" y="436"/>
                  </a:cubicBezTo>
                  <a:cubicBezTo>
                    <a:pt x="860" y="397"/>
                    <a:pt x="821" y="380"/>
                    <a:pt x="670" y="327"/>
                  </a:cubicBezTo>
                  <a:cubicBezTo>
                    <a:pt x="642" y="318"/>
                    <a:pt x="611" y="305"/>
                    <a:pt x="595" y="299"/>
                  </a:cubicBezTo>
                  <a:cubicBezTo>
                    <a:pt x="586" y="285"/>
                    <a:pt x="581" y="243"/>
                    <a:pt x="570" y="212"/>
                  </a:cubicBezTo>
                  <a:cubicBezTo>
                    <a:pt x="544" y="106"/>
                    <a:pt x="528" y="39"/>
                    <a:pt x="511" y="17"/>
                  </a:cubicBezTo>
                  <a:cubicBezTo>
                    <a:pt x="503" y="9"/>
                    <a:pt x="489" y="0"/>
                    <a:pt x="4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17"/>
            <p:cNvSpPr/>
            <p:nvPr/>
          </p:nvSpPr>
          <p:spPr>
            <a:xfrm rot="970023">
              <a:off x="6825220" y="894969"/>
              <a:ext cx="29337" cy="29204"/>
            </a:xfrm>
            <a:custGeom>
              <a:avLst/>
              <a:gdLst/>
              <a:ahLst/>
              <a:cxnLst/>
              <a:rect l="l" t="t" r="r" b="b"/>
              <a:pathLst>
                <a:path w="872" h="868" extrusionOk="0">
                  <a:moveTo>
                    <a:pt x="464" y="115"/>
                  </a:moveTo>
                  <a:cubicBezTo>
                    <a:pt x="475" y="154"/>
                    <a:pt x="486" y="201"/>
                    <a:pt x="497" y="232"/>
                  </a:cubicBezTo>
                  <a:cubicBezTo>
                    <a:pt x="517" y="321"/>
                    <a:pt x="525" y="341"/>
                    <a:pt x="534" y="355"/>
                  </a:cubicBezTo>
                  <a:cubicBezTo>
                    <a:pt x="545" y="369"/>
                    <a:pt x="562" y="377"/>
                    <a:pt x="645" y="408"/>
                  </a:cubicBezTo>
                  <a:cubicBezTo>
                    <a:pt x="679" y="419"/>
                    <a:pt x="723" y="436"/>
                    <a:pt x="757" y="449"/>
                  </a:cubicBezTo>
                  <a:cubicBezTo>
                    <a:pt x="710" y="469"/>
                    <a:pt x="631" y="497"/>
                    <a:pt x="562" y="522"/>
                  </a:cubicBezTo>
                  <a:cubicBezTo>
                    <a:pt x="553" y="525"/>
                    <a:pt x="542" y="533"/>
                    <a:pt x="539" y="542"/>
                  </a:cubicBezTo>
                  <a:cubicBezTo>
                    <a:pt x="503" y="622"/>
                    <a:pt x="461" y="712"/>
                    <a:pt x="433" y="762"/>
                  </a:cubicBezTo>
                  <a:cubicBezTo>
                    <a:pt x="417" y="712"/>
                    <a:pt x="389" y="614"/>
                    <a:pt x="366" y="530"/>
                  </a:cubicBezTo>
                  <a:cubicBezTo>
                    <a:pt x="364" y="516"/>
                    <a:pt x="350" y="505"/>
                    <a:pt x="336" y="502"/>
                  </a:cubicBezTo>
                  <a:cubicBezTo>
                    <a:pt x="258" y="483"/>
                    <a:pt x="166" y="463"/>
                    <a:pt x="113" y="449"/>
                  </a:cubicBezTo>
                  <a:cubicBezTo>
                    <a:pt x="168" y="419"/>
                    <a:pt x="272" y="371"/>
                    <a:pt x="358" y="338"/>
                  </a:cubicBezTo>
                  <a:cubicBezTo>
                    <a:pt x="364" y="335"/>
                    <a:pt x="375" y="327"/>
                    <a:pt x="378" y="316"/>
                  </a:cubicBezTo>
                  <a:cubicBezTo>
                    <a:pt x="405" y="246"/>
                    <a:pt x="442" y="162"/>
                    <a:pt x="464" y="115"/>
                  </a:cubicBezTo>
                  <a:close/>
                  <a:moveTo>
                    <a:pt x="475" y="0"/>
                  </a:moveTo>
                  <a:cubicBezTo>
                    <a:pt x="453" y="0"/>
                    <a:pt x="417" y="0"/>
                    <a:pt x="313" y="271"/>
                  </a:cubicBezTo>
                  <a:cubicBezTo>
                    <a:pt x="23" y="391"/>
                    <a:pt x="12" y="424"/>
                    <a:pt x="6" y="441"/>
                  </a:cubicBezTo>
                  <a:cubicBezTo>
                    <a:pt x="1" y="452"/>
                    <a:pt x="6" y="469"/>
                    <a:pt x="12" y="480"/>
                  </a:cubicBezTo>
                  <a:cubicBezTo>
                    <a:pt x="20" y="491"/>
                    <a:pt x="43" y="519"/>
                    <a:pt x="299" y="567"/>
                  </a:cubicBezTo>
                  <a:cubicBezTo>
                    <a:pt x="375" y="868"/>
                    <a:pt x="403" y="868"/>
                    <a:pt x="431" y="868"/>
                  </a:cubicBezTo>
                  <a:cubicBezTo>
                    <a:pt x="456" y="865"/>
                    <a:pt x="481" y="865"/>
                    <a:pt x="601" y="583"/>
                  </a:cubicBezTo>
                  <a:cubicBezTo>
                    <a:pt x="679" y="558"/>
                    <a:pt x="821" y="505"/>
                    <a:pt x="852" y="477"/>
                  </a:cubicBezTo>
                  <a:cubicBezTo>
                    <a:pt x="863" y="469"/>
                    <a:pt x="871" y="449"/>
                    <a:pt x="866" y="436"/>
                  </a:cubicBezTo>
                  <a:cubicBezTo>
                    <a:pt x="860" y="396"/>
                    <a:pt x="821" y="380"/>
                    <a:pt x="670" y="327"/>
                  </a:cubicBezTo>
                  <a:cubicBezTo>
                    <a:pt x="643" y="318"/>
                    <a:pt x="612" y="304"/>
                    <a:pt x="595" y="299"/>
                  </a:cubicBezTo>
                  <a:cubicBezTo>
                    <a:pt x="587" y="285"/>
                    <a:pt x="581" y="243"/>
                    <a:pt x="570" y="212"/>
                  </a:cubicBezTo>
                  <a:cubicBezTo>
                    <a:pt x="545" y="106"/>
                    <a:pt x="528" y="39"/>
                    <a:pt x="511" y="17"/>
                  </a:cubicBezTo>
                  <a:cubicBezTo>
                    <a:pt x="503" y="9"/>
                    <a:pt x="489" y="0"/>
                    <a:pt x="4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17"/>
            <p:cNvSpPr/>
            <p:nvPr/>
          </p:nvSpPr>
          <p:spPr>
            <a:xfrm rot="970023">
              <a:off x="6852509" y="1152604"/>
              <a:ext cx="2658" cy="24527"/>
            </a:xfrm>
            <a:custGeom>
              <a:avLst/>
              <a:gdLst/>
              <a:ahLst/>
              <a:cxnLst/>
              <a:rect l="l" t="t" r="r" b="b"/>
              <a:pathLst>
                <a:path w="79" h="729" extrusionOk="0">
                  <a:moveTo>
                    <a:pt x="43" y="1"/>
                  </a:moveTo>
                  <a:cubicBezTo>
                    <a:pt x="20" y="1"/>
                    <a:pt x="4" y="17"/>
                    <a:pt x="4" y="40"/>
                  </a:cubicBezTo>
                  <a:lnTo>
                    <a:pt x="1" y="690"/>
                  </a:lnTo>
                  <a:cubicBezTo>
                    <a:pt x="1" y="712"/>
                    <a:pt x="18" y="729"/>
                    <a:pt x="37" y="729"/>
                  </a:cubicBezTo>
                  <a:cubicBezTo>
                    <a:pt x="59" y="729"/>
                    <a:pt x="76" y="712"/>
                    <a:pt x="76" y="690"/>
                  </a:cubicBezTo>
                  <a:lnTo>
                    <a:pt x="79" y="40"/>
                  </a:lnTo>
                  <a:cubicBezTo>
                    <a:pt x="79" y="17"/>
                    <a:pt x="62" y="1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17"/>
            <p:cNvSpPr/>
            <p:nvPr/>
          </p:nvSpPr>
          <p:spPr>
            <a:xfrm rot="970023">
              <a:off x="6843372" y="1157047"/>
              <a:ext cx="21229" cy="15342"/>
            </a:xfrm>
            <a:custGeom>
              <a:avLst/>
              <a:gdLst/>
              <a:ahLst/>
              <a:cxnLst/>
              <a:rect l="l" t="t" r="r" b="b"/>
              <a:pathLst>
                <a:path w="631" h="456" extrusionOk="0">
                  <a:moveTo>
                    <a:pt x="589" y="1"/>
                  </a:moveTo>
                  <a:cubicBezTo>
                    <a:pt x="582" y="1"/>
                    <a:pt x="574" y="3"/>
                    <a:pt x="567" y="9"/>
                  </a:cubicBezTo>
                  <a:lnTo>
                    <a:pt x="26" y="386"/>
                  </a:lnTo>
                  <a:cubicBezTo>
                    <a:pt x="9" y="397"/>
                    <a:pt x="0" y="419"/>
                    <a:pt x="14" y="439"/>
                  </a:cubicBezTo>
                  <a:cubicBezTo>
                    <a:pt x="23" y="447"/>
                    <a:pt x="31" y="455"/>
                    <a:pt x="45" y="455"/>
                  </a:cubicBezTo>
                  <a:cubicBezTo>
                    <a:pt x="56" y="455"/>
                    <a:pt x="65" y="455"/>
                    <a:pt x="67" y="447"/>
                  </a:cubicBezTo>
                  <a:lnTo>
                    <a:pt x="609" y="70"/>
                  </a:lnTo>
                  <a:cubicBezTo>
                    <a:pt x="625" y="62"/>
                    <a:pt x="631" y="37"/>
                    <a:pt x="617" y="20"/>
                  </a:cubicBezTo>
                  <a:cubicBezTo>
                    <a:pt x="612" y="7"/>
                    <a:pt x="601" y="1"/>
                    <a:pt x="5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17"/>
            <p:cNvSpPr/>
            <p:nvPr/>
          </p:nvSpPr>
          <p:spPr>
            <a:xfrm rot="970023">
              <a:off x="6845719" y="1156166"/>
              <a:ext cx="16721" cy="17192"/>
            </a:xfrm>
            <a:custGeom>
              <a:avLst/>
              <a:gdLst/>
              <a:ahLst/>
              <a:cxnLst/>
              <a:rect l="l" t="t" r="r" b="b"/>
              <a:pathLst>
                <a:path w="497" h="511" extrusionOk="0">
                  <a:moveTo>
                    <a:pt x="45" y="1"/>
                  </a:moveTo>
                  <a:cubicBezTo>
                    <a:pt x="36" y="1"/>
                    <a:pt x="26" y="4"/>
                    <a:pt x="17" y="11"/>
                  </a:cubicBezTo>
                  <a:cubicBezTo>
                    <a:pt x="0" y="25"/>
                    <a:pt x="0" y="50"/>
                    <a:pt x="14" y="67"/>
                  </a:cubicBezTo>
                  <a:lnTo>
                    <a:pt x="421" y="496"/>
                  </a:lnTo>
                  <a:cubicBezTo>
                    <a:pt x="430" y="508"/>
                    <a:pt x="441" y="510"/>
                    <a:pt x="449" y="510"/>
                  </a:cubicBezTo>
                  <a:cubicBezTo>
                    <a:pt x="461" y="510"/>
                    <a:pt x="469" y="508"/>
                    <a:pt x="477" y="499"/>
                  </a:cubicBezTo>
                  <a:cubicBezTo>
                    <a:pt x="497" y="485"/>
                    <a:pt x="497" y="460"/>
                    <a:pt x="483" y="443"/>
                  </a:cubicBezTo>
                  <a:lnTo>
                    <a:pt x="73" y="14"/>
                  </a:lnTo>
                  <a:cubicBezTo>
                    <a:pt x="64" y="5"/>
                    <a:pt x="54" y="1"/>
                    <a:pt x="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17"/>
            <p:cNvSpPr/>
            <p:nvPr/>
          </p:nvSpPr>
          <p:spPr>
            <a:xfrm rot="970023">
              <a:off x="6841196" y="1162890"/>
              <a:ext cx="23685" cy="2826"/>
            </a:xfrm>
            <a:custGeom>
              <a:avLst/>
              <a:gdLst/>
              <a:ahLst/>
              <a:cxnLst/>
              <a:rect l="l" t="t" r="r" b="b"/>
              <a:pathLst>
                <a:path w="704" h="84" extrusionOk="0">
                  <a:moveTo>
                    <a:pt x="664" y="0"/>
                  </a:moveTo>
                  <a:lnTo>
                    <a:pt x="40" y="8"/>
                  </a:lnTo>
                  <a:cubicBezTo>
                    <a:pt x="20" y="8"/>
                    <a:pt x="1" y="25"/>
                    <a:pt x="1" y="47"/>
                  </a:cubicBezTo>
                  <a:cubicBezTo>
                    <a:pt x="1" y="67"/>
                    <a:pt x="20" y="84"/>
                    <a:pt x="40" y="84"/>
                  </a:cubicBezTo>
                  <a:lnTo>
                    <a:pt x="664" y="78"/>
                  </a:lnTo>
                  <a:cubicBezTo>
                    <a:pt x="684" y="78"/>
                    <a:pt x="704" y="61"/>
                    <a:pt x="704" y="39"/>
                  </a:cubicBezTo>
                  <a:cubicBezTo>
                    <a:pt x="704" y="20"/>
                    <a:pt x="684" y="0"/>
                    <a:pt x="6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17"/>
            <p:cNvSpPr/>
            <p:nvPr/>
          </p:nvSpPr>
          <p:spPr>
            <a:xfrm rot="970023">
              <a:off x="7280430" y="883204"/>
              <a:ext cx="2658" cy="24561"/>
            </a:xfrm>
            <a:custGeom>
              <a:avLst/>
              <a:gdLst/>
              <a:ahLst/>
              <a:cxnLst/>
              <a:rect l="l" t="t" r="r" b="b"/>
              <a:pathLst>
                <a:path w="79" h="730" extrusionOk="0">
                  <a:moveTo>
                    <a:pt x="42" y="1"/>
                  </a:moveTo>
                  <a:cubicBezTo>
                    <a:pt x="20" y="1"/>
                    <a:pt x="3" y="18"/>
                    <a:pt x="3" y="37"/>
                  </a:cubicBezTo>
                  <a:lnTo>
                    <a:pt x="0" y="690"/>
                  </a:lnTo>
                  <a:cubicBezTo>
                    <a:pt x="0" y="712"/>
                    <a:pt x="17" y="729"/>
                    <a:pt x="37" y="729"/>
                  </a:cubicBezTo>
                  <a:cubicBezTo>
                    <a:pt x="59" y="729"/>
                    <a:pt x="76" y="712"/>
                    <a:pt x="76" y="690"/>
                  </a:cubicBezTo>
                  <a:lnTo>
                    <a:pt x="78" y="37"/>
                  </a:lnTo>
                  <a:cubicBezTo>
                    <a:pt x="78" y="18"/>
                    <a:pt x="62" y="1"/>
                    <a:pt x="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17"/>
            <p:cNvSpPr/>
            <p:nvPr/>
          </p:nvSpPr>
          <p:spPr>
            <a:xfrm rot="970023">
              <a:off x="7271379" y="887616"/>
              <a:ext cx="21330" cy="15342"/>
            </a:xfrm>
            <a:custGeom>
              <a:avLst/>
              <a:gdLst/>
              <a:ahLst/>
              <a:cxnLst/>
              <a:rect l="l" t="t" r="r" b="b"/>
              <a:pathLst>
                <a:path w="634" h="456" extrusionOk="0">
                  <a:moveTo>
                    <a:pt x="588" y="1"/>
                  </a:moveTo>
                  <a:cubicBezTo>
                    <a:pt x="581" y="1"/>
                    <a:pt x="573" y="3"/>
                    <a:pt x="567" y="9"/>
                  </a:cubicBezTo>
                  <a:lnTo>
                    <a:pt x="26" y="385"/>
                  </a:lnTo>
                  <a:cubicBezTo>
                    <a:pt x="9" y="396"/>
                    <a:pt x="1" y="422"/>
                    <a:pt x="15" y="438"/>
                  </a:cubicBezTo>
                  <a:cubicBezTo>
                    <a:pt x="23" y="449"/>
                    <a:pt x="34" y="455"/>
                    <a:pt x="48" y="455"/>
                  </a:cubicBezTo>
                  <a:cubicBezTo>
                    <a:pt x="54" y="455"/>
                    <a:pt x="62" y="455"/>
                    <a:pt x="68" y="449"/>
                  </a:cubicBezTo>
                  <a:lnTo>
                    <a:pt x="609" y="73"/>
                  </a:lnTo>
                  <a:cubicBezTo>
                    <a:pt x="626" y="62"/>
                    <a:pt x="634" y="37"/>
                    <a:pt x="620" y="20"/>
                  </a:cubicBezTo>
                  <a:cubicBezTo>
                    <a:pt x="613" y="8"/>
                    <a:pt x="601" y="1"/>
                    <a:pt x="5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17"/>
            <p:cNvSpPr/>
            <p:nvPr/>
          </p:nvSpPr>
          <p:spPr>
            <a:xfrm rot="970023">
              <a:off x="7273606" y="886795"/>
              <a:ext cx="16754" cy="17159"/>
            </a:xfrm>
            <a:custGeom>
              <a:avLst/>
              <a:gdLst/>
              <a:ahLst/>
              <a:cxnLst/>
              <a:rect l="l" t="t" r="r" b="b"/>
              <a:pathLst>
                <a:path w="498" h="510" extrusionOk="0">
                  <a:moveTo>
                    <a:pt x="45" y="0"/>
                  </a:moveTo>
                  <a:cubicBezTo>
                    <a:pt x="36" y="0"/>
                    <a:pt x="27" y="4"/>
                    <a:pt x="17" y="10"/>
                  </a:cubicBezTo>
                  <a:cubicBezTo>
                    <a:pt x="1" y="24"/>
                    <a:pt x="1" y="47"/>
                    <a:pt x="15" y="66"/>
                  </a:cubicBezTo>
                  <a:lnTo>
                    <a:pt x="422" y="496"/>
                  </a:lnTo>
                  <a:cubicBezTo>
                    <a:pt x="430" y="504"/>
                    <a:pt x="441" y="510"/>
                    <a:pt x="450" y="510"/>
                  </a:cubicBezTo>
                  <a:cubicBezTo>
                    <a:pt x="461" y="510"/>
                    <a:pt x="472" y="504"/>
                    <a:pt x="478" y="499"/>
                  </a:cubicBezTo>
                  <a:cubicBezTo>
                    <a:pt x="497" y="485"/>
                    <a:pt x="497" y="459"/>
                    <a:pt x="483" y="443"/>
                  </a:cubicBezTo>
                  <a:lnTo>
                    <a:pt x="73" y="13"/>
                  </a:lnTo>
                  <a:cubicBezTo>
                    <a:pt x="64" y="4"/>
                    <a:pt x="55" y="0"/>
                    <a:pt x="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17"/>
            <p:cNvSpPr/>
            <p:nvPr/>
          </p:nvSpPr>
          <p:spPr>
            <a:xfrm rot="970023">
              <a:off x="7269084" y="893480"/>
              <a:ext cx="23685" cy="2860"/>
            </a:xfrm>
            <a:custGeom>
              <a:avLst/>
              <a:gdLst/>
              <a:ahLst/>
              <a:cxnLst/>
              <a:rect l="l" t="t" r="r" b="b"/>
              <a:pathLst>
                <a:path w="704" h="85" extrusionOk="0">
                  <a:moveTo>
                    <a:pt x="665" y="0"/>
                  </a:moveTo>
                  <a:lnTo>
                    <a:pt x="40" y="9"/>
                  </a:lnTo>
                  <a:cubicBezTo>
                    <a:pt x="18" y="9"/>
                    <a:pt x="1" y="26"/>
                    <a:pt x="1" y="45"/>
                  </a:cubicBezTo>
                  <a:cubicBezTo>
                    <a:pt x="1" y="67"/>
                    <a:pt x="18" y="84"/>
                    <a:pt x="40" y="84"/>
                  </a:cubicBezTo>
                  <a:lnTo>
                    <a:pt x="665" y="79"/>
                  </a:lnTo>
                  <a:cubicBezTo>
                    <a:pt x="684" y="79"/>
                    <a:pt x="704" y="59"/>
                    <a:pt x="704" y="39"/>
                  </a:cubicBezTo>
                  <a:cubicBezTo>
                    <a:pt x="704" y="17"/>
                    <a:pt x="684" y="0"/>
                    <a:pt x="6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17"/>
            <p:cNvSpPr/>
            <p:nvPr/>
          </p:nvSpPr>
          <p:spPr>
            <a:xfrm rot="970023">
              <a:off x="7335720" y="1161151"/>
              <a:ext cx="2658" cy="24527"/>
            </a:xfrm>
            <a:custGeom>
              <a:avLst/>
              <a:gdLst/>
              <a:ahLst/>
              <a:cxnLst/>
              <a:rect l="l" t="t" r="r" b="b"/>
              <a:pathLst>
                <a:path w="79" h="729" extrusionOk="0">
                  <a:moveTo>
                    <a:pt x="42" y="1"/>
                  </a:moveTo>
                  <a:cubicBezTo>
                    <a:pt x="20" y="1"/>
                    <a:pt x="3" y="17"/>
                    <a:pt x="3" y="37"/>
                  </a:cubicBezTo>
                  <a:lnTo>
                    <a:pt x="0" y="690"/>
                  </a:lnTo>
                  <a:cubicBezTo>
                    <a:pt x="0" y="712"/>
                    <a:pt x="17" y="729"/>
                    <a:pt x="36" y="729"/>
                  </a:cubicBezTo>
                  <a:cubicBezTo>
                    <a:pt x="59" y="729"/>
                    <a:pt x="75" y="712"/>
                    <a:pt x="75" y="690"/>
                  </a:cubicBezTo>
                  <a:lnTo>
                    <a:pt x="78" y="37"/>
                  </a:lnTo>
                  <a:cubicBezTo>
                    <a:pt x="78" y="17"/>
                    <a:pt x="62" y="1"/>
                    <a:pt x="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17"/>
            <p:cNvSpPr/>
            <p:nvPr/>
          </p:nvSpPr>
          <p:spPr>
            <a:xfrm rot="970023">
              <a:off x="7326557" y="1165542"/>
              <a:ext cx="21161" cy="15376"/>
            </a:xfrm>
            <a:custGeom>
              <a:avLst/>
              <a:gdLst/>
              <a:ahLst/>
              <a:cxnLst/>
              <a:rect l="l" t="t" r="r" b="b"/>
              <a:pathLst>
                <a:path w="629" h="457" extrusionOk="0">
                  <a:moveTo>
                    <a:pt x="590" y="0"/>
                  </a:moveTo>
                  <a:cubicBezTo>
                    <a:pt x="582" y="0"/>
                    <a:pt x="574" y="3"/>
                    <a:pt x="567" y="10"/>
                  </a:cubicBezTo>
                  <a:lnTo>
                    <a:pt x="26" y="387"/>
                  </a:lnTo>
                  <a:cubicBezTo>
                    <a:pt x="9" y="395"/>
                    <a:pt x="1" y="420"/>
                    <a:pt x="15" y="437"/>
                  </a:cubicBezTo>
                  <a:cubicBezTo>
                    <a:pt x="23" y="448"/>
                    <a:pt x="31" y="456"/>
                    <a:pt x="45" y="456"/>
                  </a:cubicBezTo>
                  <a:cubicBezTo>
                    <a:pt x="57" y="456"/>
                    <a:pt x="65" y="451"/>
                    <a:pt x="68" y="448"/>
                  </a:cubicBezTo>
                  <a:lnTo>
                    <a:pt x="609" y="71"/>
                  </a:lnTo>
                  <a:cubicBezTo>
                    <a:pt x="626" y="60"/>
                    <a:pt x="628" y="41"/>
                    <a:pt x="617" y="18"/>
                  </a:cubicBezTo>
                  <a:cubicBezTo>
                    <a:pt x="612" y="7"/>
                    <a:pt x="601" y="0"/>
                    <a:pt x="5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17"/>
            <p:cNvSpPr/>
            <p:nvPr/>
          </p:nvSpPr>
          <p:spPr>
            <a:xfrm rot="970023">
              <a:off x="7328896" y="1164708"/>
              <a:ext cx="16754" cy="17192"/>
            </a:xfrm>
            <a:custGeom>
              <a:avLst/>
              <a:gdLst/>
              <a:ahLst/>
              <a:cxnLst/>
              <a:rect l="l" t="t" r="r" b="b"/>
              <a:pathLst>
                <a:path w="498" h="511" extrusionOk="0">
                  <a:moveTo>
                    <a:pt x="45" y="1"/>
                  </a:moveTo>
                  <a:cubicBezTo>
                    <a:pt x="36" y="1"/>
                    <a:pt x="27" y="4"/>
                    <a:pt x="17" y="11"/>
                  </a:cubicBezTo>
                  <a:cubicBezTo>
                    <a:pt x="0" y="25"/>
                    <a:pt x="0" y="50"/>
                    <a:pt x="14" y="67"/>
                  </a:cubicBezTo>
                  <a:lnTo>
                    <a:pt x="422" y="496"/>
                  </a:lnTo>
                  <a:cubicBezTo>
                    <a:pt x="430" y="505"/>
                    <a:pt x="441" y="510"/>
                    <a:pt x="450" y="510"/>
                  </a:cubicBezTo>
                  <a:cubicBezTo>
                    <a:pt x="461" y="510"/>
                    <a:pt x="472" y="505"/>
                    <a:pt x="478" y="499"/>
                  </a:cubicBezTo>
                  <a:cubicBezTo>
                    <a:pt x="497" y="485"/>
                    <a:pt x="497" y="460"/>
                    <a:pt x="483" y="443"/>
                  </a:cubicBezTo>
                  <a:lnTo>
                    <a:pt x="73" y="14"/>
                  </a:lnTo>
                  <a:cubicBezTo>
                    <a:pt x="64" y="5"/>
                    <a:pt x="55" y="1"/>
                    <a:pt x="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17"/>
            <p:cNvSpPr/>
            <p:nvPr/>
          </p:nvSpPr>
          <p:spPr>
            <a:xfrm rot="970023">
              <a:off x="7324571" y="1171470"/>
              <a:ext cx="23584" cy="2826"/>
            </a:xfrm>
            <a:custGeom>
              <a:avLst/>
              <a:gdLst/>
              <a:ahLst/>
              <a:cxnLst/>
              <a:rect l="l" t="t" r="r" b="b"/>
              <a:pathLst>
                <a:path w="701" h="84" extrusionOk="0">
                  <a:moveTo>
                    <a:pt x="662" y="0"/>
                  </a:moveTo>
                  <a:lnTo>
                    <a:pt x="37" y="8"/>
                  </a:lnTo>
                  <a:cubicBezTo>
                    <a:pt x="17" y="8"/>
                    <a:pt x="0" y="25"/>
                    <a:pt x="0" y="45"/>
                  </a:cubicBezTo>
                  <a:cubicBezTo>
                    <a:pt x="0" y="67"/>
                    <a:pt x="17" y="84"/>
                    <a:pt x="37" y="84"/>
                  </a:cubicBezTo>
                  <a:lnTo>
                    <a:pt x="662" y="78"/>
                  </a:lnTo>
                  <a:cubicBezTo>
                    <a:pt x="684" y="78"/>
                    <a:pt x="701" y="59"/>
                    <a:pt x="701" y="39"/>
                  </a:cubicBezTo>
                  <a:cubicBezTo>
                    <a:pt x="701" y="17"/>
                    <a:pt x="684" y="0"/>
                    <a:pt x="6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17"/>
            <p:cNvSpPr/>
            <p:nvPr/>
          </p:nvSpPr>
          <p:spPr>
            <a:xfrm rot="970023">
              <a:off x="6989996" y="765646"/>
              <a:ext cx="243878" cy="84986"/>
            </a:xfrm>
            <a:custGeom>
              <a:avLst/>
              <a:gdLst/>
              <a:ahLst/>
              <a:cxnLst/>
              <a:rect l="l" t="t" r="r" b="b"/>
              <a:pathLst>
                <a:path w="7249" h="2526" extrusionOk="0">
                  <a:moveTo>
                    <a:pt x="5915" y="1"/>
                  </a:moveTo>
                  <a:cubicBezTo>
                    <a:pt x="5873" y="1"/>
                    <a:pt x="5825" y="1"/>
                    <a:pt x="5781" y="6"/>
                  </a:cubicBezTo>
                  <a:cubicBezTo>
                    <a:pt x="5758" y="9"/>
                    <a:pt x="5742" y="26"/>
                    <a:pt x="5742" y="48"/>
                  </a:cubicBezTo>
                  <a:cubicBezTo>
                    <a:pt x="5742" y="68"/>
                    <a:pt x="5758" y="84"/>
                    <a:pt x="5781" y="84"/>
                  </a:cubicBezTo>
                  <a:cubicBezTo>
                    <a:pt x="5825" y="84"/>
                    <a:pt x="5870" y="84"/>
                    <a:pt x="5915" y="79"/>
                  </a:cubicBezTo>
                  <a:lnTo>
                    <a:pt x="5937" y="79"/>
                  </a:lnTo>
                  <a:cubicBezTo>
                    <a:pt x="5954" y="76"/>
                    <a:pt x="5976" y="62"/>
                    <a:pt x="5976" y="40"/>
                  </a:cubicBezTo>
                  <a:cubicBezTo>
                    <a:pt x="5976" y="20"/>
                    <a:pt x="5956" y="1"/>
                    <a:pt x="5937" y="1"/>
                  </a:cubicBezTo>
                  <a:close/>
                  <a:moveTo>
                    <a:pt x="6085" y="11"/>
                  </a:moveTo>
                  <a:cubicBezTo>
                    <a:pt x="6063" y="11"/>
                    <a:pt x="6051" y="27"/>
                    <a:pt x="6049" y="48"/>
                  </a:cubicBezTo>
                  <a:cubicBezTo>
                    <a:pt x="6043" y="68"/>
                    <a:pt x="6062" y="84"/>
                    <a:pt x="6082" y="90"/>
                  </a:cubicBezTo>
                  <a:cubicBezTo>
                    <a:pt x="6135" y="93"/>
                    <a:pt x="6185" y="95"/>
                    <a:pt x="6233" y="104"/>
                  </a:cubicBezTo>
                  <a:lnTo>
                    <a:pt x="6241" y="104"/>
                  </a:lnTo>
                  <a:cubicBezTo>
                    <a:pt x="6261" y="104"/>
                    <a:pt x="6274" y="90"/>
                    <a:pt x="6283" y="68"/>
                  </a:cubicBezTo>
                  <a:cubicBezTo>
                    <a:pt x="6283" y="48"/>
                    <a:pt x="6269" y="29"/>
                    <a:pt x="6247" y="26"/>
                  </a:cubicBezTo>
                  <a:cubicBezTo>
                    <a:pt x="6199" y="23"/>
                    <a:pt x="6143" y="15"/>
                    <a:pt x="6090" y="12"/>
                  </a:cubicBezTo>
                  <a:cubicBezTo>
                    <a:pt x="6089" y="12"/>
                    <a:pt x="6087" y="11"/>
                    <a:pt x="6085" y="11"/>
                  </a:cubicBezTo>
                  <a:close/>
                  <a:moveTo>
                    <a:pt x="5627" y="14"/>
                  </a:moveTo>
                  <a:cubicBezTo>
                    <a:pt x="5625" y="14"/>
                    <a:pt x="5623" y="14"/>
                    <a:pt x="5622" y="15"/>
                  </a:cubicBezTo>
                  <a:cubicBezTo>
                    <a:pt x="5580" y="20"/>
                    <a:pt x="5544" y="23"/>
                    <a:pt x="5502" y="29"/>
                  </a:cubicBezTo>
                  <a:lnTo>
                    <a:pt x="5465" y="34"/>
                  </a:lnTo>
                  <a:cubicBezTo>
                    <a:pt x="5446" y="34"/>
                    <a:pt x="5426" y="54"/>
                    <a:pt x="5432" y="76"/>
                  </a:cubicBezTo>
                  <a:cubicBezTo>
                    <a:pt x="5435" y="95"/>
                    <a:pt x="5449" y="109"/>
                    <a:pt x="5468" y="109"/>
                  </a:cubicBezTo>
                  <a:lnTo>
                    <a:pt x="5477" y="109"/>
                  </a:lnTo>
                  <a:lnTo>
                    <a:pt x="5507" y="107"/>
                  </a:lnTo>
                  <a:cubicBezTo>
                    <a:pt x="5549" y="98"/>
                    <a:pt x="5591" y="95"/>
                    <a:pt x="5630" y="93"/>
                  </a:cubicBezTo>
                  <a:cubicBezTo>
                    <a:pt x="5650" y="90"/>
                    <a:pt x="5669" y="70"/>
                    <a:pt x="5664" y="51"/>
                  </a:cubicBezTo>
                  <a:cubicBezTo>
                    <a:pt x="5664" y="30"/>
                    <a:pt x="5647" y="14"/>
                    <a:pt x="5627" y="14"/>
                  </a:cubicBezTo>
                  <a:close/>
                  <a:moveTo>
                    <a:pt x="5314" y="56"/>
                  </a:moveTo>
                  <a:cubicBezTo>
                    <a:pt x="5313" y="56"/>
                    <a:pt x="5311" y="56"/>
                    <a:pt x="5309" y="56"/>
                  </a:cubicBezTo>
                  <a:cubicBezTo>
                    <a:pt x="5256" y="68"/>
                    <a:pt x="5203" y="79"/>
                    <a:pt x="5156" y="87"/>
                  </a:cubicBezTo>
                  <a:cubicBezTo>
                    <a:pt x="5133" y="93"/>
                    <a:pt x="5120" y="112"/>
                    <a:pt x="5128" y="135"/>
                  </a:cubicBezTo>
                  <a:cubicBezTo>
                    <a:pt x="5131" y="151"/>
                    <a:pt x="5147" y="165"/>
                    <a:pt x="5167" y="165"/>
                  </a:cubicBezTo>
                  <a:lnTo>
                    <a:pt x="5173" y="165"/>
                  </a:lnTo>
                  <a:cubicBezTo>
                    <a:pt x="5223" y="154"/>
                    <a:pt x="5270" y="146"/>
                    <a:pt x="5323" y="135"/>
                  </a:cubicBezTo>
                  <a:cubicBezTo>
                    <a:pt x="5343" y="129"/>
                    <a:pt x="5357" y="109"/>
                    <a:pt x="5354" y="87"/>
                  </a:cubicBezTo>
                  <a:cubicBezTo>
                    <a:pt x="5351" y="69"/>
                    <a:pt x="5332" y="56"/>
                    <a:pt x="5314" y="56"/>
                  </a:cubicBezTo>
                  <a:close/>
                  <a:moveTo>
                    <a:pt x="6395" y="50"/>
                  </a:moveTo>
                  <a:cubicBezTo>
                    <a:pt x="6377" y="50"/>
                    <a:pt x="6358" y="64"/>
                    <a:pt x="6355" y="82"/>
                  </a:cubicBezTo>
                  <a:cubicBezTo>
                    <a:pt x="6353" y="104"/>
                    <a:pt x="6367" y="123"/>
                    <a:pt x="6386" y="126"/>
                  </a:cubicBezTo>
                  <a:cubicBezTo>
                    <a:pt x="6436" y="137"/>
                    <a:pt x="6487" y="151"/>
                    <a:pt x="6534" y="165"/>
                  </a:cubicBezTo>
                  <a:cubicBezTo>
                    <a:pt x="6537" y="168"/>
                    <a:pt x="6540" y="168"/>
                    <a:pt x="6542" y="168"/>
                  </a:cubicBezTo>
                  <a:cubicBezTo>
                    <a:pt x="6562" y="168"/>
                    <a:pt x="6576" y="160"/>
                    <a:pt x="6579" y="137"/>
                  </a:cubicBezTo>
                  <a:cubicBezTo>
                    <a:pt x="6584" y="118"/>
                    <a:pt x="6576" y="95"/>
                    <a:pt x="6553" y="90"/>
                  </a:cubicBezTo>
                  <a:cubicBezTo>
                    <a:pt x="6506" y="76"/>
                    <a:pt x="6453" y="62"/>
                    <a:pt x="6400" y="51"/>
                  </a:cubicBezTo>
                  <a:cubicBezTo>
                    <a:pt x="6398" y="51"/>
                    <a:pt x="6397" y="50"/>
                    <a:pt x="6395" y="50"/>
                  </a:cubicBezTo>
                  <a:close/>
                  <a:moveTo>
                    <a:pt x="5018" y="129"/>
                  </a:moveTo>
                  <a:cubicBezTo>
                    <a:pt x="5014" y="129"/>
                    <a:pt x="5010" y="130"/>
                    <a:pt x="5005" y="132"/>
                  </a:cubicBezTo>
                  <a:cubicBezTo>
                    <a:pt x="4958" y="146"/>
                    <a:pt x="4905" y="162"/>
                    <a:pt x="4860" y="182"/>
                  </a:cubicBezTo>
                  <a:cubicBezTo>
                    <a:pt x="4841" y="190"/>
                    <a:pt x="4827" y="210"/>
                    <a:pt x="4838" y="232"/>
                  </a:cubicBezTo>
                  <a:cubicBezTo>
                    <a:pt x="4841" y="246"/>
                    <a:pt x="4854" y="257"/>
                    <a:pt x="4874" y="257"/>
                  </a:cubicBezTo>
                  <a:lnTo>
                    <a:pt x="4888" y="257"/>
                  </a:lnTo>
                  <a:cubicBezTo>
                    <a:pt x="4933" y="235"/>
                    <a:pt x="4980" y="221"/>
                    <a:pt x="5030" y="204"/>
                  </a:cubicBezTo>
                  <a:cubicBezTo>
                    <a:pt x="5047" y="196"/>
                    <a:pt x="5061" y="176"/>
                    <a:pt x="5055" y="154"/>
                  </a:cubicBezTo>
                  <a:cubicBezTo>
                    <a:pt x="5049" y="141"/>
                    <a:pt x="5035" y="129"/>
                    <a:pt x="5018" y="129"/>
                  </a:cubicBezTo>
                  <a:close/>
                  <a:moveTo>
                    <a:pt x="6687" y="142"/>
                  </a:moveTo>
                  <a:cubicBezTo>
                    <a:pt x="6672" y="142"/>
                    <a:pt x="6659" y="151"/>
                    <a:pt x="6651" y="165"/>
                  </a:cubicBezTo>
                  <a:cubicBezTo>
                    <a:pt x="6643" y="188"/>
                    <a:pt x="6651" y="207"/>
                    <a:pt x="6671" y="218"/>
                  </a:cubicBezTo>
                  <a:cubicBezTo>
                    <a:pt x="6721" y="235"/>
                    <a:pt x="6763" y="260"/>
                    <a:pt x="6805" y="285"/>
                  </a:cubicBezTo>
                  <a:cubicBezTo>
                    <a:pt x="6813" y="288"/>
                    <a:pt x="6818" y="291"/>
                    <a:pt x="6827" y="291"/>
                  </a:cubicBezTo>
                  <a:cubicBezTo>
                    <a:pt x="6841" y="291"/>
                    <a:pt x="6855" y="285"/>
                    <a:pt x="6860" y="271"/>
                  </a:cubicBezTo>
                  <a:cubicBezTo>
                    <a:pt x="6871" y="252"/>
                    <a:pt x="6863" y="229"/>
                    <a:pt x="6846" y="218"/>
                  </a:cubicBezTo>
                  <a:cubicBezTo>
                    <a:pt x="6802" y="190"/>
                    <a:pt x="6752" y="165"/>
                    <a:pt x="6704" y="146"/>
                  </a:cubicBezTo>
                  <a:cubicBezTo>
                    <a:pt x="6698" y="144"/>
                    <a:pt x="6693" y="142"/>
                    <a:pt x="6687" y="142"/>
                  </a:cubicBezTo>
                  <a:close/>
                  <a:moveTo>
                    <a:pt x="4735" y="247"/>
                  </a:moveTo>
                  <a:cubicBezTo>
                    <a:pt x="4728" y="247"/>
                    <a:pt x="4722" y="248"/>
                    <a:pt x="4715" y="252"/>
                  </a:cubicBezTo>
                  <a:cubicBezTo>
                    <a:pt x="4668" y="277"/>
                    <a:pt x="4623" y="305"/>
                    <a:pt x="4581" y="335"/>
                  </a:cubicBezTo>
                  <a:cubicBezTo>
                    <a:pt x="4559" y="347"/>
                    <a:pt x="4556" y="372"/>
                    <a:pt x="4570" y="388"/>
                  </a:cubicBezTo>
                  <a:cubicBezTo>
                    <a:pt x="4575" y="400"/>
                    <a:pt x="4587" y="405"/>
                    <a:pt x="4601" y="405"/>
                  </a:cubicBezTo>
                  <a:cubicBezTo>
                    <a:pt x="4609" y="405"/>
                    <a:pt x="4617" y="402"/>
                    <a:pt x="4626" y="400"/>
                  </a:cubicBezTo>
                  <a:cubicBezTo>
                    <a:pt x="4665" y="374"/>
                    <a:pt x="4707" y="347"/>
                    <a:pt x="4751" y="321"/>
                  </a:cubicBezTo>
                  <a:cubicBezTo>
                    <a:pt x="4771" y="310"/>
                    <a:pt x="4779" y="291"/>
                    <a:pt x="4768" y="268"/>
                  </a:cubicBezTo>
                  <a:cubicBezTo>
                    <a:pt x="4760" y="255"/>
                    <a:pt x="4748" y="247"/>
                    <a:pt x="4735" y="247"/>
                  </a:cubicBezTo>
                  <a:close/>
                  <a:moveTo>
                    <a:pt x="6951" y="302"/>
                  </a:moveTo>
                  <a:cubicBezTo>
                    <a:pt x="6939" y="302"/>
                    <a:pt x="6927" y="306"/>
                    <a:pt x="6919" y="316"/>
                  </a:cubicBezTo>
                  <a:cubicBezTo>
                    <a:pt x="6911" y="333"/>
                    <a:pt x="6911" y="358"/>
                    <a:pt x="6927" y="372"/>
                  </a:cubicBezTo>
                  <a:cubicBezTo>
                    <a:pt x="6966" y="402"/>
                    <a:pt x="7000" y="439"/>
                    <a:pt x="7031" y="475"/>
                  </a:cubicBezTo>
                  <a:cubicBezTo>
                    <a:pt x="7042" y="483"/>
                    <a:pt x="7053" y="489"/>
                    <a:pt x="7064" y="489"/>
                  </a:cubicBezTo>
                  <a:cubicBezTo>
                    <a:pt x="7070" y="489"/>
                    <a:pt x="7078" y="489"/>
                    <a:pt x="7084" y="480"/>
                  </a:cubicBezTo>
                  <a:cubicBezTo>
                    <a:pt x="7100" y="467"/>
                    <a:pt x="7106" y="441"/>
                    <a:pt x="7092" y="425"/>
                  </a:cubicBezTo>
                  <a:cubicBezTo>
                    <a:pt x="7056" y="383"/>
                    <a:pt x="7017" y="344"/>
                    <a:pt x="6975" y="308"/>
                  </a:cubicBezTo>
                  <a:cubicBezTo>
                    <a:pt x="6968" y="304"/>
                    <a:pt x="6959" y="302"/>
                    <a:pt x="6951" y="302"/>
                  </a:cubicBezTo>
                  <a:close/>
                  <a:moveTo>
                    <a:pt x="4481" y="423"/>
                  </a:moveTo>
                  <a:cubicBezTo>
                    <a:pt x="4472" y="423"/>
                    <a:pt x="4464" y="426"/>
                    <a:pt x="4456" y="433"/>
                  </a:cubicBezTo>
                  <a:cubicBezTo>
                    <a:pt x="4416" y="472"/>
                    <a:pt x="4377" y="511"/>
                    <a:pt x="4347" y="553"/>
                  </a:cubicBezTo>
                  <a:cubicBezTo>
                    <a:pt x="4333" y="570"/>
                    <a:pt x="4336" y="595"/>
                    <a:pt x="4352" y="609"/>
                  </a:cubicBezTo>
                  <a:cubicBezTo>
                    <a:pt x="4361" y="614"/>
                    <a:pt x="4366" y="617"/>
                    <a:pt x="4377" y="617"/>
                  </a:cubicBezTo>
                  <a:cubicBezTo>
                    <a:pt x="4391" y="617"/>
                    <a:pt x="4403" y="612"/>
                    <a:pt x="4405" y="603"/>
                  </a:cubicBezTo>
                  <a:cubicBezTo>
                    <a:pt x="4436" y="561"/>
                    <a:pt x="4472" y="528"/>
                    <a:pt x="4506" y="492"/>
                  </a:cubicBezTo>
                  <a:cubicBezTo>
                    <a:pt x="4525" y="475"/>
                    <a:pt x="4525" y="455"/>
                    <a:pt x="4511" y="436"/>
                  </a:cubicBezTo>
                  <a:cubicBezTo>
                    <a:pt x="4501" y="427"/>
                    <a:pt x="4491" y="423"/>
                    <a:pt x="4481" y="423"/>
                  </a:cubicBezTo>
                  <a:close/>
                  <a:moveTo>
                    <a:pt x="7150" y="540"/>
                  </a:moveTo>
                  <a:cubicBezTo>
                    <a:pt x="7144" y="540"/>
                    <a:pt x="7139" y="541"/>
                    <a:pt x="7134" y="545"/>
                  </a:cubicBezTo>
                  <a:cubicBezTo>
                    <a:pt x="7111" y="556"/>
                    <a:pt x="7106" y="578"/>
                    <a:pt x="7114" y="598"/>
                  </a:cubicBezTo>
                  <a:cubicBezTo>
                    <a:pt x="7150" y="665"/>
                    <a:pt x="7164" y="718"/>
                    <a:pt x="7167" y="732"/>
                  </a:cubicBezTo>
                  <a:cubicBezTo>
                    <a:pt x="7170" y="748"/>
                    <a:pt x="7190" y="762"/>
                    <a:pt x="7206" y="762"/>
                  </a:cubicBezTo>
                  <a:lnTo>
                    <a:pt x="7212" y="762"/>
                  </a:lnTo>
                  <a:cubicBezTo>
                    <a:pt x="7234" y="757"/>
                    <a:pt x="7248" y="737"/>
                    <a:pt x="7245" y="718"/>
                  </a:cubicBezTo>
                  <a:cubicBezTo>
                    <a:pt x="7240" y="704"/>
                    <a:pt x="7226" y="639"/>
                    <a:pt x="7184" y="564"/>
                  </a:cubicBezTo>
                  <a:cubicBezTo>
                    <a:pt x="7178" y="549"/>
                    <a:pt x="7164" y="540"/>
                    <a:pt x="7150" y="540"/>
                  </a:cubicBezTo>
                  <a:close/>
                  <a:moveTo>
                    <a:pt x="4290" y="666"/>
                  </a:moveTo>
                  <a:cubicBezTo>
                    <a:pt x="4277" y="666"/>
                    <a:pt x="4262" y="673"/>
                    <a:pt x="4255" y="684"/>
                  </a:cubicBezTo>
                  <a:cubicBezTo>
                    <a:pt x="4232" y="732"/>
                    <a:pt x="4207" y="779"/>
                    <a:pt x="4185" y="829"/>
                  </a:cubicBezTo>
                  <a:cubicBezTo>
                    <a:pt x="4179" y="849"/>
                    <a:pt x="4185" y="871"/>
                    <a:pt x="4207" y="879"/>
                  </a:cubicBezTo>
                  <a:cubicBezTo>
                    <a:pt x="4213" y="879"/>
                    <a:pt x="4218" y="885"/>
                    <a:pt x="4224" y="885"/>
                  </a:cubicBezTo>
                  <a:cubicBezTo>
                    <a:pt x="4241" y="885"/>
                    <a:pt x="4255" y="877"/>
                    <a:pt x="4255" y="857"/>
                  </a:cubicBezTo>
                  <a:cubicBezTo>
                    <a:pt x="4277" y="810"/>
                    <a:pt x="4297" y="765"/>
                    <a:pt x="4322" y="723"/>
                  </a:cubicBezTo>
                  <a:cubicBezTo>
                    <a:pt x="4333" y="706"/>
                    <a:pt x="4324" y="681"/>
                    <a:pt x="4308" y="670"/>
                  </a:cubicBezTo>
                  <a:cubicBezTo>
                    <a:pt x="4302" y="668"/>
                    <a:pt x="4297" y="666"/>
                    <a:pt x="4290" y="666"/>
                  </a:cubicBezTo>
                  <a:close/>
                  <a:moveTo>
                    <a:pt x="4166" y="947"/>
                  </a:moveTo>
                  <a:cubicBezTo>
                    <a:pt x="4150" y="947"/>
                    <a:pt x="4136" y="956"/>
                    <a:pt x="4129" y="974"/>
                  </a:cubicBezTo>
                  <a:cubicBezTo>
                    <a:pt x="4112" y="1022"/>
                    <a:pt x="4098" y="1075"/>
                    <a:pt x="4084" y="1125"/>
                  </a:cubicBezTo>
                  <a:cubicBezTo>
                    <a:pt x="4082" y="1144"/>
                    <a:pt x="4090" y="1167"/>
                    <a:pt x="4112" y="1172"/>
                  </a:cubicBezTo>
                  <a:cubicBezTo>
                    <a:pt x="4115" y="1175"/>
                    <a:pt x="4121" y="1175"/>
                    <a:pt x="4124" y="1175"/>
                  </a:cubicBezTo>
                  <a:cubicBezTo>
                    <a:pt x="4140" y="1175"/>
                    <a:pt x="4157" y="1167"/>
                    <a:pt x="4157" y="1144"/>
                  </a:cubicBezTo>
                  <a:cubicBezTo>
                    <a:pt x="4171" y="1097"/>
                    <a:pt x="4185" y="1047"/>
                    <a:pt x="4202" y="999"/>
                  </a:cubicBezTo>
                  <a:cubicBezTo>
                    <a:pt x="4210" y="977"/>
                    <a:pt x="4199" y="958"/>
                    <a:pt x="4179" y="949"/>
                  </a:cubicBezTo>
                  <a:cubicBezTo>
                    <a:pt x="4175" y="948"/>
                    <a:pt x="4171" y="947"/>
                    <a:pt x="4166" y="947"/>
                  </a:cubicBezTo>
                  <a:close/>
                  <a:moveTo>
                    <a:pt x="4085" y="1248"/>
                  </a:moveTo>
                  <a:cubicBezTo>
                    <a:pt x="4071" y="1248"/>
                    <a:pt x="4055" y="1260"/>
                    <a:pt x="4051" y="1278"/>
                  </a:cubicBezTo>
                  <a:lnTo>
                    <a:pt x="4012" y="1429"/>
                  </a:lnTo>
                  <a:cubicBezTo>
                    <a:pt x="4004" y="1446"/>
                    <a:pt x="4018" y="1465"/>
                    <a:pt x="4040" y="1474"/>
                  </a:cubicBezTo>
                  <a:cubicBezTo>
                    <a:pt x="4043" y="1476"/>
                    <a:pt x="4045" y="1476"/>
                    <a:pt x="4051" y="1476"/>
                  </a:cubicBezTo>
                  <a:cubicBezTo>
                    <a:pt x="4068" y="1476"/>
                    <a:pt x="4082" y="1465"/>
                    <a:pt x="4084" y="1446"/>
                  </a:cubicBezTo>
                  <a:lnTo>
                    <a:pt x="4124" y="1295"/>
                  </a:lnTo>
                  <a:cubicBezTo>
                    <a:pt x="4129" y="1278"/>
                    <a:pt x="4115" y="1256"/>
                    <a:pt x="4096" y="1250"/>
                  </a:cubicBezTo>
                  <a:cubicBezTo>
                    <a:pt x="4092" y="1249"/>
                    <a:pt x="4089" y="1248"/>
                    <a:pt x="4085" y="1248"/>
                  </a:cubicBezTo>
                  <a:close/>
                  <a:moveTo>
                    <a:pt x="2274" y="1448"/>
                  </a:moveTo>
                  <a:cubicBezTo>
                    <a:pt x="2256" y="1448"/>
                    <a:pt x="2237" y="1450"/>
                    <a:pt x="2218" y="1454"/>
                  </a:cubicBezTo>
                  <a:cubicBezTo>
                    <a:pt x="2199" y="1460"/>
                    <a:pt x="2185" y="1479"/>
                    <a:pt x="2187" y="1502"/>
                  </a:cubicBezTo>
                  <a:cubicBezTo>
                    <a:pt x="2190" y="1518"/>
                    <a:pt x="2206" y="1534"/>
                    <a:pt x="2222" y="1534"/>
                  </a:cubicBezTo>
                  <a:cubicBezTo>
                    <a:pt x="2226" y="1534"/>
                    <a:pt x="2229" y="1534"/>
                    <a:pt x="2232" y="1532"/>
                  </a:cubicBezTo>
                  <a:cubicBezTo>
                    <a:pt x="2245" y="1530"/>
                    <a:pt x="2257" y="1529"/>
                    <a:pt x="2269" y="1529"/>
                  </a:cubicBezTo>
                  <a:cubicBezTo>
                    <a:pt x="2303" y="1529"/>
                    <a:pt x="2331" y="1538"/>
                    <a:pt x="2352" y="1555"/>
                  </a:cubicBezTo>
                  <a:cubicBezTo>
                    <a:pt x="2358" y="1557"/>
                    <a:pt x="2366" y="1560"/>
                    <a:pt x="2377" y="1560"/>
                  </a:cubicBezTo>
                  <a:cubicBezTo>
                    <a:pt x="2386" y="1560"/>
                    <a:pt x="2399" y="1557"/>
                    <a:pt x="2405" y="1546"/>
                  </a:cubicBezTo>
                  <a:cubicBezTo>
                    <a:pt x="2419" y="1529"/>
                    <a:pt x="2413" y="1504"/>
                    <a:pt x="2397" y="1490"/>
                  </a:cubicBezTo>
                  <a:cubicBezTo>
                    <a:pt x="2364" y="1462"/>
                    <a:pt x="2322" y="1448"/>
                    <a:pt x="2274" y="1448"/>
                  </a:cubicBezTo>
                  <a:close/>
                  <a:moveTo>
                    <a:pt x="2102" y="1542"/>
                  </a:moveTo>
                  <a:cubicBezTo>
                    <a:pt x="2091" y="1542"/>
                    <a:pt x="2079" y="1549"/>
                    <a:pt x="2070" y="1560"/>
                  </a:cubicBezTo>
                  <a:cubicBezTo>
                    <a:pt x="2042" y="1602"/>
                    <a:pt x="2023" y="1661"/>
                    <a:pt x="2023" y="1728"/>
                  </a:cubicBezTo>
                  <a:cubicBezTo>
                    <a:pt x="2023" y="1750"/>
                    <a:pt x="2042" y="1767"/>
                    <a:pt x="2062" y="1767"/>
                  </a:cubicBezTo>
                  <a:cubicBezTo>
                    <a:pt x="2084" y="1767"/>
                    <a:pt x="2101" y="1750"/>
                    <a:pt x="2098" y="1728"/>
                  </a:cubicBezTo>
                  <a:cubicBezTo>
                    <a:pt x="2101" y="1674"/>
                    <a:pt x="2112" y="1633"/>
                    <a:pt x="2132" y="1602"/>
                  </a:cubicBezTo>
                  <a:cubicBezTo>
                    <a:pt x="2143" y="1585"/>
                    <a:pt x="2140" y="1563"/>
                    <a:pt x="2120" y="1549"/>
                  </a:cubicBezTo>
                  <a:cubicBezTo>
                    <a:pt x="2115" y="1544"/>
                    <a:pt x="2108" y="1542"/>
                    <a:pt x="2102" y="1542"/>
                  </a:cubicBezTo>
                  <a:close/>
                  <a:moveTo>
                    <a:pt x="4011" y="1549"/>
                  </a:moveTo>
                  <a:cubicBezTo>
                    <a:pt x="3994" y="1549"/>
                    <a:pt x="3975" y="1559"/>
                    <a:pt x="3970" y="1577"/>
                  </a:cubicBezTo>
                  <a:cubicBezTo>
                    <a:pt x="3956" y="1624"/>
                    <a:pt x="3942" y="1672"/>
                    <a:pt x="3925" y="1722"/>
                  </a:cubicBezTo>
                  <a:cubicBezTo>
                    <a:pt x="3917" y="1739"/>
                    <a:pt x="3928" y="1764"/>
                    <a:pt x="3948" y="1769"/>
                  </a:cubicBezTo>
                  <a:cubicBezTo>
                    <a:pt x="3953" y="1772"/>
                    <a:pt x="3959" y="1772"/>
                    <a:pt x="3962" y="1772"/>
                  </a:cubicBezTo>
                  <a:cubicBezTo>
                    <a:pt x="3976" y="1772"/>
                    <a:pt x="3990" y="1767"/>
                    <a:pt x="3998" y="1750"/>
                  </a:cubicBezTo>
                  <a:cubicBezTo>
                    <a:pt x="4015" y="1702"/>
                    <a:pt x="4029" y="1655"/>
                    <a:pt x="4045" y="1599"/>
                  </a:cubicBezTo>
                  <a:cubicBezTo>
                    <a:pt x="4051" y="1577"/>
                    <a:pt x="4040" y="1555"/>
                    <a:pt x="4018" y="1549"/>
                  </a:cubicBezTo>
                  <a:cubicBezTo>
                    <a:pt x="4016" y="1549"/>
                    <a:pt x="4014" y="1549"/>
                    <a:pt x="4011" y="1549"/>
                  </a:cubicBezTo>
                  <a:close/>
                  <a:moveTo>
                    <a:pt x="2443" y="1616"/>
                  </a:moveTo>
                  <a:cubicBezTo>
                    <a:pt x="2442" y="1616"/>
                    <a:pt x="2440" y="1616"/>
                    <a:pt x="2439" y="1616"/>
                  </a:cubicBezTo>
                  <a:cubicBezTo>
                    <a:pt x="2416" y="1616"/>
                    <a:pt x="2399" y="1638"/>
                    <a:pt x="2405" y="1658"/>
                  </a:cubicBezTo>
                  <a:cubicBezTo>
                    <a:pt x="2408" y="1669"/>
                    <a:pt x="2408" y="1680"/>
                    <a:pt x="2408" y="1688"/>
                  </a:cubicBezTo>
                  <a:cubicBezTo>
                    <a:pt x="2408" y="1725"/>
                    <a:pt x="2399" y="1758"/>
                    <a:pt x="2391" y="1797"/>
                  </a:cubicBezTo>
                  <a:cubicBezTo>
                    <a:pt x="2386" y="1820"/>
                    <a:pt x="2397" y="1839"/>
                    <a:pt x="2419" y="1847"/>
                  </a:cubicBezTo>
                  <a:cubicBezTo>
                    <a:pt x="2422" y="1850"/>
                    <a:pt x="2425" y="1850"/>
                    <a:pt x="2427" y="1850"/>
                  </a:cubicBezTo>
                  <a:cubicBezTo>
                    <a:pt x="2447" y="1850"/>
                    <a:pt x="2461" y="1839"/>
                    <a:pt x="2464" y="1820"/>
                  </a:cubicBezTo>
                  <a:cubicBezTo>
                    <a:pt x="2478" y="1772"/>
                    <a:pt x="2483" y="1730"/>
                    <a:pt x="2483" y="1688"/>
                  </a:cubicBezTo>
                  <a:cubicBezTo>
                    <a:pt x="2483" y="1680"/>
                    <a:pt x="2483" y="1666"/>
                    <a:pt x="2480" y="1652"/>
                  </a:cubicBezTo>
                  <a:cubicBezTo>
                    <a:pt x="2480" y="1632"/>
                    <a:pt x="2464" y="1616"/>
                    <a:pt x="2443" y="1616"/>
                  </a:cubicBezTo>
                  <a:close/>
                  <a:moveTo>
                    <a:pt x="3897" y="1842"/>
                  </a:moveTo>
                  <a:cubicBezTo>
                    <a:pt x="3884" y="1842"/>
                    <a:pt x="3872" y="1849"/>
                    <a:pt x="3864" y="1864"/>
                  </a:cubicBezTo>
                  <a:cubicBezTo>
                    <a:pt x="3842" y="1909"/>
                    <a:pt x="3819" y="1951"/>
                    <a:pt x="3792" y="1993"/>
                  </a:cubicBezTo>
                  <a:cubicBezTo>
                    <a:pt x="3778" y="2009"/>
                    <a:pt x="3786" y="2032"/>
                    <a:pt x="3803" y="2046"/>
                  </a:cubicBezTo>
                  <a:cubicBezTo>
                    <a:pt x="3808" y="2048"/>
                    <a:pt x="3817" y="2051"/>
                    <a:pt x="3822" y="2051"/>
                  </a:cubicBezTo>
                  <a:cubicBezTo>
                    <a:pt x="3836" y="2051"/>
                    <a:pt x="3847" y="2046"/>
                    <a:pt x="3859" y="2037"/>
                  </a:cubicBezTo>
                  <a:cubicBezTo>
                    <a:pt x="3886" y="1995"/>
                    <a:pt x="3912" y="1948"/>
                    <a:pt x="3934" y="1898"/>
                  </a:cubicBezTo>
                  <a:cubicBezTo>
                    <a:pt x="3945" y="1878"/>
                    <a:pt x="3939" y="1856"/>
                    <a:pt x="3917" y="1847"/>
                  </a:cubicBezTo>
                  <a:cubicBezTo>
                    <a:pt x="3911" y="1844"/>
                    <a:pt x="3904" y="1842"/>
                    <a:pt x="3897" y="1842"/>
                  </a:cubicBezTo>
                  <a:close/>
                  <a:moveTo>
                    <a:pt x="2083" y="1838"/>
                  </a:moveTo>
                  <a:cubicBezTo>
                    <a:pt x="2080" y="1838"/>
                    <a:pt x="2076" y="1838"/>
                    <a:pt x="2073" y="1839"/>
                  </a:cubicBezTo>
                  <a:cubicBezTo>
                    <a:pt x="2056" y="1847"/>
                    <a:pt x="2042" y="1867"/>
                    <a:pt x="2048" y="1889"/>
                  </a:cubicBezTo>
                  <a:cubicBezTo>
                    <a:pt x="2062" y="1937"/>
                    <a:pt x="2084" y="1990"/>
                    <a:pt x="2112" y="2037"/>
                  </a:cubicBezTo>
                  <a:cubicBezTo>
                    <a:pt x="2118" y="2051"/>
                    <a:pt x="2132" y="2059"/>
                    <a:pt x="2146" y="2059"/>
                  </a:cubicBezTo>
                  <a:cubicBezTo>
                    <a:pt x="2157" y="2059"/>
                    <a:pt x="2160" y="2057"/>
                    <a:pt x="2162" y="2051"/>
                  </a:cubicBezTo>
                  <a:cubicBezTo>
                    <a:pt x="2185" y="2040"/>
                    <a:pt x="2190" y="2020"/>
                    <a:pt x="2179" y="1998"/>
                  </a:cubicBezTo>
                  <a:cubicBezTo>
                    <a:pt x="2157" y="1953"/>
                    <a:pt x="2134" y="1909"/>
                    <a:pt x="2120" y="1864"/>
                  </a:cubicBezTo>
                  <a:cubicBezTo>
                    <a:pt x="2116" y="1848"/>
                    <a:pt x="2100" y="1838"/>
                    <a:pt x="2083" y="1838"/>
                  </a:cubicBezTo>
                  <a:close/>
                  <a:moveTo>
                    <a:pt x="2365" y="1911"/>
                  </a:moveTo>
                  <a:cubicBezTo>
                    <a:pt x="2352" y="1911"/>
                    <a:pt x="2337" y="1917"/>
                    <a:pt x="2330" y="1928"/>
                  </a:cubicBezTo>
                  <a:cubicBezTo>
                    <a:pt x="2307" y="1973"/>
                    <a:pt x="2277" y="2009"/>
                    <a:pt x="2243" y="2048"/>
                  </a:cubicBezTo>
                  <a:cubicBezTo>
                    <a:pt x="2229" y="2065"/>
                    <a:pt x="2229" y="2090"/>
                    <a:pt x="2246" y="2104"/>
                  </a:cubicBezTo>
                  <a:cubicBezTo>
                    <a:pt x="2257" y="2112"/>
                    <a:pt x="2266" y="2115"/>
                    <a:pt x="2274" y="2115"/>
                  </a:cubicBezTo>
                  <a:cubicBezTo>
                    <a:pt x="2285" y="2115"/>
                    <a:pt x="2296" y="2112"/>
                    <a:pt x="2299" y="2096"/>
                  </a:cubicBezTo>
                  <a:cubicBezTo>
                    <a:pt x="2338" y="2054"/>
                    <a:pt x="2369" y="2012"/>
                    <a:pt x="2397" y="1967"/>
                  </a:cubicBezTo>
                  <a:cubicBezTo>
                    <a:pt x="2408" y="1951"/>
                    <a:pt x="2399" y="1926"/>
                    <a:pt x="2383" y="1914"/>
                  </a:cubicBezTo>
                  <a:cubicBezTo>
                    <a:pt x="2378" y="1912"/>
                    <a:pt x="2372" y="1911"/>
                    <a:pt x="2365" y="1911"/>
                  </a:cubicBezTo>
                  <a:close/>
                  <a:moveTo>
                    <a:pt x="47" y="2043"/>
                  </a:moveTo>
                  <a:cubicBezTo>
                    <a:pt x="44" y="2043"/>
                    <a:pt x="40" y="2044"/>
                    <a:pt x="37" y="2046"/>
                  </a:cubicBezTo>
                  <a:cubicBezTo>
                    <a:pt x="20" y="2048"/>
                    <a:pt x="0" y="2068"/>
                    <a:pt x="9" y="2090"/>
                  </a:cubicBezTo>
                  <a:cubicBezTo>
                    <a:pt x="9" y="2099"/>
                    <a:pt x="25" y="2163"/>
                    <a:pt x="95" y="2241"/>
                  </a:cubicBezTo>
                  <a:cubicBezTo>
                    <a:pt x="103" y="2252"/>
                    <a:pt x="112" y="2255"/>
                    <a:pt x="123" y="2255"/>
                  </a:cubicBezTo>
                  <a:cubicBezTo>
                    <a:pt x="131" y="2255"/>
                    <a:pt x="140" y="2252"/>
                    <a:pt x="148" y="2244"/>
                  </a:cubicBezTo>
                  <a:cubicBezTo>
                    <a:pt x="165" y="2230"/>
                    <a:pt x="165" y="2205"/>
                    <a:pt x="151" y="2188"/>
                  </a:cubicBezTo>
                  <a:cubicBezTo>
                    <a:pt x="95" y="2124"/>
                    <a:pt x="81" y="2073"/>
                    <a:pt x="81" y="2073"/>
                  </a:cubicBezTo>
                  <a:cubicBezTo>
                    <a:pt x="79" y="2057"/>
                    <a:pt x="63" y="2043"/>
                    <a:pt x="47" y="2043"/>
                  </a:cubicBezTo>
                  <a:close/>
                  <a:moveTo>
                    <a:pt x="3729" y="2094"/>
                  </a:moveTo>
                  <a:cubicBezTo>
                    <a:pt x="3719" y="2094"/>
                    <a:pt x="3710" y="2098"/>
                    <a:pt x="3702" y="2107"/>
                  </a:cubicBezTo>
                  <a:cubicBezTo>
                    <a:pt x="3666" y="2146"/>
                    <a:pt x="3633" y="2177"/>
                    <a:pt x="3593" y="2210"/>
                  </a:cubicBezTo>
                  <a:cubicBezTo>
                    <a:pt x="3577" y="2224"/>
                    <a:pt x="3571" y="2246"/>
                    <a:pt x="3585" y="2266"/>
                  </a:cubicBezTo>
                  <a:cubicBezTo>
                    <a:pt x="3593" y="2272"/>
                    <a:pt x="3607" y="2280"/>
                    <a:pt x="3619" y="2280"/>
                  </a:cubicBezTo>
                  <a:cubicBezTo>
                    <a:pt x="3627" y="2280"/>
                    <a:pt x="3635" y="2274"/>
                    <a:pt x="3641" y="2269"/>
                  </a:cubicBezTo>
                  <a:cubicBezTo>
                    <a:pt x="3688" y="2238"/>
                    <a:pt x="3725" y="2199"/>
                    <a:pt x="3761" y="2160"/>
                  </a:cubicBezTo>
                  <a:cubicBezTo>
                    <a:pt x="3775" y="2143"/>
                    <a:pt x="3775" y="2118"/>
                    <a:pt x="3758" y="2104"/>
                  </a:cubicBezTo>
                  <a:cubicBezTo>
                    <a:pt x="3749" y="2097"/>
                    <a:pt x="3739" y="2094"/>
                    <a:pt x="3729" y="2094"/>
                  </a:cubicBezTo>
                  <a:close/>
                  <a:moveTo>
                    <a:pt x="2235" y="2106"/>
                  </a:moveTo>
                  <a:cubicBezTo>
                    <a:pt x="2226" y="2106"/>
                    <a:pt x="2217" y="2109"/>
                    <a:pt x="2210" y="2115"/>
                  </a:cubicBezTo>
                  <a:cubicBezTo>
                    <a:pt x="2190" y="2129"/>
                    <a:pt x="2187" y="2152"/>
                    <a:pt x="2201" y="2171"/>
                  </a:cubicBezTo>
                  <a:cubicBezTo>
                    <a:pt x="2238" y="2216"/>
                    <a:pt x="2274" y="2255"/>
                    <a:pt x="2313" y="2288"/>
                  </a:cubicBezTo>
                  <a:cubicBezTo>
                    <a:pt x="2324" y="2297"/>
                    <a:pt x="2330" y="2299"/>
                    <a:pt x="2341" y="2299"/>
                  </a:cubicBezTo>
                  <a:cubicBezTo>
                    <a:pt x="2352" y="2299"/>
                    <a:pt x="2363" y="2297"/>
                    <a:pt x="2369" y="2285"/>
                  </a:cubicBezTo>
                  <a:cubicBezTo>
                    <a:pt x="2383" y="2269"/>
                    <a:pt x="2383" y="2244"/>
                    <a:pt x="2366" y="2230"/>
                  </a:cubicBezTo>
                  <a:cubicBezTo>
                    <a:pt x="2330" y="2193"/>
                    <a:pt x="2296" y="2160"/>
                    <a:pt x="2266" y="2121"/>
                  </a:cubicBezTo>
                  <a:cubicBezTo>
                    <a:pt x="2258" y="2111"/>
                    <a:pt x="2246" y="2106"/>
                    <a:pt x="2235" y="2106"/>
                  </a:cubicBezTo>
                  <a:close/>
                  <a:moveTo>
                    <a:pt x="2159" y="2140"/>
                  </a:moveTo>
                  <a:cubicBezTo>
                    <a:pt x="2151" y="2140"/>
                    <a:pt x="2143" y="2143"/>
                    <a:pt x="2134" y="2149"/>
                  </a:cubicBezTo>
                  <a:cubicBezTo>
                    <a:pt x="2098" y="2182"/>
                    <a:pt x="2059" y="2210"/>
                    <a:pt x="2014" y="2232"/>
                  </a:cubicBezTo>
                  <a:cubicBezTo>
                    <a:pt x="1992" y="2244"/>
                    <a:pt x="1989" y="2269"/>
                    <a:pt x="2001" y="2285"/>
                  </a:cubicBezTo>
                  <a:cubicBezTo>
                    <a:pt x="2006" y="2299"/>
                    <a:pt x="2020" y="2308"/>
                    <a:pt x="2034" y="2308"/>
                  </a:cubicBezTo>
                  <a:cubicBezTo>
                    <a:pt x="2037" y="2308"/>
                    <a:pt x="2045" y="2308"/>
                    <a:pt x="2051" y="2302"/>
                  </a:cubicBezTo>
                  <a:cubicBezTo>
                    <a:pt x="2101" y="2274"/>
                    <a:pt x="2143" y="2244"/>
                    <a:pt x="2185" y="2213"/>
                  </a:cubicBezTo>
                  <a:cubicBezTo>
                    <a:pt x="2201" y="2199"/>
                    <a:pt x="2204" y="2174"/>
                    <a:pt x="2190" y="2157"/>
                  </a:cubicBezTo>
                  <a:cubicBezTo>
                    <a:pt x="2182" y="2146"/>
                    <a:pt x="2171" y="2140"/>
                    <a:pt x="2159" y="2140"/>
                  </a:cubicBezTo>
                  <a:close/>
                  <a:moveTo>
                    <a:pt x="242" y="2275"/>
                  </a:moveTo>
                  <a:cubicBezTo>
                    <a:pt x="230" y="2275"/>
                    <a:pt x="218" y="2282"/>
                    <a:pt x="209" y="2294"/>
                  </a:cubicBezTo>
                  <a:cubicBezTo>
                    <a:pt x="196" y="2311"/>
                    <a:pt x="204" y="2336"/>
                    <a:pt x="221" y="2344"/>
                  </a:cubicBezTo>
                  <a:cubicBezTo>
                    <a:pt x="262" y="2372"/>
                    <a:pt x="313" y="2397"/>
                    <a:pt x="363" y="2419"/>
                  </a:cubicBezTo>
                  <a:cubicBezTo>
                    <a:pt x="368" y="2422"/>
                    <a:pt x="371" y="2422"/>
                    <a:pt x="377" y="2422"/>
                  </a:cubicBezTo>
                  <a:cubicBezTo>
                    <a:pt x="391" y="2422"/>
                    <a:pt x="410" y="2414"/>
                    <a:pt x="416" y="2397"/>
                  </a:cubicBezTo>
                  <a:cubicBezTo>
                    <a:pt x="424" y="2380"/>
                    <a:pt x="416" y="2358"/>
                    <a:pt x="396" y="2350"/>
                  </a:cubicBezTo>
                  <a:cubicBezTo>
                    <a:pt x="346" y="2330"/>
                    <a:pt x="302" y="2308"/>
                    <a:pt x="262" y="2283"/>
                  </a:cubicBezTo>
                  <a:cubicBezTo>
                    <a:pt x="256" y="2277"/>
                    <a:pt x="249" y="2275"/>
                    <a:pt x="242" y="2275"/>
                  </a:cubicBezTo>
                  <a:close/>
                  <a:moveTo>
                    <a:pt x="1891" y="2298"/>
                  </a:moveTo>
                  <a:cubicBezTo>
                    <a:pt x="1886" y="2298"/>
                    <a:pt x="1880" y="2299"/>
                    <a:pt x="1875" y="2302"/>
                  </a:cubicBezTo>
                  <a:cubicBezTo>
                    <a:pt x="1833" y="2319"/>
                    <a:pt x="1783" y="2338"/>
                    <a:pt x="1735" y="2355"/>
                  </a:cubicBezTo>
                  <a:cubicBezTo>
                    <a:pt x="1716" y="2361"/>
                    <a:pt x="1702" y="2383"/>
                    <a:pt x="1710" y="2403"/>
                  </a:cubicBezTo>
                  <a:cubicBezTo>
                    <a:pt x="1716" y="2422"/>
                    <a:pt x="1730" y="2431"/>
                    <a:pt x="1749" y="2431"/>
                  </a:cubicBezTo>
                  <a:lnTo>
                    <a:pt x="1755" y="2431"/>
                  </a:lnTo>
                  <a:cubicBezTo>
                    <a:pt x="1808" y="2414"/>
                    <a:pt x="1858" y="2397"/>
                    <a:pt x="1906" y="2375"/>
                  </a:cubicBezTo>
                  <a:cubicBezTo>
                    <a:pt x="1925" y="2366"/>
                    <a:pt x="1936" y="2344"/>
                    <a:pt x="1925" y="2325"/>
                  </a:cubicBezTo>
                  <a:cubicBezTo>
                    <a:pt x="1919" y="2308"/>
                    <a:pt x="1905" y="2298"/>
                    <a:pt x="1891" y="2298"/>
                  </a:cubicBezTo>
                  <a:close/>
                  <a:moveTo>
                    <a:pt x="3490" y="2283"/>
                  </a:moveTo>
                  <a:cubicBezTo>
                    <a:pt x="3483" y="2283"/>
                    <a:pt x="3476" y="2284"/>
                    <a:pt x="3471" y="2288"/>
                  </a:cubicBezTo>
                  <a:cubicBezTo>
                    <a:pt x="3432" y="2313"/>
                    <a:pt x="3384" y="2336"/>
                    <a:pt x="3340" y="2355"/>
                  </a:cubicBezTo>
                  <a:cubicBezTo>
                    <a:pt x="3317" y="2366"/>
                    <a:pt x="3306" y="2386"/>
                    <a:pt x="3317" y="2408"/>
                  </a:cubicBezTo>
                  <a:cubicBezTo>
                    <a:pt x="3320" y="2422"/>
                    <a:pt x="3340" y="2431"/>
                    <a:pt x="3354" y="2431"/>
                  </a:cubicBezTo>
                  <a:cubicBezTo>
                    <a:pt x="3359" y="2431"/>
                    <a:pt x="3362" y="2431"/>
                    <a:pt x="3368" y="2425"/>
                  </a:cubicBezTo>
                  <a:cubicBezTo>
                    <a:pt x="3415" y="2405"/>
                    <a:pt x="3465" y="2380"/>
                    <a:pt x="3510" y="2355"/>
                  </a:cubicBezTo>
                  <a:cubicBezTo>
                    <a:pt x="3529" y="2344"/>
                    <a:pt x="3535" y="2322"/>
                    <a:pt x="3524" y="2302"/>
                  </a:cubicBezTo>
                  <a:cubicBezTo>
                    <a:pt x="3516" y="2289"/>
                    <a:pt x="3503" y="2283"/>
                    <a:pt x="3490" y="2283"/>
                  </a:cubicBezTo>
                  <a:close/>
                  <a:moveTo>
                    <a:pt x="2462" y="2316"/>
                  </a:moveTo>
                  <a:cubicBezTo>
                    <a:pt x="2449" y="2316"/>
                    <a:pt x="2437" y="2323"/>
                    <a:pt x="2427" y="2336"/>
                  </a:cubicBezTo>
                  <a:cubicBezTo>
                    <a:pt x="2419" y="2352"/>
                    <a:pt x="2425" y="2378"/>
                    <a:pt x="2441" y="2386"/>
                  </a:cubicBezTo>
                  <a:cubicBezTo>
                    <a:pt x="2489" y="2414"/>
                    <a:pt x="2536" y="2439"/>
                    <a:pt x="2586" y="2461"/>
                  </a:cubicBezTo>
                  <a:cubicBezTo>
                    <a:pt x="2589" y="2464"/>
                    <a:pt x="2592" y="2464"/>
                    <a:pt x="2600" y="2464"/>
                  </a:cubicBezTo>
                  <a:cubicBezTo>
                    <a:pt x="2617" y="2464"/>
                    <a:pt x="2631" y="2453"/>
                    <a:pt x="2634" y="2436"/>
                  </a:cubicBezTo>
                  <a:cubicBezTo>
                    <a:pt x="2642" y="2419"/>
                    <a:pt x="2634" y="2397"/>
                    <a:pt x="2614" y="2386"/>
                  </a:cubicBezTo>
                  <a:cubicBezTo>
                    <a:pt x="2564" y="2369"/>
                    <a:pt x="2522" y="2350"/>
                    <a:pt x="2480" y="2322"/>
                  </a:cubicBezTo>
                  <a:cubicBezTo>
                    <a:pt x="2475" y="2318"/>
                    <a:pt x="2468" y="2316"/>
                    <a:pt x="2462" y="2316"/>
                  </a:cubicBezTo>
                  <a:close/>
                  <a:moveTo>
                    <a:pt x="1601" y="2388"/>
                  </a:moveTo>
                  <a:cubicBezTo>
                    <a:pt x="1599" y="2388"/>
                    <a:pt x="1598" y="2388"/>
                    <a:pt x="1596" y="2389"/>
                  </a:cubicBezTo>
                  <a:cubicBezTo>
                    <a:pt x="1546" y="2400"/>
                    <a:pt x="1498" y="2411"/>
                    <a:pt x="1445" y="2417"/>
                  </a:cubicBezTo>
                  <a:cubicBezTo>
                    <a:pt x="1423" y="2422"/>
                    <a:pt x="1406" y="2442"/>
                    <a:pt x="1409" y="2464"/>
                  </a:cubicBezTo>
                  <a:cubicBezTo>
                    <a:pt x="1415" y="2484"/>
                    <a:pt x="1429" y="2497"/>
                    <a:pt x="1448" y="2497"/>
                  </a:cubicBezTo>
                  <a:cubicBezTo>
                    <a:pt x="1451" y="2497"/>
                    <a:pt x="1451" y="2497"/>
                    <a:pt x="1457" y="2495"/>
                  </a:cubicBezTo>
                  <a:cubicBezTo>
                    <a:pt x="1504" y="2486"/>
                    <a:pt x="1560" y="2478"/>
                    <a:pt x="1610" y="2467"/>
                  </a:cubicBezTo>
                  <a:cubicBezTo>
                    <a:pt x="1629" y="2464"/>
                    <a:pt x="1646" y="2442"/>
                    <a:pt x="1641" y="2422"/>
                  </a:cubicBezTo>
                  <a:cubicBezTo>
                    <a:pt x="1638" y="2402"/>
                    <a:pt x="1619" y="2388"/>
                    <a:pt x="1601" y="2388"/>
                  </a:cubicBezTo>
                  <a:close/>
                  <a:moveTo>
                    <a:pt x="526" y="2392"/>
                  </a:moveTo>
                  <a:cubicBezTo>
                    <a:pt x="509" y="2392"/>
                    <a:pt x="495" y="2404"/>
                    <a:pt x="488" y="2422"/>
                  </a:cubicBezTo>
                  <a:cubicBezTo>
                    <a:pt x="483" y="2442"/>
                    <a:pt x="497" y="2464"/>
                    <a:pt x="516" y="2470"/>
                  </a:cubicBezTo>
                  <a:cubicBezTo>
                    <a:pt x="564" y="2481"/>
                    <a:pt x="614" y="2492"/>
                    <a:pt x="670" y="2500"/>
                  </a:cubicBezTo>
                  <a:lnTo>
                    <a:pt x="678" y="2500"/>
                  </a:lnTo>
                  <a:cubicBezTo>
                    <a:pt x="695" y="2500"/>
                    <a:pt x="712" y="2489"/>
                    <a:pt x="714" y="2470"/>
                  </a:cubicBezTo>
                  <a:cubicBezTo>
                    <a:pt x="720" y="2450"/>
                    <a:pt x="706" y="2428"/>
                    <a:pt x="684" y="2425"/>
                  </a:cubicBezTo>
                  <a:cubicBezTo>
                    <a:pt x="636" y="2414"/>
                    <a:pt x="583" y="2408"/>
                    <a:pt x="539" y="2394"/>
                  </a:cubicBezTo>
                  <a:cubicBezTo>
                    <a:pt x="534" y="2393"/>
                    <a:pt x="530" y="2392"/>
                    <a:pt x="526" y="2392"/>
                  </a:cubicBezTo>
                  <a:close/>
                  <a:moveTo>
                    <a:pt x="3212" y="2406"/>
                  </a:moveTo>
                  <a:cubicBezTo>
                    <a:pt x="3208" y="2406"/>
                    <a:pt x="3204" y="2407"/>
                    <a:pt x="3200" y="2408"/>
                  </a:cubicBezTo>
                  <a:cubicBezTo>
                    <a:pt x="3150" y="2422"/>
                    <a:pt x="3102" y="2431"/>
                    <a:pt x="3052" y="2439"/>
                  </a:cubicBezTo>
                  <a:cubicBezTo>
                    <a:pt x="3033" y="2442"/>
                    <a:pt x="3013" y="2464"/>
                    <a:pt x="3019" y="2484"/>
                  </a:cubicBezTo>
                  <a:cubicBezTo>
                    <a:pt x="3022" y="2506"/>
                    <a:pt x="3036" y="2520"/>
                    <a:pt x="3055" y="2520"/>
                  </a:cubicBezTo>
                  <a:lnTo>
                    <a:pt x="3063" y="2520"/>
                  </a:lnTo>
                  <a:cubicBezTo>
                    <a:pt x="3114" y="2511"/>
                    <a:pt x="3167" y="2500"/>
                    <a:pt x="3220" y="2484"/>
                  </a:cubicBezTo>
                  <a:cubicBezTo>
                    <a:pt x="3242" y="2478"/>
                    <a:pt x="3253" y="2456"/>
                    <a:pt x="3248" y="2436"/>
                  </a:cubicBezTo>
                  <a:cubicBezTo>
                    <a:pt x="3243" y="2418"/>
                    <a:pt x="3228" y="2406"/>
                    <a:pt x="3212" y="2406"/>
                  </a:cubicBezTo>
                  <a:close/>
                  <a:moveTo>
                    <a:pt x="1299" y="2432"/>
                  </a:moveTo>
                  <a:cubicBezTo>
                    <a:pt x="1297" y="2432"/>
                    <a:pt x="1294" y="2433"/>
                    <a:pt x="1292" y="2433"/>
                  </a:cubicBezTo>
                  <a:cubicBezTo>
                    <a:pt x="1239" y="2436"/>
                    <a:pt x="1186" y="2439"/>
                    <a:pt x="1138" y="2442"/>
                  </a:cubicBezTo>
                  <a:cubicBezTo>
                    <a:pt x="1116" y="2447"/>
                    <a:pt x="1099" y="2464"/>
                    <a:pt x="1099" y="2484"/>
                  </a:cubicBezTo>
                  <a:cubicBezTo>
                    <a:pt x="1099" y="2506"/>
                    <a:pt x="1116" y="2523"/>
                    <a:pt x="1138" y="2523"/>
                  </a:cubicBezTo>
                  <a:cubicBezTo>
                    <a:pt x="1191" y="2523"/>
                    <a:pt x="1242" y="2520"/>
                    <a:pt x="1297" y="2509"/>
                  </a:cubicBezTo>
                  <a:cubicBezTo>
                    <a:pt x="1320" y="2506"/>
                    <a:pt x="1337" y="2489"/>
                    <a:pt x="1334" y="2467"/>
                  </a:cubicBezTo>
                  <a:cubicBezTo>
                    <a:pt x="1331" y="2450"/>
                    <a:pt x="1316" y="2432"/>
                    <a:pt x="1299" y="2432"/>
                  </a:cubicBezTo>
                  <a:close/>
                  <a:moveTo>
                    <a:pt x="830" y="2441"/>
                  </a:moveTo>
                  <a:cubicBezTo>
                    <a:pt x="812" y="2441"/>
                    <a:pt x="795" y="2457"/>
                    <a:pt x="793" y="2478"/>
                  </a:cubicBezTo>
                  <a:cubicBezTo>
                    <a:pt x="790" y="2497"/>
                    <a:pt x="806" y="2517"/>
                    <a:pt x="829" y="2520"/>
                  </a:cubicBezTo>
                  <a:cubicBezTo>
                    <a:pt x="876" y="2523"/>
                    <a:pt x="929" y="2525"/>
                    <a:pt x="985" y="2525"/>
                  </a:cubicBezTo>
                  <a:cubicBezTo>
                    <a:pt x="1005" y="2525"/>
                    <a:pt x="1024" y="2509"/>
                    <a:pt x="1027" y="2489"/>
                  </a:cubicBezTo>
                  <a:cubicBezTo>
                    <a:pt x="1027" y="2467"/>
                    <a:pt x="1010" y="2450"/>
                    <a:pt x="988" y="2450"/>
                  </a:cubicBezTo>
                  <a:cubicBezTo>
                    <a:pt x="932" y="2450"/>
                    <a:pt x="882" y="2447"/>
                    <a:pt x="834" y="2442"/>
                  </a:cubicBezTo>
                  <a:cubicBezTo>
                    <a:pt x="833" y="2441"/>
                    <a:pt x="832" y="2441"/>
                    <a:pt x="830" y="2441"/>
                  </a:cubicBezTo>
                  <a:close/>
                  <a:moveTo>
                    <a:pt x="2751" y="2427"/>
                  </a:moveTo>
                  <a:cubicBezTo>
                    <a:pt x="2731" y="2427"/>
                    <a:pt x="2714" y="2441"/>
                    <a:pt x="2712" y="2461"/>
                  </a:cubicBezTo>
                  <a:cubicBezTo>
                    <a:pt x="2706" y="2481"/>
                    <a:pt x="2720" y="2503"/>
                    <a:pt x="2743" y="2506"/>
                  </a:cubicBezTo>
                  <a:cubicBezTo>
                    <a:pt x="2796" y="2520"/>
                    <a:pt x="2846" y="2523"/>
                    <a:pt x="2902" y="2525"/>
                  </a:cubicBezTo>
                  <a:cubicBezTo>
                    <a:pt x="2924" y="2525"/>
                    <a:pt x="2941" y="2509"/>
                    <a:pt x="2941" y="2484"/>
                  </a:cubicBezTo>
                  <a:cubicBezTo>
                    <a:pt x="2941" y="2464"/>
                    <a:pt x="2924" y="2447"/>
                    <a:pt x="2902" y="2447"/>
                  </a:cubicBezTo>
                  <a:cubicBezTo>
                    <a:pt x="2854" y="2447"/>
                    <a:pt x="2804" y="2439"/>
                    <a:pt x="2757" y="2428"/>
                  </a:cubicBezTo>
                  <a:cubicBezTo>
                    <a:pt x="2755" y="2428"/>
                    <a:pt x="2753" y="2427"/>
                    <a:pt x="2751" y="24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17"/>
            <p:cNvSpPr/>
            <p:nvPr/>
          </p:nvSpPr>
          <p:spPr>
            <a:xfrm rot="970023">
              <a:off x="6916251" y="737118"/>
              <a:ext cx="19748" cy="14097"/>
            </a:xfrm>
            <a:custGeom>
              <a:avLst/>
              <a:gdLst/>
              <a:ahLst/>
              <a:cxnLst/>
              <a:rect l="l" t="t" r="r" b="b"/>
              <a:pathLst>
                <a:path w="587" h="419" extrusionOk="0">
                  <a:moveTo>
                    <a:pt x="84" y="1"/>
                  </a:moveTo>
                  <a:cubicBezTo>
                    <a:pt x="30" y="1"/>
                    <a:pt x="26" y="14"/>
                    <a:pt x="20" y="31"/>
                  </a:cubicBezTo>
                  <a:cubicBezTo>
                    <a:pt x="1" y="95"/>
                    <a:pt x="352" y="407"/>
                    <a:pt x="355" y="413"/>
                  </a:cubicBezTo>
                  <a:cubicBezTo>
                    <a:pt x="363" y="416"/>
                    <a:pt x="369" y="418"/>
                    <a:pt x="377" y="418"/>
                  </a:cubicBezTo>
                  <a:cubicBezTo>
                    <a:pt x="389" y="418"/>
                    <a:pt x="403" y="416"/>
                    <a:pt x="411" y="402"/>
                  </a:cubicBezTo>
                  <a:cubicBezTo>
                    <a:pt x="422" y="388"/>
                    <a:pt x="419" y="363"/>
                    <a:pt x="400" y="349"/>
                  </a:cubicBezTo>
                  <a:cubicBezTo>
                    <a:pt x="372" y="329"/>
                    <a:pt x="210" y="167"/>
                    <a:pt x="132" y="81"/>
                  </a:cubicBezTo>
                  <a:lnTo>
                    <a:pt x="132" y="81"/>
                  </a:lnTo>
                  <a:cubicBezTo>
                    <a:pt x="218" y="92"/>
                    <a:pt x="386" y="114"/>
                    <a:pt x="536" y="142"/>
                  </a:cubicBezTo>
                  <a:cubicBezTo>
                    <a:pt x="540" y="143"/>
                    <a:pt x="543" y="144"/>
                    <a:pt x="546" y="144"/>
                  </a:cubicBezTo>
                  <a:cubicBezTo>
                    <a:pt x="564" y="144"/>
                    <a:pt x="579" y="131"/>
                    <a:pt x="581" y="112"/>
                  </a:cubicBezTo>
                  <a:cubicBezTo>
                    <a:pt x="587" y="92"/>
                    <a:pt x="573" y="70"/>
                    <a:pt x="550" y="67"/>
                  </a:cubicBezTo>
                  <a:cubicBezTo>
                    <a:pt x="277" y="18"/>
                    <a:pt x="147" y="1"/>
                    <a:pt x="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17"/>
            <p:cNvSpPr/>
            <p:nvPr/>
          </p:nvSpPr>
          <p:spPr>
            <a:xfrm rot="970023">
              <a:off x="6910982" y="735179"/>
              <a:ext cx="64965" cy="56893"/>
            </a:xfrm>
            <a:custGeom>
              <a:avLst/>
              <a:gdLst/>
              <a:ahLst/>
              <a:cxnLst/>
              <a:rect l="l" t="t" r="r" b="b"/>
              <a:pathLst>
                <a:path w="1931" h="1691" extrusionOk="0">
                  <a:moveTo>
                    <a:pt x="1531" y="1"/>
                  </a:moveTo>
                  <a:cubicBezTo>
                    <a:pt x="1289" y="1"/>
                    <a:pt x="971" y="626"/>
                    <a:pt x="971" y="626"/>
                  </a:cubicBezTo>
                  <a:cubicBezTo>
                    <a:pt x="971" y="626"/>
                    <a:pt x="934" y="129"/>
                    <a:pt x="690" y="129"/>
                  </a:cubicBezTo>
                  <a:cubicBezTo>
                    <a:pt x="666" y="129"/>
                    <a:pt x="641" y="133"/>
                    <a:pt x="614" y="143"/>
                  </a:cubicBezTo>
                  <a:cubicBezTo>
                    <a:pt x="181" y="308"/>
                    <a:pt x="0" y="1426"/>
                    <a:pt x="823" y="1647"/>
                  </a:cubicBezTo>
                  <a:cubicBezTo>
                    <a:pt x="938" y="1678"/>
                    <a:pt x="1042" y="1691"/>
                    <a:pt x="1136" y="1691"/>
                  </a:cubicBezTo>
                  <a:cubicBezTo>
                    <a:pt x="1720" y="1691"/>
                    <a:pt x="1931" y="1187"/>
                    <a:pt x="1931" y="1187"/>
                  </a:cubicBezTo>
                  <a:lnTo>
                    <a:pt x="1493" y="1100"/>
                  </a:lnTo>
                  <a:cubicBezTo>
                    <a:pt x="1493" y="1100"/>
                    <a:pt x="1802" y="807"/>
                    <a:pt x="1772" y="576"/>
                  </a:cubicBezTo>
                  <a:cubicBezTo>
                    <a:pt x="1759" y="495"/>
                    <a:pt x="1720" y="469"/>
                    <a:pt x="1676" y="469"/>
                  </a:cubicBezTo>
                  <a:cubicBezTo>
                    <a:pt x="1596" y="469"/>
                    <a:pt x="1495" y="556"/>
                    <a:pt x="1495" y="556"/>
                  </a:cubicBezTo>
                  <a:cubicBezTo>
                    <a:pt x="1495" y="556"/>
                    <a:pt x="1774" y="12"/>
                    <a:pt x="1534" y="1"/>
                  </a:cubicBezTo>
                  <a:cubicBezTo>
                    <a:pt x="1533" y="1"/>
                    <a:pt x="1532" y="1"/>
                    <a:pt x="15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17"/>
            <p:cNvSpPr/>
            <p:nvPr/>
          </p:nvSpPr>
          <p:spPr>
            <a:xfrm rot="970023">
              <a:off x="6933060" y="741864"/>
              <a:ext cx="9689" cy="10699"/>
            </a:xfrm>
            <a:custGeom>
              <a:avLst/>
              <a:gdLst/>
              <a:ahLst/>
              <a:cxnLst/>
              <a:rect l="l" t="t" r="r" b="b"/>
              <a:pathLst>
                <a:path w="288" h="318" extrusionOk="0">
                  <a:moveTo>
                    <a:pt x="111" y="0"/>
                  </a:moveTo>
                  <a:cubicBezTo>
                    <a:pt x="97" y="0"/>
                    <a:pt x="83" y="11"/>
                    <a:pt x="78" y="27"/>
                  </a:cubicBezTo>
                  <a:cubicBezTo>
                    <a:pt x="48" y="100"/>
                    <a:pt x="0" y="231"/>
                    <a:pt x="37" y="286"/>
                  </a:cubicBezTo>
                  <a:cubicBezTo>
                    <a:pt x="48" y="306"/>
                    <a:pt x="64" y="317"/>
                    <a:pt x="84" y="317"/>
                  </a:cubicBezTo>
                  <a:lnTo>
                    <a:pt x="90" y="317"/>
                  </a:lnTo>
                  <a:cubicBezTo>
                    <a:pt x="173" y="317"/>
                    <a:pt x="254" y="186"/>
                    <a:pt x="277" y="147"/>
                  </a:cubicBezTo>
                  <a:cubicBezTo>
                    <a:pt x="288" y="130"/>
                    <a:pt x="279" y="108"/>
                    <a:pt x="263" y="97"/>
                  </a:cubicBezTo>
                  <a:cubicBezTo>
                    <a:pt x="257" y="93"/>
                    <a:pt x="250" y="91"/>
                    <a:pt x="243" y="91"/>
                  </a:cubicBezTo>
                  <a:cubicBezTo>
                    <a:pt x="230" y="91"/>
                    <a:pt x="217" y="98"/>
                    <a:pt x="210" y="111"/>
                  </a:cubicBezTo>
                  <a:cubicBezTo>
                    <a:pt x="176" y="166"/>
                    <a:pt x="131" y="222"/>
                    <a:pt x="101" y="236"/>
                  </a:cubicBezTo>
                  <a:cubicBezTo>
                    <a:pt x="101" y="206"/>
                    <a:pt x="120" y="125"/>
                    <a:pt x="148" y="55"/>
                  </a:cubicBezTo>
                  <a:cubicBezTo>
                    <a:pt x="159" y="38"/>
                    <a:pt x="148" y="13"/>
                    <a:pt x="126" y="5"/>
                  </a:cubicBezTo>
                  <a:cubicBezTo>
                    <a:pt x="121" y="2"/>
                    <a:pt x="116" y="0"/>
                    <a:pt x="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17"/>
            <p:cNvSpPr/>
            <p:nvPr/>
          </p:nvSpPr>
          <p:spPr>
            <a:xfrm rot="970023">
              <a:off x="6944005" y="755167"/>
              <a:ext cx="21363" cy="20691"/>
            </a:xfrm>
            <a:custGeom>
              <a:avLst/>
              <a:gdLst/>
              <a:ahLst/>
              <a:cxnLst/>
              <a:rect l="l" t="t" r="r" b="b"/>
              <a:pathLst>
                <a:path w="635" h="615" extrusionOk="0">
                  <a:moveTo>
                    <a:pt x="335" y="1"/>
                  </a:moveTo>
                  <a:cubicBezTo>
                    <a:pt x="302" y="1"/>
                    <a:pt x="219" y="44"/>
                    <a:pt x="12" y="381"/>
                  </a:cubicBezTo>
                  <a:cubicBezTo>
                    <a:pt x="1" y="397"/>
                    <a:pt x="9" y="422"/>
                    <a:pt x="26" y="434"/>
                  </a:cubicBezTo>
                  <a:cubicBezTo>
                    <a:pt x="31" y="436"/>
                    <a:pt x="37" y="437"/>
                    <a:pt x="43" y="437"/>
                  </a:cubicBezTo>
                  <a:cubicBezTo>
                    <a:pt x="57" y="437"/>
                    <a:pt x="71" y="431"/>
                    <a:pt x="79" y="420"/>
                  </a:cubicBezTo>
                  <a:cubicBezTo>
                    <a:pt x="165" y="280"/>
                    <a:pt x="280" y="118"/>
                    <a:pt x="330" y="85"/>
                  </a:cubicBezTo>
                  <a:lnTo>
                    <a:pt x="330" y="85"/>
                  </a:lnTo>
                  <a:cubicBezTo>
                    <a:pt x="336" y="121"/>
                    <a:pt x="324" y="230"/>
                    <a:pt x="302" y="336"/>
                  </a:cubicBezTo>
                  <a:cubicBezTo>
                    <a:pt x="297" y="353"/>
                    <a:pt x="305" y="367"/>
                    <a:pt x="319" y="378"/>
                  </a:cubicBezTo>
                  <a:cubicBezTo>
                    <a:pt x="324" y="380"/>
                    <a:pt x="328" y="381"/>
                    <a:pt x="334" y="381"/>
                  </a:cubicBezTo>
                  <a:cubicBezTo>
                    <a:pt x="344" y="381"/>
                    <a:pt x="354" y="377"/>
                    <a:pt x="364" y="369"/>
                  </a:cubicBezTo>
                  <a:cubicBezTo>
                    <a:pt x="432" y="310"/>
                    <a:pt x="513" y="258"/>
                    <a:pt x="537" y="258"/>
                  </a:cubicBezTo>
                  <a:cubicBezTo>
                    <a:pt x="538" y="258"/>
                    <a:pt x="539" y="258"/>
                    <a:pt x="539" y="258"/>
                  </a:cubicBezTo>
                  <a:cubicBezTo>
                    <a:pt x="539" y="258"/>
                    <a:pt x="542" y="263"/>
                    <a:pt x="542" y="269"/>
                  </a:cubicBezTo>
                  <a:cubicBezTo>
                    <a:pt x="553" y="347"/>
                    <a:pt x="433" y="478"/>
                    <a:pt x="361" y="545"/>
                  </a:cubicBezTo>
                  <a:cubicBezTo>
                    <a:pt x="344" y="559"/>
                    <a:pt x="344" y="584"/>
                    <a:pt x="358" y="601"/>
                  </a:cubicBezTo>
                  <a:cubicBezTo>
                    <a:pt x="364" y="607"/>
                    <a:pt x="375" y="615"/>
                    <a:pt x="386" y="615"/>
                  </a:cubicBezTo>
                  <a:cubicBezTo>
                    <a:pt x="391" y="615"/>
                    <a:pt x="403" y="607"/>
                    <a:pt x="405" y="607"/>
                  </a:cubicBezTo>
                  <a:cubicBezTo>
                    <a:pt x="430" y="587"/>
                    <a:pt x="634" y="406"/>
                    <a:pt x="615" y="261"/>
                  </a:cubicBezTo>
                  <a:cubicBezTo>
                    <a:pt x="612" y="216"/>
                    <a:pt x="584" y="199"/>
                    <a:pt x="567" y="191"/>
                  </a:cubicBezTo>
                  <a:cubicBezTo>
                    <a:pt x="559" y="188"/>
                    <a:pt x="551" y="187"/>
                    <a:pt x="542" y="187"/>
                  </a:cubicBezTo>
                  <a:cubicBezTo>
                    <a:pt x="499" y="187"/>
                    <a:pt x="443" y="217"/>
                    <a:pt x="397" y="247"/>
                  </a:cubicBezTo>
                  <a:cubicBezTo>
                    <a:pt x="419" y="102"/>
                    <a:pt x="405" y="21"/>
                    <a:pt x="350" y="4"/>
                  </a:cubicBezTo>
                  <a:cubicBezTo>
                    <a:pt x="346" y="3"/>
                    <a:pt x="342" y="1"/>
                    <a:pt x="3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17"/>
            <p:cNvSpPr/>
            <p:nvPr/>
          </p:nvSpPr>
          <p:spPr>
            <a:xfrm rot="970023">
              <a:off x="6918817" y="762419"/>
              <a:ext cx="31490" cy="21667"/>
            </a:xfrm>
            <a:custGeom>
              <a:avLst/>
              <a:gdLst/>
              <a:ahLst/>
              <a:cxnLst/>
              <a:rect l="l" t="t" r="r" b="b"/>
              <a:pathLst>
                <a:path w="936" h="644" extrusionOk="0">
                  <a:moveTo>
                    <a:pt x="44" y="1"/>
                  </a:moveTo>
                  <a:cubicBezTo>
                    <a:pt x="41" y="1"/>
                    <a:pt x="37" y="1"/>
                    <a:pt x="34" y="2"/>
                  </a:cubicBezTo>
                  <a:cubicBezTo>
                    <a:pt x="15" y="5"/>
                    <a:pt x="1" y="24"/>
                    <a:pt x="3" y="47"/>
                  </a:cubicBezTo>
                  <a:cubicBezTo>
                    <a:pt x="45" y="284"/>
                    <a:pt x="146" y="451"/>
                    <a:pt x="305" y="549"/>
                  </a:cubicBezTo>
                  <a:cubicBezTo>
                    <a:pt x="425" y="621"/>
                    <a:pt x="559" y="644"/>
                    <a:pt x="667" y="644"/>
                  </a:cubicBezTo>
                  <a:cubicBezTo>
                    <a:pt x="796" y="644"/>
                    <a:pt x="896" y="616"/>
                    <a:pt x="905" y="607"/>
                  </a:cubicBezTo>
                  <a:cubicBezTo>
                    <a:pt x="921" y="599"/>
                    <a:pt x="935" y="577"/>
                    <a:pt x="927" y="560"/>
                  </a:cubicBezTo>
                  <a:cubicBezTo>
                    <a:pt x="922" y="544"/>
                    <a:pt x="907" y="532"/>
                    <a:pt x="892" y="532"/>
                  </a:cubicBezTo>
                  <a:cubicBezTo>
                    <a:pt x="887" y="532"/>
                    <a:pt x="883" y="533"/>
                    <a:pt x="879" y="535"/>
                  </a:cubicBezTo>
                  <a:cubicBezTo>
                    <a:pt x="878" y="536"/>
                    <a:pt x="786" y="563"/>
                    <a:pt x="666" y="563"/>
                  </a:cubicBezTo>
                  <a:cubicBezTo>
                    <a:pt x="568" y="563"/>
                    <a:pt x="450" y="546"/>
                    <a:pt x="347" y="482"/>
                  </a:cubicBezTo>
                  <a:cubicBezTo>
                    <a:pt x="207" y="398"/>
                    <a:pt x="118" y="245"/>
                    <a:pt x="82" y="33"/>
                  </a:cubicBezTo>
                  <a:cubicBezTo>
                    <a:pt x="77" y="14"/>
                    <a:pt x="62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17"/>
            <p:cNvSpPr/>
            <p:nvPr/>
          </p:nvSpPr>
          <p:spPr>
            <a:xfrm rot="970023">
              <a:off x="7301477" y="1227667"/>
              <a:ext cx="19647" cy="14198"/>
            </a:xfrm>
            <a:custGeom>
              <a:avLst/>
              <a:gdLst/>
              <a:ahLst/>
              <a:cxnLst/>
              <a:rect l="l" t="t" r="r" b="b"/>
              <a:pathLst>
                <a:path w="584" h="422" extrusionOk="0">
                  <a:moveTo>
                    <a:pt x="501" y="1"/>
                  </a:moveTo>
                  <a:cubicBezTo>
                    <a:pt x="438" y="1"/>
                    <a:pt x="309" y="18"/>
                    <a:pt x="37" y="67"/>
                  </a:cubicBezTo>
                  <a:cubicBezTo>
                    <a:pt x="14" y="73"/>
                    <a:pt x="0" y="92"/>
                    <a:pt x="6" y="114"/>
                  </a:cubicBezTo>
                  <a:cubicBezTo>
                    <a:pt x="8" y="132"/>
                    <a:pt x="25" y="145"/>
                    <a:pt x="45" y="145"/>
                  </a:cubicBezTo>
                  <a:cubicBezTo>
                    <a:pt x="47" y="145"/>
                    <a:pt x="49" y="145"/>
                    <a:pt x="51" y="145"/>
                  </a:cubicBezTo>
                  <a:cubicBezTo>
                    <a:pt x="201" y="117"/>
                    <a:pt x="369" y="92"/>
                    <a:pt x="455" y="81"/>
                  </a:cubicBezTo>
                  <a:lnTo>
                    <a:pt x="455" y="81"/>
                  </a:lnTo>
                  <a:cubicBezTo>
                    <a:pt x="377" y="170"/>
                    <a:pt x="210" y="329"/>
                    <a:pt x="187" y="352"/>
                  </a:cubicBezTo>
                  <a:cubicBezTo>
                    <a:pt x="168" y="360"/>
                    <a:pt x="162" y="385"/>
                    <a:pt x="176" y="402"/>
                  </a:cubicBezTo>
                  <a:cubicBezTo>
                    <a:pt x="182" y="413"/>
                    <a:pt x="193" y="421"/>
                    <a:pt x="207" y="421"/>
                  </a:cubicBezTo>
                  <a:cubicBezTo>
                    <a:pt x="215" y="421"/>
                    <a:pt x="221" y="421"/>
                    <a:pt x="232" y="413"/>
                  </a:cubicBezTo>
                  <a:cubicBezTo>
                    <a:pt x="235" y="413"/>
                    <a:pt x="583" y="95"/>
                    <a:pt x="567" y="33"/>
                  </a:cubicBezTo>
                  <a:cubicBezTo>
                    <a:pt x="561" y="15"/>
                    <a:pt x="558" y="1"/>
                    <a:pt x="5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17"/>
            <p:cNvSpPr/>
            <p:nvPr/>
          </p:nvSpPr>
          <p:spPr>
            <a:xfrm rot="970023">
              <a:off x="7253617" y="1213501"/>
              <a:ext cx="64998" cy="56792"/>
            </a:xfrm>
            <a:custGeom>
              <a:avLst/>
              <a:gdLst/>
              <a:ahLst/>
              <a:cxnLst/>
              <a:rect l="l" t="t" r="r" b="b"/>
              <a:pathLst>
                <a:path w="1932" h="1688" extrusionOk="0">
                  <a:moveTo>
                    <a:pt x="402" y="1"/>
                  </a:moveTo>
                  <a:cubicBezTo>
                    <a:pt x="400" y="1"/>
                    <a:pt x="399" y="1"/>
                    <a:pt x="397" y="1"/>
                  </a:cubicBezTo>
                  <a:cubicBezTo>
                    <a:pt x="157" y="9"/>
                    <a:pt x="436" y="553"/>
                    <a:pt x="436" y="553"/>
                  </a:cubicBezTo>
                  <a:cubicBezTo>
                    <a:pt x="436" y="553"/>
                    <a:pt x="337" y="466"/>
                    <a:pt x="256" y="466"/>
                  </a:cubicBezTo>
                  <a:cubicBezTo>
                    <a:pt x="211" y="466"/>
                    <a:pt x="173" y="493"/>
                    <a:pt x="160" y="575"/>
                  </a:cubicBezTo>
                  <a:cubicBezTo>
                    <a:pt x="129" y="804"/>
                    <a:pt x="439" y="1097"/>
                    <a:pt x="439" y="1097"/>
                  </a:cubicBezTo>
                  <a:lnTo>
                    <a:pt x="1" y="1186"/>
                  </a:lnTo>
                  <a:cubicBezTo>
                    <a:pt x="1" y="1186"/>
                    <a:pt x="211" y="1688"/>
                    <a:pt x="794" y="1688"/>
                  </a:cubicBezTo>
                  <a:cubicBezTo>
                    <a:pt x="889" y="1688"/>
                    <a:pt x="993" y="1675"/>
                    <a:pt x="1108" y="1644"/>
                  </a:cubicBezTo>
                  <a:cubicBezTo>
                    <a:pt x="1931" y="1426"/>
                    <a:pt x="1750" y="305"/>
                    <a:pt x="1318" y="143"/>
                  </a:cubicBezTo>
                  <a:cubicBezTo>
                    <a:pt x="1290" y="133"/>
                    <a:pt x="1265" y="128"/>
                    <a:pt x="1241" y="128"/>
                  </a:cubicBezTo>
                  <a:cubicBezTo>
                    <a:pt x="997" y="128"/>
                    <a:pt x="958" y="623"/>
                    <a:pt x="958" y="623"/>
                  </a:cubicBezTo>
                  <a:cubicBezTo>
                    <a:pt x="958" y="623"/>
                    <a:pt x="647" y="1"/>
                    <a:pt x="4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17"/>
            <p:cNvSpPr/>
            <p:nvPr/>
          </p:nvSpPr>
          <p:spPr>
            <a:xfrm rot="970023">
              <a:off x="7294823" y="1225737"/>
              <a:ext cx="9521" cy="10564"/>
            </a:xfrm>
            <a:custGeom>
              <a:avLst/>
              <a:gdLst/>
              <a:ahLst/>
              <a:cxnLst/>
              <a:rect l="l" t="t" r="r" b="b"/>
              <a:pathLst>
                <a:path w="283" h="314" extrusionOk="0">
                  <a:moveTo>
                    <a:pt x="175" y="1"/>
                  </a:moveTo>
                  <a:cubicBezTo>
                    <a:pt x="170" y="1"/>
                    <a:pt x="165" y="1"/>
                    <a:pt x="160" y="3"/>
                  </a:cubicBezTo>
                  <a:cubicBezTo>
                    <a:pt x="143" y="9"/>
                    <a:pt x="132" y="31"/>
                    <a:pt x="140" y="51"/>
                  </a:cubicBezTo>
                  <a:cubicBezTo>
                    <a:pt x="168" y="121"/>
                    <a:pt x="187" y="201"/>
                    <a:pt x="187" y="232"/>
                  </a:cubicBezTo>
                  <a:cubicBezTo>
                    <a:pt x="157" y="218"/>
                    <a:pt x="109" y="160"/>
                    <a:pt x="76" y="107"/>
                  </a:cubicBezTo>
                  <a:cubicBezTo>
                    <a:pt x="70" y="94"/>
                    <a:pt x="58" y="88"/>
                    <a:pt x="45" y="88"/>
                  </a:cubicBezTo>
                  <a:cubicBezTo>
                    <a:pt x="38" y="88"/>
                    <a:pt x="31" y="90"/>
                    <a:pt x="26" y="93"/>
                  </a:cubicBezTo>
                  <a:cubicBezTo>
                    <a:pt x="3" y="104"/>
                    <a:pt x="0" y="129"/>
                    <a:pt x="12" y="146"/>
                  </a:cubicBezTo>
                  <a:cubicBezTo>
                    <a:pt x="34" y="185"/>
                    <a:pt x="115" y="310"/>
                    <a:pt x="199" y="310"/>
                  </a:cubicBezTo>
                  <a:lnTo>
                    <a:pt x="201" y="313"/>
                  </a:lnTo>
                  <a:cubicBezTo>
                    <a:pt x="224" y="313"/>
                    <a:pt x="240" y="302"/>
                    <a:pt x="252" y="285"/>
                  </a:cubicBezTo>
                  <a:cubicBezTo>
                    <a:pt x="282" y="232"/>
                    <a:pt x="240" y="98"/>
                    <a:pt x="210" y="23"/>
                  </a:cubicBezTo>
                  <a:cubicBezTo>
                    <a:pt x="203" y="10"/>
                    <a:pt x="190" y="1"/>
                    <a:pt x="1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17"/>
            <p:cNvSpPr/>
            <p:nvPr/>
          </p:nvSpPr>
          <p:spPr>
            <a:xfrm rot="970023">
              <a:off x="7265003" y="1226951"/>
              <a:ext cx="21229" cy="20759"/>
            </a:xfrm>
            <a:custGeom>
              <a:avLst/>
              <a:gdLst/>
              <a:ahLst/>
              <a:cxnLst/>
              <a:rect l="l" t="t" r="r" b="b"/>
              <a:pathLst>
                <a:path w="631" h="617" extrusionOk="0">
                  <a:moveTo>
                    <a:pt x="298" y="0"/>
                  </a:moveTo>
                  <a:cubicBezTo>
                    <a:pt x="291" y="0"/>
                    <a:pt x="286" y="2"/>
                    <a:pt x="282" y="2"/>
                  </a:cubicBezTo>
                  <a:cubicBezTo>
                    <a:pt x="229" y="16"/>
                    <a:pt x="212" y="100"/>
                    <a:pt x="237" y="245"/>
                  </a:cubicBezTo>
                  <a:cubicBezTo>
                    <a:pt x="192" y="216"/>
                    <a:pt x="140" y="187"/>
                    <a:pt x="97" y="187"/>
                  </a:cubicBezTo>
                  <a:cubicBezTo>
                    <a:pt x="86" y="187"/>
                    <a:pt x="76" y="188"/>
                    <a:pt x="67" y="192"/>
                  </a:cubicBezTo>
                  <a:cubicBezTo>
                    <a:pt x="53" y="198"/>
                    <a:pt x="25" y="212"/>
                    <a:pt x="17" y="262"/>
                  </a:cubicBezTo>
                  <a:cubicBezTo>
                    <a:pt x="0" y="404"/>
                    <a:pt x="204" y="585"/>
                    <a:pt x="226" y="605"/>
                  </a:cubicBezTo>
                  <a:cubicBezTo>
                    <a:pt x="235" y="613"/>
                    <a:pt x="240" y="616"/>
                    <a:pt x="251" y="616"/>
                  </a:cubicBezTo>
                  <a:cubicBezTo>
                    <a:pt x="262" y="616"/>
                    <a:pt x="274" y="613"/>
                    <a:pt x="276" y="594"/>
                  </a:cubicBezTo>
                  <a:cubicBezTo>
                    <a:pt x="290" y="577"/>
                    <a:pt x="290" y="555"/>
                    <a:pt x="271" y="541"/>
                  </a:cubicBezTo>
                  <a:cubicBezTo>
                    <a:pt x="198" y="474"/>
                    <a:pt x="81" y="340"/>
                    <a:pt x="90" y="265"/>
                  </a:cubicBezTo>
                  <a:cubicBezTo>
                    <a:pt x="95" y="262"/>
                    <a:pt x="95" y="256"/>
                    <a:pt x="95" y="256"/>
                  </a:cubicBezTo>
                  <a:cubicBezTo>
                    <a:pt x="96" y="256"/>
                    <a:pt x="96" y="256"/>
                    <a:pt x="97" y="256"/>
                  </a:cubicBezTo>
                  <a:cubicBezTo>
                    <a:pt x="124" y="256"/>
                    <a:pt x="205" y="311"/>
                    <a:pt x="268" y="368"/>
                  </a:cubicBezTo>
                  <a:cubicBezTo>
                    <a:pt x="275" y="377"/>
                    <a:pt x="286" y="381"/>
                    <a:pt x="297" y="381"/>
                  </a:cubicBezTo>
                  <a:cubicBezTo>
                    <a:pt x="304" y="381"/>
                    <a:pt x="310" y="379"/>
                    <a:pt x="315" y="376"/>
                  </a:cubicBezTo>
                  <a:cubicBezTo>
                    <a:pt x="329" y="368"/>
                    <a:pt x="335" y="351"/>
                    <a:pt x="332" y="334"/>
                  </a:cubicBezTo>
                  <a:cubicBezTo>
                    <a:pt x="307" y="228"/>
                    <a:pt x="293" y="122"/>
                    <a:pt x="304" y="83"/>
                  </a:cubicBezTo>
                  <a:lnTo>
                    <a:pt x="304" y="83"/>
                  </a:lnTo>
                  <a:cubicBezTo>
                    <a:pt x="352" y="117"/>
                    <a:pt x="469" y="276"/>
                    <a:pt x="555" y="418"/>
                  </a:cubicBezTo>
                  <a:cubicBezTo>
                    <a:pt x="563" y="431"/>
                    <a:pt x="575" y="438"/>
                    <a:pt x="588" y="438"/>
                  </a:cubicBezTo>
                  <a:cubicBezTo>
                    <a:pt x="595" y="438"/>
                    <a:pt x="602" y="436"/>
                    <a:pt x="608" y="432"/>
                  </a:cubicBezTo>
                  <a:cubicBezTo>
                    <a:pt x="628" y="421"/>
                    <a:pt x="631" y="396"/>
                    <a:pt x="620" y="379"/>
                  </a:cubicBezTo>
                  <a:cubicBezTo>
                    <a:pt x="415" y="38"/>
                    <a:pt x="333" y="0"/>
                    <a:pt x="2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17"/>
            <p:cNvSpPr/>
            <p:nvPr/>
          </p:nvSpPr>
          <p:spPr>
            <a:xfrm rot="970023">
              <a:off x="7272856" y="1243822"/>
              <a:ext cx="31389" cy="21768"/>
            </a:xfrm>
            <a:custGeom>
              <a:avLst/>
              <a:gdLst/>
              <a:ahLst/>
              <a:cxnLst/>
              <a:rect l="l" t="t" r="r" b="b"/>
              <a:pathLst>
                <a:path w="933" h="647" extrusionOk="0">
                  <a:moveTo>
                    <a:pt x="888" y="1"/>
                  </a:moveTo>
                  <a:cubicBezTo>
                    <a:pt x="871" y="1"/>
                    <a:pt x="854" y="14"/>
                    <a:pt x="852" y="33"/>
                  </a:cubicBezTo>
                  <a:cubicBezTo>
                    <a:pt x="813" y="245"/>
                    <a:pt x="726" y="398"/>
                    <a:pt x="587" y="482"/>
                  </a:cubicBezTo>
                  <a:cubicBezTo>
                    <a:pt x="481" y="547"/>
                    <a:pt x="362" y="565"/>
                    <a:pt x="263" y="565"/>
                  </a:cubicBezTo>
                  <a:cubicBezTo>
                    <a:pt x="144" y="565"/>
                    <a:pt x="55" y="539"/>
                    <a:pt x="54" y="538"/>
                  </a:cubicBezTo>
                  <a:cubicBezTo>
                    <a:pt x="52" y="538"/>
                    <a:pt x="49" y="537"/>
                    <a:pt x="47" y="537"/>
                  </a:cubicBezTo>
                  <a:cubicBezTo>
                    <a:pt x="28" y="537"/>
                    <a:pt x="11" y="548"/>
                    <a:pt x="4" y="566"/>
                  </a:cubicBezTo>
                  <a:cubicBezTo>
                    <a:pt x="1" y="588"/>
                    <a:pt x="12" y="608"/>
                    <a:pt x="32" y="616"/>
                  </a:cubicBezTo>
                  <a:cubicBezTo>
                    <a:pt x="40" y="616"/>
                    <a:pt x="138" y="647"/>
                    <a:pt x="269" y="647"/>
                  </a:cubicBezTo>
                  <a:cubicBezTo>
                    <a:pt x="378" y="647"/>
                    <a:pt x="511" y="627"/>
                    <a:pt x="629" y="549"/>
                  </a:cubicBezTo>
                  <a:cubicBezTo>
                    <a:pt x="785" y="451"/>
                    <a:pt x="888" y="284"/>
                    <a:pt x="930" y="47"/>
                  </a:cubicBezTo>
                  <a:cubicBezTo>
                    <a:pt x="933" y="25"/>
                    <a:pt x="919" y="5"/>
                    <a:pt x="896" y="2"/>
                  </a:cubicBezTo>
                  <a:cubicBezTo>
                    <a:pt x="894" y="1"/>
                    <a:pt x="891" y="1"/>
                    <a:pt x="8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17"/>
            <p:cNvSpPr/>
            <p:nvPr/>
          </p:nvSpPr>
          <p:spPr>
            <a:xfrm rot="970023">
              <a:off x="6998295" y="1212317"/>
              <a:ext cx="255047" cy="59854"/>
            </a:xfrm>
            <a:custGeom>
              <a:avLst/>
              <a:gdLst/>
              <a:ahLst/>
              <a:cxnLst/>
              <a:rect l="l" t="t" r="r" b="b"/>
              <a:pathLst>
                <a:path w="7581" h="1779" extrusionOk="0">
                  <a:moveTo>
                    <a:pt x="4594" y="1"/>
                  </a:moveTo>
                  <a:cubicBezTo>
                    <a:pt x="4593" y="1"/>
                    <a:pt x="4591" y="1"/>
                    <a:pt x="4589" y="1"/>
                  </a:cubicBezTo>
                  <a:cubicBezTo>
                    <a:pt x="4531" y="12"/>
                    <a:pt x="4475" y="43"/>
                    <a:pt x="4436" y="96"/>
                  </a:cubicBezTo>
                  <a:cubicBezTo>
                    <a:pt x="4428" y="110"/>
                    <a:pt x="4430" y="135"/>
                    <a:pt x="4447" y="149"/>
                  </a:cubicBezTo>
                  <a:cubicBezTo>
                    <a:pt x="4456" y="152"/>
                    <a:pt x="4464" y="155"/>
                    <a:pt x="4472" y="155"/>
                  </a:cubicBezTo>
                  <a:cubicBezTo>
                    <a:pt x="4483" y="155"/>
                    <a:pt x="4492" y="149"/>
                    <a:pt x="4497" y="146"/>
                  </a:cubicBezTo>
                  <a:cubicBezTo>
                    <a:pt x="4525" y="110"/>
                    <a:pt x="4559" y="91"/>
                    <a:pt x="4601" y="82"/>
                  </a:cubicBezTo>
                  <a:cubicBezTo>
                    <a:pt x="4623" y="79"/>
                    <a:pt x="4640" y="57"/>
                    <a:pt x="4637" y="38"/>
                  </a:cubicBezTo>
                  <a:cubicBezTo>
                    <a:pt x="4632" y="17"/>
                    <a:pt x="4615" y="1"/>
                    <a:pt x="4594" y="1"/>
                  </a:cubicBezTo>
                  <a:close/>
                  <a:moveTo>
                    <a:pt x="4746" y="33"/>
                  </a:moveTo>
                  <a:cubicBezTo>
                    <a:pt x="4732" y="33"/>
                    <a:pt x="4720" y="41"/>
                    <a:pt x="4712" y="54"/>
                  </a:cubicBezTo>
                  <a:cubicBezTo>
                    <a:pt x="4701" y="71"/>
                    <a:pt x="4712" y="96"/>
                    <a:pt x="4729" y="107"/>
                  </a:cubicBezTo>
                  <a:cubicBezTo>
                    <a:pt x="4751" y="118"/>
                    <a:pt x="4762" y="152"/>
                    <a:pt x="4762" y="205"/>
                  </a:cubicBezTo>
                  <a:lnTo>
                    <a:pt x="4799" y="211"/>
                  </a:lnTo>
                  <a:lnTo>
                    <a:pt x="4799" y="211"/>
                  </a:lnTo>
                  <a:lnTo>
                    <a:pt x="4762" y="208"/>
                  </a:lnTo>
                  <a:lnTo>
                    <a:pt x="4762" y="208"/>
                  </a:lnTo>
                  <a:cubicBezTo>
                    <a:pt x="4762" y="230"/>
                    <a:pt x="4776" y="247"/>
                    <a:pt x="4799" y="247"/>
                  </a:cubicBezTo>
                  <a:cubicBezTo>
                    <a:pt x="4821" y="247"/>
                    <a:pt x="4838" y="230"/>
                    <a:pt x="4838" y="211"/>
                  </a:cubicBezTo>
                  <a:lnTo>
                    <a:pt x="4838" y="202"/>
                  </a:lnTo>
                  <a:cubicBezTo>
                    <a:pt x="4838" y="99"/>
                    <a:pt x="4799" y="57"/>
                    <a:pt x="4765" y="38"/>
                  </a:cubicBezTo>
                  <a:cubicBezTo>
                    <a:pt x="4758" y="34"/>
                    <a:pt x="4752" y="33"/>
                    <a:pt x="4746" y="33"/>
                  </a:cubicBezTo>
                  <a:close/>
                  <a:moveTo>
                    <a:pt x="4421" y="221"/>
                  </a:moveTo>
                  <a:cubicBezTo>
                    <a:pt x="4403" y="221"/>
                    <a:pt x="4388" y="237"/>
                    <a:pt x="4383" y="255"/>
                  </a:cubicBezTo>
                  <a:cubicBezTo>
                    <a:pt x="4380" y="266"/>
                    <a:pt x="4380" y="275"/>
                    <a:pt x="4380" y="283"/>
                  </a:cubicBezTo>
                  <a:cubicBezTo>
                    <a:pt x="4380" y="330"/>
                    <a:pt x="4389" y="375"/>
                    <a:pt x="4403" y="423"/>
                  </a:cubicBezTo>
                  <a:cubicBezTo>
                    <a:pt x="4408" y="442"/>
                    <a:pt x="4422" y="453"/>
                    <a:pt x="4442" y="453"/>
                  </a:cubicBezTo>
                  <a:lnTo>
                    <a:pt x="4450" y="450"/>
                  </a:lnTo>
                  <a:cubicBezTo>
                    <a:pt x="4472" y="445"/>
                    <a:pt x="4486" y="423"/>
                    <a:pt x="4478" y="403"/>
                  </a:cubicBezTo>
                  <a:cubicBezTo>
                    <a:pt x="4467" y="361"/>
                    <a:pt x="4461" y="322"/>
                    <a:pt x="4461" y="283"/>
                  </a:cubicBezTo>
                  <a:lnTo>
                    <a:pt x="4461" y="264"/>
                  </a:lnTo>
                  <a:cubicBezTo>
                    <a:pt x="4464" y="241"/>
                    <a:pt x="4447" y="224"/>
                    <a:pt x="4425" y="222"/>
                  </a:cubicBezTo>
                  <a:cubicBezTo>
                    <a:pt x="4423" y="221"/>
                    <a:pt x="4422" y="221"/>
                    <a:pt x="4421" y="221"/>
                  </a:cubicBezTo>
                  <a:close/>
                  <a:moveTo>
                    <a:pt x="4780" y="318"/>
                  </a:moveTo>
                  <a:cubicBezTo>
                    <a:pt x="4762" y="318"/>
                    <a:pt x="4747" y="331"/>
                    <a:pt x="4740" y="347"/>
                  </a:cubicBezTo>
                  <a:cubicBezTo>
                    <a:pt x="4726" y="392"/>
                    <a:pt x="4712" y="442"/>
                    <a:pt x="4693" y="489"/>
                  </a:cubicBezTo>
                  <a:cubicBezTo>
                    <a:pt x="4682" y="509"/>
                    <a:pt x="4693" y="531"/>
                    <a:pt x="4712" y="540"/>
                  </a:cubicBezTo>
                  <a:cubicBezTo>
                    <a:pt x="4715" y="542"/>
                    <a:pt x="4721" y="542"/>
                    <a:pt x="4726" y="542"/>
                  </a:cubicBezTo>
                  <a:cubicBezTo>
                    <a:pt x="4743" y="542"/>
                    <a:pt x="4757" y="537"/>
                    <a:pt x="4768" y="517"/>
                  </a:cubicBezTo>
                  <a:cubicBezTo>
                    <a:pt x="4785" y="470"/>
                    <a:pt x="4804" y="417"/>
                    <a:pt x="4818" y="370"/>
                  </a:cubicBezTo>
                  <a:cubicBezTo>
                    <a:pt x="4824" y="347"/>
                    <a:pt x="4810" y="328"/>
                    <a:pt x="4790" y="319"/>
                  </a:cubicBezTo>
                  <a:cubicBezTo>
                    <a:pt x="4787" y="318"/>
                    <a:pt x="4784" y="318"/>
                    <a:pt x="4780" y="318"/>
                  </a:cubicBezTo>
                  <a:close/>
                  <a:moveTo>
                    <a:pt x="4494" y="517"/>
                  </a:moveTo>
                  <a:cubicBezTo>
                    <a:pt x="4488" y="517"/>
                    <a:pt x="4481" y="519"/>
                    <a:pt x="4475" y="523"/>
                  </a:cubicBezTo>
                  <a:cubicBezTo>
                    <a:pt x="4458" y="531"/>
                    <a:pt x="4450" y="556"/>
                    <a:pt x="4461" y="573"/>
                  </a:cubicBezTo>
                  <a:cubicBezTo>
                    <a:pt x="4489" y="621"/>
                    <a:pt x="4520" y="662"/>
                    <a:pt x="4556" y="707"/>
                  </a:cubicBezTo>
                  <a:cubicBezTo>
                    <a:pt x="4562" y="713"/>
                    <a:pt x="4570" y="718"/>
                    <a:pt x="4576" y="721"/>
                  </a:cubicBezTo>
                  <a:cubicBezTo>
                    <a:pt x="4570" y="735"/>
                    <a:pt x="4562" y="749"/>
                    <a:pt x="4553" y="763"/>
                  </a:cubicBezTo>
                  <a:cubicBezTo>
                    <a:pt x="4542" y="780"/>
                    <a:pt x="4548" y="805"/>
                    <a:pt x="4567" y="816"/>
                  </a:cubicBezTo>
                  <a:cubicBezTo>
                    <a:pt x="4573" y="819"/>
                    <a:pt x="4581" y="821"/>
                    <a:pt x="4587" y="821"/>
                  </a:cubicBezTo>
                  <a:cubicBezTo>
                    <a:pt x="4601" y="821"/>
                    <a:pt x="4615" y="816"/>
                    <a:pt x="4615" y="802"/>
                  </a:cubicBezTo>
                  <a:cubicBezTo>
                    <a:pt x="4642" y="760"/>
                    <a:pt x="4668" y="710"/>
                    <a:pt x="4693" y="665"/>
                  </a:cubicBezTo>
                  <a:cubicBezTo>
                    <a:pt x="4701" y="649"/>
                    <a:pt x="4695" y="623"/>
                    <a:pt x="4673" y="612"/>
                  </a:cubicBezTo>
                  <a:cubicBezTo>
                    <a:pt x="4668" y="609"/>
                    <a:pt x="4662" y="607"/>
                    <a:pt x="4656" y="607"/>
                  </a:cubicBezTo>
                  <a:cubicBezTo>
                    <a:pt x="4643" y="607"/>
                    <a:pt x="4629" y="615"/>
                    <a:pt x="4623" y="629"/>
                  </a:cubicBezTo>
                  <a:cubicBezTo>
                    <a:pt x="4617" y="637"/>
                    <a:pt x="4612" y="649"/>
                    <a:pt x="4609" y="654"/>
                  </a:cubicBezTo>
                  <a:cubicBezTo>
                    <a:pt x="4576" y="612"/>
                    <a:pt x="4553" y="573"/>
                    <a:pt x="4528" y="537"/>
                  </a:cubicBezTo>
                  <a:cubicBezTo>
                    <a:pt x="4521" y="524"/>
                    <a:pt x="4507" y="517"/>
                    <a:pt x="4494" y="517"/>
                  </a:cubicBezTo>
                  <a:close/>
                  <a:moveTo>
                    <a:pt x="2140" y="743"/>
                  </a:moveTo>
                  <a:cubicBezTo>
                    <a:pt x="2125" y="743"/>
                    <a:pt x="2110" y="753"/>
                    <a:pt x="2104" y="768"/>
                  </a:cubicBezTo>
                  <a:cubicBezTo>
                    <a:pt x="2098" y="791"/>
                    <a:pt x="2107" y="810"/>
                    <a:pt x="2129" y="819"/>
                  </a:cubicBezTo>
                  <a:cubicBezTo>
                    <a:pt x="2132" y="819"/>
                    <a:pt x="2134" y="819"/>
                    <a:pt x="2140" y="821"/>
                  </a:cubicBezTo>
                  <a:cubicBezTo>
                    <a:pt x="2182" y="838"/>
                    <a:pt x="2213" y="863"/>
                    <a:pt x="2232" y="894"/>
                  </a:cubicBezTo>
                  <a:cubicBezTo>
                    <a:pt x="2240" y="905"/>
                    <a:pt x="2252" y="914"/>
                    <a:pt x="2266" y="914"/>
                  </a:cubicBezTo>
                  <a:cubicBezTo>
                    <a:pt x="2271" y="914"/>
                    <a:pt x="2282" y="914"/>
                    <a:pt x="2285" y="905"/>
                  </a:cubicBezTo>
                  <a:cubicBezTo>
                    <a:pt x="2307" y="894"/>
                    <a:pt x="2310" y="872"/>
                    <a:pt x="2296" y="852"/>
                  </a:cubicBezTo>
                  <a:cubicBezTo>
                    <a:pt x="2266" y="808"/>
                    <a:pt x="2224" y="777"/>
                    <a:pt x="2171" y="752"/>
                  </a:cubicBezTo>
                  <a:cubicBezTo>
                    <a:pt x="2162" y="749"/>
                    <a:pt x="2160" y="749"/>
                    <a:pt x="2154" y="746"/>
                  </a:cubicBezTo>
                  <a:cubicBezTo>
                    <a:pt x="2149" y="744"/>
                    <a:pt x="2145" y="743"/>
                    <a:pt x="2140" y="743"/>
                  </a:cubicBezTo>
                  <a:close/>
                  <a:moveTo>
                    <a:pt x="4692" y="750"/>
                  </a:moveTo>
                  <a:cubicBezTo>
                    <a:pt x="4682" y="750"/>
                    <a:pt x="4672" y="754"/>
                    <a:pt x="4665" y="763"/>
                  </a:cubicBezTo>
                  <a:cubicBezTo>
                    <a:pt x="4651" y="780"/>
                    <a:pt x="4651" y="805"/>
                    <a:pt x="4668" y="819"/>
                  </a:cubicBezTo>
                  <a:cubicBezTo>
                    <a:pt x="4707" y="858"/>
                    <a:pt x="4748" y="888"/>
                    <a:pt x="4790" y="922"/>
                  </a:cubicBezTo>
                  <a:cubicBezTo>
                    <a:pt x="4796" y="930"/>
                    <a:pt x="4804" y="933"/>
                    <a:pt x="4813" y="933"/>
                  </a:cubicBezTo>
                  <a:cubicBezTo>
                    <a:pt x="4824" y="933"/>
                    <a:pt x="4838" y="930"/>
                    <a:pt x="4841" y="914"/>
                  </a:cubicBezTo>
                  <a:cubicBezTo>
                    <a:pt x="4854" y="894"/>
                    <a:pt x="4852" y="872"/>
                    <a:pt x="4835" y="858"/>
                  </a:cubicBezTo>
                  <a:cubicBezTo>
                    <a:pt x="4793" y="824"/>
                    <a:pt x="4754" y="794"/>
                    <a:pt x="4721" y="760"/>
                  </a:cubicBezTo>
                  <a:cubicBezTo>
                    <a:pt x="4711" y="753"/>
                    <a:pt x="4701" y="750"/>
                    <a:pt x="4692" y="750"/>
                  </a:cubicBezTo>
                  <a:close/>
                  <a:moveTo>
                    <a:pt x="115" y="727"/>
                  </a:moveTo>
                  <a:cubicBezTo>
                    <a:pt x="102" y="727"/>
                    <a:pt x="89" y="734"/>
                    <a:pt x="81" y="749"/>
                  </a:cubicBezTo>
                  <a:cubicBezTo>
                    <a:pt x="81" y="752"/>
                    <a:pt x="50" y="810"/>
                    <a:pt x="25" y="902"/>
                  </a:cubicBezTo>
                  <a:cubicBezTo>
                    <a:pt x="20" y="919"/>
                    <a:pt x="31" y="941"/>
                    <a:pt x="53" y="947"/>
                  </a:cubicBezTo>
                  <a:cubicBezTo>
                    <a:pt x="56" y="950"/>
                    <a:pt x="59" y="950"/>
                    <a:pt x="64" y="950"/>
                  </a:cubicBezTo>
                  <a:cubicBezTo>
                    <a:pt x="81" y="950"/>
                    <a:pt x="95" y="936"/>
                    <a:pt x="103" y="919"/>
                  </a:cubicBezTo>
                  <a:cubicBezTo>
                    <a:pt x="123" y="838"/>
                    <a:pt x="151" y="782"/>
                    <a:pt x="151" y="782"/>
                  </a:cubicBezTo>
                  <a:cubicBezTo>
                    <a:pt x="162" y="766"/>
                    <a:pt x="154" y="741"/>
                    <a:pt x="134" y="732"/>
                  </a:cubicBezTo>
                  <a:cubicBezTo>
                    <a:pt x="129" y="728"/>
                    <a:pt x="122" y="727"/>
                    <a:pt x="115" y="727"/>
                  </a:cubicBezTo>
                  <a:close/>
                  <a:moveTo>
                    <a:pt x="1985" y="761"/>
                  </a:moveTo>
                  <a:cubicBezTo>
                    <a:pt x="1979" y="761"/>
                    <a:pt x="1973" y="762"/>
                    <a:pt x="1967" y="766"/>
                  </a:cubicBezTo>
                  <a:cubicBezTo>
                    <a:pt x="1908" y="796"/>
                    <a:pt x="1875" y="852"/>
                    <a:pt x="1864" y="916"/>
                  </a:cubicBezTo>
                  <a:cubicBezTo>
                    <a:pt x="1864" y="936"/>
                    <a:pt x="1878" y="955"/>
                    <a:pt x="1897" y="958"/>
                  </a:cubicBezTo>
                  <a:lnTo>
                    <a:pt x="1906" y="958"/>
                  </a:lnTo>
                  <a:cubicBezTo>
                    <a:pt x="1925" y="958"/>
                    <a:pt x="1945" y="944"/>
                    <a:pt x="1936" y="930"/>
                  </a:cubicBezTo>
                  <a:cubicBezTo>
                    <a:pt x="1945" y="891"/>
                    <a:pt x="1964" y="858"/>
                    <a:pt x="2003" y="835"/>
                  </a:cubicBezTo>
                  <a:cubicBezTo>
                    <a:pt x="2023" y="824"/>
                    <a:pt x="2031" y="805"/>
                    <a:pt x="2020" y="782"/>
                  </a:cubicBezTo>
                  <a:cubicBezTo>
                    <a:pt x="2012" y="769"/>
                    <a:pt x="1999" y="761"/>
                    <a:pt x="1985" y="761"/>
                  </a:cubicBezTo>
                  <a:close/>
                  <a:moveTo>
                    <a:pt x="7537" y="847"/>
                  </a:moveTo>
                  <a:cubicBezTo>
                    <a:pt x="7521" y="847"/>
                    <a:pt x="7508" y="855"/>
                    <a:pt x="7499" y="872"/>
                  </a:cubicBezTo>
                  <a:cubicBezTo>
                    <a:pt x="7499" y="872"/>
                    <a:pt x="7482" y="908"/>
                    <a:pt x="7443" y="964"/>
                  </a:cubicBezTo>
                  <a:cubicBezTo>
                    <a:pt x="7432" y="983"/>
                    <a:pt x="7435" y="1003"/>
                    <a:pt x="7452" y="1017"/>
                  </a:cubicBezTo>
                  <a:cubicBezTo>
                    <a:pt x="7457" y="1020"/>
                    <a:pt x="7469" y="1025"/>
                    <a:pt x="7474" y="1025"/>
                  </a:cubicBezTo>
                  <a:cubicBezTo>
                    <a:pt x="7488" y="1025"/>
                    <a:pt x="7499" y="1020"/>
                    <a:pt x="7510" y="1011"/>
                  </a:cubicBezTo>
                  <a:cubicBezTo>
                    <a:pt x="7552" y="947"/>
                    <a:pt x="7572" y="905"/>
                    <a:pt x="7572" y="902"/>
                  </a:cubicBezTo>
                  <a:cubicBezTo>
                    <a:pt x="7580" y="880"/>
                    <a:pt x="7572" y="861"/>
                    <a:pt x="7552" y="849"/>
                  </a:cubicBezTo>
                  <a:cubicBezTo>
                    <a:pt x="7547" y="848"/>
                    <a:pt x="7542" y="847"/>
                    <a:pt x="7537" y="847"/>
                  </a:cubicBezTo>
                  <a:close/>
                  <a:moveTo>
                    <a:pt x="4502" y="871"/>
                  </a:moveTo>
                  <a:cubicBezTo>
                    <a:pt x="4491" y="871"/>
                    <a:pt x="4479" y="878"/>
                    <a:pt x="4469" y="888"/>
                  </a:cubicBezTo>
                  <a:cubicBezTo>
                    <a:pt x="4436" y="930"/>
                    <a:pt x="4405" y="969"/>
                    <a:pt x="4375" y="1006"/>
                  </a:cubicBezTo>
                  <a:cubicBezTo>
                    <a:pt x="4363" y="1025"/>
                    <a:pt x="4363" y="1047"/>
                    <a:pt x="4380" y="1061"/>
                  </a:cubicBezTo>
                  <a:cubicBezTo>
                    <a:pt x="4389" y="1070"/>
                    <a:pt x="4394" y="1073"/>
                    <a:pt x="4405" y="1073"/>
                  </a:cubicBezTo>
                  <a:cubicBezTo>
                    <a:pt x="4416" y="1073"/>
                    <a:pt x="4428" y="1067"/>
                    <a:pt x="4433" y="1056"/>
                  </a:cubicBezTo>
                  <a:cubicBezTo>
                    <a:pt x="4469" y="1014"/>
                    <a:pt x="4500" y="972"/>
                    <a:pt x="4531" y="930"/>
                  </a:cubicBezTo>
                  <a:cubicBezTo>
                    <a:pt x="4542" y="916"/>
                    <a:pt x="4539" y="891"/>
                    <a:pt x="4520" y="877"/>
                  </a:cubicBezTo>
                  <a:cubicBezTo>
                    <a:pt x="4515" y="873"/>
                    <a:pt x="4509" y="871"/>
                    <a:pt x="4502" y="871"/>
                  </a:cubicBezTo>
                  <a:close/>
                  <a:moveTo>
                    <a:pt x="4938" y="947"/>
                  </a:moveTo>
                  <a:cubicBezTo>
                    <a:pt x="4927" y="947"/>
                    <a:pt x="4916" y="954"/>
                    <a:pt x="4907" y="964"/>
                  </a:cubicBezTo>
                  <a:cubicBezTo>
                    <a:pt x="4894" y="983"/>
                    <a:pt x="4902" y="1003"/>
                    <a:pt x="4919" y="1017"/>
                  </a:cubicBezTo>
                  <a:cubicBezTo>
                    <a:pt x="4958" y="1042"/>
                    <a:pt x="5002" y="1070"/>
                    <a:pt x="5050" y="1098"/>
                  </a:cubicBezTo>
                  <a:cubicBezTo>
                    <a:pt x="5058" y="1100"/>
                    <a:pt x="5064" y="1103"/>
                    <a:pt x="5072" y="1103"/>
                  </a:cubicBezTo>
                  <a:cubicBezTo>
                    <a:pt x="5086" y="1103"/>
                    <a:pt x="5100" y="1098"/>
                    <a:pt x="5103" y="1086"/>
                  </a:cubicBezTo>
                  <a:cubicBezTo>
                    <a:pt x="5114" y="1070"/>
                    <a:pt x="5106" y="1045"/>
                    <a:pt x="5089" y="1033"/>
                  </a:cubicBezTo>
                  <a:cubicBezTo>
                    <a:pt x="5044" y="1006"/>
                    <a:pt x="5002" y="983"/>
                    <a:pt x="4961" y="955"/>
                  </a:cubicBezTo>
                  <a:cubicBezTo>
                    <a:pt x="4953" y="950"/>
                    <a:pt x="4945" y="947"/>
                    <a:pt x="4938" y="947"/>
                  </a:cubicBezTo>
                  <a:close/>
                  <a:moveTo>
                    <a:pt x="2313" y="983"/>
                  </a:moveTo>
                  <a:cubicBezTo>
                    <a:pt x="2291" y="983"/>
                    <a:pt x="2274" y="1000"/>
                    <a:pt x="2274" y="1020"/>
                  </a:cubicBezTo>
                  <a:cubicBezTo>
                    <a:pt x="2274" y="1061"/>
                    <a:pt x="2266" y="1109"/>
                    <a:pt x="2243" y="1156"/>
                  </a:cubicBezTo>
                  <a:cubicBezTo>
                    <a:pt x="2238" y="1173"/>
                    <a:pt x="2243" y="1195"/>
                    <a:pt x="2266" y="1206"/>
                  </a:cubicBezTo>
                  <a:cubicBezTo>
                    <a:pt x="2268" y="1206"/>
                    <a:pt x="2271" y="1209"/>
                    <a:pt x="2280" y="1209"/>
                  </a:cubicBezTo>
                  <a:cubicBezTo>
                    <a:pt x="2293" y="1209"/>
                    <a:pt x="2307" y="1201"/>
                    <a:pt x="2316" y="1184"/>
                  </a:cubicBezTo>
                  <a:cubicBezTo>
                    <a:pt x="2338" y="1128"/>
                    <a:pt x="2352" y="1073"/>
                    <a:pt x="2352" y="1020"/>
                  </a:cubicBezTo>
                  <a:cubicBezTo>
                    <a:pt x="2352" y="1000"/>
                    <a:pt x="2335" y="983"/>
                    <a:pt x="2313" y="983"/>
                  </a:cubicBezTo>
                  <a:close/>
                  <a:moveTo>
                    <a:pt x="1946" y="1025"/>
                  </a:moveTo>
                  <a:cubicBezTo>
                    <a:pt x="1939" y="1025"/>
                    <a:pt x="1932" y="1027"/>
                    <a:pt x="1925" y="1031"/>
                  </a:cubicBezTo>
                  <a:cubicBezTo>
                    <a:pt x="1906" y="1042"/>
                    <a:pt x="1903" y="1067"/>
                    <a:pt x="1911" y="1084"/>
                  </a:cubicBezTo>
                  <a:cubicBezTo>
                    <a:pt x="1939" y="1128"/>
                    <a:pt x="1978" y="1167"/>
                    <a:pt x="2023" y="1209"/>
                  </a:cubicBezTo>
                  <a:cubicBezTo>
                    <a:pt x="2031" y="1215"/>
                    <a:pt x="2037" y="1220"/>
                    <a:pt x="2048" y="1220"/>
                  </a:cubicBezTo>
                  <a:cubicBezTo>
                    <a:pt x="2059" y="1220"/>
                    <a:pt x="2070" y="1215"/>
                    <a:pt x="2076" y="1209"/>
                  </a:cubicBezTo>
                  <a:cubicBezTo>
                    <a:pt x="2090" y="1190"/>
                    <a:pt x="2090" y="1167"/>
                    <a:pt x="2073" y="1153"/>
                  </a:cubicBezTo>
                  <a:cubicBezTo>
                    <a:pt x="2031" y="1114"/>
                    <a:pt x="2001" y="1081"/>
                    <a:pt x="1978" y="1045"/>
                  </a:cubicBezTo>
                  <a:cubicBezTo>
                    <a:pt x="1971" y="1032"/>
                    <a:pt x="1959" y="1025"/>
                    <a:pt x="1946" y="1025"/>
                  </a:cubicBezTo>
                  <a:close/>
                  <a:moveTo>
                    <a:pt x="5209" y="1100"/>
                  </a:moveTo>
                  <a:cubicBezTo>
                    <a:pt x="5195" y="1100"/>
                    <a:pt x="5180" y="1107"/>
                    <a:pt x="5173" y="1123"/>
                  </a:cubicBezTo>
                  <a:cubicBezTo>
                    <a:pt x="5161" y="1142"/>
                    <a:pt x="5170" y="1165"/>
                    <a:pt x="5189" y="1173"/>
                  </a:cubicBezTo>
                  <a:cubicBezTo>
                    <a:pt x="5237" y="1195"/>
                    <a:pt x="5284" y="1220"/>
                    <a:pt x="5334" y="1240"/>
                  </a:cubicBezTo>
                  <a:cubicBezTo>
                    <a:pt x="5340" y="1240"/>
                    <a:pt x="5343" y="1243"/>
                    <a:pt x="5351" y="1243"/>
                  </a:cubicBezTo>
                  <a:cubicBezTo>
                    <a:pt x="5365" y="1243"/>
                    <a:pt x="5379" y="1234"/>
                    <a:pt x="5385" y="1223"/>
                  </a:cubicBezTo>
                  <a:cubicBezTo>
                    <a:pt x="5393" y="1201"/>
                    <a:pt x="5385" y="1181"/>
                    <a:pt x="5365" y="1170"/>
                  </a:cubicBezTo>
                  <a:cubicBezTo>
                    <a:pt x="5315" y="1151"/>
                    <a:pt x="5270" y="1126"/>
                    <a:pt x="5226" y="1103"/>
                  </a:cubicBezTo>
                  <a:cubicBezTo>
                    <a:pt x="5221" y="1101"/>
                    <a:pt x="5215" y="1100"/>
                    <a:pt x="5209" y="1100"/>
                  </a:cubicBezTo>
                  <a:close/>
                  <a:moveTo>
                    <a:pt x="7378" y="1065"/>
                  </a:moveTo>
                  <a:cubicBezTo>
                    <a:pt x="7367" y="1065"/>
                    <a:pt x="7356" y="1070"/>
                    <a:pt x="7349" y="1081"/>
                  </a:cubicBezTo>
                  <a:cubicBezTo>
                    <a:pt x="7315" y="1114"/>
                    <a:pt x="7276" y="1151"/>
                    <a:pt x="7237" y="1181"/>
                  </a:cubicBezTo>
                  <a:cubicBezTo>
                    <a:pt x="7220" y="1195"/>
                    <a:pt x="7217" y="1220"/>
                    <a:pt x="7231" y="1237"/>
                  </a:cubicBezTo>
                  <a:cubicBezTo>
                    <a:pt x="7237" y="1243"/>
                    <a:pt x="7251" y="1251"/>
                    <a:pt x="7262" y="1251"/>
                  </a:cubicBezTo>
                  <a:cubicBezTo>
                    <a:pt x="7273" y="1251"/>
                    <a:pt x="7279" y="1248"/>
                    <a:pt x="7290" y="1240"/>
                  </a:cubicBezTo>
                  <a:cubicBezTo>
                    <a:pt x="7332" y="1206"/>
                    <a:pt x="7374" y="1170"/>
                    <a:pt x="7407" y="1131"/>
                  </a:cubicBezTo>
                  <a:cubicBezTo>
                    <a:pt x="7421" y="1114"/>
                    <a:pt x="7421" y="1089"/>
                    <a:pt x="7404" y="1075"/>
                  </a:cubicBezTo>
                  <a:cubicBezTo>
                    <a:pt x="7397" y="1069"/>
                    <a:pt x="7387" y="1065"/>
                    <a:pt x="7378" y="1065"/>
                  </a:cubicBezTo>
                  <a:close/>
                  <a:moveTo>
                    <a:pt x="39" y="1020"/>
                  </a:moveTo>
                  <a:cubicBezTo>
                    <a:pt x="23" y="1020"/>
                    <a:pt x="0" y="1039"/>
                    <a:pt x="0" y="1059"/>
                  </a:cubicBezTo>
                  <a:lnTo>
                    <a:pt x="0" y="1084"/>
                  </a:lnTo>
                  <a:cubicBezTo>
                    <a:pt x="0" y="1128"/>
                    <a:pt x="9" y="1176"/>
                    <a:pt x="20" y="1223"/>
                  </a:cubicBezTo>
                  <a:cubicBezTo>
                    <a:pt x="23" y="1240"/>
                    <a:pt x="39" y="1254"/>
                    <a:pt x="56" y="1254"/>
                  </a:cubicBezTo>
                  <a:cubicBezTo>
                    <a:pt x="56" y="1254"/>
                    <a:pt x="62" y="1254"/>
                    <a:pt x="64" y="1248"/>
                  </a:cubicBezTo>
                  <a:cubicBezTo>
                    <a:pt x="84" y="1243"/>
                    <a:pt x="98" y="1223"/>
                    <a:pt x="92" y="1201"/>
                  </a:cubicBezTo>
                  <a:cubicBezTo>
                    <a:pt x="84" y="1165"/>
                    <a:pt x="78" y="1120"/>
                    <a:pt x="78" y="1081"/>
                  </a:cubicBezTo>
                  <a:lnTo>
                    <a:pt x="78" y="1059"/>
                  </a:lnTo>
                  <a:cubicBezTo>
                    <a:pt x="78" y="1039"/>
                    <a:pt x="62" y="1020"/>
                    <a:pt x="39" y="1020"/>
                  </a:cubicBezTo>
                  <a:close/>
                  <a:moveTo>
                    <a:pt x="4300" y="1105"/>
                  </a:moveTo>
                  <a:cubicBezTo>
                    <a:pt x="4290" y="1105"/>
                    <a:pt x="4281" y="1109"/>
                    <a:pt x="4274" y="1117"/>
                  </a:cubicBezTo>
                  <a:cubicBezTo>
                    <a:pt x="4235" y="1156"/>
                    <a:pt x="4199" y="1193"/>
                    <a:pt x="4163" y="1223"/>
                  </a:cubicBezTo>
                  <a:cubicBezTo>
                    <a:pt x="4143" y="1237"/>
                    <a:pt x="4143" y="1262"/>
                    <a:pt x="4157" y="1279"/>
                  </a:cubicBezTo>
                  <a:cubicBezTo>
                    <a:pt x="4168" y="1285"/>
                    <a:pt x="4179" y="1293"/>
                    <a:pt x="4191" y="1293"/>
                  </a:cubicBezTo>
                  <a:cubicBezTo>
                    <a:pt x="4196" y="1293"/>
                    <a:pt x="4207" y="1290"/>
                    <a:pt x="4213" y="1282"/>
                  </a:cubicBezTo>
                  <a:cubicBezTo>
                    <a:pt x="4252" y="1248"/>
                    <a:pt x="4291" y="1212"/>
                    <a:pt x="4330" y="1173"/>
                  </a:cubicBezTo>
                  <a:cubicBezTo>
                    <a:pt x="4347" y="1156"/>
                    <a:pt x="4347" y="1131"/>
                    <a:pt x="4330" y="1117"/>
                  </a:cubicBezTo>
                  <a:cubicBezTo>
                    <a:pt x="4320" y="1109"/>
                    <a:pt x="4310" y="1105"/>
                    <a:pt x="4300" y="1105"/>
                  </a:cubicBezTo>
                  <a:close/>
                  <a:moveTo>
                    <a:pt x="5488" y="1222"/>
                  </a:moveTo>
                  <a:cubicBezTo>
                    <a:pt x="5474" y="1222"/>
                    <a:pt x="5460" y="1231"/>
                    <a:pt x="5454" y="1246"/>
                  </a:cubicBezTo>
                  <a:cubicBezTo>
                    <a:pt x="5446" y="1265"/>
                    <a:pt x="5454" y="1290"/>
                    <a:pt x="5477" y="1296"/>
                  </a:cubicBezTo>
                  <a:cubicBezTo>
                    <a:pt x="5502" y="1304"/>
                    <a:pt x="5524" y="1312"/>
                    <a:pt x="5549" y="1324"/>
                  </a:cubicBezTo>
                  <a:cubicBezTo>
                    <a:pt x="5574" y="1335"/>
                    <a:pt x="5599" y="1340"/>
                    <a:pt x="5622" y="1352"/>
                  </a:cubicBezTo>
                  <a:cubicBezTo>
                    <a:pt x="5627" y="1354"/>
                    <a:pt x="5633" y="1354"/>
                    <a:pt x="5636" y="1354"/>
                  </a:cubicBezTo>
                  <a:cubicBezTo>
                    <a:pt x="5650" y="1354"/>
                    <a:pt x="5669" y="1349"/>
                    <a:pt x="5672" y="1326"/>
                  </a:cubicBezTo>
                  <a:cubicBezTo>
                    <a:pt x="5677" y="1307"/>
                    <a:pt x="5669" y="1285"/>
                    <a:pt x="5647" y="1279"/>
                  </a:cubicBezTo>
                  <a:cubicBezTo>
                    <a:pt x="5624" y="1271"/>
                    <a:pt x="5602" y="1265"/>
                    <a:pt x="5577" y="1254"/>
                  </a:cubicBezTo>
                  <a:cubicBezTo>
                    <a:pt x="5552" y="1246"/>
                    <a:pt x="5527" y="1237"/>
                    <a:pt x="5505" y="1226"/>
                  </a:cubicBezTo>
                  <a:cubicBezTo>
                    <a:pt x="5499" y="1223"/>
                    <a:pt x="5494" y="1222"/>
                    <a:pt x="5488" y="1222"/>
                  </a:cubicBezTo>
                  <a:close/>
                  <a:moveTo>
                    <a:pt x="7136" y="1259"/>
                  </a:moveTo>
                  <a:cubicBezTo>
                    <a:pt x="7129" y="1259"/>
                    <a:pt x="7121" y="1261"/>
                    <a:pt x="7114" y="1265"/>
                  </a:cubicBezTo>
                  <a:cubicBezTo>
                    <a:pt x="7072" y="1290"/>
                    <a:pt x="7028" y="1310"/>
                    <a:pt x="6983" y="1332"/>
                  </a:cubicBezTo>
                  <a:cubicBezTo>
                    <a:pt x="6961" y="1340"/>
                    <a:pt x="6952" y="1363"/>
                    <a:pt x="6961" y="1382"/>
                  </a:cubicBezTo>
                  <a:cubicBezTo>
                    <a:pt x="6969" y="1396"/>
                    <a:pt x="6983" y="1407"/>
                    <a:pt x="6997" y="1407"/>
                  </a:cubicBezTo>
                  <a:cubicBezTo>
                    <a:pt x="7003" y="1407"/>
                    <a:pt x="7008" y="1407"/>
                    <a:pt x="7011" y="1405"/>
                  </a:cubicBezTo>
                  <a:cubicBezTo>
                    <a:pt x="7058" y="1382"/>
                    <a:pt x="7109" y="1360"/>
                    <a:pt x="7153" y="1332"/>
                  </a:cubicBezTo>
                  <a:cubicBezTo>
                    <a:pt x="7176" y="1321"/>
                    <a:pt x="7178" y="1296"/>
                    <a:pt x="7167" y="1279"/>
                  </a:cubicBezTo>
                  <a:cubicBezTo>
                    <a:pt x="7160" y="1265"/>
                    <a:pt x="7149" y="1259"/>
                    <a:pt x="7136" y="1259"/>
                  </a:cubicBezTo>
                  <a:close/>
                  <a:moveTo>
                    <a:pt x="5786" y="1323"/>
                  </a:moveTo>
                  <a:cubicBezTo>
                    <a:pt x="5768" y="1323"/>
                    <a:pt x="5749" y="1334"/>
                    <a:pt x="5744" y="1352"/>
                  </a:cubicBezTo>
                  <a:cubicBezTo>
                    <a:pt x="5742" y="1374"/>
                    <a:pt x="5750" y="1393"/>
                    <a:pt x="5772" y="1402"/>
                  </a:cubicBezTo>
                  <a:cubicBezTo>
                    <a:pt x="5823" y="1418"/>
                    <a:pt x="5873" y="1430"/>
                    <a:pt x="5923" y="1444"/>
                  </a:cubicBezTo>
                  <a:cubicBezTo>
                    <a:pt x="5926" y="1446"/>
                    <a:pt x="5929" y="1446"/>
                    <a:pt x="5934" y="1446"/>
                  </a:cubicBezTo>
                  <a:cubicBezTo>
                    <a:pt x="5951" y="1446"/>
                    <a:pt x="5968" y="1435"/>
                    <a:pt x="5968" y="1410"/>
                  </a:cubicBezTo>
                  <a:cubicBezTo>
                    <a:pt x="5973" y="1393"/>
                    <a:pt x="5959" y="1371"/>
                    <a:pt x="5940" y="1365"/>
                  </a:cubicBezTo>
                  <a:cubicBezTo>
                    <a:pt x="5895" y="1352"/>
                    <a:pt x="5842" y="1340"/>
                    <a:pt x="5792" y="1324"/>
                  </a:cubicBezTo>
                  <a:cubicBezTo>
                    <a:pt x="5790" y="1323"/>
                    <a:pt x="5788" y="1323"/>
                    <a:pt x="5786" y="1323"/>
                  </a:cubicBezTo>
                  <a:close/>
                  <a:moveTo>
                    <a:pt x="2171" y="1229"/>
                  </a:moveTo>
                  <a:cubicBezTo>
                    <a:pt x="2158" y="1229"/>
                    <a:pt x="2146" y="1235"/>
                    <a:pt x="2140" y="1248"/>
                  </a:cubicBezTo>
                  <a:cubicBezTo>
                    <a:pt x="2129" y="1265"/>
                    <a:pt x="2132" y="1285"/>
                    <a:pt x="2148" y="1299"/>
                  </a:cubicBezTo>
                  <a:cubicBezTo>
                    <a:pt x="2126" y="1332"/>
                    <a:pt x="2101" y="1360"/>
                    <a:pt x="2070" y="1388"/>
                  </a:cubicBezTo>
                  <a:cubicBezTo>
                    <a:pt x="2051" y="1402"/>
                    <a:pt x="2051" y="1424"/>
                    <a:pt x="2065" y="1444"/>
                  </a:cubicBezTo>
                  <a:cubicBezTo>
                    <a:pt x="2073" y="1452"/>
                    <a:pt x="2084" y="1458"/>
                    <a:pt x="2093" y="1458"/>
                  </a:cubicBezTo>
                  <a:cubicBezTo>
                    <a:pt x="2104" y="1458"/>
                    <a:pt x="2115" y="1452"/>
                    <a:pt x="2118" y="1444"/>
                  </a:cubicBezTo>
                  <a:cubicBezTo>
                    <a:pt x="2157" y="1407"/>
                    <a:pt x="2187" y="1374"/>
                    <a:pt x="2215" y="1338"/>
                  </a:cubicBezTo>
                  <a:cubicBezTo>
                    <a:pt x="2240" y="1352"/>
                    <a:pt x="2266" y="1363"/>
                    <a:pt x="2288" y="1377"/>
                  </a:cubicBezTo>
                  <a:cubicBezTo>
                    <a:pt x="2294" y="1380"/>
                    <a:pt x="2300" y="1382"/>
                    <a:pt x="2306" y="1382"/>
                  </a:cubicBezTo>
                  <a:cubicBezTo>
                    <a:pt x="2320" y="1382"/>
                    <a:pt x="2333" y="1373"/>
                    <a:pt x="2341" y="1360"/>
                  </a:cubicBezTo>
                  <a:cubicBezTo>
                    <a:pt x="2352" y="1338"/>
                    <a:pt x="2344" y="1318"/>
                    <a:pt x="2324" y="1307"/>
                  </a:cubicBezTo>
                  <a:cubicBezTo>
                    <a:pt x="2274" y="1282"/>
                    <a:pt x="2229" y="1257"/>
                    <a:pt x="2190" y="1234"/>
                  </a:cubicBezTo>
                  <a:cubicBezTo>
                    <a:pt x="2184" y="1231"/>
                    <a:pt x="2178" y="1229"/>
                    <a:pt x="2171" y="1229"/>
                  </a:cubicBezTo>
                  <a:close/>
                  <a:moveTo>
                    <a:pt x="4066" y="1309"/>
                  </a:moveTo>
                  <a:cubicBezTo>
                    <a:pt x="4058" y="1309"/>
                    <a:pt x="4050" y="1312"/>
                    <a:pt x="4043" y="1318"/>
                  </a:cubicBezTo>
                  <a:cubicBezTo>
                    <a:pt x="3998" y="1346"/>
                    <a:pt x="3956" y="1374"/>
                    <a:pt x="3914" y="1396"/>
                  </a:cubicBezTo>
                  <a:cubicBezTo>
                    <a:pt x="3895" y="1407"/>
                    <a:pt x="3889" y="1432"/>
                    <a:pt x="3900" y="1449"/>
                  </a:cubicBezTo>
                  <a:cubicBezTo>
                    <a:pt x="3906" y="1463"/>
                    <a:pt x="3920" y="1471"/>
                    <a:pt x="3934" y="1471"/>
                  </a:cubicBezTo>
                  <a:cubicBezTo>
                    <a:pt x="3942" y="1471"/>
                    <a:pt x="3948" y="1471"/>
                    <a:pt x="3951" y="1463"/>
                  </a:cubicBezTo>
                  <a:cubicBezTo>
                    <a:pt x="3998" y="1438"/>
                    <a:pt x="4043" y="1410"/>
                    <a:pt x="4085" y="1379"/>
                  </a:cubicBezTo>
                  <a:cubicBezTo>
                    <a:pt x="4104" y="1368"/>
                    <a:pt x="4110" y="1346"/>
                    <a:pt x="4096" y="1326"/>
                  </a:cubicBezTo>
                  <a:cubicBezTo>
                    <a:pt x="4089" y="1315"/>
                    <a:pt x="4078" y="1309"/>
                    <a:pt x="4066" y="1309"/>
                  </a:cubicBezTo>
                  <a:close/>
                  <a:moveTo>
                    <a:pt x="6848" y="1381"/>
                  </a:moveTo>
                  <a:cubicBezTo>
                    <a:pt x="6845" y="1381"/>
                    <a:pt x="6841" y="1381"/>
                    <a:pt x="6838" y="1382"/>
                  </a:cubicBezTo>
                  <a:cubicBezTo>
                    <a:pt x="6793" y="1393"/>
                    <a:pt x="6740" y="1405"/>
                    <a:pt x="6693" y="1416"/>
                  </a:cubicBezTo>
                  <a:cubicBezTo>
                    <a:pt x="6673" y="1418"/>
                    <a:pt x="6657" y="1438"/>
                    <a:pt x="6662" y="1460"/>
                  </a:cubicBezTo>
                  <a:cubicBezTo>
                    <a:pt x="6665" y="1477"/>
                    <a:pt x="6682" y="1491"/>
                    <a:pt x="6701" y="1491"/>
                  </a:cubicBezTo>
                  <a:cubicBezTo>
                    <a:pt x="6704" y="1491"/>
                    <a:pt x="6704" y="1491"/>
                    <a:pt x="6707" y="1494"/>
                  </a:cubicBezTo>
                  <a:cubicBezTo>
                    <a:pt x="6754" y="1488"/>
                    <a:pt x="6810" y="1474"/>
                    <a:pt x="6860" y="1460"/>
                  </a:cubicBezTo>
                  <a:cubicBezTo>
                    <a:pt x="6880" y="1452"/>
                    <a:pt x="6894" y="1432"/>
                    <a:pt x="6888" y="1410"/>
                  </a:cubicBezTo>
                  <a:cubicBezTo>
                    <a:pt x="6881" y="1394"/>
                    <a:pt x="6866" y="1381"/>
                    <a:pt x="6848" y="1381"/>
                  </a:cubicBezTo>
                  <a:close/>
                  <a:moveTo>
                    <a:pt x="6084" y="1401"/>
                  </a:moveTo>
                  <a:cubicBezTo>
                    <a:pt x="6067" y="1401"/>
                    <a:pt x="6051" y="1413"/>
                    <a:pt x="6049" y="1432"/>
                  </a:cubicBezTo>
                  <a:cubicBezTo>
                    <a:pt x="6046" y="1452"/>
                    <a:pt x="6057" y="1474"/>
                    <a:pt x="6079" y="1477"/>
                  </a:cubicBezTo>
                  <a:cubicBezTo>
                    <a:pt x="6132" y="1488"/>
                    <a:pt x="6185" y="1494"/>
                    <a:pt x="6235" y="1502"/>
                  </a:cubicBezTo>
                  <a:lnTo>
                    <a:pt x="6241" y="1502"/>
                  </a:lnTo>
                  <a:cubicBezTo>
                    <a:pt x="6258" y="1502"/>
                    <a:pt x="6274" y="1488"/>
                    <a:pt x="6277" y="1463"/>
                  </a:cubicBezTo>
                  <a:cubicBezTo>
                    <a:pt x="6283" y="1444"/>
                    <a:pt x="6263" y="1424"/>
                    <a:pt x="6244" y="1421"/>
                  </a:cubicBezTo>
                  <a:cubicBezTo>
                    <a:pt x="6194" y="1418"/>
                    <a:pt x="6146" y="1410"/>
                    <a:pt x="6093" y="1402"/>
                  </a:cubicBezTo>
                  <a:cubicBezTo>
                    <a:pt x="6090" y="1401"/>
                    <a:pt x="6087" y="1401"/>
                    <a:pt x="6084" y="1401"/>
                  </a:cubicBezTo>
                  <a:close/>
                  <a:moveTo>
                    <a:pt x="2446" y="1373"/>
                  </a:moveTo>
                  <a:cubicBezTo>
                    <a:pt x="2432" y="1373"/>
                    <a:pt x="2419" y="1382"/>
                    <a:pt x="2411" y="1396"/>
                  </a:cubicBezTo>
                  <a:cubicBezTo>
                    <a:pt x="2405" y="1416"/>
                    <a:pt x="2411" y="1435"/>
                    <a:pt x="2433" y="1446"/>
                  </a:cubicBezTo>
                  <a:cubicBezTo>
                    <a:pt x="2478" y="1463"/>
                    <a:pt x="2525" y="1480"/>
                    <a:pt x="2578" y="1502"/>
                  </a:cubicBezTo>
                  <a:cubicBezTo>
                    <a:pt x="2581" y="1505"/>
                    <a:pt x="2589" y="1505"/>
                    <a:pt x="2592" y="1505"/>
                  </a:cubicBezTo>
                  <a:cubicBezTo>
                    <a:pt x="2609" y="1505"/>
                    <a:pt x="2623" y="1494"/>
                    <a:pt x="2628" y="1480"/>
                  </a:cubicBezTo>
                  <a:cubicBezTo>
                    <a:pt x="2634" y="1460"/>
                    <a:pt x="2623" y="1438"/>
                    <a:pt x="2603" y="1432"/>
                  </a:cubicBezTo>
                  <a:cubicBezTo>
                    <a:pt x="2553" y="1416"/>
                    <a:pt x="2505" y="1393"/>
                    <a:pt x="2461" y="1377"/>
                  </a:cubicBezTo>
                  <a:cubicBezTo>
                    <a:pt x="2456" y="1374"/>
                    <a:pt x="2451" y="1373"/>
                    <a:pt x="2446" y="1373"/>
                  </a:cubicBezTo>
                  <a:close/>
                  <a:moveTo>
                    <a:pt x="6540" y="1432"/>
                  </a:moveTo>
                  <a:cubicBezTo>
                    <a:pt x="6508" y="1434"/>
                    <a:pt x="6472" y="1436"/>
                    <a:pt x="6435" y="1436"/>
                  </a:cubicBezTo>
                  <a:cubicBezTo>
                    <a:pt x="6420" y="1436"/>
                    <a:pt x="6404" y="1436"/>
                    <a:pt x="6389" y="1435"/>
                  </a:cubicBezTo>
                  <a:cubicBezTo>
                    <a:pt x="6369" y="1435"/>
                    <a:pt x="6350" y="1452"/>
                    <a:pt x="6350" y="1474"/>
                  </a:cubicBezTo>
                  <a:cubicBezTo>
                    <a:pt x="6350" y="1494"/>
                    <a:pt x="6369" y="1513"/>
                    <a:pt x="6389" y="1513"/>
                  </a:cubicBezTo>
                  <a:lnTo>
                    <a:pt x="6445" y="1513"/>
                  </a:lnTo>
                  <a:cubicBezTo>
                    <a:pt x="6481" y="1513"/>
                    <a:pt x="6514" y="1513"/>
                    <a:pt x="6545" y="1508"/>
                  </a:cubicBezTo>
                  <a:cubicBezTo>
                    <a:pt x="6567" y="1505"/>
                    <a:pt x="6584" y="1488"/>
                    <a:pt x="6581" y="1466"/>
                  </a:cubicBezTo>
                  <a:cubicBezTo>
                    <a:pt x="6579" y="1446"/>
                    <a:pt x="6565" y="1432"/>
                    <a:pt x="6540" y="1432"/>
                  </a:cubicBezTo>
                  <a:close/>
                  <a:moveTo>
                    <a:pt x="108" y="1321"/>
                  </a:moveTo>
                  <a:cubicBezTo>
                    <a:pt x="102" y="1321"/>
                    <a:pt x="95" y="1323"/>
                    <a:pt x="90" y="1326"/>
                  </a:cubicBezTo>
                  <a:cubicBezTo>
                    <a:pt x="67" y="1338"/>
                    <a:pt x="64" y="1363"/>
                    <a:pt x="76" y="1379"/>
                  </a:cubicBezTo>
                  <a:cubicBezTo>
                    <a:pt x="106" y="1424"/>
                    <a:pt x="140" y="1466"/>
                    <a:pt x="182" y="1505"/>
                  </a:cubicBezTo>
                  <a:cubicBezTo>
                    <a:pt x="193" y="1513"/>
                    <a:pt x="201" y="1516"/>
                    <a:pt x="209" y="1516"/>
                  </a:cubicBezTo>
                  <a:cubicBezTo>
                    <a:pt x="223" y="1516"/>
                    <a:pt x="235" y="1513"/>
                    <a:pt x="237" y="1508"/>
                  </a:cubicBezTo>
                  <a:cubicBezTo>
                    <a:pt x="251" y="1491"/>
                    <a:pt x="251" y="1466"/>
                    <a:pt x="235" y="1452"/>
                  </a:cubicBezTo>
                  <a:cubicBezTo>
                    <a:pt x="196" y="1418"/>
                    <a:pt x="165" y="1379"/>
                    <a:pt x="140" y="1340"/>
                  </a:cubicBezTo>
                  <a:cubicBezTo>
                    <a:pt x="132" y="1328"/>
                    <a:pt x="120" y="1321"/>
                    <a:pt x="108" y="1321"/>
                  </a:cubicBezTo>
                  <a:close/>
                  <a:moveTo>
                    <a:pt x="3795" y="1459"/>
                  </a:moveTo>
                  <a:cubicBezTo>
                    <a:pt x="3789" y="1459"/>
                    <a:pt x="3784" y="1460"/>
                    <a:pt x="3778" y="1463"/>
                  </a:cubicBezTo>
                  <a:cubicBezTo>
                    <a:pt x="3733" y="1485"/>
                    <a:pt x="3683" y="1502"/>
                    <a:pt x="3638" y="1516"/>
                  </a:cubicBezTo>
                  <a:cubicBezTo>
                    <a:pt x="3621" y="1522"/>
                    <a:pt x="3607" y="1544"/>
                    <a:pt x="3613" y="1564"/>
                  </a:cubicBezTo>
                  <a:cubicBezTo>
                    <a:pt x="3621" y="1583"/>
                    <a:pt x="3635" y="1591"/>
                    <a:pt x="3652" y="1591"/>
                  </a:cubicBezTo>
                  <a:lnTo>
                    <a:pt x="3658" y="1591"/>
                  </a:lnTo>
                  <a:cubicBezTo>
                    <a:pt x="3708" y="1575"/>
                    <a:pt x="3761" y="1558"/>
                    <a:pt x="3808" y="1536"/>
                  </a:cubicBezTo>
                  <a:cubicBezTo>
                    <a:pt x="3831" y="1524"/>
                    <a:pt x="3842" y="1505"/>
                    <a:pt x="3831" y="1485"/>
                  </a:cubicBezTo>
                  <a:cubicBezTo>
                    <a:pt x="3822" y="1469"/>
                    <a:pt x="3810" y="1459"/>
                    <a:pt x="3795" y="1459"/>
                  </a:cubicBezTo>
                  <a:close/>
                  <a:moveTo>
                    <a:pt x="2741" y="1475"/>
                  </a:moveTo>
                  <a:cubicBezTo>
                    <a:pt x="2724" y="1475"/>
                    <a:pt x="2710" y="1484"/>
                    <a:pt x="2704" y="1502"/>
                  </a:cubicBezTo>
                  <a:cubicBezTo>
                    <a:pt x="2698" y="1522"/>
                    <a:pt x="2706" y="1544"/>
                    <a:pt x="2729" y="1550"/>
                  </a:cubicBezTo>
                  <a:cubicBezTo>
                    <a:pt x="2771" y="1564"/>
                    <a:pt x="2815" y="1577"/>
                    <a:pt x="2865" y="1591"/>
                  </a:cubicBezTo>
                  <a:lnTo>
                    <a:pt x="2879" y="1597"/>
                  </a:lnTo>
                  <a:cubicBezTo>
                    <a:pt x="2882" y="1600"/>
                    <a:pt x="2885" y="1600"/>
                    <a:pt x="2888" y="1600"/>
                  </a:cubicBezTo>
                  <a:cubicBezTo>
                    <a:pt x="2907" y="1600"/>
                    <a:pt x="2924" y="1589"/>
                    <a:pt x="2930" y="1572"/>
                  </a:cubicBezTo>
                  <a:cubicBezTo>
                    <a:pt x="2938" y="1550"/>
                    <a:pt x="2924" y="1530"/>
                    <a:pt x="2902" y="1522"/>
                  </a:cubicBezTo>
                  <a:lnTo>
                    <a:pt x="2888" y="1519"/>
                  </a:lnTo>
                  <a:cubicBezTo>
                    <a:pt x="2840" y="1505"/>
                    <a:pt x="2796" y="1491"/>
                    <a:pt x="2754" y="1477"/>
                  </a:cubicBezTo>
                  <a:cubicBezTo>
                    <a:pt x="2749" y="1476"/>
                    <a:pt x="2745" y="1475"/>
                    <a:pt x="2741" y="1475"/>
                  </a:cubicBezTo>
                  <a:close/>
                  <a:moveTo>
                    <a:pt x="1972" y="1478"/>
                  </a:moveTo>
                  <a:cubicBezTo>
                    <a:pt x="1965" y="1478"/>
                    <a:pt x="1957" y="1480"/>
                    <a:pt x="1950" y="1485"/>
                  </a:cubicBezTo>
                  <a:cubicBezTo>
                    <a:pt x="1908" y="1508"/>
                    <a:pt x="1867" y="1533"/>
                    <a:pt x="1822" y="1558"/>
                  </a:cubicBezTo>
                  <a:cubicBezTo>
                    <a:pt x="1800" y="1569"/>
                    <a:pt x="1794" y="1589"/>
                    <a:pt x="1805" y="1611"/>
                  </a:cubicBezTo>
                  <a:cubicBezTo>
                    <a:pt x="1811" y="1625"/>
                    <a:pt x="1825" y="1631"/>
                    <a:pt x="1839" y="1631"/>
                  </a:cubicBezTo>
                  <a:cubicBezTo>
                    <a:pt x="1847" y="1631"/>
                    <a:pt x="1850" y="1628"/>
                    <a:pt x="1853" y="1628"/>
                  </a:cubicBezTo>
                  <a:cubicBezTo>
                    <a:pt x="1903" y="1603"/>
                    <a:pt x="1950" y="1575"/>
                    <a:pt x="1992" y="1547"/>
                  </a:cubicBezTo>
                  <a:cubicBezTo>
                    <a:pt x="2009" y="1536"/>
                    <a:pt x="2017" y="1513"/>
                    <a:pt x="2003" y="1494"/>
                  </a:cubicBezTo>
                  <a:cubicBezTo>
                    <a:pt x="1997" y="1484"/>
                    <a:pt x="1985" y="1478"/>
                    <a:pt x="1972" y="1478"/>
                  </a:cubicBezTo>
                  <a:close/>
                  <a:moveTo>
                    <a:pt x="3040" y="1554"/>
                  </a:moveTo>
                  <a:cubicBezTo>
                    <a:pt x="3022" y="1554"/>
                    <a:pt x="3007" y="1567"/>
                    <a:pt x="3005" y="1586"/>
                  </a:cubicBezTo>
                  <a:cubicBezTo>
                    <a:pt x="2999" y="1605"/>
                    <a:pt x="3013" y="1628"/>
                    <a:pt x="3036" y="1631"/>
                  </a:cubicBezTo>
                  <a:cubicBezTo>
                    <a:pt x="3089" y="1639"/>
                    <a:pt x="3144" y="1644"/>
                    <a:pt x="3195" y="1647"/>
                  </a:cubicBezTo>
                  <a:cubicBezTo>
                    <a:pt x="3214" y="1647"/>
                    <a:pt x="3231" y="1631"/>
                    <a:pt x="3236" y="1614"/>
                  </a:cubicBezTo>
                  <a:cubicBezTo>
                    <a:pt x="3236" y="1591"/>
                    <a:pt x="3220" y="1575"/>
                    <a:pt x="3200" y="1572"/>
                  </a:cubicBezTo>
                  <a:cubicBezTo>
                    <a:pt x="3150" y="1569"/>
                    <a:pt x="3097" y="1564"/>
                    <a:pt x="3049" y="1555"/>
                  </a:cubicBezTo>
                  <a:cubicBezTo>
                    <a:pt x="3046" y="1554"/>
                    <a:pt x="3043" y="1554"/>
                    <a:pt x="3040" y="1554"/>
                  </a:cubicBezTo>
                  <a:close/>
                  <a:moveTo>
                    <a:pt x="3505" y="1554"/>
                  </a:moveTo>
                  <a:cubicBezTo>
                    <a:pt x="3502" y="1554"/>
                    <a:pt x="3499" y="1554"/>
                    <a:pt x="3496" y="1555"/>
                  </a:cubicBezTo>
                  <a:cubicBezTo>
                    <a:pt x="3446" y="1561"/>
                    <a:pt x="3395" y="1569"/>
                    <a:pt x="3345" y="1572"/>
                  </a:cubicBezTo>
                  <a:cubicBezTo>
                    <a:pt x="3326" y="1575"/>
                    <a:pt x="3306" y="1591"/>
                    <a:pt x="3312" y="1614"/>
                  </a:cubicBezTo>
                  <a:cubicBezTo>
                    <a:pt x="3312" y="1631"/>
                    <a:pt x="3328" y="1647"/>
                    <a:pt x="3348" y="1647"/>
                  </a:cubicBezTo>
                  <a:cubicBezTo>
                    <a:pt x="3401" y="1647"/>
                    <a:pt x="3457" y="1639"/>
                    <a:pt x="3510" y="1631"/>
                  </a:cubicBezTo>
                  <a:cubicBezTo>
                    <a:pt x="3529" y="1628"/>
                    <a:pt x="3543" y="1605"/>
                    <a:pt x="3540" y="1586"/>
                  </a:cubicBezTo>
                  <a:cubicBezTo>
                    <a:pt x="3538" y="1567"/>
                    <a:pt x="3522" y="1554"/>
                    <a:pt x="3505" y="1554"/>
                  </a:cubicBezTo>
                  <a:close/>
                  <a:moveTo>
                    <a:pt x="340" y="1532"/>
                  </a:moveTo>
                  <a:cubicBezTo>
                    <a:pt x="326" y="1532"/>
                    <a:pt x="312" y="1538"/>
                    <a:pt x="304" y="1550"/>
                  </a:cubicBezTo>
                  <a:cubicBezTo>
                    <a:pt x="293" y="1569"/>
                    <a:pt x="302" y="1591"/>
                    <a:pt x="318" y="1603"/>
                  </a:cubicBezTo>
                  <a:cubicBezTo>
                    <a:pt x="363" y="1628"/>
                    <a:pt x="413" y="1647"/>
                    <a:pt x="466" y="1670"/>
                  </a:cubicBezTo>
                  <a:cubicBezTo>
                    <a:pt x="469" y="1672"/>
                    <a:pt x="472" y="1672"/>
                    <a:pt x="480" y="1672"/>
                  </a:cubicBezTo>
                  <a:cubicBezTo>
                    <a:pt x="497" y="1672"/>
                    <a:pt x="511" y="1661"/>
                    <a:pt x="516" y="1647"/>
                  </a:cubicBezTo>
                  <a:cubicBezTo>
                    <a:pt x="525" y="1631"/>
                    <a:pt x="514" y="1605"/>
                    <a:pt x="494" y="1600"/>
                  </a:cubicBezTo>
                  <a:cubicBezTo>
                    <a:pt x="441" y="1583"/>
                    <a:pt x="399" y="1561"/>
                    <a:pt x="357" y="1536"/>
                  </a:cubicBezTo>
                  <a:cubicBezTo>
                    <a:pt x="352" y="1533"/>
                    <a:pt x="346" y="1532"/>
                    <a:pt x="340" y="1532"/>
                  </a:cubicBezTo>
                  <a:close/>
                  <a:moveTo>
                    <a:pt x="1692" y="1615"/>
                  </a:moveTo>
                  <a:cubicBezTo>
                    <a:pt x="1688" y="1615"/>
                    <a:pt x="1684" y="1615"/>
                    <a:pt x="1680" y="1617"/>
                  </a:cubicBezTo>
                  <a:cubicBezTo>
                    <a:pt x="1632" y="1631"/>
                    <a:pt x="1585" y="1644"/>
                    <a:pt x="1535" y="1658"/>
                  </a:cubicBezTo>
                  <a:cubicBezTo>
                    <a:pt x="1515" y="1661"/>
                    <a:pt x="1501" y="1684"/>
                    <a:pt x="1507" y="1703"/>
                  </a:cubicBezTo>
                  <a:cubicBezTo>
                    <a:pt x="1512" y="1723"/>
                    <a:pt x="1529" y="1737"/>
                    <a:pt x="1546" y="1737"/>
                  </a:cubicBezTo>
                  <a:lnTo>
                    <a:pt x="1549" y="1737"/>
                  </a:lnTo>
                  <a:cubicBezTo>
                    <a:pt x="1602" y="1723"/>
                    <a:pt x="1655" y="1709"/>
                    <a:pt x="1702" y="1689"/>
                  </a:cubicBezTo>
                  <a:cubicBezTo>
                    <a:pt x="1724" y="1684"/>
                    <a:pt x="1733" y="1661"/>
                    <a:pt x="1727" y="1642"/>
                  </a:cubicBezTo>
                  <a:cubicBezTo>
                    <a:pt x="1723" y="1624"/>
                    <a:pt x="1707" y="1615"/>
                    <a:pt x="1692" y="1615"/>
                  </a:cubicBezTo>
                  <a:close/>
                  <a:moveTo>
                    <a:pt x="628" y="1643"/>
                  </a:moveTo>
                  <a:cubicBezTo>
                    <a:pt x="613" y="1643"/>
                    <a:pt x="596" y="1656"/>
                    <a:pt x="592" y="1672"/>
                  </a:cubicBezTo>
                  <a:cubicBezTo>
                    <a:pt x="583" y="1689"/>
                    <a:pt x="597" y="1711"/>
                    <a:pt x="620" y="1717"/>
                  </a:cubicBezTo>
                  <a:cubicBezTo>
                    <a:pt x="664" y="1728"/>
                    <a:pt x="720" y="1739"/>
                    <a:pt x="773" y="1750"/>
                  </a:cubicBezTo>
                  <a:lnTo>
                    <a:pt x="779" y="1750"/>
                  </a:lnTo>
                  <a:cubicBezTo>
                    <a:pt x="795" y="1750"/>
                    <a:pt x="815" y="1737"/>
                    <a:pt x="815" y="1723"/>
                  </a:cubicBezTo>
                  <a:cubicBezTo>
                    <a:pt x="818" y="1700"/>
                    <a:pt x="804" y="1678"/>
                    <a:pt x="781" y="1675"/>
                  </a:cubicBezTo>
                  <a:cubicBezTo>
                    <a:pt x="734" y="1664"/>
                    <a:pt x="681" y="1658"/>
                    <a:pt x="636" y="1644"/>
                  </a:cubicBezTo>
                  <a:cubicBezTo>
                    <a:pt x="634" y="1644"/>
                    <a:pt x="631" y="1643"/>
                    <a:pt x="628" y="1643"/>
                  </a:cubicBezTo>
                  <a:close/>
                  <a:moveTo>
                    <a:pt x="931" y="1689"/>
                  </a:moveTo>
                  <a:cubicBezTo>
                    <a:pt x="913" y="1689"/>
                    <a:pt x="898" y="1705"/>
                    <a:pt x="893" y="1725"/>
                  </a:cubicBezTo>
                  <a:cubicBezTo>
                    <a:pt x="890" y="1745"/>
                    <a:pt x="907" y="1764"/>
                    <a:pt x="929" y="1767"/>
                  </a:cubicBezTo>
                  <a:lnTo>
                    <a:pt x="1085" y="1778"/>
                  </a:lnTo>
                  <a:cubicBezTo>
                    <a:pt x="1108" y="1778"/>
                    <a:pt x="1125" y="1764"/>
                    <a:pt x="1125" y="1739"/>
                  </a:cubicBezTo>
                  <a:cubicBezTo>
                    <a:pt x="1125" y="1717"/>
                    <a:pt x="1108" y="1700"/>
                    <a:pt x="1085" y="1700"/>
                  </a:cubicBezTo>
                  <a:cubicBezTo>
                    <a:pt x="1035" y="1700"/>
                    <a:pt x="988" y="1697"/>
                    <a:pt x="935" y="1689"/>
                  </a:cubicBezTo>
                  <a:cubicBezTo>
                    <a:pt x="933" y="1689"/>
                    <a:pt x="932" y="1689"/>
                    <a:pt x="931" y="1689"/>
                  </a:cubicBezTo>
                  <a:close/>
                  <a:moveTo>
                    <a:pt x="1394" y="1683"/>
                  </a:moveTo>
                  <a:cubicBezTo>
                    <a:pt x="1392" y="1683"/>
                    <a:pt x="1391" y="1683"/>
                    <a:pt x="1390" y="1684"/>
                  </a:cubicBezTo>
                  <a:cubicBezTo>
                    <a:pt x="1339" y="1689"/>
                    <a:pt x="1292" y="1695"/>
                    <a:pt x="1239" y="1697"/>
                  </a:cubicBezTo>
                  <a:cubicBezTo>
                    <a:pt x="1219" y="1700"/>
                    <a:pt x="1197" y="1717"/>
                    <a:pt x="1200" y="1739"/>
                  </a:cubicBezTo>
                  <a:cubicBezTo>
                    <a:pt x="1200" y="1759"/>
                    <a:pt x="1219" y="1778"/>
                    <a:pt x="1239" y="1778"/>
                  </a:cubicBezTo>
                  <a:cubicBezTo>
                    <a:pt x="1295" y="1773"/>
                    <a:pt x="1348" y="1770"/>
                    <a:pt x="1401" y="1764"/>
                  </a:cubicBezTo>
                  <a:cubicBezTo>
                    <a:pt x="1420" y="1759"/>
                    <a:pt x="1437" y="1739"/>
                    <a:pt x="1434" y="1717"/>
                  </a:cubicBezTo>
                  <a:cubicBezTo>
                    <a:pt x="1432" y="1699"/>
                    <a:pt x="1412" y="1683"/>
                    <a:pt x="1394" y="16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17"/>
            <p:cNvSpPr/>
            <p:nvPr/>
          </p:nvSpPr>
          <p:spPr>
            <a:xfrm rot="970023">
              <a:off x="6831215" y="791879"/>
              <a:ext cx="62643" cy="62646"/>
            </a:xfrm>
            <a:custGeom>
              <a:avLst/>
              <a:gdLst/>
              <a:ahLst/>
              <a:cxnLst/>
              <a:rect l="l" t="t" r="r" b="b"/>
              <a:pathLst>
                <a:path w="1862" h="1862" extrusionOk="0">
                  <a:moveTo>
                    <a:pt x="929" y="1"/>
                  </a:moveTo>
                  <a:cubicBezTo>
                    <a:pt x="416" y="1"/>
                    <a:pt x="0" y="416"/>
                    <a:pt x="0" y="930"/>
                  </a:cubicBezTo>
                  <a:cubicBezTo>
                    <a:pt x="0" y="1446"/>
                    <a:pt x="416" y="1861"/>
                    <a:pt x="929" y="1861"/>
                  </a:cubicBezTo>
                  <a:cubicBezTo>
                    <a:pt x="1445" y="1861"/>
                    <a:pt x="1861" y="1446"/>
                    <a:pt x="1861" y="930"/>
                  </a:cubicBezTo>
                  <a:cubicBezTo>
                    <a:pt x="1861" y="416"/>
                    <a:pt x="1445" y="1"/>
                    <a:pt x="9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17"/>
            <p:cNvSpPr/>
            <p:nvPr/>
          </p:nvSpPr>
          <p:spPr>
            <a:xfrm rot="970023">
              <a:off x="6859628" y="806450"/>
              <a:ext cx="8007" cy="16520"/>
            </a:xfrm>
            <a:custGeom>
              <a:avLst/>
              <a:gdLst/>
              <a:ahLst/>
              <a:cxnLst/>
              <a:rect l="l" t="t" r="r" b="b"/>
              <a:pathLst>
                <a:path w="238" h="491" extrusionOk="0">
                  <a:moveTo>
                    <a:pt x="196" y="0"/>
                  </a:moveTo>
                  <a:cubicBezTo>
                    <a:pt x="181" y="0"/>
                    <a:pt x="164" y="9"/>
                    <a:pt x="159" y="27"/>
                  </a:cubicBezTo>
                  <a:lnTo>
                    <a:pt x="9" y="437"/>
                  </a:lnTo>
                  <a:cubicBezTo>
                    <a:pt x="0" y="457"/>
                    <a:pt x="11" y="479"/>
                    <a:pt x="34" y="487"/>
                  </a:cubicBezTo>
                  <a:cubicBezTo>
                    <a:pt x="36" y="490"/>
                    <a:pt x="42" y="490"/>
                    <a:pt x="48" y="490"/>
                  </a:cubicBezTo>
                  <a:cubicBezTo>
                    <a:pt x="64" y="490"/>
                    <a:pt x="78" y="485"/>
                    <a:pt x="81" y="462"/>
                  </a:cubicBezTo>
                  <a:lnTo>
                    <a:pt x="232" y="52"/>
                  </a:lnTo>
                  <a:cubicBezTo>
                    <a:pt x="237" y="33"/>
                    <a:pt x="229" y="10"/>
                    <a:pt x="207" y="2"/>
                  </a:cubicBezTo>
                  <a:cubicBezTo>
                    <a:pt x="203" y="1"/>
                    <a:pt x="200" y="0"/>
                    <a:pt x="1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17"/>
            <p:cNvSpPr/>
            <p:nvPr/>
          </p:nvSpPr>
          <p:spPr>
            <a:xfrm rot="970023">
              <a:off x="6866293" y="811856"/>
              <a:ext cx="7839" cy="16250"/>
            </a:xfrm>
            <a:custGeom>
              <a:avLst/>
              <a:gdLst/>
              <a:ahLst/>
              <a:cxnLst/>
              <a:rect l="l" t="t" r="r" b="b"/>
              <a:pathLst>
                <a:path w="233" h="483" extrusionOk="0">
                  <a:moveTo>
                    <a:pt x="189" y="1"/>
                  </a:moveTo>
                  <a:cubicBezTo>
                    <a:pt x="174" y="1"/>
                    <a:pt x="156" y="11"/>
                    <a:pt x="151" y="27"/>
                  </a:cubicBezTo>
                  <a:lnTo>
                    <a:pt x="9" y="429"/>
                  </a:lnTo>
                  <a:cubicBezTo>
                    <a:pt x="0" y="446"/>
                    <a:pt x="12" y="471"/>
                    <a:pt x="31" y="477"/>
                  </a:cubicBezTo>
                  <a:cubicBezTo>
                    <a:pt x="37" y="482"/>
                    <a:pt x="42" y="482"/>
                    <a:pt x="45" y="482"/>
                  </a:cubicBezTo>
                  <a:cubicBezTo>
                    <a:pt x="65" y="482"/>
                    <a:pt x="79" y="471"/>
                    <a:pt x="81" y="454"/>
                  </a:cubicBezTo>
                  <a:lnTo>
                    <a:pt x="224" y="53"/>
                  </a:lnTo>
                  <a:cubicBezTo>
                    <a:pt x="232" y="36"/>
                    <a:pt x="221" y="11"/>
                    <a:pt x="199" y="2"/>
                  </a:cubicBezTo>
                  <a:cubicBezTo>
                    <a:pt x="196" y="1"/>
                    <a:pt x="192" y="1"/>
                    <a:pt x="1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17"/>
            <p:cNvSpPr/>
            <p:nvPr/>
          </p:nvSpPr>
          <p:spPr>
            <a:xfrm rot="970023">
              <a:off x="6841813" y="816918"/>
              <a:ext cx="31658" cy="23989"/>
            </a:xfrm>
            <a:custGeom>
              <a:avLst/>
              <a:gdLst/>
              <a:ahLst/>
              <a:cxnLst/>
              <a:rect l="l" t="t" r="r" b="b"/>
              <a:pathLst>
                <a:path w="941" h="713" extrusionOk="0">
                  <a:moveTo>
                    <a:pt x="208" y="1"/>
                  </a:moveTo>
                  <a:cubicBezTo>
                    <a:pt x="194" y="1"/>
                    <a:pt x="180" y="9"/>
                    <a:pt x="174" y="23"/>
                  </a:cubicBezTo>
                  <a:cubicBezTo>
                    <a:pt x="168" y="29"/>
                    <a:pt x="1" y="433"/>
                    <a:pt x="291" y="629"/>
                  </a:cubicBezTo>
                  <a:cubicBezTo>
                    <a:pt x="374" y="682"/>
                    <a:pt x="458" y="712"/>
                    <a:pt x="536" y="712"/>
                  </a:cubicBezTo>
                  <a:cubicBezTo>
                    <a:pt x="570" y="712"/>
                    <a:pt x="600" y="704"/>
                    <a:pt x="639" y="698"/>
                  </a:cubicBezTo>
                  <a:cubicBezTo>
                    <a:pt x="846" y="629"/>
                    <a:pt x="930" y="358"/>
                    <a:pt x="932" y="350"/>
                  </a:cubicBezTo>
                  <a:cubicBezTo>
                    <a:pt x="941" y="327"/>
                    <a:pt x="930" y="305"/>
                    <a:pt x="907" y="300"/>
                  </a:cubicBezTo>
                  <a:cubicBezTo>
                    <a:pt x="903" y="298"/>
                    <a:pt x="898" y="297"/>
                    <a:pt x="894" y="297"/>
                  </a:cubicBezTo>
                  <a:cubicBezTo>
                    <a:pt x="879" y="297"/>
                    <a:pt x="864" y="307"/>
                    <a:pt x="860" y="325"/>
                  </a:cubicBezTo>
                  <a:cubicBezTo>
                    <a:pt x="860" y="327"/>
                    <a:pt x="782" y="565"/>
                    <a:pt x="614" y="623"/>
                  </a:cubicBezTo>
                  <a:cubicBezTo>
                    <a:pt x="591" y="632"/>
                    <a:pt x="565" y="636"/>
                    <a:pt x="539" y="636"/>
                  </a:cubicBezTo>
                  <a:cubicBezTo>
                    <a:pt x="478" y="636"/>
                    <a:pt x="409" y="613"/>
                    <a:pt x="335" y="565"/>
                  </a:cubicBezTo>
                  <a:cubicBezTo>
                    <a:pt x="98" y="408"/>
                    <a:pt x="238" y="71"/>
                    <a:pt x="246" y="54"/>
                  </a:cubicBezTo>
                  <a:cubicBezTo>
                    <a:pt x="252" y="35"/>
                    <a:pt x="246" y="15"/>
                    <a:pt x="224" y="4"/>
                  </a:cubicBezTo>
                  <a:cubicBezTo>
                    <a:pt x="219" y="2"/>
                    <a:pt x="213" y="1"/>
                    <a:pt x="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17"/>
            <p:cNvSpPr/>
            <p:nvPr/>
          </p:nvSpPr>
          <p:spPr>
            <a:xfrm rot="970023">
              <a:off x="6843040" y="885233"/>
              <a:ext cx="503938" cy="319658"/>
            </a:xfrm>
            <a:custGeom>
              <a:avLst/>
              <a:gdLst/>
              <a:ahLst/>
              <a:cxnLst/>
              <a:rect l="l" t="t" r="r" b="b"/>
              <a:pathLst>
                <a:path w="14979" h="9501" extrusionOk="0">
                  <a:moveTo>
                    <a:pt x="7050" y="1"/>
                  </a:moveTo>
                  <a:cubicBezTo>
                    <a:pt x="3543" y="1"/>
                    <a:pt x="111" y="198"/>
                    <a:pt x="288" y="864"/>
                  </a:cubicBezTo>
                  <a:cubicBezTo>
                    <a:pt x="288" y="864"/>
                    <a:pt x="0" y="7565"/>
                    <a:pt x="513" y="7738"/>
                  </a:cubicBezTo>
                  <a:cubicBezTo>
                    <a:pt x="1027" y="7908"/>
                    <a:pt x="6484" y="7730"/>
                    <a:pt x="6899" y="8000"/>
                  </a:cubicBezTo>
                  <a:cubicBezTo>
                    <a:pt x="7309" y="8271"/>
                    <a:pt x="7446" y="9206"/>
                    <a:pt x="7856" y="9473"/>
                  </a:cubicBezTo>
                  <a:cubicBezTo>
                    <a:pt x="7885" y="9492"/>
                    <a:pt x="7915" y="9501"/>
                    <a:pt x="7946" y="9501"/>
                  </a:cubicBezTo>
                  <a:cubicBezTo>
                    <a:pt x="8359" y="9501"/>
                    <a:pt x="8922" y="7931"/>
                    <a:pt x="8922" y="7931"/>
                  </a:cubicBezTo>
                  <a:cubicBezTo>
                    <a:pt x="8922" y="7931"/>
                    <a:pt x="13768" y="7585"/>
                    <a:pt x="14370" y="7562"/>
                  </a:cubicBezTo>
                  <a:cubicBezTo>
                    <a:pt x="14979" y="7543"/>
                    <a:pt x="14953" y="571"/>
                    <a:pt x="14236" y="309"/>
                  </a:cubicBezTo>
                  <a:cubicBezTo>
                    <a:pt x="13884" y="184"/>
                    <a:pt x="10432" y="1"/>
                    <a:pt x="705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17"/>
            <p:cNvSpPr/>
            <p:nvPr/>
          </p:nvSpPr>
          <p:spPr>
            <a:xfrm rot="970023">
              <a:off x="6906561" y="921661"/>
              <a:ext cx="39261" cy="101910"/>
            </a:xfrm>
            <a:custGeom>
              <a:avLst/>
              <a:gdLst/>
              <a:ahLst/>
              <a:cxnLst/>
              <a:rect l="l" t="t" r="r" b="b"/>
              <a:pathLst>
                <a:path w="1167" h="3029" extrusionOk="0">
                  <a:moveTo>
                    <a:pt x="566" y="517"/>
                  </a:moveTo>
                  <a:cubicBezTo>
                    <a:pt x="580" y="612"/>
                    <a:pt x="603" y="765"/>
                    <a:pt x="633" y="977"/>
                  </a:cubicBezTo>
                  <a:cubicBezTo>
                    <a:pt x="664" y="1189"/>
                    <a:pt x="689" y="1376"/>
                    <a:pt x="712" y="1535"/>
                  </a:cubicBezTo>
                  <a:cubicBezTo>
                    <a:pt x="728" y="1697"/>
                    <a:pt x="739" y="1828"/>
                    <a:pt x="745" y="1937"/>
                  </a:cubicBezTo>
                  <a:cubicBezTo>
                    <a:pt x="753" y="2046"/>
                    <a:pt x="759" y="2121"/>
                    <a:pt x="770" y="2163"/>
                  </a:cubicBezTo>
                  <a:cubicBezTo>
                    <a:pt x="561" y="2157"/>
                    <a:pt x="427" y="2138"/>
                    <a:pt x="371" y="2104"/>
                  </a:cubicBezTo>
                  <a:cubicBezTo>
                    <a:pt x="399" y="1798"/>
                    <a:pt x="463" y="1267"/>
                    <a:pt x="566" y="517"/>
                  </a:cubicBezTo>
                  <a:close/>
                  <a:moveTo>
                    <a:pt x="599" y="0"/>
                  </a:moveTo>
                  <a:cubicBezTo>
                    <a:pt x="595" y="0"/>
                    <a:pt x="590" y="1"/>
                    <a:pt x="586" y="1"/>
                  </a:cubicBezTo>
                  <a:lnTo>
                    <a:pt x="435" y="9"/>
                  </a:lnTo>
                  <a:cubicBezTo>
                    <a:pt x="396" y="71"/>
                    <a:pt x="377" y="210"/>
                    <a:pt x="368" y="428"/>
                  </a:cubicBezTo>
                  <a:cubicBezTo>
                    <a:pt x="366" y="525"/>
                    <a:pt x="366" y="584"/>
                    <a:pt x="363" y="604"/>
                  </a:cubicBezTo>
                  <a:cubicBezTo>
                    <a:pt x="296" y="1337"/>
                    <a:pt x="176" y="2096"/>
                    <a:pt x="9" y="2874"/>
                  </a:cubicBezTo>
                  <a:lnTo>
                    <a:pt x="0" y="2913"/>
                  </a:lnTo>
                  <a:cubicBezTo>
                    <a:pt x="3" y="2947"/>
                    <a:pt x="17" y="2975"/>
                    <a:pt x="48" y="2997"/>
                  </a:cubicBezTo>
                  <a:cubicBezTo>
                    <a:pt x="76" y="3015"/>
                    <a:pt x="106" y="3028"/>
                    <a:pt x="137" y="3028"/>
                  </a:cubicBezTo>
                  <a:cubicBezTo>
                    <a:pt x="139" y="3028"/>
                    <a:pt x="142" y="3028"/>
                    <a:pt x="145" y="3028"/>
                  </a:cubicBezTo>
                  <a:cubicBezTo>
                    <a:pt x="218" y="3025"/>
                    <a:pt x="265" y="2969"/>
                    <a:pt x="285" y="2858"/>
                  </a:cubicBezTo>
                  <a:cubicBezTo>
                    <a:pt x="296" y="2805"/>
                    <a:pt x="307" y="2718"/>
                    <a:pt x="315" y="2598"/>
                  </a:cubicBezTo>
                  <a:cubicBezTo>
                    <a:pt x="327" y="2484"/>
                    <a:pt x="340" y="2375"/>
                    <a:pt x="366" y="2275"/>
                  </a:cubicBezTo>
                  <a:lnTo>
                    <a:pt x="804" y="2319"/>
                  </a:lnTo>
                  <a:cubicBezTo>
                    <a:pt x="857" y="2559"/>
                    <a:pt x="884" y="2743"/>
                    <a:pt x="893" y="2869"/>
                  </a:cubicBezTo>
                  <a:cubicBezTo>
                    <a:pt x="893" y="2927"/>
                    <a:pt x="912" y="2961"/>
                    <a:pt x="949" y="2983"/>
                  </a:cubicBezTo>
                  <a:cubicBezTo>
                    <a:pt x="979" y="2998"/>
                    <a:pt x="1022" y="3009"/>
                    <a:pt x="1075" y="3009"/>
                  </a:cubicBezTo>
                  <a:cubicBezTo>
                    <a:pt x="1081" y="3009"/>
                    <a:pt x="1087" y="3009"/>
                    <a:pt x="1094" y="3008"/>
                  </a:cubicBezTo>
                  <a:cubicBezTo>
                    <a:pt x="1144" y="2986"/>
                    <a:pt x="1166" y="2944"/>
                    <a:pt x="1163" y="2877"/>
                  </a:cubicBezTo>
                  <a:lnTo>
                    <a:pt x="1163" y="2874"/>
                  </a:lnTo>
                  <a:cubicBezTo>
                    <a:pt x="1163" y="2830"/>
                    <a:pt x="1147" y="2738"/>
                    <a:pt x="1110" y="2598"/>
                  </a:cubicBezTo>
                  <a:cubicBezTo>
                    <a:pt x="1080" y="2464"/>
                    <a:pt x="1063" y="2372"/>
                    <a:pt x="1060" y="2339"/>
                  </a:cubicBezTo>
                  <a:lnTo>
                    <a:pt x="999" y="2065"/>
                  </a:lnTo>
                  <a:cubicBezTo>
                    <a:pt x="991" y="1870"/>
                    <a:pt x="949" y="1549"/>
                    <a:pt x="873" y="1111"/>
                  </a:cubicBezTo>
                  <a:cubicBezTo>
                    <a:pt x="795" y="670"/>
                    <a:pt x="753" y="336"/>
                    <a:pt x="742" y="110"/>
                  </a:cubicBezTo>
                  <a:cubicBezTo>
                    <a:pt x="742" y="71"/>
                    <a:pt x="725" y="43"/>
                    <a:pt x="692" y="26"/>
                  </a:cubicBezTo>
                  <a:cubicBezTo>
                    <a:pt x="664" y="11"/>
                    <a:pt x="635" y="0"/>
                    <a:pt x="5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17"/>
            <p:cNvSpPr/>
            <p:nvPr/>
          </p:nvSpPr>
          <p:spPr>
            <a:xfrm rot="970023">
              <a:off x="6941951" y="930859"/>
              <a:ext cx="32432" cy="98411"/>
            </a:xfrm>
            <a:custGeom>
              <a:avLst/>
              <a:gdLst/>
              <a:ahLst/>
              <a:cxnLst/>
              <a:rect l="l" t="t" r="r" b="b"/>
              <a:pathLst>
                <a:path w="964" h="2925" extrusionOk="0">
                  <a:moveTo>
                    <a:pt x="143" y="1"/>
                  </a:moveTo>
                  <a:cubicBezTo>
                    <a:pt x="113" y="1"/>
                    <a:pt x="82" y="12"/>
                    <a:pt x="48" y="32"/>
                  </a:cubicBezTo>
                  <a:cubicBezTo>
                    <a:pt x="18" y="51"/>
                    <a:pt x="1" y="73"/>
                    <a:pt x="4" y="101"/>
                  </a:cubicBezTo>
                  <a:cubicBezTo>
                    <a:pt x="6" y="180"/>
                    <a:pt x="115" y="222"/>
                    <a:pt x="328" y="222"/>
                  </a:cubicBezTo>
                  <a:cubicBezTo>
                    <a:pt x="341" y="222"/>
                    <a:pt x="355" y="222"/>
                    <a:pt x="369" y="221"/>
                  </a:cubicBezTo>
                  <a:lnTo>
                    <a:pt x="389" y="221"/>
                  </a:lnTo>
                  <a:cubicBezTo>
                    <a:pt x="394" y="361"/>
                    <a:pt x="433" y="743"/>
                    <a:pt x="492" y="1376"/>
                  </a:cubicBezTo>
                  <a:cubicBezTo>
                    <a:pt x="556" y="2007"/>
                    <a:pt x="590" y="2339"/>
                    <a:pt x="604" y="2375"/>
                  </a:cubicBezTo>
                  <a:lnTo>
                    <a:pt x="604" y="2528"/>
                  </a:lnTo>
                  <a:lnTo>
                    <a:pt x="629" y="2869"/>
                  </a:lnTo>
                  <a:lnTo>
                    <a:pt x="704" y="2925"/>
                  </a:lnTo>
                  <a:cubicBezTo>
                    <a:pt x="746" y="2919"/>
                    <a:pt x="779" y="2905"/>
                    <a:pt x="810" y="2877"/>
                  </a:cubicBezTo>
                  <a:cubicBezTo>
                    <a:pt x="841" y="2849"/>
                    <a:pt x="857" y="2819"/>
                    <a:pt x="855" y="2785"/>
                  </a:cubicBezTo>
                  <a:cubicBezTo>
                    <a:pt x="844" y="2498"/>
                    <a:pt x="802" y="2079"/>
                    <a:pt x="729" y="1521"/>
                  </a:cubicBezTo>
                  <a:cubicBezTo>
                    <a:pt x="657" y="963"/>
                    <a:pt x="615" y="545"/>
                    <a:pt x="604" y="263"/>
                  </a:cubicBezTo>
                  <a:lnTo>
                    <a:pt x="612" y="219"/>
                  </a:lnTo>
                  <a:lnTo>
                    <a:pt x="816" y="238"/>
                  </a:lnTo>
                  <a:cubicBezTo>
                    <a:pt x="855" y="235"/>
                    <a:pt x="885" y="224"/>
                    <a:pt x="919" y="199"/>
                  </a:cubicBezTo>
                  <a:cubicBezTo>
                    <a:pt x="947" y="179"/>
                    <a:pt x="963" y="149"/>
                    <a:pt x="961" y="113"/>
                  </a:cubicBezTo>
                  <a:cubicBezTo>
                    <a:pt x="955" y="45"/>
                    <a:pt x="914" y="12"/>
                    <a:pt x="826" y="12"/>
                  </a:cubicBezTo>
                  <a:cubicBezTo>
                    <a:pt x="823" y="12"/>
                    <a:pt x="819" y="12"/>
                    <a:pt x="816" y="12"/>
                  </a:cubicBezTo>
                  <a:lnTo>
                    <a:pt x="746" y="18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17"/>
            <p:cNvSpPr/>
            <p:nvPr/>
          </p:nvSpPr>
          <p:spPr>
            <a:xfrm rot="970023">
              <a:off x="6977017" y="939476"/>
              <a:ext cx="32398" cy="98310"/>
            </a:xfrm>
            <a:custGeom>
              <a:avLst/>
              <a:gdLst/>
              <a:ahLst/>
              <a:cxnLst/>
              <a:rect l="l" t="t" r="r" b="b"/>
              <a:pathLst>
                <a:path w="963" h="2922" extrusionOk="0">
                  <a:moveTo>
                    <a:pt x="143" y="0"/>
                  </a:moveTo>
                  <a:cubicBezTo>
                    <a:pt x="112" y="0"/>
                    <a:pt x="78" y="11"/>
                    <a:pt x="48" y="31"/>
                  </a:cubicBezTo>
                  <a:cubicBezTo>
                    <a:pt x="17" y="48"/>
                    <a:pt x="0" y="73"/>
                    <a:pt x="3" y="101"/>
                  </a:cubicBezTo>
                  <a:cubicBezTo>
                    <a:pt x="6" y="179"/>
                    <a:pt x="115" y="221"/>
                    <a:pt x="327" y="221"/>
                  </a:cubicBezTo>
                  <a:cubicBezTo>
                    <a:pt x="341" y="221"/>
                    <a:pt x="354" y="221"/>
                    <a:pt x="369" y="221"/>
                  </a:cubicBezTo>
                  <a:lnTo>
                    <a:pt x="385" y="221"/>
                  </a:lnTo>
                  <a:cubicBezTo>
                    <a:pt x="394" y="360"/>
                    <a:pt x="427" y="742"/>
                    <a:pt x="491" y="1373"/>
                  </a:cubicBezTo>
                  <a:cubicBezTo>
                    <a:pt x="553" y="2006"/>
                    <a:pt x="589" y="2335"/>
                    <a:pt x="603" y="2374"/>
                  </a:cubicBezTo>
                  <a:lnTo>
                    <a:pt x="603" y="2528"/>
                  </a:lnTo>
                  <a:lnTo>
                    <a:pt x="628" y="2865"/>
                  </a:lnTo>
                  <a:lnTo>
                    <a:pt x="703" y="2921"/>
                  </a:lnTo>
                  <a:cubicBezTo>
                    <a:pt x="742" y="2918"/>
                    <a:pt x="776" y="2904"/>
                    <a:pt x="809" y="2877"/>
                  </a:cubicBezTo>
                  <a:cubicBezTo>
                    <a:pt x="840" y="2849"/>
                    <a:pt x="857" y="2818"/>
                    <a:pt x="854" y="2782"/>
                  </a:cubicBezTo>
                  <a:cubicBezTo>
                    <a:pt x="843" y="2497"/>
                    <a:pt x="801" y="2079"/>
                    <a:pt x="728" y="1521"/>
                  </a:cubicBezTo>
                  <a:cubicBezTo>
                    <a:pt x="656" y="963"/>
                    <a:pt x="614" y="544"/>
                    <a:pt x="603" y="263"/>
                  </a:cubicBezTo>
                  <a:lnTo>
                    <a:pt x="608" y="215"/>
                  </a:lnTo>
                  <a:lnTo>
                    <a:pt x="815" y="237"/>
                  </a:lnTo>
                  <a:cubicBezTo>
                    <a:pt x="854" y="235"/>
                    <a:pt x="885" y="223"/>
                    <a:pt x="915" y="198"/>
                  </a:cubicBezTo>
                  <a:cubicBezTo>
                    <a:pt x="943" y="179"/>
                    <a:pt x="963" y="145"/>
                    <a:pt x="957" y="112"/>
                  </a:cubicBezTo>
                  <a:cubicBezTo>
                    <a:pt x="955" y="47"/>
                    <a:pt x="916" y="11"/>
                    <a:pt x="833" y="11"/>
                  </a:cubicBezTo>
                  <a:cubicBezTo>
                    <a:pt x="827" y="11"/>
                    <a:pt x="821" y="11"/>
                    <a:pt x="815" y="11"/>
                  </a:cubicBezTo>
                  <a:lnTo>
                    <a:pt x="745" y="17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17"/>
            <p:cNvSpPr/>
            <p:nvPr/>
          </p:nvSpPr>
          <p:spPr>
            <a:xfrm rot="970023">
              <a:off x="7015446" y="949099"/>
              <a:ext cx="29337" cy="100598"/>
            </a:xfrm>
            <a:custGeom>
              <a:avLst/>
              <a:gdLst/>
              <a:ahLst/>
              <a:cxnLst/>
              <a:rect l="l" t="t" r="r" b="b"/>
              <a:pathLst>
                <a:path w="872" h="2990" extrusionOk="0">
                  <a:moveTo>
                    <a:pt x="221" y="0"/>
                  </a:moveTo>
                  <a:cubicBezTo>
                    <a:pt x="208" y="0"/>
                    <a:pt x="196" y="1"/>
                    <a:pt x="185" y="2"/>
                  </a:cubicBezTo>
                  <a:cubicBezTo>
                    <a:pt x="59" y="4"/>
                    <a:pt x="1" y="113"/>
                    <a:pt x="12" y="322"/>
                  </a:cubicBezTo>
                  <a:lnTo>
                    <a:pt x="48" y="699"/>
                  </a:lnTo>
                  <a:lnTo>
                    <a:pt x="76" y="1991"/>
                  </a:lnTo>
                  <a:lnTo>
                    <a:pt x="135" y="2741"/>
                  </a:lnTo>
                  <a:lnTo>
                    <a:pt x="143" y="2861"/>
                  </a:lnTo>
                  <a:cubicBezTo>
                    <a:pt x="143" y="2897"/>
                    <a:pt x="163" y="2931"/>
                    <a:pt x="196" y="2953"/>
                  </a:cubicBezTo>
                  <a:cubicBezTo>
                    <a:pt x="227" y="2976"/>
                    <a:pt x="260" y="2990"/>
                    <a:pt x="293" y="2990"/>
                  </a:cubicBezTo>
                  <a:cubicBezTo>
                    <a:pt x="296" y="2990"/>
                    <a:pt x="299" y="2990"/>
                    <a:pt x="302" y="2989"/>
                  </a:cubicBezTo>
                  <a:lnTo>
                    <a:pt x="679" y="2973"/>
                  </a:lnTo>
                  <a:cubicBezTo>
                    <a:pt x="732" y="2973"/>
                    <a:pt x="773" y="2959"/>
                    <a:pt x="813" y="2936"/>
                  </a:cubicBezTo>
                  <a:cubicBezTo>
                    <a:pt x="852" y="2911"/>
                    <a:pt x="871" y="2881"/>
                    <a:pt x="868" y="2836"/>
                  </a:cubicBezTo>
                  <a:cubicBezTo>
                    <a:pt x="866" y="2770"/>
                    <a:pt x="815" y="2734"/>
                    <a:pt x="723" y="2734"/>
                  </a:cubicBezTo>
                  <a:cubicBezTo>
                    <a:pt x="713" y="2734"/>
                    <a:pt x="703" y="2735"/>
                    <a:pt x="693" y="2736"/>
                  </a:cubicBezTo>
                  <a:lnTo>
                    <a:pt x="366" y="2758"/>
                  </a:lnTo>
                  <a:cubicBezTo>
                    <a:pt x="358" y="2758"/>
                    <a:pt x="352" y="2680"/>
                    <a:pt x="344" y="2512"/>
                  </a:cubicBezTo>
                  <a:lnTo>
                    <a:pt x="330" y="1706"/>
                  </a:lnTo>
                  <a:cubicBezTo>
                    <a:pt x="324" y="1595"/>
                    <a:pt x="316" y="1483"/>
                    <a:pt x="302" y="1371"/>
                  </a:cubicBezTo>
                  <a:lnTo>
                    <a:pt x="414" y="1363"/>
                  </a:lnTo>
                  <a:cubicBezTo>
                    <a:pt x="448" y="1367"/>
                    <a:pt x="482" y="1370"/>
                    <a:pt x="512" y="1370"/>
                  </a:cubicBezTo>
                  <a:cubicBezTo>
                    <a:pt x="523" y="1370"/>
                    <a:pt x="534" y="1369"/>
                    <a:pt x="545" y="1369"/>
                  </a:cubicBezTo>
                  <a:cubicBezTo>
                    <a:pt x="587" y="1369"/>
                    <a:pt x="617" y="1355"/>
                    <a:pt x="642" y="1330"/>
                  </a:cubicBezTo>
                  <a:cubicBezTo>
                    <a:pt x="665" y="1304"/>
                    <a:pt x="679" y="1277"/>
                    <a:pt x="676" y="1246"/>
                  </a:cubicBezTo>
                  <a:cubicBezTo>
                    <a:pt x="673" y="1172"/>
                    <a:pt x="613" y="1133"/>
                    <a:pt x="492" y="1133"/>
                  </a:cubicBezTo>
                  <a:cubicBezTo>
                    <a:pt x="481" y="1133"/>
                    <a:pt x="468" y="1133"/>
                    <a:pt x="455" y="1134"/>
                  </a:cubicBezTo>
                  <a:lnTo>
                    <a:pt x="299" y="1148"/>
                  </a:lnTo>
                  <a:cubicBezTo>
                    <a:pt x="288" y="1106"/>
                    <a:pt x="282" y="1081"/>
                    <a:pt x="282" y="1078"/>
                  </a:cubicBezTo>
                  <a:lnTo>
                    <a:pt x="274" y="440"/>
                  </a:lnTo>
                  <a:cubicBezTo>
                    <a:pt x="274" y="378"/>
                    <a:pt x="269" y="311"/>
                    <a:pt x="260" y="247"/>
                  </a:cubicBezTo>
                  <a:lnTo>
                    <a:pt x="260" y="247"/>
                  </a:lnTo>
                  <a:cubicBezTo>
                    <a:pt x="349" y="255"/>
                    <a:pt x="461" y="275"/>
                    <a:pt x="601" y="317"/>
                  </a:cubicBezTo>
                  <a:cubicBezTo>
                    <a:pt x="687" y="283"/>
                    <a:pt x="729" y="233"/>
                    <a:pt x="726" y="175"/>
                  </a:cubicBezTo>
                  <a:cubicBezTo>
                    <a:pt x="720" y="119"/>
                    <a:pt x="651" y="74"/>
                    <a:pt x="511" y="43"/>
                  </a:cubicBezTo>
                  <a:cubicBezTo>
                    <a:pt x="392" y="15"/>
                    <a:pt x="297" y="0"/>
                    <a:pt x="2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17"/>
            <p:cNvSpPr/>
            <p:nvPr/>
          </p:nvSpPr>
          <p:spPr>
            <a:xfrm rot="970023">
              <a:off x="7047849" y="959063"/>
              <a:ext cx="50263" cy="100059"/>
            </a:xfrm>
            <a:custGeom>
              <a:avLst/>
              <a:gdLst/>
              <a:ahLst/>
              <a:cxnLst/>
              <a:rect l="l" t="t" r="r" b="b"/>
              <a:pathLst>
                <a:path w="1494" h="2974" extrusionOk="0">
                  <a:moveTo>
                    <a:pt x="1346" y="1"/>
                  </a:moveTo>
                  <a:cubicBezTo>
                    <a:pt x="1341" y="1"/>
                    <a:pt x="1336" y="1"/>
                    <a:pt x="1332" y="2"/>
                  </a:cubicBezTo>
                  <a:cubicBezTo>
                    <a:pt x="1259" y="5"/>
                    <a:pt x="1226" y="49"/>
                    <a:pt x="1228" y="136"/>
                  </a:cubicBezTo>
                  <a:lnTo>
                    <a:pt x="1240" y="256"/>
                  </a:lnTo>
                  <a:cubicBezTo>
                    <a:pt x="1273" y="1137"/>
                    <a:pt x="1279" y="1891"/>
                    <a:pt x="1242" y="2515"/>
                  </a:cubicBezTo>
                  <a:cubicBezTo>
                    <a:pt x="1220" y="2465"/>
                    <a:pt x="1167" y="2298"/>
                    <a:pt x="1069" y="2010"/>
                  </a:cubicBezTo>
                  <a:cubicBezTo>
                    <a:pt x="975" y="1720"/>
                    <a:pt x="880" y="1433"/>
                    <a:pt x="782" y="1151"/>
                  </a:cubicBezTo>
                  <a:cubicBezTo>
                    <a:pt x="687" y="869"/>
                    <a:pt x="584" y="607"/>
                    <a:pt x="470" y="373"/>
                  </a:cubicBezTo>
                  <a:cubicBezTo>
                    <a:pt x="354" y="144"/>
                    <a:pt x="265" y="24"/>
                    <a:pt x="196" y="24"/>
                  </a:cubicBezTo>
                  <a:cubicBezTo>
                    <a:pt x="195" y="24"/>
                    <a:pt x="194" y="24"/>
                    <a:pt x="193" y="24"/>
                  </a:cubicBezTo>
                  <a:cubicBezTo>
                    <a:pt x="182" y="24"/>
                    <a:pt x="171" y="33"/>
                    <a:pt x="163" y="38"/>
                  </a:cubicBezTo>
                  <a:lnTo>
                    <a:pt x="157" y="10"/>
                  </a:lnTo>
                  <a:cubicBezTo>
                    <a:pt x="54" y="99"/>
                    <a:pt x="1" y="211"/>
                    <a:pt x="9" y="345"/>
                  </a:cubicBezTo>
                  <a:lnTo>
                    <a:pt x="15" y="1176"/>
                  </a:lnTo>
                  <a:lnTo>
                    <a:pt x="82" y="2708"/>
                  </a:lnTo>
                  <a:cubicBezTo>
                    <a:pt x="87" y="2886"/>
                    <a:pt x="139" y="2973"/>
                    <a:pt x="233" y="2973"/>
                  </a:cubicBezTo>
                  <a:cubicBezTo>
                    <a:pt x="235" y="2973"/>
                    <a:pt x="236" y="2973"/>
                    <a:pt x="238" y="2973"/>
                  </a:cubicBezTo>
                  <a:cubicBezTo>
                    <a:pt x="277" y="2973"/>
                    <a:pt x="308" y="2953"/>
                    <a:pt x="333" y="2926"/>
                  </a:cubicBezTo>
                  <a:cubicBezTo>
                    <a:pt x="361" y="2898"/>
                    <a:pt x="375" y="2870"/>
                    <a:pt x="369" y="2842"/>
                  </a:cubicBezTo>
                  <a:cubicBezTo>
                    <a:pt x="369" y="2814"/>
                    <a:pt x="361" y="2786"/>
                    <a:pt x="338" y="2755"/>
                  </a:cubicBezTo>
                  <a:cubicBezTo>
                    <a:pt x="333" y="2741"/>
                    <a:pt x="325" y="2730"/>
                    <a:pt x="322" y="2725"/>
                  </a:cubicBezTo>
                  <a:lnTo>
                    <a:pt x="227" y="484"/>
                  </a:lnTo>
                  <a:lnTo>
                    <a:pt x="227" y="484"/>
                  </a:lnTo>
                  <a:cubicBezTo>
                    <a:pt x="333" y="702"/>
                    <a:pt x="503" y="1104"/>
                    <a:pt x="740" y="1681"/>
                  </a:cubicBezTo>
                  <a:cubicBezTo>
                    <a:pt x="977" y="2262"/>
                    <a:pt x="1094" y="2605"/>
                    <a:pt x="1103" y="2716"/>
                  </a:cubicBezTo>
                  <a:lnTo>
                    <a:pt x="1100" y="2739"/>
                  </a:lnTo>
                  <a:cubicBezTo>
                    <a:pt x="1108" y="2753"/>
                    <a:pt x="1117" y="2780"/>
                    <a:pt x="1131" y="2822"/>
                  </a:cubicBezTo>
                  <a:cubicBezTo>
                    <a:pt x="1145" y="2864"/>
                    <a:pt x="1159" y="2895"/>
                    <a:pt x="1175" y="2914"/>
                  </a:cubicBezTo>
                  <a:cubicBezTo>
                    <a:pt x="1191" y="2932"/>
                    <a:pt x="1213" y="2945"/>
                    <a:pt x="1240" y="2945"/>
                  </a:cubicBezTo>
                  <a:cubicBezTo>
                    <a:pt x="1243" y="2945"/>
                    <a:pt x="1245" y="2945"/>
                    <a:pt x="1248" y="2945"/>
                  </a:cubicBezTo>
                  <a:cubicBezTo>
                    <a:pt x="1281" y="2939"/>
                    <a:pt x="1337" y="2926"/>
                    <a:pt x="1415" y="2898"/>
                  </a:cubicBezTo>
                  <a:cubicBezTo>
                    <a:pt x="1463" y="2817"/>
                    <a:pt x="1485" y="2488"/>
                    <a:pt x="1491" y="1904"/>
                  </a:cubicBezTo>
                  <a:cubicBezTo>
                    <a:pt x="1493" y="1321"/>
                    <a:pt x="1491" y="856"/>
                    <a:pt x="1479" y="507"/>
                  </a:cubicBezTo>
                  <a:lnTo>
                    <a:pt x="1466" y="172"/>
                  </a:lnTo>
                  <a:cubicBezTo>
                    <a:pt x="1466" y="122"/>
                    <a:pt x="1454" y="86"/>
                    <a:pt x="1429" y="49"/>
                  </a:cubicBezTo>
                  <a:cubicBezTo>
                    <a:pt x="1409" y="20"/>
                    <a:pt x="1381" y="1"/>
                    <a:pt x="13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17"/>
            <p:cNvSpPr/>
            <p:nvPr/>
          </p:nvSpPr>
          <p:spPr>
            <a:xfrm rot="970023">
              <a:off x="7102950" y="970524"/>
              <a:ext cx="32432" cy="98276"/>
            </a:xfrm>
            <a:custGeom>
              <a:avLst/>
              <a:gdLst/>
              <a:ahLst/>
              <a:cxnLst/>
              <a:rect l="l" t="t" r="r" b="b"/>
              <a:pathLst>
                <a:path w="964" h="2921" extrusionOk="0">
                  <a:moveTo>
                    <a:pt x="143" y="0"/>
                  </a:moveTo>
                  <a:cubicBezTo>
                    <a:pt x="113" y="0"/>
                    <a:pt x="82" y="8"/>
                    <a:pt x="48" y="31"/>
                  </a:cubicBezTo>
                  <a:cubicBezTo>
                    <a:pt x="18" y="47"/>
                    <a:pt x="1" y="73"/>
                    <a:pt x="4" y="100"/>
                  </a:cubicBezTo>
                  <a:cubicBezTo>
                    <a:pt x="6" y="177"/>
                    <a:pt x="110" y="219"/>
                    <a:pt x="311" y="219"/>
                  </a:cubicBezTo>
                  <a:cubicBezTo>
                    <a:pt x="330" y="219"/>
                    <a:pt x="349" y="218"/>
                    <a:pt x="369" y="218"/>
                  </a:cubicBezTo>
                  <a:lnTo>
                    <a:pt x="389" y="218"/>
                  </a:lnTo>
                  <a:cubicBezTo>
                    <a:pt x="394" y="357"/>
                    <a:pt x="431" y="742"/>
                    <a:pt x="492" y="1373"/>
                  </a:cubicBezTo>
                  <a:cubicBezTo>
                    <a:pt x="556" y="2003"/>
                    <a:pt x="590" y="2335"/>
                    <a:pt x="604" y="2374"/>
                  </a:cubicBezTo>
                  <a:lnTo>
                    <a:pt x="604" y="2528"/>
                  </a:lnTo>
                  <a:lnTo>
                    <a:pt x="629" y="2865"/>
                  </a:lnTo>
                  <a:lnTo>
                    <a:pt x="704" y="2921"/>
                  </a:lnTo>
                  <a:cubicBezTo>
                    <a:pt x="746" y="2918"/>
                    <a:pt x="779" y="2904"/>
                    <a:pt x="810" y="2876"/>
                  </a:cubicBezTo>
                  <a:cubicBezTo>
                    <a:pt x="841" y="2848"/>
                    <a:pt x="857" y="2818"/>
                    <a:pt x="855" y="2781"/>
                  </a:cubicBezTo>
                  <a:cubicBezTo>
                    <a:pt x="843" y="2497"/>
                    <a:pt x="802" y="2078"/>
                    <a:pt x="729" y="1520"/>
                  </a:cubicBezTo>
                  <a:cubicBezTo>
                    <a:pt x="657" y="963"/>
                    <a:pt x="615" y="544"/>
                    <a:pt x="604" y="259"/>
                  </a:cubicBezTo>
                  <a:lnTo>
                    <a:pt x="612" y="215"/>
                  </a:lnTo>
                  <a:lnTo>
                    <a:pt x="816" y="237"/>
                  </a:lnTo>
                  <a:cubicBezTo>
                    <a:pt x="855" y="232"/>
                    <a:pt x="885" y="223"/>
                    <a:pt x="919" y="198"/>
                  </a:cubicBezTo>
                  <a:cubicBezTo>
                    <a:pt x="947" y="176"/>
                    <a:pt x="963" y="145"/>
                    <a:pt x="961" y="112"/>
                  </a:cubicBezTo>
                  <a:cubicBezTo>
                    <a:pt x="955" y="44"/>
                    <a:pt x="914" y="8"/>
                    <a:pt x="826" y="8"/>
                  </a:cubicBezTo>
                  <a:cubicBezTo>
                    <a:pt x="822" y="8"/>
                    <a:pt x="819" y="8"/>
                    <a:pt x="816" y="8"/>
                  </a:cubicBezTo>
                  <a:lnTo>
                    <a:pt x="746" y="17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17"/>
            <p:cNvSpPr/>
            <p:nvPr/>
          </p:nvSpPr>
          <p:spPr>
            <a:xfrm rot="970023">
              <a:off x="7138486" y="979311"/>
              <a:ext cx="35964" cy="98478"/>
            </a:xfrm>
            <a:custGeom>
              <a:avLst/>
              <a:gdLst/>
              <a:ahLst/>
              <a:cxnLst/>
              <a:rect l="l" t="t" r="r" b="b"/>
              <a:pathLst>
                <a:path w="1069" h="2927" extrusionOk="0">
                  <a:moveTo>
                    <a:pt x="786" y="1"/>
                  </a:moveTo>
                  <a:cubicBezTo>
                    <a:pt x="774" y="1"/>
                    <a:pt x="761" y="1"/>
                    <a:pt x="748" y="2"/>
                  </a:cubicBezTo>
                  <a:lnTo>
                    <a:pt x="218" y="22"/>
                  </a:lnTo>
                  <a:cubicBezTo>
                    <a:pt x="73" y="30"/>
                    <a:pt x="0" y="66"/>
                    <a:pt x="3" y="133"/>
                  </a:cubicBezTo>
                  <a:cubicBezTo>
                    <a:pt x="6" y="184"/>
                    <a:pt x="20" y="211"/>
                    <a:pt x="45" y="228"/>
                  </a:cubicBezTo>
                  <a:cubicBezTo>
                    <a:pt x="68" y="240"/>
                    <a:pt x="94" y="249"/>
                    <a:pt x="126" y="249"/>
                  </a:cubicBezTo>
                  <a:cubicBezTo>
                    <a:pt x="133" y="249"/>
                    <a:pt x="141" y="249"/>
                    <a:pt x="148" y="248"/>
                  </a:cubicBezTo>
                  <a:lnTo>
                    <a:pt x="251" y="239"/>
                  </a:lnTo>
                  <a:lnTo>
                    <a:pt x="335" y="234"/>
                  </a:lnTo>
                  <a:cubicBezTo>
                    <a:pt x="355" y="384"/>
                    <a:pt x="368" y="546"/>
                    <a:pt x="377" y="714"/>
                  </a:cubicBezTo>
                  <a:lnTo>
                    <a:pt x="394" y="1704"/>
                  </a:lnTo>
                  <a:lnTo>
                    <a:pt x="463" y="2644"/>
                  </a:lnTo>
                  <a:lnTo>
                    <a:pt x="455" y="2703"/>
                  </a:lnTo>
                  <a:lnTo>
                    <a:pt x="329" y="2711"/>
                  </a:lnTo>
                  <a:cubicBezTo>
                    <a:pt x="315" y="2714"/>
                    <a:pt x="299" y="2728"/>
                    <a:pt x="282" y="2753"/>
                  </a:cubicBezTo>
                  <a:cubicBezTo>
                    <a:pt x="265" y="2781"/>
                    <a:pt x="254" y="2806"/>
                    <a:pt x="257" y="2834"/>
                  </a:cubicBezTo>
                  <a:cubicBezTo>
                    <a:pt x="257" y="2893"/>
                    <a:pt x="305" y="2927"/>
                    <a:pt x="397" y="2927"/>
                  </a:cubicBezTo>
                  <a:cubicBezTo>
                    <a:pt x="404" y="2927"/>
                    <a:pt x="411" y="2926"/>
                    <a:pt x="419" y="2926"/>
                  </a:cubicBezTo>
                  <a:cubicBezTo>
                    <a:pt x="427" y="2926"/>
                    <a:pt x="447" y="2923"/>
                    <a:pt x="469" y="2920"/>
                  </a:cubicBezTo>
                  <a:cubicBezTo>
                    <a:pt x="485" y="2922"/>
                    <a:pt x="509" y="2922"/>
                    <a:pt x="541" y="2922"/>
                  </a:cubicBezTo>
                  <a:cubicBezTo>
                    <a:pt x="586" y="2922"/>
                    <a:pt x="648" y="2921"/>
                    <a:pt x="728" y="2918"/>
                  </a:cubicBezTo>
                  <a:lnTo>
                    <a:pt x="924" y="2906"/>
                  </a:lnTo>
                  <a:cubicBezTo>
                    <a:pt x="963" y="2904"/>
                    <a:pt x="996" y="2890"/>
                    <a:pt x="1024" y="2862"/>
                  </a:cubicBezTo>
                  <a:cubicBezTo>
                    <a:pt x="1052" y="2834"/>
                    <a:pt x="1069" y="2800"/>
                    <a:pt x="1066" y="2764"/>
                  </a:cubicBezTo>
                  <a:cubicBezTo>
                    <a:pt x="1063" y="2692"/>
                    <a:pt x="1008" y="2658"/>
                    <a:pt x="904" y="2658"/>
                  </a:cubicBezTo>
                  <a:cubicBezTo>
                    <a:pt x="896" y="2658"/>
                    <a:pt x="888" y="2658"/>
                    <a:pt x="879" y="2658"/>
                  </a:cubicBezTo>
                  <a:lnTo>
                    <a:pt x="748" y="2669"/>
                  </a:lnTo>
                  <a:lnTo>
                    <a:pt x="689" y="2672"/>
                  </a:lnTo>
                  <a:lnTo>
                    <a:pt x="686" y="2547"/>
                  </a:lnTo>
                  <a:lnTo>
                    <a:pt x="678" y="2415"/>
                  </a:lnTo>
                  <a:lnTo>
                    <a:pt x="620" y="1470"/>
                  </a:lnTo>
                  <a:lnTo>
                    <a:pt x="620" y="622"/>
                  </a:lnTo>
                  <a:cubicBezTo>
                    <a:pt x="614" y="468"/>
                    <a:pt x="603" y="331"/>
                    <a:pt x="586" y="211"/>
                  </a:cubicBezTo>
                  <a:lnTo>
                    <a:pt x="812" y="200"/>
                  </a:lnTo>
                  <a:cubicBezTo>
                    <a:pt x="843" y="200"/>
                    <a:pt x="873" y="186"/>
                    <a:pt x="899" y="161"/>
                  </a:cubicBezTo>
                  <a:cubicBezTo>
                    <a:pt x="924" y="136"/>
                    <a:pt x="938" y="114"/>
                    <a:pt x="935" y="86"/>
                  </a:cubicBezTo>
                  <a:cubicBezTo>
                    <a:pt x="930" y="31"/>
                    <a:pt x="883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17"/>
            <p:cNvSpPr/>
            <p:nvPr/>
          </p:nvSpPr>
          <p:spPr>
            <a:xfrm rot="970023">
              <a:off x="7176023" y="988449"/>
              <a:ext cx="41885" cy="103121"/>
            </a:xfrm>
            <a:custGeom>
              <a:avLst/>
              <a:gdLst/>
              <a:ahLst/>
              <a:cxnLst/>
              <a:rect l="l" t="t" r="r" b="b"/>
              <a:pathLst>
                <a:path w="1245" h="3065" extrusionOk="0">
                  <a:moveTo>
                    <a:pt x="504" y="227"/>
                  </a:moveTo>
                  <a:cubicBezTo>
                    <a:pt x="600" y="227"/>
                    <a:pt x="685" y="268"/>
                    <a:pt x="751" y="344"/>
                  </a:cubicBezTo>
                  <a:cubicBezTo>
                    <a:pt x="824" y="428"/>
                    <a:pt x="863" y="520"/>
                    <a:pt x="868" y="629"/>
                  </a:cubicBezTo>
                  <a:lnTo>
                    <a:pt x="874" y="707"/>
                  </a:lnTo>
                  <a:cubicBezTo>
                    <a:pt x="877" y="819"/>
                    <a:pt x="893" y="989"/>
                    <a:pt x="921" y="1217"/>
                  </a:cubicBezTo>
                  <a:cubicBezTo>
                    <a:pt x="949" y="1446"/>
                    <a:pt x="963" y="1616"/>
                    <a:pt x="971" y="1728"/>
                  </a:cubicBezTo>
                  <a:cubicBezTo>
                    <a:pt x="974" y="1840"/>
                    <a:pt x="971" y="1976"/>
                    <a:pt x="963" y="2133"/>
                  </a:cubicBezTo>
                  <a:cubicBezTo>
                    <a:pt x="957" y="2227"/>
                    <a:pt x="949" y="2311"/>
                    <a:pt x="935" y="2389"/>
                  </a:cubicBezTo>
                  <a:cubicBezTo>
                    <a:pt x="921" y="2473"/>
                    <a:pt x="904" y="2551"/>
                    <a:pt x="879" y="2624"/>
                  </a:cubicBezTo>
                  <a:cubicBezTo>
                    <a:pt x="854" y="2702"/>
                    <a:pt x="824" y="2760"/>
                    <a:pt x="782" y="2805"/>
                  </a:cubicBezTo>
                  <a:cubicBezTo>
                    <a:pt x="740" y="2847"/>
                    <a:pt x="692" y="2872"/>
                    <a:pt x="639" y="2875"/>
                  </a:cubicBezTo>
                  <a:cubicBezTo>
                    <a:pt x="572" y="2847"/>
                    <a:pt x="497" y="2738"/>
                    <a:pt x="416" y="2554"/>
                  </a:cubicBezTo>
                  <a:cubicBezTo>
                    <a:pt x="333" y="2236"/>
                    <a:pt x="282" y="1865"/>
                    <a:pt x="266" y="1435"/>
                  </a:cubicBezTo>
                  <a:lnTo>
                    <a:pt x="274" y="1022"/>
                  </a:lnTo>
                  <a:lnTo>
                    <a:pt x="263" y="766"/>
                  </a:lnTo>
                  <a:cubicBezTo>
                    <a:pt x="260" y="626"/>
                    <a:pt x="266" y="506"/>
                    <a:pt x="291" y="408"/>
                  </a:cubicBezTo>
                  <a:cubicBezTo>
                    <a:pt x="321" y="291"/>
                    <a:pt x="386" y="233"/>
                    <a:pt x="486" y="227"/>
                  </a:cubicBezTo>
                  <a:cubicBezTo>
                    <a:pt x="492" y="227"/>
                    <a:pt x="498" y="227"/>
                    <a:pt x="504" y="227"/>
                  </a:cubicBezTo>
                  <a:close/>
                  <a:moveTo>
                    <a:pt x="339" y="0"/>
                  </a:moveTo>
                  <a:cubicBezTo>
                    <a:pt x="326" y="0"/>
                    <a:pt x="313" y="1"/>
                    <a:pt x="299" y="1"/>
                  </a:cubicBezTo>
                  <a:cubicBezTo>
                    <a:pt x="260" y="1"/>
                    <a:pt x="221" y="23"/>
                    <a:pt x="179" y="65"/>
                  </a:cubicBezTo>
                  <a:cubicBezTo>
                    <a:pt x="137" y="104"/>
                    <a:pt x="98" y="210"/>
                    <a:pt x="59" y="378"/>
                  </a:cubicBezTo>
                  <a:cubicBezTo>
                    <a:pt x="14" y="576"/>
                    <a:pt x="1" y="908"/>
                    <a:pt x="20" y="1377"/>
                  </a:cubicBezTo>
                  <a:lnTo>
                    <a:pt x="26" y="1455"/>
                  </a:lnTo>
                  <a:cubicBezTo>
                    <a:pt x="28" y="1455"/>
                    <a:pt x="31" y="1463"/>
                    <a:pt x="31" y="1477"/>
                  </a:cubicBezTo>
                  <a:lnTo>
                    <a:pt x="37" y="1644"/>
                  </a:lnTo>
                  <a:cubicBezTo>
                    <a:pt x="42" y="1828"/>
                    <a:pt x="68" y="2049"/>
                    <a:pt x="112" y="2303"/>
                  </a:cubicBezTo>
                  <a:cubicBezTo>
                    <a:pt x="137" y="2470"/>
                    <a:pt x="196" y="2637"/>
                    <a:pt x="282" y="2808"/>
                  </a:cubicBezTo>
                  <a:cubicBezTo>
                    <a:pt x="374" y="2981"/>
                    <a:pt x="498" y="3065"/>
                    <a:pt x="655" y="3065"/>
                  </a:cubicBezTo>
                  <a:cubicBezTo>
                    <a:pt x="660" y="3065"/>
                    <a:pt x="665" y="3064"/>
                    <a:pt x="670" y="3064"/>
                  </a:cubicBezTo>
                  <a:cubicBezTo>
                    <a:pt x="1063" y="3045"/>
                    <a:pt x="1245" y="2610"/>
                    <a:pt x="1211" y="1759"/>
                  </a:cubicBezTo>
                  <a:lnTo>
                    <a:pt x="1181" y="1257"/>
                  </a:lnTo>
                  <a:lnTo>
                    <a:pt x="1175" y="1226"/>
                  </a:lnTo>
                  <a:cubicBezTo>
                    <a:pt x="1167" y="933"/>
                    <a:pt x="1116" y="690"/>
                    <a:pt x="1033" y="492"/>
                  </a:cubicBezTo>
                  <a:cubicBezTo>
                    <a:pt x="896" y="165"/>
                    <a:pt x="664" y="0"/>
                    <a:pt x="3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17"/>
            <p:cNvSpPr/>
            <p:nvPr/>
          </p:nvSpPr>
          <p:spPr>
            <a:xfrm rot="970023">
              <a:off x="7223272" y="1002197"/>
              <a:ext cx="50162" cy="100026"/>
            </a:xfrm>
            <a:custGeom>
              <a:avLst/>
              <a:gdLst/>
              <a:ahLst/>
              <a:cxnLst/>
              <a:rect l="l" t="t" r="r" b="b"/>
              <a:pathLst>
                <a:path w="1491" h="2973" extrusionOk="0">
                  <a:moveTo>
                    <a:pt x="1345" y="1"/>
                  </a:moveTo>
                  <a:cubicBezTo>
                    <a:pt x="1341" y="1"/>
                    <a:pt x="1336" y="1"/>
                    <a:pt x="1331" y="1"/>
                  </a:cubicBezTo>
                  <a:cubicBezTo>
                    <a:pt x="1259" y="4"/>
                    <a:pt x="1223" y="49"/>
                    <a:pt x="1225" y="135"/>
                  </a:cubicBezTo>
                  <a:lnTo>
                    <a:pt x="1237" y="255"/>
                  </a:lnTo>
                  <a:cubicBezTo>
                    <a:pt x="1273" y="1137"/>
                    <a:pt x="1276" y="1890"/>
                    <a:pt x="1242" y="2515"/>
                  </a:cubicBezTo>
                  <a:cubicBezTo>
                    <a:pt x="1220" y="2468"/>
                    <a:pt x="1164" y="2300"/>
                    <a:pt x="1066" y="2010"/>
                  </a:cubicBezTo>
                  <a:cubicBezTo>
                    <a:pt x="972" y="1720"/>
                    <a:pt x="879" y="1435"/>
                    <a:pt x="782" y="1151"/>
                  </a:cubicBezTo>
                  <a:cubicBezTo>
                    <a:pt x="687" y="869"/>
                    <a:pt x="581" y="607"/>
                    <a:pt x="467" y="375"/>
                  </a:cubicBezTo>
                  <a:cubicBezTo>
                    <a:pt x="355" y="146"/>
                    <a:pt x="264" y="26"/>
                    <a:pt x="195" y="26"/>
                  </a:cubicBezTo>
                  <a:cubicBezTo>
                    <a:pt x="193" y="26"/>
                    <a:pt x="192" y="26"/>
                    <a:pt x="190" y="27"/>
                  </a:cubicBezTo>
                  <a:cubicBezTo>
                    <a:pt x="182" y="27"/>
                    <a:pt x="171" y="32"/>
                    <a:pt x="160" y="41"/>
                  </a:cubicBezTo>
                  <a:lnTo>
                    <a:pt x="157" y="13"/>
                  </a:lnTo>
                  <a:cubicBezTo>
                    <a:pt x="51" y="99"/>
                    <a:pt x="1" y="211"/>
                    <a:pt x="6" y="345"/>
                  </a:cubicBezTo>
                  <a:lnTo>
                    <a:pt x="15" y="1176"/>
                  </a:lnTo>
                  <a:lnTo>
                    <a:pt x="79" y="2708"/>
                  </a:lnTo>
                  <a:cubicBezTo>
                    <a:pt x="87" y="2886"/>
                    <a:pt x="136" y="2973"/>
                    <a:pt x="230" y="2973"/>
                  </a:cubicBezTo>
                  <a:cubicBezTo>
                    <a:pt x="232" y="2973"/>
                    <a:pt x="233" y="2973"/>
                    <a:pt x="235" y="2973"/>
                  </a:cubicBezTo>
                  <a:cubicBezTo>
                    <a:pt x="274" y="2973"/>
                    <a:pt x="305" y="2956"/>
                    <a:pt x="330" y="2925"/>
                  </a:cubicBezTo>
                  <a:cubicBezTo>
                    <a:pt x="358" y="2897"/>
                    <a:pt x="369" y="2872"/>
                    <a:pt x="369" y="2841"/>
                  </a:cubicBezTo>
                  <a:cubicBezTo>
                    <a:pt x="369" y="2814"/>
                    <a:pt x="358" y="2786"/>
                    <a:pt x="338" y="2755"/>
                  </a:cubicBezTo>
                  <a:cubicBezTo>
                    <a:pt x="330" y="2741"/>
                    <a:pt x="324" y="2730"/>
                    <a:pt x="319" y="2724"/>
                  </a:cubicBezTo>
                  <a:lnTo>
                    <a:pt x="227" y="484"/>
                  </a:lnTo>
                  <a:lnTo>
                    <a:pt x="227" y="484"/>
                  </a:lnTo>
                  <a:cubicBezTo>
                    <a:pt x="330" y="702"/>
                    <a:pt x="500" y="1103"/>
                    <a:pt x="737" y="1681"/>
                  </a:cubicBezTo>
                  <a:cubicBezTo>
                    <a:pt x="974" y="2261"/>
                    <a:pt x="1094" y="2607"/>
                    <a:pt x="1100" y="2716"/>
                  </a:cubicBezTo>
                  <a:lnTo>
                    <a:pt x="1097" y="2738"/>
                  </a:lnTo>
                  <a:cubicBezTo>
                    <a:pt x="1108" y="2752"/>
                    <a:pt x="1114" y="2780"/>
                    <a:pt x="1128" y="2822"/>
                  </a:cubicBezTo>
                  <a:cubicBezTo>
                    <a:pt x="1142" y="2864"/>
                    <a:pt x="1156" y="2894"/>
                    <a:pt x="1175" y="2917"/>
                  </a:cubicBezTo>
                  <a:cubicBezTo>
                    <a:pt x="1190" y="2932"/>
                    <a:pt x="1213" y="2945"/>
                    <a:pt x="1240" y="2945"/>
                  </a:cubicBezTo>
                  <a:cubicBezTo>
                    <a:pt x="1242" y="2945"/>
                    <a:pt x="1245" y="2945"/>
                    <a:pt x="1248" y="2945"/>
                  </a:cubicBezTo>
                  <a:cubicBezTo>
                    <a:pt x="1278" y="2939"/>
                    <a:pt x="1334" y="2925"/>
                    <a:pt x="1415" y="2897"/>
                  </a:cubicBezTo>
                  <a:cubicBezTo>
                    <a:pt x="1460" y="2819"/>
                    <a:pt x="1485" y="2487"/>
                    <a:pt x="1488" y="1904"/>
                  </a:cubicBezTo>
                  <a:cubicBezTo>
                    <a:pt x="1490" y="1321"/>
                    <a:pt x="1488" y="855"/>
                    <a:pt x="1476" y="506"/>
                  </a:cubicBezTo>
                  <a:lnTo>
                    <a:pt x="1465" y="172"/>
                  </a:lnTo>
                  <a:cubicBezTo>
                    <a:pt x="1465" y="121"/>
                    <a:pt x="1454" y="85"/>
                    <a:pt x="1429" y="49"/>
                  </a:cubicBezTo>
                  <a:cubicBezTo>
                    <a:pt x="1407" y="19"/>
                    <a:pt x="1380" y="1"/>
                    <a:pt x="13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17"/>
            <p:cNvSpPr/>
            <p:nvPr/>
          </p:nvSpPr>
          <p:spPr>
            <a:xfrm rot="970023">
              <a:off x="7284497" y="996819"/>
              <a:ext cx="13457" cy="118160"/>
            </a:xfrm>
            <a:custGeom>
              <a:avLst/>
              <a:gdLst/>
              <a:ahLst/>
              <a:cxnLst/>
              <a:rect l="l" t="t" r="r" b="b"/>
              <a:pathLst>
                <a:path w="400" h="3512" extrusionOk="0">
                  <a:moveTo>
                    <a:pt x="190" y="0"/>
                  </a:moveTo>
                  <a:cubicBezTo>
                    <a:pt x="183" y="0"/>
                    <a:pt x="177" y="1"/>
                    <a:pt x="170" y="2"/>
                  </a:cubicBezTo>
                  <a:cubicBezTo>
                    <a:pt x="131" y="4"/>
                    <a:pt x="92" y="21"/>
                    <a:pt x="56" y="57"/>
                  </a:cubicBezTo>
                  <a:cubicBezTo>
                    <a:pt x="20" y="91"/>
                    <a:pt x="0" y="133"/>
                    <a:pt x="3" y="177"/>
                  </a:cubicBezTo>
                  <a:lnTo>
                    <a:pt x="84" y="1636"/>
                  </a:lnTo>
                  <a:lnTo>
                    <a:pt x="98" y="2373"/>
                  </a:lnTo>
                  <a:cubicBezTo>
                    <a:pt x="101" y="2484"/>
                    <a:pt x="117" y="2574"/>
                    <a:pt x="145" y="2643"/>
                  </a:cubicBezTo>
                  <a:cubicBezTo>
                    <a:pt x="172" y="2711"/>
                    <a:pt x="199" y="2750"/>
                    <a:pt x="229" y="2750"/>
                  </a:cubicBezTo>
                  <a:cubicBezTo>
                    <a:pt x="230" y="2750"/>
                    <a:pt x="231" y="2750"/>
                    <a:pt x="232" y="2749"/>
                  </a:cubicBezTo>
                  <a:cubicBezTo>
                    <a:pt x="287" y="2749"/>
                    <a:pt x="313" y="2643"/>
                    <a:pt x="301" y="2443"/>
                  </a:cubicBezTo>
                  <a:lnTo>
                    <a:pt x="287" y="2233"/>
                  </a:lnTo>
                  <a:cubicBezTo>
                    <a:pt x="282" y="1996"/>
                    <a:pt x="282" y="1639"/>
                    <a:pt x="293" y="1168"/>
                  </a:cubicBezTo>
                  <a:cubicBezTo>
                    <a:pt x="307" y="699"/>
                    <a:pt x="307" y="342"/>
                    <a:pt x="296" y="105"/>
                  </a:cubicBezTo>
                  <a:cubicBezTo>
                    <a:pt x="296" y="74"/>
                    <a:pt x="282" y="49"/>
                    <a:pt x="260" y="29"/>
                  </a:cubicBezTo>
                  <a:cubicBezTo>
                    <a:pt x="243" y="11"/>
                    <a:pt x="220" y="0"/>
                    <a:pt x="190" y="0"/>
                  </a:cubicBezTo>
                  <a:close/>
                  <a:moveTo>
                    <a:pt x="212" y="3143"/>
                  </a:moveTo>
                  <a:cubicBezTo>
                    <a:pt x="156" y="3143"/>
                    <a:pt x="114" y="3168"/>
                    <a:pt x="78" y="3210"/>
                  </a:cubicBezTo>
                  <a:cubicBezTo>
                    <a:pt x="45" y="3252"/>
                    <a:pt x="28" y="3296"/>
                    <a:pt x="31" y="3349"/>
                  </a:cubicBezTo>
                  <a:cubicBezTo>
                    <a:pt x="31" y="3400"/>
                    <a:pt x="48" y="3439"/>
                    <a:pt x="84" y="3469"/>
                  </a:cubicBezTo>
                  <a:cubicBezTo>
                    <a:pt x="115" y="3495"/>
                    <a:pt x="143" y="3511"/>
                    <a:pt x="176" y="3511"/>
                  </a:cubicBezTo>
                  <a:cubicBezTo>
                    <a:pt x="179" y="3511"/>
                    <a:pt x="182" y="3511"/>
                    <a:pt x="184" y="3511"/>
                  </a:cubicBezTo>
                  <a:cubicBezTo>
                    <a:pt x="329" y="3508"/>
                    <a:pt x="399" y="3453"/>
                    <a:pt x="396" y="3349"/>
                  </a:cubicBezTo>
                  <a:cubicBezTo>
                    <a:pt x="393" y="3293"/>
                    <a:pt x="377" y="3240"/>
                    <a:pt x="343" y="3199"/>
                  </a:cubicBezTo>
                  <a:cubicBezTo>
                    <a:pt x="310" y="3160"/>
                    <a:pt x="268" y="3143"/>
                    <a:pt x="212" y="314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17"/>
            <p:cNvSpPr/>
            <p:nvPr/>
          </p:nvSpPr>
          <p:spPr>
            <a:xfrm rot="970023">
              <a:off x="7153414" y="934897"/>
              <a:ext cx="125051" cy="6527"/>
            </a:xfrm>
            <a:custGeom>
              <a:avLst/>
              <a:gdLst/>
              <a:ahLst/>
              <a:cxnLst/>
              <a:rect l="l" t="t" r="r" b="b"/>
              <a:pathLst>
                <a:path w="3717" h="194" extrusionOk="0">
                  <a:moveTo>
                    <a:pt x="39" y="1"/>
                  </a:moveTo>
                  <a:cubicBezTo>
                    <a:pt x="17" y="1"/>
                    <a:pt x="0" y="20"/>
                    <a:pt x="0" y="40"/>
                  </a:cubicBezTo>
                  <a:cubicBezTo>
                    <a:pt x="0" y="59"/>
                    <a:pt x="17" y="79"/>
                    <a:pt x="39" y="79"/>
                  </a:cubicBezTo>
                  <a:cubicBezTo>
                    <a:pt x="67" y="79"/>
                    <a:pt x="3139" y="118"/>
                    <a:pt x="3672" y="193"/>
                  </a:cubicBezTo>
                  <a:lnTo>
                    <a:pt x="3680" y="193"/>
                  </a:lnTo>
                  <a:cubicBezTo>
                    <a:pt x="3700" y="193"/>
                    <a:pt x="3714" y="182"/>
                    <a:pt x="3716" y="166"/>
                  </a:cubicBezTo>
                  <a:cubicBezTo>
                    <a:pt x="3716" y="146"/>
                    <a:pt x="3702" y="124"/>
                    <a:pt x="3683" y="121"/>
                  </a:cubicBezTo>
                  <a:cubicBezTo>
                    <a:pt x="3144" y="40"/>
                    <a:pt x="165" y="6"/>
                    <a:pt x="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17"/>
            <p:cNvSpPr/>
            <p:nvPr/>
          </p:nvSpPr>
          <p:spPr>
            <a:xfrm rot="970023">
              <a:off x="7296319" y="967621"/>
              <a:ext cx="31557" cy="7133"/>
            </a:xfrm>
            <a:custGeom>
              <a:avLst/>
              <a:gdLst/>
              <a:ahLst/>
              <a:cxnLst/>
              <a:rect l="l" t="t" r="r" b="b"/>
              <a:pathLst>
                <a:path w="938" h="212" extrusionOk="0">
                  <a:moveTo>
                    <a:pt x="253" y="1"/>
                  </a:moveTo>
                  <a:cubicBezTo>
                    <a:pt x="125" y="1"/>
                    <a:pt x="41" y="15"/>
                    <a:pt x="34" y="16"/>
                  </a:cubicBezTo>
                  <a:cubicBezTo>
                    <a:pt x="14" y="22"/>
                    <a:pt x="0" y="41"/>
                    <a:pt x="3" y="61"/>
                  </a:cubicBezTo>
                  <a:cubicBezTo>
                    <a:pt x="6" y="81"/>
                    <a:pt x="24" y="95"/>
                    <a:pt x="43" y="95"/>
                  </a:cubicBezTo>
                  <a:cubicBezTo>
                    <a:pt x="44" y="95"/>
                    <a:pt x="46" y="95"/>
                    <a:pt x="48" y="94"/>
                  </a:cubicBezTo>
                  <a:cubicBezTo>
                    <a:pt x="50" y="94"/>
                    <a:pt x="131" y="81"/>
                    <a:pt x="256" y="81"/>
                  </a:cubicBezTo>
                  <a:cubicBezTo>
                    <a:pt x="417" y="81"/>
                    <a:pt x="650" y="104"/>
                    <a:pt x="879" y="209"/>
                  </a:cubicBezTo>
                  <a:cubicBezTo>
                    <a:pt x="885" y="209"/>
                    <a:pt x="890" y="212"/>
                    <a:pt x="896" y="212"/>
                  </a:cubicBezTo>
                  <a:cubicBezTo>
                    <a:pt x="913" y="212"/>
                    <a:pt x="926" y="206"/>
                    <a:pt x="932" y="187"/>
                  </a:cubicBezTo>
                  <a:cubicBezTo>
                    <a:pt x="938" y="167"/>
                    <a:pt x="932" y="147"/>
                    <a:pt x="910" y="136"/>
                  </a:cubicBezTo>
                  <a:cubicBezTo>
                    <a:pt x="664" y="25"/>
                    <a:pt x="421" y="1"/>
                    <a:pt x="2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17"/>
            <p:cNvSpPr/>
            <p:nvPr/>
          </p:nvSpPr>
          <p:spPr>
            <a:xfrm rot="970023">
              <a:off x="6872786" y="1072829"/>
              <a:ext cx="94268" cy="5417"/>
            </a:xfrm>
            <a:custGeom>
              <a:avLst/>
              <a:gdLst/>
              <a:ahLst/>
              <a:cxnLst/>
              <a:rect l="l" t="t" r="r" b="b"/>
              <a:pathLst>
                <a:path w="2802" h="161" extrusionOk="0">
                  <a:moveTo>
                    <a:pt x="47" y="0"/>
                  </a:moveTo>
                  <a:cubicBezTo>
                    <a:pt x="30" y="0"/>
                    <a:pt x="13" y="13"/>
                    <a:pt x="8" y="29"/>
                  </a:cubicBezTo>
                  <a:cubicBezTo>
                    <a:pt x="0" y="52"/>
                    <a:pt x="14" y="71"/>
                    <a:pt x="36" y="80"/>
                  </a:cubicBezTo>
                  <a:cubicBezTo>
                    <a:pt x="273" y="138"/>
                    <a:pt x="759" y="161"/>
                    <a:pt x="1253" y="161"/>
                  </a:cubicBezTo>
                  <a:cubicBezTo>
                    <a:pt x="1967" y="161"/>
                    <a:pt x="2703" y="121"/>
                    <a:pt x="2759" y="121"/>
                  </a:cubicBezTo>
                  <a:cubicBezTo>
                    <a:pt x="2779" y="116"/>
                    <a:pt x="2801" y="99"/>
                    <a:pt x="2798" y="80"/>
                  </a:cubicBezTo>
                  <a:cubicBezTo>
                    <a:pt x="2796" y="59"/>
                    <a:pt x="2781" y="40"/>
                    <a:pt x="2761" y="40"/>
                  </a:cubicBezTo>
                  <a:cubicBezTo>
                    <a:pt x="2759" y="40"/>
                    <a:pt x="2758" y="40"/>
                    <a:pt x="2756" y="41"/>
                  </a:cubicBezTo>
                  <a:cubicBezTo>
                    <a:pt x="2741" y="41"/>
                    <a:pt x="1985" y="80"/>
                    <a:pt x="1256" y="80"/>
                  </a:cubicBezTo>
                  <a:cubicBezTo>
                    <a:pt x="764" y="80"/>
                    <a:pt x="285" y="62"/>
                    <a:pt x="56" y="2"/>
                  </a:cubicBezTo>
                  <a:cubicBezTo>
                    <a:pt x="53" y="1"/>
                    <a:pt x="50" y="0"/>
                    <a:pt x="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17"/>
            <p:cNvSpPr/>
            <p:nvPr/>
          </p:nvSpPr>
          <p:spPr>
            <a:xfrm rot="970023">
              <a:off x="7076014" y="1155434"/>
              <a:ext cx="19917" cy="27387"/>
            </a:xfrm>
            <a:custGeom>
              <a:avLst/>
              <a:gdLst/>
              <a:ahLst/>
              <a:cxnLst/>
              <a:rect l="l" t="t" r="r" b="b"/>
              <a:pathLst>
                <a:path w="592" h="814" extrusionOk="0">
                  <a:moveTo>
                    <a:pt x="553" y="1"/>
                  </a:moveTo>
                  <a:cubicBezTo>
                    <a:pt x="533" y="1"/>
                    <a:pt x="516" y="14"/>
                    <a:pt x="514" y="32"/>
                  </a:cubicBezTo>
                  <a:cubicBezTo>
                    <a:pt x="438" y="509"/>
                    <a:pt x="31" y="738"/>
                    <a:pt x="28" y="741"/>
                  </a:cubicBezTo>
                  <a:cubicBezTo>
                    <a:pt x="6" y="752"/>
                    <a:pt x="0" y="771"/>
                    <a:pt x="11" y="794"/>
                  </a:cubicBezTo>
                  <a:cubicBezTo>
                    <a:pt x="17" y="808"/>
                    <a:pt x="31" y="813"/>
                    <a:pt x="45" y="813"/>
                  </a:cubicBezTo>
                  <a:cubicBezTo>
                    <a:pt x="48" y="813"/>
                    <a:pt x="56" y="810"/>
                    <a:pt x="67" y="810"/>
                  </a:cubicBezTo>
                  <a:cubicBezTo>
                    <a:pt x="84" y="799"/>
                    <a:pt x="508" y="562"/>
                    <a:pt x="589" y="46"/>
                  </a:cubicBezTo>
                  <a:cubicBezTo>
                    <a:pt x="592" y="24"/>
                    <a:pt x="578" y="4"/>
                    <a:pt x="558" y="1"/>
                  </a:cubicBezTo>
                  <a:cubicBezTo>
                    <a:pt x="556" y="1"/>
                    <a:pt x="554" y="1"/>
                    <a:pt x="5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17"/>
            <p:cNvSpPr/>
            <p:nvPr/>
          </p:nvSpPr>
          <p:spPr>
            <a:xfrm rot="970023">
              <a:off x="7159976" y="1157492"/>
              <a:ext cx="103183" cy="9219"/>
            </a:xfrm>
            <a:custGeom>
              <a:avLst/>
              <a:gdLst/>
              <a:ahLst/>
              <a:cxnLst/>
              <a:rect l="l" t="t" r="r" b="b"/>
              <a:pathLst>
                <a:path w="3067" h="274" extrusionOk="0">
                  <a:moveTo>
                    <a:pt x="3022" y="0"/>
                  </a:moveTo>
                  <a:cubicBezTo>
                    <a:pt x="3020" y="0"/>
                    <a:pt x="3018" y="0"/>
                    <a:pt x="3016" y="1"/>
                  </a:cubicBezTo>
                  <a:cubicBezTo>
                    <a:pt x="2062" y="154"/>
                    <a:pt x="59" y="196"/>
                    <a:pt x="40" y="196"/>
                  </a:cubicBezTo>
                  <a:cubicBezTo>
                    <a:pt x="17" y="196"/>
                    <a:pt x="1" y="215"/>
                    <a:pt x="1" y="235"/>
                  </a:cubicBezTo>
                  <a:cubicBezTo>
                    <a:pt x="1" y="257"/>
                    <a:pt x="17" y="274"/>
                    <a:pt x="40" y="274"/>
                  </a:cubicBezTo>
                  <a:cubicBezTo>
                    <a:pt x="59" y="271"/>
                    <a:pt x="2065" y="232"/>
                    <a:pt x="3030" y="79"/>
                  </a:cubicBezTo>
                  <a:cubicBezTo>
                    <a:pt x="3053" y="76"/>
                    <a:pt x="3067" y="54"/>
                    <a:pt x="3064" y="34"/>
                  </a:cubicBezTo>
                  <a:cubicBezTo>
                    <a:pt x="3059" y="14"/>
                    <a:pt x="3042" y="0"/>
                    <a:pt x="30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" name="TextBox 65"/>
          <p:cNvSpPr txBox="1"/>
          <p:nvPr/>
        </p:nvSpPr>
        <p:spPr>
          <a:xfrm>
            <a:off x="6804248" y="1995686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67" name="TextBox 66"/>
          <p:cNvSpPr txBox="1"/>
          <p:nvPr/>
        </p:nvSpPr>
        <p:spPr>
          <a:xfrm>
            <a:off x="6804248" y="1635646"/>
            <a:ext cx="2196000" cy="2664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latin typeface="Amatic SC" charset="-79"/>
                <a:cs typeface="Amatic SC" charset="-79"/>
              </a:rPr>
              <a:t>Содержание</a:t>
            </a:r>
            <a:r>
              <a:rPr lang="en-US" sz="2000" b="1" i="1" dirty="0" smtClean="0">
                <a:latin typeface="Amatic SC" charset="-79"/>
                <a:cs typeface="Amatic SC" charset="-79"/>
              </a:rPr>
              <a:t>:</a:t>
            </a:r>
            <a:endParaRPr lang="ru-RU" sz="2000" b="1" i="1" dirty="0" smtClean="0">
              <a:latin typeface="Amatic SC" charset="-79"/>
              <a:cs typeface="Amatic SC" charset="-79"/>
            </a:endParaRPr>
          </a:p>
          <a:p>
            <a:r>
              <a:rPr lang="ru-RU" sz="2000" b="1" i="1" dirty="0" smtClean="0">
                <a:latin typeface="Amatic SC" charset="-79"/>
                <a:cs typeface="Amatic SC" charset="-79"/>
              </a:rPr>
              <a:t>Что такое искусство</a:t>
            </a:r>
            <a:r>
              <a:rPr lang="en-US" sz="2000" b="1" i="1" dirty="0" smtClean="0">
                <a:latin typeface="Amatic SC" charset="-79"/>
                <a:cs typeface="Amatic SC" charset="-79"/>
              </a:rPr>
              <a:t>? </a:t>
            </a:r>
            <a:r>
              <a:rPr lang="ru-RU" sz="2000" b="1" i="1" dirty="0" smtClean="0">
                <a:latin typeface="Amatic SC" charset="-79"/>
                <a:cs typeface="Amatic SC" charset="-79"/>
              </a:rPr>
              <a:t>(</a:t>
            </a:r>
            <a:r>
              <a:rPr lang="en-US" sz="2000" b="1" i="1" dirty="0" smtClean="0">
                <a:latin typeface="Amatic SC" charset="-79"/>
                <a:cs typeface="Amatic SC" charset="-79"/>
              </a:rPr>
              <a:t>3-4</a:t>
            </a:r>
            <a:r>
              <a:rPr lang="ru-RU" sz="2000" b="1" i="1" dirty="0" smtClean="0">
                <a:latin typeface="Amatic SC" charset="-79"/>
                <a:cs typeface="Amatic SC" charset="-79"/>
              </a:rPr>
              <a:t>)</a:t>
            </a:r>
            <a:endParaRPr lang="en-US" sz="2000" b="1" i="1" dirty="0" smtClean="0">
              <a:latin typeface="Amatic SC" charset="-79"/>
              <a:cs typeface="Amatic SC" charset="-79"/>
            </a:endParaRPr>
          </a:p>
          <a:p>
            <a:r>
              <a:rPr lang="ru-RU" sz="2000" b="1" i="1" dirty="0" smtClean="0">
                <a:latin typeface="Amatic SC" charset="-79"/>
                <a:cs typeface="Amatic SC" charset="-79"/>
              </a:rPr>
              <a:t>История появления (5)</a:t>
            </a:r>
          </a:p>
          <a:p>
            <a:r>
              <a:rPr lang="ru-RU" sz="2000" b="1" i="1" dirty="0" smtClean="0">
                <a:latin typeface="Amatic SC" charset="-79"/>
                <a:cs typeface="Amatic SC" charset="-79"/>
              </a:rPr>
              <a:t>Функции искусства (6)</a:t>
            </a:r>
          </a:p>
          <a:p>
            <a:r>
              <a:rPr lang="ru-RU" sz="2000" b="1" i="1" dirty="0" smtClean="0">
                <a:latin typeface="Amatic SC" charset="-79"/>
                <a:cs typeface="Amatic SC" charset="-79"/>
              </a:rPr>
              <a:t>Виды (7-8)</a:t>
            </a:r>
          </a:p>
          <a:p>
            <a:r>
              <a:rPr lang="ru-RU" sz="2000" b="1" i="1" dirty="0" smtClean="0">
                <a:latin typeface="Amatic SC" charset="-79"/>
                <a:cs typeface="Amatic SC" charset="-79"/>
              </a:rPr>
              <a:t>Современное искусство (9)</a:t>
            </a:r>
          </a:p>
          <a:p>
            <a:r>
              <a:rPr lang="ru-RU" sz="2000" b="1" i="1" dirty="0" smtClean="0">
                <a:latin typeface="Amatic SC" charset="-79"/>
                <a:cs typeface="Amatic SC" charset="-79"/>
              </a:rPr>
              <a:t>Роль искусства (10)</a:t>
            </a:r>
          </a:p>
          <a:p>
            <a:r>
              <a:rPr lang="ru-RU" sz="2000" b="1" i="1" dirty="0" smtClean="0">
                <a:latin typeface="Amatic SC" charset="-79"/>
                <a:cs typeface="Amatic SC" charset="-79"/>
              </a:rPr>
              <a:t>Вывод (11)</a:t>
            </a:r>
          </a:p>
          <a:p>
            <a:endParaRPr lang="ru-RU" dirty="0" smtClean="0"/>
          </a:p>
          <a:p>
            <a:endParaRPr lang="en-US" dirty="0" smtClean="0"/>
          </a:p>
          <a:p>
            <a:endParaRPr lang="ru-RU" dirty="0"/>
          </a:p>
        </p:txBody>
      </p:sp>
      <p:sp>
        <p:nvSpPr>
          <p:cNvPr id="68" name="Скругленный прямоугольник 67"/>
          <p:cNvSpPr/>
          <p:nvPr/>
        </p:nvSpPr>
        <p:spPr>
          <a:xfrm>
            <a:off x="6876256" y="1707654"/>
            <a:ext cx="2088232" cy="2592288"/>
          </a:xfrm>
          <a:prstGeom prst="roundRect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Рисунок 90" descr="исскусство 2 смысла.png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t="5463" r="-855" b="6990"/>
          <a:stretch>
            <a:fillRect/>
          </a:stretch>
        </p:blipFill>
        <p:spPr>
          <a:xfrm>
            <a:off x="-108520" y="2499742"/>
            <a:ext cx="5256584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3" name="Рисунок 92" descr="гиффф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992" y="2355726"/>
            <a:ext cx="4800533" cy="288032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88" name="Заголовок 87"/>
          <p:cNvSpPr>
            <a:spLocks noGrp="1"/>
          </p:cNvSpPr>
          <p:nvPr>
            <p:ph type="title"/>
          </p:nvPr>
        </p:nvSpPr>
        <p:spPr>
          <a:xfrm>
            <a:off x="2483768" y="195486"/>
            <a:ext cx="4032448" cy="634500"/>
          </a:xfrm>
          <a:ln w="12700">
            <a:solidFill>
              <a:schemeClr val="accent4">
                <a:lumMod val="60000"/>
                <a:lumOff val="40000"/>
              </a:schemeClr>
            </a:solidFill>
            <a:prstDash val="dash"/>
          </a:ln>
        </p:spPr>
        <p:txBody>
          <a:bodyPr/>
          <a:lstStyle/>
          <a:p>
            <a:r>
              <a:rPr lang="ru-RU" sz="2800" dirty="0" smtClean="0"/>
              <a:t>Что же такое искусство</a:t>
            </a:r>
            <a:r>
              <a:rPr lang="en-US" sz="2800" dirty="0" smtClean="0"/>
              <a:t>?</a:t>
            </a:r>
            <a:r>
              <a:rPr lang="ru-RU" sz="3600" dirty="0" smtClean="0"/>
              <a:t/>
            </a:r>
            <a:br>
              <a:rPr lang="ru-RU" sz="3600" dirty="0" smtClean="0"/>
            </a:br>
            <a:endParaRPr lang="ru-RU" dirty="0"/>
          </a:p>
        </p:txBody>
      </p:sp>
      <p:sp>
        <p:nvSpPr>
          <p:cNvPr id="90" name="Текст 89"/>
          <p:cNvSpPr>
            <a:spLocks noGrp="1"/>
          </p:cNvSpPr>
          <p:nvPr>
            <p:ph type="body" idx="1"/>
          </p:nvPr>
        </p:nvSpPr>
        <p:spPr>
          <a:xfrm>
            <a:off x="395536" y="771550"/>
            <a:ext cx="7560840" cy="1656184"/>
          </a:xfrm>
        </p:spPr>
        <p:txBody>
          <a:bodyPr/>
          <a:lstStyle/>
          <a:p>
            <a:r>
              <a:rPr lang="ru-RU" b="1" i="1" u="sng" dirty="0" smtClean="0"/>
              <a:t>Искусство</a:t>
            </a:r>
            <a:r>
              <a:rPr lang="ru-RU" b="1" dirty="0" smtClean="0"/>
              <a:t> </a:t>
            </a:r>
            <a:r>
              <a:rPr lang="ru-RU" dirty="0" smtClean="0"/>
              <a:t>— это разновидность духовной деятельности людей и вид духовного освоения действительности человеком в обществознании. </a:t>
            </a:r>
          </a:p>
          <a:p>
            <a:endParaRPr lang="ru-RU" b="1" i="1" u="sng" dirty="0" smtClean="0"/>
          </a:p>
          <a:p>
            <a:r>
              <a:rPr lang="ru-RU" b="1" i="1" u="sng" dirty="0" smtClean="0"/>
              <a:t>Цель искусства </a:t>
            </a:r>
            <a:r>
              <a:rPr lang="ru-RU" dirty="0" smtClean="0"/>
              <a:t>— сформировать и развить способности людей преобразовывать окружающий мир и самих себя по канонам гармонии и красоты. Сегодня этот термин можно трактовать сразу несколькими способами. Как именно — зависит от контекста.  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107504" y="339502"/>
            <a:ext cx="7704000" cy="3366300"/>
          </a:xfrm>
        </p:spPr>
        <p:txBody>
          <a:bodyPr/>
          <a:lstStyle/>
          <a:p>
            <a:pPr indent="304800">
              <a:buNone/>
            </a:pPr>
            <a:r>
              <a:rPr lang="ru-RU" b="1" i="1" dirty="0" smtClean="0"/>
              <a:t>Основа искусства — это творчество.</a:t>
            </a:r>
            <a:r>
              <a:rPr lang="ru-RU" i="1" dirty="0" smtClean="0"/>
              <a:t> </a:t>
            </a:r>
            <a:r>
              <a:rPr lang="ru-RU" dirty="0" smtClean="0"/>
              <a:t>Оно позволяет увидеть мир, в котором реальность переплетается с вымыслом, а после — передать это в форме художественного образа. В нём творческий человек отражает то, как он видит предмет или явление, и сталкивает это видение с восприятием зрителя. Это происходит через воплощение творческого труда автора — произведение искусства.</a:t>
            </a:r>
            <a:endParaRPr lang="ru-RU" b="1" i="1" u="sng" dirty="0" smtClean="0"/>
          </a:p>
          <a:p>
            <a:pPr indent="304800">
              <a:buNone/>
            </a:pPr>
            <a:r>
              <a:rPr lang="ru-RU" b="1" i="1" dirty="0" smtClean="0"/>
              <a:t> Произведение искусства</a:t>
            </a:r>
            <a:r>
              <a:rPr lang="ru-RU" i="1" dirty="0" smtClean="0"/>
              <a:t> </a:t>
            </a:r>
            <a:r>
              <a:rPr lang="ru-RU" dirty="0" smtClean="0"/>
              <a:t>— это результат творческой, сознательной деятельности человека, который обладает эстетической ценностью, а также относится к определённому виду и жанру.</a:t>
            </a:r>
            <a:endParaRPr lang="ru-RU" i="1" dirty="0" smtClean="0"/>
          </a:p>
          <a:p>
            <a:pPr indent="304800">
              <a:buNone/>
            </a:pPr>
            <a:r>
              <a:rPr lang="ru-RU" i="1" dirty="0" smtClean="0"/>
              <a:t>   Эстетическая ценность</a:t>
            </a:r>
            <a:r>
              <a:rPr lang="ru-RU" dirty="0" smtClean="0"/>
              <a:t> произведения искусства в том, что зритель через него сталкивается с прекрасным и формирует свой вкус. Но есть и другие. Например, познавательная ценность — расширение кругозора. Или нравственная ценность — обогащение и развитие личности. </a:t>
            </a:r>
          </a:p>
          <a:p>
            <a:endParaRPr lang="ru-RU" dirty="0"/>
          </a:p>
        </p:txBody>
      </p:sp>
      <p:pic>
        <p:nvPicPr>
          <p:cNvPr id="3" name="Рисунок 2" descr="гиф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7944" y="2499742"/>
            <a:ext cx="5256584" cy="292290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" name="Рисунок 3" descr="творчество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2536" y="2571750"/>
            <a:ext cx="4762872" cy="2976795"/>
          </a:xfrm>
          <a:prstGeom prst="rect">
            <a:avLst/>
          </a:prstGeom>
          <a:effectLst>
            <a:softEdge rad="635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Рисунок 232" descr="древнее искус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720" y="3003798"/>
            <a:ext cx="3569111" cy="2379705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34" name="Рисунок 233" descr="обряд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064" y="2931790"/>
            <a:ext cx="4315972" cy="2427734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99592" y="0"/>
            <a:ext cx="7056784" cy="576064"/>
          </a:xfrm>
        </p:spPr>
        <p:txBody>
          <a:bodyPr/>
          <a:lstStyle/>
          <a:p>
            <a:pPr lvl="0"/>
            <a:r>
              <a:rPr lang="ru-RU" dirty="0" smtClean="0"/>
              <a:t>История появления искусства.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107504" y="483518"/>
            <a:ext cx="7704000" cy="3366300"/>
          </a:xfrm>
        </p:spPr>
        <p:txBody>
          <a:bodyPr/>
          <a:lstStyle/>
          <a:p>
            <a:pPr indent="0">
              <a:buNone/>
            </a:pPr>
            <a:r>
              <a:rPr lang="ru-RU" dirty="0" smtClean="0"/>
              <a:t>Появление искусства историки эстетики связывают с играми, ритуалами и обрядами, в том числе обусловленными мифологически-магическими представлениями. По трудовой теории, в первобытном обществе первобытное изобразительное творчество зарождается с видом </a:t>
            </a:r>
            <a:r>
              <a:rPr lang="ru-RU" dirty="0" err="1" smtClean="0"/>
              <a:t>Homo</a:t>
            </a:r>
            <a:r>
              <a:rPr lang="ru-RU" dirty="0" smtClean="0"/>
              <a:t> </a:t>
            </a:r>
            <a:r>
              <a:rPr lang="ru-RU" dirty="0" err="1" smtClean="0"/>
              <a:t>sapiens</a:t>
            </a:r>
            <a:r>
              <a:rPr lang="ru-RU" dirty="0" smtClean="0"/>
              <a:t> как способ человеческой деятельности для решения практических задач. Возникнув в эпоху среднего палеолита, первобытное искусство достигло расцвета в верхнем палеолите, около 40 тыс. лет назад, и могло быть социальным продуктом общества, воплощавшим новую ступень освоения действительности. Древнейшие произведения искусства, такие как ожерелье из раковин, найденное в Южной Африке, датируются 75 и более тысяч лет до н. э. (см.: Пещера </a:t>
            </a:r>
            <a:r>
              <a:rPr lang="ru-RU" dirty="0" err="1" smtClean="0"/>
              <a:t>Бломбос</a:t>
            </a:r>
            <a:r>
              <a:rPr lang="ru-RU" dirty="0" smtClean="0"/>
              <a:t>). В каменном веке искусство было представлено первобытными обрядами, музыкой, танцами, всевозможными украшениями тела, </a:t>
            </a:r>
            <a:r>
              <a:rPr lang="ru-RU" dirty="0" err="1" smtClean="0"/>
              <a:t>геоглифами</a:t>
            </a:r>
            <a:r>
              <a:rPr lang="ru-RU" dirty="0" smtClean="0"/>
              <a:t> — изображениями на земле, </a:t>
            </a:r>
            <a:r>
              <a:rPr lang="ru-RU" dirty="0" err="1" smtClean="0"/>
              <a:t>дендрографами</a:t>
            </a:r>
            <a:r>
              <a:rPr lang="ru-RU" dirty="0" smtClean="0"/>
              <a:t> — изображениями на коре деревьев, изображениями на шкурах животных, пещерной живописью, наскальными рисунками, петроглифами и скульптурой.</a:t>
            </a:r>
          </a:p>
          <a:p>
            <a:endParaRPr lang="ru-RU" dirty="0"/>
          </a:p>
        </p:txBody>
      </p:sp>
      <p:grpSp>
        <p:nvGrpSpPr>
          <p:cNvPr id="111" name="Google Shape;243;p16"/>
          <p:cNvGrpSpPr/>
          <p:nvPr/>
        </p:nvGrpSpPr>
        <p:grpSpPr>
          <a:xfrm rot="20219046">
            <a:off x="-215047" y="3684726"/>
            <a:ext cx="1603582" cy="1623271"/>
            <a:chOff x="517529" y="2887082"/>
            <a:chExt cx="1918945" cy="1778456"/>
          </a:xfrm>
        </p:grpSpPr>
        <p:sp>
          <p:nvSpPr>
            <p:cNvPr id="112" name="Google Shape;244;p16"/>
            <p:cNvSpPr/>
            <p:nvPr/>
          </p:nvSpPr>
          <p:spPr>
            <a:xfrm rot="749980">
              <a:off x="655793" y="3047546"/>
              <a:ext cx="1642416" cy="1457529"/>
            </a:xfrm>
            <a:custGeom>
              <a:avLst/>
              <a:gdLst/>
              <a:ahLst/>
              <a:cxnLst/>
              <a:rect l="l" t="t" r="r" b="b"/>
              <a:pathLst>
                <a:path w="22004" h="19527" extrusionOk="0">
                  <a:moveTo>
                    <a:pt x="9665" y="1"/>
                  </a:moveTo>
                  <a:cubicBezTo>
                    <a:pt x="9168" y="1"/>
                    <a:pt x="8708" y="168"/>
                    <a:pt x="8342" y="447"/>
                  </a:cubicBezTo>
                  <a:lnTo>
                    <a:pt x="7742" y="447"/>
                  </a:lnTo>
                  <a:lnTo>
                    <a:pt x="7742" y="631"/>
                  </a:lnTo>
                  <a:cubicBezTo>
                    <a:pt x="7720" y="634"/>
                    <a:pt x="7698" y="639"/>
                    <a:pt x="7675" y="642"/>
                  </a:cubicBezTo>
                  <a:cubicBezTo>
                    <a:pt x="7544" y="617"/>
                    <a:pt x="7410" y="606"/>
                    <a:pt x="7274" y="606"/>
                  </a:cubicBezTo>
                  <a:cubicBezTo>
                    <a:pt x="6811" y="606"/>
                    <a:pt x="6359" y="745"/>
                    <a:pt x="5963" y="1008"/>
                  </a:cubicBezTo>
                  <a:cubicBezTo>
                    <a:pt x="5949" y="1016"/>
                    <a:pt x="5940" y="1024"/>
                    <a:pt x="5929" y="1033"/>
                  </a:cubicBezTo>
                  <a:cubicBezTo>
                    <a:pt x="5485" y="1150"/>
                    <a:pt x="5070" y="1340"/>
                    <a:pt x="4688" y="1594"/>
                  </a:cubicBezTo>
                  <a:cubicBezTo>
                    <a:pt x="4609" y="1647"/>
                    <a:pt x="4534" y="1702"/>
                    <a:pt x="4462" y="1758"/>
                  </a:cubicBezTo>
                  <a:cubicBezTo>
                    <a:pt x="4255" y="1688"/>
                    <a:pt x="4038" y="1649"/>
                    <a:pt x="3820" y="1649"/>
                  </a:cubicBezTo>
                  <a:cubicBezTo>
                    <a:pt x="3630" y="1649"/>
                    <a:pt x="3457" y="1674"/>
                    <a:pt x="3298" y="1716"/>
                  </a:cubicBezTo>
                  <a:cubicBezTo>
                    <a:pt x="3256" y="1714"/>
                    <a:pt x="3215" y="1714"/>
                    <a:pt x="3170" y="1714"/>
                  </a:cubicBezTo>
                  <a:cubicBezTo>
                    <a:pt x="2539" y="1714"/>
                    <a:pt x="1940" y="2020"/>
                    <a:pt x="1569" y="2528"/>
                  </a:cubicBezTo>
                  <a:cubicBezTo>
                    <a:pt x="1401" y="2762"/>
                    <a:pt x="1217" y="3117"/>
                    <a:pt x="1192" y="3597"/>
                  </a:cubicBezTo>
                  <a:cubicBezTo>
                    <a:pt x="1114" y="3797"/>
                    <a:pt x="1066" y="4015"/>
                    <a:pt x="1058" y="4230"/>
                  </a:cubicBezTo>
                  <a:lnTo>
                    <a:pt x="927" y="4930"/>
                  </a:lnTo>
                  <a:cubicBezTo>
                    <a:pt x="765" y="5237"/>
                    <a:pt x="670" y="5586"/>
                    <a:pt x="668" y="5957"/>
                  </a:cubicBezTo>
                  <a:cubicBezTo>
                    <a:pt x="662" y="6554"/>
                    <a:pt x="1078" y="7000"/>
                    <a:pt x="969" y="7544"/>
                  </a:cubicBezTo>
                  <a:cubicBezTo>
                    <a:pt x="827" y="8258"/>
                    <a:pt x="411" y="8847"/>
                    <a:pt x="369" y="9609"/>
                  </a:cubicBezTo>
                  <a:cubicBezTo>
                    <a:pt x="355" y="9874"/>
                    <a:pt x="375" y="10139"/>
                    <a:pt x="391" y="10404"/>
                  </a:cubicBezTo>
                  <a:cubicBezTo>
                    <a:pt x="447" y="11190"/>
                    <a:pt x="500" y="11980"/>
                    <a:pt x="556" y="12764"/>
                  </a:cubicBezTo>
                  <a:cubicBezTo>
                    <a:pt x="606" y="13542"/>
                    <a:pt x="453" y="13908"/>
                    <a:pt x="196" y="14608"/>
                  </a:cubicBezTo>
                  <a:cubicBezTo>
                    <a:pt x="132" y="14775"/>
                    <a:pt x="87" y="14971"/>
                    <a:pt x="62" y="15183"/>
                  </a:cubicBezTo>
                  <a:cubicBezTo>
                    <a:pt x="1" y="15777"/>
                    <a:pt x="193" y="16368"/>
                    <a:pt x="587" y="16809"/>
                  </a:cubicBezTo>
                  <a:cubicBezTo>
                    <a:pt x="715" y="16954"/>
                    <a:pt x="868" y="17085"/>
                    <a:pt x="1036" y="17191"/>
                  </a:cubicBezTo>
                  <a:cubicBezTo>
                    <a:pt x="1041" y="17202"/>
                    <a:pt x="1050" y="17211"/>
                    <a:pt x="1058" y="17216"/>
                  </a:cubicBezTo>
                  <a:cubicBezTo>
                    <a:pt x="1859" y="18148"/>
                    <a:pt x="3142" y="19046"/>
                    <a:pt x="4328" y="19381"/>
                  </a:cubicBezTo>
                  <a:cubicBezTo>
                    <a:pt x="4664" y="19477"/>
                    <a:pt x="5019" y="19527"/>
                    <a:pt x="5372" y="19527"/>
                  </a:cubicBezTo>
                  <a:cubicBezTo>
                    <a:pt x="6172" y="19527"/>
                    <a:pt x="6964" y="19271"/>
                    <a:pt x="7525" y="18712"/>
                  </a:cubicBezTo>
                  <a:cubicBezTo>
                    <a:pt x="8508" y="18896"/>
                    <a:pt x="9509" y="18988"/>
                    <a:pt x="10508" y="18988"/>
                  </a:cubicBezTo>
                  <a:cubicBezTo>
                    <a:pt x="10912" y="18988"/>
                    <a:pt x="11316" y="18973"/>
                    <a:pt x="11718" y="18943"/>
                  </a:cubicBezTo>
                  <a:cubicBezTo>
                    <a:pt x="11862" y="18932"/>
                    <a:pt x="12009" y="18928"/>
                    <a:pt x="12159" y="18928"/>
                  </a:cubicBezTo>
                  <a:cubicBezTo>
                    <a:pt x="12576" y="18928"/>
                    <a:pt x="13009" y="18960"/>
                    <a:pt x="13429" y="18960"/>
                  </a:cubicBezTo>
                  <a:cubicBezTo>
                    <a:pt x="14345" y="18960"/>
                    <a:pt x="15203" y="18809"/>
                    <a:pt x="15724" y="17850"/>
                  </a:cubicBezTo>
                  <a:cubicBezTo>
                    <a:pt x="15844" y="17836"/>
                    <a:pt x="15947" y="17816"/>
                    <a:pt x="16056" y="17788"/>
                  </a:cubicBezTo>
                  <a:cubicBezTo>
                    <a:pt x="16084" y="17780"/>
                    <a:pt x="16112" y="17771"/>
                    <a:pt x="16140" y="17763"/>
                  </a:cubicBezTo>
                  <a:cubicBezTo>
                    <a:pt x="16268" y="17794"/>
                    <a:pt x="16396" y="17816"/>
                    <a:pt x="16533" y="17827"/>
                  </a:cubicBezTo>
                  <a:cubicBezTo>
                    <a:pt x="16703" y="17911"/>
                    <a:pt x="16890" y="17978"/>
                    <a:pt x="17105" y="18014"/>
                  </a:cubicBezTo>
                  <a:cubicBezTo>
                    <a:pt x="17211" y="18034"/>
                    <a:pt x="17317" y="18042"/>
                    <a:pt x="17426" y="18042"/>
                  </a:cubicBezTo>
                  <a:cubicBezTo>
                    <a:pt x="17995" y="18042"/>
                    <a:pt x="18536" y="17799"/>
                    <a:pt x="18907" y="17370"/>
                  </a:cubicBezTo>
                  <a:cubicBezTo>
                    <a:pt x="19362" y="16848"/>
                    <a:pt x="19563" y="16120"/>
                    <a:pt x="19853" y="15503"/>
                  </a:cubicBezTo>
                  <a:cubicBezTo>
                    <a:pt x="20330" y="14485"/>
                    <a:pt x="20857" y="13503"/>
                    <a:pt x="21443" y="12543"/>
                  </a:cubicBezTo>
                  <a:cubicBezTo>
                    <a:pt x="21809" y="11944"/>
                    <a:pt x="22004" y="11333"/>
                    <a:pt x="21566" y="10713"/>
                  </a:cubicBezTo>
                  <a:cubicBezTo>
                    <a:pt x="21449" y="10549"/>
                    <a:pt x="21315" y="10406"/>
                    <a:pt x="21159" y="10287"/>
                  </a:cubicBezTo>
                  <a:cubicBezTo>
                    <a:pt x="21161" y="10259"/>
                    <a:pt x="21161" y="10231"/>
                    <a:pt x="21161" y="10200"/>
                  </a:cubicBezTo>
                  <a:cubicBezTo>
                    <a:pt x="21161" y="9974"/>
                    <a:pt x="21136" y="9754"/>
                    <a:pt x="21089" y="9542"/>
                  </a:cubicBezTo>
                  <a:cubicBezTo>
                    <a:pt x="21259" y="9335"/>
                    <a:pt x="21390" y="9095"/>
                    <a:pt x="21465" y="8833"/>
                  </a:cubicBezTo>
                  <a:cubicBezTo>
                    <a:pt x="21633" y="8250"/>
                    <a:pt x="21493" y="7798"/>
                    <a:pt x="21331" y="7271"/>
                  </a:cubicBezTo>
                  <a:cubicBezTo>
                    <a:pt x="21242" y="6972"/>
                    <a:pt x="21119" y="6593"/>
                    <a:pt x="20997" y="6239"/>
                  </a:cubicBezTo>
                  <a:cubicBezTo>
                    <a:pt x="20949" y="6096"/>
                    <a:pt x="20885" y="5918"/>
                    <a:pt x="20815" y="5734"/>
                  </a:cubicBezTo>
                  <a:cubicBezTo>
                    <a:pt x="20838" y="5703"/>
                    <a:pt x="20857" y="5667"/>
                    <a:pt x="20874" y="5633"/>
                  </a:cubicBezTo>
                  <a:cubicBezTo>
                    <a:pt x="21080" y="5432"/>
                    <a:pt x="21248" y="5198"/>
                    <a:pt x="21359" y="4930"/>
                  </a:cubicBezTo>
                  <a:lnTo>
                    <a:pt x="21362" y="4925"/>
                  </a:lnTo>
                  <a:cubicBezTo>
                    <a:pt x="21496" y="4609"/>
                    <a:pt x="21549" y="4275"/>
                    <a:pt x="21513" y="3948"/>
                  </a:cubicBezTo>
                  <a:cubicBezTo>
                    <a:pt x="21524" y="3758"/>
                    <a:pt x="21510" y="3563"/>
                    <a:pt x="21474" y="3368"/>
                  </a:cubicBezTo>
                  <a:cubicBezTo>
                    <a:pt x="21326" y="2556"/>
                    <a:pt x="20734" y="1942"/>
                    <a:pt x="19964" y="1727"/>
                  </a:cubicBezTo>
                  <a:lnTo>
                    <a:pt x="19934" y="1705"/>
                  </a:lnTo>
                  <a:cubicBezTo>
                    <a:pt x="19602" y="1493"/>
                    <a:pt x="19222" y="1382"/>
                    <a:pt x="18832" y="1382"/>
                  </a:cubicBezTo>
                  <a:cubicBezTo>
                    <a:pt x="18759" y="1317"/>
                    <a:pt x="18681" y="1259"/>
                    <a:pt x="18600" y="1206"/>
                  </a:cubicBezTo>
                  <a:cubicBezTo>
                    <a:pt x="18405" y="1080"/>
                    <a:pt x="18193" y="980"/>
                    <a:pt x="17970" y="913"/>
                  </a:cubicBezTo>
                  <a:lnTo>
                    <a:pt x="17956" y="910"/>
                  </a:lnTo>
                  <a:cubicBezTo>
                    <a:pt x="17429" y="759"/>
                    <a:pt x="16876" y="757"/>
                    <a:pt x="16335" y="628"/>
                  </a:cubicBezTo>
                  <a:cubicBezTo>
                    <a:pt x="16133" y="581"/>
                    <a:pt x="15925" y="556"/>
                    <a:pt x="15718" y="556"/>
                  </a:cubicBezTo>
                  <a:cubicBezTo>
                    <a:pt x="15574" y="556"/>
                    <a:pt x="15429" y="568"/>
                    <a:pt x="15286" y="592"/>
                  </a:cubicBezTo>
                  <a:cubicBezTo>
                    <a:pt x="15210" y="607"/>
                    <a:pt x="15134" y="622"/>
                    <a:pt x="15058" y="622"/>
                  </a:cubicBezTo>
                  <a:cubicBezTo>
                    <a:pt x="15018" y="622"/>
                    <a:pt x="14977" y="618"/>
                    <a:pt x="14937" y="606"/>
                  </a:cubicBezTo>
                  <a:cubicBezTo>
                    <a:pt x="14842" y="584"/>
                    <a:pt x="14764" y="519"/>
                    <a:pt x="14686" y="466"/>
                  </a:cubicBezTo>
                  <a:cubicBezTo>
                    <a:pt x="14366" y="248"/>
                    <a:pt x="13995" y="144"/>
                    <a:pt x="13625" y="144"/>
                  </a:cubicBezTo>
                  <a:cubicBezTo>
                    <a:pt x="13027" y="144"/>
                    <a:pt x="12430" y="413"/>
                    <a:pt x="12050" y="899"/>
                  </a:cubicBezTo>
                  <a:cubicBezTo>
                    <a:pt x="11955" y="969"/>
                    <a:pt x="11871" y="1038"/>
                    <a:pt x="11799" y="1117"/>
                  </a:cubicBezTo>
                  <a:cubicBezTo>
                    <a:pt x="11718" y="1064"/>
                    <a:pt x="11637" y="1019"/>
                    <a:pt x="11553" y="980"/>
                  </a:cubicBezTo>
                  <a:lnTo>
                    <a:pt x="10995" y="453"/>
                  </a:lnTo>
                  <a:cubicBezTo>
                    <a:pt x="10619" y="160"/>
                    <a:pt x="10158" y="1"/>
                    <a:pt x="96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45;p16"/>
            <p:cNvSpPr/>
            <p:nvPr/>
          </p:nvSpPr>
          <p:spPr>
            <a:xfrm rot="749980">
              <a:off x="722431" y="4026084"/>
              <a:ext cx="83151" cy="68670"/>
            </a:xfrm>
            <a:custGeom>
              <a:avLst/>
              <a:gdLst/>
              <a:ahLst/>
              <a:cxnLst/>
              <a:rect l="l" t="t" r="r" b="b"/>
              <a:pathLst>
                <a:path w="1114" h="920" extrusionOk="0">
                  <a:moveTo>
                    <a:pt x="300" y="1"/>
                  </a:moveTo>
                  <a:cubicBezTo>
                    <a:pt x="165" y="1"/>
                    <a:pt x="47" y="71"/>
                    <a:pt x="22" y="299"/>
                  </a:cubicBezTo>
                  <a:cubicBezTo>
                    <a:pt x="0" y="484"/>
                    <a:pt x="225" y="544"/>
                    <a:pt x="413" y="544"/>
                  </a:cubicBezTo>
                  <a:cubicBezTo>
                    <a:pt x="463" y="544"/>
                    <a:pt x="511" y="540"/>
                    <a:pt x="550" y="532"/>
                  </a:cubicBezTo>
                  <a:lnTo>
                    <a:pt x="550" y="532"/>
                  </a:lnTo>
                  <a:cubicBezTo>
                    <a:pt x="494" y="611"/>
                    <a:pt x="456" y="744"/>
                    <a:pt x="566" y="871"/>
                  </a:cubicBezTo>
                  <a:cubicBezTo>
                    <a:pt x="595" y="904"/>
                    <a:pt x="629" y="919"/>
                    <a:pt x="663" y="919"/>
                  </a:cubicBezTo>
                  <a:cubicBezTo>
                    <a:pt x="868" y="919"/>
                    <a:pt x="1114" y="412"/>
                    <a:pt x="761" y="171"/>
                  </a:cubicBezTo>
                  <a:cubicBezTo>
                    <a:pt x="761" y="171"/>
                    <a:pt x="510" y="1"/>
                    <a:pt x="3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246;p16"/>
            <p:cNvSpPr/>
            <p:nvPr/>
          </p:nvSpPr>
          <p:spPr>
            <a:xfrm rot="749980">
              <a:off x="778135" y="3994444"/>
              <a:ext cx="74194" cy="72626"/>
            </a:xfrm>
            <a:custGeom>
              <a:avLst/>
              <a:gdLst/>
              <a:ahLst/>
              <a:cxnLst/>
              <a:rect l="l" t="t" r="r" b="b"/>
              <a:pathLst>
                <a:path w="994" h="973" extrusionOk="0">
                  <a:moveTo>
                    <a:pt x="427" y="1"/>
                  </a:moveTo>
                  <a:cubicBezTo>
                    <a:pt x="0" y="1"/>
                    <a:pt x="187" y="673"/>
                    <a:pt x="187" y="673"/>
                  </a:cubicBezTo>
                  <a:cubicBezTo>
                    <a:pt x="246" y="891"/>
                    <a:pt x="433" y="973"/>
                    <a:pt x="605" y="973"/>
                  </a:cubicBezTo>
                  <a:cubicBezTo>
                    <a:pt x="810" y="973"/>
                    <a:pt x="993" y="855"/>
                    <a:pt x="907" y="712"/>
                  </a:cubicBezTo>
                  <a:cubicBezTo>
                    <a:pt x="846" y="609"/>
                    <a:pt x="759" y="576"/>
                    <a:pt x="681" y="576"/>
                  </a:cubicBezTo>
                  <a:cubicBezTo>
                    <a:pt x="649" y="576"/>
                    <a:pt x="620" y="581"/>
                    <a:pt x="593" y="589"/>
                  </a:cubicBezTo>
                  <a:lnTo>
                    <a:pt x="593" y="589"/>
                  </a:lnTo>
                  <a:cubicBezTo>
                    <a:pt x="686" y="425"/>
                    <a:pt x="770" y="65"/>
                    <a:pt x="541" y="14"/>
                  </a:cubicBezTo>
                  <a:cubicBezTo>
                    <a:pt x="499" y="5"/>
                    <a:pt x="461" y="1"/>
                    <a:pt x="4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247;p16"/>
            <p:cNvSpPr/>
            <p:nvPr/>
          </p:nvSpPr>
          <p:spPr>
            <a:xfrm rot="749980">
              <a:off x="775140" y="3987394"/>
              <a:ext cx="16123" cy="45308"/>
            </a:xfrm>
            <a:custGeom>
              <a:avLst/>
              <a:gdLst/>
              <a:ahLst/>
              <a:cxnLst/>
              <a:rect l="l" t="t" r="r" b="b"/>
              <a:pathLst>
                <a:path w="216" h="607" extrusionOk="0">
                  <a:moveTo>
                    <a:pt x="176" y="0"/>
                  </a:moveTo>
                  <a:cubicBezTo>
                    <a:pt x="167" y="0"/>
                    <a:pt x="158" y="3"/>
                    <a:pt x="151" y="9"/>
                  </a:cubicBezTo>
                  <a:cubicBezTo>
                    <a:pt x="68" y="76"/>
                    <a:pt x="20" y="151"/>
                    <a:pt x="15" y="246"/>
                  </a:cubicBezTo>
                  <a:cubicBezTo>
                    <a:pt x="1" y="428"/>
                    <a:pt x="137" y="584"/>
                    <a:pt x="143" y="592"/>
                  </a:cubicBezTo>
                  <a:cubicBezTo>
                    <a:pt x="151" y="603"/>
                    <a:pt x="160" y="606"/>
                    <a:pt x="171" y="606"/>
                  </a:cubicBezTo>
                  <a:cubicBezTo>
                    <a:pt x="182" y="606"/>
                    <a:pt x="188" y="603"/>
                    <a:pt x="196" y="595"/>
                  </a:cubicBezTo>
                  <a:cubicBezTo>
                    <a:pt x="213" y="581"/>
                    <a:pt x="213" y="561"/>
                    <a:pt x="199" y="542"/>
                  </a:cubicBezTo>
                  <a:cubicBezTo>
                    <a:pt x="196" y="542"/>
                    <a:pt x="73" y="400"/>
                    <a:pt x="87" y="252"/>
                  </a:cubicBezTo>
                  <a:cubicBezTo>
                    <a:pt x="95" y="182"/>
                    <a:pt x="129" y="121"/>
                    <a:pt x="196" y="68"/>
                  </a:cubicBezTo>
                  <a:cubicBezTo>
                    <a:pt x="213" y="57"/>
                    <a:pt x="215" y="34"/>
                    <a:pt x="201" y="15"/>
                  </a:cubicBezTo>
                  <a:cubicBezTo>
                    <a:pt x="197" y="5"/>
                    <a:pt x="187" y="0"/>
                    <a:pt x="1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48;p16"/>
            <p:cNvSpPr/>
            <p:nvPr/>
          </p:nvSpPr>
          <p:spPr>
            <a:xfrm rot="749980">
              <a:off x="740716" y="4007633"/>
              <a:ext cx="42994" cy="23811"/>
            </a:xfrm>
            <a:custGeom>
              <a:avLst/>
              <a:gdLst/>
              <a:ahLst/>
              <a:cxnLst/>
              <a:rect l="l" t="t" r="r" b="b"/>
              <a:pathLst>
                <a:path w="576" h="319" extrusionOk="0">
                  <a:moveTo>
                    <a:pt x="211" y="0"/>
                  </a:moveTo>
                  <a:cubicBezTo>
                    <a:pt x="89" y="0"/>
                    <a:pt x="15" y="93"/>
                    <a:pt x="12" y="96"/>
                  </a:cubicBezTo>
                  <a:cubicBezTo>
                    <a:pt x="1" y="110"/>
                    <a:pt x="1" y="132"/>
                    <a:pt x="18" y="146"/>
                  </a:cubicBezTo>
                  <a:cubicBezTo>
                    <a:pt x="26" y="154"/>
                    <a:pt x="35" y="158"/>
                    <a:pt x="44" y="158"/>
                  </a:cubicBezTo>
                  <a:cubicBezTo>
                    <a:pt x="54" y="158"/>
                    <a:pt x="63" y="153"/>
                    <a:pt x="71" y="143"/>
                  </a:cubicBezTo>
                  <a:cubicBezTo>
                    <a:pt x="71" y="143"/>
                    <a:pt x="127" y="76"/>
                    <a:pt x="214" y="76"/>
                  </a:cubicBezTo>
                  <a:cubicBezTo>
                    <a:pt x="217" y="76"/>
                    <a:pt x="221" y="76"/>
                    <a:pt x="224" y="76"/>
                  </a:cubicBezTo>
                  <a:cubicBezTo>
                    <a:pt x="316" y="85"/>
                    <a:pt x="411" y="163"/>
                    <a:pt x="503" y="302"/>
                  </a:cubicBezTo>
                  <a:cubicBezTo>
                    <a:pt x="511" y="311"/>
                    <a:pt x="522" y="319"/>
                    <a:pt x="536" y="319"/>
                  </a:cubicBezTo>
                  <a:cubicBezTo>
                    <a:pt x="542" y="319"/>
                    <a:pt x="550" y="319"/>
                    <a:pt x="556" y="311"/>
                  </a:cubicBezTo>
                  <a:cubicBezTo>
                    <a:pt x="573" y="302"/>
                    <a:pt x="575" y="277"/>
                    <a:pt x="567" y="260"/>
                  </a:cubicBezTo>
                  <a:cubicBezTo>
                    <a:pt x="458" y="96"/>
                    <a:pt x="347" y="7"/>
                    <a:pt x="227" y="1"/>
                  </a:cubicBezTo>
                  <a:cubicBezTo>
                    <a:pt x="222" y="1"/>
                    <a:pt x="216" y="0"/>
                    <a:pt x="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249;p16"/>
            <p:cNvSpPr/>
            <p:nvPr/>
          </p:nvSpPr>
          <p:spPr>
            <a:xfrm rot="749980">
              <a:off x="754107" y="4042824"/>
              <a:ext cx="34634" cy="40008"/>
            </a:xfrm>
            <a:custGeom>
              <a:avLst/>
              <a:gdLst/>
              <a:ahLst/>
              <a:cxnLst/>
              <a:rect l="l" t="t" r="r" b="b"/>
              <a:pathLst>
                <a:path w="464" h="536" extrusionOk="0">
                  <a:moveTo>
                    <a:pt x="238" y="1"/>
                  </a:moveTo>
                  <a:cubicBezTo>
                    <a:pt x="155" y="1"/>
                    <a:pt x="47" y="9"/>
                    <a:pt x="14" y="61"/>
                  </a:cubicBezTo>
                  <a:cubicBezTo>
                    <a:pt x="0" y="80"/>
                    <a:pt x="0" y="100"/>
                    <a:pt x="6" y="117"/>
                  </a:cubicBezTo>
                  <a:cubicBezTo>
                    <a:pt x="28" y="173"/>
                    <a:pt x="142" y="214"/>
                    <a:pt x="229" y="242"/>
                  </a:cubicBezTo>
                  <a:cubicBezTo>
                    <a:pt x="201" y="337"/>
                    <a:pt x="173" y="465"/>
                    <a:pt x="220" y="516"/>
                  </a:cubicBezTo>
                  <a:cubicBezTo>
                    <a:pt x="226" y="521"/>
                    <a:pt x="240" y="535"/>
                    <a:pt x="265" y="535"/>
                  </a:cubicBezTo>
                  <a:cubicBezTo>
                    <a:pt x="271" y="535"/>
                    <a:pt x="279" y="532"/>
                    <a:pt x="285" y="532"/>
                  </a:cubicBezTo>
                  <a:cubicBezTo>
                    <a:pt x="405" y="502"/>
                    <a:pt x="452" y="326"/>
                    <a:pt x="460" y="306"/>
                  </a:cubicBezTo>
                  <a:cubicBezTo>
                    <a:pt x="463" y="290"/>
                    <a:pt x="449" y="265"/>
                    <a:pt x="432" y="259"/>
                  </a:cubicBezTo>
                  <a:cubicBezTo>
                    <a:pt x="431" y="259"/>
                    <a:pt x="429" y="259"/>
                    <a:pt x="427" y="259"/>
                  </a:cubicBezTo>
                  <a:cubicBezTo>
                    <a:pt x="411" y="259"/>
                    <a:pt x="393" y="270"/>
                    <a:pt x="388" y="290"/>
                  </a:cubicBezTo>
                  <a:cubicBezTo>
                    <a:pt x="377" y="326"/>
                    <a:pt x="335" y="435"/>
                    <a:pt x="271" y="460"/>
                  </a:cubicBezTo>
                  <a:cubicBezTo>
                    <a:pt x="265" y="429"/>
                    <a:pt x="282" y="326"/>
                    <a:pt x="313" y="234"/>
                  </a:cubicBezTo>
                  <a:cubicBezTo>
                    <a:pt x="315" y="223"/>
                    <a:pt x="315" y="212"/>
                    <a:pt x="310" y="200"/>
                  </a:cubicBezTo>
                  <a:cubicBezTo>
                    <a:pt x="304" y="195"/>
                    <a:pt x="296" y="186"/>
                    <a:pt x="285" y="184"/>
                  </a:cubicBezTo>
                  <a:cubicBezTo>
                    <a:pt x="198" y="159"/>
                    <a:pt x="112" y="125"/>
                    <a:pt x="84" y="100"/>
                  </a:cubicBezTo>
                  <a:cubicBezTo>
                    <a:pt x="107" y="87"/>
                    <a:pt x="170" y="78"/>
                    <a:pt x="241" y="78"/>
                  </a:cubicBezTo>
                  <a:cubicBezTo>
                    <a:pt x="262" y="78"/>
                    <a:pt x="285" y="79"/>
                    <a:pt x="307" y="80"/>
                  </a:cubicBezTo>
                  <a:cubicBezTo>
                    <a:pt x="308" y="81"/>
                    <a:pt x="310" y="81"/>
                    <a:pt x="311" y="81"/>
                  </a:cubicBezTo>
                  <a:cubicBezTo>
                    <a:pt x="331" y="81"/>
                    <a:pt x="344" y="62"/>
                    <a:pt x="349" y="44"/>
                  </a:cubicBezTo>
                  <a:cubicBezTo>
                    <a:pt x="352" y="25"/>
                    <a:pt x="335" y="5"/>
                    <a:pt x="313" y="2"/>
                  </a:cubicBezTo>
                  <a:cubicBezTo>
                    <a:pt x="294" y="2"/>
                    <a:pt x="267" y="1"/>
                    <a:pt x="2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250;p16"/>
            <p:cNvSpPr/>
            <p:nvPr/>
          </p:nvSpPr>
          <p:spPr>
            <a:xfrm rot="749980">
              <a:off x="789430" y="4015829"/>
              <a:ext cx="38366" cy="46800"/>
            </a:xfrm>
            <a:custGeom>
              <a:avLst/>
              <a:gdLst/>
              <a:ahLst/>
              <a:cxnLst/>
              <a:rect l="l" t="t" r="r" b="b"/>
              <a:pathLst>
                <a:path w="514" h="627" extrusionOk="0">
                  <a:moveTo>
                    <a:pt x="183" y="0"/>
                  </a:moveTo>
                  <a:cubicBezTo>
                    <a:pt x="173" y="0"/>
                    <a:pt x="163" y="2"/>
                    <a:pt x="154" y="7"/>
                  </a:cubicBezTo>
                  <a:cubicBezTo>
                    <a:pt x="81" y="46"/>
                    <a:pt x="20" y="247"/>
                    <a:pt x="3" y="311"/>
                  </a:cubicBezTo>
                  <a:cubicBezTo>
                    <a:pt x="0" y="328"/>
                    <a:pt x="12" y="350"/>
                    <a:pt x="31" y="356"/>
                  </a:cubicBezTo>
                  <a:cubicBezTo>
                    <a:pt x="34" y="357"/>
                    <a:pt x="38" y="357"/>
                    <a:pt x="41" y="357"/>
                  </a:cubicBezTo>
                  <a:cubicBezTo>
                    <a:pt x="57" y="357"/>
                    <a:pt x="72" y="346"/>
                    <a:pt x="79" y="328"/>
                  </a:cubicBezTo>
                  <a:cubicBezTo>
                    <a:pt x="112" y="213"/>
                    <a:pt x="157" y="102"/>
                    <a:pt x="185" y="77"/>
                  </a:cubicBezTo>
                  <a:cubicBezTo>
                    <a:pt x="207" y="113"/>
                    <a:pt x="212" y="255"/>
                    <a:pt x="199" y="397"/>
                  </a:cubicBezTo>
                  <a:cubicBezTo>
                    <a:pt x="196" y="420"/>
                    <a:pt x="210" y="436"/>
                    <a:pt x="226" y="439"/>
                  </a:cubicBezTo>
                  <a:cubicBezTo>
                    <a:pt x="291" y="456"/>
                    <a:pt x="366" y="478"/>
                    <a:pt x="408" y="495"/>
                  </a:cubicBezTo>
                  <a:cubicBezTo>
                    <a:pt x="363" y="512"/>
                    <a:pt x="279" y="534"/>
                    <a:pt x="210" y="548"/>
                  </a:cubicBezTo>
                  <a:cubicBezTo>
                    <a:pt x="190" y="551"/>
                    <a:pt x="176" y="573"/>
                    <a:pt x="179" y="593"/>
                  </a:cubicBezTo>
                  <a:cubicBezTo>
                    <a:pt x="182" y="612"/>
                    <a:pt x="199" y="626"/>
                    <a:pt x="218" y="626"/>
                  </a:cubicBezTo>
                  <a:lnTo>
                    <a:pt x="221" y="626"/>
                  </a:lnTo>
                  <a:cubicBezTo>
                    <a:pt x="483" y="573"/>
                    <a:pt x="500" y="534"/>
                    <a:pt x="505" y="520"/>
                  </a:cubicBezTo>
                  <a:cubicBezTo>
                    <a:pt x="514" y="506"/>
                    <a:pt x="508" y="492"/>
                    <a:pt x="503" y="478"/>
                  </a:cubicBezTo>
                  <a:cubicBezTo>
                    <a:pt x="486" y="445"/>
                    <a:pt x="408" y="411"/>
                    <a:pt x="274" y="378"/>
                  </a:cubicBezTo>
                  <a:cubicBezTo>
                    <a:pt x="282" y="216"/>
                    <a:pt x="279" y="32"/>
                    <a:pt x="207" y="4"/>
                  </a:cubicBezTo>
                  <a:cubicBezTo>
                    <a:pt x="199" y="2"/>
                    <a:pt x="191" y="0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251;p16"/>
            <p:cNvSpPr/>
            <p:nvPr/>
          </p:nvSpPr>
          <p:spPr>
            <a:xfrm rot="749980">
              <a:off x="2119482" y="3435415"/>
              <a:ext cx="86360" cy="59788"/>
            </a:xfrm>
            <a:custGeom>
              <a:avLst/>
              <a:gdLst/>
              <a:ahLst/>
              <a:cxnLst/>
              <a:rect l="l" t="t" r="r" b="b"/>
              <a:pathLst>
                <a:path w="1157" h="801" extrusionOk="0">
                  <a:moveTo>
                    <a:pt x="341" y="1"/>
                  </a:moveTo>
                  <a:cubicBezTo>
                    <a:pt x="126" y="1"/>
                    <a:pt x="1" y="617"/>
                    <a:pt x="428" y="750"/>
                  </a:cubicBezTo>
                  <a:cubicBezTo>
                    <a:pt x="428" y="750"/>
                    <a:pt x="591" y="801"/>
                    <a:pt x="757" y="801"/>
                  </a:cubicBezTo>
                  <a:cubicBezTo>
                    <a:pt x="954" y="801"/>
                    <a:pt x="1157" y="729"/>
                    <a:pt x="1098" y="415"/>
                  </a:cubicBezTo>
                  <a:cubicBezTo>
                    <a:pt x="1077" y="299"/>
                    <a:pt x="975" y="259"/>
                    <a:pt x="858" y="259"/>
                  </a:cubicBezTo>
                  <a:cubicBezTo>
                    <a:pt x="740" y="259"/>
                    <a:pt x="607" y="299"/>
                    <a:pt x="524" y="343"/>
                  </a:cubicBezTo>
                  <a:lnTo>
                    <a:pt x="524" y="343"/>
                  </a:lnTo>
                  <a:cubicBezTo>
                    <a:pt x="555" y="251"/>
                    <a:pt x="555" y="113"/>
                    <a:pt x="414" y="25"/>
                  </a:cubicBezTo>
                  <a:cubicBezTo>
                    <a:pt x="389" y="8"/>
                    <a:pt x="365" y="1"/>
                    <a:pt x="3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252;p16"/>
            <p:cNvSpPr/>
            <p:nvPr/>
          </p:nvSpPr>
          <p:spPr>
            <a:xfrm rot="749980">
              <a:off x="2073579" y="3475305"/>
              <a:ext cx="96288" cy="68969"/>
            </a:xfrm>
            <a:custGeom>
              <a:avLst/>
              <a:gdLst/>
              <a:ahLst/>
              <a:cxnLst/>
              <a:rect l="l" t="t" r="r" b="b"/>
              <a:pathLst>
                <a:path w="1290" h="924" extrusionOk="0">
                  <a:moveTo>
                    <a:pt x="516" y="1"/>
                  </a:moveTo>
                  <a:cubicBezTo>
                    <a:pt x="254" y="1"/>
                    <a:pt x="0" y="223"/>
                    <a:pt x="151" y="362"/>
                  </a:cubicBezTo>
                  <a:cubicBezTo>
                    <a:pt x="210" y="416"/>
                    <a:pt x="272" y="436"/>
                    <a:pt x="330" y="436"/>
                  </a:cubicBezTo>
                  <a:cubicBezTo>
                    <a:pt x="391" y="436"/>
                    <a:pt x="448" y="413"/>
                    <a:pt x="490" y="385"/>
                  </a:cubicBezTo>
                  <a:lnTo>
                    <a:pt x="490" y="385"/>
                  </a:lnTo>
                  <a:cubicBezTo>
                    <a:pt x="448" y="564"/>
                    <a:pt x="468" y="923"/>
                    <a:pt x="686" y="923"/>
                  </a:cubicBezTo>
                  <a:cubicBezTo>
                    <a:pt x="692" y="923"/>
                    <a:pt x="697" y="923"/>
                    <a:pt x="703" y="923"/>
                  </a:cubicBezTo>
                  <a:cubicBezTo>
                    <a:pt x="1289" y="881"/>
                    <a:pt x="857" y="189"/>
                    <a:pt x="857" y="189"/>
                  </a:cubicBezTo>
                  <a:cubicBezTo>
                    <a:pt x="771" y="52"/>
                    <a:pt x="642" y="1"/>
                    <a:pt x="5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53;p16"/>
            <p:cNvSpPr/>
            <p:nvPr/>
          </p:nvSpPr>
          <p:spPr>
            <a:xfrm rot="749980">
              <a:off x="2141991" y="3498502"/>
              <a:ext cx="22542" cy="43591"/>
            </a:xfrm>
            <a:custGeom>
              <a:avLst/>
              <a:gdLst/>
              <a:ahLst/>
              <a:cxnLst/>
              <a:rect l="l" t="t" r="r" b="b"/>
              <a:pathLst>
                <a:path w="302" h="584" extrusionOk="0">
                  <a:moveTo>
                    <a:pt x="43" y="1"/>
                  </a:moveTo>
                  <a:cubicBezTo>
                    <a:pt x="30" y="1"/>
                    <a:pt x="16" y="8"/>
                    <a:pt x="9" y="20"/>
                  </a:cubicBezTo>
                  <a:cubicBezTo>
                    <a:pt x="1" y="37"/>
                    <a:pt x="6" y="62"/>
                    <a:pt x="23" y="71"/>
                  </a:cubicBezTo>
                  <a:cubicBezTo>
                    <a:pt x="23" y="71"/>
                    <a:pt x="182" y="168"/>
                    <a:pt x="213" y="316"/>
                  </a:cubicBezTo>
                  <a:cubicBezTo>
                    <a:pt x="227" y="386"/>
                    <a:pt x="213" y="456"/>
                    <a:pt x="162" y="525"/>
                  </a:cubicBezTo>
                  <a:cubicBezTo>
                    <a:pt x="154" y="542"/>
                    <a:pt x="157" y="564"/>
                    <a:pt x="174" y="578"/>
                  </a:cubicBezTo>
                  <a:cubicBezTo>
                    <a:pt x="182" y="581"/>
                    <a:pt x="188" y="584"/>
                    <a:pt x="196" y="584"/>
                  </a:cubicBezTo>
                  <a:cubicBezTo>
                    <a:pt x="210" y="584"/>
                    <a:pt x="218" y="581"/>
                    <a:pt x="224" y="567"/>
                  </a:cubicBezTo>
                  <a:cubicBezTo>
                    <a:pt x="282" y="484"/>
                    <a:pt x="302" y="392"/>
                    <a:pt x="285" y="302"/>
                  </a:cubicBezTo>
                  <a:cubicBezTo>
                    <a:pt x="246" y="124"/>
                    <a:pt x="70" y="12"/>
                    <a:pt x="62" y="7"/>
                  </a:cubicBezTo>
                  <a:cubicBezTo>
                    <a:pt x="56" y="3"/>
                    <a:pt x="49" y="1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254;p16"/>
            <p:cNvSpPr/>
            <p:nvPr/>
          </p:nvSpPr>
          <p:spPr>
            <a:xfrm rot="749980">
              <a:off x="2149652" y="3497914"/>
              <a:ext cx="44860" cy="16720"/>
            </a:xfrm>
            <a:custGeom>
              <a:avLst/>
              <a:gdLst/>
              <a:ahLst/>
              <a:cxnLst/>
              <a:rect l="l" t="t" r="r" b="b"/>
              <a:pathLst>
                <a:path w="601" h="224" extrusionOk="0">
                  <a:moveTo>
                    <a:pt x="38" y="1"/>
                  </a:moveTo>
                  <a:cubicBezTo>
                    <a:pt x="27" y="1"/>
                    <a:pt x="16" y="5"/>
                    <a:pt x="9" y="14"/>
                  </a:cubicBezTo>
                  <a:cubicBezTo>
                    <a:pt x="0" y="28"/>
                    <a:pt x="0" y="53"/>
                    <a:pt x="17" y="67"/>
                  </a:cubicBezTo>
                  <a:cubicBezTo>
                    <a:pt x="140" y="171"/>
                    <a:pt x="251" y="224"/>
                    <a:pt x="352" y="224"/>
                  </a:cubicBezTo>
                  <a:cubicBezTo>
                    <a:pt x="371" y="224"/>
                    <a:pt x="394" y="221"/>
                    <a:pt x="410" y="212"/>
                  </a:cubicBezTo>
                  <a:cubicBezTo>
                    <a:pt x="539" y="184"/>
                    <a:pt x="589" y="70"/>
                    <a:pt x="592" y="65"/>
                  </a:cubicBezTo>
                  <a:cubicBezTo>
                    <a:pt x="600" y="45"/>
                    <a:pt x="592" y="25"/>
                    <a:pt x="572" y="14"/>
                  </a:cubicBezTo>
                  <a:cubicBezTo>
                    <a:pt x="568" y="13"/>
                    <a:pt x="563" y="12"/>
                    <a:pt x="559" y="12"/>
                  </a:cubicBezTo>
                  <a:cubicBezTo>
                    <a:pt x="544" y="12"/>
                    <a:pt x="531" y="20"/>
                    <a:pt x="522" y="37"/>
                  </a:cubicBezTo>
                  <a:cubicBezTo>
                    <a:pt x="522" y="37"/>
                    <a:pt x="483" y="123"/>
                    <a:pt x="394" y="143"/>
                  </a:cubicBezTo>
                  <a:cubicBezTo>
                    <a:pt x="380" y="146"/>
                    <a:pt x="366" y="147"/>
                    <a:pt x="352" y="147"/>
                  </a:cubicBezTo>
                  <a:cubicBezTo>
                    <a:pt x="268" y="147"/>
                    <a:pt x="171" y="99"/>
                    <a:pt x="62" y="9"/>
                  </a:cubicBezTo>
                  <a:cubicBezTo>
                    <a:pt x="55" y="4"/>
                    <a:pt x="47" y="1"/>
                    <a:pt x="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255;p16"/>
            <p:cNvSpPr/>
            <p:nvPr/>
          </p:nvSpPr>
          <p:spPr>
            <a:xfrm rot="749980">
              <a:off x="2133951" y="3447461"/>
              <a:ext cx="37993" cy="39187"/>
            </a:xfrm>
            <a:custGeom>
              <a:avLst/>
              <a:gdLst/>
              <a:ahLst/>
              <a:cxnLst/>
              <a:rect l="l" t="t" r="r" b="b"/>
              <a:pathLst>
                <a:path w="509" h="525" extrusionOk="0">
                  <a:moveTo>
                    <a:pt x="140" y="0"/>
                  </a:moveTo>
                  <a:cubicBezTo>
                    <a:pt x="130" y="0"/>
                    <a:pt x="118" y="3"/>
                    <a:pt x="104" y="11"/>
                  </a:cubicBezTo>
                  <a:cubicBezTo>
                    <a:pt x="0" y="76"/>
                    <a:pt x="3" y="257"/>
                    <a:pt x="3" y="276"/>
                  </a:cubicBezTo>
                  <a:cubicBezTo>
                    <a:pt x="3" y="297"/>
                    <a:pt x="15" y="316"/>
                    <a:pt x="37" y="316"/>
                  </a:cubicBezTo>
                  <a:cubicBezTo>
                    <a:pt x="39" y="316"/>
                    <a:pt x="41" y="316"/>
                    <a:pt x="42" y="315"/>
                  </a:cubicBezTo>
                  <a:cubicBezTo>
                    <a:pt x="62" y="315"/>
                    <a:pt x="78" y="299"/>
                    <a:pt x="78" y="276"/>
                  </a:cubicBezTo>
                  <a:cubicBezTo>
                    <a:pt x="78" y="235"/>
                    <a:pt x="90" y="117"/>
                    <a:pt x="143" y="78"/>
                  </a:cubicBezTo>
                  <a:cubicBezTo>
                    <a:pt x="159" y="106"/>
                    <a:pt x="173" y="212"/>
                    <a:pt x="171" y="310"/>
                  </a:cubicBezTo>
                  <a:cubicBezTo>
                    <a:pt x="171" y="318"/>
                    <a:pt x="173" y="329"/>
                    <a:pt x="182" y="338"/>
                  </a:cubicBezTo>
                  <a:cubicBezTo>
                    <a:pt x="187" y="343"/>
                    <a:pt x="198" y="346"/>
                    <a:pt x="210" y="346"/>
                  </a:cubicBezTo>
                  <a:cubicBezTo>
                    <a:pt x="219" y="346"/>
                    <a:pt x="229" y="346"/>
                    <a:pt x="239" y="346"/>
                  </a:cubicBezTo>
                  <a:cubicBezTo>
                    <a:pt x="323" y="346"/>
                    <a:pt x="400" y="356"/>
                    <a:pt x="430" y="368"/>
                  </a:cubicBezTo>
                  <a:cubicBezTo>
                    <a:pt x="405" y="394"/>
                    <a:pt x="310" y="427"/>
                    <a:pt x="221" y="449"/>
                  </a:cubicBezTo>
                  <a:cubicBezTo>
                    <a:pt x="201" y="452"/>
                    <a:pt x="184" y="472"/>
                    <a:pt x="193" y="494"/>
                  </a:cubicBezTo>
                  <a:cubicBezTo>
                    <a:pt x="196" y="511"/>
                    <a:pt x="212" y="525"/>
                    <a:pt x="229" y="525"/>
                  </a:cubicBezTo>
                  <a:cubicBezTo>
                    <a:pt x="235" y="525"/>
                    <a:pt x="237" y="525"/>
                    <a:pt x="229" y="522"/>
                  </a:cubicBezTo>
                  <a:cubicBezTo>
                    <a:pt x="304" y="505"/>
                    <a:pt x="477" y="458"/>
                    <a:pt x="503" y="380"/>
                  </a:cubicBezTo>
                  <a:cubicBezTo>
                    <a:pt x="508" y="360"/>
                    <a:pt x="505" y="343"/>
                    <a:pt x="491" y="327"/>
                  </a:cubicBezTo>
                  <a:cubicBezTo>
                    <a:pt x="455" y="282"/>
                    <a:pt x="332" y="271"/>
                    <a:pt x="240" y="271"/>
                  </a:cubicBezTo>
                  <a:cubicBezTo>
                    <a:pt x="240" y="173"/>
                    <a:pt x="229" y="39"/>
                    <a:pt x="173" y="9"/>
                  </a:cubicBezTo>
                  <a:cubicBezTo>
                    <a:pt x="165" y="5"/>
                    <a:pt x="155" y="0"/>
                    <a:pt x="1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256;p16"/>
            <p:cNvSpPr/>
            <p:nvPr/>
          </p:nvSpPr>
          <p:spPr>
            <a:xfrm rot="749980">
              <a:off x="2100791" y="3475248"/>
              <a:ext cx="41277" cy="44486"/>
            </a:xfrm>
            <a:custGeom>
              <a:avLst/>
              <a:gdLst/>
              <a:ahLst/>
              <a:cxnLst/>
              <a:rect l="l" t="t" r="r" b="b"/>
              <a:pathLst>
                <a:path w="553" h="596" extrusionOk="0">
                  <a:moveTo>
                    <a:pt x="262" y="0"/>
                  </a:moveTo>
                  <a:cubicBezTo>
                    <a:pt x="256" y="0"/>
                    <a:pt x="251" y="1"/>
                    <a:pt x="246" y="4"/>
                  </a:cubicBezTo>
                  <a:cubicBezTo>
                    <a:pt x="14" y="126"/>
                    <a:pt x="9" y="168"/>
                    <a:pt x="3" y="185"/>
                  </a:cubicBezTo>
                  <a:cubicBezTo>
                    <a:pt x="0" y="205"/>
                    <a:pt x="9" y="219"/>
                    <a:pt x="17" y="227"/>
                  </a:cubicBezTo>
                  <a:cubicBezTo>
                    <a:pt x="37" y="246"/>
                    <a:pt x="92" y="258"/>
                    <a:pt x="181" y="258"/>
                  </a:cubicBezTo>
                  <a:cubicBezTo>
                    <a:pt x="206" y="258"/>
                    <a:pt x="235" y="257"/>
                    <a:pt x="265" y="255"/>
                  </a:cubicBezTo>
                  <a:cubicBezTo>
                    <a:pt x="296" y="414"/>
                    <a:pt x="352" y="587"/>
                    <a:pt x="433" y="595"/>
                  </a:cubicBezTo>
                  <a:lnTo>
                    <a:pt x="441" y="595"/>
                  </a:lnTo>
                  <a:cubicBezTo>
                    <a:pt x="458" y="595"/>
                    <a:pt x="475" y="587"/>
                    <a:pt x="489" y="581"/>
                  </a:cubicBezTo>
                  <a:cubicBezTo>
                    <a:pt x="553" y="525"/>
                    <a:pt x="553" y="308"/>
                    <a:pt x="547" y="246"/>
                  </a:cubicBezTo>
                  <a:cubicBezTo>
                    <a:pt x="547" y="224"/>
                    <a:pt x="533" y="207"/>
                    <a:pt x="511" y="207"/>
                  </a:cubicBezTo>
                  <a:cubicBezTo>
                    <a:pt x="489" y="207"/>
                    <a:pt x="472" y="224"/>
                    <a:pt x="472" y="246"/>
                  </a:cubicBezTo>
                  <a:cubicBezTo>
                    <a:pt x="472" y="364"/>
                    <a:pt x="461" y="486"/>
                    <a:pt x="441" y="517"/>
                  </a:cubicBezTo>
                  <a:cubicBezTo>
                    <a:pt x="408" y="489"/>
                    <a:pt x="363" y="352"/>
                    <a:pt x="335" y="213"/>
                  </a:cubicBezTo>
                  <a:cubicBezTo>
                    <a:pt x="333" y="197"/>
                    <a:pt x="318" y="182"/>
                    <a:pt x="300" y="182"/>
                  </a:cubicBezTo>
                  <a:cubicBezTo>
                    <a:pt x="299" y="182"/>
                    <a:pt x="298" y="182"/>
                    <a:pt x="296" y="182"/>
                  </a:cubicBezTo>
                  <a:cubicBezTo>
                    <a:pt x="261" y="184"/>
                    <a:pt x="225" y="184"/>
                    <a:pt x="192" y="184"/>
                  </a:cubicBezTo>
                  <a:cubicBezTo>
                    <a:pt x="159" y="184"/>
                    <a:pt x="129" y="184"/>
                    <a:pt x="106" y="182"/>
                  </a:cubicBezTo>
                  <a:cubicBezTo>
                    <a:pt x="143" y="152"/>
                    <a:pt x="218" y="110"/>
                    <a:pt x="279" y="73"/>
                  </a:cubicBezTo>
                  <a:cubicBezTo>
                    <a:pt x="302" y="65"/>
                    <a:pt x="307" y="40"/>
                    <a:pt x="296" y="23"/>
                  </a:cubicBezTo>
                  <a:cubicBezTo>
                    <a:pt x="290" y="7"/>
                    <a:pt x="276" y="0"/>
                    <a:pt x="2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257;p16"/>
            <p:cNvSpPr/>
            <p:nvPr/>
          </p:nvSpPr>
          <p:spPr>
            <a:xfrm rot="749980">
              <a:off x="1788462" y="4255537"/>
              <a:ext cx="88376" cy="84569"/>
            </a:xfrm>
            <a:custGeom>
              <a:avLst/>
              <a:gdLst/>
              <a:ahLst/>
              <a:cxnLst/>
              <a:rect l="l" t="t" r="r" b="b"/>
              <a:pathLst>
                <a:path w="1184" h="1133" extrusionOk="0">
                  <a:moveTo>
                    <a:pt x="696" y="84"/>
                  </a:moveTo>
                  <a:cubicBezTo>
                    <a:pt x="710" y="137"/>
                    <a:pt x="729" y="237"/>
                    <a:pt x="754" y="363"/>
                  </a:cubicBezTo>
                  <a:cubicBezTo>
                    <a:pt x="670" y="343"/>
                    <a:pt x="581" y="321"/>
                    <a:pt x="492" y="302"/>
                  </a:cubicBezTo>
                  <a:cubicBezTo>
                    <a:pt x="617" y="148"/>
                    <a:pt x="670" y="103"/>
                    <a:pt x="696" y="84"/>
                  </a:cubicBezTo>
                  <a:close/>
                  <a:moveTo>
                    <a:pt x="112" y="321"/>
                  </a:moveTo>
                  <a:cubicBezTo>
                    <a:pt x="157" y="321"/>
                    <a:pt x="246" y="332"/>
                    <a:pt x="361" y="352"/>
                  </a:cubicBezTo>
                  <a:cubicBezTo>
                    <a:pt x="325" y="399"/>
                    <a:pt x="288" y="447"/>
                    <a:pt x="249" y="502"/>
                  </a:cubicBezTo>
                  <a:cubicBezTo>
                    <a:pt x="152" y="396"/>
                    <a:pt x="124" y="343"/>
                    <a:pt x="112" y="321"/>
                  </a:cubicBezTo>
                  <a:close/>
                  <a:moveTo>
                    <a:pt x="849" y="472"/>
                  </a:moveTo>
                  <a:cubicBezTo>
                    <a:pt x="1005" y="522"/>
                    <a:pt x="1069" y="553"/>
                    <a:pt x="1089" y="567"/>
                  </a:cubicBezTo>
                  <a:cubicBezTo>
                    <a:pt x="1061" y="583"/>
                    <a:pt x="1000" y="611"/>
                    <a:pt x="877" y="653"/>
                  </a:cubicBezTo>
                  <a:cubicBezTo>
                    <a:pt x="869" y="594"/>
                    <a:pt x="860" y="536"/>
                    <a:pt x="849" y="472"/>
                  </a:cubicBezTo>
                  <a:close/>
                  <a:moveTo>
                    <a:pt x="442" y="371"/>
                  </a:moveTo>
                  <a:cubicBezTo>
                    <a:pt x="548" y="396"/>
                    <a:pt x="665" y="424"/>
                    <a:pt x="768" y="452"/>
                  </a:cubicBezTo>
                  <a:cubicBezTo>
                    <a:pt x="779" y="530"/>
                    <a:pt x="793" y="608"/>
                    <a:pt x="804" y="681"/>
                  </a:cubicBezTo>
                  <a:cubicBezTo>
                    <a:pt x="710" y="709"/>
                    <a:pt x="603" y="740"/>
                    <a:pt x="503" y="767"/>
                  </a:cubicBezTo>
                  <a:cubicBezTo>
                    <a:pt x="428" y="695"/>
                    <a:pt x="358" y="625"/>
                    <a:pt x="297" y="564"/>
                  </a:cubicBezTo>
                  <a:cubicBezTo>
                    <a:pt x="350" y="494"/>
                    <a:pt x="394" y="427"/>
                    <a:pt x="442" y="371"/>
                  </a:cubicBezTo>
                  <a:close/>
                  <a:moveTo>
                    <a:pt x="255" y="625"/>
                  </a:moveTo>
                  <a:cubicBezTo>
                    <a:pt x="302" y="678"/>
                    <a:pt x="361" y="731"/>
                    <a:pt x="419" y="793"/>
                  </a:cubicBezTo>
                  <a:cubicBezTo>
                    <a:pt x="277" y="829"/>
                    <a:pt x="163" y="848"/>
                    <a:pt x="99" y="851"/>
                  </a:cubicBezTo>
                  <a:cubicBezTo>
                    <a:pt x="129" y="807"/>
                    <a:pt x="191" y="723"/>
                    <a:pt x="255" y="625"/>
                  </a:cubicBezTo>
                  <a:close/>
                  <a:moveTo>
                    <a:pt x="810" y="754"/>
                  </a:moveTo>
                  <a:cubicBezTo>
                    <a:pt x="835" y="932"/>
                    <a:pt x="835" y="1013"/>
                    <a:pt x="832" y="1046"/>
                  </a:cubicBezTo>
                  <a:cubicBezTo>
                    <a:pt x="790" y="1019"/>
                    <a:pt x="698" y="946"/>
                    <a:pt x="570" y="829"/>
                  </a:cubicBezTo>
                  <a:cubicBezTo>
                    <a:pt x="654" y="804"/>
                    <a:pt x="737" y="779"/>
                    <a:pt x="810" y="754"/>
                  </a:cubicBezTo>
                  <a:close/>
                  <a:moveTo>
                    <a:pt x="710" y="0"/>
                  </a:moveTo>
                  <a:cubicBezTo>
                    <a:pt x="668" y="0"/>
                    <a:pt x="603" y="37"/>
                    <a:pt x="414" y="279"/>
                  </a:cubicBezTo>
                  <a:cubicBezTo>
                    <a:pt x="285" y="255"/>
                    <a:pt x="183" y="242"/>
                    <a:pt x="123" y="242"/>
                  </a:cubicBezTo>
                  <a:cubicBezTo>
                    <a:pt x="113" y="242"/>
                    <a:pt x="103" y="242"/>
                    <a:pt x="96" y="243"/>
                  </a:cubicBezTo>
                  <a:cubicBezTo>
                    <a:pt x="57" y="246"/>
                    <a:pt x="43" y="268"/>
                    <a:pt x="40" y="279"/>
                  </a:cubicBezTo>
                  <a:cubicBezTo>
                    <a:pt x="26" y="318"/>
                    <a:pt x="37" y="377"/>
                    <a:pt x="205" y="561"/>
                  </a:cubicBezTo>
                  <a:cubicBezTo>
                    <a:pt x="96" y="714"/>
                    <a:pt x="12" y="837"/>
                    <a:pt x="9" y="846"/>
                  </a:cubicBezTo>
                  <a:cubicBezTo>
                    <a:pt x="1" y="862"/>
                    <a:pt x="1" y="879"/>
                    <a:pt x="12" y="893"/>
                  </a:cubicBezTo>
                  <a:cubicBezTo>
                    <a:pt x="26" y="918"/>
                    <a:pt x="57" y="921"/>
                    <a:pt x="85" y="921"/>
                  </a:cubicBezTo>
                  <a:cubicBezTo>
                    <a:pt x="179" y="921"/>
                    <a:pt x="366" y="879"/>
                    <a:pt x="486" y="848"/>
                  </a:cubicBezTo>
                  <a:cubicBezTo>
                    <a:pt x="559" y="918"/>
                    <a:pt x="785" y="1125"/>
                    <a:pt x="846" y="1133"/>
                  </a:cubicBezTo>
                  <a:lnTo>
                    <a:pt x="852" y="1133"/>
                  </a:lnTo>
                  <a:cubicBezTo>
                    <a:pt x="866" y="1133"/>
                    <a:pt x="880" y="1127"/>
                    <a:pt x="891" y="1111"/>
                  </a:cubicBezTo>
                  <a:cubicBezTo>
                    <a:pt x="905" y="1097"/>
                    <a:pt x="933" y="1060"/>
                    <a:pt x="891" y="723"/>
                  </a:cubicBezTo>
                  <a:cubicBezTo>
                    <a:pt x="1128" y="642"/>
                    <a:pt x="1156" y="608"/>
                    <a:pt x="1164" y="597"/>
                  </a:cubicBezTo>
                  <a:cubicBezTo>
                    <a:pt x="1178" y="583"/>
                    <a:pt x="1184" y="561"/>
                    <a:pt x="1175" y="544"/>
                  </a:cubicBezTo>
                  <a:cubicBezTo>
                    <a:pt x="1170" y="522"/>
                    <a:pt x="1156" y="475"/>
                    <a:pt x="838" y="382"/>
                  </a:cubicBezTo>
                  <a:cubicBezTo>
                    <a:pt x="813" y="249"/>
                    <a:pt x="782" y="95"/>
                    <a:pt x="763" y="39"/>
                  </a:cubicBezTo>
                  <a:cubicBezTo>
                    <a:pt x="754" y="14"/>
                    <a:pt x="735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258;p16"/>
            <p:cNvSpPr/>
            <p:nvPr/>
          </p:nvSpPr>
          <p:spPr>
            <a:xfrm rot="749980">
              <a:off x="980752" y="3204023"/>
              <a:ext cx="89197" cy="86510"/>
            </a:xfrm>
            <a:custGeom>
              <a:avLst/>
              <a:gdLst/>
              <a:ahLst/>
              <a:cxnLst/>
              <a:rect l="l" t="t" r="r" b="b"/>
              <a:pathLst>
                <a:path w="1195" h="1159" extrusionOk="0">
                  <a:moveTo>
                    <a:pt x="837" y="73"/>
                  </a:moveTo>
                  <a:cubicBezTo>
                    <a:pt x="837" y="106"/>
                    <a:pt x="829" y="170"/>
                    <a:pt x="793" y="296"/>
                  </a:cubicBezTo>
                  <a:cubicBezTo>
                    <a:pt x="745" y="274"/>
                    <a:pt x="684" y="249"/>
                    <a:pt x="628" y="221"/>
                  </a:cubicBezTo>
                  <a:cubicBezTo>
                    <a:pt x="754" y="115"/>
                    <a:pt x="815" y="84"/>
                    <a:pt x="837" y="73"/>
                  </a:cubicBezTo>
                  <a:close/>
                  <a:moveTo>
                    <a:pt x="221" y="137"/>
                  </a:moveTo>
                  <a:lnTo>
                    <a:pt x="221" y="137"/>
                  </a:lnTo>
                  <a:cubicBezTo>
                    <a:pt x="274" y="151"/>
                    <a:pt x="372" y="190"/>
                    <a:pt x="486" y="240"/>
                  </a:cubicBezTo>
                  <a:cubicBezTo>
                    <a:pt x="419" y="296"/>
                    <a:pt x="349" y="360"/>
                    <a:pt x="288" y="422"/>
                  </a:cubicBezTo>
                  <a:cubicBezTo>
                    <a:pt x="226" y="235"/>
                    <a:pt x="218" y="165"/>
                    <a:pt x="221" y="137"/>
                  </a:cubicBezTo>
                  <a:close/>
                  <a:moveTo>
                    <a:pt x="843" y="405"/>
                  </a:moveTo>
                  <a:cubicBezTo>
                    <a:pt x="1002" y="489"/>
                    <a:pt x="1069" y="533"/>
                    <a:pt x="1094" y="553"/>
                  </a:cubicBezTo>
                  <a:cubicBezTo>
                    <a:pt x="1047" y="572"/>
                    <a:pt x="932" y="608"/>
                    <a:pt x="765" y="650"/>
                  </a:cubicBezTo>
                  <a:cubicBezTo>
                    <a:pt x="793" y="567"/>
                    <a:pt x="818" y="483"/>
                    <a:pt x="843" y="405"/>
                  </a:cubicBezTo>
                  <a:close/>
                  <a:moveTo>
                    <a:pt x="561" y="276"/>
                  </a:moveTo>
                  <a:cubicBezTo>
                    <a:pt x="637" y="307"/>
                    <a:pt x="706" y="343"/>
                    <a:pt x="770" y="374"/>
                  </a:cubicBezTo>
                  <a:cubicBezTo>
                    <a:pt x="745" y="469"/>
                    <a:pt x="712" y="572"/>
                    <a:pt x="678" y="673"/>
                  </a:cubicBezTo>
                  <a:cubicBezTo>
                    <a:pt x="578" y="695"/>
                    <a:pt x="475" y="714"/>
                    <a:pt x="391" y="728"/>
                  </a:cubicBezTo>
                  <a:cubicBezTo>
                    <a:pt x="360" y="645"/>
                    <a:pt x="335" y="569"/>
                    <a:pt x="310" y="502"/>
                  </a:cubicBezTo>
                  <a:cubicBezTo>
                    <a:pt x="397" y="427"/>
                    <a:pt x="483" y="346"/>
                    <a:pt x="561" y="276"/>
                  </a:cubicBezTo>
                  <a:close/>
                  <a:moveTo>
                    <a:pt x="257" y="561"/>
                  </a:moveTo>
                  <a:cubicBezTo>
                    <a:pt x="274" y="617"/>
                    <a:pt x="293" y="678"/>
                    <a:pt x="319" y="740"/>
                  </a:cubicBezTo>
                  <a:cubicBezTo>
                    <a:pt x="244" y="750"/>
                    <a:pt x="183" y="754"/>
                    <a:pt x="142" y="754"/>
                  </a:cubicBezTo>
                  <a:cubicBezTo>
                    <a:pt x="119" y="754"/>
                    <a:pt x="102" y="753"/>
                    <a:pt x="93" y="751"/>
                  </a:cubicBezTo>
                  <a:cubicBezTo>
                    <a:pt x="118" y="712"/>
                    <a:pt x="176" y="642"/>
                    <a:pt x="257" y="561"/>
                  </a:cubicBezTo>
                  <a:close/>
                  <a:moveTo>
                    <a:pt x="651" y="754"/>
                  </a:moveTo>
                  <a:lnTo>
                    <a:pt x="651" y="754"/>
                  </a:lnTo>
                  <a:cubicBezTo>
                    <a:pt x="586" y="921"/>
                    <a:pt x="545" y="1013"/>
                    <a:pt x="522" y="1055"/>
                  </a:cubicBezTo>
                  <a:cubicBezTo>
                    <a:pt x="497" y="1005"/>
                    <a:pt x="461" y="910"/>
                    <a:pt x="419" y="798"/>
                  </a:cubicBezTo>
                  <a:cubicBezTo>
                    <a:pt x="489" y="790"/>
                    <a:pt x="567" y="770"/>
                    <a:pt x="651" y="754"/>
                  </a:cubicBezTo>
                  <a:close/>
                  <a:moveTo>
                    <a:pt x="863" y="0"/>
                  </a:moveTo>
                  <a:cubicBezTo>
                    <a:pt x="846" y="0"/>
                    <a:pt x="787" y="0"/>
                    <a:pt x="556" y="193"/>
                  </a:cubicBezTo>
                  <a:cubicBezTo>
                    <a:pt x="433" y="137"/>
                    <a:pt x="288" y="78"/>
                    <a:pt x="229" y="62"/>
                  </a:cubicBezTo>
                  <a:cubicBezTo>
                    <a:pt x="224" y="62"/>
                    <a:pt x="215" y="59"/>
                    <a:pt x="210" y="59"/>
                  </a:cubicBezTo>
                  <a:cubicBezTo>
                    <a:pt x="193" y="59"/>
                    <a:pt x="176" y="70"/>
                    <a:pt x="165" y="84"/>
                  </a:cubicBezTo>
                  <a:cubicBezTo>
                    <a:pt x="140" y="115"/>
                    <a:pt x="132" y="184"/>
                    <a:pt x="229" y="486"/>
                  </a:cubicBezTo>
                  <a:cubicBezTo>
                    <a:pt x="160" y="555"/>
                    <a:pt x="54" y="664"/>
                    <a:pt x="20" y="726"/>
                  </a:cubicBezTo>
                  <a:cubicBezTo>
                    <a:pt x="1" y="754"/>
                    <a:pt x="9" y="779"/>
                    <a:pt x="14" y="790"/>
                  </a:cubicBezTo>
                  <a:cubicBezTo>
                    <a:pt x="31" y="818"/>
                    <a:pt x="71" y="830"/>
                    <a:pt x="142" y="830"/>
                  </a:cubicBezTo>
                  <a:cubicBezTo>
                    <a:pt x="193" y="830"/>
                    <a:pt x="259" y="824"/>
                    <a:pt x="344" y="812"/>
                  </a:cubicBezTo>
                  <a:cubicBezTo>
                    <a:pt x="411" y="985"/>
                    <a:pt x="466" y="1125"/>
                    <a:pt x="469" y="1130"/>
                  </a:cubicBezTo>
                  <a:cubicBezTo>
                    <a:pt x="475" y="1147"/>
                    <a:pt x="494" y="1158"/>
                    <a:pt x="511" y="1158"/>
                  </a:cubicBezTo>
                  <a:cubicBezTo>
                    <a:pt x="542" y="1158"/>
                    <a:pt x="586" y="1158"/>
                    <a:pt x="740" y="742"/>
                  </a:cubicBezTo>
                  <a:cubicBezTo>
                    <a:pt x="837" y="723"/>
                    <a:pt x="1136" y="648"/>
                    <a:pt x="1178" y="603"/>
                  </a:cubicBezTo>
                  <a:cubicBezTo>
                    <a:pt x="1186" y="595"/>
                    <a:pt x="1195" y="578"/>
                    <a:pt x="1192" y="561"/>
                  </a:cubicBezTo>
                  <a:cubicBezTo>
                    <a:pt x="1186" y="542"/>
                    <a:pt x="1181" y="500"/>
                    <a:pt x="871" y="341"/>
                  </a:cubicBezTo>
                  <a:cubicBezTo>
                    <a:pt x="935" y="98"/>
                    <a:pt x="921" y="56"/>
                    <a:pt x="918" y="42"/>
                  </a:cubicBezTo>
                  <a:cubicBezTo>
                    <a:pt x="913" y="17"/>
                    <a:pt x="890" y="0"/>
                    <a:pt x="8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259;p16"/>
            <p:cNvSpPr/>
            <p:nvPr/>
          </p:nvSpPr>
          <p:spPr>
            <a:xfrm rot="749980">
              <a:off x="812935" y="3710350"/>
              <a:ext cx="63595" cy="63595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458" y="101"/>
                  </a:moveTo>
                  <a:cubicBezTo>
                    <a:pt x="469" y="140"/>
                    <a:pt x="483" y="187"/>
                    <a:pt x="489" y="218"/>
                  </a:cubicBezTo>
                  <a:cubicBezTo>
                    <a:pt x="505" y="302"/>
                    <a:pt x="514" y="324"/>
                    <a:pt x="525" y="338"/>
                  </a:cubicBezTo>
                  <a:cubicBezTo>
                    <a:pt x="533" y="352"/>
                    <a:pt x="553" y="358"/>
                    <a:pt x="637" y="391"/>
                  </a:cubicBezTo>
                  <a:cubicBezTo>
                    <a:pt x="667" y="399"/>
                    <a:pt x="709" y="419"/>
                    <a:pt x="743" y="433"/>
                  </a:cubicBezTo>
                  <a:cubicBezTo>
                    <a:pt x="695" y="452"/>
                    <a:pt x="617" y="480"/>
                    <a:pt x="553" y="505"/>
                  </a:cubicBezTo>
                  <a:cubicBezTo>
                    <a:pt x="544" y="508"/>
                    <a:pt x="533" y="517"/>
                    <a:pt x="531" y="525"/>
                  </a:cubicBezTo>
                  <a:cubicBezTo>
                    <a:pt x="497" y="606"/>
                    <a:pt x="455" y="692"/>
                    <a:pt x="427" y="743"/>
                  </a:cubicBezTo>
                  <a:cubicBezTo>
                    <a:pt x="405" y="687"/>
                    <a:pt x="380" y="592"/>
                    <a:pt x="360" y="511"/>
                  </a:cubicBezTo>
                  <a:cubicBezTo>
                    <a:pt x="358" y="497"/>
                    <a:pt x="344" y="489"/>
                    <a:pt x="330" y="483"/>
                  </a:cubicBezTo>
                  <a:cubicBezTo>
                    <a:pt x="249" y="469"/>
                    <a:pt x="157" y="450"/>
                    <a:pt x="109" y="436"/>
                  </a:cubicBezTo>
                  <a:cubicBezTo>
                    <a:pt x="159" y="408"/>
                    <a:pt x="263" y="363"/>
                    <a:pt x="349" y="321"/>
                  </a:cubicBezTo>
                  <a:cubicBezTo>
                    <a:pt x="360" y="316"/>
                    <a:pt x="366" y="310"/>
                    <a:pt x="372" y="299"/>
                  </a:cubicBezTo>
                  <a:cubicBezTo>
                    <a:pt x="399" y="229"/>
                    <a:pt x="433" y="148"/>
                    <a:pt x="458" y="101"/>
                  </a:cubicBezTo>
                  <a:close/>
                  <a:moveTo>
                    <a:pt x="464" y="0"/>
                  </a:moveTo>
                  <a:cubicBezTo>
                    <a:pt x="441" y="0"/>
                    <a:pt x="405" y="0"/>
                    <a:pt x="305" y="266"/>
                  </a:cubicBezTo>
                  <a:cubicBezTo>
                    <a:pt x="17" y="380"/>
                    <a:pt x="12" y="413"/>
                    <a:pt x="3" y="433"/>
                  </a:cubicBezTo>
                  <a:cubicBezTo>
                    <a:pt x="0" y="441"/>
                    <a:pt x="3" y="461"/>
                    <a:pt x="12" y="469"/>
                  </a:cubicBezTo>
                  <a:cubicBezTo>
                    <a:pt x="17" y="480"/>
                    <a:pt x="42" y="508"/>
                    <a:pt x="291" y="558"/>
                  </a:cubicBezTo>
                  <a:cubicBezTo>
                    <a:pt x="363" y="851"/>
                    <a:pt x="391" y="851"/>
                    <a:pt x="419" y="851"/>
                  </a:cubicBezTo>
                  <a:cubicBezTo>
                    <a:pt x="444" y="846"/>
                    <a:pt x="472" y="846"/>
                    <a:pt x="589" y="575"/>
                  </a:cubicBezTo>
                  <a:cubicBezTo>
                    <a:pt x="662" y="550"/>
                    <a:pt x="801" y="497"/>
                    <a:pt x="835" y="469"/>
                  </a:cubicBezTo>
                  <a:cubicBezTo>
                    <a:pt x="843" y="461"/>
                    <a:pt x="851" y="441"/>
                    <a:pt x="849" y="427"/>
                  </a:cubicBezTo>
                  <a:cubicBezTo>
                    <a:pt x="840" y="394"/>
                    <a:pt x="801" y="377"/>
                    <a:pt x="656" y="324"/>
                  </a:cubicBezTo>
                  <a:cubicBezTo>
                    <a:pt x="631" y="313"/>
                    <a:pt x="597" y="302"/>
                    <a:pt x="584" y="296"/>
                  </a:cubicBezTo>
                  <a:cubicBezTo>
                    <a:pt x="575" y="279"/>
                    <a:pt x="564" y="240"/>
                    <a:pt x="558" y="210"/>
                  </a:cubicBezTo>
                  <a:cubicBezTo>
                    <a:pt x="533" y="104"/>
                    <a:pt x="517" y="42"/>
                    <a:pt x="500" y="17"/>
                  </a:cubicBezTo>
                  <a:cubicBezTo>
                    <a:pt x="491" y="9"/>
                    <a:pt x="478" y="0"/>
                    <a:pt x="4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260;p16"/>
            <p:cNvSpPr/>
            <p:nvPr/>
          </p:nvSpPr>
          <p:spPr>
            <a:xfrm rot="749980">
              <a:off x="1750022" y="3255848"/>
              <a:ext cx="63595" cy="63595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461" y="103"/>
                  </a:moveTo>
                  <a:cubicBezTo>
                    <a:pt x="472" y="143"/>
                    <a:pt x="486" y="190"/>
                    <a:pt x="494" y="223"/>
                  </a:cubicBezTo>
                  <a:cubicBezTo>
                    <a:pt x="511" y="307"/>
                    <a:pt x="516" y="327"/>
                    <a:pt x="528" y="341"/>
                  </a:cubicBezTo>
                  <a:cubicBezTo>
                    <a:pt x="539" y="355"/>
                    <a:pt x="555" y="363"/>
                    <a:pt x="639" y="394"/>
                  </a:cubicBezTo>
                  <a:cubicBezTo>
                    <a:pt x="670" y="405"/>
                    <a:pt x="712" y="421"/>
                    <a:pt x="748" y="435"/>
                  </a:cubicBezTo>
                  <a:cubicBezTo>
                    <a:pt x="698" y="455"/>
                    <a:pt x="622" y="483"/>
                    <a:pt x="555" y="508"/>
                  </a:cubicBezTo>
                  <a:cubicBezTo>
                    <a:pt x="550" y="511"/>
                    <a:pt x="539" y="519"/>
                    <a:pt x="536" y="528"/>
                  </a:cubicBezTo>
                  <a:cubicBezTo>
                    <a:pt x="500" y="608"/>
                    <a:pt x="458" y="695"/>
                    <a:pt x="430" y="745"/>
                  </a:cubicBezTo>
                  <a:cubicBezTo>
                    <a:pt x="410" y="689"/>
                    <a:pt x="385" y="594"/>
                    <a:pt x="363" y="516"/>
                  </a:cubicBezTo>
                  <a:cubicBezTo>
                    <a:pt x="360" y="502"/>
                    <a:pt x="346" y="491"/>
                    <a:pt x="332" y="488"/>
                  </a:cubicBezTo>
                  <a:cubicBezTo>
                    <a:pt x="251" y="475"/>
                    <a:pt x="162" y="452"/>
                    <a:pt x="112" y="438"/>
                  </a:cubicBezTo>
                  <a:cubicBezTo>
                    <a:pt x="162" y="408"/>
                    <a:pt x="262" y="363"/>
                    <a:pt x="355" y="324"/>
                  </a:cubicBezTo>
                  <a:cubicBezTo>
                    <a:pt x="363" y="318"/>
                    <a:pt x="371" y="313"/>
                    <a:pt x="374" y="302"/>
                  </a:cubicBezTo>
                  <a:cubicBezTo>
                    <a:pt x="402" y="232"/>
                    <a:pt x="438" y="154"/>
                    <a:pt x="461" y="103"/>
                  </a:cubicBezTo>
                  <a:close/>
                  <a:moveTo>
                    <a:pt x="466" y="0"/>
                  </a:moveTo>
                  <a:cubicBezTo>
                    <a:pt x="441" y="0"/>
                    <a:pt x="405" y="0"/>
                    <a:pt x="304" y="265"/>
                  </a:cubicBezTo>
                  <a:cubicBezTo>
                    <a:pt x="20" y="380"/>
                    <a:pt x="11" y="413"/>
                    <a:pt x="6" y="433"/>
                  </a:cubicBezTo>
                  <a:cubicBezTo>
                    <a:pt x="0" y="441"/>
                    <a:pt x="6" y="461"/>
                    <a:pt x="11" y="469"/>
                  </a:cubicBezTo>
                  <a:cubicBezTo>
                    <a:pt x="20" y="480"/>
                    <a:pt x="42" y="508"/>
                    <a:pt x="290" y="558"/>
                  </a:cubicBezTo>
                  <a:cubicBezTo>
                    <a:pt x="363" y="851"/>
                    <a:pt x="391" y="851"/>
                    <a:pt x="419" y="851"/>
                  </a:cubicBezTo>
                  <a:cubicBezTo>
                    <a:pt x="444" y="846"/>
                    <a:pt x="472" y="846"/>
                    <a:pt x="592" y="575"/>
                  </a:cubicBezTo>
                  <a:cubicBezTo>
                    <a:pt x="664" y="547"/>
                    <a:pt x="804" y="497"/>
                    <a:pt x="834" y="469"/>
                  </a:cubicBezTo>
                  <a:cubicBezTo>
                    <a:pt x="846" y="461"/>
                    <a:pt x="851" y="441"/>
                    <a:pt x="848" y="427"/>
                  </a:cubicBezTo>
                  <a:cubicBezTo>
                    <a:pt x="843" y="394"/>
                    <a:pt x="804" y="377"/>
                    <a:pt x="656" y="324"/>
                  </a:cubicBezTo>
                  <a:cubicBezTo>
                    <a:pt x="634" y="313"/>
                    <a:pt x="597" y="302"/>
                    <a:pt x="583" y="296"/>
                  </a:cubicBezTo>
                  <a:cubicBezTo>
                    <a:pt x="578" y="279"/>
                    <a:pt x="567" y="240"/>
                    <a:pt x="558" y="209"/>
                  </a:cubicBezTo>
                  <a:cubicBezTo>
                    <a:pt x="536" y="103"/>
                    <a:pt x="516" y="42"/>
                    <a:pt x="500" y="17"/>
                  </a:cubicBezTo>
                  <a:cubicBezTo>
                    <a:pt x="494" y="9"/>
                    <a:pt x="480" y="0"/>
                    <a:pt x="4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261;p16"/>
            <p:cNvSpPr/>
            <p:nvPr/>
          </p:nvSpPr>
          <p:spPr>
            <a:xfrm rot="749980">
              <a:off x="1070531" y="3187310"/>
              <a:ext cx="275129" cy="240794"/>
            </a:xfrm>
            <a:custGeom>
              <a:avLst/>
              <a:gdLst/>
              <a:ahLst/>
              <a:cxnLst/>
              <a:rect l="l" t="t" r="r" b="b"/>
              <a:pathLst>
                <a:path w="3686" h="3226" extrusionOk="0">
                  <a:moveTo>
                    <a:pt x="2809" y="1"/>
                  </a:moveTo>
                  <a:cubicBezTo>
                    <a:pt x="310" y="1"/>
                    <a:pt x="0" y="3203"/>
                    <a:pt x="0" y="3203"/>
                  </a:cubicBezTo>
                  <a:lnTo>
                    <a:pt x="335" y="3226"/>
                  </a:lnTo>
                  <a:cubicBezTo>
                    <a:pt x="794" y="735"/>
                    <a:pt x="2311" y="321"/>
                    <a:pt x="3257" y="321"/>
                  </a:cubicBezTo>
                  <a:cubicBezTo>
                    <a:pt x="3419" y="321"/>
                    <a:pt x="3565" y="333"/>
                    <a:pt x="3685" y="349"/>
                  </a:cubicBezTo>
                  <a:lnTo>
                    <a:pt x="3685" y="118"/>
                  </a:lnTo>
                  <a:cubicBezTo>
                    <a:pt x="3367" y="37"/>
                    <a:pt x="3075" y="1"/>
                    <a:pt x="28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262;p16"/>
            <p:cNvSpPr/>
            <p:nvPr/>
          </p:nvSpPr>
          <p:spPr>
            <a:xfrm rot="749980">
              <a:off x="1122187" y="3254347"/>
              <a:ext cx="216013" cy="182574"/>
            </a:xfrm>
            <a:custGeom>
              <a:avLst/>
              <a:gdLst/>
              <a:ahLst/>
              <a:cxnLst/>
              <a:rect l="l" t="t" r="r" b="b"/>
              <a:pathLst>
                <a:path w="2894" h="2446" extrusionOk="0">
                  <a:moveTo>
                    <a:pt x="2380" y="1"/>
                  </a:moveTo>
                  <a:cubicBezTo>
                    <a:pt x="1500" y="1"/>
                    <a:pt x="374" y="424"/>
                    <a:pt x="0" y="2423"/>
                  </a:cubicBezTo>
                  <a:lnTo>
                    <a:pt x="363" y="2445"/>
                  </a:lnTo>
                  <a:cubicBezTo>
                    <a:pt x="391" y="446"/>
                    <a:pt x="2208" y="298"/>
                    <a:pt x="2745" y="298"/>
                  </a:cubicBezTo>
                  <a:cubicBezTo>
                    <a:pt x="2839" y="298"/>
                    <a:pt x="2893" y="303"/>
                    <a:pt x="2893" y="303"/>
                  </a:cubicBezTo>
                  <a:lnTo>
                    <a:pt x="2893" y="46"/>
                  </a:lnTo>
                  <a:cubicBezTo>
                    <a:pt x="2739" y="20"/>
                    <a:pt x="2565" y="1"/>
                    <a:pt x="2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263;p16"/>
            <p:cNvSpPr/>
            <p:nvPr/>
          </p:nvSpPr>
          <p:spPr>
            <a:xfrm rot="749980">
              <a:off x="1092425" y="3213543"/>
              <a:ext cx="250423" cy="218476"/>
            </a:xfrm>
            <a:custGeom>
              <a:avLst/>
              <a:gdLst/>
              <a:ahLst/>
              <a:cxnLst/>
              <a:rect l="l" t="t" r="r" b="b"/>
              <a:pathLst>
                <a:path w="3355" h="2927" extrusionOk="0">
                  <a:moveTo>
                    <a:pt x="2926" y="0"/>
                  </a:moveTo>
                  <a:cubicBezTo>
                    <a:pt x="1980" y="0"/>
                    <a:pt x="463" y="409"/>
                    <a:pt x="1" y="2904"/>
                  </a:cubicBezTo>
                  <a:lnTo>
                    <a:pt x="461" y="2926"/>
                  </a:lnTo>
                  <a:cubicBezTo>
                    <a:pt x="835" y="927"/>
                    <a:pt x="1961" y="504"/>
                    <a:pt x="2841" y="504"/>
                  </a:cubicBezTo>
                  <a:cubicBezTo>
                    <a:pt x="3026" y="504"/>
                    <a:pt x="3200" y="523"/>
                    <a:pt x="3354" y="549"/>
                  </a:cubicBezTo>
                  <a:lnTo>
                    <a:pt x="3351" y="27"/>
                  </a:lnTo>
                  <a:cubicBezTo>
                    <a:pt x="3231" y="12"/>
                    <a:pt x="3087" y="0"/>
                    <a:pt x="29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264;p16"/>
            <p:cNvSpPr/>
            <p:nvPr/>
          </p:nvSpPr>
          <p:spPr>
            <a:xfrm rot="749980">
              <a:off x="1100792" y="3212763"/>
              <a:ext cx="247064" cy="202130"/>
            </a:xfrm>
            <a:custGeom>
              <a:avLst/>
              <a:gdLst/>
              <a:ahLst/>
              <a:cxnLst/>
              <a:rect l="l" t="t" r="r" b="b"/>
              <a:pathLst>
                <a:path w="3310" h="2708" extrusionOk="0">
                  <a:moveTo>
                    <a:pt x="2916" y="1"/>
                  </a:moveTo>
                  <a:cubicBezTo>
                    <a:pt x="2486" y="1"/>
                    <a:pt x="1744" y="80"/>
                    <a:pt x="1114" y="551"/>
                  </a:cubicBezTo>
                  <a:cubicBezTo>
                    <a:pt x="506" y="1006"/>
                    <a:pt x="132" y="1717"/>
                    <a:pt x="3" y="2666"/>
                  </a:cubicBezTo>
                  <a:cubicBezTo>
                    <a:pt x="1" y="2685"/>
                    <a:pt x="14" y="2702"/>
                    <a:pt x="34" y="2708"/>
                  </a:cubicBezTo>
                  <a:lnTo>
                    <a:pt x="42" y="2708"/>
                  </a:lnTo>
                  <a:cubicBezTo>
                    <a:pt x="59" y="2708"/>
                    <a:pt x="76" y="2688"/>
                    <a:pt x="81" y="2674"/>
                  </a:cubicBezTo>
                  <a:cubicBezTo>
                    <a:pt x="210" y="1745"/>
                    <a:pt x="572" y="1050"/>
                    <a:pt x="1161" y="610"/>
                  </a:cubicBezTo>
                  <a:cubicBezTo>
                    <a:pt x="1776" y="151"/>
                    <a:pt x="2503" y="74"/>
                    <a:pt x="2921" y="74"/>
                  </a:cubicBezTo>
                  <a:cubicBezTo>
                    <a:pt x="3128" y="74"/>
                    <a:pt x="3260" y="93"/>
                    <a:pt x="3265" y="94"/>
                  </a:cubicBezTo>
                  <a:cubicBezTo>
                    <a:pt x="3267" y="94"/>
                    <a:pt x="3270" y="95"/>
                    <a:pt x="3272" y="95"/>
                  </a:cubicBezTo>
                  <a:cubicBezTo>
                    <a:pt x="3288" y="95"/>
                    <a:pt x="3304" y="82"/>
                    <a:pt x="3306" y="63"/>
                  </a:cubicBezTo>
                  <a:cubicBezTo>
                    <a:pt x="3309" y="46"/>
                    <a:pt x="3295" y="24"/>
                    <a:pt x="3276" y="21"/>
                  </a:cubicBezTo>
                  <a:cubicBezTo>
                    <a:pt x="3271" y="21"/>
                    <a:pt x="3133" y="1"/>
                    <a:pt x="2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265;p16"/>
            <p:cNvSpPr/>
            <p:nvPr/>
          </p:nvSpPr>
          <p:spPr>
            <a:xfrm rot="749980">
              <a:off x="1123216" y="3249260"/>
              <a:ext cx="221686" cy="177871"/>
            </a:xfrm>
            <a:custGeom>
              <a:avLst/>
              <a:gdLst/>
              <a:ahLst/>
              <a:cxnLst/>
              <a:rect l="l" t="t" r="r" b="b"/>
              <a:pathLst>
                <a:path w="2970" h="2383" extrusionOk="0">
                  <a:moveTo>
                    <a:pt x="2612" y="1"/>
                  </a:moveTo>
                  <a:cubicBezTo>
                    <a:pt x="1936" y="1"/>
                    <a:pt x="407" y="244"/>
                    <a:pt x="6" y="2338"/>
                  </a:cubicBezTo>
                  <a:cubicBezTo>
                    <a:pt x="1" y="2358"/>
                    <a:pt x="15" y="2380"/>
                    <a:pt x="37" y="2383"/>
                  </a:cubicBezTo>
                  <a:lnTo>
                    <a:pt x="43" y="2383"/>
                  </a:lnTo>
                  <a:cubicBezTo>
                    <a:pt x="62" y="2383"/>
                    <a:pt x="79" y="2372"/>
                    <a:pt x="79" y="2355"/>
                  </a:cubicBezTo>
                  <a:cubicBezTo>
                    <a:pt x="471" y="307"/>
                    <a:pt x="1969" y="80"/>
                    <a:pt x="2619" y="80"/>
                  </a:cubicBezTo>
                  <a:cubicBezTo>
                    <a:pt x="2801" y="80"/>
                    <a:pt x="2916" y="97"/>
                    <a:pt x="2922" y="98"/>
                  </a:cubicBezTo>
                  <a:cubicBezTo>
                    <a:pt x="2923" y="98"/>
                    <a:pt x="2925" y="98"/>
                    <a:pt x="2927" y="98"/>
                  </a:cubicBezTo>
                  <a:cubicBezTo>
                    <a:pt x="2945" y="98"/>
                    <a:pt x="2964" y="85"/>
                    <a:pt x="2966" y="67"/>
                  </a:cubicBezTo>
                  <a:cubicBezTo>
                    <a:pt x="2969" y="45"/>
                    <a:pt x="2955" y="26"/>
                    <a:pt x="2936" y="23"/>
                  </a:cubicBezTo>
                  <a:cubicBezTo>
                    <a:pt x="2930" y="21"/>
                    <a:pt x="2806" y="1"/>
                    <a:pt x="26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266;p16"/>
            <p:cNvSpPr/>
            <p:nvPr/>
          </p:nvSpPr>
          <p:spPr>
            <a:xfrm rot="749980">
              <a:off x="1222801" y="3195269"/>
              <a:ext cx="219969" cy="124577"/>
            </a:xfrm>
            <a:custGeom>
              <a:avLst/>
              <a:gdLst/>
              <a:ahLst/>
              <a:cxnLst/>
              <a:rect l="l" t="t" r="r" b="b"/>
              <a:pathLst>
                <a:path w="2947" h="1669" extrusionOk="0">
                  <a:moveTo>
                    <a:pt x="1144" y="0"/>
                  </a:moveTo>
                  <a:cubicBezTo>
                    <a:pt x="1070" y="0"/>
                    <a:pt x="991" y="22"/>
                    <a:pt x="913" y="75"/>
                  </a:cubicBezTo>
                  <a:cubicBezTo>
                    <a:pt x="704" y="214"/>
                    <a:pt x="622" y="414"/>
                    <a:pt x="628" y="586"/>
                  </a:cubicBezTo>
                  <a:lnTo>
                    <a:pt x="628" y="586"/>
                  </a:lnTo>
                  <a:cubicBezTo>
                    <a:pt x="621" y="586"/>
                    <a:pt x="613" y="586"/>
                    <a:pt x="605" y="586"/>
                  </a:cubicBezTo>
                  <a:cubicBezTo>
                    <a:pt x="512" y="586"/>
                    <a:pt x="413" y="624"/>
                    <a:pt x="321" y="725"/>
                  </a:cubicBezTo>
                  <a:cubicBezTo>
                    <a:pt x="0" y="1079"/>
                    <a:pt x="561" y="1664"/>
                    <a:pt x="948" y="1664"/>
                  </a:cubicBezTo>
                  <a:cubicBezTo>
                    <a:pt x="1019" y="1664"/>
                    <a:pt x="1083" y="1645"/>
                    <a:pt x="1136" y="1601"/>
                  </a:cubicBezTo>
                  <a:cubicBezTo>
                    <a:pt x="1173" y="1570"/>
                    <a:pt x="1203" y="1538"/>
                    <a:pt x="1226" y="1505"/>
                  </a:cubicBezTo>
                  <a:lnTo>
                    <a:pt x="1226" y="1505"/>
                  </a:lnTo>
                  <a:cubicBezTo>
                    <a:pt x="1339" y="1604"/>
                    <a:pt x="1533" y="1669"/>
                    <a:pt x="1820" y="1669"/>
                  </a:cubicBezTo>
                  <a:cubicBezTo>
                    <a:pt x="1840" y="1669"/>
                    <a:pt x="1862" y="1669"/>
                    <a:pt x="1883" y="1668"/>
                  </a:cubicBezTo>
                  <a:cubicBezTo>
                    <a:pt x="2106" y="1660"/>
                    <a:pt x="2209" y="1530"/>
                    <a:pt x="2239" y="1382"/>
                  </a:cubicBezTo>
                  <a:lnTo>
                    <a:pt x="2239" y="1382"/>
                  </a:lnTo>
                  <a:cubicBezTo>
                    <a:pt x="2337" y="1374"/>
                    <a:pt x="2450" y="1330"/>
                    <a:pt x="2570" y="1238"/>
                  </a:cubicBezTo>
                  <a:cubicBezTo>
                    <a:pt x="2947" y="949"/>
                    <a:pt x="2606" y="404"/>
                    <a:pt x="2313" y="404"/>
                  </a:cubicBezTo>
                  <a:cubicBezTo>
                    <a:pt x="2272" y="404"/>
                    <a:pt x="2233" y="415"/>
                    <a:pt x="2196" y="438"/>
                  </a:cubicBezTo>
                  <a:cubicBezTo>
                    <a:pt x="2196" y="438"/>
                    <a:pt x="2245" y="6"/>
                    <a:pt x="1907" y="6"/>
                  </a:cubicBezTo>
                  <a:cubicBezTo>
                    <a:pt x="1851" y="6"/>
                    <a:pt x="1783" y="19"/>
                    <a:pt x="1702" y="47"/>
                  </a:cubicBezTo>
                  <a:cubicBezTo>
                    <a:pt x="1609" y="80"/>
                    <a:pt x="1536" y="122"/>
                    <a:pt x="1481" y="169"/>
                  </a:cubicBezTo>
                  <a:lnTo>
                    <a:pt x="1481" y="169"/>
                  </a:lnTo>
                  <a:cubicBezTo>
                    <a:pt x="1397" y="73"/>
                    <a:pt x="1277" y="0"/>
                    <a:pt x="11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267;p16"/>
            <p:cNvSpPr/>
            <p:nvPr/>
          </p:nvSpPr>
          <p:spPr>
            <a:xfrm rot="749980">
              <a:off x="1234414" y="3192725"/>
              <a:ext cx="198696" cy="130175"/>
            </a:xfrm>
            <a:custGeom>
              <a:avLst/>
              <a:gdLst/>
              <a:ahLst/>
              <a:cxnLst/>
              <a:rect l="l" t="t" r="r" b="b"/>
              <a:pathLst>
                <a:path w="2662" h="1744" extrusionOk="0">
                  <a:moveTo>
                    <a:pt x="1323" y="263"/>
                  </a:moveTo>
                  <a:cubicBezTo>
                    <a:pt x="1418" y="391"/>
                    <a:pt x="1437" y="542"/>
                    <a:pt x="1365" y="603"/>
                  </a:cubicBezTo>
                  <a:cubicBezTo>
                    <a:pt x="1344" y="622"/>
                    <a:pt x="1322" y="631"/>
                    <a:pt x="1303" y="631"/>
                  </a:cubicBezTo>
                  <a:cubicBezTo>
                    <a:pt x="1271" y="631"/>
                    <a:pt x="1244" y="607"/>
                    <a:pt x="1228" y="564"/>
                  </a:cubicBezTo>
                  <a:cubicBezTo>
                    <a:pt x="1197" y="489"/>
                    <a:pt x="1217" y="366"/>
                    <a:pt x="1323" y="263"/>
                  </a:cubicBezTo>
                  <a:close/>
                  <a:moveTo>
                    <a:pt x="517" y="670"/>
                  </a:moveTo>
                  <a:cubicBezTo>
                    <a:pt x="684" y="701"/>
                    <a:pt x="804" y="854"/>
                    <a:pt x="798" y="918"/>
                  </a:cubicBezTo>
                  <a:cubicBezTo>
                    <a:pt x="798" y="924"/>
                    <a:pt x="798" y="938"/>
                    <a:pt x="765" y="938"/>
                  </a:cubicBezTo>
                  <a:cubicBezTo>
                    <a:pt x="762" y="938"/>
                    <a:pt x="754" y="935"/>
                    <a:pt x="748" y="935"/>
                  </a:cubicBezTo>
                  <a:cubicBezTo>
                    <a:pt x="628" y="921"/>
                    <a:pt x="539" y="812"/>
                    <a:pt x="517" y="670"/>
                  </a:cubicBezTo>
                  <a:close/>
                  <a:moveTo>
                    <a:pt x="1923" y="1010"/>
                  </a:moveTo>
                  <a:cubicBezTo>
                    <a:pt x="1939" y="1010"/>
                    <a:pt x="1962" y="1024"/>
                    <a:pt x="1981" y="1047"/>
                  </a:cubicBezTo>
                  <a:cubicBezTo>
                    <a:pt x="2034" y="1108"/>
                    <a:pt x="2076" y="1247"/>
                    <a:pt x="2059" y="1381"/>
                  </a:cubicBezTo>
                  <a:lnTo>
                    <a:pt x="2054" y="1381"/>
                  </a:lnTo>
                  <a:cubicBezTo>
                    <a:pt x="1953" y="1381"/>
                    <a:pt x="1870" y="1339"/>
                    <a:pt x="1836" y="1267"/>
                  </a:cubicBezTo>
                  <a:cubicBezTo>
                    <a:pt x="1800" y="1200"/>
                    <a:pt x="1814" y="1119"/>
                    <a:pt x="1870" y="1047"/>
                  </a:cubicBezTo>
                  <a:cubicBezTo>
                    <a:pt x="1881" y="1033"/>
                    <a:pt x="1900" y="1010"/>
                    <a:pt x="1923" y="1010"/>
                  </a:cubicBezTo>
                  <a:close/>
                  <a:moveTo>
                    <a:pt x="1044" y="1141"/>
                  </a:moveTo>
                  <a:cubicBezTo>
                    <a:pt x="1049" y="1141"/>
                    <a:pt x="1069" y="1150"/>
                    <a:pt x="1089" y="1186"/>
                  </a:cubicBezTo>
                  <a:cubicBezTo>
                    <a:pt x="1125" y="1256"/>
                    <a:pt x="1130" y="1373"/>
                    <a:pt x="1072" y="1485"/>
                  </a:cubicBezTo>
                  <a:cubicBezTo>
                    <a:pt x="996" y="1406"/>
                    <a:pt x="977" y="1309"/>
                    <a:pt x="1008" y="1200"/>
                  </a:cubicBezTo>
                  <a:cubicBezTo>
                    <a:pt x="1019" y="1158"/>
                    <a:pt x="1036" y="1141"/>
                    <a:pt x="1044" y="1141"/>
                  </a:cubicBezTo>
                  <a:close/>
                  <a:moveTo>
                    <a:pt x="980" y="73"/>
                  </a:moveTo>
                  <a:cubicBezTo>
                    <a:pt x="1083" y="73"/>
                    <a:pt x="1186" y="118"/>
                    <a:pt x="1267" y="201"/>
                  </a:cubicBezTo>
                  <a:cubicBezTo>
                    <a:pt x="1133" y="330"/>
                    <a:pt x="1111" y="483"/>
                    <a:pt x="1147" y="589"/>
                  </a:cubicBezTo>
                  <a:cubicBezTo>
                    <a:pt x="1172" y="662"/>
                    <a:pt x="1228" y="709"/>
                    <a:pt x="1292" y="709"/>
                  </a:cubicBezTo>
                  <a:cubicBezTo>
                    <a:pt x="1328" y="709"/>
                    <a:pt x="1370" y="689"/>
                    <a:pt x="1407" y="659"/>
                  </a:cubicBezTo>
                  <a:cubicBezTo>
                    <a:pt x="1521" y="558"/>
                    <a:pt x="1482" y="360"/>
                    <a:pt x="1370" y="212"/>
                  </a:cubicBezTo>
                  <a:cubicBezTo>
                    <a:pt x="1423" y="173"/>
                    <a:pt x="1482" y="143"/>
                    <a:pt x="1552" y="118"/>
                  </a:cubicBezTo>
                  <a:cubicBezTo>
                    <a:pt x="1625" y="93"/>
                    <a:pt x="1690" y="81"/>
                    <a:pt x="1745" y="81"/>
                  </a:cubicBezTo>
                  <a:cubicBezTo>
                    <a:pt x="1822" y="81"/>
                    <a:pt x="1881" y="104"/>
                    <a:pt x="1923" y="151"/>
                  </a:cubicBezTo>
                  <a:cubicBezTo>
                    <a:pt x="2023" y="257"/>
                    <a:pt x="1998" y="463"/>
                    <a:pt x="1998" y="466"/>
                  </a:cubicBezTo>
                  <a:cubicBezTo>
                    <a:pt x="1995" y="480"/>
                    <a:pt x="2004" y="494"/>
                    <a:pt x="2018" y="503"/>
                  </a:cubicBezTo>
                  <a:cubicBezTo>
                    <a:pt x="2023" y="505"/>
                    <a:pt x="2029" y="507"/>
                    <a:pt x="2036" y="507"/>
                  </a:cubicBezTo>
                  <a:cubicBezTo>
                    <a:pt x="2043" y="507"/>
                    <a:pt x="2051" y="505"/>
                    <a:pt x="2059" y="503"/>
                  </a:cubicBezTo>
                  <a:cubicBezTo>
                    <a:pt x="2090" y="483"/>
                    <a:pt x="2121" y="475"/>
                    <a:pt x="2157" y="475"/>
                  </a:cubicBezTo>
                  <a:cubicBezTo>
                    <a:pt x="2297" y="475"/>
                    <a:pt x="2456" y="620"/>
                    <a:pt x="2520" y="801"/>
                  </a:cubicBezTo>
                  <a:cubicBezTo>
                    <a:pt x="2578" y="977"/>
                    <a:pt x="2534" y="1133"/>
                    <a:pt x="2394" y="1242"/>
                  </a:cubicBezTo>
                  <a:cubicBezTo>
                    <a:pt x="2305" y="1312"/>
                    <a:pt x="2216" y="1353"/>
                    <a:pt x="2132" y="1370"/>
                  </a:cubicBezTo>
                  <a:cubicBezTo>
                    <a:pt x="2149" y="1217"/>
                    <a:pt x="2101" y="1066"/>
                    <a:pt x="2037" y="994"/>
                  </a:cubicBezTo>
                  <a:cubicBezTo>
                    <a:pt x="2004" y="952"/>
                    <a:pt x="1965" y="932"/>
                    <a:pt x="1923" y="932"/>
                  </a:cubicBezTo>
                  <a:cubicBezTo>
                    <a:pt x="1892" y="932"/>
                    <a:pt x="1850" y="940"/>
                    <a:pt x="1808" y="996"/>
                  </a:cubicBezTo>
                  <a:cubicBezTo>
                    <a:pt x="1733" y="1094"/>
                    <a:pt x="1719" y="1203"/>
                    <a:pt x="1766" y="1298"/>
                  </a:cubicBezTo>
                  <a:cubicBezTo>
                    <a:pt x="1811" y="1392"/>
                    <a:pt x="1912" y="1448"/>
                    <a:pt x="2037" y="1454"/>
                  </a:cubicBezTo>
                  <a:cubicBezTo>
                    <a:pt x="2004" y="1554"/>
                    <a:pt x="1923" y="1657"/>
                    <a:pt x="1727" y="1663"/>
                  </a:cubicBezTo>
                  <a:cubicBezTo>
                    <a:pt x="1705" y="1666"/>
                    <a:pt x="1686" y="1666"/>
                    <a:pt x="1663" y="1666"/>
                  </a:cubicBezTo>
                  <a:cubicBezTo>
                    <a:pt x="1370" y="1666"/>
                    <a:pt x="1211" y="1602"/>
                    <a:pt x="1125" y="1535"/>
                  </a:cubicBezTo>
                  <a:cubicBezTo>
                    <a:pt x="1211" y="1395"/>
                    <a:pt x="1200" y="1242"/>
                    <a:pt x="1144" y="1141"/>
                  </a:cubicBezTo>
                  <a:cubicBezTo>
                    <a:pt x="1114" y="1088"/>
                    <a:pt x="1075" y="1058"/>
                    <a:pt x="1033" y="1058"/>
                  </a:cubicBezTo>
                  <a:cubicBezTo>
                    <a:pt x="1005" y="1058"/>
                    <a:pt x="952" y="1074"/>
                    <a:pt x="924" y="1172"/>
                  </a:cubicBezTo>
                  <a:cubicBezTo>
                    <a:pt x="888" y="1306"/>
                    <a:pt x="918" y="1440"/>
                    <a:pt x="1016" y="1540"/>
                  </a:cubicBezTo>
                  <a:cubicBezTo>
                    <a:pt x="999" y="1563"/>
                    <a:pt x="977" y="1582"/>
                    <a:pt x="952" y="1604"/>
                  </a:cubicBezTo>
                  <a:cubicBezTo>
                    <a:pt x="907" y="1638"/>
                    <a:pt x="854" y="1655"/>
                    <a:pt x="790" y="1655"/>
                  </a:cubicBezTo>
                  <a:cubicBezTo>
                    <a:pt x="561" y="1655"/>
                    <a:pt x="254" y="1426"/>
                    <a:pt x="143" y="1178"/>
                  </a:cubicBezTo>
                  <a:cubicBezTo>
                    <a:pt x="98" y="1074"/>
                    <a:pt x="67" y="915"/>
                    <a:pt x="190" y="781"/>
                  </a:cubicBezTo>
                  <a:cubicBezTo>
                    <a:pt x="263" y="701"/>
                    <a:pt x="346" y="659"/>
                    <a:pt x="433" y="656"/>
                  </a:cubicBezTo>
                  <a:cubicBezTo>
                    <a:pt x="455" y="843"/>
                    <a:pt x="575" y="982"/>
                    <a:pt x="734" y="999"/>
                  </a:cubicBezTo>
                  <a:cubicBezTo>
                    <a:pt x="747" y="1001"/>
                    <a:pt x="758" y="1002"/>
                    <a:pt x="768" y="1002"/>
                  </a:cubicBezTo>
                  <a:cubicBezTo>
                    <a:pt x="842" y="1002"/>
                    <a:pt x="866" y="954"/>
                    <a:pt x="868" y="910"/>
                  </a:cubicBezTo>
                  <a:cubicBezTo>
                    <a:pt x="874" y="801"/>
                    <a:pt x="709" y="617"/>
                    <a:pt x="503" y="586"/>
                  </a:cubicBezTo>
                  <a:cubicBezTo>
                    <a:pt x="511" y="416"/>
                    <a:pt x="609" y="251"/>
                    <a:pt x="771" y="140"/>
                  </a:cubicBezTo>
                  <a:cubicBezTo>
                    <a:pt x="840" y="98"/>
                    <a:pt x="910" y="73"/>
                    <a:pt x="980" y="73"/>
                  </a:cubicBezTo>
                  <a:close/>
                  <a:moveTo>
                    <a:pt x="988" y="0"/>
                  </a:moveTo>
                  <a:cubicBezTo>
                    <a:pt x="899" y="0"/>
                    <a:pt x="818" y="28"/>
                    <a:pt x="737" y="81"/>
                  </a:cubicBezTo>
                  <a:cubicBezTo>
                    <a:pt x="547" y="201"/>
                    <a:pt x="439" y="391"/>
                    <a:pt x="433" y="586"/>
                  </a:cubicBezTo>
                  <a:cubicBezTo>
                    <a:pt x="324" y="589"/>
                    <a:pt x="221" y="642"/>
                    <a:pt x="137" y="737"/>
                  </a:cubicBezTo>
                  <a:cubicBezTo>
                    <a:pt x="23" y="865"/>
                    <a:pt x="1" y="1035"/>
                    <a:pt x="81" y="1217"/>
                  </a:cubicBezTo>
                  <a:cubicBezTo>
                    <a:pt x="204" y="1493"/>
                    <a:pt x="539" y="1736"/>
                    <a:pt x="796" y="1736"/>
                  </a:cubicBezTo>
                  <a:cubicBezTo>
                    <a:pt x="879" y="1736"/>
                    <a:pt x="952" y="1716"/>
                    <a:pt x="1008" y="1666"/>
                  </a:cubicBezTo>
                  <a:cubicBezTo>
                    <a:pt x="1036" y="1646"/>
                    <a:pt x="1061" y="1621"/>
                    <a:pt x="1083" y="1596"/>
                  </a:cubicBezTo>
                  <a:cubicBezTo>
                    <a:pt x="1214" y="1691"/>
                    <a:pt x="1418" y="1744"/>
                    <a:pt x="1669" y="1744"/>
                  </a:cubicBezTo>
                  <a:lnTo>
                    <a:pt x="1733" y="1744"/>
                  </a:lnTo>
                  <a:cubicBezTo>
                    <a:pt x="1934" y="1736"/>
                    <a:pt x="2076" y="1632"/>
                    <a:pt x="2121" y="1454"/>
                  </a:cubicBezTo>
                  <a:cubicBezTo>
                    <a:pt x="2227" y="1440"/>
                    <a:pt x="2338" y="1387"/>
                    <a:pt x="2442" y="1309"/>
                  </a:cubicBezTo>
                  <a:cubicBezTo>
                    <a:pt x="2609" y="1183"/>
                    <a:pt x="2662" y="991"/>
                    <a:pt x="2592" y="784"/>
                  </a:cubicBezTo>
                  <a:cubicBezTo>
                    <a:pt x="2522" y="572"/>
                    <a:pt x="2330" y="408"/>
                    <a:pt x="2160" y="408"/>
                  </a:cubicBezTo>
                  <a:cubicBezTo>
                    <a:pt x="2132" y="408"/>
                    <a:pt x="2107" y="410"/>
                    <a:pt x="2082" y="419"/>
                  </a:cubicBezTo>
                  <a:cubicBezTo>
                    <a:pt x="2082" y="338"/>
                    <a:pt x="2068" y="198"/>
                    <a:pt x="1984" y="104"/>
                  </a:cubicBezTo>
                  <a:cubicBezTo>
                    <a:pt x="1927" y="42"/>
                    <a:pt x="1851" y="11"/>
                    <a:pt x="1755" y="11"/>
                  </a:cubicBezTo>
                  <a:cubicBezTo>
                    <a:pt x="1691" y="11"/>
                    <a:pt x="1617" y="25"/>
                    <a:pt x="1535" y="53"/>
                  </a:cubicBezTo>
                  <a:cubicBezTo>
                    <a:pt x="1454" y="81"/>
                    <a:pt x="1384" y="115"/>
                    <a:pt x="1328" y="157"/>
                  </a:cubicBezTo>
                  <a:cubicBezTo>
                    <a:pt x="1231" y="56"/>
                    <a:pt x="1108" y="0"/>
                    <a:pt x="9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268;p16"/>
            <p:cNvSpPr/>
            <p:nvPr/>
          </p:nvSpPr>
          <p:spPr>
            <a:xfrm rot="749980">
              <a:off x="1001998" y="3344980"/>
              <a:ext cx="220268" cy="124577"/>
            </a:xfrm>
            <a:custGeom>
              <a:avLst/>
              <a:gdLst/>
              <a:ahLst/>
              <a:cxnLst/>
              <a:rect l="l" t="t" r="r" b="b"/>
              <a:pathLst>
                <a:path w="2951" h="1669" extrusionOk="0">
                  <a:moveTo>
                    <a:pt x="1806" y="0"/>
                  </a:moveTo>
                  <a:cubicBezTo>
                    <a:pt x="1672" y="0"/>
                    <a:pt x="1552" y="72"/>
                    <a:pt x="1468" y="168"/>
                  </a:cubicBezTo>
                  <a:lnTo>
                    <a:pt x="1468" y="168"/>
                  </a:lnTo>
                  <a:cubicBezTo>
                    <a:pt x="1413" y="122"/>
                    <a:pt x="1340" y="79"/>
                    <a:pt x="1246" y="46"/>
                  </a:cubicBezTo>
                  <a:cubicBezTo>
                    <a:pt x="1166" y="18"/>
                    <a:pt x="1098" y="6"/>
                    <a:pt x="1041" y="6"/>
                  </a:cubicBezTo>
                  <a:cubicBezTo>
                    <a:pt x="703" y="6"/>
                    <a:pt x="753" y="437"/>
                    <a:pt x="753" y="437"/>
                  </a:cubicBezTo>
                  <a:cubicBezTo>
                    <a:pt x="716" y="414"/>
                    <a:pt x="677" y="404"/>
                    <a:pt x="637" y="404"/>
                  </a:cubicBezTo>
                  <a:cubicBezTo>
                    <a:pt x="344" y="404"/>
                    <a:pt x="1" y="948"/>
                    <a:pt x="379" y="1238"/>
                  </a:cubicBezTo>
                  <a:cubicBezTo>
                    <a:pt x="498" y="1330"/>
                    <a:pt x="612" y="1373"/>
                    <a:pt x="709" y="1381"/>
                  </a:cubicBezTo>
                  <a:lnTo>
                    <a:pt x="709" y="1381"/>
                  </a:lnTo>
                  <a:cubicBezTo>
                    <a:pt x="739" y="1530"/>
                    <a:pt x="842" y="1660"/>
                    <a:pt x="1065" y="1667"/>
                  </a:cubicBezTo>
                  <a:cubicBezTo>
                    <a:pt x="1089" y="1668"/>
                    <a:pt x="1113" y="1669"/>
                    <a:pt x="1136" y="1669"/>
                  </a:cubicBezTo>
                  <a:cubicBezTo>
                    <a:pt x="1419" y="1669"/>
                    <a:pt x="1611" y="1604"/>
                    <a:pt x="1723" y="1505"/>
                  </a:cubicBezTo>
                  <a:lnTo>
                    <a:pt x="1723" y="1505"/>
                  </a:lnTo>
                  <a:cubicBezTo>
                    <a:pt x="1746" y="1538"/>
                    <a:pt x="1776" y="1570"/>
                    <a:pt x="1813" y="1600"/>
                  </a:cubicBezTo>
                  <a:cubicBezTo>
                    <a:pt x="1865" y="1644"/>
                    <a:pt x="1930" y="1664"/>
                    <a:pt x="2001" y="1664"/>
                  </a:cubicBezTo>
                  <a:cubicBezTo>
                    <a:pt x="2388" y="1664"/>
                    <a:pt x="2950" y="1081"/>
                    <a:pt x="2627" y="727"/>
                  </a:cubicBezTo>
                  <a:cubicBezTo>
                    <a:pt x="2535" y="625"/>
                    <a:pt x="2436" y="587"/>
                    <a:pt x="2343" y="587"/>
                  </a:cubicBezTo>
                  <a:cubicBezTo>
                    <a:pt x="2335" y="587"/>
                    <a:pt x="2328" y="588"/>
                    <a:pt x="2321" y="588"/>
                  </a:cubicBezTo>
                  <a:lnTo>
                    <a:pt x="2321" y="588"/>
                  </a:lnTo>
                  <a:cubicBezTo>
                    <a:pt x="2328" y="416"/>
                    <a:pt x="2247" y="215"/>
                    <a:pt x="2036" y="74"/>
                  </a:cubicBezTo>
                  <a:cubicBezTo>
                    <a:pt x="1957" y="22"/>
                    <a:pt x="1879" y="0"/>
                    <a:pt x="18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269;p16"/>
            <p:cNvSpPr/>
            <p:nvPr/>
          </p:nvSpPr>
          <p:spPr>
            <a:xfrm rot="749980">
              <a:off x="1012117" y="3341753"/>
              <a:ext cx="198547" cy="130474"/>
            </a:xfrm>
            <a:custGeom>
              <a:avLst/>
              <a:gdLst/>
              <a:ahLst/>
              <a:cxnLst/>
              <a:rect l="l" t="t" r="r" b="b"/>
              <a:pathLst>
                <a:path w="2660" h="1748" extrusionOk="0">
                  <a:moveTo>
                    <a:pt x="1334" y="266"/>
                  </a:moveTo>
                  <a:cubicBezTo>
                    <a:pt x="1443" y="369"/>
                    <a:pt x="1460" y="492"/>
                    <a:pt x="1429" y="570"/>
                  </a:cubicBezTo>
                  <a:cubicBezTo>
                    <a:pt x="1414" y="612"/>
                    <a:pt x="1387" y="635"/>
                    <a:pt x="1356" y="635"/>
                  </a:cubicBezTo>
                  <a:cubicBezTo>
                    <a:pt x="1336" y="635"/>
                    <a:pt x="1314" y="626"/>
                    <a:pt x="1293" y="606"/>
                  </a:cubicBezTo>
                  <a:cubicBezTo>
                    <a:pt x="1220" y="542"/>
                    <a:pt x="1237" y="394"/>
                    <a:pt x="1334" y="266"/>
                  </a:cubicBezTo>
                  <a:close/>
                  <a:moveTo>
                    <a:pt x="2141" y="673"/>
                  </a:moveTo>
                  <a:lnTo>
                    <a:pt x="2141" y="673"/>
                  </a:lnTo>
                  <a:cubicBezTo>
                    <a:pt x="2121" y="815"/>
                    <a:pt x="2029" y="921"/>
                    <a:pt x="1906" y="935"/>
                  </a:cubicBezTo>
                  <a:cubicBezTo>
                    <a:pt x="1904" y="938"/>
                    <a:pt x="1898" y="938"/>
                    <a:pt x="1890" y="938"/>
                  </a:cubicBezTo>
                  <a:cubicBezTo>
                    <a:pt x="1856" y="938"/>
                    <a:pt x="1856" y="924"/>
                    <a:pt x="1856" y="919"/>
                  </a:cubicBezTo>
                  <a:cubicBezTo>
                    <a:pt x="1856" y="857"/>
                    <a:pt x="1973" y="709"/>
                    <a:pt x="2141" y="673"/>
                  </a:cubicBezTo>
                  <a:close/>
                  <a:moveTo>
                    <a:pt x="735" y="1016"/>
                  </a:moveTo>
                  <a:cubicBezTo>
                    <a:pt x="757" y="1016"/>
                    <a:pt x="774" y="1033"/>
                    <a:pt x="788" y="1050"/>
                  </a:cubicBezTo>
                  <a:cubicBezTo>
                    <a:pt x="843" y="1122"/>
                    <a:pt x="855" y="1203"/>
                    <a:pt x="824" y="1270"/>
                  </a:cubicBezTo>
                  <a:cubicBezTo>
                    <a:pt x="788" y="1343"/>
                    <a:pt x="707" y="1385"/>
                    <a:pt x="604" y="1385"/>
                  </a:cubicBezTo>
                  <a:cubicBezTo>
                    <a:pt x="587" y="1256"/>
                    <a:pt x="629" y="1117"/>
                    <a:pt x="679" y="1053"/>
                  </a:cubicBezTo>
                  <a:cubicBezTo>
                    <a:pt x="698" y="1030"/>
                    <a:pt x="718" y="1016"/>
                    <a:pt x="735" y="1016"/>
                  </a:cubicBezTo>
                  <a:close/>
                  <a:moveTo>
                    <a:pt x="1616" y="1145"/>
                  </a:moveTo>
                  <a:cubicBezTo>
                    <a:pt x="1625" y="1145"/>
                    <a:pt x="1641" y="1159"/>
                    <a:pt x="1655" y="1203"/>
                  </a:cubicBezTo>
                  <a:cubicBezTo>
                    <a:pt x="1689" y="1312"/>
                    <a:pt x="1664" y="1412"/>
                    <a:pt x="1594" y="1491"/>
                  </a:cubicBezTo>
                  <a:cubicBezTo>
                    <a:pt x="1535" y="1379"/>
                    <a:pt x="1541" y="1259"/>
                    <a:pt x="1577" y="1189"/>
                  </a:cubicBezTo>
                  <a:cubicBezTo>
                    <a:pt x="1588" y="1159"/>
                    <a:pt x="1608" y="1145"/>
                    <a:pt x="1616" y="1145"/>
                  </a:cubicBezTo>
                  <a:close/>
                  <a:moveTo>
                    <a:pt x="1669" y="90"/>
                  </a:moveTo>
                  <a:cubicBezTo>
                    <a:pt x="1745" y="90"/>
                    <a:pt x="1814" y="112"/>
                    <a:pt x="1879" y="157"/>
                  </a:cubicBezTo>
                  <a:cubicBezTo>
                    <a:pt x="2043" y="266"/>
                    <a:pt x="2144" y="433"/>
                    <a:pt x="2146" y="603"/>
                  </a:cubicBezTo>
                  <a:cubicBezTo>
                    <a:pt x="1937" y="631"/>
                    <a:pt x="1778" y="815"/>
                    <a:pt x="1781" y="927"/>
                  </a:cubicBezTo>
                  <a:cubicBezTo>
                    <a:pt x="1781" y="974"/>
                    <a:pt x="1812" y="1020"/>
                    <a:pt x="1896" y="1020"/>
                  </a:cubicBezTo>
                  <a:cubicBezTo>
                    <a:pt x="1903" y="1020"/>
                    <a:pt x="1910" y="1020"/>
                    <a:pt x="1918" y="1019"/>
                  </a:cubicBezTo>
                  <a:cubicBezTo>
                    <a:pt x="2077" y="1000"/>
                    <a:pt x="2197" y="860"/>
                    <a:pt x="2216" y="673"/>
                  </a:cubicBezTo>
                  <a:cubicBezTo>
                    <a:pt x="2308" y="676"/>
                    <a:pt x="2389" y="718"/>
                    <a:pt x="2462" y="799"/>
                  </a:cubicBezTo>
                  <a:cubicBezTo>
                    <a:pt x="2584" y="930"/>
                    <a:pt x="2556" y="1089"/>
                    <a:pt x="2506" y="1195"/>
                  </a:cubicBezTo>
                  <a:cubicBezTo>
                    <a:pt x="2395" y="1446"/>
                    <a:pt x="2088" y="1675"/>
                    <a:pt x="1862" y="1675"/>
                  </a:cubicBezTo>
                  <a:cubicBezTo>
                    <a:pt x="1795" y="1675"/>
                    <a:pt x="1739" y="1655"/>
                    <a:pt x="1697" y="1622"/>
                  </a:cubicBezTo>
                  <a:cubicBezTo>
                    <a:pt x="1675" y="1599"/>
                    <a:pt x="1653" y="1583"/>
                    <a:pt x="1636" y="1558"/>
                  </a:cubicBezTo>
                  <a:cubicBezTo>
                    <a:pt x="1733" y="1457"/>
                    <a:pt x="1764" y="1326"/>
                    <a:pt x="1725" y="1189"/>
                  </a:cubicBezTo>
                  <a:cubicBezTo>
                    <a:pt x="1697" y="1089"/>
                    <a:pt x="1647" y="1075"/>
                    <a:pt x="1616" y="1075"/>
                  </a:cubicBezTo>
                  <a:cubicBezTo>
                    <a:pt x="1572" y="1075"/>
                    <a:pt x="1535" y="1106"/>
                    <a:pt x="1507" y="1159"/>
                  </a:cubicBezTo>
                  <a:cubicBezTo>
                    <a:pt x="1457" y="1248"/>
                    <a:pt x="1452" y="1401"/>
                    <a:pt x="1535" y="1541"/>
                  </a:cubicBezTo>
                  <a:cubicBezTo>
                    <a:pt x="1446" y="1608"/>
                    <a:pt x="1287" y="1675"/>
                    <a:pt x="994" y="1675"/>
                  </a:cubicBezTo>
                  <a:cubicBezTo>
                    <a:pt x="972" y="1675"/>
                    <a:pt x="952" y="1672"/>
                    <a:pt x="930" y="1672"/>
                  </a:cubicBezTo>
                  <a:cubicBezTo>
                    <a:pt x="735" y="1664"/>
                    <a:pt x="657" y="1563"/>
                    <a:pt x="620" y="1463"/>
                  </a:cubicBezTo>
                  <a:cubicBezTo>
                    <a:pt x="746" y="1454"/>
                    <a:pt x="846" y="1399"/>
                    <a:pt x="885" y="1312"/>
                  </a:cubicBezTo>
                  <a:cubicBezTo>
                    <a:pt x="930" y="1217"/>
                    <a:pt x="916" y="1108"/>
                    <a:pt x="843" y="1011"/>
                  </a:cubicBezTo>
                  <a:cubicBezTo>
                    <a:pt x="799" y="955"/>
                    <a:pt x="757" y="947"/>
                    <a:pt x="729" y="947"/>
                  </a:cubicBezTo>
                  <a:cubicBezTo>
                    <a:pt x="687" y="947"/>
                    <a:pt x="648" y="966"/>
                    <a:pt x="615" y="1008"/>
                  </a:cubicBezTo>
                  <a:cubicBezTo>
                    <a:pt x="551" y="1086"/>
                    <a:pt x="503" y="1234"/>
                    <a:pt x="520" y="1385"/>
                  </a:cubicBezTo>
                  <a:cubicBezTo>
                    <a:pt x="433" y="1368"/>
                    <a:pt x="344" y="1323"/>
                    <a:pt x="258" y="1256"/>
                  </a:cubicBezTo>
                  <a:cubicBezTo>
                    <a:pt x="118" y="1147"/>
                    <a:pt x="74" y="988"/>
                    <a:pt x="132" y="815"/>
                  </a:cubicBezTo>
                  <a:cubicBezTo>
                    <a:pt x="196" y="634"/>
                    <a:pt x="358" y="489"/>
                    <a:pt x="495" y="489"/>
                  </a:cubicBezTo>
                  <a:cubicBezTo>
                    <a:pt x="531" y="489"/>
                    <a:pt x="565" y="497"/>
                    <a:pt x="592" y="517"/>
                  </a:cubicBezTo>
                  <a:cubicBezTo>
                    <a:pt x="599" y="520"/>
                    <a:pt x="606" y="521"/>
                    <a:pt x="613" y="521"/>
                  </a:cubicBezTo>
                  <a:cubicBezTo>
                    <a:pt x="620" y="521"/>
                    <a:pt x="627" y="520"/>
                    <a:pt x="634" y="517"/>
                  </a:cubicBezTo>
                  <a:cubicBezTo>
                    <a:pt x="645" y="509"/>
                    <a:pt x="657" y="495"/>
                    <a:pt x="651" y="481"/>
                  </a:cubicBezTo>
                  <a:cubicBezTo>
                    <a:pt x="651" y="481"/>
                    <a:pt x="629" y="277"/>
                    <a:pt x="729" y="165"/>
                  </a:cubicBezTo>
                  <a:cubicBezTo>
                    <a:pt x="771" y="119"/>
                    <a:pt x="831" y="95"/>
                    <a:pt x="907" y="95"/>
                  </a:cubicBezTo>
                  <a:cubicBezTo>
                    <a:pt x="962" y="95"/>
                    <a:pt x="1026" y="107"/>
                    <a:pt x="1097" y="132"/>
                  </a:cubicBezTo>
                  <a:cubicBezTo>
                    <a:pt x="1167" y="160"/>
                    <a:pt x="1231" y="188"/>
                    <a:pt x="1279" y="227"/>
                  </a:cubicBezTo>
                  <a:cubicBezTo>
                    <a:pt x="1173" y="375"/>
                    <a:pt x="1125" y="567"/>
                    <a:pt x="1245" y="673"/>
                  </a:cubicBezTo>
                  <a:cubicBezTo>
                    <a:pt x="1281" y="704"/>
                    <a:pt x="1319" y="719"/>
                    <a:pt x="1357" y="719"/>
                  </a:cubicBezTo>
                  <a:cubicBezTo>
                    <a:pt x="1419" y="719"/>
                    <a:pt x="1476" y="678"/>
                    <a:pt x="1502" y="606"/>
                  </a:cubicBezTo>
                  <a:cubicBezTo>
                    <a:pt x="1538" y="506"/>
                    <a:pt x="1516" y="350"/>
                    <a:pt x="1385" y="218"/>
                  </a:cubicBezTo>
                  <a:cubicBezTo>
                    <a:pt x="1468" y="135"/>
                    <a:pt x="1569" y="90"/>
                    <a:pt x="1669" y="90"/>
                  </a:cubicBezTo>
                  <a:close/>
                  <a:moveTo>
                    <a:pt x="1675" y="1"/>
                  </a:moveTo>
                  <a:cubicBezTo>
                    <a:pt x="1552" y="1"/>
                    <a:pt x="1429" y="57"/>
                    <a:pt x="1332" y="157"/>
                  </a:cubicBezTo>
                  <a:cubicBezTo>
                    <a:pt x="1273" y="115"/>
                    <a:pt x="1203" y="82"/>
                    <a:pt x="1125" y="54"/>
                  </a:cubicBezTo>
                  <a:cubicBezTo>
                    <a:pt x="1045" y="24"/>
                    <a:pt x="972" y="9"/>
                    <a:pt x="908" y="9"/>
                  </a:cubicBezTo>
                  <a:cubicBezTo>
                    <a:pt x="811" y="9"/>
                    <a:pt x="733" y="42"/>
                    <a:pt x="676" y="104"/>
                  </a:cubicBezTo>
                  <a:cubicBezTo>
                    <a:pt x="592" y="199"/>
                    <a:pt x="578" y="338"/>
                    <a:pt x="578" y="419"/>
                  </a:cubicBezTo>
                  <a:cubicBezTo>
                    <a:pt x="553" y="411"/>
                    <a:pt x="531" y="408"/>
                    <a:pt x="503" y="408"/>
                  </a:cubicBezTo>
                  <a:cubicBezTo>
                    <a:pt x="330" y="408"/>
                    <a:pt x="143" y="573"/>
                    <a:pt x="71" y="785"/>
                  </a:cubicBezTo>
                  <a:cubicBezTo>
                    <a:pt x="1" y="991"/>
                    <a:pt x="57" y="1178"/>
                    <a:pt x="219" y="1309"/>
                  </a:cubicBezTo>
                  <a:cubicBezTo>
                    <a:pt x="325" y="1387"/>
                    <a:pt x="436" y="1440"/>
                    <a:pt x="539" y="1454"/>
                  </a:cubicBezTo>
                  <a:cubicBezTo>
                    <a:pt x="590" y="1633"/>
                    <a:pt x="726" y="1736"/>
                    <a:pt x="927" y="1744"/>
                  </a:cubicBezTo>
                  <a:cubicBezTo>
                    <a:pt x="952" y="1747"/>
                    <a:pt x="972" y="1747"/>
                    <a:pt x="994" y="1747"/>
                  </a:cubicBezTo>
                  <a:cubicBezTo>
                    <a:pt x="1245" y="1747"/>
                    <a:pt x="1446" y="1694"/>
                    <a:pt x="1580" y="1597"/>
                  </a:cubicBezTo>
                  <a:cubicBezTo>
                    <a:pt x="1600" y="1622"/>
                    <a:pt x="1625" y="1644"/>
                    <a:pt x="1653" y="1666"/>
                  </a:cubicBezTo>
                  <a:cubicBezTo>
                    <a:pt x="1711" y="1714"/>
                    <a:pt x="1781" y="1736"/>
                    <a:pt x="1865" y="1736"/>
                  </a:cubicBezTo>
                  <a:cubicBezTo>
                    <a:pt x="2124" y="1736"/>
                    <a:pt x="2459" y="1496"/>
                    <a:pt x="2582" y="1217"/>
                  </a:cubicBezTo>
                  <a:cubicBezTo>
                    <a:pt x="2660" y="1036"/>
                    <a:pt x="2643" y="866"/>
                    <a:pt x="2526" y="737"/>
                  </a:cubicBezTo>
                  <a:cubicBezTo>
                    <a:pt x="2442" y="642"/>
                    <a:pt x="2336" y="592"/>
                    <a:pt x="2227" y="587"/>
                  </a:cubicBezTo>
                  <a:cubicBezTo>
                    <a:pt x="2222" y="391"/>
                    <a:pt x="2110" y="202"/>
                    <a:pt x="1926" y="82"/>
                  </a:cubicBezTo>
                  <a:cubicBezTo>
                    <a:pt x="1845" y="29"/>
                    <a:pt x="1759" y="1"/>
                    <a:pt x="16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270;p16"/>
            <p:cNvSpPr/>
            <p:nvPr/>
          </p:nvSpPr>
          <p:spPr>
            <a:xfrm rot="749980">
              <a:off x="918746" y="4062225"/>
              <a:ext cx="289162" cy="67401"/>
            </a:xfrm>
            <a:custGeom>
              <a:avLst/>
              <a:gdLst/>
              <a:ahLst/>
              <a:cxnLst/>
              <a:rect l="l" t="t" r="r" b="b"/>
              <a:pathLst>
                <a:path w="3874" h="903" extrusionOk="0">
                  <a:moveTo>
                    <a:pt x="2697" y="0"/>
                  </a:moveTo>
                  <a:cubicBezTo>
                    <a:pt x="2693" y="0"/>
                    <a:pt x="2689" y="1"/>
                    <a:pt x="2684" y="2"/>
                  </a:cubicBezTo>
                  <a:cubicBezTo>
                    <a:pt x="2553" y="44"/>
                    <a:pt x="2188" y="560"/>
                    <a:pt x="2188" y="560"/>
                  </a:cubicBezTo>
                  <a:cubicBezTo>
                    <a:pt x="2188" y="560"/>
                    <a:pt x="2030" y="42"/>
                    <a:pt x="1921" y="42"/>
                  </a:cubicBezTo>
                  <a:cubicBezTo>
                    <a:pt x="1917" y="42"/>
                    <a:pt x="1913" y="43"/>
                    <a:pt x="1909" y="44"/>
                  </a:cubicBezTo>
                  <a:cubicBezTo>
                    <a:pt x="1800" y="86"/>
                    <a:pt x="1435" y="583"/>
                    <a:pt x="1435" y="583"/>
                  </a:cubicBezTo>
                  <a:cubicBezTo>
                    <a:pt x="1435" y="583"/>
                    <a:pt x="1338" y="123"/>
                    <a:pt x="1167" y="123"/>
                  </a:cubicBezTo>
                  <a:cubicBezTo>
                    <a:pt x="1157" y="123"/>
                    <a:pt x="1147" y="124"/>
                    <a:pt x="1136" y="128"/>
                  </a:cubicBezTo>
                  <a:cubicBezTo>
                    <a:pt x="941" y="192"/>
                    <a:pt x="681" y="624"/>
                    <a:pt x="681" y="624"/>
                  </a:cubicBezTo>
                  <a:cubicBezTo>
                    <a:pt x="681" y="624"/>
                    <a:pt x="465" y="192"/>
                    <a:pt x="356" y="192"/>
                  </a:cubicBezTo>
                  <a:cubicBezTo>
                    <a:pt x="350" y="192"/>
                    <a:pt x="346" y="193"/>
                    <a:pt x="341" y="195"/>
                  </a:cubicBezTo>
                  <a:cubicBezTo>
                    <a:pt x="235" y="237"/>
                    <a:pt x="1" y="839"/>
                    <a:pt x="65" y="839"/>
                  </a:cubicBezTo>
                  <a:cubicBezTo>
                    <a:pt x="65" y="839"/>
                    <a:pt x="2022" y="903"/>
                    <a:pt x="3050" y="903"/>
                  </a:cubicBezTo>
                  <a:cubicBezTo>
                    <a:pt x="3366" y="903"/>
                    <a:pt x="3594" y="897"/>
                    <a:pt x="3650" y="881"/>
                  </a:cubicBezTo>
                  <a:cubicBezTo>
                    <a:pt x="3874" y="823"/>
                    <a:pt x="3462" y="146"/>
                    <a:pt x="3362" y="146"/>
                  </a:cubicBezTo>
                  <a:cubicBezTo>
                    <a:pt x="3356" y="146"/>
                    <a:pt x="3352" y="148"/>
                    <a:pt x="3348" y="153"/>
                  </a:cubicBezTo>
                  <a:cubicBezTo>
                    <a:pt x="3287" y="239"/>
                    <a:pt x="2983" y="560"/>
                    <a:pt x="2983" y="560"/>
                  </a:cubicBezTo>
                  <a:cubicBezTo>
                    <a:pt x="2983" y="560"/>
                    <a:pt x="2824" y="0"/>
                    <a:pt x="26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271;p16"/>
            <p:cNvSpPr/>
            <p:nvPr/>
          </p:nvSpPr>
          <p:spPr>
            <a:xfrm rot="749980">
              <a:off x="1177247" y="4231486"/>
              <a:ext cx="289386" cy="67476"/>
            </a:xfrm>
            <a:custGeom>
              <a:avLst/>
              <a:gdLst/>
              <a:ahLst/>
              <a:cxnLst/>
              <a:rect l="l" t="t" r="r" b="b"/>
              <a:pathLst>
                <a:path w="3877" h="904" extrusionOk="0">
                  <a:moveTo>
                    <a:pt x="2698" y="1"/>
                  </a:moveTo>
                  <a:cubicBezTo>
                    <a:pt x="2693" y="1"/>
                    <a:pt x="2689" y="2"/>
                    <a:pt x="2685" y="3"/>
                  </a:cubicBezTo>
                  <a:cubicBezTo>
                    <a:pt x="2556" y="45"/>
                    <a:pt x="2191" y="561"/>
                    <a:pt x="2191" y="561"/>
                  </a:cubicBezTo>
                  <a:cubicBezTo>
                    <a:pt x="2191" y="561"/>
                    <a:pt x="2033" y="43"/>
                    <a:pt x="1924" y="43"/>
                  </a:cubicBezTo>
                  <a:cubicBezTo>
                    <a:pt x="1920" y="43"/>
                    <a:pt x="1916" y="43"/>
                    <a:pt x="1912" y="45"/>
                  </a:cubicBezTo>
                  <a:cubicBezTo>
                    <a:pt x="1803" y="87"/>
                    <a:pt x="1438" y="583"/>
                    <a:pt x="1438" y="583"/>
                  </a:cubicBezTo>
                  <a:cubicBezTo>
                    <a:pt x="1438" y="583"/>
                    <a:pt x="1341" y="123"/>
                    <a:pt x="1168" y="123"/>
                  </a:cubicBezTo>
                  <a:cubicBezTo>
                    <a:pt x="1158" y="123"/>
                    <a:pt x="1147" y="125"/>
                    <a:pt x="1136" y="129"/>
                  </a:cubicBezTo>
                  <a:cubicBezTo>
                    <a:pt x="941" y="193"/>
                    <a:pt x="684" y="625"/>
                    <a:pt x="684" y="625"/>
                  </a:cubicBezTo>
                  <a:cubicBezTo>
                    <a:pt x="684" y="625"/>
                    <a:pt x="468" y="193"/>
                    <a:pt x="356" y="193"/>
                  </a:cubicBezTo>
                  <a:cubicBezTo>
                    <a:pt x="351" y="193"/>
                    <a:pt x="346" y="193"/>
                    <a:pt x="341" y="195"/>
                  </a:cubicBezTo>
                  <a:cubicBezTo>
                    <a:pt x="238" y="240"/>
                    <a:pt x="1" y="840"/>
                    <a:pt x="68" y="840"/>
                  </a:cubicBezTo>
                  <a:cubicBezTo>
                    <a:pt x="68" y="840"/>
                    <a:pt x="2025" y="904"/>
                    <a:pt x="3053" y="904"/>
                  </a:cubicBezTo>
                  <a:cubicBezTo>
                    <a:pt x="3369" y="904"/>
                    <a:pt x="3597" y="898"/>
                    <a:pt x="3653" y="882"/>
                  </a:cubicBezTo>
                  <a:cubicBezTo>
                    <a:pt x="3877" y="821"/>
                    <a:pt x="3465" y="147"/>
                    <a:pt x="3365" y="147"/>
                  </a:cubicBezTo>
                  <a:cubicBezTo>
                    <a:pt x="3360" y="147"/>
                    <a:pt x="3355" y="149"/>
                    <a:pt x="3351" y="154"/>
                  </a:cubicBezTo>
                  <a:cubicBezTo>
                    <a:pt x="3290" y="240"/>
                    <a:pt x="2986" y="561"/>
                    <a:pt x="2986" y="561"/>
                  </a:cubicBezTo>
                  <a:cubicBezTo>
                    <a:pt x="2986" y="561"/>
                    <a:pt x="2827" y="1"/>
                    <a:pt x="26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272;p16"/>
            <p:cNvSpPr/>
            <p:nvPr/>
          </p:nvSpPr>
          <p:spPr>
            <a:xfrm rot="749980">
              <a:off x="1446389" y="4206874"/>
              <a:ext cx="289162" cy="67476"/>
            </a:xfrm>
            <a:custGeom>
              <a:avLst/>
              <a:gdLst/>
              <a:ahLst/>
              <a:cxnLst/>
              <a:rect l="l" t="t" r="r" b="b"/>
              <a:pathLst>
                <a:path w="3874" h="904" extrusionOk="0">
                  <a:moveTo>
                    <a:pt x="2694" y="1"/>
                  </a:moveTo>
                  <a:cubicBezTo>
                    <a:pt x="2690" y="1"/>
                    <a:pt x="2685" y="2"/>
                    <a:pt x="2681" y="3"/>
                  </a:cubicBezTo>
                  <a:cubicBezTo>
                    <a:pt x="2553" y="45"/>
                    <a:pt x="2187" y="561"/>
                    <a:pt x="2187" y="561"/>
                  </a:cubicBezTo>
                  <a:cubicBezTo>
                    <a:pt x="2187" y="561"/>
                    <a:pt x="2029" y="43"/>
                    <a:pt x="1920" y="43"/>
                  </a:cubicBezTo>
                  <a:cubicBezTo>
                    <a:pt x="1916" y="43"/>
                    <a:pt x="1912" y="43"/>
                    <a:pt x="1908" y="45"/>
                  </a:cubicBezTo>
                  <a:cubicBezTo>
                    <a:pt x="1799" y="87"/>
                    <a:pt x="1434" y="583"/>
                    <a:pt x="1434" y="583"/>
                  </a:cubicBezTo>
                  <a:cubicBezTo>
                    <a:pt x="1434" y="583"/>
                    <a:pt x="1338" y="126"/>
                    <a:pt x="1166" y="126"/>
                  </a:cubicBezTo>
                  <a:cubicBezTo>
                    <a:pt x="1155" y="126"/>
                    <a:pt x="1144" y="128"/>
                    <a:pt x="1133" y="131"/>
                  </a:cubicBezTo>
                  <a:cubicBezTo>
                    <a:pt x="937" y="196"/>
                    <a:pt x="681" y="628"/>
                    <a:pt x="681" y="628"/>
                  </a:cubicBezTo>
                  <a:cubicBezTo>
                    <a:pt x="681" y="628"/>
                    <a:pt x="464" y="195"/>
                    <a:pt x="353" y="195"/>
                  </a:cubicBezTo>
                  <a:cubicBezTo>
                    <a:pt x="347" y="195"/>
                    <a:pt x="342" y="196"/>
                    <a:pt x="338" y="198"/>
                  </a:cubicBezTo>
                  <a:cubicBezTo>
                    <a:pt x="237" y="240"/>
                    <a:pt x="0" y="840"/>
                    <a:pt x="64" y="840"/>
                  </a:cubicBezTo>
                  <a:cubicBezTo>
                    <a:pt x="64" y="840"/>
                    <a:pt x="2022" y="904"/>
                    <a:pt x="3049" y="904"/>
                  </a:cubicBezTo>
                  <a:cubicBezTo>
                    <a:pt x="3365" y="904"/>
                    <a:pt x="3593" y="898"/>
                    <a:pt x="3649" y="882"/>
                  </a:cubicBezTo>
                  <a:cubicBezTo>
                    <a:pt x="3873" y="824"/>
                    <a:pt x="3461" y="147"/>
                    <a:pt x="3362" y="147"/>
                  </a:cubicBezTo>
                  <a:cubicBezTo>
                    <a:pt x="3356" y="147"/>
                    <a:pt x="3351" y="149"/>
                    <a:pt x="3348" y="154"/>
                  </a:cubicBezTo>
                  <a:cubicBezTo>
                    <a:pt x="3286" y="237"/>
                    <a:pt x="2982" y="561"/>
                    <a:pt x="2982" y="561"/>
                  </a:cubicBezTo>
                  <a:cubicBezTo>
                    <a:pt x="2982" y="561"/>
                    <a:pt x="2823" y="1"/>
                    <a:pt x="26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273;p16"/>
            <p:cNvSpPr/>
            <p:nvPr/>
          </p:nvSpPr>
          <p:spPr>
            <a:xfrm rot="749980">
              <a:off x="1824081" y="3469792"/>
              <a:ext cx="212953" cy="120621"/>
            </a:xfrm>
            <a:custGeom>
              <a:avLst/>
              <a:gdLst/>
              <a:ahLst/>
              <a:cxnLst/>
              <a:rect l="l" t="t" r="r" b="b"/>
              <a:pathLst>
                <a:path w="2853" h="1616" extrusionOk="0">
                  <a:moveTo>
                    <a:pt x="1735" y="1"/>
                  </a:moveTo>
                  <a:cubicBezTo>
                    <a:pt x="1604" y="1"/>
                    <a:pt x="1487" y="74"/>
                    <a:pt x="1406" y="171"/>
                  </a:cubicBezTo>
                  <a:lnTo>
                    <a:pt x="1406" y="171"/>
                  </a:lnTo>
                  <a:cubicBezTo>
                    <a:pt x="1352" y="128"/>
                    <a:pt x="1282" y="88"/>
                    <a:pt x="1192" y="58"/>
                  </a:cubicBezTo>
                  <a:cubicBezTo>
                    <a:pt x="1116" y="32"/>
                    <a:pt x="1052" y="21"/>
                    <a:pt x="998" y="21"/>
                  </a:cubicBezTo>
                  <a:cubicBezTo>
                    <a:pt x="667" y="21"/>
                    <a:pt x="721" y="440"/>
                    <a:pt x="721" y="440"/>
                  </a:cubicBezTo>
                  <a:cubicBezTo>
                    <a:pt x="686" y="419"/>
                    <a:pt x="648" y="409"/>
                    <a:pt x="610" y="409"/>
                  </a:cubicBezTo>
                  <a:cubicBezTo>
                    <a:pt x="327" y="409"/>
                    <a:pt x="1" y="943"/>
                    <a:pt x="369" y="1213"/>
                  </a:cubicBezTo>
                  <a:cubicBezTo>
                    <a:pt x="486" y="1300"/>
                    <a:pt x="596" y="1340"/>
                    <a:pt x="691" y="1345"/>
                  </a:cubicBezTo>
                  <a:lnTo>
                    <a:pt x="691" y="1345"/>
                  </a:lnTo>
                  <a:cubicBezTo>
                    <a:pt x="722" y="1488"/>
                    <a:pt x="823" y="1612"/>
                    <a:pt x="1039" y="1615"/>
                  </a:cubicBezTo>
                  <a:cubicBezTo>
                    <a:pt x="1051" y="1615"/>
                    <a:pt x="1064" y="1615"/>
                    <a:pt x="1076" y="1615"/>
                  </a:cubicBezTo>
                  <a:cubicBezTo>
                    <a:pt x="1365" y="1615"/>
                    <a:pt x="1561" y="1549"/>
                    <a:pt x="1672" y="1449"/>
                  </a:cubicBezTo>
                  <a:lnTo>
                    <a:pt x="1672" y="1449"/>
                  </a:lnTo>
                  <a:cubicBezTo>
                    <a:pt x="1695" y="1482"/>
                    <a:pt x="1725" y="1513"/>
                    <a:pt x="1761" y="1542"/>
                  </a:cubicBezTo>
                  <a:cubicBezTo>
                    <a:pt x="1811" y="1582"/>
                    <a:pt x="1871" y="1599"/>
                    <a:pt x="1937" y="1599"/>
                  </a:cubicBezTo>
                  <a:cubicBezTo>
                    <a:pt x="2311" y="1599"/>
                    <a:pt x="2852" y="1023"/>
                    <a:pt x="2534" y="686"/>
                  </a:cubicBezTo>
                  <a:cubicBezTo>
                    <a:pt x="2445" y="591"/>
                    <a:pt x="2351" y="555"/>
                    <a:pt x="2262" y="555"/>
                  </a:cubicBezTo>
                  <a:cubicBezTo>
                    <a:pt x="2253" y="555"/>
                    <a:pt x="2244" y="556"/>
                    <a:pt x="2234" y="557"/>
                  </a:cubicBezTo>
                  <a:lnTo>
                    <a:pt x="2234" y="557"/>
                  </a:lnTo>
                  <a:cubicBezTo>
                    <a:pt x="2238" y="391"/>
                    <a:pt x="2156" y="200"/>
                    <a:pt x="1951" y="69"/>
                  </a:cubicBezTo>
                  <a:cubicBezTo>
                    <a:pt x="1878" y="21"/>
                    <a:pt x="1805" y="1"/>
                    <a:pt x="17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274;p16"/>
            <p:cNvSpPr/>
            <p:nvPr/>
          </p:nvSpPr>
          <p:spPr>
            <a:xfrm rot="749980">
              <a:off x="1833014" y="3466725"/>
              <a:ext cx="192277" cy="126667"/>
            </a:xfrm>
            <a:custGeom>
              <a:avLst/>
              <a:gdLst/>
              <a:ahLst/>
              <a:cxnLst/>
              <a:rect l="l" t="t" r="r" b="b"/>
              <a:pathLst>
                <a:path w="2576" h="1697" extrusionOk="0">
                  <a:moveTo>
                    <a:pt x="1293" y="265"/>
                  </a:moveTo>
                  <a:cubicBezTo>
                    <a:pt x="1393" y="363"/>
                    <a:pt x="1413" y="477"/>
                    <a:pt x="1385" y="558"/>
                  </a:cubicBezTo>
                  <a:cubicBezTo>
                    <a:pt x="1373" y="598"/>
                    <a:pt x="1347" y="620"/>
                    <a:pt x="1316" y="620"/>
                  </a:cubicBezTo>
                  <a:cubicBezTo>
                    <a:pt x="1297" y="620"/>
                    <a:pt x="1277" y="612"/>
                    <a:pt x="1256" y="595"/>
                  </a:cubicBezTo>
                  <a:cubicBezTo>
                    <a:pt x="1184" y="530"/>
                    <a:pt x="1203" y="391"/>
                    <a:pt x="1293" y="265"/>
                  </a:cubicBezTo>
                  <a:close/>
                  <a:moveTo>
                    <a:pt x="2068" y="642"/>
                  </a:moveTo>
                  <a:lnTo>
                    <a:pt x="2068" y="642"/>
                  </a:lnTo>
                  <a:cubicBezTo>
                    <a:pt x="2051" y="781"/>
                    <a:pt x="1968" y="882"/>
                    <a:pt x="1856" y="896"/>
                  </a:cubicBezTo>
                  <a:cubicBezTo>
                    <a:pt x="1851" y="901"/>
                    <a:pt x="1842" y="901"/>
                    <a:pt x="1837" y="901"/>
                  </a:cubicBezTo>
                  <a:cubicBezTo>
                    <a:pt x="1803" y="901"/>
                    <a:pt x="1803" y="890"/>
                    <a:pt x="1803" y="882"/>
                  </a:cubicBezTo>
                  <a:cubicBezTo>
                    <a:pt x="1798" y="823"/>
                    <a:pt x="1912" y="678"/>
                    <a:pt x="2068" y="642"/>
                  </a:cubicBezTo>
                  <a:close/>
                  <a:moveTo>
                    <a:pt x="721" y="993"/>
                  </a:moveTo>
                  <a:cubicBezTo>
                    <a:pt x="740" y="993"/>
                    <a:pt x="763" y="1013"/>
                    <a:pt x="768" y="1030"/>
                  </a:cubicBezTo>
                  <a:cubicBezTo>
                    <a:pt x="824" y="1102"/>
                    <a:pt x="838" y="1180"/>
                    <a:pt x="807" y="1242"/>
                  </a:cubicBezTo>
                  <a:cubicBezTo>
                    <a:pt x="771" y="1309"/>
                    <a:pt x="696" y="1351"/>
                    <a:pt x="598" y="1353"/>
                  </a:cubicBezTo>
                  <a:cubicBezTo>
                    <a:pt x="581" y="1228"/>
                    <a:pt x="618" y="1091"/>
                    <a:pt x="668" y="1030"/>
                  </a:cubicBezTo>
                  <a:cubicBezTo>
                    <a:pt x="684" y="1007"/>
                    <a:pt x="701" y="993"/>
                    <a:pt x="721" y="993"/>
                  </a:cubicBezTo>
                  <a:close/>
                  <a:moveTo>
                    <a:pt x="1574" y="1105"/>
                  </a:moveTo>
                  <a:cubicBezTo>
                    <a:pt x="1580" y="1105"/>
                    <a:pt x="1594" y="1119"/>
                    <a:pt x="1608" y="1161"/>
                  </a:cubicBezTo>
                  <a:cubicBezTo>
                    <a:pt x="1641" y="1264"/>
                    <a:pt x="1622" y="1356"/>
                    <a:pt x="1558" y="1434"/>
                  </a:cubicBezTo>
                  <a:cubicBezTo>
                    <a:pt x="1496" y="1328"/>
                    <a:pt x="1502" y="1214"/>
                    <a:pt x="1535" y="1147"/>
                  </a:cubicBezTo>
                  <a:cubicBezTo>
                    <a:pt x="1549" y="1116"/>
                    <a:pt x="1566" y="1105"/>
                    <a:pt x="1574" y="1105"/>
                  </a:cubicBezTo>
                  <a:close/>
                  <a:moveTo>
                    <a:pt x="1620" y="81"/>
                  </a:moveTo>
                  <a:cubicBezTo>
                    <a:pt x="1686" y="81"/>
                    <a:pt x="1752" y="100"/>
                    <a:pt x="1814" y="140"/>
                  </a:cubicBezTo>
                  <a:cubicBezTo>
                    <a:pt x="1973" y="243"/>
                    <a:pt x="2071" y="402"/>
                    <a:pt x="2079" y="564"/>
                  </a:cubicBezTo>
                  <a:cubicBezTo>
                    <a:pt x="1884" y="600"/>
                    <a:pt x="1731" y="779"/>
                    <a:pt x="1733" y="885"/>
                  </a:cubicBezTo>
                  <a:cubicBezTo>
                    <a:pt x="1736" y="927"/>
                    <a:pt x="1764" y="974"/>
                    <a:pt x="1842" y="974"/>
                  </a:cubicBezTo>
                  <a:cubicBezTo>
                    <a:pt x="1848" y="974"/>
                    <a:pt x="1859" y="974"/>
                    <a:pt x="1870" y="971"/>
                  </a:cubicBezTo>
                  <a:cubicBezTo>
                    <a:pt x="2024" y="949"/>
                    <a:pt x="2138" y="812"/>
                    <a:pt x="2155" y="631"/>
                  </a:cubicBezTo>
                  <a:cubicBezTo>
                    <a:pt x="2238" y="636"/>
                    <a:pt x="2319" y="673"/>
                    <a:pt x="2389" y="751"/>
                  </a:cubicBezTo>
                  <a:cubicBezTo>
                    <a:pt x="2509" y="879"/>
                    <a:pt x="2481" y="1033"/>
                    <a:pt x="2434" y="1136"/>
                  </a:cubicBezTo>
                  <a:cubicBezTo>
                    <a:pt x="2330" y="1381"/>
                    <a:pt x="2038" y="1602"/>
                    <a:pt x="1817" y="1602"/>
                  </a:cubicBezTo>
                  <a:cubicBezTo>
                    <a:pt x="1759" y="1602"/>
                    <a:pt x="1706" y="1582"/>
                    <a:pt x="1664" y="1551"/>
                  </a:cubicBezTo>
                  <a:cubicBezTo>
                    <a:pt x="1644" y="1535"/>
                    <a:pt x="1622" y="1512"/>
                    <a:pt x="1605" y="1493"/>
                  </a:cubicBezTo>
                  <a:cubicBezTo>
                    <a:pt x="1694" y="1395"/>
                    <a:pt x="1728" y="1270"/>
                    <a:pt x="1686" y="1136"/>
                  </a:cubicBezTo>
                  <a:cubicBezTo>
                    <a:pt x="1653" y="1044"/>
                    <a:pt x="1605" y="1030"/>
                    <a:pt x="1577" y="1030"/>
                  </a:cubicBezTo>
                  <a:cubicBezTo>
                    <a:pt x="1535" y="1030"/>
                    <a:pt x="1496" y="1060"/>
                    <a:pt x="1468" y="1113"/>
                  </a:cubicBezTo>
                  <a:cubicBezTo>
                    <a:pt x="1424" y="1203"/>
                    <a:pt x="1415" y="1351"/>
                    <a:pt x="1499" y="1484"/>
                  </a:cubicBezTo>
                  <a:cubicBezTo>
                    <a:pt x="1413" y="1551"/>
                    <a:pt x="1251" y="1621"/>
                    <a:pt x="952" y="1621"/>
                  </a:cubicBezTo>
                  <a:lnTo>
                    <a:pt x="919" y="1621"/>
                  </a:lnTo>
                  <a:cubicBezTo>
                    <a:pt x="735" y="1618"/>
                    <a:pt x="654" y="1524"/>
                    <a:pt x="618" y="1426"/>
                  </a:cubicBezTo>
                  <a:cubicBezTo>
                    <a:pt x="735" y="1420"/>
                    <a:pt x="835" y="1362"/>
                    <a:pt x="883" y="1286"/>
                  </a:cubicBezTo>
                  <a:cubicBezTo>
                    <a:pt x="927" y="1192"/>
                    <a:pt x="910" y="1088"/>
                    <a:pt x="838" y="993"/>
                  </a:cubicBezTo>
                  <a:cubicBezTo>
                    <a:pt x="796" y="940"/>
                    <a:pt x="754" y="932"/>
                    <a:pt x="726" y="932"/>
                  </a:cubicBezTo>
                  <a:cubicBezTo>
                    <a:pt x="684" y="932"/>
                    <a:pt x="648" y="952"/>
                    <a:pt x="615" y="993"/>
                  </a:cubicBezTo>
                  <a:cubicBezTo>
                    <a:pt x="556" y="1066"/>
                    <a:pt x="509" y="1211"/>
                    <a:pt x="528" y="1356"/>
                  </a:cubicBezTo>
                  <a:cubicBezTo>
                    <a:pt x="447" y="1342"/>
                    <a:pt x="361" y="1300"/>
                    <a:pt x="277" y="1239"/>
                  </a:cubicBezTo>
                  <a:cubicBezTo>
                    <a:pt x="85" y="1094"/>
                    <a:pt x="124" y="893"/>
                    <a:pt x="152" y="812"/>
                  </a:cubicBezTo>
                  <a:cubicBezTo>
                    <a:pt x="207" y="639"/>
                    <a:pt x="361" y="494"/>
                    <a:pt x="492" y="494"/>
                  </a:cubicBezTo>
                  <a:cubicBezTo>
                    <a:pt x="525" y="494"/>
                    <a:pt x="556" y="502"/>
                    <a:pt x="584" y="519"/>
                  </a:cubicBezTo>
                  <a:cubicBezTo>
                    <a:pt x="591" y="524"/>
                    <a:pt x="597" y="527"/>
                    <a:pt x="603" y="527"/>
                  </a:cubicBezTo>
                  <a:cubicBezTo>
                    <a:pt x="611" y="527"/>
                    <a:pt x="618" y="524"/>
                    <a:pt x="626" y="519"/>
                  </a:cubicBezTo>
                  <a:cubicBezTo>
                    <a:pt x="637" y="508"/>
                    <a:pt x="645" y="494"/>
                    <a:pt x="643" y="480"/>
                  </a:cubicBezTo>
                  <a:cubicBezTo>
                    <a:pt x="643" y="477"/>
                    <a:pt x="618" y="279"/>
                    <a:pt x="712" y="171"/>
                  </a:cubicBezTo>
                  <a:cubicBezTo>
                    <a:pt x="753" y="124"/>
                    <a:pt x="810" y="101"/>
                    <a:pt x="882" y="101"/>
                  </a:cubicBezTo>
                  <a:cubicBezTo>
                    <a:pt x="934" y="101"/>
                    <a:pt x="995" y="113"/>
                    <a:pt x="1064" y="137"/>
                  </a:cubicBezTo>
                  <a:cubicBezTo>
                    <a:pt x="1131" y="157"/>
                    <a:pt x="1189" y="184"/>
                    <a:pt x="1240" y="221"/>
                  </a:cubicBezTo>
                  <a:cubicBezTo>
                    <a:pt x="1134" y="363"/>
                    <a:pt x="1095" y="556"/>
                    <a:pt x="1212" y="653"/>
                  </a:cubicBezTo>
                  <a:cubicBezTo>
                    <a:pt x="1248" y="681"/>
                    <a:pt x="1284" y="698"/>
                    <a:pt x="1323" y="698"/>
                  </a:cubicBezTo>
                  <a:cubicBezTo>
                    <a:pt x="1385" y="698"/>
                    <a:pt x="1438" y="653"/>
                    <a:pt x="1463" y="583"/>
                  </a:cubicBezTo>
                  <a:cubicBezTo>
                    <a:pt x="1496" y="483"/>
                    <a:pt x="1471" y="327"/>
                    <a:pt x="1343" y="207"/>
                  </a:cubicBezTo>
                  <a:cubicBezTo>
                    <a:pt x="1423" y="125"/>
                    <a:pt x="1521" y="81"/>
                    <a:pt x="1620" y="81"/>
                  </a:cubicBezTo>
                  <a:close/>
                  <a:moveTo>
                    <a:pt x="1611" y="0"/>
                  </a:moveTo>
                  <a:cubicBezTo>
                    <a:pt x="1491" y="0"/>
                    <a:pt x="1371" y="53"/>
                    <a:pt x="1276" y="154"/>
                  </a:cubicBezTo>
                  <a:cubicBezTo>
                    <a:pt x="1220" y="115"/>
                    <a:pt x="1156" y="81"/>
                    <a:pt x="1078" y="56"/>
                  </a:cubicBezTo>
                  <a:cubicBezTo>
                    <a:pt x="1003" y="30"/>
                    <a:pt x="934" y="18"/>
                    <a:pt x="874" y="18"/>
                  </a:cubicBezTo>
                  <a:cubicBezTo>
                    <a:pt x="776" y="18"/>
                    <a:pt x="699" y="50"/>
                    <a:pt x="645" y="112"/>
                  </a:cubicBezTo>
                  <a:cubicBezTo>
                    <a:pt x="567" y="204"/>
                    <a:pt x="556" y="338"/>
                    <a:pt x="556" y="416"/>
                  </a:cubicBezTo>
                  <a:cubicBezTo>
                    <a:pt x="531" y="408"/>
                    <a:pt x="509" y="405"/>
                    <a:pt x="486" y="405"/>
                  </a:cubicBezTo>
                  <a:cubicBezTo>
                    <a:pt x="322" y="405"/>
                    <a:pt x="140" y="569"/>
                    <a:pt x="71" y="776"/>
                  </a:cubicBezTo>
                  <a:cubicBezTo>
                    <a:pt x="1" y="977"/>
                    <a:pt x="57" y="1161"/>
                    <a:pt x="221" y="1284"/>
                  </a:cubicBezTo>
                  <a:cubicBezTo>
                    <a:pt x="325" y="1362"/>
                    <a:pt x="433" y="1406"/>
                    <a:pt x="534" y="1420"/>
                  </a:cubicBezTo>
                  <a:cubicBezTo>
                    <a:pt x="584" y="1591"/>
                    <a:pt x="721" y="1691"/>
                    <a:pt x="916" y="1697"/>
                  </a:cubicBezTo>
                  <a:lnTo>
                    <a:pt x="950" y="1697"/>
                  </a:lnTo>
                  <a:cubicBezTo>
                    <a:pt x="1209" y="1697"/>
                    <a:pt x="1410" y="1644"/>
                    <a:pt x="1544" y="1549"/>
                  </a:cubicBezTo>
                  <a:cubicBezTo>
                    <a:pt x="1563" y="1574"/>
                    <a:pt x="1583" y="1593"/>
                    <a:pt x="1613" y="1616"/>
                  </a:cubicBezTo>
                  <a:cubicBezTo>
                    <a:pt x="1669" y="1660"/>
                    <a:pt x="1733" y="1680"/>
                    <a:pt x="1812" y="1680"/>
                  </a:cubicBezTo>
                  <a:cubicBezTo>
                    <a:pt x="2057" y="1680"/>
                    <a:pt x="2378" y="1443"/>
                    <a:pt x="2498" y="1172"/>
                  </a:cubicBezTo>
                  <a:cubicBezTo>
                    <a:pt x="2576" y="991"/>
                    <a:pt x="2554" y="826"/>
                    <a:pt x="2439" y="701"/>
                  </a:cubicBezTo>
                  <a:cubicBezTo>
                    <a:pt x="2350" y="611"/>
                    <a:pt x="2258" y="561"/>
                    <a:pt x="2149" y="558"/>
                  </a:cubicBezTo>
                  <a:cubicBezTo>
                    <a:pt x="2138" y="366"/>
                    <a:pt x="2029" y="187"/>
                    <a:pt x="1848" y="73"/>
                  </a:cubicBezTo>
                  <a:cubicBezTo>
                    <a:pt x="1772" y="25"/>
                    <a:pt x="1692" y="0"/>
                    <a:pt x="16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275;p16"/>
            <p:cNvSpPr/>
            <p:nvPr/>
          </p:nvSpPr>
          <p:spPr>
            <a:xfrm rot="749980">
              <a:off x="1326171" y="3394682"/>
              <a:ext cx="6046" cy="53369"/>
            </a:xfrm>
            <a:custGeom>
              <a:avLst/>
              <a:gdLst/>
              <a:ahLst/>
              <a:cxnLst/>
              <a:rect l="l" t="t" r="r" b="b"/>
              <a:pathLst>
                <a:path w="81" h="715" extrusionOk="0">
                  <a:moveTo>
                    <a:pt x="42" y="0"/>
                  </a:moveTo>
                  <a:cubicBezTo>
                    <a:pt x="22" y="0"/>
                    <a:pt x="6" y="17"/>
                    <a:pt x="6" y="39"/>
                  </a:cubicBezTo>
                  <a:lnTo>
                    <a:pt x="0" y="678"/>
                  </a:lnTo>
                  <a:cubicBezTo>
                    <a:pt x="0" y="698"/>
                    <a:pt x="20" y="715"/>
                    <a:pt x="39" y="715"/>
                  </a:cubicBezTo>
                  <a:cubicBezTo>
                    <a:pt x="61" y="715"/>
                    <a:pt x="75" y="698"/>
                    <a:pt x="78" y="678"/>
                  </a:cubicBezTo>
                  <a:lnTo>
                    <a:pt x="81" y="39"/>
                  </a:lnTo>
                  <a:cubicBezTo>
                    <a:pt x="81" y="17"/>
                    <a:pt x="64" y="0"/>
                    <a:pt x="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276;p16"/>
            <p:cNvSpPr/>
            <p:nvPr/>
          </p:nvSpPr>
          <p:spPr>
            <a:xfrm rot="749980">
              <a:off x="1306439" y="3404614"/>
              <a:ext cx="46278" cy="33141"/>
            </a:xfrm>
            <a:custGeom>
              <a:avLst/>
              <a:gdLst/>
              <a:ahLst/>
              <a:cxnLst/>
              <a:rect l="l" t="t" r="r" b="b"/>
              <a:pathLst>
                <a:path w="620" h="444" extrusionOk="0">
                  <a:moveTo>
                    <a:pt x="572" y="1"/>
                  </a:moveTo>
                  <a:cubicBezTo>
                    <a:pt x="565" y="1"/>
                    <a:pt x="558" y="3"/>
                    <a:pt x="552" y="8"/>
                  </a:cubicBezTo>
                  <a:lnTo>
                    <a:pt x="25" y="373"/>
                  </a:lnTo>
                  <a:cubicBezTo>
                    <a:pt x="8" y="384"/>
                    <a:pt x="0" y="410"/>
                    <a:pt x="14" y="426"/>
                  </a:cubicBezTo>
                  <a:cubicBezTo>
                    <a:pt x="22" y="437"/>
                    <a:pt x="34" y="443"/>
                    <a:pt x="47" y="443"/>
                  </a:cubicBezTo>
                  <a:cubicBezTo>
                    <a:pt x="53" y="443"/>
                    <a:pt x="61" y="440"/>
                    <a:pt x="67" y="437"/>
                  </a:cubicBezTo>
                  <a:lnTo>
                    <a:pt x="594" y="72"/>
                  </a:lnTo>
                  <a:cubicBezTo>
                    <a:pt x="611" y="61"/>
                    <a:pt x="619" y="36"/>
                    <a:pt x="605" y="19"/>
                  </a:cubicBezTo>
                  <a:cubicBezTo>
                    <a:pt x="598" y="8"/>
                    <a:pt x="585" y="1"/>
                    <a:pt x="5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277;p16"/>
            <p:cNvSpPr/>
            <p:nvPr/>
          </p:nvSpPr>
          <p:spPr>
            <a:xfrm rot="749980">
              <a:off x="1311572" y="3402762"/>
              <a:ext cx="36127" cy="37022"/>
            </a:xfrm>
            <a:custGeom>
              <a:avLst/>
              <a:gdLst/>
              <a:ahLst/>
              <a:cxnLst/>
              <a:rect l="l" t="t" r="r" b="b"/>
              <a:pathLst>
                <a:path w="484" h="496" extrusionOk="0">
                  <a:moveTo>
                    <a:pt x="44" y="1"/>
                  </a:moveTo>
                  <a:cubicBezTo>
                    <a:pt x="35" y="1"/>
                    <a:pt x="26" y="4"/>
                    <a:pt x="18" y="11"/>
                  </a:cubicBezTo>
                  <a:cubicBezTo>
                    <a:pt x="1" y="27"/>
                    <a:pt x="1" y="47"/>
                    <a:pt x="15" y="64"/>
                  </a:cubicBezTo>
                  <a:lnTo>
                    <a:pt x="414" y="482"/>
                  </a:lnTo>
                  <a:cubicBezTo>
                    <a:pt x="419" y="493"/>
                    <a:pt x="430" y="496"/>
                    <a:pt x="442" y="496"/>
                  </a:cubicBezTo>
                  <a:cubicBezTo>
                    <a:pt x="447" y="496"/>
                    <a:pt x="458" y="493"/>
                    <a:pt x="464" y="485"/>
                  </a:cubicBezTo>
                  <a:cubicBezTo>
                    <a:pt x="483" y="471"/>
                    <a:pt x="483" y="451"/>
                    <a:pt x="469" y="435"/>
                  </a:cubicBezTo>
                  <a:lnTo>
                    <a:pt x="71" y="16"/>
                  </a:lnTo>
                  <a:cubicBezTo>
                    <a:pt x="63" y="6"/>
                    <a:pt x="54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278;p16"/>
            <p:cNvSpPr/>
            <p:nvPr/>
          </p:nvSpPr>
          <p:spPr>
            <a:xfrm rot="749980">
              <a:off x="1301762" y="3416981"/>
              <a:ext cx="51503" cy="6345"/>
            </a:xfrm>
            <a:custGeom>
              <a:avLst/>
              <a:gdLst/>
              <a:ahLst/>
              <a:cxnLst/>
              <a:rect l="l" t="t" r="r" b="b"/>
              <a:pathLst>
                <a:path w="690" h="85" extrusionOk="0">
                  <a:moveTo>
                    <a:pt x="651" y="0"/>
                  </a:moveTo>
                  <a:lnTo>
                    <a:pt x="37" y="6"/>
                  </a:lnTo>
                  <a:cubicBezTo>
                    <a:pt x="18" y="6"/>
                    <a:pt x="1" y="26"/>
                    <a:pt x="1" y="45"/>
                  </a:cubicBezTo>
                  <a:cubicBezTo>
                    <a:pt x="1" y="67"/>
                    <a:pt x="18" y="84"/>
                    <a:pt x="37" y="84"/>
                  </a:cubicBezTo>
                  <a:lnTo>
                    <a:pt x="651" y="76"/>
                  </a:lnTo>
                  <a:cubicBezTo>
                    <a:pt x="673" y="76"/>
                    <a:pt x="690" y="59"/>
                    <a:pt x="690" y="40"/>
                  </a:cubicBezTo>
                  <a:cubicBezTo>
                    <a:pt x="690" y="17"/>
                    <a:pt x="673" y="0"/>
                    <a:pt x="6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279;p16"/>
            <p:cNvSpPr/>
            <p:nvPr/>
          </p:nvSpPr>
          <p:spPr>
            <a:xfrm rot="749980">
              <a:off x="2071162" y="4054656"/>
              <a:ext cx="6121" cy="53369"/>
            </a:xfrm>
            <a:custGeom>
              <a:avLst/>
              <a:gdLst/>
              <a:ahLst/>
              <a:cxnLst/>
              <a:rect l="l" t="t" r="r" b="b"/>
              <a:pathLst>
                <a:path w="82" h="715" extrusionOk="0">
                  <a:moveTo>
                    <a:pt x="42" y="1"/>
                  </a:moveTo>
                  <a:cubicBezTo>
                    <a:pt x="23" y="1"/>
                    <a:pt x="3" y="17"/>
                    <a:pt x="3" y="40"/>
                  </a:cubicBezTo>
                  <a:lnTo>
                    <a:pt x="1" y="679"/>
                  </a:lnTo>
                  <a:cubicBezTo>
                    <a:pt x="1" y="698"/>
                    <a:pt x="17" y="715"/>
                    <a:pt x="40" y="715"/>
                  </a:cubicBezTo>
                  <a:cubicBezTo>
                    <a:pt x="59" y="715"/>
                    <a:pt x="79" y="698"/>
                    <a:pt x="79" y="679"/>
                  </a:cubicBezTo>
                  <a:lnTo>
                    <a:pt x="82" y="40"/>
                  </a:lnTo>
                  <a:cubicBezTo>
                    <a:pt x="82" y="17"/>
                    <a:pt x="65" y="1"/>
                    <a:pt x="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280;p16"/>
            <p:cNvSpPr/>
            <p:nvPr/>
          </p:nvSpPr>
          <p:spPr>
            <a:xfrm rot="749980">
              <a:off x="2051425" y="4064637"/>
              <a:ext cx="46129" cy="33066"/>
            </a:xfrm>
            <a:custGeom>
              <a:avLst/>
              <a:gdLst/>
              <a:ahLst/>
              <a:cxnLst/>
              <a:rect l="l" t="t" r="r" b="b"/>
              <a:pathLst>
                <a:path w="618" h="443" extrusionOk="0">
                  <a:moveTo>
                    <a:pt x="572" y="0"/>
                  </a:moveTo>
                  <a:cubicBezTo>
                    <a:pt x="565" y="0"/>
                    <a:pt x="559" y="2"/>
                    <a:pt x="553" y="7"/>
                  </a:cubicBezTo>
                  <a:lnTo>
                    <a:pt x="26" y="373"/>
                  </a:lnTo>
                  <a:cubicBezTo>
                    <a:pt x="9" y="384"/>
                    <a:pt x="1" y="409"/>
                    <a:pt x="15" y="426"/>
                  </a:cubicBezTo>
                  <a:cubicBezTo>
                    <a:pt x="23" y="437"/>
                    <a:pt x="31" y="442"/>
                    <a:pt x="45" y="442"/>
                  </a:cubicBezTo>
                  <a:cubicBezTo>
                    <a:pt x="54" y="442"/>
                    <a:pt x="65" y="440"/>
                    <a:pt x="68" y="437"/>
                  </a:cubicBezTo>
                  <a:lnTo>
                    <a:pt x="592" y="71"/>
                  </a:lnTo>
                  <a:cubicBezTo>
                    <a:pt x="612" y="60"/>
                    <a:pt x="617" y="35"/>
                    <a:pt x="603" y="18"/>
                  </a:cubicBezTo>
                  <a:cubicBezTo>
                    <a:pt x="596" y="7"/>
                    <a:pt x="584" y="0"/>
                    <a:pt x="5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281;p16"/>
            <p:cNvSpPr/>
            <p:nvPr/>
          </p:nvSpPr>
          <p:spPr>
            <a:xfrm rot="749980">
              <a:off x="2056630" y="4062735"/>
              <a:ext cx="36052" cy="37097"/>
            </a:xfrm>
            <a:custGeom>
              <a:avLst/>
              <a:gdLst/>
              <a:ahLst/>
              <a:cxnLst/>
              <a:rect l="l" t="t" r="r" b="b"/>
              <a:pathLst>
                <a:path w="483" h="497" extrusionOk="0">
                  <a:moveTo>
                    <a:pt x="42" y="1"/>
                  </a:moveTo>
                  <a:cubicBezTo>
                    <a:pt x="34" y="1"/>
                    <a:pt x="25" y="4"/>
                    <a:pt x="17" y="11"/>
                  </a:cubicBezTo>
                  <a:cubicBezTo>
                    <a:pt x="0" y="25"/>
                    <a:pt x="0" y="47"/>
                    <a:pt x="14" y="64"/>
                  </a:cubicBezTo>
                  <a:lnTo>
                    <a:pt x="413" y="482"/>
                  </a:lnTo>
                  <a:cubicBezTo>
                    <a:pt x="419" y="493"/>
                    <a:pt x="430" y="496"/>
                    <a:pt x="441" y="496"/>
                  </a:cubicBezTo>
                  <a:cubicBezTo>
                    <a:pt x="447" y="496"/>
                    <a:pt x="458" y="493"/>
                    <a:pt x="463" y="485"/>
                  </a:cubicBezTo>
                  <a:cubicBezTo>
                    <a:pt x="483" y="471"/>
                    <a:pt x="483" y="452"/>
                    <a:pt x="469" y="435"/>
                  </a:cubicBezTo>
                  <a:lnTo>
                    <a:pt x="70" y="16"/>
                  </a:lnTo>
                  <a:cubicBezTo>
                    <a:pt x="63" y="6"/>
                    <a:pt x="53" y="1"/>
                    <a:pt x="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282;p16"/>
            <p:cNvSpPr/>
            <p:nvPr/>
          </p:nvSpPr>
          <p:spPr>
            <a:xfrm rot="749980">
              <a:off x="2047046" y="4077011"/>
              <a:ext cx="51503" cy="6345"/>
            </a:xfrm>
            <a:custGeom>
              <a:avLst/>
              <a:gdLst/>
              <a:ahLst/>
              <a:cxnLst/>
              <a:rect l="l" t="t" r="r" b="b"/>
              <a:pathLst>
                <a:path w="690" h="85" extrusionOk="0">
                  <a:moveTo>
                    <a:pt x="650" y="1"/>
                  </a:moveTo>
                  <a:lnTo>
                    <a:pt x="36" y="6"/>
                  </a:lnTo>
                  <a:cubicBezTo>
                    <a:pt x="17" y="6"/>
                    <a:pt x="0" y="26"/>
                    <a:pt x="0" y="45"/>
                  </a:cubicBezTo>
                  <a:cubicBezTo>
                    <a:pt x="0" y="68"/>
                    <a:pt x="17" y="84"/>
                    <a:pt x="36" y="84"/>
                  </a:cubicBezTo>
                  <a:lnTo>
                    <a:pt x="650" y="76"/>
                  </a:lnTo>
                  <a:cubicBezTo>
                    <a:pt x="673" y="76"/>
                    <a:pt x="689" y="59"/>
                    <a:pt x="689" y="40"/>
                  </a:cubicBezTo>
                  <a:cubicBezTo>
                    <a:pt x="689" y="17"/>
                    <a:pt x="673" y="1"/>
                    <a:pt x="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283;p16"/>
            <p:cNvSpPr/>
            <p:nvPr/>
          </p:nvSpPr>
          <p:spPr>
            <a:xfrm rot="749980">
              <a:off x="924627" y="3348189"/>
              <a:ext cx="39485" cy="39038"/>
            </a:xfrm>
            <a:custGeom>
              <a:avLst/>
              <a:gdLst/>
              <a:ahLst/>
              <a:cxnLst/>
              <a:rect l="l" t="t" r="r" b="b"/>
              <a:pathLst>
                <a:path w="529" h="523" extrusionOk="0">
                  <a:moveTo>
                    <a:pt x="263" y="73"/>
                  </a:moveTo>
                  <a:cubicBezTo>
                    <a:pt x="313" y="73"/>
                    <a:pt x="361" y="93"/>
                    <a:pt x="397" y="129"/>
                  </a:cubicBezTo>
                  <a:cubicBezTo>
                    <a:pt x="428" y="163"/>
                    <a:pt x="447" y="213"/>
                    <a:pt x="447" y="260"/>
                  </a:cubicBezTo>
                  <a:cubicBezTo>
                    <a:pt x="444" y="364"/>
                    <a:pt x="361" y="447"/>
                    <a:pt x="260" y="447"/>
                  </a:cubicBezTo>
                  <a:cubicBezTo>
                    <a:pt x="154" y="447"/>
                    <a:pt x="76" y="364"/>
                    <a:pt x="76" y="258"/>
                  </a:cubicBezTo>
                  <a:cubicBezTo>
                    <a:pt x="76" y="157"/>
                    <a:pt x="160" y="73"/>
                    <a:pt x="263" y="73"/>
                  </a:cubicBezTo>
                  <a:close/>
                  <a:moveTo>
                    <a:pt x="263" y="1"/>
                  </a:moveTo>
                  <a:cubicBezTo>
                    <a:pt x="121" y="1"/>
                    <a:pt x="1" y="118"/>
                    <a:pt x="1" y="260"/>
                  </a:cubicBezTo>
                  <a:cubicBezTo>
                    <a:pt x="1" y="405"/>
                    <a:pt x="118" y="523"/>
                    <a:pt x="263" y="523"/>
                  </a:cubicBezTo>
                  <a:cubicBezTo>
                    <a:pt x="405" y="523"/>
                    <a:pt x="525" y="405"/>
                    <a:pt x="528" y="260"/>
                  </a:cubicBezTo>
                  <a:cubicBezTo>
                    <a:pt x="528" y="191"/>
                    <a:pt x="503" y="126"/>
                    <a:pt x="453" y="76"/>
                  </a:cubicBezTo>
                  <a:cubicBezTo>
                    <a:pt x="400" y="29"/>
                    <a:pt x="333" y="1"/>
                    <a:pt x="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284;p16"/>
            <p:cNvSpPr/>
            <p:nvPr/>
          </p:nvSpPr>
          <p:spPr>
            <a:xfrm rot="749980">
              <a:off x="1482757" y="3182924"/>
              <a:ext cx="39485" cy="39038"/>
            </a:xfrm>
            <a:custGeom>
              <a:avLst/>
              <a:gdLst/>
              <a:ahLst/>
              <a:cxnLst/>
              <a:rect l="l" t="t" r="r" b="b"/>
              <a:pathLst>
                <a:path w="529" h="523" extrusionOk="0">
                  <a:moveTo>
                    <a:pt x="263" y="73"/>
                  </a:moveTo>
                  <a:cubicBezTo>
                    <a:pt x="313" y="73"/>
                    <a:pt x="358" y="93"/>
                    <a:pt x="397" y="129"/>
                  </a:cubicBezTo>
                  <a:cubicBezTo>
                    <a:pt x="428" y="163"/>
                    <a:pt x="447" y="213"/>
                    <a:pt x="447" y="260"/>
                  </a:cubicBezTo>
                  <a:cubicBezTo>
                    <a:pt x="445" y="363"/>
                    <a:pt x="361" y="447"/>
                    <a:pt x="260" y="447"/>
                  </a:cubicBezTo>
                  <a:cubicBezTo>
                    <a:pt x="154" y="447"/>
                    <a:pt x="76" y="363"/>
                    <a:pt x="76" y="257"/>
                  </a:cubicBezTo>
                  <a:cubicBezTo>
                    <a:pt x="76" y="157"/>
                    <a:pt x="160" y="73"/>
                    <a:pt x="263" y="73"/>
                  </a:cubicBezTo>
                  <a:close/>
                  <a:moveTo>
                    <a:pt x="263" y="1"/>
                  </a:moveTo>
                  <a:cubicBezTo>
                    <a:pt x="121" y="1"/>
                    <a:pt x="1" y="118"/>
                    <a:pt x="1" y="260"/>
                  </a:cubicBezTo>
                  <a:cubicBezTo>
                    <a:pt x="1" y="405"/>
                    <a:pt x="118" y="522"/>
                    <a:pt x="263" y="522"/>
                  </a:cubicBezTo>
                  <a:cubicBezTo>
                    <a:pt x="403" y="522"/>
                    <a:pt x="525" y="405"/>
                    <a:pt x="528" y="260"/>
                  </a:cubicBezTo>
                  <a:cubicBezTo>
                    <a:pt x="528" y="190"/>
                    <a:pt x="500" y="126"/>
                    <a:pt x="453" y="76"/>
                  </a:cubicBezTo>
                  <a:cubicBezTo>
                    <a:pt x="400" y="29"/>
                    <a:pt x="333" y="1"/>
                    <a:pt x="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285;p16"/>
            <p:cNvSpPr/>
            <p:nvPr/>
          </p:nvSpPr>
          <p:spPr>
            <a:xfrm rot="749980">
              <a:off x="1547875" y="4316254"/>
              <a:ext cx="39411" cy="39038"/>
            </a:xfrm>
            <a:custGeom>
              <a:avLst/>
              <a:gdLst/>
              <a:ahLst/>
              <a:cxnLst/>
              <a:rect l="l" t="t" r="r" b="b"/>
              <a:pathLst>
                <a:path w="528" h="523" extrusionOk="0">
                  <a:moveTo>
                    <a:pt x="265" y="73"/>
                  </a:moveTo>
                  <a:cubicBezTo>
                    <a:pt x="310" y="73"/>
                    <a:pt x="360" y="96"/>
                    <a:pt x="396" y="129"/>
                  </a:cubicBezTo>
                  <a:cubicBezTo>
                    <a:pt x="430" y="166"/>
                    <a:pt x="449" y="213"/>
                    <a:pt x="449" y="263"/>
                  </a:cubicBezTo>
                  <a:cubicBezTo>
                    <a:pt x="447" y="364"/>
                    <a:pt x="363" y="447"/>
                    <a:pt x="262" y="447"/>
                  </a:cubicBezTo>
                  <a:cubicBezTo>
                    <a:pt x="156" y="447"/>
                    <a:pt x="76" y="364"/>
                    <a:pt x="76" y="258"/>
                  </a:cubicBezTo>
                  <a:cubicBezTo>
                    <a:pt x="76" y="157"/>
                    <a:pt x="159" y="73"/>
                    <a:pt x="265" y="73"/>
                  </a:cubicBezTo>
                  <a:close/>
                  <a:moveTo>
                    <a:pt x="262" y="1"/>
                  </a:moveTo>
                  <a:cubicBezTo>
                    <a:pt x="117" y="1"/>
                    <a:pt x="0" y="118"/>
                    <a:pt x="0" y="260"/>
                  </a:cubicBezTo>
                  <a:cubicBezTo>
                    <a:pt x="0" y="405"/>
                    <a:pt x="115" y="523"/>
                    <a:pt x="262" y="523"/>
                  </a:cubicBezTo>
                  <a:cubicBezTo>
                    <a:pt x="405" y="523"/>
                    <a:pt x="522" y="405"/>
                    <a:pt x="527" y="260"/>
                  </a:cubicBezTo>
                  <a:cubicBezTo>
                    <a:pt x="527" y="191"/>
                    <a:pt x="500" y="126"/>
                    <a:pt x="449" y="76"/>
                  </a:cubicBezTo>
                  <a:cubicBezTo>
                    <a:pt x="396" y="29"/>
                    <a:pt x="332" y="1"/>
                    <a:pt x="2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286;p16"/>
            <p:cNvSpPr/>
            <p:nvPr/>
          </p:nvSpPr>
          <p:spPr>
            <a:xfrm rot="749980">
              <a:off x="863199" y="3940751"/>
              <a:ext cx="39262" cy="39187"/>
            </a:xfrm>
            <a:custGeom>
              <a:avLst/>
              <a:gdLst/>
              <a:ahLst/>
              <a:cxnLst/>
              <a:rect l="l" t="t" r="r" b="b"/>
              <a:pathLst>
                <a:path w="526" h="525" extrusionOk="0">
                  <a:moveTo>
                    <a:pt x="260" y="73"/>
                  </a:moveTo>
                  <a:cubicBezTo>
                    <a:pt x="311" y="73"/>
                    <a:pt x="361" y="95"/>
                    <a:pt x="394" y="129"/>
                  </a:cubicBezTo>
                  <a:cubicBezTo>
                    <a:pt x="425" y="165"/>
                    <a:pt x="447" y="212"/>
                    <a:pt x="447" y="263"/>
                  </a:cubicBezTo>
                  <a:cubicBezTo>
                    <a:pt x="445" y="363"/>
                    <a:pt x="361" y="447"/>
                    <a:pt x="258" y="447"/>
                  </a:cubicBezTo>
                  <a:cubicBezTo>
                    <a:pt x="154" y="447"/>
                    <a:pt x="73" y="363"/>
                    <a:pt x="73" y="260"/>
                  </a:cubicBezTo>
                  <a:cubicBezTo>
                    <a:pt x="73" y="157"/>
                    <a:pt x="157" y="73"/>
                    <a:pt x="260" y="73"/>
                  </a:cubicBezTo>
                  <a:close/>
                  <a:moveTo>
                    <a:pt x="260" y="0"/>
                  </a:moveTo>
                  <a:cubicBezTo>
                    <a:pt x="118" y="0"/>
                    <a:pt x="1" y="120"/>
                    <a:pt x="1" y="263"/>
                  </a:cubicBezTo>
                  <a:cubicBezTo>
                    <a:pt x="1" y="405"/>
                    <a:pt x="115" y="525"/>
                    <a:pt x="260" y="525"/>
                  </a:cubicBezTo>
                  <a:cubicBezTo>
                    <a:pt x="405" y="525"/>
                    <a:pt x="523" y="405"/>
                    <a:pt x="525" y="263"/>
                  </a:cubicBezTo>
                  <a:cubicBezTo>
                    <a:pt x="525" y="193"/>
                    <a:pt x="500" y="126"/>
                    <a:pt x="450" y="79"/>
                  </a:cubicBezTo>
                  <a:cubicBezTo>
                    <a:pt x="397" y="28"/>
                    <a:pt x="330" y="0"/>
                    <a:pt x="2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287;p16"/>
            <p:cNvSpPr/>
            <p:nvPr/>
          </p:nvSpPr>
          <p:spPr>
            <a:xfrm rot="749980">
              <a:off x="1981618" y="3575795"/>
              <a:ext cx="173766" cy="224672"/>
            </a:xfrm>
            <a:custGeom>
              <a:avLst/>
              <a:gdLst/>
              <a:ahLst/>
              <a:cxnLst/>
              <a:rect l="l" t="t" r="r" b="b"/>
              <a:pathLst>
                <a:path w="2328" h="3010" extrusionOk="0">
                  <a:moveTo>
                    <a:pt x="1228" y="1"/>
                  </a:moveTo>
                  <a:cubicBezTo>
                    <a:pt x="980" y="1"/>
                    <a:pt x="12" y="2941"/>
                    <a:pt x="12" y="2941"/>
                  </a:cubicBezTo>
                  <a:cubicBezTo>
                    <a:pt x="0" y="2989"/>
                    <a:pt x="400" y="3010"/>
                    <a:pt x="869" y="3010"/>
                  </a:cubicBezTo>
                  <a:cubicBezTo>
                    <a:pt x="1511" y="3010"/>
                    <a:pt x="2283" y="2971"/>
                    <a:pt x="2300" y="2913"/>
                  </a:cubicBezTo>
                  <a:cubicBezTo>
                    <a:pt x="2327" y="2813"/>
                    <a:pt x="1460" y="148"/>
                    <a:pt x="1245" y="6"/>
                  </a:cubicBezTo>
                  <a:cubicBezTo>
                    <a:pt x="1240" y="3"/>
                    <a:pt x="1234" y="1"/>
                    <a:pt x="12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288;p16"/>
            <p:cNvSpPr/>
            <p:nvPr/>
          </p:nvSpPr>
          <p:spPr>
            <a:xfrm rot="749980">
              <a:off x="2058232" y="3631792"/>
              <a:ext cx="8360" cy="206235"/>
            </a:xfrm>
            <a:custGeom>
              <a:avLst/>
              <a:gdLst/>
              <a:ahLst/>
              <a:cxnLst/>
              <a:rect l="l" t="t" r="r" b="b"/>
              <a:pathLst>
                <a:path w="112" h="2763" extrusionOk="0">
                  <a:moveTo>
                    <a:pt x="73" y="1"/>
                  </a:moveTo>
                  <a:cubicBezTo>
                    <a:pt x="53" y="1"/>
                    <a:pt x="34" y="20"/>
                    <a:pt x="34" y="40"/>
                  </a:cubicBezTo>
                  <a:cubicBezTo>
                    <a:pt x="34" y="62"/>
                    <a:pt x="0" y="2246"/>
                    <a:pt x="17" y="2726"/>
                  </a:cubicBezTo>
                  <a:cubicBezTo>
                    <a:pt x="17" y="2746"/>
                    <a:pt x="34" y="2763"/>
                    <a:pt x="56" y="2763"/>
                  </a:cubicBezTo>
                  <a:cubicBezTo>
                    <a:pt x="81" y="2763"/>
                    <a:pt x="95" y="2746"/>
                    <a:pt x="95" y="2721"/>
                  </a:cubicBezTo>
                  <a:cubicBezTo>
                    <a:pt x="81" y="2246"/>
                    <a:pt x="112" y="62"/>
                    <a:pt x="112" y="40"/>
                  </a:cubicBezTo>
                  <a:cubicBezTo>
                    <a:pt x="112" y="20"/>
                    <a:pt x="95" y="1"/>
                    <a:pt x="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289;p16"/>
            <p:cNvSpPr/>
            <p:nvPr/>
          </p:nvSpPr>
          <p:spPr>
            <a:xfrm rot="749980">
              <a:off x="2019628" y="3831984"/>
              <a:ext cx="39411" cy="7166"/>
            </a:xfrm>
            <a:custGeom>
              <a:avLst/>
              <a:gdLst/>
              <a:ahLst/>
              <a:cxnLst/>
              <a:rect l="l" t="t" r="r" b="b"/>
              <a:pathLst>
                <a:path w="528" h="96" extrusionOk="0">
                  <a:moveTo>
                    <a:pt x="493" y="1"/>
                  </a:moveTo>
                  <a:cubicBezTo>
                    <a:pt x="492" y="1"/>
                    <a:pt x="490" y="1"/>
                    <a:pt x="489" y="1"/>
                  </a:cubicBezTo>
                  <a:lnTo>
                    <a:pt x="40" y="18"/>
                  </a:lnTo>
                  <a:cubicBezTo>
                    <a:pt x="20" y="18"/>
                    <a:pt x="1" y="37"/>
                    <a:pt x="1" y="57"/>
                  </a:cubicBezTo>
                  <a:cubicBezTo>
                    <a:pt x="1" y="79"/>
                    <a:pt x="20" y="96"/>
                    <a:pt x="40" y="96"/>
                  </a:cubicBezTo>
                  <a:lnTo>
                    <a:pt x="489" y="79"/>
                  </a:lnTo>
                  <a:cubicBezTo>
                    <a:pt x="511" y="79"/>
                    <a:pt x="528" y="60"/>
                    <a:pt x="528" y="40"/>
                  </a:cubicBezTo>
                  <a:cubicBezTo>
                    <a:pt x="528" y="19"/>
                    <a:pt x="513" y="1"/>
                    <a:pt x="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290;p16"/>
            <p:cNvSpPr/>
            <p:nvPr/>
          </p:nvSpPr>
          <p:spPr>
            <a:xfrm rot="749980">
              <a:off x="2041473" y="3672633"/>
              <a:ext cx="61132" cy="44263"/>
            </a:xfrm>
            <a:custGeom>
              <a:avLst/>
              <a:gdLst/>
              <a:ahLst/>
              <a:cxnLst/>
              <a:rect l="l" t="t" r="r" b="b"/>
              <a:pathLst>
                <a:path w="819" h="593" extrusionOk="0">
                  <a:moveTo>
                    <a:pt x="47" y="1"/>
                  </a:moveTo>
                  <a:cubicBezTo>
                    <a:pt x="40" y="1"/>
                    <a:pt x="32" y="3"/>
                    <a:pt x="26" y="7"/>
                  </a:cubicBezTo>
                  <a:cubicBezTo>
                    <a:pt x="7" y="18"/>
                    <a:pt x="1" y="41"/>
                    <a:pt x="12" y="60"/>
                  </a:cubicBezTo>
                  <a:cubicBezTo>
                    <a:pt x="336" y="590"/>
                    <a:pt x="386" y="593"/>
                    <a:pt x="411" y="593"/>
                  </a:cubicBezTo>
                  <a:cubicBezTo>
                    <a:pt x="425" y="593"/>
                    <a:pt x="442" y="582"/>
                    <a:pt x="447" y="576"/>
                  </a:cubicBezTo>
                  <a:cubicBezTo>
                    <a:pt x="472" y="537"/>
                    <a:pt x="693" y="244"/>
                    <a:pt x="804" y="94"/>
                  </a:cubicBezTo>
                  <a:cubicBezTo>
                    <a:pt x="818" y="77"/>
                    <a:pt x="816" y="55"/>
                    <a:pt x="796" y="41"/>
                  </a:cubicBezTo>
                  <a:cubicBezTo>
                    <a:pt x="790" y="35"/>
                    <a:pt x="783" y="33"/>
                    <a:pt x="776" y="33"/>
                  </a:cubicBezTo>
                  <a:cubicBezTo>
                    <a:pt x="765" y="33"/>
                    <a:pt x="754" y="39"/>
                    <a:pt x="746" y="49"/>
                  </a:cubicBezTo>
                  <a:cubicBezTo>
                    <a:pt x="735" y="66"/>
                    <a:pt x="484" y="400"/>
                    <a:pt x="405" y="506"/>
                  </a:cubicBezTo>
                  <a:cubicBezTo>
                    <a:pt x="350" y="442"/>
                    <a:pt x="205" y="222"/>
                    <a:pt x="79" y="21"/>
                  </a:cubicBezTo>
                  <a:cubicBezTo>
                    <a:pt x="72" y="7"/>
                    <a:pt x="60" y="1"/>
                    <a:pt x="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291;p16"/>
            <p:cNvSpPr/>
            <p:nvPr/>
          </p:nvSpPr>
          <p:spPr>
            <a:xfrm rot="749980">
              <a:off x="2010895" y="3722624"/>
              <a:ext cx="98005" cy="51055"/>
            </a:xfrm>
            <a:custGeom>
              <a:avLst/>
              <a:gdLst/>
              <a:ahLst/>
              <a:cxnLst/>
              <a:rect l="l" t="t" r="r" b="b"/>
              <a:pathLst>
                <a:path w="1313" h="684" extrusionOk="0">
                  <a:moveTo>
                    <a:pt x="44" y="0"/>
                  </a:moveTo>
                  <a:cubicBezTo>
                    <a:pt x="37" y="0"/>
                    <a:pt x="30" y="3"/>
                    <a:pt x="23" y="8"/>
                  </a:cubicBezTo>
                  <a:cubicBezTo>
                    <a:pt x="6" y="22"/>
                    <a:pt x="1" y="44"/>
                    <a:pt x="15" y="61"/>
                  </a:cubicBezTo>
                  <a:cubicBezTo>
                    <a:pt x="249" y="343"/>
                    <a:pt x="550" y="678"/>
                    <a:pt x="651" y="678"/>
                  </a:cubicBezTo>
                  <a:cubicBezTo>
                    <a:pt x="654" y="678"/>
                    <a:pt x="654" y="678"/>
                    <a:pt x="654" y="683"/>
                  </a:cubicBezTo>
                  <a:cubicBezTo>
                    <a:pt x="751" y="669"/>
                    <a:pt x="1170" y="243"/>
                    <a:pt x="1295" y="114"/>
                  </a:cubicBezTo>
                  <a:cubicBezTo>
                    <a:pt x="1312" y="100"/>
                    <a:pt x="1309" y="75"/>
                    <a:pt x="1295" y="61"/>
                  </a:cubicBezTo>
                  <a:cubicBezTo>
                    <a:pt x="1289" y="53"/>
                    <a:pt x="1279" y="50"/>
                    <a:pt x="1270" y="50"/>
                  </a:cubicBezTo>
                  <a:cubicBezTo>
                    <a:pt x="1260" y="50"/>
                    <a:pt x="1250" y="54"/>
                    <a:pt x="1242" y="61"/>
                  </a:cubicBezTo>
                  <a:cubicBezTo>
                    <a:pt x="991" y="321"/>
                    <a:pt x="698" y="594"/>
                    <a:pt x="648" y="608"/>
                  </a:cubicBezTo>
                  <a:cubicBezTo>
                    <a:pt x="587" y="600"/>
                    <a:pt x="305" y="296"/>
                    <a:pt x="76" y="17"/>
                  </a:cubicBezTo>
                  <a:cubicBezTo>
                    <a:pt x="68" y="6"/>
                    <a:pt x="56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292;p16"/>
            <p:cNvSpPr/>
            <p:nvPr/>
          </p:nvSpPr>
          <p:spPr>
            <a:xfrm rot="749980">
              <a:off x="862046" y="3427007"/>
              <a:ext cx="173915" cy="224821"/>
            </a:xfrm>
            <a:custGeom>
              <a:avLst/>
              <a:gdLst/>
              <a:ahLst/>
              <a:cxnLst/>
              <a:rect l="l" t="t" r="r" b="b"/>
              <a:pathLst>
                <a:path w="2330" h="3012" extrusionOk="0">
                  <a:moveTo>
                    <a:pt x="1227" y="1"/>
                  </a:moveTo>
                  <a:cubicBezTo>
                    <a:pt x="980" y="1"/>
                    <a:pt x="14" y="2941"/>
                    <a:pt x="14" y="2941"/>
                  </a:cubicBezTo>
                  <a:cubicBezTo>
                    <a:pt x="1" y="2991"/>
                    <a:pt x="403" y="3012"/>
                    <a:pt x="874" y="3012"/>
                  </a:cubicBezTo>
                  <a:cubicBezTo>
                    <a:pt x="1514" y="3012"/>
                    <a:pt x="2282" y="2973"/>
                    <a:pt x="2301" y="2913"/>
                  </a:cubicBezTo>
                  <a:cubicBezTo>
                    <a:pt x="2329" y="2813"/>
                    <a:pt x="1459" y="148"/>
                    <a:pt x="1244" y="6"/>
                  </a:cubicBezTo>
                  <a:cubicBezTo>
                    <a:pt x="1239" y="3"/>
                    <a:pt x="1233" y="1"/>
                    <a:pt x="12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293;p16"/>
            <p:cNvSpPr/>
            <p:nvPr/>
          </p:nvSpPr>
          <p:spPr>
            <a:xfrm rot="749980">
              <a:off x="938557" y="3483192"/>
              <a:ext cx="8360" cy="206235"/>
            </a:xfrm>
            <a:custGeom>
              <a:avLst/>
              <a:gdLst/>
              <a:ahLst/>
              <a:cxnLst/>
              <a:rect l="l" t="t" r="r" b="b"/>
              <a:pathLst>
                <a:path w="112" h="2763" extrusionOk="0">
                  <a:moveTo>
                    <a:pt x="73" y="1"/>
                  </a:moveTo>
                  <a:cubicBezTo>
                    <a:pt x="53" y="1"/>
                    <a:pt x="36" y="17"/>
                    <a:pt x="36" y="37"/>
                  </a:cubicBezTo>
                  <a:cubicBezTo>
                    <a:pt x="36" y="59"/>
                    <a:pt x="0" y="2246"/>
                    <a:pt x="17" y="2723"/>
                  </a:cubicBezTo>
                  <a:cubicBezTo>
                    <a:pt x="17" y="2743"/>
                    <a:pt x="36" y="2762"/>
                    <a:pt x="56" y="2762"/>
                  </a:cubicBezTo>
                  <a:cubicBezTo>
                    <a:pt x="75" y="2762"/>
                    <a:pt x="95" y="2743"/>
                    <a:pt x="95" y="2721"/>
                  </a:cubicBezTo>
                  <a:cubicBezTo>
                    <a:pt x="81" y="2246"/>
                    <a:pt x="112" y="59"/>
                    <a:pt x="112" y="37"/>
                  </a:cubicBezTo>
                  <a:cubicBezTo>
                    <a:pt x="112" y="17"/>
                    <a:pt x="95" y="1"/>
                    <a:pt x="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294;p16"/>
            <p:cNvSpPr/>
            <p:nvPr/>
          </p:nvSpPr>
          <p:spPr>
            <a:xfrm rot="749980">
              <a:off x="900262" y="3682970"/>
              <a:ext cx="39187" cy="7240"/>
            </a:xfrm>
            <a:custGeom>
              <a:avLst/>
              <a:gdLst/>
              <a:ahLst/>
              <a:cxnLst/>
              <a:rect l="l" t="t" r="r" b="b"/>
              <a:pathLst>
                <a:path w="525" h="97" extrusionOk="0">
                  <a:moveTo>
                    <a:pt x="492" y="1"/>
                  </a:moveTo>
                  <a:cubicBezTo>
                    <a:pt x="491" y="1"/>
                    <a:pt x="490" y="1"/>
                    <a:pt x="488" y="1"/>
                  </a:cubicBezTo>
                  <a:lnTo>
                    <a:pt x="37" y="18"/>
                  </a:lnTo>
                  <a:cubicBezTo>
                    <a:pt x="17" y="18"/>
                    <a:pt x="0" y="37"/>
                    <a:pt x="0" y="57"/>
                  </a:cubicBezTo>
                  <a:cubicBezTo>
                    <a:pt x="0" y="79"/>
                    <a:pt x="17" y="96"/>
                    <a:pt x="37" y="96"/>
                  </a:cubicBezTo>
                  <a:lnTo>
                    <a:pt x="488" y="79"/>
                  </a:lnTo>
                  <a:cubicBezTo>
                    <a:pt x="508" y="79"/>
                    <a:pt x="525" y="60"/>
                    <a:pt x="525" y="40"/>
                  </a:cubicBezTo>
                  <a:cubicBezTo>
                    <a:pt x="525" y="19"/>
                    <a:pt x="510" y="1"/>
                    <a:pt x="4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295;p16"/>
            <p:cNvSpPr/>
            <p:nvPr/>
          </p:nvSpPr>
          <p:spPr>
            <a:xfrm rot="749980">
              <a:off x="921886" y="3523595"/>
              <a:ext cx="61132" cy="44337"/>
            </a:xfrm>
            <a:custGeom>
              <a:avLst/>
              <a:gdLst/>
              <a:ahLst/>
              <a:cxnLst/>
              <a:rect l="l" t="t" r="r" b="b"/>
              <a:pathLst>
                <a:path w="819" h="594" extrusionOk="0">
                  <a:moveTo>
                    <a:pt x="48" y="1"/>
                  </a:moveTo>
                  <a:cubicBezTo>
                    <a:pt x="41" y="1"/>
                    <a:pt x="33" y="3"/>
                    <a:pt x="26" y="7"/>
                  </a:cubicBezTo>
                  <a:cubicBezTo>
                    <a:pt x="7" y="19"/>
                    <a:pt x="1" y="41"/>
                    <a:pt x="12" y="60"/>
                  </a:cubicBezTo>
                  <a:cubicBezTo>
                    <a:pt x="339" y="590"/>
                    <a:pt x="386" y="593"/>
                    <a:pt x="411" y="593"/>
                  </a:cubicBezTo>
                  <a:cubicBezTo>
                    <a:pt x="419" y="593"/>
                    <a:pt x="439" y="585"/>
                    <a:pt x="450" y="571"/>
                  </a:cubicBezTo>
                  <a:cubicBezTo>
                    <a:pt x="472" y="537"/>
                    <a:pt x="693" y="244"/>
                    <a:pt x="804" y="94"/>
                  </a:cubicBezTo>
                  <a:cubicBezTo>
                    <a:pt x="818" y="77"/>
                    <a:pt x="816" y="55"/>
                    <a:pt x="799" y="41"/>
                  </a:cubicBezTo>
                  <a:cubicBezTo>
                    <a:pt x="791" y="35"/>
                    <a:pt x="784" y="33"/>
                    <a:pt x="776" y="33"/>
                  </a:cubicBezTo>
                  <a:cubicBezTo>
                    <a:pt x="765" y="33"/>
                    <a:pt x="754" y="39"/>
                    <a:pt x="746" y="49"/>
                  </a:cubicBezTo>
                  <a:cubicBezTo>
                    <a:pt x="735" y="66"/>
                    <a:pt x="484" y="401"/>
                    <a:pt x="408" y="507"/>
                  </a:cubicBezTo>
                  <a:cubicBezTo>
                    <a:pt x="352" y="443"/>
                    <a:pt x="205" y="222"/>
                    <a:pt x="79" y="21"/>
                  </a:cubicBezTo>
                  <a:cubicBezTo>
                    <a:pt x="72" y="7"/>
                    <a:pt x="61" y="1"/>
                    <a:pt x="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296;p16"/>
            <p:cNvSpPr/>
            <p:nvPr/>
          </p:nvSpPr>
          <p:spPr>
            <a:xfrm rot="749980">
              <a:off x="891536" y="3573627"/>
              <a:ext cx="97930" cy="51055"/>
            </a:xfrm>
            <a:custGeom>
              <a:avLst/>
              <a:gdLst/>
              <a:ahLst/>
              <a:cxnLst/>
              <a:rect l="l" t="t" r="r" b="b"/>
              <a:pathLst>
                <a:path w="1312" h="684" extrusionOk="0">
                  <a:moveTo>
                    <a:pt x="41" y="1"/>
                  </a:moveTo>
                  <a:cubicBezTo>
                    <a:pt x="34" y="1"/>
                    <a:pt x="27" y="3"/>
                    <a:pt x="20" y="8"/>
                  </a:cubicBezTo>
                  <a:cubicBezTo>
                    <a:pt x="3" y="22"/>
                    <a:pt x="1" y="45"/>
                    <a:pt x="15" y="61"/>
                  </a:cubicBezTo>
                  <a:cubicBezTo>
                    <a:pt x="246" y="343"/>
                    <a:pt x="547" y="678"/>
                    <a:pt x="648" y="678"/>
                  </a:cubicBezTo>
                  <a:cubicBezTo>
                    <a:pt x="648" y="678"/>
                    <a:pt x="651" y="678"/>
                    <a:pt x="651" y="684"/>
                  </a:cubicBezTo>
                  <a:cubicBezTo>
                    <a:pt x="748" y="670"/>
                    <a:pt x="1167" y="243"/>
                    <a:pt x="1292" y="114"/>
                  </a:cubicBezTo>
                  <a:cubicBezTo>
                    <a:pt x="1312" y="100"/>
                    <a:pt x="1306" y="75"/>
                    <a:pt x="1292" y="61"/>
                  </a:cubicBezTo>
                  <a:cubicBezTo>
                    <a:pt x="1286" y="53"/>
                    <a:pt x="1277" y="50"/>
                    <a:pt x="1268" y="50"/>
                  </a:cubicBezTo>
                  <a:cubicBezTo>
                    <a:pt x="1259" y="50"/>
                    <a:pt x="1249" y="54"/>
                    <a:pt x="1242" y="61"/>
                  </a:cubicBezTo>
                  <a:cubicBezTo>
                    <a:pt x="991" y="321"/>
                    <a:pt x="698" y="594"/>
                    <a:pt x="645" y="608"/>
                  </a:cubicBezTo>
                  <a:cubicBezTo>
                    <a:pt x="584" y="600"/>
                    <a:pt x="302" y="296"/>
                    <a:pt x="73" y="17"/>
                  </a:cubicBezTo>
                  <a:cubicBezTo>
                    <a:pt x="65" y="7"/>
                    <a:pt x="53" y="1"/>
                    <a:pt x="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297;p16"/>
            <p:cNvSpPr/>
            <p:nvPr/>
          </p:nvSpPr>
          <p:spPr>
            <a:xfrm rot="749980">
              <a:off x="1475435" y="3294895"/>
              <a:ext cx="309091" cy="170706"/>
            </a:xfrm>
            <a:custGeom>
              <a:avLst/>
              <a:gdLst/>
              <a:ahLst/>
              <a:cxnLst/>
              <a:rect l="l" t="t" r="r" b="b"/>
              <a:pathLst>
                <a:path w="4141" h="2287" extrusionOk="0">
                  <a:moveTo>
                    <a:pt x="971" y="1"/>
                  </a:moveTo>
                  <a:cubicBezTo>
                    <a:pt x="787" y="1"/>
                    <a:pt x="1" y="2041"/>
                    <a:pt x="42" y="2219"/>
                  </a:cubicBezTo>
                  <a:cubicBezTo>
                    <a:pt x="54" y="2268"/>
                    <a:pt x="373" y="2286"/>
                    <a:pt x="823" y="2286"/>
                  </a:cubicBezTo>
                  <a:cubicBezTo>
                    <a:pt x="1969" y="2286"/>
                    <a:pt x="3968" y="2171"/>
                    <a:pt x="3968" y="2171"/>
                  </a:cubicBezTo>
                  <a:cubicBezTo>
                    <a:pt x="4140" y="2127"/>
                    <a:pt x="3125" y="224"/>
                    <a:pt x="2970" y="224"/>
                  </a:cubicBezTo>
                  <a:cubicBezTo>
                    <a:pt x="2969" y="224"/>
                    <a:pt x="2969" y="224"/>
                    <a:pt x="2969" y="224"/>
                  </a:cubicBezTo>
                  <a:cubicBezTo>
                    <a:pt x="2815" y="224"/>
                    <a:pt x="2283" y="1332"/>
                    <a:pt x="2216" y="1465"/>
                  </a:cubicBezTo>
                  <a:cubicBezTo>
                    <a:pt x="2213" y="1471"/>
                    <a:pt x="2209" y="1473"/>
                    <a:pt x="2203" y="1473"/>
                  </a:cubicBezTo>
                  <a:cubicBezTo>
                    <a:pt x="2070" y="1473"/>
                    <a:pt x="1146" y="20"/>
                    <a:pt x="974" y="1"/>
                  </a:cubicBezTo>
                  <a:cubicBezTo>
                    <a:pt x="973" y="1"/>
                    <a:pt x="972" y="1"/>
                    <a:pt x="9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298;p16"/>
            <p:cNvSpPr/>
            <p:nvPr/>
          </p:nvSpPr>
          <p:spPr>
            <a:xfrm rot="749980">
              <a:off x="1513228" y="3262109"/>
              <a:ext cx="112709" cy="115919"/>
            </a:xfrm>
            <a:custGeom>
              <a:avLst/>
              <a:gdLst/>
              <a:ahLst/>
              <a:cxnLst/>
              <a:rect l="l" t="t" r="r" b="b"/>
              <a:pathLst>
                <a:path w="1510" h="1553" extrusionOk="0">
                  <a:moveTo>
                    <a:pt x="568" y="0"/>
                  </a:moveTo>
                  <a:cubicBezTo>
                    <a:pt x="563" y="0"/>
                    <a:pt x="559" y="1"/>
                    <a:pt x="556" y="3"/>
                  </a:cubicBezTo>
                  <a:cubicBezTo>
                    <a:pt x="445" y="67"/>
                    <a:pt x="4" y="1418"/>
                    <a:pt x="4" y="1418"/>
                  </a:cubicBezTo>
                  <a:cubicBezTo>
                    <a:pt x="4" y="1418"/>
                    <a:pt x="0" y="1449"/>
                    <a:pt x="31" y="1449"/>
                  </a:cubicBezTo>
                  <a:cubicBezTo>
                    <a:pt x="75" y="1449"/>
                    <a:pt x="189" y="1385"/>
                    <a:pt x="484" y="1077"/>
                  </a:cubicBezTo>
                  <a:cubicBezTo>
                    <a:pt x="492" y="1069"/>
                    <a:pt x="500" y="1065"/>
                    <a:pt x="508" y="1065"/>
                  </a:cubicBezTo>
                  <a:cubicBezTo>
                    <a:pt x="594" y="1065"/>
                    <a:pt x="665" y="1518"/>
                    <a:pt x="785" y="1549"/>
                  </a:cubicBezTo>
                  <a:cubicBezTo>
                    <a:pt x="795" y="1551"/>
                    <a:pt x="804" y="1552"/>
                    <a:pt x="812" y="1552"/>
                  </a:cubicBezTo>
                  <a:cubicBezTo>
                    <a:pt x="1003" y="1552"/>
                    <a:pt x="980" y="1017"/>
                    <a:pt x="1016" y="1017"/>
                  </a:cubicBezTo>
                  <a:cubicBezTo>
                    <a:pt x="1018" y="1017"/>
                    <a:pt x="1020" y="1018"/>
                    <a:pt x="1022" y="1021"/>
                  </a:cubicBezTo>
                  <a:cubicBezTo>
                    <a:pt x="1055" y="1071"/>
                    <a:pt x="1265" y="1300"/>
                    <a:pt x="1394" y="1300"/>
                  </a:cubicBezTo>
                  <a:cubicBezTo>
                    <a:pt x="1439" y="1300"/>
                    <a:pt x="1474" y="1273"/>
                    <a:pt x="1488" y="1200"/>
                  </a:cubicBezTo>
                  <a:cubicBezTo>
                    <a:pt x="1510" y="1105"/>
                    <a:pt x="716" y="0"/>
                    <a:pt x="5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299;p16"/>
            <p:cNvSpPr/>
            <p:nvPr/>
          </p:nvSpPr>
          <p:spPr>
            <a:xfrm rot="749980">
              <a:off x="1510254" y="3258702"/>
              <a:ext cx="118307" cy="121890"/>
            </a:xfrm>
            <a:custGeom>
              <a:avLst/>
              <a:gdLst/>
              <a:ahLst/>
              <a:cxnLst/>
              <a:rect l="l" t="t" r="r" b="b"/>
              <a:pathLst>
                <a:path w="1585" h="1633" extrusionOk="0">
                  <a:moveTo>
                    <a:pt x="611" y="76"/>
                  </a:moveTo>
                  <a:cubicBezTo>
                    <a:pt x="656" y="93"/>
                    <a:pt x="815" y="243"/>
                    <a:pt x="1094" y="617"/>
                  </a:cubicBezTo>
                  <a:cubicBezTo>
                    <a:pt x="1323" y="924"/>
                    <a:pt x="1487" y="1189"/>
                    <a:pt x="1490" y="1231"/>
                  </a:cubicBezTo>
                  <a:cubicBezTo>
                    <a:pt x="1476" y="1301"/>
                    <a:pt x="1448" y="1301"/>
                    <a:pt x="1434" y="1301"/>
                  </a:cubicBezTo>
                  <a:cubicBezTo>
                    <a:pt x="1334" y="1301"/>
                    <a:pt x="1133" y="1091"/>
                    <a:pt x="1097" y="1038"/>
                  </a:cubicBezTo>
                  <a:cubicBezTo>
                    <a:pt x="1083" y="1022"/>
                    <a:pt x="1069" y="1019"/>
                    <a:pt x="1058" y="1019"/>
                  </a:cubicBezTo>
                  <a:cubicBezTo>
                    <a:pt x="1016" y="1019"/>
                    <a:pt x="1010" y="1058"/>
                    <a:pt x="999" y="1164"/>
                  </a:cubicBezTo>
                  <a:cubicBezTo>
                    <a:pt x="985" y="1295"/>
                    <a:pt x="957" y="1555"/>
                    <a:pt x="857" y="1555"/>
                  </a:cubicBezTo>
                  <a:cubicBezTo>
                    <a:pt x="848" y="1555"/>
                    <a:pt x="843" y="1555"/>
                    <a:pt x="834" y="1552"/>
                  </a:cubicBezTo>
                  <a:cubicBezTo>
                    <a:pt x="790" y="1541"/>
                    <a:pt x="737" y="1398"/>
                    <a:pt x="703" y="1304"/>
                  </a:cubicBezTo>
                  <a:cubicBezTo>
                    <a:pt x="653" y="1170"/>
                    <a:pt x="617" y="1072"/>
                    <a:pt x="550" y="1072"/>
                  </a:cubicBezTo>
                  <a:cubicBezTo>
                    <a:pt x="536" y="1072"/>
                    <a:pt x="519" y="1078"/>
                    <a:pt x="497" y="1094"/>
                  </a:cubicBezTo>
                  <a:cubicBezTo>
                    <a:pt x="229" y="1379"/>
                    <a:pt x="123" y="1437"/>
                    <a:pt x="84" y="1451"/>
                  </a:cubicBezTo>
                  <a:cubicBezTo>
                    <a:pt x="290" y="818"/>
                    <a:pt x="541" y="149"/>
                    <a:pt x="611" y="76"/>
                  </a:cubicBezTo>
                  <a:close/>
                  <a:moveTo>
                    <a:pt x="608" y="1"/>
                  </a:moveTo>
                  <a:cubicBezTo>
                    <a:pt x="597" y="1"/>
                    <a:pt x="586" y="3"/>
                    <a:pt x="578" y="12"/>
                  </a:cubicBezTo>
                  <a:cubicBezTo>
                    <a:pt x="461" y="82"/>
                    <a:pt x="109" y="1131"/>
                    <a:pt x="6" y="1451"/>
                  </a:cubicBezTo>
                  <a:cubicBezTo>
                    <a:pt x="0" y="1451"/>
                    <a:pt x="0" y="1454"/>
                    <a:pt x="0" y="1457"/>
                  </a:cubicBezTo>
                  <a:cubicBezTo>
                    <a:pt x="0" y="1463"/>
                    <a:pt x="0" y="1490"/>
                    <a:pt x="20" y="1510"/>
                  </a:cubicBezTo>
                  <a:cubicBezTo>
                    <a:pt x="25" y="1521"/>
                    <a:pt x="42" y="1532"/>
                    <a:pt x="67" y="1532"/>
                  </a:cubicBezTo>
                  <a:cubicBezTo>
                    <a:pt x="120" y="1532"/>
                    <a:pt x="221" y="1493"/>
                    <a:pt x="550" y="1150"/>
                  </a:cubicBezTo>
                  <a:cubicBezTo>
                    <a:pt x="569" y="1175"/>
                    <a:pt x="606" y="1270"/>
                    <a:pt x="631" y="1331"/>
                  </a:cubicBezTo>
                  <a:cubicBezTo>
                    <a:pt x="684" y="1476"/>
                    <a:pt x="734" y="1608"/>
                    <a:pt x="818" y="1630"/>
                  </a:cubicBezTo>
                  <a:cubicBezTo>
                    <a:pt x="829" y="1630"/>
                    <a:pt x="840" y="1633"/>
                    <a:pt x="854" y="1633"/>
                  </a:cubicBezTo>
                  <a:cubicBezTo>
                    <a:pt x="1024" y="1633"/>
                    <a:pt x="1055" y="1345"/>
                    <a:pt x="1071" y="1172"/>
                  </a:cubicBezTo>
                  <a:cubicBezTo>
                    <a:pt x="1071" y="1161"/>
                    <a:pt x="1071" y="1147"/>
                    <a:pt x="1074" y="1136"/>
                  </a:cubicBezTo>
                  <a:cubicBezTo>
                    <a:pt x="1152" y="1228"/>
                    <a:pt x="1311" y="1379"/>
                    <a:pt x="1431" y="1379"/>
                  </a:cubicBezTo>
                  <a:cubicBezTo>
                    <a:pt x="1470" y="1379"/>
                    <a:pt x="1543" y="1359"/>
                    <a:pt x="1562" y="1245"/>
                  </a:cubicBezTo>
                  <a:cubicBezTo>
                    <a:pt x="1585" y="1147"/>
                    <a:pt x="1136" y="534"/>
                    <a:pt x="946" y="308"/>
                  </a:cubicBezTo>
                  <a:cubicBezTo>
                    <a:pt x="692" y="1"/>
                    <a:pt x="633" y="1"/>
                    <a:pt x="6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300;p16"/>
            <p:cNvSpPr/>
            <p:nvPr/>
          </p:nvSpPr>
          <p:spPr>
            <a:xfrm rot="749980">
              <a:off x="1658672" y="3318507"/>
              <a:ext cx="91735" cy="99199"/>
            </a:xfrm>
            <a:custGeom>
              <a:avLst/>
              <a:gdLst/>
              <a:ahLst/>
              <a:cxnLst/>
              <a:rect l="l" t="t" r="r" b="b"/>
              <a:pathLst>
                <a:path w="1229" h="1329" extrusionOk="0">
                  <a:moveTo>
                    <a:pt x="599" y="1"/>
                  </a:moveTo>
                  <a:cubicBezTo>
                    <a:pt x="457" y="1"/>
                    <a:pt x="79" y="784"/>
                    <a:pt x="79" y="784"/>
                  </a:cubicBezTo>
                  <a:cubicBezTo>
                    <a:pt x="1" y="977"/>
                    <a:pt x="21" y="1038"/>
                    <a:pt x="76" y="1038"/>
                  </a:cubicBezTo>
                  <a:cubicBezTo>
                    <a:pt x="165" y="1038"/>
                    <a:pt x="345" y="882"/>
                    <a:pt x="361" y="859"/>
                  </a:cubicBezTo>
                  <a:cubicBezTo>
                    <a:pt x="361" y="858"/>
                    <a:pt x="362" y="858"/>
                    <a:pt x="363" y="858"/>
                  </a:cubicBezTo>
                  <a:cubicBezTo>
                    <a:pt x="382" y="858"/>
                    <a:pt x="409" y="1328"/>
                    <a:pt x="535" y="1328"/>
                  </a:cubicBezTo>
                  <a:cubicBezTo>
                    <a:pt x="537" y="1328"/>
                    <a:pt x="538" y="1328"/>
                    <a:pt x="539" y="1328"/>
                  </a:cubicBezTo>
                  <a:cubicBezTo>
                    <a:pt x="671" y="1320"/>
                    <a:pt x="793" y="826"/>
                    <a:pt x="793" y="826"/>
                  </a:cubicBezTo>
                  <a:cubicBezTo>
                    <a:pt x="793" y="826"/>
                    <a:pt x="1012" y="1053"/>
                    <a:pt x="1114" y="1053"/>
                  </a:cubicBezTo>
                  <a:cubicBezTo>
                    <a:pt x="1128" y="1053"/>
                    <a:pt x="1139" y="1049"/>
                    <a:pt x="1148" y="1041"/>
                  </a:cubicBezTo>
                  <a:cubicBezTo>
                    <a:pt x="1228" y="963"/>
                    <a:pt x="737" y="148"/>
                    <a:pt x="626" y="14"/>
                  </a:cubicBezTo>
                  <a:cubicBezTo>
                    <a:pt x="618" y="5"/>
                    <a:pt x="609" y="1"/>
                    <a:pt x="5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301;p16"/>
            <p:cNvSpPr/>
            <p:nvPr/>
          </p:nvSpPr>
          <p:spPr>
            <a:xfrm rot="749980">
              <a:off x="1656616" y="3315819"/>
              <a:ext cx="98527" cy="105245"/>
            </a:xfrm>
            <a:custGeom>
              <a:avLst/>
              <a:gdLst/>
              <a:ahLst/>
              <a:cxnLst/>
              <a:rect l="l" t="t" r="r" b="b"/>
              <a:pathLst>
                <a:path w="1320" h="1410" extrusionOk="0">
                  <a:moveTo>
                    <a:pt x="628" y="76"/>
                  </a:moveTo>
                  <a:cubicBezTo>
                    <a:pt x="854" y="347"/>
                    <a:pt x="1169" y="1003"/>
                    <a:pt x="1155" y="1053"/>
                  </a:cubicBezTo>
                  <a:cubicBezTo>
                    <a:pt x="1155" y="1053"/>
                    <a:pt x="1152" y="1056"/>
                    <a:pt x="1144" y="1056"/>
                  </a:cubicBezTo>
                  <a:cubicBezTo>
                    <a:pt x="1085" y="1056"/>
                    <a:pt x="935" y="930"/>
                    <a:pt x="851" y="843"/>
                  </a:cubicBezTo>
                  <a:cubicBezTo>
                    <a:pt x="842" y="835"/>
                    <a:pt x="832" y="831"/>
                    <a:pt x="822" y="831"/>
                  </a:cubicBezTo>
                  <a:cubicBezTo>
                    <a:pt x="818" y="831"/>
                    <a:pt x="815" y="832"/>
                    <a:pt x="812" y="832"/>
                  </a:cubicBezTo>
                  <a:cubicBezTo>
                    <a:pt x="798" y="835"/>
                    <a:pt x="787" y="846"/>
                    <a:pt x="784" y="860"/>
                  </a:cubicBezTo>
                  <a:cubicBezTo>
                    <a:pt x="728" y="1086"/>
                    <a:pt x="625" y="1326"/>
                    <a:pt x="561" y="1334"/>
                  </a:cubicBezTo>
                  <a:lnTo>
                    <a:pt x="558" y="1374"/>
                  </a:lnTo>
                  <a:lnTo>
                    <a:pt x="558" y="1334"/>
                  </a:lnTo>
                  <a:cubicBezTo>
                    <a:pt x="519" y="1334"/>
                    <a:pt x="486" y="1220"/>
                    <a:pt x="446" y="991"/>
                  </a:cubicBezTo>
                  <a:cubicBezTo>
                    <a:pt x="430" y="891"/>
                    <a:pt x="427" y="863"/>
                    <a:pt x="388" y="863"/>
                  </a:cubicBezTo>
                  <a:cubicBezTo>
                    <a:pt x="377" y="863"/>
                    <a:pt x="360" y="874"/>
                    <a:pt x="360" y="880"/>
                  </a:cubicBezTo>
                  <a:cubicBezTo>
                    <a:pt x="338" y="902"/>
                    <a:pt x="179" y="1039"/>
                    <a:pt x="103" y="1039"/>
                  </a:cubicBezTo>
                  <a:cubicBezTo>
                    <a:pt x="102" y="1039"/>
                    <a:pt x="101" y="1039"/>
                    <a:pt x="101" y="1039"/>
                  </a:cubicBezTo>
                  <a:cubicBezTo>
                    <a:pt x="98" y="1033"/>
                    <a:pt x="81" y="1000"/>
                    <a:pt x="142" y="838"/>
                  </a:cubicBezTo>
                  <a:cubicBezTo>
                    <a:pt x="343" y="425"/>
                    <a:pt x="566" y="76"/>
                    <a:pt x="628" y="76"/>
                  </a:cubicBezTo>
                  <a:close/>
                  <a:moveTo>
                    <a:pt x="622" y="1"/>
                  </a:moveTo>
                  <a:cubicBezTo>
                    <a:pt x="469" y="1"/>
                    <a:pt x="162" y="620"/>
                    <a:pt x="67" y="810"/>
                  </a:cubicBezTo>
                  <a:cubicBezTo>
                    <a:pt x="11" y="952"/>
                    <a:pt x="0" y="1039"/>
                    <a:pt x="31" y="1083"/>
                  </a:cubicBezTo>
                  <a:cubicBezTo>
                    <a:pt x="45" y="1103"/>
                    <a:pt x="70" y="1117"/>
                    <a:pt x="101" y="1117"/>
                  </a:cubicBezTo>
                  <a:cubicBezTo>
                    <a:pt x="179" y="1117"/>
                    <a:pt x="296" y="1033"/>
                    <a:pt x="363" y="975"/>
                  </a:cubicBezTo>
                  <a:cubicBezTo>
                    <a:pt x="366" y="986"/>
                    <a:pt x="366" y="997"/>
                    <a:pt x="371" y="1005"/>
                  </a:cubicBezTo>
                  <a:cubicBezTo>
                    <a:pt x="405" y="1220"/>
                    <a:pt x="446" y="1410"/>
                    <a:pt x="558" y="1410"/>
                  </a:cubicBezTo>
                  <a:cubicBezTo>
                    <a:pt x="561" y="1410"/>
                    <a:pt x="566" y="1410"/>
                    <a:pt x="558" y="1407"/>
                  </a:cubicBezTo>
                  <a:cubicBezTo>
                    <a:pt x="692" y="1396"/>
                    <a:pt x="790" y="1100"/>
                    <a:pt x="834" y="941"/>
                  </a:cubicBezTo>
                  <a:cubicBezTo>
                    <a:pt x="910" y="1014"/>
                    <a:pt x="1049" y="1131"/>
                    <a:pt x="1138" y="1131"/>
                  </a:cubicBezTo>
                  <a:cubicBezTo>
                    <a:pt x="1161" y="1131"/>
                    <a:pt x="1183" y="1125"/>
                    <a:pt x="1200" y="1109"/>
                  </a:cubicBezTo>
                  <a:cubicBezTo>
                    <a:pt x="1320" y="989"/>
                    <a:pt x="734" y="99"/>
                    <a:pt x="678" y="29"/>
                  </a:cubicBezTo>
                  <a:cubicBezTo>
                    <a:pt x="664" y="12"/>
                    <a:pt x="642" y="1"/>
                    <a:pt x="6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302;p16"/>
            <p:cNvSpPr/>
            <p:nvPr/>
          </p:nvSpPr>
          <p:spPr>
            <a:xfrm rot="749980">
              <a:off x="790929" y="4122882"/>
              <a:ext cx="234300" cy="127563"/>
            </a:xfrm>
            <a:custGeom>
              <a:avLst/>
              <a:gdLst/>
              <a:ahLst/>
              <a:cxnLst/>
              <a:rect l="l" t="t" r="r" b="b"/>
              <a:pathLst>
                <a:path w="3139" h="1709" extrusionOk="0">
                  <a:moveTo>
                    <a:pt x="35" y="0"/>
                  </a:moveTo>
                  <a:cubicBezTo>
                    <a:pt x="18" y="0"/>
                    <a:pt x="5" y="13"/>
                    <a:pt x="3" y="32"/>
                  </a:cubicBezTo>
                  <a:cubicBezTo>
                    <a:pt x="3" y="35"/>
                    <a:pt x="0" y="66"/>
                    <a:pt x="0" y="121"/>
                  </a:cubicBezTo>
                  <a:cubicBezTo>
                    <a:pt x="0" y="141"/>
                    <a:pt x="0" y="163"/>
                    <a:pt x="3" y="188"/>
                  </a:cubicBezTo>
                  <a:cubicBezTo>
                    <a:pt x="3" y="205"/>
                    <a:pt x="20" y="225"/>
                    <a:pt x="42" y="225"/>
                  </a:cubicBezTo>
                  <a:lnTo>
                    <a:pt x="45" y="225"/>
                  </a:lnTo>
                  <a:cubicBezTo>
                    <a:pt x="64" y="225"/>
                    <a:pt x="84" y="205"/>
                    <a:pt x="78" y="186"/>
                  </a:cubicBezTo>
                  <a:cubicBezTo>
                    <a:pt x="75" y="160"/>
                    <a:pt x="75" y="141"/>
                    <a:pt x="75" y="121"/>
                  </a:cubicBezTo>
                  <a:cubicBezTo>
                    <a:pt x="75" y="74"/>
                    <a:pt x="78" y="40"/>
                    <a:pt x="78" y="40"/>
                  </a:cubicBezTo>
                  <a:cubicBezTo>
                    <a:pt x="78" y="21"/>
                    <a:pt x="64" y="4"/>
                    <a:pt x="45" y="1"/>
                  </a:cubicBezTo>
                  <a:cubicBezTo>
                    <a:pt x="41" y="1"/>
                    <a:pt x="38" y="0"/>
                    <a:pt x="35" y="0"/>
                  </a:cubicBezTo>
                  <a:close/>
                  <a:moveTo>
                    <a:pt x="2918" y="395"/>
                  </a:moveTo>
                  <a:cubicBezTo>
                    <a:pt x="2904" y="395"/>
                    <a:pt x="2890" y="403"/>
                    <a:pt x="2885" y="414"/>
                  </a:cubicBezTo>
                  <a:cubicBezTo>
                    <a:pt x="2874" y="431"/>
                    <a:pt x="2879" y="456"/>
                    <a:pt x="2899" y="467"/>
                  </a:cubicBezTo>
                  <a:cubicBezTo>
                    <a:pt x="2910" y="473"/>
                    <a:pt x="2924" y="484"/>
                    <a:pt x="2941" y="498"/>
                  </a:cubicBezTo>
                  <a:cubicBezTo>
                    <a:pt x="2946" y="506"/>
                    <a:pt x="2957" y="509"/>
                    <a:pt x="2968" y="509"/>
                  </a:cubicBezTo>
                  <a:cubicBezTo>
                    <a:pt x="2977" y="509"/>
                    <a:pt x="2988" y="506"/>
                    <a:pt x="2994" y="495"/>
                  </a:cubicBezTo>
                  <a:cubicBezTo>
                    <a:pt x="3010" y="481"/>
                    <a:pt x="3010" y="456"/>
                    <a:pt x="2991" y="442"/>
                  </a:cubicBezTo>
                  <a:cubicBezTo>
                    <a:pt x="2974" y="425"/>
                    <a:pt x="2957" y="412"/>
                    <a:pt x="2935" y="400"/>
                  </a:cubicBezTo>
                  <a:cubicBezTo>
                    <a:pt x="2930" y="397"/>
                    <a:pt x="2924" y="395"/>
                    <a:pt x="2918" y="395"/>
                  </a:cubicBezTo>
                  <a:close/>
                  <a:moveTo>
                    <a:pt x="62" y="296"/>
                  </a:moveTo>
                  <a:cubicBezTo>
                    <a:pt x="59" y="296"/>
                    <a:pt x="56" y="296"/>
                    <a:pt x="53" y="297"/>
                  </a:cubicBezTo>
                  <a:cubicBezTo>
                    <a:pt x="31" y="300"/>
                    <a:pt x="17" y="319"/>
                    <a:pt x="20" y="342"/>
                  </a:cubicBezTo>
                  <a:cubicBezTo>
                    <a:pt x="31" y="389"/>
                    <a:pt x="42" y="442"/>
                    <a:pt x="59" y="492"/>
                  </a:cubicBezTo>
                  <a:cubicBezTo>
                    <a:pt x="61" y="509"/>
                    <a:pt x="75" y="520"/>
                    <a:pt x="92" y="520"/>
                  </a:cubicBezTo>
                  <a:lnTo>
                    <a:pt x="109" y="520"/>
                  </a:lnTo>
                  <a:cubicBezTo>
                    <a:pt x="126" y="512"/>
                    <a:pt x="140" y="492"/>
                    <a:pt x="131" y="470"/>
                  </a:cubicBezTo>
                  <a:cubicBezTo>
                    <a:pt x="117" y="425"/>
                    <a:pt x="109" y="375"/>
                    <a:pt x="98" y="328"/>
                  </a:cubicBezTo>
                  <a:cubicBezTo>
                    <a:pt x="93" y="309"/>
                    <a:pt x="78" y="296"/>
                    <a:pt x="62" y="296"/>
                  </a:cubicBezTo>
                  <a:close/>
                  <a:moveTo>
                    <a:pt x="1509" y="651"/>
                  </a:moveTo>
                  <a:cubicBezTo>
                    <a:pt x="1459" y="651"/>
                    <a:pt x="1412" y="663"/>
                    <a:pt x="1367" y="688"/>
                  </a:cubicBezTo>
                  <a:cubicBezTo>
                    <a:pt x="1345" y="699"/>
                    <a:pt x="1339" y="721"/>
                    <a:pt x="1348" y="741"/>
                  </a:cubicBezTo>
                  <a:cubicBezTo>
                    <a:pt x="1356" y="755"/>
                    <a:pt x="1370" y="760"/>
                    <a:pt x="1384" y="760"/>
                  </a:cubicBezTo>
                  <a:cubicBezTo>
                    <a:pt x="1386" y="760"/>
                    <a:pt x="1390" y="759"/>
                    <a:pt x="1394" y="759"/>
                  </a:cubicBezTo>
                  <a:cubicBezTo>
                    <a:pt x="1397" y="759"/>
                    <a:pt x="1399" y="759"/>
                    <a:pt x="1401" y="760"/>
                  </a:cubicBezTo>
                  <a:cubicBezTo>
                    <a:pt x="1437" y="744"/>
                    <a:pt x="1473" y="732"/>
                    <a:pt x="1509" y="732"/>
                  </a:cubicBezTo>
                  <a:cubicBezTo>
                    <a:pt x="1511" y="731"/>
                    <a:pt x="1513" y="731"/>
                    <a:pt x="1515" y="731"/>
                  </a:cubicBezTo>
                  <a:cubicBezTo>
                    <a:pt x="1519" y="731"/>
                    <a:pt x="1522" y="732"/>
                    <a:pt x="1526" y="732"/>
                  </a:cubicBezTo>
                  <a:cubicBezTo>
                    <a:pt x="1548" y="732"/>
                    <a:pt x="1565" y="718"/>
                    <a:pt x="1568" y="699"/>
                  </a:cubicBezTo>
                  <a:cubicBezTo>
                    <a:pt x="1568" y="677"/>
                    <a:pt x="1554" y="660"/>
                    <a:pt x="1534" y="657"/>
                  </a:cubicBezTo>
                  <a:cubicBezTo>
                    <a:pt x="1526" y="651"/>
                    <a:pt x="1521" y="651"/>
                    <a:pt x="1509" y="651"/>
                  </a:cubicBezTo>
                  <a:close/>
                  <a:moveTo>
                    <a:pt x="3054" y="562"/>
                  </a:moveTo>
                  <a:cubicBezTo>
                    <a:pt x="3049" y="562"/>
                    <a:pt x="3043" y="563"/>
                    <a:pt x="3038" y="565"/>
                  </a:cubicBezTo>
                  <a:cubicBezTo>
                    <a:pt x="3016" y="573"/>
                    <a:pt x="3005" y="593"/>
                    <a:pt x="3016" y="612"/>
                  </a:cubicBezTo>
                  <a:cubicBezTo>
                    <a:pt x="3033" y="651"/>
                    <a:pt x="3047" y="702"/>
                    <a:pt x="3055" y="749"/>
                  </a:cubicBezTo>
                  <a:cubicBezTo>
                    <a:pt x="3058" y="769"/>
                    <a:pt x="3074" y="783"/>
                    <a:pt x="3094" y="783"/>
                  </a:cubicBezTo>
                  <a:lnTo>
                    <a:pt x="3097" y="780"/>
                  </a:lnTo>
                  <a:cubicBezTo>
                    <a:pt x="3116" y="777"/>
                    <a:pt x="3130" y="760"/>
                    <a:pt x="3127" y="738"/>
                  </a:cubicBezTo>
                  <a:cubicBezTo>
                    <a:pt x="3122" y="682"/>
                    <a:pt x="3108" y="632"/>
                    <a:pt x="3086" y="584"/>
                  </a:cubicBezTo>
                  <a:cubicBezTo>
                    <a:pt x="3082" y="570"/>
                    <a:pt x="3068" y="562"/>
                    <a:pt x="3054" y="562"/>
                  </a:cubicBezTo>
                  <a:close/>
                  <a:moveTo>
                    <a:pt x="153" y="585"/>
                  </a:moveTo>
                  <a:cubicBezTo>
                    <a:pt x="147" y="585"/>
                    <a:pt x="141" y="587"/>
                    <a:pt x="134" y="590"/>
                  </a:cubicBezTo>
                  <a:cubicBezTo>
                    <a:pt x="114" y="596"/>
                    <a:pt x="106" y="618"/>
                    <a:pt x="117" y="637"/>
                  </a:cubicBezTo>
                  <a:cubicBezTo>
                    <a:pt x="142" y="688"/>
                    <a:pt x="167" y="732"/>
                    <a:pt x="198" y="774"/>
                  </a:cubicBezTo>
                  <a:cubicBezTo>
                    <a:pt x="207" y="785"/>
                    <a:pt x="215" y="791"/>
                    <a:pt x="229" y="791"/>
                  </a:cubicBezTo>
                  <a:cubicBezTo>
                    <a:pt x="237" y="791"/>
                    <a:pt x="243" y="788"/>
                    <a:pt x="246" y="785"/>
                  </a:cubicBezTo>
                  <a:cubicBezTo>
                    <a:pt x="265" y="774"/>
                    <a:pt x="271" y="749"/>
                    <a:pt x="257" y="732"/>
                  </a:cubicBezTo>
                  <a:cubicBezTo>
                    <a:pt x="229" y="691"/>
                    <a:pt x="204" y="651"/>
                    <a:pt x="184" y="607"/>
                  </a:cubicBezTo>
                  <a:cubicBezTo>
                    <a:pt x="178" y="593"/>
                    <a:pt x="167" y="585"/>
                    <a:pt x="153" y="585"/>
                  </a:cubicBezTo>
                  <a:close/>
                  <a:moveTo>
                    <a:pt x="1642" y="736"/>
                  </a:moveTo>
                  <a:cubicBezTo>
                    <a:pt x="1639" y="736"/>
                    <a:pt x="1636" y="737"/>
                    <a:pt x="1632" y="738"/>
                  </a:cubicBezTo>
                  <a:cubicBezTo>
                    <a:pt x="1610" y="746"/>
                    <a:pt x="1601" y="769"/>
                    <a:pt x="1607" y="788"/>
                  </a:cubicBezTo>
                  <a:cubicBezTo>
                    <a:pt x="1610" y="799"/>
                    <a:pt x="1615" y="813"/>
                    <a:pt x="1615" y="827"/>
                  </a:cubicBezTo>
                  <a:cubicBezTo>
                    <a:pt x="1615" y="852"/>
                    <a:pt x="1607" y="877"/>
                    <a:pt x="1596" y="908"/>
                  </a:cubicBezTo>
                  <a:cubicBezTo>
                    <a:pt x="1590" y="925"/>
                    <a:pt x="1596" y="950"/>
                    <a:pt x="1618" y="956"/>
                  </a:cubicBezTo>
                  <a:cubicBezTo>
                    <a:pt x="1621" y="958"/>
                    <a:pt x="1624" y="958"/>
                    <a:pt x="1632" y="958"/>
                  </a:cubicBezTo>
                  <a:cubicBezTo>
                    <a:pt x="1649" y="958"/>
                    <a:pt x="1663" y="953"/>
                    <a:pt x="1666" y="939"/>
                  </a:cubicBezTo>
                  <a:cubicBezTo>
                    <a:pt x="1685" y="900"/>
                    <a:pt x="1691" y="861"/>
                    <a:pt x="1691" y="827"/>
                  </a:cubicBezTo>
                  <a:cubicBezTo>
                    <a:pt x="1691" y="805"/>
                    <a:pt x="1688" y="785"/>
                    <a:pt x="1680" y="763"/>
                  </a:cubicBezTo>
                  <a:cubicBezTo>
                    <a:pt x="1675" y="747"/>
                    <a:pt x="1659" y="736"/>
                    <a:pt x="1642" y="736"/>
                  </a:cubicBezTo>
                  <a:close/>
                  <a:moveTo>
                    <a:pt x="1266" y="779"/>
                  </a:moveTo>
                  <a:cubicBezTo>
                    <a:pt x="1255" y="779"/>
                    <a:pt x="1244" y="785"/>
                    <a:pt x="1236" y="797"/>
                  </a:cubicBezTo>
                  <a:cubicBezTo>
                    <a:pt x="1203" y="838"/>
                    <a:pt x="1177" y="889"/>
                    <a:pt x="1163" y="942"/>
                  </a:cubicBezTo>
                  <a:cubicBezTo>
                    <a:pt x="1161" y="958"/>
                    <a:pt x="1172" y="981"/>
                    <a:pt x="1191" y="986"/>
                  </a:cubicBezTo>
                  <a:cubicBezTo>
                    <a:pt x="1197" y="992"/>
                    <a:pt x="1200" y="992"/>
                    <a:pt x="1203" y="992"/>
                  </a:cubicBezTo>
                  <a:cubicBezTo>
                    <a:pt x="1216" y="992"/>
                    <a:pt x="1233" y="981"/>
                    <a:pt x="1236" y="964"/>
                  </a:cubicBezTo>
                  <a:cubicBezTo>
                    <a:pt x="1247" y="916"/>
                    <a:pt x="1269" y="875"/>
                    <a:pt x="1297" y="841"/>
                  </a:cubicBezTo>
                  <a:cubicBezTo>
                    <a:pt x="1311" y="827"/>
                    <a:pt x="1306" y="802"/>
                    <a:pt x="1289" y="788"/>
                  </a:cubicBezTo>
                  <a:cubicBezTo>
                    <a:pt x="1282" y="782"/>
                    <a:pt x="1274" y="779"/>
                    <a:pt x="1266" y="779"/>
                  </a:cubicBezTo>
                  <a:close/>
                  <a:moveTo>
                    <a:pt x="323" y="837"/>
                  </a:moveTo>
                  <a:cubicBezTo>
                    <a:pt x="314" y="837"/>
                    <a:pt x="305" y="840"/>
                    <a:pt x="299" y="847"/>
                  </a:cubicBezTo>
                  <a:cubicBezTo>
                    <a:pt x="282" y="861"/>
                    <a:pt x="282" y="883"/>
                    <a:pt x="296" y="900"/>
                  </a:cubicBezTo>
                  <a:cubicBezTo>
                    <a:pt x="332" y="939"/>
                    <a:pt x="368" y="972"/>
                    <a:pt x="410" y="1006"/>
                  </a:cubicBezTo>
                  <a:cubicBezTo>
                    <a:pt x="419" y="1009"/>
                    <a:pt x="424" y="1011"/>
                    <a:pt x="435" y="1011"/>
                  </a:cubicBezTo>
                  <a:cubicBezTo>
                    <a:pt x="446" y="1011"/>
                    <a:pt x="458" y="1006"/>
                    <a:pt x="466" y="1000"/>
                  </a:cubicBezTo>
                  <a:cubicBezTo>
                    <a:pt x="480" y="986"/>
                    <a:pt x="477" y="964"/>
                    <a:pt x="460" y="950"/>
                  </a:cubicBezTo>
                  <a:cubicBezTo>
                    <a:pt x="421" y="916"/>
                    <a:pt x="388" y="886"/>
                    <a:pt x="352" y="852"/>
                  </a:cubicBezTo>
                  <a:cubicBezTo>
                    <a:pt x="344" y="842"/>
                    <a:pt x="333" y="837"/>
                    <a:pt x="323" y="837"/>
                  </a:cubicBezTo>
                  <a:close/>
                  <a:moveTo>
                    <a:pt x="3096" y="860"/>
                  </a:moveTo>
                  <a:cubicBezTo>
                    <a:pt x="3080" y="860"/>
                    <a:pt x="3061" y="876"/>
                    <a:pt x="3061" y="897"/>
                  </a:cubicBezTo>
                  <a:cubicBezTo>
                    <a:pt x="3061" y="942"/>
                    <a:pt x="3055" y="989"/>
                    <a:pt x="3044" y="1039"/>
                  </a:cubicBezTo>
                  <a:cubicBezTo>
                    <a:pt x="3038" y="1062"/>
                    <a:pt x="3052" y="1081"/>
                    <a:pt x="3072" y="1084"/>
                  </a:cubicBezTo>
                  <a:lnTo>
                    <a:pt x="3083" y="1084"/>
                  </a:lnTo>
                  <a:cubicBezTo>
                    <a:pt x="3097" y="1084"/>
                    <a:pt x="3114" y="1070"/>
                    <a:pt x="3114" y="1056"/>
                  </a:cubicBezTo>
                  <a:cubicBezTo>
                    <a:pt x="3125" y="1003"/>
                    <a:pt x="3130" y="953"/>
                    <a:pt x="3133" y="900"/>
                  </a:cubicBezTo>
                  <a:cubicBezTo>
                    <a:pt x="3139" y="877"/>
                    <a:pt x="3119" y="861"/>
                    <a:pt x="3100" y="861"/>
                  </a:cubicBezTo>
                  <a:cubicBezTo>
                    <a:pt x="3098" y="860"/>
                    <a:pt x="3097" y="860"/>
                    <a:pt x="3096" y="860"/>
                  </a:cubicBezTo>
                  <a:close/>
                  <a:moveTo>
                    <a:pt x="563" y="1017"/>
                  </a:moveTo>
                  <a:cubicBezTo>
                    <a:pt x="551" y="1017"/>
                    <a:pt x="538" y="1025"/>
                    <a:pt x="530" y="1036"/>
                  </a:cubicBezTo>
                  <a:cubicBezTo>
                    <a:pt x="519" y="1053"/>
                    <a:pt x="527" y="1078"/>
                    <a:pt x="544" y="1089"/>
                  </a:cubicBezTo>
                  <a:cubicBezTo>
                    <a:pt x="586" y="1112"/>
                    <a:pt x="633" y="1137"/>
                    <a:pt x="684" y="1159"/>
                  </a:cubicBezTo>
                  <a:cubicBezTo>
                    <a:pt x="686" y="1159"/>
                    <a:pt x="689" y="1162"/>
                    <a:pt x="698" y="1162"/>
                  </a:cubicBezTo>
                  <a:cubicBezTo>
                    <a:pt x="712" y="1162"/>
                    <a:pt x="725" y="1151"/>
                    <a:pt x="737" y="1137"/>
                  </a:cubicBezTo>
                  <a:cubicBezTo>
                    <a:pt x="742" y="1120"/>
                    <a:pt x="737" y="1098"/>
                    <a:pt x="714" y="1089"/>
                  </a:cubicBezTo>
                  <a:cubicBezTo>
                    <a:pt x="667" y="1067"/>
                    <a:pt x="622" y="1048"/>
                    <a:pt x="580" y="1022"/>
                  </a:cubicBezTo>
                  <a:cubicBezTo>
                    <a:pt x="575" y="1019"/>
                    <a:pt x="569" y="1017"/>
                    <a:pt x="563" y="1017"/>
                  </a:cubicBezTo>
                  <a:close/>
                  <a:moveTo>
                    <a:pt x="1551" y="1006"/>
                  </a:moveTo>
                  <a:cubicBezTo>
                    <a:pt x="1540" y="1006"/>
                    <a:pt x="1529" y="1011"/>
                    <a:pt x="1521" y="1020"/>
                  </a:cubicBezTo>
                  <a:cubicBezTo>
                    <a:pt x="1490" y="1050"/>
                    <a:pt x="1451" y="1078"/>
                    <a:pt x="1409" y="1103"/>
                  </a:cubicBezTo>
                  <a:cubicBezTo>
                    <a:pt x="1392" y="1112"/>
                    <a:pt x="1384" y="1137"/>
                    <a:pt x="1395" y="1154"/>
                  </a:cubicBezTo>
                  <a:cubicBezTo>
                    <a:pt x="1401" y="1168"/>
                    <a:pt x="1415" y="1176"/>
                    <a:pt x="1428" y="1176"/>
                  </a:cubicBezTo>
                  <a:cubicBezTo>
                    <a:pt x="1434" y="1176"/>
                    <a:pt x="1440" y="1176"/>
                    <a:pt x="1448" y="1165"/>
                  </a:cubicBezTo>
                  <a:cubicBezTo>
                    <a:pt x="1495" y="1137"/>
                    <a:pt x="1537" y="1106"/>
                    <a:pt x="1576" y="1067"/>
                  </a:cubicBezTo>
                  <a:cubicBezTo>
                    <a:pt x="1590" y="1053"/>
                    <a:pt x="1588" y="1028"/>
                    <a:pt x="1574" y="1014"/>
                  </a:cubicBezTo>
                  <a:cubicBezTo>
                    <a:pt x="1567" y="1008"/>
                    <a:pt x="1559" y="1006"/>
                    <a:pt x="1551" y="1006"/>
                  </a:cubicBezTo>
                  <a:close/>
                  <a:moveTo>
                    <a:pt x="838" y="1138"/>
                  </a:moveTo>
                  <a:cubicBezTo>
                    <a:pt x="822" y="1138"/>
                    <a:pt x="808" y="1149"/>
                    <a:pt x="801" y="1165"/>
                  </a:cubicBezTo>
                  <a:cubicBezTo>
                    <a:pt x="795" y="1182"/>
                    <a:pt x="806" y="1204"/>
                    <a:pt x="826" y="1209"/>
                  </a:cubicBezTo>
                  <a:cubicBezTo>
                    <a:pt x="879" y="1229"/>
                    <a:pt x="932" y="1237"/>
                    <a:pt x="979" y="1246"/>
                  </a:cubicBezTo>
                  <a:lnTo>
                    <a:pt x="988" y="1246"/>
                  </a:lnTo>
                  <a:cubicBezTo>
                    <a:pt x="1007" y="1246"/>
                    <a:pt x="1021" y="1232"/>
                    <a:pt x="1021" y="1215"/>
                  </a:cubicBezTo>
                  <a:cubicBezTo>
                    <a:pt x="1024" y="1193"/>
                    <a:pt x="1010" y="1176"/>
                    <a:pt x="990" y="1173"/>
                  </a:cubicBezTo>
                  <a:cubicBezTo>
                    <a:pt x="946" y="1165"/>
                    <a:pt x="896" y="1154"/>
                    <a:pt x="848" y="1140"/>
                  </a:cubicBezTo>
                  <a:cubicBezTo>
                    <a:pt x="845" y="1139"/>
                    <a:pt x="841" y="1138"/>
                    <a:pt x="838" y="1138"/>
                  </a:cubicBezTo>
                  <a:close/>
                  <a:moveTo>
                    <a:pt x="1191" y="1064"/>
                  </a:moveTo>
                  <a:cubicBezTo>
                    <a:pt x="1189" y="1064"/>
                    <a:pt x="1187" y="1064"/>
                    <a:pt x="1186" y="1064"/>
                  </a:cubicBezTo>
                  <a:cubicBezTo>
                    <a:pt x="1163" y="1067"/>
                    <a:pt x="1150" y="1084"/>
                    <a:pt x="1155" y="1106"/>
                  </a:cubicBezTo>
                  <a:cubicBezTo>
                    <a:pt x="1158" y="1126"/>
                    <a:pt x="1163" y="1151"/>
                    <a:pt x="1172" y="1173"/>
                  </a:cubicBezTo>
                  <a:cubicBezTo>
                    <a:pt x="1161" y="1173"/>
                    <a:pt x="1147" y="1176"/>
                    <a:pt x="1136" y="1176"/>
                  </a:cubicBezTo>
                  <a:cubicBezTo>
                    <a:pt x="1116" y="1176"/>
                    <a:pt x="1099" y="1193"/>
                    <a:pt x="1099" y="1215"/>
                  </a:cubicBezTo>
                  <a:cubicBezTo>
                    <a:pt x="1099" y="1232"/>
                    <a:pt x="1113" y="1252"/>
                    <a:pt x="1129" y="1252"/>
                  </a:cubicBezTo>
                  <a:cubicBezTo>
                    <a:pt x="1131" y="1252"/>
                    <a:pt x="1133" y="1252"/>
                    <a:pt x="1136" y="1251"/>
                  </a:cubicBezTo>
                  <a:cubicBezTo>
                    <a:pt x="1155" y="1248"/>
                    <a:pt x="1175" y="1248"/>
                    <a:pt x="1194" y="1246"/>
                  </a:cubicBezTo>
                  <a:cubicBezTo>
                    <a:pt x="1200" y="1251"/>
                    <a:pt x="1203" y="1257"/>
                    <a:pt x="1205" y="1262"/>
                  </a:cubicBezTo>
                  <a:cubicBezTo>
                    <a:pt x="1214" y="1276"/>
                    <a:pt x="1228" y="1285"/>
                    <a:pt x="1242" y="1285"/>
                  </a:cubicBezTo>
                  <a:cubicBezTo>
                    <a:pt x="1247" y="1285"/>
                    <a:pt x="1256" y="1285"/>
                    <a:pt x="1256" y="1276"/>
                  </a:cubicBezTo>
                  <a:cubicBezTo>
                    <a:pt x="1269" y="1271"/>
                    <a:pt x="1278" y="1251"/>
                    <a:pt x="1272" y="1235"/>
                  </a:cubicBezTo>
                  <a:cubicBezTo>
                    <a:pt x="1278" y="1232"/>
                    <a:pt x="1286" y="1232"/>
                    <a:pt x="1295" y="1229"/>
                  </a:cubicBezTo>
                  <a:cubicBezTo>
                    <a:pt x="1314" y="1223"/>
                    <a:pt x="1328" y="1204"/>
                    <a:pt x="1322" y="1182"/>
                  </a:cubicBezTo>
                  <a:cubicBezTo>
                    <a:pt x="1318" y="1165"/>
                    <a:pt x="1303" y="1152"/>
                    <a:pt x="1285" y="1152"/>
                  </a:cubicBezTo>
                  <a:cubicBezTo>
                    <a:pt x="1282" y="1152"/>
                    <a:pt x="1278" y="1153"/>
                    <a:pt x="1275" y="1154"/>
                  </a:cubicBezTo>
                  <a:cubicBezTo>
                    <a:pt x="1264" y="1154"/>
                    <a:pt x="1256" y="1159"/>
                    <a:pt x="1244" y="1162"/>
                  </a:cubicBezTo>
                  <a:cubicBezTo>
                    <a:pt x="1239" y="1140"/>
                    <a:pt x="1230" y="1120"/>
                    <a:pt x="1228" y="1095"/>
                  </a:cubicBezTo>
                  <a:cubicBezTo>
                    <a:pt x="1225" y="1077"/>
                    <a:pt x="1209" y="1064"/>
                    <a:pt x="1191" y="1064"/>
                  </a:cubicBezTo>
                  <a:close/>
                  <a:moveTo>
                    <a:pt x="3034" y="1152"/>
                  </a:moveTo>
                  <a:cubicBezTo>
                    <a:pt x="3019" y="1152"/>
                    <a:pt x="3003" y="1159"/>
                    <a:pt x="2999" y="1176"/>
                  </a:cubicBezTo>
                  <a:cubicBezTo>
                    <a:pt x="2982" y="1223"/>
                    <a:pt x="2957" y="1265"/>
                    <a:pt x="2932" y="1304"/>
                  </a:cubicBezTo>
                  <a:cubicBezTo>
                    <a:pt x="2918" y="1321"/>
                    <a:pt x="2927" y="1346"/>
                    <a:pt x="2943" y="1357"/>
                  </a:cubicBezTo>
                  <a:cubicBezTo>
                    <a:pt x="2949" y="1360"/>
                    <a:pt x="2957" y="1363"/>
                    <a:pt x="2963" y="1363"/>
                  </a:cubicBezTo>
                  <a:cubicBezTo>
                    <a:pt x="2977" y="1363"/>
                    <a:pt x="2991" y="1357"/>
                    <a:pt x="2996" y="1343"/>
                  </a:cubicBezTo>
                  <a:cubicBezTo>
                    <a:pt x="3024" y="1301"/>
                    <a:pt x="3047" y="1251"/>
                    <a:pt x="3069" y="1204"/>
                  </a:cubicBezTo>
                  <a:cubicBezTo>
                    <a:pt x="3074" y="1187"/>
                    <a:pt x="3069" y="1162"/>
                    <a:pt x="3047" y="1154"/>
                  </a:cubicBezTo>
                  <a:cubicBezTo>
                    <a:pt x="3043" y="1152"/>
                    <a:pt x="3038" y="1152"/>
                    <a:pt x="3034" y="1152"/>
                  </a:cubicBezTo>
                  <a:close/>
                  <a:moveTo>
                    <a:pt x="1332" y="1323"/>
                  </a:moveTo>
                  <a:cubicBezTo>
                    <a:pt x="1322" y="1323"/>
                    <a:pt x="1311" y="1327"/>
                    <a:pt x="1303" y="1335"/>
                  </a:cubicBezTo>
                  <a:cubicBezTo>
                    <a:pt x="1289" y="1349"/>
                    <a:pt x="1295" y="1374"/>
                    <a:pt x="1309" y="1388"/>
                  </a:cubicBezTo>
                  <a:cubicBezTo>
                    <a:pt x="1345" y="1424"/>
                    <a:pt x="1384" y="1455"/>
                    <a:pt x="1434" y="1486"/>
                  </a:cubicBezTo>
                  <a:cubicBezTo>
                    <a:pt x="1440" y="1488"/>
                    <a:pt x="1448" y="1494"/>
                    <a:pt x="1454" y="1494"/>
                  </a:cubicBezTo>
                  <a:cubicBezTo>
                    <a:pt x="1468" y="1494"/>
                    <a:pt x="1479" y="1488"/>
                    <a:pt x="1484" y="1472"/>
                  </a:cubicBezTo>
                  <a:cubicBezTo>
                    <a:pt x="1495" y="1455"/>
                    <a:pt x="1490" y="1430"/>
                    <a:pt x="1470" y="1419"/>
                  </a:cubicBezTo>
                  <a:cubicBezTo>
                    <a:pt x="1426" y="1391"/>
                    <a:pt x="1387" y="1363"/>
                    <a:pt x="1356" y="1332"/>
                  </a:cubicBezTo>
                  <a:cubicBezTo>
                    <a:pt x="1350" y="1326"/>
                    <a:pt x="1341" y="1323"/>
                    <a:pt x="1332" y="1323"/>
                  </a:cubicBezTo>
                  <a:close/>
                  <a:moveTo>
                    <a:pt x="2872" y="1405"/>
                  </a:moveTo>
                  <a:cubicBezTo>
                    <a:pt x="2862" y="1405"/>
                    <a:pt x="2853" y="1409"/>
                    <a:pt x="2846" y="1416"/>
                  </a:cubicBezTo>
                  <a:cubicBezTo>
                    <a:pt x="2809" y="1452"/>
                    <a:pt x="2773" y="1480"/>
                    <a:pt x="2734" y="1508"/>
                  </a:cubicBezTo>
                  <a:cubicBezTo>
                    <a:pt x="2717" y="1516"/>
                    <a:pt x="2712" y="1541"/>
                    <a:pt x="2723" y="1558"/>
                  </a:cubicBezTo>
                  <a:cubicBezTo>
                    <a:pt x="2731" y="1569"/>
                    <a:pt x="2740" y="1578"/>
                    <a:pt x="2754" y="1578"/>
                  </a:cubicBezTo>
                  <a:cubicBezTo>
                    <a:pt x="2762" y="1578"/>
                    <a:pt x="2768" y="1572"/>
                    <a:pt x="2776" y="1569"/>
                  </a:cubicBezTo>
                  <a:cubicBezTo>
                    <a:pt x="2821" y="1539"/>
                    <a:pt x="2860" y="1508"/>
                    <a:pt x="2899" y="1469"/>
                  </a:cubicBezTo>
                  <a:cubicBezTo>
                    <a:pt x="2913" y="1455"/>
                    <a:pt x="2913" y="1430"/>
                    <a:pt x="2899" y="1416"/>
                  </a:cubicBezTo>
                  <a:cubicBezTo>
                    <a:pt x="2892" y="1409"/>
                    <a:pt x="2882" y="1405"/>
                    <a:pt x="2872" y="1405"/>
                  </a:cubicBezTo>
                  <a:close/>
                  <a:moveTo>
                    <a:pt x="1584" y="1486"/>
                  </a:moveTo>
                  <a:cubicBezTo>
                    <a:pt x="1570" y="1486"/>
                    <a:pt x="1557" y="1494"/>
                    <a:pt x="1548" y="1511"/>
                  </a:cubicBezTo>
                  <a:cubicBezTo>
                    <a:pt x="1540" y="1527"/>
                    <a:pt x="1548" y="1550"/>
                    <a:pt x="1568" y="1558"/>
                  </a:cubicBezTo>
                  <a:cubicBezTo>
                    <a:pt x="1613" y="1580"/>
                    <a:pt x="1663" y="1597"/>
                    <a:pt x="1716" y="1614"/>
                  </a:cubicBezTo>
                  <a:cubicBezTo>
                    <a:pt x="1721" y="1620"/>
                    <a:pt x="1727" y="1620"/>
                    <a:pt x="1730" y="1620"/>
                  </a:cubicBezTo>
                  <a:cubicBezTo>
                    <a:pt x="1747" y="1620"/>
                    <a:pt x="1760" y="1608"/>
                    <a:pt x="1758" y="1592"/>
                  </a:cubicBezTo>
                  <a:cubicBezTo>
                    <a:pt x="1763" y="1569"/>
                    <a:pt x="1755" y="1550"/>
                    <a:pt x="1733" y="1541"/>
                  </a:cubicBezTo>
                  <a:cubicBezTo>
                    <a:pt x="1685" y="1527"/>
                    <a:pt x="1638" y="1511"/>
                    <a:pt x="1596" y="1488"/>
                  </a:cubicBezTo>
                  <a:cubicBezTo>
                    <a:pt x="1592" y="1487"/>
                    <a:pt x="1588" y="1486"/>
                    <a:pt x="1584" y="1486"/>
                  </a:cubicBezTo>
                  <a:close/>
                  <a:moveTo>
                    <a:pt x="1871" y="1581"/>
                  </a:moveTo>
                  <a:cubicBezTo>
                    <a:pt x="1855" y="1581"/>
                    <a:pt x="1842" y="1593"/>
                    <a:pt x="1836" y="1611"/>
                  </a:cubicBezTo>
                  <a:cubicBezTo>
                    <a:pt x="1830" y="1633"/>
                    <a:pt x="1844" y="1650"/>
                    <a:pt x="1866" y="1656"/>
                  </a:cubicBezTo>
                  <a:cubicBezTo>
                    <a:pt x="1911" y="1667"/>
                    <a:pt x="1956" y="1675"/>
                    <a:pt x="2006" y="1684"/>
                  </a:cubicBezTo>
                  <a:lnTo>
                    <a:pt x="2020" y="1689"/>
                  </a:lnTo>
                  <a:lnTo>
                    <a:pt x="2026" y="1689"/>
                  </a:lnTo>
                  <a:cubicBezTo>
                    <a:pt x="2042" y="1689"/>
                    <a:pt x="2056" y="1675"/>
                    <a:pt x="2062" y="1659"/>
                  </a:cubicBezTo>
                  <a:cubicBezTo>
                    <a:pt x="2065" y="1639"/>
                    <a:pt x="2051" y="1617"/>
                    <a:pt x="2028" y="1614"/>
                  </a:cubicBezTo>
                  <a:lnTo>
                    <a:pt x="2014" y="1611"/>
                  </a:lnTo>
                  <a:cubicBezTo>
                    <a:pt x="1970" y="1603"/>
                    <a:pt x="1925" y="1594"/>
                    <a:pt x="1883" y="1583"/>
                  </a:cubicBezTo>
                  <a:cubicBezTo>
                    <a:pt x="1879" y="1582"/>
                    <a:pt x="1875" y="1581"/>
                    <a:pt x="1871" y="1581"/>
                  </a:cubicBezTo>
                  <a:close/>
                  <a:moveTo>
                    <a:pt x="2618" y="1568"/>
                  </a:moveTo>
                  <a:cubicBezTo>
                    <a:pt x="2614" y="1568"/>
                    <a:pt x="2610" y="1568"/>
                    <a:pt x="2606" y="1569"/>
                  </a:cubicBezTo>
                  <a:cubicBezTo>
                    <a:pt x="2558" y="1586"/>
                    <a:pt x="2514" y="1600"/>
                    <a:pt x="2466" y="1611"/>
                  </a:cubicBezTo>
                  <a:cubicBezTo>
                    <a:pt x="2447" y="1614"/>
                    <a:pt x="2433" y="1636"/>
                    <a:pt x="2438" y="1656"/>
                  </a:cubicBezTo>
                  <a:cubicBezTo>
                    <a:pt x="2441" y="1675"/>
                    <a:pt x="2458" y="1689"/>
                    <a:pt x="2475" y="1689"/>
                  </a:cubicBezTo>
                  <a:cubicBezTo>
                    <a:pt x="2480" y="1689"/>
                    <a:pt x="2480" y="1689"/>
                    <a:pt x="2483" y="1684"/>
                  </a:cubicBezTo>
                  <a:cubicBezTo>
                    <a:pt x="2536" y="1675"/>
                    <a:pt x="2583" y="1659"/>
                    <a:pt x="2634" y="1639"/>
                  </a:cubicBezTo>
                  <a:cubicBezTo>
                    <a:pt x="2650" y="1631"/>
                    <a:pt x="2662" y="1611"/>
                    <a:pt x="2653" y="1589"/>
                  </a:cubicBezTo>
                  <a:cubicBezTo>
                    <a:pt x="2649" y="1576"/>
                    <a:pt x="2634" y="1568"/>
                    <a:pt x="2618" y="1568"/>
                  </a:cubicBezTo>
                  <a:close/>
                  <a:moveTo>
                    <a:pt x="2179" y="1628"/>
                  </a:moveTo>
                  <a:cubicBezTo>
                    <a:pt x="2159" y="1628"/>
                    <a:pt x="2140" y="1642"/>
                    <a:pt x="2137" y="1664"/>
                  </a:cubicBezTo>
                  <a:cubicBezTo>
                    <a:pt x="2134" y="1684"/>
                    <a:pt x="2151" y="1703"/>
                    <a:pt x="2173" y="1706"/>
                  </a:cubicBezTo>
                  <a:cubicBezTo>
                    <a:pt x="2204" y="1706"/>
                    <a:pt x="2232" y="1709"/>
                    <a:pt x="2260" y="1709"/>
                  </a:cubicBezTo>
                  <a:cubicBezTo>
                    <a:pt x="2285" y="1709"/>
                    <a:pt x="2304" y="1709"/>
                    <a:pt x="2330" y="1706"/>
                  </a:cubicBezTo>
                  <a:cubicBezTo>
                    <a:pt x="2349" y="1706"/>
                    <a:pt x="2366" y="1689"/>
                    <a:pt x="2363" y="1667"/>
                  </a:cubicBezTo>
                  <a:cubicBezTo>
                    <a:pt x="2363" y="1647"/>
                    <a:pt x="2346" y="1633"/>
                    <a:pt x="2327" y="1633"/>
                  </a:cubicBezTo>
                  <a:cubicBezTo>
                    <a:pt x="2279" y="1633"/>
                    <a:pt x="2232" y="1633"/>
                    <a:pt x="2179" y="1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303;p16"/>
            <p:cNvSpPr/>
            <p:nvPr/>
          </p:nvSpPr>
          <p:spPr>
            <a:xfrm rot="749980">
              <a:off x="1843295" y="3329985"/>
              <a:ext cx="252214" cy="112560"/>
            </a:xfrm>
            <a:custGeom>
              <a:avLst/>
              <a:gdLst/>
              <a:ahLst/>
              <a:cxnLst/>
              <a:rect l="l" t="t" r="r" b="b"/>
              <a:pathLst>
                <a:path w="3379" h="1508" extrusionOk="0">
                  <a:moveTo>
                    <a:pt x="1099" y="1"/>
                  </a:moveTo>
                  <a:cubicBezTo>
                    <a:pt x="1060" y="1"/>
                    <a:pt x="1027" y="3"/>
                    <a:pt x="988" y="6"/>
                  </a:cubicBezTo>
                  <a:cubicBezTo>
                    <a:pt x="965" y="9"/>
                    <a:pt x="949" y="29"/>
                    <a:pt x="951" y="48"/>
                  </a:cubicBezTo>
                  <a:cubicBezTo>
                    <a:pt x="957" y="70"/>
                    <a:pt x="971" y="84"/>
                    <a:pt x="990" y="84"/>
                  </a:cubicBezTo>
                  <a:cubicBezTo>
                    <a:pt x="990" y="84"/>
                    <a:pt x="993" y="84"/>
                    <a:pt x="999" y="79"/>
                  </a:cubicBezTo>
                  <a:cubicBezTo>
                    <a:pt x="1032" y="76"/>
                    <a:pt x="1069" y="73"/>
                    <a:pt x="1099" y="73"/>
                  </a:cubicBezTo>
                  <a:cubicBezTo>
                    <a:pt x="1113" y="73"/>
                    <a:pt x="1130" y="76"/>
                    <a:pt x="1144" y="76"/>
                  </a:cubicBezTo>
                  <a:cubicBezTo>
                    <a:pt x="1145" y="76"/>
                    <a:pt x="1146" y="76"/>
                    <a:pt x="1148" y="76"/>
                  </a:cubicBezTo>
                  <a:cubicBezTo>
                    <a:pt x="1163" y="76"/>
                    <a:pt x="1180" y="60"/>
                    <a:pt x="1183" y="40"/>
                  </a:cubicBezTo>
                  <a:cubicBezTo>
                    <a:pt x="1186" y="23"/>
                    <a:pt x="1169" y="6"/>
                    <a:pt x="1147" y="3"/>
                  </a:cubicBezTo>
                  <a:cubicBezTo>
                    <a:pt x="1130" y="1"/>
                    <a:pt x="1116" y="1"/>
                    <a:pt x="1099" y="1"/>
                  </a:cubicBezTo>
                  <a:close/>
                  <a:moveTo>
                    <a:pt x="1296" y="19"/>
                  </a:moveTo>
                  <a:cubicBezTo>
                    <a:pt x="1278" y="19"/>
                    <a:pt x="1265" y="32"/>
                    <a:pt x="1258" y="48"/>
                  </a:cubicBezTo>
                  <a:cubicBezTo>
                    <a:pt x="1253" y="70"/>
                    <a:pt x="1267" y="87"/>
                    <a:pt x="1286" y="93"/>
                  </a:cubicBezTo>
                  <a:cubicBezTo>
                    <a:pt x="1334" y="104"/>
                    <a:pt x="1378" y="121"/>
                    <a:pt x="1423" y="140"/>
                  </a:cubicBezTo>
                  <a:cubicBezTo>
                    <a:pt x="1426" y="140"/>
                    <a:pt x="1431" y="143"/>
                    <a:pt x="1437" y="143"/>
                  </a:cubicBezTo>
                  <a:cubicBezTo>
                    <a:pt x="1451" y="143"/>
                    <a:pt x="1465" y="135"/>
                    <a:pt x="1476" y="118"/>
                  </a:cubicBezTo>
                  <a:cubicBezTo>
                    <a:pt x="1481" y="101"/>
                    <a:pt x="1476" y="79"/>
                    <a:pt x="1454" y="70"/>
                  </a:cubicBezTo>
                  <a:cubicBezTo>
                    <a:pt x="1409" y="48"/>
                    <a:pt x="1356" y="31"/>
                    <a:pt x="1306" y="20"/>
                  </a:cubicBezTo>
                  <a:cubicBezTo>
                    <a:pt x="1302" y="19"/>
                    <a:pt x="1299" y="19"/>
                    <a:pt x="1296" y="19"/>
                  </a:cubicBezTo>
                  <a:close/>
                  <a:moveTo>
                    <a:pt x="841" y="31"/>
                  </a:moveTo>
                  <a:cubicBezTo>
                    <a:pt x="839" y="31"/>
                    <a:pt x="837" y="31"/>
                    <a:pt x="834" y="31"/>
                  </a:cubicBezTo>
                  <a:cubicBezTo>
                    <a:pt x="792" y="40"/>
                    <a:pt x="751" y="54"/>
                    <a:pt x="706" y="68"/>
                  </a:cubicBezTo>
                  <a:lnTo>
                    <a:pt x="686" y="76"/>
                  </a:lnTo>
                  <a:cubicBezTo>
                    <a:pt x="667" y="84"/>
                    <a:pt x="656" y="104"/>
                    <a:pt x="664" y="126"/>
                  </a:cubicBezTo>
                  <a:cubicBezTo>
                    <a:pt x="667" y="140"/>
                    <a:pt x="681" y="149"/>
                    <a:pt x="697" y="149"/>
                  </a:cubicBezTo>
                  <a:cubicBezTo>
                    <a:pt x="700" y="149"/>
                    <a:pt x="706" y="149"/>
                    <a:pt x="711" y="146"/>
                  </a:cubicBezTo>
                  <a:lnTo>
                    <a:pt x="728" y="137"/>
                  </a:lnTo>
                  <a:cubicBezTo>
                    <a:pt x="770" y="123"/>
                    <a:pt x="809" y="115"/>
                    <a:pt x="851" y="104"/>
                  </a:cubicBezTo>
                  <a:cubicBezTo>
                    <a:pt x="873" y="101"/>
                    <a:pt x="884" y="79"/>
                    <a:pt x="879" y="59"/>
                  </a:cubicBezTo>
                  <a:cubicBezTo>
                    <a:pt x="876" y="40"/>
                    <a:pt x="859" y="31"/>
                    <a:pt x="841" y="31"/>
                  </a:cubicBezTo>
                  <a:close/>
                  <a:moveTo>
                    <a:pt x="560" y="131"/>
                  </a:moveTo>
                  <a:cubicBezTo>
                    <a:pt x="555" y="131"/>
                    <a:pt x="550" y="132"/>
                    <a:pt x="544" y="135"/>
                  </a:cubicBezTo>
                  <a:cubicBezTo>
                    <a:pt x="491" y="157"/>
                    <a:pt x="446" y="182"/>
                    <a:pt x="405" y="204"/>
                  </a:cubicBezTo>
                  <a:cubicBezTo>
                    <a:pt x="385" y="216"/>
                    <a:pt x="379" y="241"/>
                    <a:pt x="391" y="257"/>
                  </a:cubicBezTo>
                  <a:cubicBezTo>
                    <a:pt x="399" y="269"/>
                    <a:pt x="407" y="274"/>
                    <a:pt x="421" y="274"/>
                  </a:cubicBezTo>
                  <a:cubicBezTo>
                    <a:pt x="430" y="274"/>
                    <a:pt x="435" y="274"/>
                    <a:pt x="444" y="271"/>
                  </a:cubicBezTo>
                  <a:cubicBezTo>
                    <a:pt x="483" y="252"/>
                    <a:pt x="527" y="227"/>
                    <a:pt x="572" y="204"/>
                  </a:cubicBezTo>
                  <a:cubicBezTo>
                    <a:pt x="594" y="199"/>
                    <a:pt x="603" y="176"/>
                    <a:pt x="594" y="157"/>
                  </a:cubicBezTo>
                  <a:cubicBezTo>
                    <a:pt x="588" y="140"/>
                    <a:pt x="576" y="131"/>
                    <a:pt x="560" y="131"/>
                  </a:cubicBezTo>
                  <a:close/>
                  <a:moveTo>
                    <a:pt x="1566" y="142"/>
                  </a:moveTo>
                  <a:cubicBezTo>
                    <a:pt x="1554" y="142"/>
                    <a:pt x="1542" y="149"/>
                    <a:pt x="1534" y="160"/>
                  </a:cubicBezTo>
                  <a:cubicBezTo>
                    <a:pt x="1520" y="176"/>
                    <a:pt x="1526" y="202"/>
                    <a:pt x="1546" y="213"/>
                  </a:cubicBezTo>
                  <a:cubicBezTo>
                    <a:pt x="1587" y="238"/>
                    <a:pt x="1626" y="266"/>
                    <a:pt x="1660" y="299"/>
                  </a:cubicBezTo>
                  <a:cubicBezTo>
                    <a:pt x="1671" y="308"/>
                    <a:pt x="1677" y="310"/>
                    <a:pt x="1688" y="310"/>
                  </a:cubicBezTo>
                  <a:cubicBezTo>
                    <a:pt x="1699" y="310"/>
                    <a:pt x="1710" y="308"/>
                    <a:pt x="1716" y="299"/>
                  </a:cubicBezTo>
                  <a:cubicBezTo>
                    <a:pt x="1730" y="285"/>
                    <a:pt x="1730" y="260"/>
                    <a:pt x="1713" y="246"/>
                  </a:cubicBezTo>
                  <a:cubicBezTo>
                    <a:pt x="1671" y="210"/>
                    <a:pt x="1629" y="176"/>
                    <a:pt x="1587" y="149"/>
                  </a:cubicBezTo>
                  <a:cubicBezTo>
                    <a:pt x="1581" y="144"/>
                    <a:pt x="1573" y="142"/>
                    <a:pt x="1566" y="142"/>
                  </a:cubicBezTo>
                  <a:close/>
                  <a:moveTo>
                    <a:pt x="2595" y="248"/>
                  </a:moveTo>
                  <a:cubicBezTo>
                    <a:pt x="2555" y="248"/>
                    <a:pt x="2514" y="252"/>
                    <a:pt x="2472" y="260"/>
                  </a:cubicBezTo>
                  <a:cubicBezTo>
                    <a:pt x="2452" y="260"/>
                    <a:pt x="2438" y="282"/>
                    <a:pt x="2441" y="302"/>
                  </a:cubicBezTo>
                  <a:cubicBezTo>
                    <a:pt x="2444" y="319"/>
                    <a:pt x="2463" y="335"/>
                    <a:pt x="2480" y="335"/>
                  </a:cubicBezTo>
                  <a:lnTo>
                    <a:pt x="2483" y="333"/>
                  </a:lnTo>
                  <a:cubicBezTo>
                    <a:pt x="2525" y="327"/>
                    <a:pt x="2564" y="324"/>
                    <a:pt x="2603" y="324"/>
                  </a:cubicBezTo>
                  <a:lnTo>
                    <a:pt x="2625" y="324"/>
                  </a:lnTo>
                  <a:cubicBezTo>
                    <a:pt x="2627" y="325"/>
                    <a:pt x="2628" y="325"/>
                    <a:pt x="2630" y="325"/>
                  </a:cubicBezTo>
                  <a:cubicBezTo>
                    <a:pt x="2648" y="325"/>
                    <a:pt x="2664" y="309"/>
                    <a:pt x="2664" y="288"/>
                  </a:cubicBezTo>
                  <a:cubicBezTo>
                    <a:pt x="2667" y="269"/>
                    <a:pt x="2650" y="249"/>
                    <a:pt x="2631" y="249"/>
                  </a:cubicBezTo>
                  <a:cubicBezTo>
                    <a:pt x="2619" y="248"/>
                    <a:pt x="2607" y="248"/>
                    <a:pt x="2595" y="248"/>
                  </a:cubicBezTo>
                  <a:close/>
                  <a:moveTo>
                    <a:pt x="2782" y="273"/>
                  </a:moveTo>
                  <a:cubicBezTo>
                    <a:pt x="2766" y="273"/>
                    <a:pt x="2750" y="283"/>
                    <a:pt x="2745" y="299"/>
                  </a:cubicBezTo>
                  <a:cubicBezTo>
                    <a:pt x="2737" y="322"/>
                    <a:pt x="2748" y="341"/>
                    <a:pt x="2770" y="349"/>
                  </a:cubicBezTo>
                  <a:cubicBezTo>
                    <a:pt x="2815" y="363"/>
                    <a:pt x="2857" y="383"/>
                    <a:pt x="2896" y="408"/>
                  </a:cubicBezTo>
                  <a:cubicBezTo>
                    <a:pt x="2901" y="411"/>
                    <a:pt x="2910" y="414"/>
                    <a:pt x="2915" y="414"/>
                  </a:cubicBezTo>
                  <a:cubicBezTo>
                    <a:pt x="2929" y="414"/>
                    <a:pt x="2940" y="408"/>
                    <a:pt x="2952" y="394"/>
                  </a:cubicBezTo>
                  <a:cubicBezTo>
                    <a:pt x="2966" y="377"/>
                    <a:pt x="2957" y="352"/>
                    <a:pt x="2940" y="341"/>
                  </a:cubicBezTo>
                  <a:cubicBezTo>
                    <a:pt x="2896" y="313"/>
                    <a:pt x="2846" y="294"/>
                    <a:pt x="2793" y="274"/>
                  </a:cubicBezTo>
                  <a:cubicBezTo>
                    <a:pt x="2789" y="273"/>
                    <a:pt x="2786" y="273"/>
                    <a:pt x="2782" y="273"/>
                  </a:cubicBezTo>
                  <a:close/>
                  <a:moveTo>
                    <a:pt x="2333" y="298"/>
                  </a:moveTo>
                  <a:cubicBezTo>
                    <a:pt x="2330" y="298"/>
                    <a:pt x="2327" y="298"/>
                    <a:pt x="2324" y="299"/>
                  </a:cubicBezTo>
                  <a:cubicBezTo>
                    <a:pt x="2271" y="313"/>
                    <a:pt x="2221" y="335"/>
                    <a:pt x="2176" y="355"/>
                  </a:cubicBezTo>
                  <a:cubicBezTo>
                    <a:pt x="2157" y="363"/>
                    <a:pt x="2148" y="383"/>
                    <a:pt x="2159" y="405"/>
                  </a:cubicBezTo>
                  <a:cubicBezTo>
                    <a:pt x="2165" y="419"/>
                    <a:pt x="2179" y="425"/>
                    <a:pt x="2193" y="425"/>
                  </a:cubicBezTo>
                  <a:lnTo>
                    <a:pt x="2212" y="425"/>
                  </a:lnTo>
                  <a:cubicBezTo>
                    <a:pt x="2254" y="405"/>
                    <a:pt x="2299" y="386"/>
                    <a:pt x="2346" y="372"/>
                  </a:cubicBezTo>
                  <a:cubicBezTo>
                    <a:pt x="2366" y="366"/>
                    <a:pt x="2380" y="344"/>
                    <a:pt x="2371" y="324"/>
                  </a:cubicBezTo>
                  <a:cubicBezTo>
                    <a:pt x="2364" y="310"/>
                    <a:pt x="2349" y="298"/>
                    <a:pt x="2333" y="298"/>
                  </a:cubicBezTo>
                  <a:close/>
                  <a:moveTo>
                    <a:pt x="296" y="287"/>
                  </a:moveTo>
                  <a:cubicBezTo>
                    <a:pt x="288" y="287"/>
                    <a:pt x="281" y="290"/>
                    <a:pt x="273" y="296"/>
                  </a:cubicBezTo>
                  <a:cubicBezTo>
                    <a:pt x="232" y="330"/>
                    <a:pt x="193" y="369"/>
                    <a:pt x="162" y="408"/>
                  </a:cubicBezTo>
                  <a:cubicBezTo>
                    <a:pt x="151" y="422"/>
                    <a:pt x="151" y="447"/>
                    <a:pt x="167" y="461"/>
                  </a:cubicBezTo>
                  <a:cubicBezTo>
                    <a:pt x="176" y="467"/>
                    <a:pt x="181" y="469"/>
                    <a:pt x="193" y="469"/>
                  </a:cubicBezTo>
                  <a:cubicBezTo>
                    <a:pt x="204" y="469"/>
                    <a:pt x="212" y="464"/>
                    <a:pt x="218" y="455"/>
                  </a:cubicBezTo>
                  <a:cubicBezTo>
                    <a:pt x="246" y="422"/>
                    <a:pt x="279" y="386"/>
                    <a:pt x="318" y="355"/>
                  </a:cubicBezTo>
                  <a:cubicBezTo>
                    <a:pt x="335" y="341"/>
                    <a:pt x="338" y="322"/>
                    <a:pt x="324" y="302"/>
                  </a:cubicBezTo>
                  <a:cubicBezTo>
                    <a:pt x="316" y="292"/>
                    <a:pt x="306" y="287"/>
                    <a:pt x="296" y="287"/>
                  </a:cubicBezTo>
                  <a:close/>
                  <a:moveTo>
                    <a:pt x="1789" y="343"/>
                  </a:moveTo>
                  <a:cubicBezTo>
                    <a:pt x="1781" y="343"/>
                    <a:pt x="1773" y="346"/>
                    <a:pt x="1766" y="352"/>
                  </a:cubicBezTo>
                  <a:cubicBezTo>
                    <a:pt x="1746" y="363"/>
                    <a:pt x="1744" y="386"/>
                    <a:pt x="1758" y="405"/>
                  </a:cubicBezTo>
                  <a:cubicBezTo>
                    <a:pt x="1786" y="441"/>
                    <a:pt x="1813" y="483"/>
                    <a:pt x="1839" y="525"/>
                  </a:cubicBezTo>
                  <a:cubicBezTo>
                    <a:pt x="1844" y="539"/>
                    <a:pt x="1858" y="548"/>
                    <a:pt x="1872" y="548"/>
                  </a:cubicBezTo>
                  <a:cubicBezTo>
                    <a:pt x="1880" y="548"/>
                    <a:pt x="1886" y="548"/>
                    <a:pt x="1892" y="545"/>
                  </a:cubicBezTo>
                  <a:cubicBezTo>
                    <a:pt x="1908" y="534"/>
                    <a:pt x="1914" y="508"/>
                    <a:pt x="1905" y="492"/>
                  </a:cubicBezTo>
                  <a:cubicBezTo>
                    <a:pt x="1875" y="441"/>
                    <a:pt x="1850" y="400"/>
                    <a:pt x="1816" y="358"/>
                  </a:cubicBezTo>
                  <a:cubicBezTo>
                    <a:pt x="1810" y="348"/>
                    <a:pt x="1800" y="343"/>
                    <a:pt x="1789" y="343"/>
                  </a:cubicBezTo>
                  <a:close/>
                  <a:moveTo>
                    <a:pt x="2063" y="425"/>
                  </a:moveTo>
                  <a:cubicBezTo>
                    <a:pt x="2055" y="425"/>
                    <a:pt x="2047" y="428"/>
                    <a:pt x="2039" y="433"/>
                  </a:cubicBezTo>
                  <a:cubicBezTo>
                    <a:pt x="1995" y="467"/>
                    <a:pt x="1953" y="497"/>
                    <a:pt x="1919" y="536"/>
                  </a:cubicBezTo>
                  <a:cubicBezTo>
                    <a:pt x="1900" y="550"/>
                    <a:pt x="1905" y="575"/>
                    <a:pt x="1919" y="589"/>
                  </a:cubicBezTo>
                  <a:cubicBezTo>
                    <a:pt x="1925" y="595"/>
                    <a:pt x="1936" y="601"/>
                    <a:pt x="1947" y="601"/>
                  </a:cubicBezTo>
                  <a:cubicBezTo>
                    <a:pt x="1956" y="601"/>
                    <a:pt x="1967" y="595"/>
                    <a:pt x="1970" y="589"/>
                  </a:cubicBezTo>
                  <a:cubicBezTo>
                    <a:pt x="2006" y="553"/>
                    <a:pt x="2045" y="522"/>
                    <a:pt x="2081" y="494"/>
                  </a:cubicBezTo>
                  <a:cubicBezTo>
                    <a:pt x="2101" y="483"/>
                    <a:pt x="2106" y="461"/>
                    <a:pt x="2092" y="441"/>
                  </a:cubicBezTo>
                  <a:cubicBezTo>
                    <a:pt x="2086" y="431"/>
                    <a:pt x="2075" y="425"/>
                    <a:pt x="2063" y="425"/>
                  </a:cubicBezTo>
                  <a:close/>
                  <a:moveTo>
                    <a:pt x="3032" y="437"/>
                  </a:moveTo>
                  <a:cubicBezTo>
                    <a:pt x="3024" y="437"/>
                    <a:pt x="3015" y="440"/>
                    <a:pt x="3007" y="447"/>
                  </a:cubicBezTo>
                  <a:cubicBezTo>
                    <a:pt x="2988" y="461"/>
                    <a:pt x="2988" y="481"/>
                    <a:pt x="3002" y="497"/>
                  </a:cubicBezTo>
                  <a:cubicBezTo>
                    <a:pt x="3035" y="534"/>
                    <a:pt x="3060" y="573"/>
                    <a:pt x="3091" y="614"/>
                  </a:cubicBezTo>
                  <a:cubicBezTo>
                    <a:pt x="3097" y="623"/>
                    <a:pt x="3108" y="631"/>
                    <a:pt x="3122" y="631"/>
                  </a:cubicBezTo>
                  <a:cubicBezTo>
                    <a:pt x="3127" y="631"/>
                    <a:pt x="3136" y="631"/>
                    <a:pt x="3141" y="626"/>
                  </a:cubicBezTo>
                  <a:cubicBezTo>
                    <a:pt x="3164" y="617"/>
                    <a:pt x="3166" y="592"/>
                    <a:pt x="3155" y="575"/>
                  </a:cubicBezTo>
                  <a:cubicBezTo>
                    <a:pt x="3125" y="528"/>
                    <a:pt x="3094" y="486"/>
                    <a:pt x="3058" y="450"/>
                  </a:cubicBezTo>
                  <a:cubicBezTo>
                    <a:pt x="3050" y="441"/>
                    <a:pt x="3042" y="437"/>
                    <a:pt x="3032" y="437"/>
                  </a:cubicBezTo>
                  <a:close/>
                  <a:moveTo>
                    <a:pt x="107" y="517"/>
                  </a:moveTo>
                  <a:cubicBezTo>
                    <a:pt x="93" y="517"/>
                    <a:pt x="80" y="526"/>
                    <a:pt x="73" y="539"/>
                  </a:cubicBezTo>
                  <a:cubicBezTo>
                    <a:pt x="53" y="587"/>
                    <a:pt x="36" y="637"/>
                    <a:pt x="22" y="690"/>
                  </a:cubicBezTo>
                  <a:cubicBezTo>
                    <a:pt x="14" y="712"/>
                    <a:pt x="28" y="729"/>
                    <a:pt x="50" y="734"/>
                  </a:cubicBezTo>
                  <a:cubicBezTo>
                    <a:pt x="53" y="740"/>
                    <a:pt x="56" y="740"/>
                    <a:pt x="59" y="740"/>
                  </a:cubicBezTo>
                  <a:cubicBezTo>
                    <a:pt x="78" y="740"/>
                    <a:pt x="92" y="726"/>
                    <a:pt x="95" y="707"/>
                  </a:cubicBezTo>
                  <a:cubicBezTo>
                    <a:pt x="106" y="662"/>
                    <a:pt x="123" y="617"/>
                    <a:pt x="142" y="575"/>
                  </a:cubicBezTo>
                  <a:cubicBezTo>
                    <a:pt x="153" y="553"/>
                    <a:pt x="148" y="534"/>
                    <a:pt x="126" y="522"/>
                  </a:cubicBezTo>
                  <a:cubicBezTo>
                    <a:pt x="120" y="519"/>
                    <a:pt x="113" y="517"/>
                    <a:pt x="107" y="517"/>
                  </a:cubicBezTo>
                  <a:close/>
                  <a:moveTo>
                    <a:pt x="1933" y="607"/>
                  </a:moveTo>
                  <a:cubicBezTo>
                    <a:pt x="1929" y="607"/>
                    <a:pt x="1926" y="608"/>
                    <a:pt x="1922" y="609"/>
                  </a:cubicBezTo>
                  <a:cubicBezTo>
                    <a:pt x="1905" y="617"/>
                    <a:pt x="1894" y="637"/>
                    <a:pt x="1900" y="659"/>
                  </a:cubicBezTo>
                  <a:cubicBezTo>
                    <a:pt x="1919" y="704"/>
                    <a:pt x="1933" y="754"/>
                    <a:pt x="1942" y="799"/>
                  </a:cubicBezTo>
                  <a:cubicBezTo>
                    <a:pt x="1947" y="815"/>
                    <a:pt x="1964" y="829"/>
                    <a:pt x="1981" y="829"/>
                  </a:cubicBezTo>
                  <a:cubicBezTo>
                    <a:pt x="1981" y="829"/>
                    <a:pt x="1984" y="829"/>
                    <a:pt x="1989" y="826"/>
                  </a:cubicBezTo>
                  <a:cubicBezTo>
                    <a:pt x="2006" y="821"/>
                    <a:pt x="2020" y="801"/>
                    <a:pt x="2017" y="779"/>
                  </a:cubicBezTo>
                  <a:cubicBezTo>
                    <a:pt x="2006" y="732"/>
                    <a:pt x="1992" y="679"/>
                    <a:pt x="1970" y="631"/>
                  </a:cubicBezTo>
                  <a:cubicBezTo>
                    <a:pt x="1965" y="616"/>
                    <a:pt x="1948" y="607"/>
                    <a:pt x="1933" y="607"/>
                  </a:cubicBezTo>
                  <a:close/>
                  <a:moveTo>
                    <a:pt x="1852" y="644"/>
                  </a:moveTo>
                  <a:cubicBezTo>
                    <a:pt x="1840" y="644"/>
                    <a:pt x="1827" y="651"/>
                    <a:pt x="1822" y="662"/>
                  </a:cubicBezTo>
                  <a:cubicBezTo>
                    <a:pt x="1794" y="704"/>
                    <a:pt x="1769" y="754"/>
                    <a:pt x="1746" y="801"/>
                  </a:cubicBezTo>
                  <a:cubicBezTo>
                    <a:pt x="1741" y="818"/>
                    <a:pt x="1746" y="843"/>
                    <a:pt x="1769" y="852"/>
                  </a:cubicBezTo>
                  <a:cubicBezTo>
                    <a:pt x="1772" y="854"/>
                    <a:pt x="1774" y="854"/>
                    <a:pt x="1783" y="854"/>
                  </a:cubicBezTo>
                  <a:cubicBezTo>
                    <a:pt x="1797" y="854"/>
                    <a:pt x="1811" y="843"/>
                    <a:pt x="1816" y="832"/>
                  </a:cubicBezTo>
                  <a:cubicBezTo>
                    <a:pt x="1836" y="787"/>
                    <a:pt x="1855" y="746"/>
                    <a:pt x="1883" y="704"/>
                  </a:cubicBezTo>
                  <a:cubicBezTo>
                    <a:pt x="1897" y="687"/>
                    <a:pt x="1892" y="662"/>
                    <a:pt x="1872" y="651"/>
                  </a:cubicBezTo>
                  <a:cubicBezTo>
                    <a:pt x="1866" y="646"/>
                    <a:pt x="1859" y="644"/>
                    <a:pt x="1852" y="644"/>
                  </a:cubicBezTo>
                  <a:close/>
                  <a:moveTo>
                    <a:pt x="3193" y="689"/>
                  </a:moveTo>
                  <a:cubicBezTo>
                    <a:pt x="3188" y="689"/>
                    <a:pt x="3183" y="690"/>
                    <a:pt x="3178" y="693"/>
                  </a:cubicBezTo>
                  <a:cubicBezTo>
                    <a:pt x="3155" y="701"/>
                    <a:pt x="3147" y="720"/>
                    <a:pt x="3155" y="743"/>
                  </a:cubicBezTo>
                  <a:cubicBezTo>
                    <a:pt x="3178" y="785"/>
                    <a:pt x="3192" y="832"/>
                    <a:pt x="3208" y="882"/>
                  </a:cubicBezTo>
                  <a:cubicBezTo>
                    <a:pt x="3211" y="899"/>
                    <a:pt x="3225" y="910"/>
                    <a:pt x="3245" y="910"/>
                  </a:cubicBezTo>
                  <a:cubicBezTo>
                    <a:pt x="3248" y="910"/>
                    <a:pt x="3251" y="909"/>
                    <a:pt x="3254" y="909"/>
                  </a:cubicBezTo>
                  <a:cubicBezTo>
                    <a:pt x="3255" y="909"/>
                    <a:pt x="3257" y="909"/>
                    <a:pt x="3259" y="910"/>
                  </a:cubicBezTo>
                  <a:cubicBezTo>
                    <a:pt x="3275" y="902"/>
                    <a:pt x="3289" y="882"/>
                    <a:pt x="3281" y="860"/>
                  </a:cubicBezTo>
                  <a:cubicBezTo>
                    <a:pt x="3264" y="807"/>
                    <a:pt x="3247" y="760"/>
                    <a:pt x="3225" y="715"/>
                  </a:cubicBezTo>
                  <a:cubicBezTo>
                    <a:pt x="3221" y="698"/>
                    <a:pt x="3207" y="689"/>
                    <a:pt x="3193" y="689"/>
                  </a:cubicBezTo>
                  <a:close/>
                  <a:moveTo>
                    <a:pt x="39" y="813"/>
                  </a:moveTo>
                  <a:cubicBezTo>
                    <a:pt x="22" y="815"/>
                    <a:pt x="0" y="829"/>
                    <a:pt x="0" y="852"/>
                  </a:cubicBezTo>
                  <a:lnTo>
                    <a:pt x="0" y="866"/>
                  </a:lnTo>
                  <a:cubicBezTo>
                    <a:pt x="0" y="910"/>
                    <a:pt x="3" y="958"/>
                    <a:pt x="14" y="1008"/>
                  </a:cubicBezTo>
                  <a:cubicBezTo>
                    <a:pt x="17" y="1025"/>
                    <a:pt x="36" y="1039"/>
                    <a:pt x="53" y="1039"/>
                  </a:cubicBezTo>
                  <a:lnTo>
                    <a:pt x="56" y="1039"/>
                  </a:lnTo>
                  <a:cubicBezTo>
                    <a:pt x="78" y="1039"/>
                    <a:pt x="92" y="1016"/>
                    <a:pt x="87" y="997"/>
                  </a:cubicBezTo>
                  <a:cubicBezTo>
                    <a:pt x="81" y="952"/>
                    <a:pt x="78" y="907"/>
                    <a:pt x="78" y="866"/>
                  </a:cubicBezTo>
                  <a:lnTo>
                    <a:pt x="78" y="852"/>
                  </a:lnTo>
                  <a:cubicBezTo>
                    <a:pt x="78" y="829"/>
                    <a:pt x="59" y="813"/>
                    <a:pt x="39" y="813"/>
                  </a:cubicBezTo>
                  <a:close/>
                  <a:moveTo>
                    <a:pt x="1998" y="899"/>
                  </a:moveTo>
                  <a:cubicBezTo>
                    <a:pt x="1978" y="899"/>
                    <a:pt x="1961" y="916"/>
                    <a:pt x="1961" y="938"/>
                  </a:cubicBezTo>
                  <a:lnTo>
                    <a:pt x="1961" y="958"/>
                  </a:lnTo>
                  <a:cubicBezTo>
                    <a:pt x="1961" y="1005"/>
                    <a:pt x="1956" y="1047"/>
                    <a:pt x="1945" y="1080"/>
                  </a:cubicBezTo>
                  <a:cubicBezTo>
                    <a:pt x="1942" y="1103"/>
                    <a:pt x="1953" y="1119"/>
                    <a:pt x="1975" y="1125"/>
                  </a:cubicBezTo>
                  <a:cubicBezTo>
                    <a:pt x="1978" y="1131"/>
                    <a:pt x="1981" y="1131"/>
                    <a:pt x="1984" y="1131"/>
                  </a:cubicBezTo>
                  <a:cubicBezTo>
                    <a:pt x="2003" y="1131"/>
                    <a:pt x="2017" y="1119"/>
                    <a:pt x="2020" y="1097"/>
                  </a:cubicBezTo>
                  <a:cubicBezTo>
                    <a:pt x="2031" y="1055"/>
                    <a:pt x="2037" y="1008"/>
                    <a:pt x="2037" y="958"/>
                  </a:cubicBezTo>
                  <a:lnTo>
                    <a:pt x="2037" y="938"/>
                  </a:lnTo>
                  <a:cubicBezTo>
                    <a:pt x="2037" y="916"/>
                    <a:pt x="2020" y="899"/>
                    <a:pt x="1998" y="899"/>
                  </a:cubicBezTo>
                  <a:close/>
                  <a:moveTo>
                    <a:pt x="1738" y="920"/>
                  </a:moveTo>
                  <a:cubicBezTo>
                    <a:pt x="1721" y="920"/>
                    <a:pt x="1704" y="933"/>
                    <a:pt x="1702" y="952"/>
                  </a:cubicBezTo>
                  <a:cubicBezTo>
                    <a:pt x="1696" y="991"/>
                    <a:pt x="1691" y="1025"/>
                    <a:pt x="1691" y="1061"/>
                  </a:cubicBezTo>
                  <a:cubicBezTo>
                    <a:pt x="1691" y="1078"/>
                    <a:pt x="1691" y="1094"/>
                    <a:pt x="1696" y="1111"/>
                  </a:cubicBezTo>
                  <a:cubicBezTo>
                    <a:pt x="1699" y="1133"/>
                    <a:pt x="1713" y="1147"/>
                    <a:pt x="1733" y="1147"/>
                  </a:cubicBezTo>
                  <a:cubicBezTo>
                    <a:pt x="1738" y="1147"/>
                    <a:pt x="1738" y="1147"/>
                    <a:pt x="1738" y="1150"/>
                  </a:cubicBezTo>
                  <a:cubicBezTo>
                    <a:pt x="1758" y="1147"/>
                    <a:pt x="1774" y="1131"/>
                    <a:pt x="1772" y="1108"/>
                  </a:cubicBezTo>
                  <a:cubicBezTo>
                    <a:pt x="1769" y="1094"/>
                    <a:pt x="1769" y="1080"/>
                    <a:pt x="1769" y="1064"/>
                  </a:cubicBezTo>
                  <a:cubicBezTo>
                    <a:pt x="1769" y="1033"/>
                    <a:pt x="1772" y="997"/>
                    <a:pt x="1780" y="966"/>
                  </a:cubicBezTo>
                  <a:cubicBezTo>
                    <a:pt x="1783" y="944"/>
                    <a:pt x="1769" y="924"/>
                    <a:pt x="1746" y="921"/>
                  </a:cubicBezTo>
                  <a:cubicBezTo>
                    <a:pt x="1744" y="921"/>
                    <a:pt x="1741" y="920"/>
                    <a:pt x="1738" y="920"/>
                  </a:cubicBezTo>
                  <a:close/>
                  <a:moveTo>
                    <a:pt x="3285" y="978"/>
                  </a:moveTo>
                  <a:cubicBezTo>
                    <a:pt x="3282" y="978"/>
                    <a:pt x="3278" y="979"/>
                    <a:pt x="3275" y="980"/>
                  </a:cubicBezTo>
                  <a:cubicBezTo>
                    <a:pt x="3259" y="983"/>
                    <a:pt x="3239" y="1005"/>
                    <a:pt x="3247" y="1025"/>
                  </a:cubicBezTo>
                  <a:cubicBezTo>
                    <a:pt x="3259" y="1069"/>
                    <a:pt x="3267" y="1122"/>
                    <a:pt x="3275" y="1172"/>
                  </a:cubicBezTo>
                  <a:cubicBezTo>
                    <a:pt x="3278" y="1189"/>
                    <a:pt x="3295" y="1203"/>
                    <a:pt x="3314" y="1203"/>
                  </a:cubicBezTo>
                  <a:cubicBezTo>
                    <a:pt x="3314" y="1203"/>
                    <a:pt x="3317" y="1203"/>
                    <a:pt x="3317" y="1200"/>
                  </a:cubicBezTo>
                  <a:cubicBezTo>
                    <a:pt x="3337" y="1195"/>
                    <a:pt x="3351" y="1178"/>
                    <a:pt x="3348" y="1156"/>
                  </a:cubicBezTo>
                  <a:cubicBezTo>
                    <a:pt x="3342" y="1108"/>
                    <a:pt x="3331" y="1055"/>
                    <a:pt x="3320" y="1008"/>
                  </a:cubicBezTo>
                  <a:cubicBezTo>
                    <a:pt x="3318" y="994"/>
                    <a:pt x="3302" y="978"/>
                    <a:pt x="3285" y="978"/>
                  </a:cubicBezTo>
                  <a:close/>
                  <a:moveTo>
                    <a:pt x="1915" y="1185"/>
                  </a:moveTo>
                  <a:cubicBezTo>
                    <a:pt x="1904" y="1185"/>
                    <a:pt x="1894" y="1190"/>
                    <a:pt x="1886" y="1200"/>
                  </a:cubicBezTo>
                  <a:cubicBezTo>
                    <a:pt x="1869" y="1220"/>
                    <a:pt x="1850" y="1234"/>
                    <a:pt x="1836" y="1234"/>
                  </a:cubicBezTo>
                  <a:cubicBezTo>
                    <a:pt x="1836" y="1234"/>
                    <a:pt x="1825" y="1234"/>
                    <a:pt x="1813" y="1223"/>
                  </a:cubicBezTo>
                  <a:cubicBezTo>
                    <a:pt x="1806" y="1216"/>
                    <a:pt x="1797" y="1212"/>
                    <a:pt x="1787" y="1212"/>
                  </a:cubicBezTo>
                  <a:cubicBezTo>
                    <a:pt x="1777" y="1212"/>
                    <a:pt x="1767" y="1216"/>
                    <a:pt x="1760" y="1223"/>
                  </a:cubicBezTo>
                  <a:cubicBezTo>
                    <a:pt x="1746" y="1237"/>
                    <a:pt x="1746" y="1262"/>
                    <a:pt x="1760" y="1276"/>
                  </a:cubicBezTo>
                  <a:cubicBezTo>
                    <a:pt x="1783" y="1301"/>
                    <a:pt x="1805" y="1312"/>
                    <a:pt x="1836" y="1312"/>
                  </a:cubicBezTo>
                  <a:cubicBezTo>
                    <a:pt x="1872" y="1312"/>
                    <a:pt x="1908" y="1290"/>
                    <a:pt x="1942" y="1248"/>
                  </a:cubicBezTo>
                  <a:cubicBezTo>
                    <a:pt x="1956" y="1234"/>
                    <a:pt x="1956" y="1209"/>
                    <a:pt x="1939" y="1195"/>
                  </a:cubicBezTo>
                  <a:cubicBezTo>
                    <a:pt x="1933" y="1188"/>
                    <a:pt x="1924" y="1185"/>
                    <a:pt x="1915" y="1185"/>
                  </a:cubicBezTo>
                  <a:close/>
                  <a:moveTo>
                    <a:pt x="90" y="1107"/>
                  </a:moveTo>
                  <a:cubicBezTo>
                    <a:pt x="86" y="1107"/>
                    <a:pt x="82" y="1107"/>
                    <a:pt x="78" y="1108"/>
                  </a:cubicBezTo>
                  <a:cubicBezTo>
                    <a:pt x="56" y="1117"/>
                    <a:pt x="45" y="1136"/>
                    <a:pt x="53" y="1158"/>
                  </a:cubicBezTo>
                  <a:cubicBezTo>
                    <a:pt x="73" y="1223"/>
                    <a:pt x="95" y="1273"/>
                    <a:pt x="112" y="1304"/>
                  </a:cubicBezTo>
                  <a:cubicBezTo>
                    <a:pt x="120" y="1317"/>
                    <a:pt x="134" y="1326"/>
                    <a:pt x="148" y="1326"/>
                  </a:cubicBezTo>
                  <a:cubicBezTo>
                    <a:pt x="151" y="1326"/>
                    <a:pt x="156" y="1326"/>
                    <a:pt x="165" y="1320"/>
                  </a:cubicBezTo>
                  <a:cubicBezTo>
                    <a:pt x="184" y="1312"/>
                    <a:pt x="193" y="1290"/>
                    <a:pt x="181" y="1270"/>
                  </a:cubicBezTo>
                  <a:cubicBezTo>
                    <a:pt x="167" y="1242"/>
                    <a:pt x="148" y="1192"/>
                    <a:pt x="126" y="1133"/>
                  </a:cubicBezTo>
                  <a:cubicBezTo>
                    <a:pt x="121" y="1116"/>
                    <a:pt x="106" y="1107"/>
                    <a:pt x="90" y="1107"/>
                  </a:cubicBezTo>
                  <a:close/>
                  <a:moveTo>
                    <a:pt x="3328" y="1275"/>
                  </a:moveTo>
                  <a:cubicBezTo>
                    <a:pt x="3326" y="1275"/>
                    <a:pt x="3324" y="1275"/>
                    <a:pt x="3323" y="1276"/>
                  </a:cubicBezTo>
                  <a:cubicBezTo>
                    <a:pt x="3303" y="1278"/>
                    <a:pt x="3286" y="1298"/>
                    <a:pt x="3289" y="1317"/>
                  </a:cubicBezTo>
                  <a:cubicBezTo>
                    <a:pt x="3300" y="1410"/>
                    <a:pt x="3300" y="1468"/>
                    <a:pt x="3300" y="1468"/>
                  </a:cubicBezTo>
                  <a:cubicBezTo>
                    <a:pt x="3300" y="1488"/>
                    <a:pt x="3317" y="1507"/>
                    <a:pt x="3337" y="1507"/>
                  </a:cubicBezTo>
                  <a:cubicBezTo>
                    <a:pt x="3359" y="1507"/>
                    <a:pt x="3378" y="1488"/>
                    <a:pt x="3376" y="1468"/>
                  </a:cubicBezTo>
                  <a:cubicBezTo>
                    <a:pt x="3376" y="1465"/>
                    <a:pt x="3376" y="1404"/>
                    <a:pt x="3365" y="1312"/>
                  </a:cubicBezTo>
                  <a:cubicBezTo>
                    <a:pt x="3362" y="1291"/>
                    <a:pt x="3347" y="1275"/>
                    <a:pt x="3328" y="12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304;p16"/>
            <p:cNvSpPr/>
            <p:nvPr/>
          </p:nvSpPr>
          <p:spPr>
            <a:xfrm rot="749980">
              <a:off x="1701700" y="3596395"/>
              <a:ext cx="410679" cy="587580"/>
            </a:xfrm>
            <a:custGeom>
              <a:avLst/>
              <a:gdLst/>
              <a:ahLst/>
              <a:cxnLst/>
              <a:rect l="l" t="t" r="r" b="b"/>
              <a:pathLst>
                <a:path w="5502" h="7872" extrusionOk="0">
                  <a:moveTo>
                    <a:pt x="47" y="0"/>
                  </a:moveTo>
                  <a:cubicBezTo>
                    <a:pt x="35" y="0"/>
                    <a:pt x="23" y="5"/>
                    <a:pt x="14" y="15"/>
                  </a:cubicBezTo>
                  <a:cubicBezTo>
                    <a:pt x="0" y="29"/>
                    <a:pt x="6" y="54"/>
                    <a:pt x="23" y="68"/>
                  </a:cubicBezTo>
                  <a:cubicBezTo>
                    <a:pt x="1404" y="1148"/>
                    <a:pt x="5385" y="7787"/>
                    <a:pt x="5427" y="7854"/>
                  </a:cubicBezTo>
                  <a:cubicBezTo>
                    <a:pt x="5435" y="7866"/>
                    <a:pt x="5446" y="7871"/>
                    <a:pt x="5460" y="7871"/>
                  </a:cubicBezTo>
                  <a:cubicBezTo>
                    <a:pt x="5466" y="7871"/>
                    <a:pt x="5474" y="7868"/>
                    <a:pt x="5477" y="7868"/>
                  </a:cubicBezTo>
                  <a:cubicBezTo>
                    <a:pt x="5496" y="7857"/>
                    <a:pt x="5502" y="7835"/>
                    <a:pt x="5491" y="7815"/>
                  </a:cubicBezTo>
                  <a:cubicBezTo>
                    <a:pt x="5326" y="7545"/>
                    <a:pt x="1459" y="1100"/>
                    <a:pt x="67" y="7"/>
                  </a:cubicBezTo>
                  <a:cubicBezTo>
                    <a:pt x="62" y="2"/>
                    <a:pt x="54" y="0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305;p16"/>
            <p:cNvSpPr/>
            <p:nvPr/>
          </p:nvSpPr>
          <p:spPr>
            <a:xfrm rot="749980">
              <a:off x="956792" y="3492864"/>
              <a:ext cx="1047671" cy="595566"/>
            </a:xfrm>
            <a:custGeom>
              <a:avLst/>
              <a:gdLst/>
              <a:ahLst/>
              <a:cxnLst/>
              <a:rect l="l" t="t" r="r" b="b"/>
              <a:pathLst>
                <a:path w="14036" h="7979" extrusionOk="0">
                  <a:moveTo>
                    <a:pt x="10433" y="1"/>
                  </a:moveTo>
                  <a:cubicBezTo>
                    <a:pt x="10430" y="1"/>
                    <a:pt x="10427" y="2"/>
                    <a:pt x="10424" y="3"/>
                  </a:cubicBezTo>
                  <a:cubicBezTo>
                    <a:pt x="10100" y="156"/>
                    <a:pt x="3067" y="773"/>
                    <a:pt x="3067" y="773"/>
                  </a:cubicBezTo>
                  <a:cubicBezTo>
                    <a:pt x="2927" y="2436"/>
                    <a:pt x="311" y="7284"/>
                    <a:pt x="311" y="7284"/>
                  </a:cubicBezTo>
                  <a:cubicBezTo>
                    <a:pt x="1" y="7717"/>
                    <a:pt x="5265" y="7901"/>
                    <a:pt x="9352" y="7959"/>
                  </a:cubicBezTo>
                  <a:cubicBezTo>
                    <a:pt x="10321" y="7973"/>
                    <a:pt x="11224" y="7979"/>
                    <a:pt x="11971" y="7979"/>
                  </a:cubicBezTo>
                  <a:cubicBezTo>
                    <a:pt x="13222" y="7979"/>
                    <a:pt x="14035" y="7963"/>
                    <a:pt x="13992" y="7940"/>
                  </a:cubicBezTo>
                  <a:cubicBezTo>
                    <a:pt x="13812" y="7838"/>
                    <a:pt x="10801" y="1"/>
                    <a:pt x="104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306;p16"/>
            <p:cNvSpPr/>
            <p:nvPr/>
          </p:nvSpPr>
          <p:spPr>
            <a:xfrm rot="749980">
              <a:off x="1557347" y="3619101"/>
              <a:ext cx="308942" cy="518685"/>
            </a:xfrm>
            <a:custGeom>
              <a:avLst/>
              <a:gdLst/>
              <a:ahLst/>
              <a:cxnLst/>
              <a:rect l="l" t="t" r="r" b="b"/>
              <a:pathLst>
                <a:path w="4139" h="6949" extrusionOk="0">
                  <a:moveTo>
                    <a:pt x="2197" y="0"/>
                  </a:moveTo>
                  <a:cubicBezTo>
                    <a:pt x="2197" y="0"/>
                    <a:pt x="1022" y="5778"/>
                    <a:pt x="1" y="6913"/>
                  </a:cubicBezTo>
                  <a:cubicBezTo>
                    <a:pt x="1" y="6913"/>
                    <a:pt x="1639" y="6948"/>
                    <a:pt x="2798" y="6948"/>
                  </a:cubicBezTo>
                  <a:cubicBezTo>
                    <a:pt x="3377" y="6948"/>
                    <a:pt x="3837" y="6939"/>
                    <a:pt x="3912" y="6913"/>
                  </a:cubicBezTo>
                  <a:cubicBezTo>
                    <a:pt x="4138" y="6841"/>
                    <a:pt x="3181" y="837"/>
                    <a:pt x="21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307;p16"/>
            <p:cNvSpPr/>
            <p:nvPr/>
          </p:nvSpPr>
          <p:spPr>
            <a:xfrm rot="749980">
              <a:off x="855835" y="3452717"/>
              <a:ext cx="351339" cy="483380"/>
            </a:xfrm>
            <a:custGeom>
              <a:avLst/>
              <a:gdLst/>
              <a:ahLst/>
              <a:cxnLst/>
              <a:rect l="l" t="t" r="r" b="b"/>
              <a:pathLst>
                <a:path w="4707" h="6476" extrusionOk="0">
                  <a:moveTo>
                    <a:pt x="4667" y="1"/>
                  </a:moveTo>
                  <a:cubicBezTo>
                    <a:pt x="4653" y="1"/>
                    <a:pt x="4639" y="8"/>
                    <a:pt x="4631" y="20"/>
                  </a:cubicBezTo>
                  <a:cubicBezTo>
                    <a:pt x="4600" y="76"/>
                    <a:pt x="1141" y="5624"/>
                    <a:pt x="25" y="6406"/>
                  </a:cubicBezTo>
                  <a:cubicBezTo>
                    <a:pt x="8" y="6414"/>
                    <a:pt x="0" y="6439"/>
                    <a:pt x="14" y="6456"/>
                  </a:cubicBezTo>
                  <a:cubicBezTo>
                    <a:pt x="22" y="6467"/>
                    <a:pt x="31" y="6475"/>
                    <a:pt x="45" y="6475"/>
                  </a:cubicBezTo>
                  <a:cubicBezTo>
                    <a:pt x="53" y="6475"/>
                    <a:pt x="61" y="6475"/>
                    <a:pt x="70" y="6467"/>
                  </a:cubicBezTo>
                  <a:cubicBezTo>
                    <a:pt x="1197" y="5675"/>
                    <a:pt x="4556" y="288"/>
                    <a:pt x="4698" y="59"/>
                  </a:cubicBezTo>
                  <a:cubicBezTo>
                    <a:pt x="4706" y="39"/>
                    <a:pt x="4701" y="17"/>
                    <a:pt x="4684" y="6"/>
                  </a:cubicBezTo>
                  <a:cubicBezTo>
                    <a:pt x="4679" y="2"/>
                    <a:pt x="4673" y="1"/>
                    <a:pt x="46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308;p16"/>
            <p:cNvSpPr/>
            <p:nvPr/>
          </p:nvSpPr>
          <p:spPr>
            <a:xfrm rot="749980">
              <a:off x="1379219" y="3504313"/>
              <a:ext cx="322825" cy="669685"/>
            </a:xfrm>
            <a:custGeom>
              <a:avLst/>
              <a:gdLst/>
              <a:ahLst/>
              <a:cxnLst/>
              <a:rect l="l" t="t" r="r" b="b"/>
              <a:pathLst>
                <a:path w="4325" h="8972" extrusionOk="0">
                  <a:moveTo>
                    <a:pt x="4284" y="1"/>
                  </a:moveTo>
                  <a:cubicBezTo>
                    <a:pt x="4271" y="1"/>
                    <a:pt x="4258" y="8"/>
                    <a:pt x="4249" y="25"/>
                  </a:cubicBezTo>
                  <a:cubicBezTo>
                    <a:pt x="4210" y="109"/>
                    <a:pt x="650" y="8353"/>
                    <a:pt x="17" y="8905"/>
                  </a:cubicBezTo>
                  <a:cubicBezTo>
                    <a:pt x="0" y="8919"/>
                    <a:pt x="0" y="8941"/>
                    <a:pt x="14" y="8958"/>
                  </a:cubicBezTo>
                  <a:cubicBezTo>
                    <a:pt x="23" y="8969"/>
                    <a:pt x="34" y="8972"/>
                    <a:pt x="42" y="8972"/>
                  </a:cubicBezTo>
                  <a:cubicBezTo>
                    <a:pt x="53" y="8972"/>
                    <a:pt x="62" y="8969"/>
                    <a:pt x="67" y="8961"/>
                  </a:cubicBezTo>
                  <a:cubicBezTo>
                    <a:pt x="712" y="8394"/>
                    <a:pt x="4171" y="390"/>
                    <a:pt x="4319" y="53"/>
                  </a:cubicBezTo>
                  <a:cubicBezTo>
                    <a:pt x="4324" y="33"/>
                    <a:pt x="4319" y="14"/>
                    <a:pt x="4297" y="3"/>
                  </a:cubicBezTo>
                  <a:cubicBezTo>
                    <a:pt x="4293" y="1"/>
                    <a:pt x="4289" y="1"/>
                    <a:pt x="42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309;p16"/>
            <p:cNvSpPr/>
            <p:nvPr/>
          </p:nvSpPr>
          <p:spPr>
            <a:xfrm rot="749980">
              <a:off x="2028366" y="4172205"/>
              <a:ext cx="52548" cy="80464"/>
            </a:xfrm>
            <a:custGeom>
              <a:avLst/>
              <a:gdLst/>
              <a:ahLst/>
              <a:cxnLst/>
              <a:rect l="l" t="t" r="r" b="b"/>
              <a:pathLst>
                <a:path w="704" h="1078" extrusionOk="0">
                  <a:moveTo>
                    <a:pt x="1" y="1"/>
                  </a:moveTo>
                  <a:lnTo>
                    <a:pt x="107" y="1036"/>
                  </a:lnTo>
                  <a:lnTo>
                    <a:pt x="419" y="1078"/>
                  </a:lnTo>
                  <a:lnTo>
                    <a:pt x="704" y="9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310;p16"/>
            <p:cNvSpPr/>
            <p:nvPr/>
          </p:nvSpPr>
          <p:spPr>
            <a:xfrm rot="749980">
              <a:off x="1283573" y="4069910"/>
              <a:ext cx="61057" cy="82330"/>
            </a:xfrm>
            <a:custGeom>
              <a:avLst/>
              <a:gdLst/>
              <a:ahLst/>
              <a:cxnLst/>
              <a:rect l="l" t="t" r="r" b="b"/>
              <a:pathLst>
                <a:path w="818" h="1103" extrusionOk="0">
                  <a:moveTo>
                    <a:pt x="686" y="1"/>
                  </a:moveTo>
                  <a:lnTo>
                    <a:pt x="0" y="196"/>
                  </a:lnTo>
                  <a:lnTo>
                    <a:pt x="519" y="1103"/>
                  </a:lnTo>
                  <a:lnTo>
                    <a:pt x="817" y="1016"/>
                  </a:lnTo>
                  <a:lnTo>
                    <a:pt x="6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311;p16"/>
            <p:cNvSpPr/>
            <p:nvPr/>
          </p:nvSpPr>
          <p:spPr>
            <a:xfrm rot="749980">
              <a:off x="788887" y="3835826"/>
              <a:ext cx="53145" cy="76732"/>
            </a:xfrm>
            <a:custGeom>
              <a:avLst/>
              <a:gdLst/>
              <a:ahLst/>
              <a:cxnLst/>
              <a:rect l="l" t="t" r="r" b="b"/>
              <a:pathLst>
                <a:path w="712" h="1028" extrusionOk="0">
                  <a:moveTo>
                    <a:pt x="712" y="1"/>
                  </a:moveTo>
                  <a:lnTo>
                    <a:pt x="0" y="20"/>
                  </a:lnTo>
                  <a:lnTo>
                    <a:pt x="276" y="1027"/>
                  </a:lnTo>
                  <a:lnTo>
                    <a:pt x="586" y="1016"/>
                  </a:lnTo>
                  <a:lnTo>
                    <a:pt x="71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312;p16"/>
            <p:cNvSpPr/>
            <p:nvPr/>
          </p:nvSpPr>
          <p:spPr>
            <a:xfrm rot="749980">
              <a:off x="1403906" y="3553305"/>
              <a:ext cx="27767" cy="8360"/>
            </a:xfrm>
            <a:custGeom>
              <a:avLst/>
              <a:gdLst/>
              <a:ahLst/>
              <a:cxnLst/>
              <a:rect l="l" t="t" r="r" b="b"/>
              <a:pathLst>
                <a:path w="372" h="112" extrusionOk="0">
                  <a:moveTo>
                    <a:pt x="188" y="1"/>
                  </a:moveTo>
                  <a:cubicBezTo>
                    <a:pt x="114" y="1"/>
                    <a:pt x="48" y="16"/>
                    <a:pt x="37" y="19"/>
                  </a:cubicBezTo>
                  <a:cubicBezTo>
                    <a:pt x="15" y="25"/>
                    <a:pt x="1" y="45"/>
                    <a:pt x="9" y="67"/>
                  </a:cubicBezTo>
                  <a:cubicBezTo>
                    <a:pt x="12" y="83"/>
                    <a:pt x="28" y="96"/>
                    <a:pt x="45" y="96"/>
                  </a:cubicBezTo>
                  <a:cubicBezTo>
                    <a:pt x="48" y="96"/>
                    <a:pt x="51" y="96"/>
                    <a:pt x="54" y="95"/>
                  </a:cubicBezTo>
                  <a:cubicBezTo>
                    <a:pt x="82" y="88"/>
                    <a:pt x="139" y="79"/>
                    <a:pt x="195" y="79"/>
                  </a:cubicBezTo>
                  <a:cubicBezTo>
                    <a:pt x="238" y="79"/>
                    <a:pt x="281" y="85"/>
                    <a:pt x="308" y="103"/>
                  </a:cubicBezTo>
                  <a:cubicBezTo>
                    <a:pt x="316" y="109"/>
                    <a:pt x="322" y="111"/>
                    <a:pt x="330" y="111"/>
                  </a:cubicBezTo>
                  <a:cubicBezTo>
                    <a:pt x="344" y="111"/>
                    <a:pt x="355" y="103"/>
                    <a:pt x="361" y="95"/>
                  </a:cubicBezTo>
                  <a:cubicBezTo>
                    <a:pt x="372" y="75"/>
                    <a:pt x="369" y="56"/>
                    <a:pt x="350" y="42"/>
                  </a:cubicBezTo>
                  <a:cubicBezTo>
                    <a:pt x="306" y="10"/>
                    <a:pt x="244" y="1"/>
                    <a:pt x="1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313;p16"/>
            <p:cNvSpPr/>
            <p:nvPr/>
          </p:nvSpPr>
          <p:spPr>
            <a:xfrm rot="749980">
              <a:off x="1360019" y="3551272"/>
              <a:ext cx="27543" cy="8285"/>
            </a:xfrm>
            <a:custGeom>
              <a:avLst/>
              <a:gdLst/>
              <a:ahLst/>
              <a:cxnLst/>
              <a:rect l="l" t="t" r="r" b="b"/>
              <a:pathLst>
                <a:path w="369" h="111" extrusionOk="0">
                  <a:moveTo>
                    <a:pt x="188" y="0"/>
                  </a:moveTo>
                  <a:cubicBezTo>
                    <a:pt x="114" y="0"/>
                    <a:pt x="47" y="17"/>
                    <a:pt x="34" y="22"/>
                  </a:cubicBezTo>
                  <a:cubicBezTo>
                    <a:pt x="15" y="24"/>
                    <a:pt x="1" y="44"/>
                    <a:pt x="6" y="66"/>
                  </a:cubicBezTo>
                  <a:cubicBezTo>
                    <a:pt x="9" y="83"/>
                    <a:pt x="25" y="95"/>
                    <a:pt x="42" y="95"/>
                  </a:cubicBezTo>
                  <a:cubicBezTo>
                    <a:pt x="45" y="95"/>
                    <a:pt x="48" y="95"/>
                    <a:pt x="51" y="94"/>
                  </a:cubicBezTo>
                  <a:cubicBezTo>
                    <a:pt x="78" y="88"/>
                    <a:pt x="131" y="80"/>
                    <a:pt x="185" y="80"/>
                  </a:cubicBezTo>
                  <a:cubicBezTo>
                    <a:pt x="231" y="80"/>
                    <a:pt x="278" y="86"/>
                    <a:pt x="308" y="105"/>
                  </a:cubicBezTo>
                  <a:cubicBezTo>
                    <a:pt x="313" y="108"/>
                    <a:pt x="321" y="111"/>
                    <a:pt x="327" y="111"/>
                  </a:cubicBezTo>
                  <a:cubicBezTo>
                    <a:pt x="338" y="111"/>
                    <a:pt x="352" y="105"/>
                    <a:pt x="358" y="94"/>
                  </a:cubicBezTo>
                  <a:cubicBezTo>
                    <a:pt x="369" y="77"/>
                    <a:pt x="366" y="55"/>
                    <a:pt x="349" y="41"/>
                  </a:cubicBezTo>
                  <a:cubicBezTo>
                    <a:pt x="305" y="10"/>
                    <a:pt x="244" y="0"/>
                    <a:pt x="1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314;p16"/>
            <p:cNvSpPr/>
            <p:nvPr/>
          </p:nvSpPr>
          <p:spPr>
            <a:xfrm rot="749980">
              <a:off x="1325778" y="3529843"/>
              <a:ext cx="27543" cy="8285"/>
            </a:xfrm>
            <a:custGeom>
              <a:avLst/>
              <a:gdLst/>
              <a:ahLst/>
              <a:cxnLst/>
              <a:rect l="l" t="t" r="r" b="b"/>
              <a:pathLst>
                <a:path w="369" h="111" extrusionOk="0">
                  <a:moveTo>
                    <a:pt x="189" y="0"/>
                  </a:moveTo>
                  <a:cubicBezTo>
                    <a:pt x="115" y="0"/>
                    <a:pt x="47" y="17"/>
                    <a:pt x="36" y="21"/>
                  </a:cubicBezTo>
                  <a:cubicBezTo>
                    <a:pt x="14" y="24"/>
                    <a:pt x="0" y="44"/>
                    <a:pt x="6" y="66"/>
                  </a:cubicBezTo>
                  <a:cubicBezTo>
                    <a:pt x="10" y="83"/>
                    <a:pt x="25" y="95"/>
                    <a:pt x="43" y="95"/>
                  </a:cubicBezTo>
                  <a:cubicBezTo>
                    <a:pt x="46" y="95"/>
                    <a:pt x="50" y="95"/>
                    <a:pt x="53" y="94"/>
                  </a:cubicBezTo>
                  <a:cubicBezTo>
                    <a:pt x="79" y="88"/>
                    <a:pt x="132" y="79"/>
                    <a:pt x="186" y="79"/>
                  </a:cubicBezTo>
                  <a:cubicBezTo>
                    <a:pt x="232" y="79"/>
                    <a:pt x="279" y="86"/>
                    <a:pt x="307" y="105"/>
                  </a:cubicBezTo>
                  <a:cubicBezTo>
                    <a:pt x="315" y="108"/>
                    <a:pt x="321" y="111"/>
                    <a:pt x="329" y="111"/>
                  </a:cubicBezTo>
                  <a:cubicBezTo>
                    <a:pt x="343" y="111"/>
                    <a:pt x="357" y="105"/>
                    <a:pt x="360" y="94"/>
                  </a:cubicBezTo>
                  <a:cubicBezTo>
                    <a:pt x="368" y="77"/>
                    <a:pt x="366" y="55"/>
                    <a:pt x="349" y="41"/>
                  </a:cubicBezTo>
                  <a:cubicBezTo>
                    <a:pt x="306" y="10"/>
                    <a:pt x="245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315;p16"/>
            <p:cNvSpPr/>
            <p:nvPr/>
          </p:nvSpPr>
          <p:spPr>
            <a:xfrm rot="749980">
              <a:off x="1505219" y="3553593"/>
              <a:ext cx="27767" cy="8360"/>
            </a:xfrm>
            <a:custGeom>
              <a:avLst/>
              <a:gdLst/>
              <a:ahLst/>
              <a:cxnLst/>
              <a:rect l="l" t="t" r="r" b="b"/>
              <a:pathLst>
                <a:path w="372" h="112" extrusionOk="0">
                  <a:moveTo>
                    <a:pt x="189" y="1"/>
                  </a:moveTo>
                  <a:cubicBezTo>
                    <a:pt x="114" y="1"/>
                    <a:pt x="47" y="17"/>
                    <a:pt x="36" y="22"/>
                  </a:cubicBezTo>
                  <a:cubicBezTo>
                    <a:pt x="14" y="25"/>
                    <a:pt x="0" y="44"/>
                    <a:pt x="8" y="67"/>
                  </a:cubicBezTo>
                  <a:cubicBezTo>
                    <a:pt x="11" y="83"/>
                    <a:pt x="27" y="96"/>
                    <a:pt x="44" y="96"/>
                  </a:cubicBezTo>
                  <a:cubicBezTo>
                    <a:pt x="47" y="96"/>
                    <a:pt x="50" y="95"/>
                    <a:pt x="53" y="95"/>
                  </a:cubicBezTo>
                  <a:cubicBezTo>
                    <a:pt x="80" y="89"/>
                    <a:pt x="134" y="80"/>
                    <a:pt x="187" y="80"/>
                  </a:cubicBezTo>
                  <a:cubicBezTo>
                    <a:pt x="233" y="80"/>
                    <a:pt x="279" y="86"/>
                    <a:pt x="307" y="106"/>
                  </a:cubicBezTo>
                  <a:cubicBezTo>
                    <a:pt x="315" y="109"/>
                    <a:pt x="321" y="111"/>
                    <a:pt x="329" y="111"/>
                  </a:cubicBezTo>
                  <a:cubicBezTo>
                    <a:pt x="340" y="111"/>
                    <a:pt x="354" y="106"/>
                    <a:pt x="360" y="95"/>
                  </a:cubicBezTo>
                  <a:cubicBezTo>
                    <a:pt x="371" y="78"/>
                    <a:pt x="368" y="56"/>
                    <a:pt x="349" y="42"/>
                  </a:cubicBezTo>
                  <a:cubicBezTo>
                    <a:pt x="305" y="10"/>
                    <a:pt x="245" y="1"/>
                    <a:pt x="1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316;p16"/>
            <p:cNvSpPr/>
            <p:nvPr/>
          </p:nvSpPr>
          <p:spPr>
            <a:xfrm rot="749980">
              <a:off x="1526890" y="3570350"/>
              <a:ext cx="27319" cy="8285"/>
            </a:xfrm>
            <a:custGeom>
              <a:avLst/>
              <a:gdLst/>
              <a:ahLst/>
              <a:cxnLst/>
              <a:rect l="l" t="t" r="r" b="b"/>
              <a:pathLst>
                <a:path w="366" h="111" extrusionOk="0">
                  <a:moveTo>
                    <a:pt x="186" y="0"/>
                  </a:moveTo>
                  <a:cubicBezTo>
                    <a:pt x="111" y="0"/>
                    <a:pt x="43" y="17"/>
                    <a:pt x="31" y="21"/>
                  </a:cubicBezTo>
                  <a:cubicBezTo>
                    <a:pt x="11" y="24"/>
                    <a:pt x="0" y="46"/>
                    <a:pt x="3" y="66"/>
                  </a:cubicBezTo>
                  <a:cubicBezTo>
                    <a:pt x="7" y="84"/>
                    <a:pt x="21" y="96"/>
                    <a:pt x="37" y="96"/>
                  </a:cubicBezTo>
                  <a:cubicBezTo>
                    <a:pt x="41" y="96"/>
                    <a:pt x="46" y="96"/>
                    <a:pt x="50" y="94"/>
                  </a:cubicBezTo>
                  <a:cubicBezTo>
                    <a:pt x="76" y="88"/>
                    <a:pt x="129" y="79"/>
                    <a:pt x="182" y="79"/>
                  </a:cubicBezTo>
                  <a:cubicBezTo>
                    <a:pt x="228" y="79"/>
                    <a:pt x="274" y="86"/>
                    <a:pt x="304" y="105"/>
                  </a:cubicBezTo>
                  <a:cubicBezTo>
                    <a:pt x="310" y="108"/>
                    <a:pt x="318" y="111"/>
                    <a:pt x="324" y="111"/>
                  </a:cubicBezTo>
                  <a:cubicBezTo>
                    <a:pt x="335" y="111"/>
                    <a:pt x="349" y="108"/>
                    <a:pt x="357" y="94"/>
                  </a:cubicBezTo>
                  <a:cubicBezTo>
                    <a:pt x="366" y="77"/>
                    <a:pt x="363" y="55"/>
                    <a:pt x="346" y="41"/>
                  </a:cubicBezTo>
                  <a:cubicBezTo>
                    <a:pt x="303" y="10"/>
                    <a:pt x="242" y="0"/>
                    <a:pt x="1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317;p16"/>
            <p:cNvSpPr/>
            <p:nvPr/>
          </p:nvSpPr>
          <p:spPr>
            <a:xfrm rot="749980">
              <a:off x="1366303" y="3530526"/>
              <a:ext cx="27841" cy="8285"/>
            </a:xfrm>
            <a:custGeom>
              <a:avLst/>
              <a:gdLst/>
              <a:ahLst/>
              <a:cxnLst/>
              <a:rect l="l" t="t" r="r" b="b"/>
              <a:pathLst>
                <a:path w="373" h="111" extrusionOk="0">
                  <a:moveTo>
                    <a:pt x="190" y="0"/>
                  </a:moveTo>
                  <a:cubicBezTo>
                    <a:pt x="115" y="0"/>
                    <a:pt x="48" y="17"/>
                    <a:pt x="37" y="21"/>
                  </a:cubicBezTo>
                  <a:cubicBezTo>
                    <a:pt x="15" y="24"/>
                    <a:pt x="1" y="47"/>
                    <a:pt x="9" y="66"/>
                  </a:cubicBezTo>
                  <a:cubicBezTo>
                    <a:pt x="12" y="84"/>
                    <a:pt x="26" y="96"/>
                    <a:pt x="42" y="96"/>
                  </a:cubicBezTo>
                  <a:cubicBezTo>
                    <a:pt x="46" y="96"/>
                    <a:pt x="50" y="96"/>
                    <a:pt x="54" y="94"/>
                  </a:cubicBezTo>
                  <a:cubicBezTo>
                    <a:pt x="81" y="88"/>
                    <a:pt x="135" y="80"/>
                    <a:pt x="188" y="80"/>
                  </a:cubicBezTo>
                  <a:cubicBezTo>
                    <a:pt x="234" y="80"/>
                    <a:pt x="279" y="86"/>
                    <a:pt x="308" y="105"/>
                  </a:cubicBezTo>
                  <a:cubicBezTo>
                    <a:pt x="316" y="108"/>
                    <a:pt x="322" y="111"/>
                    <a:pt x="330" y="111"/>
                  </a:cubicBezTo>
                  <a:cubicBezTo>
                    <a:pt x="344" y="111"/>
                    <a:pt x="358" y="105"/>
                    <a:pt x="361" y="94"/>
                  </a:cubicBezTo>
                  <a:cubicBezTo>
                    <a:pt x="372" y="77"/>
                    <a:pt x="369" y="55"/>
                    <a:pt x="350" y="41"/>
                  </a:cubicBezTo>
                  <a:cubicBezTo>
                    <a:pt x="306" y="10"/>
                    <a:pt x="246" y="0"/>
                    <a:pt x="1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318;p16"/>
            <p:cNvSpPr/>
            <p:nvPr/>
          </p:nvSpPr>
          <p:spPr>
            <a:xfrm rot="749980">
              <a:off x="1412538" y="3535699"/>
              <a:ext cx="27543" cy="8435"/>
            </a:xfrm>
            <a:custGeom>
              <a:avLst/>
              <a:gdLst/>
              <a:ahLst/>
              <a:cxnLst/>
              <a:rect l="l" t="t" r="r" b="b"/>
              <a:pathLst>
                <a:path w="369" h="113" extrusionOk="0">
                  <a:moveTo>
                    <a:pt x="186" y="1"/>
                  </a:moveTo>
                  <a:cubicBezTo>
                    <a:pt x="112" y="1"/>
                    <a:pt x="45" y="17"/>
                    <a:pt x="34" y="21"/>
                  </a:cubicBezTo>
                  <a:cubicBezTo>
                    <a:pt x="11" y="23"/>
                    <a:pt x="0" y="46"/>
                    <a:pt x="6" y="65"/>
                  </a:cubicBezTo>
                  <a:cubicBezTo>
                    <a:pt x="8" y="83"/>
                    <a:pt x="23" y="96"/>
                    <a:pt x="39" y="96"/>
                  </a:cubicBezTo>
                  <a:cubicBezTo>
                    <a:pt x="43" y="96"/>
                    <a:pt x="47" y="95"/>
                    <a:pt x="51" y="93"/>
                  </a:cubicBezTo>
                  <a:cubicBezTo>
                    <a:pt x="78" y="88"/>
                    <a:pt x="134" y="80"/>
                    <a:pt x="189" y="80"/>
                  </a:cubicBezTo>
                  <a:cubicBezTo>
                    <a:pt x="234" y="80"/>
                    <a:pt x="278" y="85"/>
                    <a:pt x="307" y="104"/>
                  </a:cubicBezTo>
                  <a:cubicBezTo>
                    <a:pt x="313" y="107"/>
                    <a:pt x="321" y="113"/>
                    <a:pt x="327" y="113"/>
                  </a:cubicBezTo>
                  <a:cubicBezTo>
                    <a:pt x="338" y="113"/>
                    <a:pt x="352" y="104"/>
                    <a:pt x="357" y="93"/>
                  </a:cubicBezTo>
                  <a:cubicBezTo>
                    <a:pt x="369" y="76"/>
                    <a:pt x="366" y="57"/>
                    <a:pt x="349" y="43"/>
                  </a:cubicBezTo>
                  <a:cubicBezTo>
                    <a:pt x="304" y="10"/>
                    <a:pt x="243" y="1"/>
                    <a:pt x="1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319;p16"/>
            <p:cNvSpPr/>
            <p:nvPr/>
          </p:nvSpPr>
          <p:spPr>
            <a:xfrm rot="749980">
              <a:off x="1454177" y="3543119"/>
              <a:ext cx="27767" cy="8360"/>
            </a:xfrm>
            <a:custGeom>
              <a:avLst/>
              <a:gdLst/>
              <a:ahLst/>
              <a:cxnLst/>
              <a:rect l="l" t="t" r="r" b="b"/>
              <a:pathLst>
                <a:path w="372" h="112" extrusionOk="0">
                  <a:moveTo>
                    <a:pt x="187" y="1"/>
                  </a:moveTo>
                  <a:cubicBezTo>
                    <a:pt x="114" y="1"/>
                    <a:pt x="48" y="16"/>
                    <a:pt x="37" y="19"/>
                  </a:cubicBezTo>
                  <a:cubicBezTo>
                    <a:pt x="15" y="25"/>
                    <a:pt x="1" y="45"/>
                    <a:pt x="9" y="67"/>
                  </a:cubicBezTo>
                  <a:cubicBezTo>
                    <a:pt x="11" y="83"/>
                    <a:pt x="28" y="96"/>
                    <a:pt x="45" y="96"/>
                  </a:cubicBezTo>
                  <a:cubicBezTo>
                    <a:pt x="48" y="96"/>
                    <a:pt x="51" y="96"/>
                    <a:pt x="54" y="95"/>
                  </a:cubicBezTo>
                  <a:cubicBezTo>
                    <a:pt x="82" y="89"/>
                    <a:pt x="139" y="79"/>
                    <a:pt x="194" y="79"/>
                  </a:cubicBezTo>
                  <a:cubicBezTo>
                    <a:pt x="238" y="79"/>
                    <a:pt x="281" y="85"/>
                    <a:pt x="308" y="103"/>
                  </a:cubicBezTo>
                  <a:cubicBezTo>
                    <a:pt x="316" y="109"/>
                    <a:pt x="321" y="111"/>
                    <a:pt x="330" y="111"/>
                  </a:cubicBezTo>
                  <a:cubicBezTo>
                    <a:pt x="344" y="111"/>
                    <a:pt x="355" y="109"/>
                    <a:pt x="361" y="95"/>
                  </a:cubicBezTo>
                  <a:cubicBezTo>
                    <a:pt x="372" y="75"/>
                    <a:pt x="369" y="56"/>
                    <a:pt x="349" y="42"/>
                  </a:cubicBezTo>
                  <a:cubicBezTo>
                    <a:pt x="306" y="10"/>
                    <a:pt x="244" y="1"/>
                    <a:pt x="1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320;p16"/>
            <p:cNvSpPr/>
            <p:nvPr/>
          </p:nvSpPr>
          <p:spPr>
            <a:xfrm rot="749980">
              <a:off x="1445871" y="3561233"/>
              <a:ext cx="27767" cy="8435"/>
            </a:xfrm>
            <a:custGeom>
              <a:avLst/>
              <a:gdLst/>
              <a:ahLst/>
              <a:cxnLst/>
              <a:rect l="l" t="t" r="r" b="b"/>
              <a:pathLst>
                <a:path w="372" h="113" extrusionOk="0">
                  <a:moveTo>
                    <a:pt x="189" y="1"/>
                  </a:moveTo>
                  <a:cubicBezTo>
                    <a:pt x="115" y="1"/>
                    <a:pt x="48" y="18"/>
                    <a:pt x="37" y="21"/>
                  </a:cubicBezTo>
                  <a:cubicBezTo>
                    <a:pt x="15" y="23"/>
                    <a:pt x="1" y="46"/>
                    <a:pt x="9" y="65"/>
                  </a:cubicBezTo>
                  <a:cubicBezTo>
                    <a:pt x="11" y="83"/>
                    <a:pt x="26" y="96"/>
                    <a:pt x="42" y="96"/>
                  </a:cubicBezTo>
                  <a:cubicBezTo>
                    <a:pt x="46" y="96"/>
                    <a:pt x="50" y="95"/>
                    <a:pt x="54" y="93"/>
                  </a:cubicBezTo>
                  <a:cubicBezTo>
                    <a:pt x="82" y="89"/>
                    <a:pt x="137" y="80"/>
                    <a:pt x="192" y="80"/>
                  </a:cubicBezTo>
                  <a:cubicBezTo>
                    <a:pt x="236" y="80"/>
                    <a:pt x="280" y="86"/>
                    <a:pt x="308" y="104"/>
                  </a:cubicBezTo>
                  <a:cubicBezTo>
                    <a:pt x="316" y="107"/>
                    <a:pt x="322" y="113"/>
                    <a:pt x="330" y="113"/>
                  </a:cubicBezTo>
                  <a:cubicBezTo>
                    <a:pt x="341" y="113"/>
                    <a:pt x="355" y="104"/>
                    <a:pt x="361" y="93"/>
                  </a:cubicBezTo>
                  <a:cubicBezTo>
                    <a:pt x="372" y="76"/>
                    <a:pt x="369" y="57"/>
                    <a:pt x="350" y="43"/>
                  </a:cubicBezTo>
                  <a:cubicBezTo>
                    <a:pt x="306" y="10"/>
                    <a:pt x="246" y="1"/>
                    <a:pt x="1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321;p16"/>
            <p:cNvSpPr/>
            <p:nvPr/>
          </p:nvSpPr>
          <p:spPr>
            <a:xfrm rot="749980">
              <a:off x="1483288" y="3564915"/>
              <a:ext cx="27543" cy="8360"/>
            </a:xfrm>
            <a:custGeom>
              <a:avLst/>
              <a:gdLst/>
              <a:ahLst/>
              <a:cxnLst/>
              <a:rect l="l" t="t" r="r" b="b"/>
              <a:pathLst>
                <a:path w="369" h="112" extrusionOk="0">
                  <a:moveTo>
                    <a:pt x="189" y="1"/>
                  </a:moveTo>
                  <a:cubicBezTo>
                    <a:pt x="115" y="1"/>
                    <a:pt x="48" y="17"/>
                    <a:pt x="36" y="22"/>
                  </a:cubicBezTo>
                  <a:cubicBezTo>
                    <a:pt x="14" y="25"/>
                    <a:pt x="0" y="47"/>
                    <a:pt x="6" y="67"/>
                  </a:cubicBezTo>
                  <a:cubicBezTo>
                    <a:pt x="10" y="85"/>
                    <a:pt x="24" y="97"/>
                    <a:pt x="40" y="97"/>
                  </a:cubicBezTo>
                  <a:cubicBezTo>
                    <a:pt x="44" y="97"/>
                    <a:pt x="49" y="96"/>
                    <a:pt x="53" y="95"/>
                  </a:cubicBezTo>
                  <a:cubicBezTo>
                    <a:pt x="79" y="89"/>
                    <a:pt x="132" y="80"/>
                    <a:pt x="186" y="80"/>
                  </a:cubicBezTo>
                  <a:cubicBezTo>
                    <a:pt x="232" y="80"/>
                    <a:pt x="279" y="86"/>
                    <a:pt x="307" y="106"/>
                  </a:cubicBezTo>
                  <a:cubicBezTo>
                    <a:pt x="315" y="109"/>
                    <a:pt x="321" y="111"/>
                    <a:pt x="329" y="111"/>
                  </a:cubicBezTo>
                  <a:cubicBezTo>
                    <a:pt x="343" y="111"/>
                    <a:pt x="357" y="109"/>
                    <a:pt x="360" y="95"/>
                  </a:cubicBezTo>
                  <a:cubicBezTo>
                    <a:pt x="368" y="78"/>
                    <a:pt x="366" y="56"/>
                    <a:pt x="349" y="42"/>
                  </a:cubicBezTo>
                  <a:cubicBezTo>
                    <a:pt x="306" y="10"/>
                    <a:pt x="245" y="1"/>
                    <a:pt x="1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322;p16"/>
            <p:cNvSpPr/>
            <p:nvPr/>
          </p:nvSpPr>
          <p:spPr>
            <a:xfrm rot="749980">
              <a:off x="1485998" y="3686749"/>
              <a:ext cx="605195" cy="444267"/>
            </a:xfrm>
            <a:custGeom>
              <a:avLst/>
              <a:gdLst/>
              <a:ahLst/>
              <a:cxnLst/>
              <a:rect l="l" t="t" r="r" b="b"/>
              <a:pathLst>
                <a:path w="8108" h="5952" extrusionOk="0">
                  <a:moveTo>
                    <a:pt x="4258" y="0"/>
                  </a:moveTo>
                  <a:cubicBezTo>
                    <a:pt x="3879" y="0"/>
                    <a:pt x="3861" y="1395"/>
                    <a:pt x="3616" y="1544"/>
                  </a:cubicBezTo>
                  <a:cubicBezTo>
                    <a:pt x="3351" y="1700"/>
                    <a:pt x="1702" y="1809"/>
                    <a:pt x="1702" y="1809"/>
                  </a:cubicBezTo>
                  <a:cubicBezTo>
                    <a:pt x="1702" y="1809"/>
                    <a:pt x="907" y="958"/>
                    <a:pt x="586" y="797"/>
                  </a:cubicBezTo>
                  <a:cubicBezTo>
                    <a:pt x="574" y="790"/>
                    <a:pt x="561" y="787"/>
                    <a:pt x="549" y="787"/>
                  </a:cubicBezTo>
                  <a:cubicBezTo>
                    <a:pt x="245" y="787"/>
                    <a:pt x="0" y="2604"/>
                    <a:pt x="0" y="2604"/>
                  </a:cubicBezTo>
                  <a:cubicBezTo>
                    <a:pt x="51" y="4366"/>
                    <a:pt x="820" y="5952"/>
                    <a:pt x="3455" y="5952"/>
                  </a:cubicBezTo>
                  <a:cubicBezTo>
                    <a:pt x="3720" y="5952"/>
                    <a:pt x="4005" y="5936"/>
                    <a:pt x="4310" y="5902"/>
                  </a:cubicBezTo>
                  <a:cubicBezTo>
                    <a:pt x="7318" y="5567"/>
                    <a:pt x="8107" y="2395"/>
                    <a:pt x="7443" y="2130"/>
                  </a:cubicBezTo>
                  <a:cubicBezTo>
                    <a:pt x="7044" y="1968"/>
                    <a:pt x="5956" y="2130"/>
                    <a:pt x="5530" y="1650"/>
                  </a:cubicBezTo>
                  <a:cubicBezTo>
                    <a:pt x="5106" y="1173"/>
                    <a:pt x="4835" y="294"/>
                    <a:pt x="4358" y="29"/>
                  </a:cubicBezTo>
                  <a:cubicBezTo>
                    <a:pt x="4322" y="9"/>
                    <a:pt x="4289" y="0"/>
                    <a:pt x="42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323;p16"/>
            <p:cNvSpPr/>
            <p:nvPr/>
          </p:nvSpPr>
          <p:spPr>
            <a:xfrm rot="749980">
              <a:off x="1480005" y="3673454"/>
              <a:ext cx="175931" cy="166152"/>
            </a:xfrm>
            <a:custGeom>
              <a:avLst/>
              <a:gdLst/>
              <a:ahLst/>
              <a:cxnLst/>
              <a:rect l="l" t="t" r="r" b="b"/>
              <a:pathLst>
                <a:path w="2357" h="2226" extrusionOk="0">
                  <a:moveTo>
                    <a:pt x="733" y="1"/>
                  </a:moveTo>
                  <a:cubicBezTo>
                    <a:pt x="658" y="1"/>
                    <a:pt x="589" y="19"/>
                    <a:pt x="530" y="61"/>
                  </a:cubicBezTo>
                  <a:cubicBezTo>
                    <a:pt x="0" y="429"/>
                    <a:pt x="452" y="2225"/>
                    <a:pt x="452" y="2225"/>
                  </a:cubicBezTo>
                  <a:cubicBezTo>
                    <a:pt x="452" y="2225"/>
                    <a:pt x="2146" y="1453"/>
                    <a:pt x="2285" y="1271"/>
                  </a:cubicBezTo>
                  <a:cubicBezTo>
                    <a:pt x="2357" y="1175"/>
                    <a:pt x="1334" y="1"/>
                    <a:pt x="7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324;p16"/>
            <p:cNvSpPr/>
            <p:nvPr/>
          </p:nvSpPr>
          <p:spPr>
            <a:xfrm rot="749980">
              <a:off x="1792069" y="3685220"/>
              <a:ext cx="127115" cy="127115"/>
            </a:xfrm>
            <a:custGeom>
              <a:avLst/>
              <a:gdLst/>
              <a:ahLst/>
              <a:cxnLst/>
              <a:rect l="l" t="t" r="r" b="b"/>
              <a:pathLst>
                <a:path w="1703" h="1703" extrusionOk="0">
                  <a:moveTo>
                    <a:pt x="738" y="1"/>
                  </a:moveTo>
                  <a:cubicBezTo>
                    <a:pt x="715" y="1"/>
                    <a:pt x="691" y="3"/>
                    <a:pt x="668" y="6"/>
                  </a:cubicBezTo>
                  <a:cubicBezTo>
                    <a:pt x="160" y="82"/>
                    <a:pt x="1" y="1703"/>
                    <a:pt x="1" y="1703"/>
                  </a:cubicBezTo>
                  <a:cubicBezTo>
                    <a:pt x="1" y="1703"/>
                    <a:pt x="1703" y="1574"/>
                    <a:pt x="1703" y="1387"/>
                  </a:cubicBezTo>
                  <a:cubicBezTo>
                    <a:pt x="1703" y="1283"/>
                    <a:pt x="1343" y="1"/>
                    <a:pt x="7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325;p16"/>
            <p:cNvSpPr/>
            <p:nvPr/>
          </p:nvSpPr>
          <p:spPr>
            <a:xfrm rot="749980">
              <a:off x="1547376" y="3850225"/>
              <a:ext cx="543616" cy="327976"/>
            </a:xfrm>
            <a:custGeom>
              <a:avLst/>
              <a:gdLst/>
              <a:ahLst/>
              <a:cxnLst/>
              <a:rect l="l" t="t" r="r" b="b"/>
              <a:pathLst>
                <a:path w="7283" h="4394" extrusionOk="0">
                  <a:moveTo>
                    <a:pt x="6113" y="1"/>
                  </a:moveTo>
                  <a:cubicBezTo>
                    <a:pt x="6113" y="1"/>
                    <a:pt x="6012" y="2137"/>
                    <a:pt x="4996" y="2137"/>
                  </a:cubicBezTo>
                  <a:cubicBezTo>
                    <a:pt x="4961" y="2137"/>
                    <a:pt x="4926" y="2134"/>
                    <a:pt x="4889" y="2129"/>
                  </a:cubicBezTo>
                  <a:cubicBezTo>
                    <a:pt x="4366" y="2055"/>
                    <a:pt x="3504" y="1875"/>
                    <a:pt x="2621" y="1875"/>
                  </a:cubicBezTo>
                  <a:cubicBezTo>
                    <a:pt x="1621" y="1875"/>
                    <a:pt x="594" y="2106"/>
                    <a:pt x="1" y="2980"/>
                  </a:cubicBezTo>
                  <a:cubicBezTo>
                    <a:pt x="1" y="2980"/>
                    <a:pt x="1242" y="4394"/>
                    <a:pt x="2895" y="4394"/>
                  </a:cubicBezTo>
                  <a:cubicBezTo>
                    <a:pt x="3485" y="4394"/>
                    <a:pt x="4128" y="4214"/>
                    <a:pt x="4785" y="3725"/>
                  </a:cubicBezTo>
                  <a:cubicBezTo>
                    <a:pt x="7282" y="1864"/>
                    <a:pt x="6431" y="428"/>
                    <a:pt x="61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326;p16"/>
            <p:cNvSpPr/>
            <p:nvPr/>
          </p:nvSpPr>
          <p:spPr>
            <a:xfrm rot="749980">
              <a:off x="1945164" y="3880968"/>
              <a:ext cx="136370" cy="101886"/>
            </a:xfrm>
            <a:custGeom>
              <a:avLst/>
              <a:gdLst/>
              <a:ahLst/>
              <a:cxnLst/>
              <a:rect l="l" t="t" r="r" b="b"/>
              <a:pathLst>
                <a:path w="1827" h="1365" extrusionOk="0">
                  <a:moveTo>
                    <a:pt x="1202" y="1"/>
                  </a:moveTo>
                  <a:cubicBezTo>
                    <a:pt x="960" y="1"/>
                    <a:pt x="738" y="181"/>
                    <a:pt x="738" y="181"/>
                  </a:cubicBezTo>
                  <a:cubicBezTo>
                    <a:pt x="0" y="796"/>
                    <a:pt x="561" y="1365"/>
                    <a:pt x="1071" y="1365"/>
                  </a:cubicBezTo>
                  <a:cubicBezTo>
                    <a:pt x="1112" y="1365"/>
                    <a:pt x="1153" y="1361"/>
                    <a:pt x="1193" y="1353"/>
                  </a:cubicBezTo>
                  <a:cubicBezTo>
                    <a:pt x="1723" y="1247"/>
                    <a:pt x="1826" y="452"/>
                    <a:pt x="1511" y="131"/>
                  </a:cubicBezTo>
                  <a:cubicBezTo>
                    <a:pt x="1415" y="34"/>
                    <a:pt x="1307" y="1"/>
                    <a:pt x="12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327;p16"/>
            <p:cNvSpPr/>
            <p:nvPr/>
          </p:nvSpPr>
          <p:spPr>
            <a:xfrm rot="749980">
              <a:off x="1676946" y="3826588"/>
              <a:ext cx="74194" cy="80538"/>
            </a:xfrm>
            <a:custGeom>
              <a:avLst/>
              <a:gdLst/>
              <a:ahLst/>
              <a:cxnLst/>
              <a:rect l="l" t="t" r="r" b="b"/>
              <a:pathLst>
                <a:path w="994" h="1079" extrusionOk="0">
                  <a:moveTo>
                    <a:pt x="576" y="0"/>
                  </a:moveTo>
                  <a:cubicBezTo>
                    <a:pt x="571" y="0"/>
                    <a:pt x="565" y="2"/>
                    <a:pt x="559" y="5"/>
                  </a:cubicBezTo>
                  <a:cubicBezTo>
                    <a:pt x="539" y="10"/>
                    <a:pt x="528" y="33"/>
                    <a:pt x="539" y="52"/>
                  </a:cubicBezTo>
                  <a:cubicBezTo>
                    <a:pt x="693" y="409"/>
                    <a:pt x="849" y="939"/>
                    <a:pt x="721" y="998"/>
                  </a:cubicBezTo>
                  <a:cubicBezTo>
                    <a:pt x="708" y="1004"/>
                    <a:pt x="694" y="1006"/>
                    <a:pt x="678" y="1006"/>
                  </a:cubicBezTo>
                  <a:cubicBezTo>
                    <a:pt x="519" y="1006"/>
                    <a:pt x="231" y="722"/>
                    <a:pt x="73" y="521"/>
                  </a:cubicBezTo>
                  <a:cubicBezTo>
                    <a:pt x="69" y="512"/>
                    <a:pt x="59" y="508"/>
                    <a:pt x="48" y="508"/>
                  </a:cubicBezTo>
                  <a:cubicBezTo>
                    <a:pt x="40" y="508"/>
                    <a:pt x="31" y="510"/>
                    <a:pt x="23" y="515"/>
                  </a:cubicBezTo>
                  <a:cubicBezTo>
                    <a:pt x="4" y="524"/>
                    <a:pt x="1" y="549"/>
                    <a:pt x="15" y="566"/>
                  </a:cubicBezTo>
                  <a:cubicBezTo>
                    <a:pt x="59" y="621"/>
                    <a:pt x="430" y="1079"/>
                    <a:pt x="679" y="1079"/>
                  </a:cubicBezTo>
                  <a:cubicBezTo>
                    <a:pt x="701" y="1079"/>
                    <a:pt x="726" y="1076"/>
                    <a:pt x="751" y="1068"/>
                  </a:cubicBezTo>
                  <a:cubicBezTo>
                    <a:pt x="994" y="956"/>
                    <a:pt x="673" y="178"/>
                    <a:pt x="609" y="24"/>
                  </a:cubicBezTo>
                  <a:cubicBezTo>
                    <a:pt x="603" y="10"/>
                    <a:pt x="591" y="0"/>
                    <a:pt x="5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328;p16"/>
            <p:cNvSpPr/>
            <p:nvPr/>
          </p:nvSpPr>
          <p:spPr>
            <a:xfrm rot="749980">
              <a:off x="1818902" y="3817690"/>
              <a:ext cx="59415" cy="76881"/>
            </a:xfrm>
            <a:custGeom>
              <a:avLst/>
              <a:gdLst/>
              <a:ahLst/>
              <a:cxnLst/>
              <a:rect l="l" t="t" r="r" b="b"/>
              <a:pathLst>
                <a:path w="796" h="1030" extrusionOk="0">
                  <a:moveTo>
                    <a:pt x="578" y="1"/>
                  </a:moveTo>
                  <a:cubicBezTo>
                    <a:pt x="574" y="1"/>
                    <a:pt x="570" y="1"/>
                    <a:pt x="566" y="3"/>
                  </a:cubicBezTo>
                  <a:cubicBezTo>
                    <a:pt x="544" y="6"/>
                    <a:pt x="530" y="25"/>
                    <a:pt x="539" y="48"/>
                  </a:cubicBezTo>
                  <a:cubicBezTo>
                    <a:pt x="603" y="332"/>
                    <a:pt x="692" y="829"/>
                    <a:pt x="622" y="940"/>
                  </a:cubicBezTo>
                  <a:cubicBezTo>
                    <a:pt x="614" y="952"/>
                    <a:pt x="608" y="954"/>
                    <a:pt x="603" y="954"/>
                  </a:cubicBezTo>
                  <a:cubicBezTo>
                    <a:pt x="599" y="955"/>
                    <a:pt x="596" y="956"/>
                    <a:pt x="592" y="956"/>
                  </a:cubicBezTo>
                  <a:cubicBezTo>
                    <a:pt x="480" y="956"/>
                    <a:pt x="227" y="602"/>
                    <a:pt x="78" y="343"/>
                  </a:cubicBezTo>
                  <a:cubicBezTo>
                    <a:pt x="71" y="332"/>
                    <a:pt x="56" y="324"/>
                    <a:pt x="43" y="324"/>
                  </a:cubicBezTo>
                  <a:cubicBezTo>
                    <a:pt x="37" y="324"/>
                    <a:pt x="30" y="326"/>
                    <a:pt x="25" y="329"/>
                  </a:cubicBezTo>
                  <a:cubicBezTo>
                    <a:pt x="8" y="341"/>
                    <a:pt x="0" y="366"/>
                    <a:pt x="11" y="382"/>
                  </a:cubicBezTo>
                  <a:cubicBezTo>
                    <a:pt x="73" y="494"/>
                    <a:pt x="393" y="1030"/>
                    <a:pt x="597" y="1030"/>
                  </a:cubicBezTo>
                  <a:cubicBezTo>
                    <a:pt x="601" y="1030"/>
                    <a:pt x="606" y="1028"/>
                    <a:pt x="613" y="1028"/>
                  </a:cubicBezTo>
                  <a:cubicBezTo>
                    <a:pt x="616" y="1028"/>
                    <a:pt x="620" y="1029"/>
                    <a:pt x="625" y="1030"/>
                  </a:cubicBezTo>
                  <a:cubicBezTo>
                    <a:pt x="642" y="1027"/>
                    <a:pt x="667" y="1013"/>
                    <a:pt x="686" y="982"/>
                  </a:cubicBezTo>
                  <a:cubicBezTo>
                    <a:pt x="795" y="804"/>
                    <a:pt x="631" y="106"/>
                    <a:pt x="611" y="31"/>
                  </a:cubicBezTo>
                  <a:cubicBezTo>
                    <a:pt x="609" y="13"/>
                    <a:pt x="594" y="1"/>
                    <a:pt x="5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329;p16"/>
            <p:cNvSpPr/>
            <p:nvPr/>
          </p:nvSpPr>
          <p:spPr>
            <a:xfrm rot="749980">
              <a:off x="1741223" y="4027076"/>
              <a:ext cx="61281" cy="72179"/>
            </a:xfrm>
            <a:custGeom>
              <a:avLst/>
              <a:gdLst/>
              <a:ahLst/>
              <a:cxnLst/>
              <a:rect l="l" t="t" r="r" b="b"/>
              <a:pathLst>
                <a:path w="821" h="967" extrusionOk="0">
                  <a:moveTo>
                    <a:pt x="129" y="1"/>
                  </a:moveTo>
                  <a:cubicBezTo>
                    <a:pt x="109" y="1"/>
                    <a:pt x="95" y="14"/>
                    <a:pt x="93" y="32"/>
                  </a:cubicBezTo>
                  <a:cubicBezTo>
                    <a:pt x="84" y="101"/>
                    <a:pt x="0" y="746"/>
                    <a:pt x="151" y="919"/>
                  </a:cubicBezTo>
                  <a:cubicBezTo>
                    <a:pt x="179" y="949"/>
                    <a:pt x="215" y="966"/>
                    <a:pt x="252" y="966"/>
                  </a:cubicBezTo>
                  <a:cubicBezTo>
                    <a:pt x="514" y="966"/>
                    <a:pt x="787" y="308"/>
                    <a:pt x="815" y="230"/>
                  </a:cubicBezTo>
                  <a:cubicBezTo>
                    <a:pt x="821" y="213"/>
                    <a:pt x="815" y="188"/>
                    <a:pt x="793" y="182"/>
                  </a:cubicBezTo>
                  <a:cubicBezTo>
                    <a:pt x="788" y="180"/>
                    <a:pt x="783" y="179"/>
                    <a:pt x="778" y="179"/>
                  </a:cubicBezTo>
                  <a:cubicBezTo>
                    <a:pt x="764" y="179"/>
                    <a:pt x="749" y="187"/>
                    <a:pt x="745" y="202"/>
                  </a:cubicBezTo>
                  <a:cubicBezTo>
                    <a:pt x="639" y="467"/>
                    <a:pt x="411" y="888"/>
                    <a:pt x="252" y="888"/>
                  </a:cubicBezTo>
                  <a:cubicBezTo>
                    <a:pt x="235" y="888"/>
                    <a:pt x="221" y="883"/>
                    <a:pt x="207" y="869"/>
                  </a:cubicBezTo>
                  <a:cubicBezTo>
                    <a:pt x="98" y="743"/>
                    <a:pt x="140" y="230"/>
                    <a:pt x="165" y="43"/>
                  </a:cubicBezTo>
                  <a:cubicBezTo>
                    <a:pt x="168" y="20"/>
                    <a:pt x="154" y="4"/>
                    <a:pt x="134" y="1"/>
                  </a:cubicBezTo>
                  <a:cubicBezTo>
                    <a:pt x="132" y="1"/>
                    <a:pt x="131" y="1"/>
                    <a:pt x="1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330;p16"/>
            <p:cNvSpPr/>
            <p:nvPr/>
          </p:nvSpPr>
          <p:spPr>
            <a:xfrm rot="749980">
              <a:off x="1424200" y="4030455"/>
              <a:ext cx="389630" cy="131444"/>
            </a:xfrm>
            <a:custGeom>
              <a:avLst/>
              <a:gdLst/>
              <a:ahLst/>
              <a:cxnLst/>
              <a:rect l="l" t="t" r="r" b="b"/>
              <a:pathLst>
                <a:path w="5220" h="1761" extrusionOk="0">
                  <a:moveTo>
                    <a:pt x="1430" y="1"/>
                  </a:moveTo>
                  <a:cubicBezTo>
                    <a:pt x="558" y="1"/>
                    <a:pt x="55" y="1200"/>
                    <a:pt x="55" y="1200"/>
                  </a:cubicBezTo>
                  <a:cubicBezTo>
                    <a:pt x="1" y="1626"/>
                    <a:pt x="788" y="1760"/>
                    <a:pt x="1740" y="1760"/>
                  </a:cubicBezTo>
                  <a:cubicBezTo>
                    <a:pt x="3268" y="1760"/>
                    <a:pt x="5220" y="1412"/>
                    <a:pt x="4781" y="1364"/>
                  </a:cubicBezTo>
                  <a:cubicBezTo>
                    <a:pt x="4073" y="1283"/>
                    <a:pt x="2410" y="61"/>
                    <a:pt x="1495" y="3"/>
                  </a:cubicBezTo>
                  <a:cubicBezTo>
                    <a:pt x="1473" y="1"/>
                    <a:pt x="1452" y="1"/>
                    <a:pt x="14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331;p16"/>
            <p:cNvSpPr/>
            <p:nvPr/>
          </p:nvSpPr>
          <p:spPr>
            <a:xfrm rot="749980">
              <a:off x="1695098" y="4074935"/>
              <a:ext cx="301403" cy="132638"/>
            </a:xfrm>
            <a:custGeom>
              <a:avLst/>
              <a:gdLst/>
              <a:ahLst/>
              <a:cxnLst/>
              <a:rect l="l" t="t" r="r" b="b"/>
              <a:pathLst>
                <a:path w="4038" h="1777" extrusionOk="0">
                  <a:moveTo>
                    <a:pt x="3086" y="0"/>
                  </a:moveTo>
                  <a:cubicBezTo>
                    <a:pt x="3078" y="0"/>
                    <a:pt x="3071" y="1"/>
                    <a:pt x="3063" y="1"/>
                  </a:cubicBezTo>
                  <a:cubicBezTo>
                    <a:pt x="2368" y="15"/>
                    <a:pt x="932" y="1418"/>
                    <a:pt x="262" y="1641"/>
                  </a:cubicBezTo>
                  <a:cubicBezTo>
                    <a:pt x="0" y="1728"/>
                    <a:pt x="461" y="1777"/>
                    <a:pt x="1135" y="1777"/>
                  </a:cubicBezTo>
                  <a:cubicBezTo>
                    <a:pt x="2187" y="1777"/>
                    <a:pt x="3759" y="1659"/>
                    <a:pt x="3931" y="1387"/>
                  </a:cubicBezTo>
                  <a:cubicBezTo>
                    <a:pt x="3931" y="1387"/>
                    <a:pt x="4038" y="0"/>
                    <a:pt x="30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332;p16"/>
            <p:cNvSpPr/>
            <p:nvPr/>
          </p:nvSpPr>
          <p:spPr>
            <a:xfrm rot="749980">
              <a:off x="1655551" y="4157914"/>
              <a:ext cx="106066" cy="64789"/>
            </a:xfrm>
            <a:custGeom>
              <a:avLst/>
              <a:gdLst/>
              <a:ahLst/>
              <a:cxnLst/>
              <a:rect l="l" t="t" r="r" b="b"/>
              <a:pathLst>
                <a:path w="1421" h="868" extrusionOk="0">
                  <a:moveTo>
                    <a:pt x="887" y="0"/>
                  </a:moveTo>
                  <a:cubicBezTo>
                    <a:pt x="603" y="0"/>
                    <a:pt x="1" y="205"/>
                    <a:pt x="1" y="393"/>
                  </a:cubicBezTo>
                  <a:cubicBezTo>
                    <a:pt x="1" y="438"/>
                    <a:pt x="29" y="456"/>
                    <a:pt x="72" y="456"/>
                  </a:cubicBezTo>
                  <a:cubicBezTo>
                    <a:pt x="147" y="456"/>
                    <a:pt x="268" y="403"/>
                    <a:pt x="369" y="351"/>
                  </a:cubicBezTo>
                  <a:lnTo>
                    <a:pt x="369" y="351"/>
                  </a:lnTo>
                  <a:cubicBezTo>
                    <a:pt x="268" y="420"/>
                    <a:pt x="154" y="519"/>
                    <a:pt x="123" y="635"/>
                  </a:cubicBezTo>
                  <a:cubicBezTo>
                    <a:pt x="111" y="678"/>
                    <a:pt x="130" y="696"/>
                    <a:pt x="168" y="696"/>
                  </a:cubicBezTo>
                  <a:cubicBezTo>
                    <a:pt x="303" y="696"/>
                    <a:pt x="679" y="481"/>
                    <a:pt x="795" y="413"/>
                  </a:cubicBezTo>
                  <a:lnTo>
                    <a:pt x="795" y="413"/>
                  </a:lnTo>
                  <a:cubicBezTo>
                    <a:pt x="716" y="463"/>
                    <a:pt x="528" y="603"/>
                    <a:pt x="528" y="797"/>
                  </a:cubicBezTo>
                  <a:cubicBezTo>
                    <a:pt x="528" y="847"/>
                    <a:pt x="550" y="867"/>
                    <a:pt x="586" y="867"/>
                  </a:cubicBezTo>
                  <a:cubicBezTo>
                    <a:pt x="722" y="867"/>
                    <a:pt x="1052" y="574"/>
                    <a:pt x="1052" y="574"/>
                  </a:cubicBezTo>
                  <a:cubicBezTo>
                    <a:pt x="1421" y="270"/>
                    <a:pt x="1197" y="47"/>
                    <a:pt x="952" y="5"/>
                  </a:cubicBezTo>
                  <a:cubicBezTo>
                    <a:pt x="933" y="2"/>
                    <a:pt x="911" y="0"/>
                    <a:pt x="8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333;p16"/>
            <p:cNvSpPr/>
            <p:nvPr/>
          </p:nvSpPr>
          <p:spPr>
            <a:xfrm rot="749980">
              <a:off x="1530706" y="3710340"/>
              <a:ext cx="72925" cy="89271"/>
            </a:xfrm>
            <a:custGeom>
              <a:avLst/>
              <a:gdLst/>
              <a:ahLst/>
              <a:cxnLst/>
              <a:rect l="l" t="t" r="r" b="b"/>
              <a:pathLst>
                <a:path w="977" h="1196" extrusionOk="0">
                  <a:moveTo>
                    <a:pt x="170" y="1"/>
                  </a:moveTo>
                  <a:cubicBezTo>
                    <a:pt x="151" y="1"/>
                    <a:pt x="136" y="6"/>
                    <a:pt x="120" y="21"/>
                  </a:cubicBezTo>
                  <a:cubicBezTo>
                    <a:pt x="0" y="124"/>
                    <a:pt x="73" y="919"/>
                    <a:pt x="98" y="1159"/>
                  </a:cubicBezTo>
                  <a:cubicBezTo>
                    <a:pt x="101" y="1182"/>
                    <a:pt x="115" y="1196"/>
                    <a:pt x="134" y="1196"/>
                  </a:cubicBezTo>
                  <a:cubicBezTo>
                    <a:pt x="140" y="1196"/>
                    <a:pt x="140" y="1196"/>
                    <a:pt x="140" y="1193"/>
                  </a:cubicBezTo>
                  <a:cubicBezTo>
                    <a:pt x="159" y="1187"/>
                    <a:pt x="176" y="1171"/>
                    <a:pt x="173" y="1151"/>
                  </a:cubicBezTo>
                  <a:cubicBezTo>
                    <a:pt x="126" y="668"/>
                    <a:pt x="112" y="122"/>
                    <a:pt x="168" y="77"/>
                  </a:cubicBezTo>
                  <a:lnTo>
                    <a:pt x="168" y="77"/>
                  </a:lnTo>
                  <a:cubicBezTo>
                    <a:pt x="274" y="99"/>
                    <a:pt x="678" y="523"/>
                    <a:pt x="907" y="780"/>
                  </a:cubicBezTo>
                  <a:cubicBezTo>
                    <a:pt x="914" y="789"/>
                    <a:pt x="923" y="793"/>
                    <a:pt x="932" y="793"/>
                  </a:cubicBezTo>
                  <a:cubicBezTo>
                    <a:pt x="941" y="793"/>
                    <a:pt x="949" y="789"/>
                    <a:pt x="957" y="783"/>
                  </a:cubicBezTo>
                  <a:cubicBezTo>
                    <a:pt x="977" y="769"/>
                    <a:pt x="977" y="749"/>
                    <a:pt x="963" y="733"/>
                  </a:cubicBezTo>
                  <a:cubicBezTo>
                    <a:pt x="899" y="663"/>
                    <a:pt x="349" y="43"/>
                    <a:pt x="185" y="2"/>
                  </a:cubicBezTo>
                  <a:cubicBezTo>
                    <a:pt x="179" y="1"/>
                    <a:pt x="174" y="1"/>
                    <a:pt x="1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334;p16"/>
            <p:cNvSpPr/>
            <p:nvPr/>
          </p:nvSpPr>
          <p:spPr>
            <a:xfrm rot="749980">
              <a:off x="1817453" y="3720979"/>
              <a:ext cx="66058" cy="74418"/>
            </a:xfrm>
            <a:custGeom>
              <a:avLst/>
              <a:gdLst/>
              <a:ahLst/>
              <a:cxnLst/>
              <a:rect l="l" t="t" r="r" b="b"/>
              <a:pathLst>
                <a:path w="885" h="997" extrusionOk="0">
                  <a:moveTo>
                    <a:pt x="395" y="0"/>
                  </a:moveTo>
                  <a:cubicBezTo>
                    <a:pt x="381" y="0"/>
                    <a:pt x="364" y="5"/>
                    <a:pt x="346" y="18"/>
                  </a:cubicBezTo>
                  <a:cubicBezTo>
                    <a:pt x="187" y="118"/>
                    <a:pt x="25" y="869"/>
                    <a:pt x="8" y="952"/>
                  </a:cubicBezTo>
                  <a:cubicBezTo>
                    <a:pt x="0" y="972"/>
                    <a:pt x="14" y="994"/>
                    <a:pt x="36" y="997"/>
                  </a:cubicBezTo>
                  <a:lnTo>
                    <a:pt x="42" y="997"/>
                  </a:lnTo>
                  <a:cubicBezTo>
                    <a:pt x="61" y="997"/>
                    <a:pt x="78" y="986"/>
                    <a:pt x="81" y="966"/>
                  </a:cubicBezTo>
                  <a:cubicBezTo>
                    <a:pt x="145" y="654"/>
                    <a:pt x="285" y="143"/>
                    <a:pt x="385" y="79"/>
                  </a:cubicBezTo>
                  <a:cubicBezTo>
                    <a:pt x="388" y="76"/>
                    <a:pt x="391" y="76"/>
                    <a:pt x="396" y="76"/>
                  </a:cubicBezTo>
                  <a:cubicBezTo>
                    <a:pt x="494" y="104"/>
                    <a:pt x="692" y="523"/>
                    <a:pt x="806" y="813"/>
                  </a:cubicBezTo>
                  <a:cubicBezTo>
                    <a:pt x="813" y="826"/>
                    <a:pt x="826" y="835"/>
                    <a:pt x="841" y="835"/>
                  </a:cubicBezTo>
                  <a:cubicBezTo>
                    <a:pt x="846" y="835"/>
                    <a:pt x="851" y="834"/>
                    <a:pt x="856" y="832"/>
                  </a:cubicBezTo>
                  <a:cubicBezTo>
                    <a:pt x="873" y="827"/>
                    <a:pt x="884" y="804"/>
                    <a:pt x="876" y="785"/>
                  </a:cubicBezTo>
                  <a:cubicBezTo>
                    <a:pt x="829" y="662"/>
                    <a:pt x="583" y="46"/>
                    <a:pt x="413" y="4"/>
                  </a:cubicBezTo>
                  <a:cubicBezTo>
                    <a:pt x="408" y="2"/>
                    <a:pt x="402" y="0"/>
                    <a:pt x="3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335;p16"/>
            <p:cNvSpPr/>
            <p:nvPr/>
          </p:nvSpPr>
          <p:spPr>
            <a:xfrm rot="749980">
              <a:off x="1972156" y="3941839"/>
              <a:ext cx="66954" cy="168392"/>
            </a:xfrm>
            <a:custGeom>
              <a:avLst/>
              <a:gdLst/>
              <a:ahLst/>
              <a:cxnLst/>
              <a:rect l="l" t="t" r="r" b="b"/>
              <a:pathLst>
                <a:path w="897" h="2256" extrusionOk="0">
                  <a:moveTo>
                    <a:pt x="785" y="1"/>
                  </a:moveTo>
                  <a:cubicBezTo>
                    <a:pt x="783" y="1"/>
                    <a:pt x="781" y="1"/>
                    <a:pt x="779" y="1"/>
                  </a:cubicBezTo>
                  <a:cubicBezTo>
                    <a:pt x="757" y="4"/>
                    <a:pt x="743" y="26"/>
                    <a:pt x="751" y="46"/>
                  </a:cubicBezTo>
                  <a:cubicBezTo>
                    <a:pt x="751" y="51"/>
                    <a:pt x="821" y="319"/>
                    <a:pt x="765" y="715"/>
                  </a:cubicBezTo>
                  <a:cubicBezTo>
                    <a:pt x="712" y="1084"/>
                    <a:pt x="542" y="1636"/>
                    <a:pt x="15" y="2191"/>
                  </a:cubicBezTo>
                  <a:cubicBezTo>
                    <a:pt x="1" y="2205"/>
                    <a:pt x="1" y="2230"/>
                    <a:pt x="18" y="2244"/>
                  </a:cubicBezTo>
                  <a:cubicBezTo>
                    <a:pt x="26" y="2253"/>
                    <a:pt x="37" y="2255"/>
                    <a:pt x="46" y="2255"/>
                  </a:cubicBezTo>
                  <a:cubicBezTo>
                    <a:pt x="57" y="2255"/>
                    <a:pt x="68" y="2253"/>
                    <a:pt x="71" y="2241"/>
                  </a:cubicBezTo>
                  <a:cubicBezTo>
                    <a:pt x="615" y="1672"/>
                    <a:pt x="790" y="1103"/>
                    <a:pt x="841" y="724"/>
                  </a:cubicBezTo>
                  <a:cubicBezTo>
                    <a:pt x="897" y="316"/>
                    <a:pt x="827" y="40"/>
                    <a:pt x="824" y="29"/>
                  </a:cubicBezTo>
                  <a:cubicBezTo>
                    <a:pt x="821" y="12"/>
                    <a:pt x="803" y="1"/>
                    <a:pt x="7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336;p16"/>
            <p:cNvSpPr/>
            <p:nvPr/>
          </p:nvSpPr>
          <p:spPr>
            <a:xfrm rot="749980">
              <a:off x="2006570" y="3903847"/>
              <a:ext cx="48219" cy="26349"/>
            </a:xfrm>
            <a:custGeom>
              <a:avLst/>
              <a:gdLst/>
              <a:ahLst/>
              <a:cxnLst/>
              <a:rect l="l" t="t" r="r" b="b"/>
              <a:pathLst>
                <a:path w="646" h="353" extrusionOk="0">
                  <a:moveTo>
                    <a:pt x="540" y="1"/>
                  </a:moveTo>
                  <a:cubicBezTo>
                    <a:pt x="336" y="1"/>
                    <a:pt x="52" y="254"/>
                    <a:pt x="17" y="289"/>
                  </a:cubicBezTo>
                  <a:cubicBezTo>
                    <a:pt x="1" y="303"/>
                    <a:pt x="1" y="322"/>
                    <a:pt x="15" y="339"/>
                  </a:cubicBezTo>
                  <a:cubicBezTo>
                    <a:pt x="20" y="350"/>
                    <a:pt x="31" y="353"/>
                    <a:pt x="43" y="353"/>
                  </a:cubicBezTo>
                  <a:cubicBezTo>
                    <a:pt x="54" y="353"/>
                    <a:pt x="62" y="353"/>
                    <a:pt x="73" y="345"/>
                  </a:cubicBezTo>
                  <a:cubicBezTo>
                    <a:pt x="160" y="262"/>
                    <a:pt x="396" y="76"/>
                    <a:pt x="541" y="76"/>
                  </a:cubicBezTo>
                  <a:cubicBezTo>
                    <a:pt x="558" y="76"/>
                    <a:pt x="575" y="79"/>
                    <a:pt x="589" y="85"/>
                  </a:cubicBezTo>
                  <a:cubicBezTo>
                    <a:pt x="594" y="87"/>
                    <a:pt x="598" y="88"/>
                    <a:pt x="603" y="88"/>
                  </a:cubicBezTo>
                  <a:cubicBezTo>
                    <a:pt x="617" y="88"/>
                    <a:pt x="631" y="80"/>
                    <a:pt x="637" y="66"/>
                  </a:cubicBezTo>
                  <a:cubicBezTo>
                    <a:pt x="645" y="46"/>
                    <a:pt x="637" y="27"/>
                    <a:pt x="617" y="15"/>
                  </a:cubicBezTo>
                  <a:cubicBezTo>
                    <a:pt x="594" y="5"/>
                    <a:pt x="568" y="1"/>
                    <a:pt x="5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337;p16"/>
            <p:cNvSpPr/>
            <p:nvPr/>
          </p:nvSpPr>
          <p:spPr>
            <a:xfrm rot="749980">
              <a:off x="1545402" y="4054831"/>
              <a:ext cx="26722" cy="15152"/>
            </a:xfrm>
            <a:custGeom>
              <a:avLst/>
              <a:gdLst/>
              <a:ahLst/>
              <a:cxnLst/>
              <a:rect l="l" t="t" r="r" b="b"/>
              <a:pathLst>
                <a:path w="358" h="203" extrusionOk="0">
                  <a:moveTo>
                    <a:pt x="40" y="1"/>
                  </a:moveTo>
                  <a:cubicBezTo>
                    <a:pt x="22" y="1"/>
                    <a:pt x="6" y="14"/>
                    <a:pt x="3" y="32"/>
                  </a:cubicBezTo>
                  <a:cubicBezTo>
                    <a:pt x="0" y="54"/>
                    <a:pt x="14" y="71"/>
                    <a:pt x="34" y="74"/>
                  </a:cubicBezTo>
                  <a:cubicBezTo>
                    <a:pt x="84" y="85"/>
                    <a:pt x="235" y="119"/>
                    <a:pt x="279" y="185"/>
                  </a:cubicBezTo>
                  <a:cubicBezTo>
                    <a:pt x="285" y="197"/>
                    <a:pt x="296" y="202"/>
                    <a:pt x="310" y="202"/>
                  </a:cubicBezTo>
                  <a:cubicBezTo>
                    <a:pt x="318" y="202"/>
                    <a:pt x="324" y="199"/>
                    <a:pt x="335" y="197"/>
                  </a:cubicBezTo>
                  <a:cubicBezTo>
                    <a:pt x="352" y="185"/>
                    <a:pt x="357" y="160"/>
                    <a:pt x="343" y="144"/>
                  </a:cubicBezTo>
                  <a:cubicBezTo>
                    <a:pt x="271" y="35"/>
                    <a:pt x="70" y="4"/>
                    <a:pt x="45" y="1"/>
                  </a:cubicBezTo>
                  <a:cubicBezTo>
                    <a:pt x="43" y="1"/>
                    <a:pt x="41" y="1"/>
                    <a:pt x="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338;p16"/>
            <p:cNvSpPr/>
            <p:nvPr/>
          </p:nvSpPr>
          <p:spPr>
            <a:xfrm rot="749980">
              <a:off x="1520622" y="4025941"/>
              <a:ext cx="26722" cy="15078"/>
            </a:xfrm>
            <a:custGeom>
              <a:avLst/>
              <a:gdLst/>
              <a:ahLst/>
              <a:cxnLst/>
              <a:rect l="l" t="t" r="r" b="b"/>
              <a:pathLst>
                <a:path w="358" h="202" extrusionOk="0">
                  <a:moveTo>
                    <a:pt x="40" y="0"/>
                  </a:moveTo>
                  <a:cubicBezTo>
                    <a:pt x="20" y="0"/>
                    <a:pt x="6" y="13"/>
                    <a:pt x="4" y="31"/>
                  </a:cubicBezTo>
                  <a:cubicBezTo>
                    <a:pt x="1" y="53"/>
                    <a:pt x="15" y="70"/>
                    <a:pt x="34" y="73"/>
                  </a:cubicBezTo>
                  <a:cubicBezTo>
                    <a:pt x="85" y="84"/>
                    <a:pt x="232" y="118"/>
                    <a:pt x="280" y="185"/>
                  </a:cubicBezTo>
                  <a:cubicBezTo>
                    <a:pt x="285" y="196"/>
                    <a:pt x="297" y="201"/>
                    <a:pt x="311" y="201"/>
                  </a:cubicBezTo>
                  <a:cubicBezTo>
                    <a:pt x="316" y="201"/>
                    <a:pt x="325" y="199"/>
                    <a:pt x="333" y="196"/>
                  </a:cubicBezTo>
                  <a:cubicBezTo>
                    <a:pt x="352" y="185"/>
                    <a:pt x="358" y="159"/>
                    <a:pt x="344" y="143"/>
                  </a:cubicBezTo>
                  <a:cubicBezTo>
                    <a:pt x="271" y="34"/>
                    <a:pt x="68" y="3"/>
                    <a:pt x="46" y="0"/>
                  </a:cubicBezTo>
                  <a:cubicBezTo>
                    <a:pt x="44" y="0"/>
                    <a:pt x="42" y="0"/>
                    <a:pt x="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339;p16"/>
            <p:cNvSpPr/>
            <p:nvPr/>
          </p:nvSpPr>
          <p:spPr>
            <a:xfrm rot="749980">
              <a:off x="1560637" y="4040954"/>
              <a:ext cx="26946" cy="15152"/>
            </a:xfrm>
            <a:custGeom>
              <a:avLst/>
              <a:gdLst/>
              <a:ahLst/>
              <a:cxnLst/>
              <a:rect l="l" t="t" r="r" b="b"/>
              <a:pathLst>
                <a:path w="361" h="203" extrusionOk="0">
                  <a:moveTo>
                    <a:pt x="36" y="0"/>
                  </a:moveTo>
                  <a:cubicBezTo>
                    <a:pt x="21" y="0"/>
                    <a:pt x="8" y="13"/>
                    <a:pt x="6" y="32"/>
                  </a:cubicBezTo>
                  <a:cubicBezTo>
                    <a:pt x="0" y="52"/>
                    <a:pt x="14" y="71"/>
                    <a:pt x="36" y="74"/>
                  </a:cubicBezTo>
                  <a:cubicBezTo>
                    <a:pt x="84" y="85"/>
                    <a:pt x="235" y="119"/>
                    <a:pt x="279" y="185"/>
                  </a:cubicBezTo>
                  <a:cubicBezTo>
                    <a:pt x="288" y="197"/>
                    <a:pt x="299" y="202"/>
                    <a:pt x="313" y="202"/>
                  </a:cubicBezTo>
                  <a:cubicBezTo>
                    <a:pt x="318" y="202"/>
                    <a:pt x="327" y="202"/>
                    <a:pt x="335" y="197"/>
                  </a:cubicBezTo>
                  <a:cubicBezTo>
                    <a:pt x="352" y="185"/>
                    <a:pt x="360" y="160"/>
                    <a:pt x="346" y="144"/>
                  </a:cubicBezTo>
                  <a:cubicBezTo>
                    <a:pt x="274" y="35"/>
                    <a:pt x="70" y="4"/>
                    <a:pt x="45" y="1"/>
                  </a:cubicBezTo>
                  <a:cubicBezTo>
                    <a:pt x="42" y="1"/>
                    <a:pt x="39" y="0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340;p16"/>
            <p:cNvSpPr/>
            <p:nvPr/>
          </p:nvSpPr>
          <p:spPr>
            <a:xfrm rot="749980">
              <a:off x="1598355" y="4064890"/>
              <a:ext cx="26722" cy="15302"/>
            </a:xfrm>
            <a:custGeom>
              <a:avLst/>
              <a:gdLst/>
              <a:ahLst/>
              <a:cxnLst/>
              <a:rect l="l" t="t" r="r" b="b"/>
              <a:pathLst>
                <a:path w="358" h="205" extrusionOk="0">
                  <a:moveTo>
                    <a:pt x="40" y="1"/>
                  </a:moveTo>
                  <a:cubicBezTo>
                    <a:pt x="20" y="1"/>
                    <a:pt x="6" y="14"/>
                    <a:pt x="4" y="35"/>
                  </a:cubicBezTo>
                  <a:cubicBezTo>
                    <a:pt x="1" y="54"/>
                    <a:pt x="15" y="71"/>
                    <a:pt x="34" y="76"/>
                  </a:cubicBezTo>
                  <a:cubicBezTo>
                    <a:pt x="84" y="85"/>
                    <a:pt x="232" y="121"/>
                    <a:pt x="280" y="185"/>
                  </a:cubicBezTo>
                  <a:cubicBezTo>
                    <a:pt x="285" y="196"/>
                    <a:pt x="296" y="205"/>
                    <a:pt x="310" y="205"/>
                  </a:cubicBezTo>
                  <a:cubicBezTo>
                    <a:pt x="316" y="205"/>
                    <a:pt x="324" y="202"/>
                    <a:pt x="333" y="196"/>
                  </a:cubicBezTo>
                  <a:cubicBezTo>
                    <a:pt x="352" y="185"/>
                    <a:pt x="358" y="163"/>
                    <a:pt x="344" y="146"/>
                  </a:cubicBezTo>
                  <a:cubicBezTo>
                    <a:pt x="271" y="37"/>
                    <a:pt x="68" y="7"/>
                    <a:pt x="45" y="1"/>
                  </a:cubicBezTo>
                  <a:cubicBezTo>
                    <a:pt x="43" y="1"/>
                    <a:pt x="42" y="1"/>
                    <a:pt x="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341;p16"/>
            <p:cNvSpPr/>
            <p:nvPr/>
          </p:nvSpPr>
          <p:spPr>
            <a:xfrm rot="749980">
              <a:off x="1583539" y="4079035"/>
              <a:ext cx="26722" cy="15152"/>
            </a:xfrm>
            <a:custGeom>
              <a:avLst/>
              <a:gdLst/>
              <a:ahLst/>
              <a:cxnLst/>
              <a:rect l="l" t="t" r="r" b="b"/>
              <a:pathLst>
                <a:path w="358" h="203" extrusionOk="0">
                  <a:moveTo>
                    <a:pt x="35" y="1"/>
                  </a:moveTo>
                  <a:cubicBezTo>
                    <a:pt x="18" y="1"/>
                    <a:pt x="5" y="13"/>
                    <a:pt x="3" y="32"/>
                  </a:cubicBezTo>
                  <a:cubicBezTo>
                    <a:pt x="0" y="52"/>
                    <a:pt x="14" y="72"/>
                    <a:pt x="34" y="74"/>
                  </a:cubicBezTo>
                  <a:cubicBezTo>
                    <a:pt x="84" y="83"/>
                    <a:pt x="232" y="119"/>
                    <a:pt x="279" y="186"/>
                  </a:cubicBezTo>
                  <a:cubicBezTo>
                    <a:pt x="285" y="197"/>
                    <a:pt x="296" y="203"/>
                    <a:pt x="310" y="203"/>
                  </a:cubicBezTo>
                  <a:cubicBezTo>
                    <a:pt x="316" y="203"/>
                    <a:pt x="324" y="203"/>
                    <a:pt x="332" y="197"/>
                  </a:cubicBezTo>
                  <a:cubicBezTo>
                    <a:pt x="352" y="186"/>
                    <a:pt x="357" y="161"/>
                    <a:pt x="343" y="144"/>
                  </a:cubicBezTo>
                  <a:cubicBezTo>
                    <a:pt x="271" y="35"/>
                    <a:pt x="67" y="5"/>
                    <a:pt x="45" y="2"/>
                  </a:cubicBezTo>
                  <a:cubicBezTo>
                    <a:pt x="42" y="1"/>
                    <a:pt x="38" y="1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342;p16"/>
            <p:cNvSpPr/>
            <p:nvPr/>
          </p:nvSpPr>
          <p:spPr>
            <a:xfrm rot="749980">
              <a:off x="1618254" y="4097679"/>
              <a:ext cx="26871" cy="15078"/>
            </a:xfrm>
            <a:custGeom>
              <a:avLst/>
              <a:gdLst/>
              <a:ahLst/>
              <a:cxnLst/>
              <a:rect l="l" t="t" r="r" b="b"/>
              <a:pathLst>
                <a:path w="360" h="202" extrusionOk="0">
                  <a:moveTo>
                    <a:pt x="40" y="1"/>
                  </a:moveTo>
                  <a:cubicBezTo>
                    <a:pt x="22" y="1"/>
                    <a:pt x="8" y="14"/>
                    <a:pt x="3" y="32"/>
                  </a:cubicBezTo>
                  <a:cubicBezTo>
                    <a:pt x="0" y="54"/>
                    <a:pt x="14" y="71"/>
                    <a:pt x="36" y="74"/>
                  </a:cubicBezTo>
                  <a:cubicBezTo>
                    <a:pt x="84" y="85"/>
                    <a:pt x="234" y="118"/>
                    <a:pt x="279" y="185"/>
                  </a:cubicBezTo>
                  <a:cubicBezTo>
                    <a:pt x="287" y="196"/>
                    <a:pt x="296" y="202"/>
                    <a:pt x="310" y="202"/>
                  </a:cubicBezTo>
                  <a:cubicBezTo>
                    <a:pt x="318" y="202"/>
                    <a:pt x="324" y="202"/>
                    <a:pt x="335" y="196"/>
                  </a:cubicBezTo>
                  <a:cubicBezTo>
                    <a:pt x="352" y="185"/>
                    <a:pt x="360" y="160"/>
                    <a:pt x="346" y="143"/>
                  </a:cubicBezTo>
                  <a:cubicBezTo>
                    <a:pt x="273" y="35"/>
                    <a:pt x="70" y="4"/>
                    <a:pt x="45" y="1"/>
                  </a:cubicBezTo>
                  <a:cubicBezTo>
                    <a:pt x="43" y="1"/>
                    <a:pt x="41" y="1"/>
                    <a:pt x="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343;p16"/>
            <p:cNvSpPr/>
            <p:nvPr/>
          </p:nvSpPr>
          <p:spPr>
            <a:xfrm rot="749980">
              <a:off x="1903120" y="4141016"/>
              <a:ext cx="26722" cy="15302"/>
            </a:xfrm>
            <a:custGeom>
              <a:avLst/>
              <a:gdLst/>
              <a:ahLst/>
              <a:cxnLst/>
              <a:rect l="l" t="t" r="r" b="b"/>
              <a:pathLst>
                <a:path w="358" h="205" extrusionOk="0">
                  <a:moveTo>
                    <a:pt x="315" y="0"/>
                  </a:moveTo>
                  <a:cubicBezTo>
                    <a:pt x="314" y="0"/>
                    <a:pt x="312" y="0"/>
                    <a:pt x="310" y="1"/>
                  </a:cubicBezTo>
                  <a:cubicBezTo>
                    <a:pt x="288" y="6"/>
                    <a:pt x="84" y="37"/>
                    <a:pt x="12" y="146"/>
                  </a:cubicBezTo>
                  <a:cubicBezTo>
                    <a:pt x="1" y="162"/>
                    <a:pt x="6" y="182"/>
                    <a:pt x="23" y="196"/>
                  </a:cubicBezTo>
                  <a:cubicBezTo>
                    <a:pt x="29" y="201"/>
                    <a:pt x="37" y="204"/>
                    <a:pt x="43" y="204"/>
                  </a:cubicBezTo>
                  <a:cubicBezTo>
                    <a:pt x="57" y="204"/>
                    <a:pt x="71" y="201"/>
                    <a:pt x="79" y="188"/>
                  </a:cubicBezTo>
                  <a:cubicBezTo>
                    <a:pt x="121" y="118"/>
                    <a:pt x="269" y="82"/>
                    <a:pt x="322" y="76"/>
                  </a:cubicBezTo>
                  <a:cubicBezTo>
                    <a:pt x="338" y="70"/>
                    <a:pt x="358" y="54"/>
                    <a:pt x="352" y="34"/>
                  </a:cubicBezTo>
                  <a:cubicBezTo>
                    <a:pt x="350" y="16"/>
                    <a:pt x="335" y="0"/>
                    <a:pt x="3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344;p16"/>
            <p:cNvSpPr/>
            <p:nvPr/>
          </p:nvSpPr>
          <p:spPr>
            <a:xfrm rot="749980">
              <a:off x="1938179" y="4125291"/>
              <a:ext cx="26498" cy="15302"/>
            </a:xfrm>
            <a:custGeom>
              <a:avLst/>
              <a:gdLst/>
              <a:ahLst/>
              <a:cxnLst/>
              <a:rect l="l" t="t" r="r" b="b"/>
              <a:pathLst>
                <a:path w="355" h="205" extrusionOk="0">
                  <a:moveTo>
                    <a:pt x="315" y="0"/>
                  </a:moveTo>
                  <a:cubicBezTo>
                    <a:pt x="314" y="0"/>
                    <a:pt x="312" y="1"/>
                    <a:pt x="310" y="1"/>
                  </a:cubicBezTo>
                  <a:cubicBezTo>
                    <a:pt x="285" y="6"/>
                    <a:pt x="84" y="37"/>
                    <a:pt x="12" y="146"/>
                  </a:cubicBezTo>
                  <a:cubicBezTo>
                    <a:pt x="1" y="163"/>
                    <a:pt x="3" y="182"/>
                    <a:pt x="20" y="196"/>
                  </a:cubicBezTo>
                  <a:cubicBezTo>
                    <a:pt x="29" y="202"/>
                    <a:pt x="34" y="204"/>
                    <a:pt x="42" y="204"/>
                  </a:cubicBezTo>
                  <a:cubicBezTo>
                    <a:pt x="56" y="204"/>
                    <a:pt x="68" y="202"/>
                    <a:pt x="76" y="188"/>
                  </a:cubicBezTo>
                  <a:cubicBezTo>
                    <a:pt x="118" y="118"/>
                    <a:pt x="268" y="82"/>
                    <a:pt x="321" y="76"/>
                  </a:cubicBezTo>
                  <a:cubicBezTo>
                    <a:pt x="341" y="70"/>
                    <a:pt x="355" y="54"/>
                    <a:pt x="352" y="34"/>
                  </a:cubicBezTo>
                  <a:cubicBezTo>
                    <a:pt x="350" y="16"/>
                    <a:pt x="335" y="0"/>
                    <a:pt x="3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345;p16"/>
            <p:cNvSpPr/>
            <p:nvPr/>
          </p:nvSpPr>
          <p:spPr>
            <a:xfrm rot="749980">
              <a:off x="1895138" y="4122180"/>
              <a:ext cx="26572" cy="15302"/>
            </a:xfrm>
            <a:custGeom>
              <a:avLst/>
              <a:gdLst/>
              <a:ahLst/>
              <a:cxnLst/>
              <a:rect l="l" t="t" r="r" b="b"/>
              <a:pathLst>
                <a:path w="356" h="205" extrusionOk="0">
                  <a:moveTo>
                    <a:pt x="315" y="0"/>
                  </a:moveTo>
                  <a:cubicBezTo>
                    <a:pt x="313" y="0"/>
                    <a:pt x="312" y="0"/>
                    <a:pt x="310" y="0"/>
                  </a:cubicBezTo>
                  <a:cubicBezTo>
                    <a:pt x="285" y="6"/>
                    <a:pt x="84" y="37"/>
                    <a:pt x="12" y="146"/>
                  </a:cubicBezTo>
                  <a:cubicBezTo>
                    <a:pt x="1" y="162"/>
                    <a:pt x="4" y="182"/>
                    <a:pt x="20" y="196"/>
                  </a:cubicBezTo>
                  <a:cubicBezTo>
                    <a:pt x="29" y="201"/>
                    <a:pt x="34" y="204"/>
                    <a:pt x="43" y="204"/>
                  </a:cubicBezTo>
                  <a:cubicBezTo>
                    <a:pt x="57" y="204"/>
                    <a:pt x="70" y="196"/>
                    <a:pt x="76" y="187"/>
                  </a:cubicBezTo>
                  <a:cubicBezTo>
                    <a:pt x="118" y="118"/>
                    <a:pt x="269" y="81"/>
                    <a:pt x="322" y="76"/>
                  </a:cubicBezTo>
                  <a:cubicBezTo>
                    <a:pt x="338" y="70"/>
                    <a:pt x="355" y="53"/>
                    <a:pt x="352" y="34"/>
                  </a:cubicBezTo>
                  <a:cubicBezTo>
                    <a:pt x="350" y="16"/>
                    <a:pt x="333" y="0"/>
                    <a:pt x="3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346;p16"/>
            <p:cNvSpPr/>
            <p:nvPr/>
          </p:nvSpPr>
          <p:spPr>
            <a:xfrm rot="749980">
              <a:off x="1851001" y="4127913"/>
              <a:ext cx="26572" cy="15078"/>
            </a:xfrm>
            <a:custGeom>
              <a:avLst/>
              <a:gdLst/>
              <a:ahLst/>
              <a:cxnLst/>
              <a:rect l="l" t="t" r="r" b="b"/>
              <a:pathLst>
                <a:path w="356" h="202" extrusionOk="0">
                  <a:moveTo>
                    <a:pt x="315" y="1"/>
                  </a:moveTo>
                  <a:cubicBezTo>
                    <a:pt x="314" y="1"/>
                    <a:pt x="312" y="1"/>
                    <a:pt x="311" y="1"/>
                  </a:cubicBezTo>
                  <a:cubicBezTo>
                    <a:pt x="286" y="4"/>
                    <a:pt x="85" y="35"/>
                    <a:pt x="9" y="143"/>
                  </a:cubicBezTo>
                  <a:cubicBezTo>
                    <a:pt x="1" y="160"/>
                    <a:pt x="4" y="182"/>
                    <a:pt x="21" y="196"/>
                  </a:cubicBezTo>
                  <a:cubicBezTo>
                    <a:pt x="29" y="199"/>
                    <a:pt x="34" y="202"/>
                    <a:pt x="43" y="202"/>
                  </a:cubicBezTo>
                  <a:cubicBezTo>
                    <a:pt x="57" y="202"/>
                    <a:pt x="65" y="199"/>
                    <a:pt x="76" y="185"/>
                  </a:cubicBezTo>
                  <a:cubicBezTo>
                    <a:pt x="118" y="115"/>
                    <a:pt x="269" y="82"/>
                    <a:pt x="319" y="74"/>
                  </a:cubicBezTo>
                  <a:cubicBezTo>
                    <a:pt x="339" y="71"/>
                    <a:pt x="355" y="54"/>
                    <a:pt x="353" y="32"/>
                  </a:cubicBezTo>
                  <a:cubicBezTo>
                    <a:pt x="350" y="16"/>
                    <a:pt x="333" y="1"/>
                    <a:pt x="3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347;p16"/>
            <p:cNvSpPr/>
            <p:nvPr/>
          </p:nvSpPr>
          <p:spPr>
            <a:xfrm rot="749980">
              <a:off x="1858719" y="4147126"/>
              <a:ext cx="26498" cy="15302"/>
            </a:xfrm>
            <a:custGeom>
              <a:avLst/>
              <a:gdLst/>
              <a:ahLst/>
              <a:cxnLst/>
              <a:rect l="l" t="t" r="r" b="b"/>
              <a:pathLst>
                <a:path w="355" h="205" extrusionOk="0">
                  <a:moveTo>
                    <a:pt x="315" y="1"/>
                  </a:moveTo>
                  <a:cubicBezTo>
                    <a:pt x="313" y="1"/>
                    <a:pt x="312" y="1"/>
                    <a:pt x="310" y="1"/>
                  </a:cubicBezTo>
                  <a:cubicBezTo>
                    <a:pt x="285" y="6"/>
                    <a:pt x="84" y="37"/>
                    <a:pt x="11" y="146"/>
                  </a:cubicBezTo>
                  <a:cubicBezTo>
                    <a:pt x="0" y="163"/>
                    <a:pt x="3" y="182"/>
                    <a:pt x="20" y="196"/>
                  </a:cubicBezTo>
                  <a:cubicBezTo>
                    <a:pt x="28" y="202"/>
                    <a:pt x="34" y="205"/>
                    <a:pt x="42" y="205"/>
                  </a:cubicBezTo>
                  <a:cubicBezTo>
                    <a:pt x="56" y="205"/>
                    <a:pt x="67" y="196"/>
                    <a:pt x="76" y="188"/>
                  </a:cubicBezTo>
                  <a:cubicBezTo>
                    <a:pt x="117" y="118"/>
                    <a:pt x="268" y="82"/>
                    <a:pt x="321" y="76"/>
                  </a:cubicBezTo>
                  <a:cubicBezTo>
                    <a:pt x="341" y="71"/>
                    <a:pt x="355" y="54"/>
                    <a:pt x="352" y="34"/>
                  </a:cubicBezTo>
                  <a:cubicBezTo>
                    <a:pt x="349" y="16"/>
                    <a:pt x="335" y="1"/>
                    <a:pt x="3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348;p16"/>
            <p:cNvSpPr/>
            <p:nvPr/>
          </p:nvSpPr>
          <p:spPr>
            <a:xfrm rot="749980">
              <a:off x="1818950" y="4149342"/>
              <a:ext cx="26722" cy="15152"/>
            </a:xfrm>
            <a:custGeom>
              <a:avLst/>
              <a:gdLst/>
              <a:ahLst/>
              <a:cxnLst/>
              <a:rect l="l" t="t" r="r" b="b"/>
              <a:pathLst>
                <a:path w="358" h="203" extrusionOk="0">
                  <a:moveTo>
                    <a:pt x="318" y="1"/>
                  </a:moveTo>
                  <a:cubicBezTo>
                    <a:pt x="316" y="1"/>
                    <a:pt x="313" y="1"/>
                    <a:pt x="311" y="2"/>
                  </a:cubicBezTo>
                  <a:cubicBezTo>
                    <a:pt x="288" y="5"/>
                    <a:pt x="85" y="35"/>
                    <a:pt x="12" y="144"/>
                  </a:cubicBezTo>
                  <a:cubicBezTo>
                    <a:pt x="1" y="161"/>
                    <a:pt x="4" y="183"/>
                    <a:pt x="23" y="197"/>
                  </a:cubicBezTo>
                  <a:cubicBezTo>
                    <a:pt x="29" y="200"/>
                    <a:pt x="37" y="203"/>
                    <a:pt x="43" y="203"/>
                  </a:cubicBezTo>
                  <a:cubicBezTo>
                    <a:pt x="57" y="203"/>
                    <a:pt x="71" y="197"/>
                    <a:pt x="79" y="186"/>
                  </a:cubicBezTo>
                  <a:cubicBezTo>
                    <a:pt x="118" y="116"/>
                    <a:pt x="269" y="80"/>
                    <a:pt x="322" y="74"/>
                  </a:cubicBezTo>
                  <a:cubicBezTo>
                    <a:pt x="338" y="72"/>
                    <a:pt x="358" y="52"/>
                    <a:pt x="352" y="33"/>
                  </a:cubicBezTo>
                  <a:cubicBezTo>
                    <a:pt x="350" y="18"/>
                    <a:pt x="337" y="1"/>
                    <a:pt x="3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349;p16"/>
            <p:cNvSpPr/>
            <p:nvPr/>
          </p:nvSpPr>
          <p:spPr>
            <a:xfrm rot="749980">
              <a:off x="1004733" y="3826571"/>
              <a:ext cx="329469" cy="98452"/>
            </a:xfrm>
            <a:custGeom>
              <a:avLst/>
              <a:gdLst/>
              <a:ahLst/>
              <a:cxnLst/>
              <a:rect l="l" t="t" r="r" b="b"/>
              <a:pathLst>
                <a:path w="4414" h="1319" extrusionOk="0">
                  <a:moveTo>
                    <a:pt x="1878" y="1"/>
                  </a:moveTo>
                  <a:cubicBezTo>
                    <a:pt x="1207" y="1"/>
                    <a:pt x="306" y="15"/>
                    <a:pt x="201" y="64"/>
                  </a:cubicBezTo>
                  <a:cubicBezTo>
                    <a:pt x="45" y="139"/>
                    <a:pt x="17" y="574"/>
                    <a:pt x="9" y="1034"/>
                  </a:cubicBezTo>
                  <a:cubicBezTo>
                    <a:pt x="9" y="1082"/>
                    <a:pt x="9" y="1126"/>
                    <a:pt x="6" y="1138"/>
                  </a:cubicBezTo>
                  <a:cubicBezTo>
                    <a:pt x="0" y="1207"/>
                    <a:pt x="20" y="1244"/>
                    <a:pt x="45" y="1260"/>
                  </a:cubicBezTo>
                  <a:cubicBezTo>
                    <a:pt x="68" y="1279"/>
                    <a:pt x="98" y="1286"/>
                    <a:pt x="126" y="1286"/>
                  </a:cubicBezTo>
                  <a:cubicBezTo>
                    <a:pt x="173" y="1286"/>
                    <a:pt x="218" y="1268"/>
                    <a:pt x="226" y="1263"/>
                  </a:cubicBezTo>
                  <a:cubicBezTo>
                    <a:pt x="243" y="1258"/>
                    <a:pt x="254" y="1235"/>
                    <a:pt x="246" y="1216"/>
                  </a:cubicBezTo>
                  <a:cubicBezTo>
                    <a:pt x="241" y="1200"/>
                    <a:pt x="226" y="1192"/>
                    <a:pt x="211" y="1192"/>
                  </a:cubicBezTo>
                  <a:cubicBezTo>
                    <a:pt x="207" y="1192"/>
                    <a:pt x="202" y="1192"/>
                    <a:pt x="199" y="1193"/>
                  </a:cubicBezTo>
                  <a:cubicBezTo>
                    <a:pt x="178" y="1201"/>
                    <a:pt x="148" y="1210"/>
                    <a:pt x="123" y="1210"/>
                  </a:cubicBezTo>
                  <a:cubicBezTo>
                    <a:pt x="111" y="1210"/>
                    <a:pt x="100" y="1207"/>
                    <a:pt x="92" y="1202"/>
                  </a:cubicBezTo>
                  <a:cubicBezTo>
                    <a:pt x="79" y="1191"/>
                    <a:pt x="79" y="1166"/>
                    <a:pt x="84" y="1149"/>
                  </a:cubicBezTo>
                  <a:cubicBezTo>
                    <a:pt x="84" y="1135"/>
                    <a:pt x="84" y="1104"/>
                    <a:pt x="87" y="1037"/>
                  </a:cubicBezTo>
                  <a:cubicBezTo>
                    <a:pt x="92" y="479"/>
                    <a:pt x="146" y="175"/>
                    <a:pt x="232" y="133"/>
                  </a:cubicBezTo>
                  <a:cubicBezTo>
                    <a:pt x="319" y="93"/>
                    <a:pt x="999" y="74"/>
                    <a:pt x="1775" y="74"/>
                  </a:cubicBezTo>
                  <a:cubicBezTo>
                    <a:pt x="2864" y="74"/>
                    <a:pt x="4141" y="110"/>
                    <a:pt x="4235" y="172"/>
                  </a:cubicBezTo>
                  <a:cubicBezTo>
                    <a:pt x="4311" y="239"/>
                    <a:pt x="4316" y="1113"/>
                    <a:pt x="4283" y="1230"/>
                  </a:cubicBezTo>
                  <a:cubicBezTo>
                    <a:pt x="4277" y="1232"/>
                    <a:pt x="4277" y="1235"/>
                    <a:pt x="4272" y="1241"/>
                  </a:cubicBezTo>
                  <a:cubicBezTo>
                    <a:pt x="4265" y="1244"/>
                    <a:pt x="4257" y="1245"/>
                    <a:pt x="4247" y="1245"/>
                  </a:cubicBezTo>
                  <a:cubicBezTo>
                    <a:pt x="4206" y="1245"/>
                    <a:pt x="4138" y="1225"/>
                    <a:pt x="4096" y="1207"/>
                  </a:cubicBezTo>
                  <a:cubicBezTo>
                    <a:pt x="4092" y="1206"/>
                    <a:pt x="4088" y="1205"/>
                    <a:pt x="4084" y="1205"/>
                  </a:cubicBezTo>
                  <a:cubicBezTo>
                    <a:pt x="4070" y="1205"/>
                    <a:pt x="4057" y="1213"/>
                    <a:pt x="4048" y="1230"/>
                  </a:cubicBezTo>
                  <a:cubicBezTo>
                    <a:pt x="4040" y="1246"/>
                    <a:pt x="4048" y="1266"/>
                    <a:pt x="4068" y="1277"/>
                  </a:cubicBezTo>
                  <a:cubicBezTo>
                    <a:pt x="4087" y="1288"/>
                    <a:pt x="4171" y="1319"/>
                    <a:pt x="4241" y="1319"/>
                  </a:cubicBezTo>
                  <a:cubicBezTo>
                    <a:pt x="4263" y="1319"/>
                    <a:pt x="4286" y="1316"/>
                    <a:pt x="4302" y="1302"/>
                  </a:cubicBezTo>
                  <a:cubicBezTo>
                    <a:pt x="4327" y="1291"/>
                    <a:pt x="4344" y="1272"/>
                    <a:pt x="4353" y="1246"/>
                  </a:cubicBezTo>
                  <a:cubicBezTo>
                    <a:pt x="4369" y="1193"/>
                    <a:pt x="4414" y="197"/>
                    <a:pt x="4277" y="105"/>
                  </a:cubicBezTo>
                  <a:cubicBezTo>
                    <a:pt x="4149" y="22"/>
                    <a:pt x="2687" y="5"/>
                    <a:pt x="2241" y="2"/>
                  </a:cubicBezTo>
                  <a:cubicBezTo>
                    <a:pt x="2134" y="1"/>
                    <a:pt x="2011" y="1"/>
                    <a:pt x="18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350;p16"/>
            <p:cNvSpPr/>
            <p:nvPr/>
          </p:nvSpPr>
          <p:spPr>
            <a:xfrm rot="749980">
              <a:off x="1051021" y="3736653"/>
              <a:ext cx="212281" cy="120994"/>
            </a:xfrm>
            <a:custGeom>
              <a:avLst/>
              <a:gdLst/>
              <a:ahLst/>
              <a:cxnLst/>
              <a:rect l="l" t="t" r="r" b="b"/>
              <a:pathLst>
                <a:path w="2844" h="1621" extrusionOk="0">
                  <a:moveTo>
                    <a:pt x="2798" y="0"/>
                  </a:moveTo>
                  <a:cubicBezTo>
                    <a:pt x="2792" y="0"/>
                    <a:pt x="2785" y="2"/>
                    <a:pt x="2779" y="5"/>
                  </a:cubicBezTo>
                  <a:lnTo>
                    <a:pt x="26" y="1548"/>
                  </a:lnTo>
                  <a:cubicBezTo>
                    <a:pt x="9" y="1556"/>
                    <a:pt x="1" y="1581"/>
                    <a:pt x="12" y="1598"/>
                  </a:cubicBezTo>
                  <a:cubicBezTo>
                    <a:pt x="17" y="1612"/>
                    <a:pt x="31" y="1620"/>
                    <a:pt x="45" y="1620"/>
                  </a:cubicBezTo>
                  <a:cubicBezTo>
                    <a:pt x="54" y="1620"/>
                    <a:pt x="59" y="1618"/>
                    <a:pt x="65" y="1612"/>
                  </a:cubicBezTo>
                  <a:lnTo>
                    <a:pt x="2818" y="72"/>
                  </a:lnTo>
                  <a:cubicBezTo>
                    <a:pt x="2835" y="61"/>
                    <a:pt x="2843" y="36"/>
                    <a:pt x="2832" y="19"/>
                  </a:cubicBezTo>
                  <a:cubicBezTo>
                    <a:pt x="2825" y="8"/>
                    <a:pt x="2812" y="0"/>
                    <a:pt x="27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351;p16"/>
            <p:cNvSpPr/>
            <p:nvPr/>
          </p:nvSpPr>
          <p:spPr>
            <a:xfrm rot="749980">
              <a:off x="1250253" y="3748740"/>
              <a:ext cx="35679" cy="29260"/>
            </a:xfrm>
            <a:custGeom>
              <a:avLst/>
              <a:gdLst/>
              <a:ahLst/>
              <a:cxnLst/>
              <a:rect l="l" t="t" r="r" b="b"/>
              <a:pathLst>
                <a:path w="478" h="392" extrusionOk="0">
                  <a:moveTo>
                    <a:pt x="352" y="1"/>
                  </a:moveTo>
                  <a:lnTo>
                    <a:pt x="1" y="213"/>
                  </a:lnTo>
                  <a:lnTo>
                    <a:pt x="126" y="391"/>
                  </a:lnTo>
                  <a:lnTo>
                    <a:pt x="478" y="165"/>
                  </a:lnTo>
                  <a:lnTo>
                    <a:pt x="35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352;p16"/>
            <p:cNvSpPr/>
            <p:nvPr/>
          </p:nvSpPr>
          <p:spPr>
            <a:xfrm rot="749980">
              <a:off x="1001233" y="3862240"/>
              <a:ext cx="20079" cy="49637"/>
            </a:xfrm>
            <a:custGeom>
              <a:avLst/>
              <a:gdLst/>
              <a:ahLst/>
              <a:cxnLst/>
              <a:rect l="l" t="t" r="r" b="b"/>
              <a:pathLst>
                <a:path w="269" h="665" extrusionOk="0">
                  <a:moveTo>
                    <a:pt x="51" y="1"/>
                  </a:moveTo>
                  <a:lnTo>
                    <a:pt x="1" y="634"/>
                  </a:lnTo>
                  <a:lnTo>
                    <a:pt x="218" y="665"/>
                  </a:lnTo>
                  <a:lnTo>
                    <a:pt x="269" y="60"/>
                  </a:lnTo>
                  <a:lnTo>
                    <a:pt x="5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353;p16"/>
            <p:cNvSpPr/>
            <p:nvPr/>
          </p:nvSpPr>
          <p:spPr>
            <a:xfrm rot="749980">
              <a:off x="1290410" y="3933856"/>
              <a:ext cx="20228" cy="49637"/>
            </a:xfrm>
            <a:custGeom>
              <a:avLst/>
              <a:gdLst/>
              <a:ahLst/>
              <a:cxnLst/>
              <a:rect l="l" t="t" r="r" b="b"/>
              <a:pathLst>
                <a:path w="271" h="665" extrusionOk="0">
                  <a:moveTo>
                    <a:pt x="53" y="1"/>
                  </a:moveTo>
                  <a:lnTo>
                    <a:pt x="0" y="637"/>
                  </a:lnTo>
                  <a:lnTo>
                    <a:pt x="220" y="665"/>
                  </a:lnTo>
                  <a:lnTo>
                    <a:pt x="271" y="6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354;p16"/>
            <p:cNvSpPr/>
            <p:nvPr/>
          </p:nvSpPr>
          <p:spPr>
            <a:xfrm rot="749980">
              <a:off x="999264" y="3852055"/>
              <a:ext cx="299313" cy="179737"/>
            </a:xfrm>
            <a:custGeom>
              <a:avLst/>
              <a:gdLst/>
              <a:ahLst/>
              <a:cxnLst/>
              <a:rect l="l" t="t" r="r" b="b"/>
              <a:pathLst>
                <a:path w="4010" h="2408" extrusionOk="0">
                  <a:moveTo>
                    <a:pt x="1390" y="1"/>
                  </a:moveTo>
                  <a:cubicBezTo>
                    <a:pt x="761" y="1"/>
                    <a:pt x="258" y="4"/>
                    <a:pt x="258" y="4"/>
                  </a:cubicBezTo>
                  <a:cubicBezTo>
                    <a:pt x="258" y="4"/>
                    <a:pt x="1" y="2164"/>
                    <a:pt x="160" y="2245"/>
                  </a:cubicBezTo>
                  <a:cubicBezTo>
                    <a:pt x="273" y="2300"/>
                    <a:pt x="1986" y="2407"/>
                    <a:pt x="3063" y="2407"/>
                  </a:cubicBezTo>
                  <a:cubicBezTo>
                    <a:pt x="3554" y="2407"/>
                    <a:pt x="3913" y="2385"/>
                    <a:pt x="3929" y="2325"/>
                  </a:cubicBezTo>
                  <a:cubicBezTo>
                    <a:pt x="3985" y="2133"/>
                    <a:pt x="4010" y="144"/>
                    <a:pt x="3845" y="60"/>
                  </a:cubicBezTo>
                  <a:cubicBezTo>
                    <a:pt x="3747" y="10"/>
                    <a:pt x="2404" y="1"/>
                    <a:pt x="1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355;p16"/>
            <p:cNvSpPr/>
            <p:nvPr/>
          </p:nvSpPr>
          <p:spPr>
            <a:xfrm rot="749980">
              <a:off x="1035025" y="3871888"/>
              <a:ext cx="186007" cy="123010"/>
            </a:xfrm>
            <a:custGeom>
              <a:avLst/>
              <a:gdLst/>
              <a:ahLst/>
              <a:cxnLst/>
              <a:rect l="l" t="t" r="r" b="b"/>
              <a:pathLst>
                <a:path w="2492" h="1648" extrusionOk="0">
                  <a:moveTo>
                    <a:pt x="1461" y="0"/>
                  </a:moveTo>
                  <a:cubicBezTo>
                    <a:pt x="847" y="0"/>
                    <a:pt x="154" y="19"/>
                    <a:pt x="154" y="19"/>
                  </a:cubicBezTo>
                  <a:cubicBezTo>
                    <a:pt x="154" y="19"/>
                    <a:pt x="0" y="1427"/>
                    <a:pt x="51" y="1539"/>
                  </a:cubicBezTo>
                  <a:cubicBezTo>
                    <a:pt x="106" y="1648"/>
                    <a:pt x="2413" y="1648"/>
                    <a:pt x="2413" y="1648"/>
                  </a:cubicBezTo>
                  <a:cubicBezTo>
                    <a:pt x="2413" y="1648"/>
                    <a:pt x="2492" y="127"/>
                    <a:pt x="2386" y="46"/>
                  </a:cubicBezTo>
                  <a:cubicBezTo>
                    <a:pt x="2339" y="11"/>
                    <a:pt x="1922" y="0"/>
                    <a:pt x="14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356;p16"/>
            <p:cNvSpPr/>
            <p:nvPr/>
          </p:nvSpPr>
          <p:spPr>
            <a:xfrm rot="749980">
              <a:off x="1236723" y="3911473"/>
              <a:ext cx="41725" cy="41725"/>
            </a:xfrm>
            <a:custGeom>
              <a:avLst/>
              <a:gdLst/>
              <a:ahLst/>
              <a:cxnLst/>
              <a:rect l="l" t="t" r="r" b="b"/>
              <a:pathLst>
                <a:path w="559" h="559" extrusionOk="0">
                  <a:moveTo>
                    <a:pt x="280" y="76"/>
                  </a:moveTo>
                  <a:cubicBezTo>
                    <a:pt x="392" y="76"/>
                    <a:pt x="484" y="168"/>
                    <a:pt x="484" y="279"/>
                  </a:cubicBezTo>
                  <a:cubicBezTo>
                    <a:pt x="484" y="391"/>
                    <a:pt x="392" y="480"/>
                    <a:pt x="280" y="480"/>
                  </a:cubicBezTo>
                  <a:cubicBezTo>
                    <a:pt x="168" y="480"/>
                    <a:pt x="79" y="391"/>
                    <a:pt x="79" y="279"/>
                  </a:cubicBezTo>
                  <a:cubicBezTo>
                    <a:pt x="79" y="168"/>
                    <a:pt x="168" y="76"/>
                    <a:pt x="280" y="76"/>
                  </a:cubicBezTo>
                  <a:close/>
                  <a:moveTo>
                    <a:pt x="280" y="0"/>
                  </a:moveTo>
                  <a:cubicBezTo>
                    <a:pt x="126" y="0"/>
                    <a:pt x="1" y="123"/>
                    <a:pt x="1" y="279"/>
                  </a:cubicBezTo>
                  <a:cubicBezTo>
                    <a:pt x="1" y="433"/>
                    <a:pt x="126" y="558"/>
                    <a:pt x="280" y="558"/>
                  </a:cubicBezTo>
                  <a:cubicBezTo>
                    <a:pt x="433" y="558"/>
                    <a:pt x="559" y="433"/>
                    <a:pt x="559" y="279"/>
                  </a:cubicBezTo>
                  <a:cubicBezTo>
                    <a:pt x="559" y="123"/>
                    <a:pt x="433" y="0"/>
                    <a:pt x="2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357;p16"/>
            <p:cNvSpPr/>
            <p:nvPr/>
          </p:nvSpPr>
          <p:spPr>
            <a:xfrm rot="749980">
              <a:off x="1224913" y="3964743"/>
              <a:ext cx="41725" cy="41725"/>
            </a:xfrm>
            <a:custGeom>
              <a:avLst/>
              <a:gdLst/>
              <a:ahLst/>
              <a:cxnLst/>
              <a:rect l="l" t="t" r="r" b="b"/>
              <a:pathLst>
                <a:path w="559" h="559" extrusionOk="0">
                  <a:moveTo>
                    <a:pt x="280" y="78"/>
                  </a:moveTo>
                  <a:cubicBezTo>
                    <a:pt x="392" y="78"/>
                    <a:pt x="484" y="168"/>
                    <a:pt x="484" y="279"/>
                  </a:cubicBezTo>
                  <a:cubicBezTo>
                    <a:pt x="484" y="391"/>
                    <a:pt x="392" y="483"/>
                    <a:pt x="280" y="483"/>
                  </a:cubicBezTo>
                  <a:cubicBezTo>
                    <a:pt x="168" y="483"/>
                    <a:pt x="79" y="391"/>
                    <a:pt x="79" y="279"/>
                  </a:cubicBezTo>
                  <a:cubicBezTo>
                    <a:pt x="79" y="168"/>
                    <a:pt x="168" y="78"/>
                    <a:pt x="280" y="78"/>
                  </a:cubicBezTo>
                  <a:close/>
                  <a:moveTo>
                    <a:pt x="280" y="0"/>
                  </a:moveTo>
                  <a:cubicBezTo>
                    <a:pt x="126" y="0"/>
                    <a:pt x="1" y="126"/>
                    <a:pt x="1" y="279"/>
                  </a:cubicBezTo>
                  <a:cubicBezTo>
                    <a:pt x="1" y="433"/>
                    <a:pt x="126" y="558"/>
                    <a:pt x="280" y="558"/>
                  </a:cubicBezTo>
                  <a:cubicBezTo>
                    <a:pt x="433" y="558"/>
                    <a:pt x="559" y="433"/>
                    <a:pt x="559" y="279"/>
                  </a:cubicBezTo>
                  <a:cubicBezTo>
                    <a:pt x="559" y="126"/>
                    <a:pt x="433" y="0"/>
                    <a:pt x="2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358;p16"/>
            <p:cNvSpPr/>
            <p:nvPr/>
          </p:nvSpPr>
          <p:spPr>
            <a:xfrm rot="749980">
              <a:off x="1053602" y="3908430"/>
              <a:ext cx="162943" cy="6718"/>
            </a:xfrm>
            <a:custGeom>
              <a:avLst/>
              <a:gdLst/>
              <a:ahLst/>
              <a:cxnLst/>
              <a:rect l="l" t="t" r="r" b="b"/>
              <a:pathLst>
                <a:path w="2183" h="90" extrusionOk="0">
                  <a:moveTo>
                    <a:pt x="2146" y="0"/>
                  </a:moveTo>
                  <a:lnTo>
                    <a:pt x="39" y="14"/>
                  </a:lnTo>
                  <a:cubicBezTo>
                    <a:pt x="17" y="14"/>
                    <a:pt x="0" y="31"/>
                    <a:pt x="0" y="50"/>
                  </a:cubicBezTo>
                  <a:cubicBezTo>
                    <a:pt x="0" y="73"/>
                    <a:pt x="17" y="89"/>
                    <a:pt x="39" y="89"/>
                  </a:cubicBezTo>
                  <a:lnTo>
                    <a:pt x="2146" y="75"/>
                  </a:lnTo>
                  <a:cubicBezTo>
                    <a:pt x="2165" y="75"/>
                    <a:pt x="2182" y="59"/>
                    <a:pt x="2182" y="36"/>
                  </a:cubicBezTo>
                  <a:cubicBezTo>
                    <a:pt x="2182" y="17"/>
                    <a:pt x="2165" y="0"/>
                    <a:pt x="21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359;p16"/>
            <p:cNvSpPr/>
            <p:nvPr/>
          </p:nvSpPr>
          <p:spPr>
            <a:xfrm rot="749980">
              <a:off x="1043343" y="3946957"/>
              <a:ext cx="165406" cy="7315"/>
            </a:xfrm>
            <a:custGeom>
              <a:avLst/>
              <a:gdLst/>
              <a:ahLst/>
              <a:cxnLst/>
              <a:rect l="l" t="t" r="r" b="b"/>
              <a:pathLst>
                <a:path w="2216" h="98" extrusionOk="0">
                  <a:moveTo>
                    <a:pt x="2176" y="0"/>
                  </a:moveTo>
                  <a:lnTo>
                    <a:pt x="39" y="20"/>
                  </a:lnTo>
                  <a:cubicBezTo>
                    <a:pt x="20" y="20"/>
                    <a:pt x="0" y="36"/>
                    <a:pt x="0" y="59"/>
                  </a:cubicBezTo>
                  <a:cubicBezTo>
                    <a:pt x="0" y="78"/>
                    <a:pt x="20" y="98"/>
                    <a:pt x="39" y="98"/>
                  </a:cubicBezTo>
                  <a:lnTo>
                    <a:pt x="2176" y="75"/>
                  </a:lnTo>
                  <a:cubicBezTo>
                    <a:pt x="2198" y="75"/>
                    <a:pt x="2215" y="59"/>
                    <a:pt x="2215" y="36"/>
                  </a:cubicBezTo>
                  <a:cubicBezTo>
                    <a:pt x="2215" y="17"/>
                    <a:pt x="2201" y="0"/>
                    <a:pt x="21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360;p16"/>
            <p:cNvSpPr/>
            <p:nvPr/>
          </p:nvSpPr>
          <p:spPr>
            <a:xfrm rot="749980">
              <a:off x="1175464" y="3894505"/>
              <a:ext cx="5673" cy="91884"/>
            </a:xfrm>
            <a:custGeom>
              <a:avLst/>
              <a:gdLst/>
              <a:ahLst/>
              <a:cxnLst/>
              <a:rect l="l" t="t" r="r" b="b"/>
              <a:pathLst>
                <a:path w="76" h="1231" extrusionOk="0">
                  <a:moveTo>
                    <a:pt x="39" y="0"/>
                  </a:moveTo>
                  <a:cubicBezTo>
                    <a:pt x="17" y="0"/>
                    <a:pt x="0" y="17"/>
                    <a:pt x="0" y="36"/>
                  </a:cubicBezTo>
                  <a:lnTo>
                    <a:pt x="0" y="1191"/>
                  </a:lnTo>
                  <a:cubicBezTo>
                    <a:pt x="0" y="1214"/>
                    <a:pt x="17" y="1231"/>
                    <a:pt x="39" y="1231"/>
                  </a:cubicBezTo>
                  <a:cubicBezTo>
                    <a:pt x="59" y="1231"/>
                    <a:pt x="76" y="1214"/>
                    <a:pt x="76" y="1191"/>
                  </a:cubicBezTo>
                  <a:lnTo>
                    <a:pt x="76" y="36"/>
                  </a:lnTo>
                  <a:cubicBezTo>
                    <a:pt x="76" y="17"/>
                    <a:pt x="59" y="0"/>
                    <a:pt x="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361;p16"/>
            <p:cNvSpPr/>
            <p:nvPr/>
          </p:nvSpPr>
          <p:spPr>
            <a:xfrm rot="749980">
              <a:off x="1128656" y="3891535"/>
              <a:ext cx="5897" cy="89048"/>
            </a:xfrm>
            <a:custGeom>
              <a:avLst/>
              <a:gdLst/>
              <a:ahLst/>
              <a:cxnLst/>
              <a:rect l="l" t="t" r="r" b="b"/>
              <a:pathLst>
                <a:path w="79" h="1193" extrusionOk="0">
                  <a:moveTo>
                    <a:pt x="39" y="1"/>
                  </a:moveTo>
                  <a:cubicBezTo>
                    <a:pt x="17" y="1"/>
                    <a:pt x="0" y="18"/>
                    <a:pt x="0" y="37"/>
                  </a:cubicBezTo>
                  <a:lnTo>
                    <a:pt x="0" y="1153"/>
                  </a:lnTo>
                  <a:cubicBezTo>
                    <a:pt x="0" y="1175"/>
                    <a:pt x="17" y="1192"/>
                    <a:pt x="39" y="1192"/>
                  </a:cubicBezTo>
                  <a:cubicBezTo>
                    <a:pt x="59" y="1192"/>
                    <a:pt x="78" y="1175"/>
                    <a:pt x="78" y="1153"/>
                  </a:cubicBezTo>
                  <a:lnTo>
                    <a:pt x="78" y="37"/>
                  </a:lnTo>
                  <a:cubicBezTo>
                    <a:pt x="78" y="18"/>
                    <a:pt x="59" y="1"/>
                    <a:pt x="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362;p16"/>
            <p:cNvSpPr/>
            <p:nvPr/>
          </p:nvSpPr>
          <p:spPr>
            <a:xfrm rot="749980">
              <a:off x="1088610" y="3883837"/>
              <a:ext cx="7166" cy="86510"/>
            </a:xfrm>
            <a:custGeom>
              <a:avLst/>
              <a:gdLst/>
              <a:ahLst/>
              <a:cxnLst/>
              <a:rect l="l" t="t" r="r" b="b"/>
              <a:pathLst>
                <a:path w="96" h="1159" extrusionOk="0">
                  <a:moveTo>
                    <a:pt x="59" y="1"/>
                  </a:moveTo>
                  <a:cubicBezTo>
                    <a:pt x="43" y="1"/>
                    <a:pt x="20" y="18"/>
                    <a:pt x="20" y="37"/>
                  </a:cubicBezTo>
                  <a:lnTo>
                    <a:pt x="1" y="1120"/>
                  </a:lnTo>
                  <a:cubicBezTo>
                    <a:pt x="1" y="1139"/>
                    <a:pt x="17" y="1159"/>
                    <a:pt x="37" y="1159"/>
                  </a:cubicBezTo>
                  <a:cubicBezTo>
                    <a:pt x="59" y="1159"/>
                    <a:pt x="76" y="1145"/>
                    <a:pt x="76" y="1120"/>
                  </a:cubicBezTo>
                  <a:lnTo>
                    <a:pt x="96" y="37"/>
                  </a:lnTo>
                  <a:cubicBezTo>
                    <a:pt x="96" y="18"/>
                    <a:pt x="79" y="1"/>
                    <a:pt x="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363;p16"/>
            <p:cNvSpPr/>
            <p:nvPr/>
          </p:nvSpPr>
          <p:spPr>
            <a:xfrm rot="749980">
              <a:off x="1217491" y="3591699"/>
              <a:ext cx="98975" cy="99572"/>
            </a:xfrm>
            <a:custGeom>
              <a:avLst/>
              <a:gdLst/>
              <a:ahLst/>
              <a:cxnLst/>
              <a:rect l="l" t="t" r="r" b="b"/>
              <a:pathLst>
                <a:path w="1326" h="1334" extrusionOk="0">
                  <a:moveTo>
                    <a:pt x="1104" y="542"/>
                  </a:moveTo>
                  <a:cubicBezTo>
                    <a:pt x="1117" y="542"/>
                    <a:pt x="1135" y="553"/>
                    <a:pt x="1158" y="573"/>
                  </a:cubicBezTo>
                  <a:cubicBezTo>
                    <a:pt x="1200" y="623"/>
                    <a:pt x="1239" y="710"/>
                    <a:pt x="1217" y="763"/>
                  </a:cubicBezTo>
                  <a:cubicBezTo>
                    <a:pt x="1211" y="774"/>
                    <a:pt x="1200" y="805"/>
                    <a:pt x="1130" y="810"/>
                  </a:cubicBezTo>
                  <a:cubicBezTo>
                    <a:pt x="1126" y="811"/>
                    <a:pt x="1123" y="811"/>
                    <a:pt x="1119" y="811"/>
                  </a:cubicBezTo>
                  <a:cubicBezTo>
                    <a:pt x="1097" y="811"/>
                    <a:pt x="1072" y="798"/>
                    <a:pt x="1046" y="779"/>
                  </a:cubicBezTo>
                  <a:cubicBezTo>
                    <a:pt x="1032" y="740"/>
                    <a:pt x="1013" y="654"/>
                    <a:pt x="1035" y="595"/>
                  </a:cubicBezTo>
                  <a:cubicBezTo>
                    <a:pt x="1046" y="570"/>
                    <a:pt x="1069" y="553"/>
                    <a:pt x="1099" y="542"/>
                  </a:cubicBezTo>
                  <a:cubicBezTo>
                    <a:pt x="1101" y="542"/>
                    <a:pt x="1102" y="542"/>
                    <a:pt x="1104" y="542"/>
                  </a:cubicBezTo>
                  <a:close/>
                  <a:moveTo>
                    <a:pt x="528" y="989"/>
                  </a:moveTo>
                  <a:cubicBezTo>
                    <a:pt x="555" y="989"/>
                    <a:pt x="584" y="1001"/>
                    <a:pt x="603" y="1014"/>
                  </a:cubicBezTo>
                  <a:cubicBezTo>
                    <a:pt x="692" y="1067"/>
                    <a:pt x="712" y="1159"/>
                    <a:pt x="678" y="1220"/>
                  </a:cubicBezTo>
                  <a:cubicBezTo>
                    <a:pt x="662" y="1248"/>
                    <a:pt x="637" y="1262"/>
                    <a:pt x="607" y="1262"/>
                  </a:cubicBezTo>
                  <a:cubicBezTo>
                    <a:pt x="585" y="1262"/>
                    <a:pt x="560" y="1255"/>
                    <a:pt x="533" y="1240"/>
                  </a:cubicBezTo>
                  <a:cubicBezTo>
                    <a:pt x="527" y="1237"/>
                    <a:pt x="519" y="1234"/>
                    <a:pt x="514" y="1226"/>
                  </a:cubicBezTo>
                  <a:cubicBezTo>
                    <a:pt x="514" y="1223"/>
                    <a:pt x="511" y="1220"/>
                    <a:pt x="505" y="1220"/>
                  </a:cubicBezTo>
                  <a:cubicBezTo>
                    <a:pt x="438" y="1156"/>
                    <a:pt x="435" y="1061"/>
                    <a:pt x="472" y="1017"/>
                  </a:cubicBezTo>
                  <a:cubicBezTo>
                    <a:pt x="486" y="996"/>
                    <a:pt x="507" y="989"/>
                    <a:pt x="528" y="989"/>
                  </a:cubicBezTo>
                  <a:close/>
                  <a:moveTo>
                    <a:pt x="595" y="0"/>
                  </a:moveTo>
                  <a:cubicBezTo>
                    <a:pt x="545" y="0"/>
                    <a:pt x="414" y="67"/>
                    <a:pt x="14" y="503"/>
                  </a:cubicBezTo>
                  <a:cubicBezTo>
                    <a:pt x="3" y="514"/>
                    <a:pt x="0" y="531"/>
                    <a:pt x="9" y="545"/>
                  </a:cubicBezTo>
                  <a:cubicBezTo>
                    <a:pt x="17" y="570"/>
                    <a:pt x="282" y="1184"/>
                    <a:pt x="500" y="1304"/>
                  </a:cubicBezTo>
                  <a:cubicBezTo>
                    <a:pt x="538" y="1325"/>
                    <a:pt x="575" y="1334"/>
                    <a:pt x="608" y="1334"/>
                  </a:cubicBezTo>
                  <a:cubicBezTo>
                    <a:pt x="632" y="1334"/>
                    <a:pt x="654" y="1329"/>
                    <a:pt x="673" y="1321"/>
                  </a:cubicBezTo>
                  <a:cubicBezTo>
                    <a:pt x="700" y="1307"/>
                    <a:pt x="726" y="1282"/>
                    <a:pt x="739" y="1248"/>
                  </a:cubicBezTo>
                  <a:cubicBezTo>
                    <a:pt x="787" y="1159"/>
                    <a:pt x="767" y="1017"/>
                    <a:pt x="639" y="941"/>
                  </a:cubicBezTo>
                  <a:cubicBezTo>
                    <a:pt x="596" y="916"/>
                    <a:pt x="557" y="905"/>
                    <a:pt x="523" y="905"/>
                  </a:cubicBezTo>
                  <a:cubicBezTo>
                    <a:pt x="472" y="905"/>
                    <a:pt x="433" y="929"/>
                    <a:pt x="408" y="961"/>
                  </a:cubicBezTo>
                  <a:cubicBezTo>
                    <a:pt x="391" y="989"/>
                    <a:pt x="377" y="1028"/>
                    <a:pt x="374" y="1064"/>
                  </a:cubicBezTo>
                  <a:cubicBezTo>
                    <a:pt x="254" y="902"/>
                    <a:pt x="140" y="659"/>
                    <a:pt x="84" y="534"/>
                  </a:cubicBezTo>
                  <a:cubicBezTo>
                    <a:pt x="268" y="330"/>
                    <a:pt x="491" y="115"/>
                    <a:pt x="569" y="79"/>
                  </a:cubicBezTo>
                  <a:cubicBezTo>
                    <a:pt x="614" y="210"/>
                    <a:pt x="784" y="654"/>
                    <a:pt x="982" y="821"/>
                  </a:cubicBezTo>
                  <a:cubicBezTo>
                    <a:pt x="991" y="830"/>
                    <a:pt x="996" y="835"/>
                    <a:pt x="1007" y="838"/>
                  </a:cubicBezTo>
                  <a:cubicBezTo>
                    <a:pt x="1047" y="865"/>
                    <a:pt x="1084" y="884"/>
                    <a:pt x="1125" y="884"/>
                  </a:cubicBezTo>
                  <a:cubicBezTo>
                    <a:pt x="1130" y="884"/>
                    <a:pt x="1136" y="883"/>
                    <a:pt x="1141" y="883"/>
                  </a:cubicBezTo>
                  <a:cubicBezTo>
                    <a:pt x="1239" y="877"/>
                    <a:pt x="1272" y="830"/>
                    <a:pt x="1292" y="785"/>
                  </a:cubicBezTo>
                  <a:cubicBezTo>
                    <a:pt x="1325" y="704"/>
                    <a:pt x="1278" y="587"/>
                    <a:pt x="1214" y="523"/>
                  </a:cubicBezTo>
                  <a:cubicBezTo>
                    <a:pt x="1181" y="486"/>
                    <a:pt x="1142" y="468"/>
                    <a:pt x="1107" y="468"/>
                  </a:cubicBezTo>
                  <a:cubicBezTo>
                    <a:pt x="1097" y="468"/>
                    <a:pt x="1087" y="469"/>
                    <a:pt x="1077" y="473"/>
                  </a:cubicBezTo>
                  <a:cubicBezTo>
                    <a:pt x="1027" y="489"/>
                    <a:pt x="991" y="523"/>
                    <a:pt x="971" y="567"/>
                  </a:cubicBezTo>
                  <a:cubicBezTo>
                    <a:pt x="957" y="601"/>
                    <a:pt x="949" y="640"/>
                    <a:pt x="952" y="679"/>
                  </a:cubicBezTo>
                  <a:cubicBezTo>
                    <a:pt x="832" y="512"/>
                    <a:pt x="706" y="233"/>
                    <a:pt x="636" y="26"/>
                  </a:cubicBezTo>
                  <a:cubicBezTo>
                    <a:pt x="631" y="18"/>
                    <a:pt x="628" y="15"/>
                    <a:pt x="622" y="9"/>
                  </a:cubicBezTo>
                  <a:cubicBezTo>
                    <a:pt x="617" y="6"/>
                    <a:pt x="609" y="0"/>
                    <a:pt x="5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364;p16"/>
            <p:cNvSpPr/>
            <p:nvPr/>
          </p:nvSpPr>
          <p:spPr>
            <a:xfrm rot="749980">
              <a:off x="1361967" y="3716759"/>
              <a:ext cx="86062" cy="84121"/>
            </a:xfrm>
            <a:custGeom>
              <a:avLst/>
              <a:gdLst/>
              <a:ahLst/>
              <a:cxnLst/>
              <a:rect l="l" t="t" r="r" b="b"/>
              <a:pathLst>
                <a:path w="1153" h="1127" extrusionOk="0">
                  <a:moveTo>
                    <a:pt x="999" y="761"/>
                  </a:moveTo>
                  <a:cubicBezTo>
                    <a:pt x="1012" y="761"/>
                    <a:pt x="1025" y="764"/>
                    <a:pt x="1041" y="769"/>
                  </a:cubicBezTo>
                  <a:cubicBezTo>
                    <a:pt x="1055" y="772"/>
                    <a:pt x="1063" y="797"/>
                    <a:pt x="1069" y="828"/>
                  </a:cubicBezTo>
                  <a:cubicBezTo>
                    <a:pt x="1074" y="894"/>
                    <a:pt x="1049" y="987"/>
                    <a:pt x="1002" y="1017"/>
                  </a:cubicBezTo>
                  <a:cubicBezTo>
                    <a:pt x="996" y="1020"/>
                    <a:pt x="985" y="1027"/>
                    <a:pt x="968" y="1027"/>
                  </a:cubicBezTo>
                  <a:cubicBezTo>
                    <a:pt x="952" y="1027"/>
                    <a:pt x="931" y="1022"/>
                    <a:pt x="904" y="1003"/>
                  </a:cubicBezTo>
                  <a:cubicBezTo>
                    <a:pt x="882" y="989"/>
                    <a:pt x="865" y="961"/>
                    <a:pt x="854" y="925"/>
                  </a:cubicBezTo>
                  <a:cubicBezTo>
                    <a:pt x="865" y="883"/>
                    <a:pt x="901" y="805"/>
                    <a:pt x="960" y="772"/>
                  </a:cubicBezTo>
                  <a:cubicBezTo>
                    <a:pt x="973" y="764"/>
                    <a:pt x="985" y="761"/>
                    <a:pt x="999" y="761"/>
                  </a:cubicBezTo>
                  <a:close/>
                  <a:moveTo>
                    <a:pt x="273" y="749"/>
                  </a:moveTo>
                  <a:cubicBezTo>
                    <a:pt x="322" y="749"/>
                    <a:pt x="348" y="799"/>
                    <a:pt x="360" y="833"/>
                  </a:cubicBezTo>
                  <a:cubicBezTo>
                    <a:pt x="399" y="931"/>
                    <a:pt x="357" y="1017"/>
                    <a:pt x="293" y="1042"/>
                  </a:cubicBezTo>
                  <a:cubicBezTo>
                    <a:pt x="282" y="1047"/>
                    <a:pt x="271" y="1050"/>
                    <a:pt x="260" y="1050"/>
                  </a:cubicBezTo>
                  <a:cubicBezTo>
                    <a:pt x="224" y="1050"/>
                    <a:pt x="189" y="1022"/>
                    <a:pt x="167" y="973"/>
                  </a:cubicBezTo>
                  <a:cubicBezTo>
                    <a:pt x="165" y="967"/>
                    <a:pt x="162" y="959"/>
                    <a:pt x="156" y="950"/>
                  </a:cubicBezTo>
                  <a:cubicBezTo>
                    <a:pt x="162" y="947"/>
                    <a:pt x="162" y="945"/>
                    <a:pt x="153" y="936"/>
                  </a:cubicBezTo>
                  <a:cubicBezTo>
                    <a:pt x="142" y="847"/>
                    <a:pt x="195" y="769"/>
                    <a:pt x="251" y="752"/>
                  </a:cubicBezTo>
                  <a:cubicBezTo>
                    <a:pt x="259" y="750"/>
                    <a:pt x="266" y="749"/>
                    <a:pt x="273" y="749"/>
                  </a:cubicBezTo>
                  <a:close/>
                  <a:moveTo>
                    <a:pt x="814" y="0"/>
                  </a:moveTo>
                  <a:cubicBezTo>
                    <a:pt x="703" y="0"/>
                    <a:pt x="517" y="18"/>
                    <a:pt x="204" y="71"/>
                  </a:cubicBezTo>
                  <a:cubicBezTo>
                    <a:pt x="190" y="74"/>
                    <a:pt x="176" y="85"/>
                    <a:pt x="170" y="99"/>
                  </a:cubicBezTo>
                  <a:cubicBezTo>
                    <a:pt x="165" y="130"/>
                    <a:pt x="0" y="777"/>
                    <a:pt x="98" y="1003"/>
                  </a:cubicBezTo>
                  <a:cubicBezTo>
                    <a:pt x="128" y="1073"/>
                    <a:pt x="179" y="1112"/>
                    <a:pt x="226" y="1120"/>
                  </a:cubicBezTo>
                  <a:cubicBezTo>
                    <a:pt x="237" y="1124"/>
                    <a:pt x="249" y="1126"/>
                    <a:pt x="259" y="1126"/>
                  </a:cubicBezTo>
                  <a:cubicBezTo>
                    <a:pt x="280" y="1126"/>
                    <a:pt x="300" y="1119"/>
                    <a:pt x="318" y="1107"/>
                  </a:cubicBezTo>
                  <a:cubicBezTo>
                    <a:pt x="413" y="1065"/>
                    <a:pt x="483" y="939"/>
                    <a:pt x="427" y="800"/>
                  </a:cubicBezTo>
                  <a:cubicBezTo>
                    <a:pt x="388" y="704"/>
                    <a:pt x="323" y="669"/>
                    <a:pt x="267" y="669"/>
                  </a:cubicBezTo>
                  <a:cubicBezTo>
                    <a:pt x="255" y="669"/>
                    <a:pt x="243" y="671"/>
                    <a:pt x="232" y="674"/>
                  </a:cubicBezTo>
                  <a:cubicBezTo>
                    <a:pt x="195" y="682"/>
                    <a:pt x="165" y="702"/>
                    <a:pt x="137" y="733"/>
                  </a:cubicBezTo>
                  <a:cubicBezTo>
                    <a:pt x="148" y="532"/>
                    <a:pt x="198" y="270"/>
                    <a:pt x="234" y="138"/>
                  </a:cubicBezTo>
                  <a:cubicBezTo>
                    <a:pt x="464" y="101"/>
                    <a:pt x="714" y="70"/>
                    <a:pt x="840" y="70"/>
                  </a:cubicBezTo>
                  <a:cubicBezTo>
                    <a:pt x="866" y="70"/>
                    <a:pt x="887" y="71"/>
                    <a:pt x="901" y="74"/>
                  </a:cubicBezTo>
                  <a:cubicBezTo>
                    <a:pt x="854" y="208"/>
                    <a:pt x="720" y="663"/>
                    <a:pt x="770" y="917"/>
                  </a:cubicBezTo>
                  <a:cubicBezTo>
                    <a:pt x="767" y="925"/>
                    <a:pt x="770" y="936"/>
                    <a:pt x="778" y="942"/>
                  </a:cubicBezTo>
                  <a:cubicBezTo>
                    <a:pt x="792" y="995"/>
                    <a:pt x="817" y="1037"/>
                    <a:pt x="854" y="1062"/>
                  </a:cubicBezTo>
                  <a:cubicBezTo>
                    <a:pt x="896" y="1090"/>
                    <a:pt x="933" y="1101"/>
                    <a:pt x="964" y="1101"/>
                  </a:cubicBezTo>
                  <a:cubicBezTo>
                    <a:pt x="993" y="1101"/>
                    <a:pt x="1017" y="1091"/>
                    <a:pt x="1035" y="1079"/>
                  </a:cubicBezTo>
                  <a:cubicBezTo>
                    <a:pt x="1116" y="1031"/>
                    <a:pt x="1152" y="908"/>
                    <a:pt x="1141" y="822"/>
                  </a:cubicBezTo>
                  <a:cubicBezTo>
                    <a:pt x="1133" y="755"/>
                    <a:pt x="1105" y="710"/>
                    <a:pt x="1063" y="696"/>
                  </a:cubicBezTo>
                  <a:cubicBezTo>
                    <a:pt x="1043" y="689"/>
                    <a:pt x="1023" y="686"/>
                    <a:pt x="1003" y="686"/>
                  </a:cubicBezTo>
                  <a:cubicBezTo>
                    <a:pt x="975" y="686"/>
                    <a:pt x="947" y="693"/>
                    <a:pt x="921" y="708"/>
                  </a:cubicBezTo>
                  <a:cubicBezTo>
                    <a:pt x="887" y="724"/>
                    <a:pt x="859" y="752"/>
                    <a:pt x="837" y="783"/>
                  </a:cubicBezTo>
                  <a:cubicBezTo>
                    <a:pt x="840" y="576"/>
                    <a:pt x="915" y="281"/>
                    <a:pt x="985" y="74"/>
                  </a:cubicBezTo>
                  <a:cubicBezTo>
                    <a:pt x="988" y="69"/>
                    <a:pt x="988" y="58"/>
                    <a:pt x="985" y="52"/>
                  </a:cubicBezTo>
                  <a:cubicBezTo>
                    <a:pt x="980" y="34"/>
                    <a:pt x="969" y="0"/>
                    <a:pt x="8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ункцииискусства.pn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r="-1389"/>
          <a:stretch>
            <a:fillRect/>
          </a:stretch>
        </p:blipFill>
        <p:spPr>
          <a:xfrm>
            <a:off x="1187624" y="195486"/>
            <a:ext cx="7398179" cy="41044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  <a:reflection blurRad="12700" stA="38000" endPos="28000" dist="5000" dir="5400000" sy="-100000" algn="bl" rotWithShape="0"/>
            <a:softEdge rad="63500"/>
          </a:effectLst>
        </p:spPr>
      </p:pic>
      <p:grpSp>
        <p:nvGrpSpPr>
          <p:cNvPr id="5" name="Google Shape;1344;p20"/>
          <p:cNvGrpSpPr/>
          <p:nvPr/>
        </p:nvGrpSpPr>
        <p:grpSpPr>
          <a:xfrm rot="19080107">
            <a:off x="-96216" y="3715487"/>
            <a:ext cx="1636856" cy="1526023"/>
            <a:chOff x="6815823" y="3234941"/>
            <a:chExt cx="1624174" cy="1647911"/>
          </a:xfrm>
        </p:grpSpPr>
        <p:sp>
          <p:nvSpPr>
            <p:cNvPr id="6" name="Google Shape;1345;p20"/>
            <p:cNvSpPr/>
            <p:nvPr/>
          </p:nvSpPr>
          <p:spPr>
            <a:xfrm rot="708285">
              <a:off x="6944344" y="3360001"/>
              <a:ext cx="1367132" cy="1397789"/>
            </a:xfrm>
            <a:custGeom>
              <a:avLst/>
              <a:gdLst/>
              <a:ahLst/>
              <a:cxnLst/>
              <a:rect l="l" t="t" r="r" b="b"/>
              <a:pathLst>
                <a:path w="21539" h="22022" extrusionOk="0">
                  <a:moveTo>
                    <a:pt x="11871" y="1"/>
                  </a:moveTo>
                  <a:cubicBezTo>
                    <a:pt x="11115" y="1"/>
                    <a:pt x="10320" y="124"/>
                    <a:pt x="9503" y="361"/>
                  </a:cubicBezTo>
                  <a:cubicBezTo>
                    <a:pt x="8345" y="698"/>
                    <a:pt x="7338" y="1237"/>
                    <a:pt x="6518" y="1951"/>
                  </a:cubicBezTo>
                  <a:cubicBezTo>
                    <a:pt x="5971" y="2428"/>
                    <a:pt x="5508" y="2986"/>
                    <a:pt x="5131" y="3614"/>
                  </a:cubicBezTo>
                  <a:cubicBezTo>
                    <a:pt x="4942" y="3555"/>
                    <a:pt x="4746" y="3527"/>
                    <a:pt x="4548" y="3527"/>
                  </a:cubicBezTo>
                  <a:lnTo>
                    <a:pt x="4495" y="3527"/>
                  </a:lnTo>
                  <a:cubicBezTo>
                    <a:pt x="4367" y="3508"/>
                    <a:pt x="4236" y="3497"/>
                    <a:pt x="4099" y="3497"/>
                  </a:cubicBezTo>
                  <a:cubicBezTo>
                    <a:pt x="4018" y="3497"/>
                    <a:pt x="3937" y="3499"/>
                    <a:pt x="3859" y="3508"/>
                  </a:cubicBezTo>
                  <a:cubicBezTo>
                    <a:pt x="3178" y="3569"/>
                    <a:pt x="2581" y="3940"/>
                    <a:pt x="2227" y="4526"/>
                  </a:cubicBezTo>
                  <a:cubicBezTo>
                    <a:pt x="2146" y="4660"/>
                    <a:pt x="2079" y="4805"/>
                    <a:pt x="2026" y="4944"/>
                  </a:cubicBezTo>
                  <a:cubicBezTo>
                    <a:pt x="2007" y="4967"/>
                    <a:pt x="1984" y="4995"/>
                    <a:pt x="1965" y="5020"/>
                  </a:cubicBezTo>
                  <a:cubicBezTo>
                    <a:pt x="1661" y="5410"/>
                    <a:pt x="1510" y="5879"/>
                    <a:pt x="1524" y="6345"/>
                  </a:cubicBezTo>
                  <a:lnTo>
                    <a:pt x="1521" y="6348"/>
                  </a:lnTo>
                  <a:lnTo>
                    <a:pt x="1519" y="6353"/>
                  </a:lnTo>
                  <a:cubicBezTo>
                    <a:pt x="1468" y="6404"/>
                    <a:pt x="1421" y="6457"/>
                    <a:pt x="1379" y="6510"/>
                  </a:cubicBezTo>
                  <a:cubicBezTo>
                    <a:pt x="1329" y="6563"/>
                    <a:pt x="1281" y="6621"/>
                    <a:pt x="1237" y="6677"/>
                  </a:cubicBezTo>
                  <a:cubicBezTo>
                    <a:pt x="1131" y="6816"/>
                    <a:pt x="1036" y="6967"/>
                    <a:pt x="961" y="7115"/>
                  </a:cubicBezTo>
                  <a:cubicBezTo>
                    <a:pt x="910" y="7210"/>
                    <a:pt x="874" y="7305"/>
                    <a:pt x="841" y="7402"/>
                  </a:cubicBezTo>
                  <a:cubicBezTo>
                    <a:pt x="799" y="7503"/>
                    <a:pt x="765" y="7609"/>
                    <a:pt x="737" y="7715"/>
                  </a:cubicBezTo>
                  <a:lnTo>
                    <a:pt x="737" y="7720"/>
                  </a:lnTo>
                  <a:cubicBezTo>
                    <a:pt x="687" y="7921"/>
                    <a:pt x="665" y="8128"/>
                    <a:pt x="665" y="8334"/>
                  </a:cubicBezTo>
                  <a:cubicBezTo>
                    <a:pt x="665" y="8370"/>
                    <a:pt x="665" y="8407"/>
                    <a:pt x="668" y="8448"/>
                  </a:cubicBezTo>
                  <a:lnTo>
                    <a:pt x="668" y="8451"/>
                  </a:lnTo>
                  <a:cubicBezTo>
                    <a:pt x="673" y="8588"/>
                    <a:pt x="693" y="8719"/>
                    <a:pt x="723" y="8850"/>
                  </a:cubicBezTo>
                  <a:cubicBezTo>
                    <a:pt x="737" y="8942"/>
                    <a:pt x="757" y="9034"/>
                    <a:pt x="785" y="9124"/>
                  </a:cubicBezTo>
                  <a:cubicBezTo>
                    <a:pt x="765" y="9171"/>
                    <a:pt x="749" y="9218"/>
                    <a:pt x="735" y="9269"/>
                  </a:cubicBezTo>
                  <a:cubicBezTo>
                    <a:pt x="696" y="9394"/>
                    <a:pt x="659" y="9520"/>
                    <a:pt x="631" y="9645"/>
                  </a:cubicBezTo>
                  <a:cubicBezTo>
                    <a:pt x="617" y="9709"/>
                    <a:pt x="609" y="9774"/>
                    <a:pt x="601" y="9841"/>
                  </a:cubicBezTo>
                  <a:cubicBezTo>
                    <a:pt x="587" y="9902"/>
                    <a:pt x="576" y="9969"/>
                    <a:pt x="573" y="10039"/>
                  </a:cubicBezTo>
                  <a:lnTo>
                    <a:pt x="573" y="10041"/>
                  </a:lnTo>
                  <a:cubicBezTo>
                    <a:pt x="562" y="10153"/>
                    <a:pt x="556" y="10265"/>
                    <a:pt x="556" y="10376"/>
                  </a:cubicBezTo>
                  <a:lnTo>
                    <a:pt x="556" y="10387"/>
                  </a:lnTo>
                  <a:lnTo>
                    <a:pt x="556" y="10443"/>
                  </a:lnTo>
                  <a:cubicBezTo>
                    <a:pt x="559" y="10510"/>
                    <a:pt x="562" y="10580"/>
                    <a:pt x="570" y="10644"/>
                  </a:cubicBezTo>
                  <a:cubicBezTo>
                    <a:pt x="573" y="10711"/>
                    <a:pt x="576" y="10781"/>
                    <a:pt x="587" y="10848"/>
                  </a:cubicBezTo>
                  <a:lnTo>
                    <a:pt x="587" y="10850"/>
                  </a:lnTo>
                  <a:cubicBezTo>
                    <a:pt x="603" y="10979"/>
                    <a:pt x="629" y="11113"/>
                    <a:pt x="659" y="11241"/>
                  </a:cubicBezTo>
                  <a:lnTo>
                    <a:pt x="659" y="11244"/>
                  </a:lnTo>
                  <a:cubicBezTo>
                    <a:pt x="679" y="11308"/>
                    <a:pt x="696" y="11367"/>
                    <a:pt x="715" y="11425"/>
                  </a:cubicBezTo>
                  <a:cubicBezTo>
                    <a:pt x="735" y="11489"/>
                    <a:pt x="751" y="11551"/>
                    <a:pt x="776" y="11615"/>
                  </a:cubicBezTo>
                  <a:cubicBezTo>
                    <a:pt x="818" y="11729"/>
                    <a:pt x="866" y="11844"/>
                    <a:pt x="922" y="11961"/>
                  </a:cubicBezTo>
                  <a:cubicBezTo>
                    <a:pt x="949" y="12017"/>
                    <a:pt x="977" y="12067"/>
                    <a:pt x="1005" y="12117"/>
                  </a:cubicBezTo>
                  <a:cubicBezTo>
                    <a:pt x="1033" y="12173"/>
                    <a:pt x="1061" y="12226"/>
                    <a:pt x="1089" y="12276"/>
                  </a:cubicBezTo>
                  <a:cubicBezTo>
                    <a:pt x="1125" y="12337"/>
                    <a:pt x="1161" y="12399"/>
                    <a:pt x="1203" y="12455"/>
                  </a:cubicBezTo>
                  <a:cubicBezTo>
                    <a:pt x="1159" y="12496"/>
                    <a:pt x="1117" y="12541"/>
                    <a:pt x="1072" y="12591"/>
                  </a:cubicBezTo>
                  <a:cubicBezTo>
                    <a:pt x="316" y="13400"/>
                    <a:pt x="1" y="14388"/>
                    <a:pt x="185" y="15378"/>
                  </a:cubicBezTo>
                  <a:cubicBezTo>
                    <a:pt x="266" y="15813"/>
                    <a:pt x="442" y="16201"/>
                    <a:pt x="659" y="16525"/>
                  </a:cubicBezTo>
                  <a:cubicBezTo>
                    <a:pt x="668" y="16974"/>
                    <a:pt x="762" y="17418"/>
                    <a:pt x="935" y="17814"/>
                  </a:cubicBezTo>
                  <a:cubicBezTo>
                    <a:pt x="1134" y="18266"/>
                    <a:pt x="1438" y="18659"/>
                    <a:pt x="1817" y="18955"/>
                  </a:cubicBezTo>
                  <a:cubicBezTo>
                    <a:pt x="2093" y="19167"/>
                    <a:pt x="2403" y="19331"/>
                    <a:pt x="2738" y="19440"/>
                  </a:cubicBezTo>
                  <a:cubicBezTo>
                    <a:pt x="2821" y="19541"/>
                    <a:pt x="2911" y="19638"/>
                    <a:pt x="3008" y="19730"/>
                  </a:cubicBezTo>
                  <a:cubicBezTo>
                    <a:pt x="4200" y="20855"/>
                    <a:pt x="6281" y="20796"/>
                    <a:pt x="7815" y="21061"/>
                  </a:cubicBezTo>
                  <a:cubicBezTo>
                    <a:pt x="7974" y="21089"/>
                    <a:pt x="8136" y="21117"/>
                    <a:pt x="8275" y="21195"/>
                  </a:cubicBezTo>
                  <a:cubicBezTo>
                    <a:pt x="8409" y="21267"/>
                    <a:pt x="8518" y="21376"/>
                    <a:pt x="8632" y="21474"/>
                  </a:cubicBezTo>
                  <a:cubicBezTo>
                    <a:pt x="9030" y="21806"/>
                    <a:pt x="9548" y="21971"/>
                    <a:pt x="10067" y="21971"/>
                  </a:cubicBezTo>
                  <a:cubicBezTo>
                    <a:pt x="10607" y="21971"/>
                    <a:pt x="11148" y="21792"/>
                    <a:pt x="11553" y="21435"/>
                  </a:cubicBezTo>
                  <a:cubicBezTo>
                    <a:pt x="11901" y="21838"/>
                    <a:pt x="12429" y="22021"/>
                    <a:pt x="12966" y="22021"/>
                  </a:cubicBezTo>
                  <a:cubicBezTo>
                    <a:pt x="13267" y="22021"/>
                    <a:pt x="13570" y="21964"/>
                    <a:pt x="13847" y="21856"/>
                  </a:cubicBezTo>
                  <a:cubicBezTo>
                    <a:pt x="14617" y="21552"/>
                    <a:pt x="15214" y="20933"/>
                    <a:pt x="15730" y="20283"/>
                  </a:cubicBezTo>
                  <a:lnTo>
                    <a:pt x="15730" y="20283"/>
                  </a:lnTo>
                  <a:cubicBezTo>
                    <a:pt x="15621" y="20422"/>
                    <a:pt x="17019" y="20846"/>
                    <a:pt x="17186" y="20846"/>
                  </a:cubicBezTo>
                  <a:cubicBezTo>
                    <a:pt x="17188" y="20846"/>
                    <a:pt x="17189" y="20846"/>
                    <a:pt x="17191" y="20846"/>
                  </a:cubicBezTo>
                  <a:cubicBezTo>
                    <a:pt x="18015" y="20846"/>
                    <a:pt x="18869" y="20114"/>
                    <a:pt x="19223" y="19423"/>
                  </a:cubicBezTo>
                  <a:cubicBezTo>
                    <a:pt x="19287" y="19301"/>
                    <a:pt x="19343" y="19167"/>
                    <a:pt x="19435" y="19066"/>
                  </a:cubicBezTo>
                  <a:cubicBezTo>
                    <a:pt x="19736" y="18743"/>
                    <a:pt x="20405" y="18740"/>
                    <a:pt x="20774" y="18377"/>
                  </a:cubicBezTo>
                  <a:cubicBezTo>
                    <a:pt x="21192" y="17967"/>
                    <a:pt x="21429" y="17423"/>
                    <a:pt x="21443" y="16837"/>
                  </a:cubicBezTo>
                  <a:cubicBezTo>
                    <a:pt x="21454" y="16405"/>
                    <a:pt x="21337" y="15981"/>
                    <a:pt x="21108" y="15615"/>
                  </a:cubicBezTo>
                  <a:cubicBezTo>
                    <a:pt x="21234" y="15253"/>
                    <a:pt x="21248" y="14857"/>
                    <a:pt x="21153" y="14480"/>
                  </a:cubicBezTo>
                  <a:cubicBezTo>
                    <a:pt x="21435" y="13936"/>
                    <a:pt x="21449" y="13289"/>
                    <a:pt x="21184" y="12736"/>
                  </a:cubicBezTo>
                  <a:cubicBezTo>
                    <a:pt x="21329" y="12499"/>
                    <a:pt x="21463" y="12192"/>
                    <a:pt x="21491" y="11821"/>
                  </a:cubicBezTo>
                  <a:cubicBezTo>
                    <a:pt x="21538" y="11166"/>
                    <a:pt x="21270" y="10546"/>
                    <a:pt x="20776" y="10145"/>
                  </a:cubicBezTo>
                  <a:cubicBezTo>
                    <a:pt x="20813" y="10083"/>
                    <a:pt x="20849" y="10019"/>
                    <a:pt x="20880" y="9955"/>
                  </a:cubicBezTo>
                  <a:cubicBezTo>
                    <a:pt x="20919" y="9907"/>
                    <a:pt x="20952" y="9860"/>
                    <a:pt x="20988" y="9810"/>
                  </a:cubicBezTo>
                  <a:lnTo>
                    <a:pt x="20994" y="9804"/>
                  </a:lnTo>
                  <a:cubicBezTo>
                    <a:pt x="21337" y="9299"/>
                    <a:pt x="21426" y="8641"/>
                    <a:pt x="21217" y="8063"/>
                  </a:cubicBezTo>
                  <a:cubicBezTo>
                    <a:pt x="21167" y="7924"/>
                    <a:pt x="21100" y="7790"/>
                    <a:pt x="21072" y="7642"/>
                  </a:cubicBezTo>
                  <a:cubicBezTo>
                    <a:pt x="21033" y="7436"/>
                    <a:pt x="21072" y="7227"/>
                    <a:pt x="21089" y="7020"/>
                  </a:cubicBezTo>
                  <a:cubicBezTo>
                    <a:pt x="21128" y="6574"/>
                    <a:pt x="21069" y="6122"/>
                    <a:pt x="20919" y="5700"/>
                  </a:cubicBezTo>
                  <a:cubicBezTo>
                    <a:pt x="20807" y="5385"/>
                    <a:pt x="20643" y="5090"/>
                    <a:pt x="20537" y="4771"/>
                  </a:cubicBezTo>
                  <a:cubicBezTo>
                    <a:pt x="20453" y="4512"/>
                    <a:pt x="20417" y="4239"/>
                    <a:pt x="20338" y="3974"/>
                  </a:cubicBezTo>
                  <a:cubicBezTo>
                    <a:pt x="20132" y="3232"/>
                    <a:pt x="19571" y="2743"/>
                    <a:pt x="19262" y="2093"/>
                  </a:cubicBezTo>
                  <a:cubicBezTo>
                    <a:pt x="18924" y="1382"/>
                    <a:pt x="18723" y="807"/>
                    <a:pt x="17897" y="506"/>
                  </a:cubicBezTo>
                  <a:cubicBezTo>
                    <a:pt x="17635" y="408"/>
                    <a:pt x="17367" y="361"/>
                    <a:pt x="17105" y="352"/>
                  </a:cubicBezTo>
                  <a:cubicBezTo>
                    <a:pt x="16971" y="325"/>
                    <a:pt x="16832" y="308"/>
                    <a:pt x="16692" y="308"/>
                  </a:cubicBezTo>
                  <a:cubicBezTo>
                    <a:pt x="16338" y="308"/>
                    <a:pt x="15989" y="405"/>
                    <a:pt x="15688" y="584"/>
                  </a:cubicBezTo>
                  <a:lnTo>
                    <a:pt x="15674" y="595"/>
                  </a:lnTo>
                  <a:cubicBezTo>
                    <a:pt x="15590" y="645"/>
                    <a:pt x="15507" y="701"/>
                    <a:pt x="15428" y="763"/>
                  </a:cubicBezTo>
                  <a:cubicBezTo>
                    <a:pt x="15331" y="793"/>
                    <a:pt x="15236" y="832"/>
                    <a:pt x="15147" y="877"/>
                  </a:cubicBezTo>
                  <a:cubicBezTo>
                    <a:pt x="15133" y="871"/>
                    <a:pt x="15122" y="863"/>
                    <a:pt x="15110" y="857"/>
                  </a:cubicBezTo>
                  <a:cubicBezTo>
                    <a:pt x="14140" y="288"/>
                    <a:pt x="13052" y="1"/>
                    <a:pt x="118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346;p20"/>
            <p:cNvSpPr/>
            <p:nvPr/>
          </p:nvSpPr>
          <p:spPr>
            <a:xfrm rot="708285">
              <a:off x="7230938" y="3622923"/>
              <a:ext cx="86830" cy="72676"/>
            </a:xfrm>
            <a:custGeom>
              <a:avLst/>
              <a:gdLst/>
              <a:ahLst/>
              <a:cxnLst/>
              <a:rect l="l" t="t" r="r" b="b"/>
              <a:pathLst>
                <a:path w="1368" h="1145" extrusionOk="0">
                  <a:moveTo>
                    <a:pt x="753" y="0"/>
                  </a:moveTo>
                  <a:cubicBezTo>
                    <a:pt x="732" y="0"/>
                    <a:pt x="709" y="2"/>
                    <a:pt x="684" y="4"/>
                  </a:cubicBezTo>
                  <a:cubicBezTo>
                    <a:pt x="399" y="29"/>
                    <a:pt x="448" y="476"/>
                    <a:pt x="536" y="684"/>
                  </a:cubicBezTo>
                  <a:lnTo>
                    <a:pt x="536" y="684"/>
                  </a:lnTo>
                  <a:cubicBezTo>
                    <a:pt x="494" y="665"/>
                    <a:pt x="442" y="651"/>
                    <a:pt x="387" y="651"/>
                  </a:cubicBezTo>
                  <a:cubicBezTo>
                    <a:pt x="303" y="651"/>
                    <a:pt x="213" y="684"/>
                    <a:pt x="138" y="779"/>
                  </a:cubicBezTo>
                  <a:cubicBezTo>
                    <a:pt x="1" y="955"/>
                    <a:pt x="265" y="1145"/>
                    <a:pt x="546" y="1145"/>
                  </a:cubicBezTo>
                  <a:cubicBezTo>
                    <a:pt x="730" y="1145"/>
                    <a:pt x="921" y="1064"/>
                    <a:pt x="1014" y="846"/>
                  </a:cubicBezTo>
                  <a:cubicBezTo>
                    <a:pt x="1014" y="846"/>
                    <a:pt x="1367" y="0"/>
                    <a:pt x="7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347;p20"/>
            <p:cNvSpPr/>
            <p:nvPr/>
          </p:nvSpPr>
          <p:spPr>
            <a:xfrm rot="708285">
              <a:off x="7260865" y="3679108"/>
              <a:ext cx="84990" cy="66519"/>
            </a:xfrm>
            <a:custGeom>
              <a:avLst/>
              <a:gdLst/>
              <a:ahLst/>
              <a:cxnLst/>
              <a:rect l="l" t="t" r="r" b="b"/>
              <a:pathLst>
                <a:path w="1339" h="1048" extrusionOk="0">
                  <a:moveTo>
                    <a:pt x="978" y="0"/>
                  </a:moveTo>
                  <a:cubicBezTo>
                    <a:pt x="740" y="0"/>
                    <a:pt x="470" y="136"/>
                    <a:pt x="470" y="136"/>
                  </a:cubicBezTo>
                  <a:cubicBezTo>
                    <a:pt x="0" y="374"/>
                    <a:pt x="238" y="1048"/>
                    <a:pt x="490" y="1048"/>
                  </a:cubicBezTo>
                  <a:cubicBezTo>
                    <a:pt x="525" y="1048"/>
                    <a:pt x="561" y="1034"/>
                    <a:pt x="595" y="1004"/>
                  </a:cubicBezTo>
                  <a:cubicBezTo>
                    <a:pt x="747" y="868"/>
                    <a:pt x="719" y="703"/>
                    <a:pt x="662" y="600"/>
                  </a:cubicBezTo>
                  <a:lnTo>
                    <a:pt x="662" y="600"/>
                  </a:lnTo>
                  <a:cubicBezTo>
                    <a:pt x="739" y="625"/>
                    <a:pt x="846" y="644"/>
                    <a:pt x="952" y="644"/>
                  </a:cubicBezTo>
                  <a:cubicBezTo>
                    <a:pt x="1141" y="644"/>
                    <a:pt x="1328" y="584"/>
                    <a:pt x="1332" y="401"/>
                  </a:cubicBezTo>
                  <a:cubicBezTo>
                    <a:pt x="1338" y="88"/>
                    <a:pt x="1168" y="0"/>
                    <a:pt x="9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348;p20"/>
            <p:cNvSpPr/>
            <p:nvPr/>
          </p:nvSpPr>
          <p:spPr>
            <a:xfrm rot="708285">
              <a:off x="7301405" y="3665067"/>
              <a:ext cx="46271" cy="19740"/>
            </a:xfrm>
            <a:custGeom>
              <a:avLst/>
              <a:gdLst/>
              <a:ahLst/>
              <a:cxnLst/>
              <a:rect l="l" t="t" r="r" b="b"/>
              <a:pathLst>
                <a:path w="729" h="311" extrusionOk="0">
                  <a:moveTo>
                    <a:pt x="438" y="1"/>
                  </a:moveTo>
                  <a:cubicBezTo>
                    <a:pt x="424" y="1"/>
                    <a:pt x="409" y="1"/>
                    <a:pt x="394" y="3"/>
                  </a:cubicBezTo>
                  <a:cubicBezTo>
                    <a:pt x="176" y="28"/>
                    <a:pt x="23" y="226"/>
                    <a:pt x="15" y="238"/>
                  </a:cubicBezTo>
                  <a:cubicBezTo>
                    <a:pt x="1" y="254"/>
                    <a:pt x="3" y="282"/>
                    <a:pt x="26" y="299"/>
                  </a:cubicBezTo>
                  <a:cubicBezTo>
                    <a:pt x="31" y="307"/>
                    <a:pt x="43" y="310"/>
                    <a:pt x="54" y="310"/>
                  </a:cubicBezTo>
                  <a:cubicBezTo>
                    <a:pt x="65" y="310"/>
                    <a:pt x="79" y="305"/>
                    <a:pt x="93" y="293"/>
                  </a:cubicBezTo>
                  <a:cubicBezTo>
                    <a:pt x="96" y="293"/>
                    <a:pt x="232" y="115"/>
                    <a:pt x="408" y="95"/>
                  </a:cubicBezTo>
                  <a:cubicBezTo>
                    <a:pt x="420" y="94"/>
                    <a:pt x="432" y="93"/>
                    <a:pt x="444" y="93"/>
                  </a:cubicBezTo>
                  <a:cubicBezTo>
                    <a:pt x="515" y="93"/>
                    <a:pt x="587" y="122"/>
                    <a:pt x="653" y="179"/>
                  </a:cubicBezTo>
                  <a:cubicBezTo>
                    <a:pt x="661" y="185"/>
                    <a:pt x="670" y="189"/>
                    <a:pt x="680" y="189"/>
                  </a:cubicBezTo>
                  <a:cubicBezTo>
                    <a:pt x="693" y="189"/>
                    <a:pt x="705" y="183"/>
                    <a:pt x="715" y="171"/>
                  </a:cubicBezTo>
                  <a:cubicBezTo>
                    <a:pt x="729" y="154"/>
                    <a:pt x="729" y="126"/>
                    <a:pt x="709" y="109"/>
                  </a:cubicBezTo>
                  <a:cubicBezTo>
                    <a:pt x="625" y="39"/>
                    <a:pt x="534" y="1"/>
                    <a:pt x="4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349;p20"/>
            <p:cNvSpPr/>
            <p:nvPr/>
          </p:nvSpPr>
          <p:spPr>
            <a:xfrm rot="708285">
              <a:off x="7300977" y="3632133"/>
              <a:ext cx="20946" cy="45510"/>
            </a:xfrm>
            <a:custGeom>
              <a:avLst/>
              <a:gdLst/>
              <a:ahLst/>
              <a:cxnLst/>
              <a:rect l="l" t="t" r="r" b="b"/>
              <a:pathLst>
                <a:path w="330" h="717" extrusionOk="0">
                  <a:moveTo>
                    <a:pt x="124" y="1"/>
                  </a:moveTo>
                  <a:cubicBezTo>
                    <a:pt x="108" y="1"/>
                    <a:pt x="94" y="9"/>
                    <a:pt x="84" y="24"/>
                  </a:cubicBezTo>
                  <a:cubicBezTo>
                    <a:pt x="70" y="49"/>
                    <a:pt x="82" y="74"/>
                    <a:pt x="104" y="88"/>
                  </a:cubicBezTo>
                  <a:cubicBezTo>
                    <a:pt x="104" y="91"/>
                    <a:pt x="202" y="144"/>
                    <a:pt x="218" y="256"/>
                  </a:cubicBezTo>
                  <a:cubicBezTo>
                    <a:pt x="232" y="362"/>
                    <a:pt x="165" y="496"/>
                    <a:pt x="20" y="638"/>
                  </a:cubicBezTo>
                  <a:cubicBezTo>
                    <a:pt x="1" y="655"/>
                    <a:pt x="1" y="683"/>
                    <a:pt x="20" y="702"/>
                  </a:cubicBezTo>
                  <a:cubicBezTo>
                    <a:pt x="26" y="708"/>
                    <a:pt x="37" y="716"/>
                    <a:pt x="51" y="716"/>
                  </a:cubicBezTo>
                  <a:cubicBezTo>
                    <a:pt x="62" y="716"/>
                    <a:pt x="76" y="710"/>
                    <a:pt x="84" y="699"/>
                  </a:cubicBezTo>
                  <a:cubicBezTo>
                    <a:pt x="252" y="537"/>
                    <a:pt x="330" y="378"/>
                    <a:pt x="308" y="239"/>
                  </a:cubicBezTo>
                  <a:cubicBezTo>
                    <a:pt x="288" y="83"/>
                    <a:pt x="154" y="10"/>
                    <a:pt x="149" y="7"/>
                  </a:cubicBezTo>
                  <a:cubicBezTo>
                    <a:pt x="140" y="3"/>
                    <a:pt x="132" y="1"/>
                    <a:pt x="1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350;p20"/>
            <p:cNvSpPr/>
            <p:nvPr/>
          </p:nvSpPr>
          <p:spPr>
            <a:xfrm rot="708285">
              <a:off x="8028888" y="3621513"/>
              <a:ext cx="85117" cy="73628"/>
            </a:xfrm>
            <a:custGeom>
              <a:avLst/>
              <a:gdLst/>
              <a:ahLst/>
              <a:cxnLst/>
              <a:rect l="l" t="t" r="r" b="b"/>
              <a:pathLst>
                <a:path w="1341" h="1160" extrusionOk="0">
                  <a:moveTo>
                    <a:pt x="387" y="1"/>
                  </a:moveTo>
                  <a:cubicBezTo>
                    <a:pt x="247" y="1"/>
                    <a:pt x="121" y="78"/>
                    <a:pt x="62" y="315"/>
                  </a:cubicBezTo>
                  <a:cubicBezTo>
                    <a:pt x="1" y="576"/>
                    <a:pt x="380" y="680"/>
                    <a:pt x="614" y="680"/>
                  </a:cubicBezTo>
                  <a:cubicBezTo>
                    <a:pt x="629" y="680"/>
                    <a:pt x="643" y="680"/>
                    <a:pt x="657" y="679"/>
                  </a:cubicBezTo>
                  <a:lnTo>
                    <a:pt x="657" y="679"/>
                  </a:lnTo>
                  <a:cubicBezTo>
                    <a:pt x="579" y="765"/>
                    <a:pt x="515" y="916"/>
                    <a:pt x="626" y="1083"/>
                  </a:cubicBezTo>
                  <a:cubicBezTo>
                    <a:pt x="660" y="1136"/>
                    <a:pt x="706" y="1159"/>
                    <a:pt x="756" y="1159"/>
                  </a:cubicBezTo>
                  <a:cubicBezTo>
                    <a:pt x="998" y="1159"/>
                    <a:pt x="1341" y="610"/>
                    <a:pt x="966" y="279"/>
                  </a:cubicBezTo>
                  <a:cubicBezTo>
                    <a:pt x="966" y="279"/>
                    <a:pt x="652" y="1"/>
                    <a:pt x="3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351;p20"/>
            <p:cNvSpPr/>
            <p:nvPr/>
          </p:nvSpPr>
          <p:spPr>
            <a:xfrm rot="708285">
              <a:off x="8095046" y="3597397"/>
              <a:ext cx="66138" cy="76294"/>
            </a:xfrm>
            <a:custGeom>
              <a:avLst/>
              <a:gdLst/>
              <a:ahLst/>
              <a:cxnLst/>
              <a:rect l="l" t="t" r="r" b="b"/>
              <a:pathLst>
                <a:path w="1042" h="1202" extrusionOk="0">
                  <a:moveTo>
                    <a:pt x="445" y="0"/>
                  </a:moveTo>
                  <a:cubicBezTo>
                    <a:pt x="0" y="0"/>
                    <a:pt x="108" y="770"/>
                    <a:pt x="108" y="770"/>
                  </a:cubicBezTo>
                  <a:cubicBezTo>
                    <a:pt x="151" y="1078"/>
                    <a:pt x="418" y="1201"/>
                    <a:pt x="646" y="1201"/>
                  </a:cubicBezTo>
                  <a:cubicBezTo>
                    <a:pt x="861" y="1201"/>
                    <a:pt x="1042" y="1092"/>
                    <a:pt x="973" y="926"/>
                  </a:cubicBezTo>
                  <a:cubicBezTo>
                    <a:pt x="905" y="773"/>
                    <a:pt x="780" y="728"/>
                    <a:pt x="674" y="728"/>
                  </a:cubicBezTo>
                  <a:cubicBezTo>
                    <a:pt x="652" y="728"/>
                    <a:pt x="632" y="730"/>
                    <a:pt x="612" y="733"/>
                  </a:cubicBezTo>
                  <a:lnTo>
                    <a:pt x="612" y="733"/>
                  </a:lnTo>
                  <a:cubicBezTo>
                    <a:pt x="747" y="552"/>
                    <a:pt x="903" y="136"/>
                    <a:pt x="638" y="39"/>
                  </a:cubicBezTo>
                  <a:cubicBezTo>
                    <a:pt x="564" y="12"/>
                    <a:pt x="500" y="0"/>
                    <a:pt x="4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52;p20"/>
            <p:cNvSpPr/>
            <p:nvPr/>
          </p:nvSpPr>
          <p:spPr>
            <a:xfrm rot="708285">
              <a:off x="8087697" y="3587970"/>
              <a:ext cx="20438" cy="45954"/>
            </a:xfrm>
            <a:custGeom>
              <a:avLst/>
              <a:gdLst/>
              <a:ahLst/>
              <a:cxnLst/>
              <a:rect l="l" t="t" r="r" b="b"/>
              <a:pathLst>
                <a:path w="322" h="724" extrusionOk="0">
                  <a:moveTo>
                    <a:pt x="266" y="0"/>
                  </a:moveTo>
                  <a:cubicBezTo>
                    <a:pt x="258" y="0"/>
                    <a:pt x="250" y="2"/>
                    <a:pt x="243" y="7"/>
                  </a:cubicBezTo>
                  <a:cubicBezTo>
                    <a:pt x="134" y="71"/>
                    <a:pt x="70" y="160"/>
                    <a:pt x="45" y="269"/>
                  </a:cubicBezTo>
                  <a:cubicBezTo>
                    <a:pt x="0" y="481"/>
                    <a:pt x="140" y="690"/>
                    <a:pt x="145" y="701"/>
                  </a:cubicBezTo>
                  <a:cubicBezTo>
                    <a:pt x="156" y="715"/>
                    <a:pt x="170" y="724"/>
                    <a:pt x="184" y="724"/>
                  </a:cubicBezTo>
                  <a:lnTo>
                    <a:pt x="204" y="724"/>
                  </a:lnTo>
                  <a:cubicBezTo>
                    <a:pt x="229" y="710"/>
                    <a:pt x="235" y="682"/>
                    <a:pt x="221" y="660"/>
                  </a:cubicBezTo>
                  <a:cubicBezTo>
                    <a:pt x="215" y="657"/>
                    <a:pt x="95" y="467"/>
                    <a:pt x="131" y="294"/>
                  </a:cubicBezTo>
                  <a:cubicBezTo>
                    <a:pt x="151" y="210"/>
                    <a:pt x="201" y="141"/>
                    <a:pt x="290" y="88"/>
                  </a:cubicBezTo>
                  <a:cubicBezTo>
                    <a:pt x="313" y="74"/>
                    <a:pt x="321" y="49"/>
                    <a:pt x="307" y="26"/>
                  </a:cubicBezTo>
                  <a:cubicBezTo>
                    <a:pt x="298" y="9"/>
                    <a:pt x="282" y="0"/>
                    <a:pt x="2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353;p20"/>
            <p:cNvSpPr/>
            <p:nvPr/>
          </p:nvSpPr>
          <p:spPr>
            <a:xfrm rot="708285">
              <a:off x="8052929" y="3604619"/>
              <a:ext cx="42717" cy="27484"/>
            </a:xfrm>
            <a:custGeom>
              <a:avLst/>
              <a:gdLst/>
              <a:ahLst/>
              <a:cxnLst/>
              <a:rect l="l" t="t" r="r" b="b"/>
              <a:pathLst>
                <a:path w="673" h="433" extrusionOk="0">
                  <a:moveTo>
                    <a:pt x="239" y="0"/>
                  </a:moveTo>
                  <a:cubicBezTo>
                    <a:pt x="113" y="0"/>
                    <a:pt x="27" y="81"/>
                    <a:pt x="20" y="84"/>
                  </a:cubicBezTo>
                  <a:cubicBezTo>
                    <a:pt x="0" y="98"/>
                    <a:pt x="0" y="128"/>
                    <a:pt x="17" y="145"/>
                  </a:cubicBezTo>
                  <a:cubicBezTo>
                    <a:pt x="24" y="157"/>
                    <a:pt x="37" y="163"/>
                    <a:pt x="49" y="163"/>
                  </a:cubicBezTo>
                  <a:cubicBezTo>
                    <a:pt x="60" y="163"/>
                    <a:pt x="72" y="158"/>
                    <a:pt x="81" y="151"/>
                  </a:cubicBezTo>
                  <a:cubicBezTo>
                    <a:pt x="81" y="146"/>
                    <a:pt x="144" y="91"/>
                    <a:pt x="233" y="91"/>
                  </a:cubicBezTo>
                  <a:cubicBezTo>
                    <a:pt x="247" y="91"/>
                    <a:pt x="262" y="92"/>
                    <a:pt x="276" y="95"/>
                  </a:cubicBezTo>
                  <a:cubicBezTo>
                    <a:pt x="382" y="114"/>
                    <a:pt x="488" y="223"/>
                    <a:pt x="575" y="405"/>
                  </a:cubicBezTo>
                  <a:cubicBezTo>
                    <a:pt x="583" y="421"/>
                    <a:pt x="600" y="432"/>
                    <a:pt x="617" y="432"/>
                  </a:cubicBezTo>
                  <a:cubicBezTo>
                    <a:pt x="622" y="432"/>
                    <a:pt x="631" y="430"/>
                    <a:pt x="642" y="430"/>
                  </a:cubicBezTo>
                  <a:cubicBezTo>
                    <a:pt x="667" y="418"/>
                    <a:pt x="672" y="393"/>
                    <a:pt x="661" y="368"/>
                  </a:cubicBezTo>
                  <a:cubicBezTo>
                    <a:pt x="558" y="153"/>
                    <a:pt x="435" y="33"/>
                    <a:pt x="296" y="6"/>
                  </a:cubicBezTo>
                  <a:cubicBezTo>
                    <a:pt x="276" y="2"/>
                    <a:pt x="257" y="0"/>
                    <a:pt x="2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354;p20"/>
            <p:cNvSpPr/>
            <p:nvPr/>
          </p:nvSpPr>
          <p:spPr>
            <a:xfrm rot="708285">
              <a:off x="7208049" y="3922928"/>
              <a:ext cx="51984" cy="51730"/>
            </a:xfrm>
            <a:custGeom>
              <a:avLst/>
              <a:gdLst/>
              <a:ahLst/>
              <a:cxnLst/>
              <a:rect l="l" t="t" r="r" b="b"/>
              <a:pathLst>
                <a:path w="819" h="815" extrusionOk="0">
                  <a:moveTo>
                    <a:pt x="441" y="145"/>
                  </a:moveTo>
                  <a:cubicBezTo>
                    <a:pt x="447" y="173"/>
                    <a:pt x="455" y="204"/>
                    <a:pt x="458" y="229"/>
                  </a:cubicBezTo>
                  <a:cubicBezTo>
                    <a:pt x="475" y="310"/>
                    <a:pt x="478" y="329"/>
                    <a:pt x="489" y="343"/>
                  </a:cubicBezTo>
                  <a:cubicBezTo>
                    <a:pt x="500" y="363"/>
                    <a:pt x="520" y="369"/>
                    <a:pt x="595" y="399"/>
                  </a:cubicBezTo>
                  <a:cubicBezTo>
                    <a:pt x="614" y="408"/>
                    <a:pt x="642" y="419"/>
                    <a:pt x="670" y="433"/>
                  </a:cubicBezTo>
                  <a:cubicBezTo>
                    <a:pt x="628" y="449"/>
                    <a:pt x="567" y="466"/>
                    <a:pt x="514" y="483"/>
                  </a:cubicBezTo>
                  <a:cubicBezTo>
                    <a:pt x="503" y="489"/>
                    <a:pt x="492" y="497"/>
                    <a:pt x="486" y="508"/>
                  </a:cubicBezTo>
                  <a:cubicBezTo>
                    <a:pt x="455" y="567"/>
                    <a:pt x="419" y="636"/>
                    <a:pt x="391" y="684"/>
                  </a:cubicBezTo>
                  <a:cubicBezTo>
                    <a:pt x="380" y="631"/>
                    <a:pt x="363" y="553"/>
                    <a:pt x="349" y="489"/>
                  </a:cubicBezTo>
                  <a:cubicBezTo>
                    <a:pt x="347" y="469"/>
                    <a:pt x="333" y="455"/>
                    <a:pt x="316" y="452"/>
                  </a:cubicBezTo>
                  <a:cubicBezTo>
                    <a:pt x="252" y="438"/>
                    <a:pt x="182" y="419"/>
                    <a:pt x="137" y="405"/>
                  </a:cubicBezTo>
                  <a:cubicBezTo>
                    <a:pt x="190" y="380"/>
                    <a:pt x="269" y="349"/>
                    <a:pt x="335" y="327"/>
                  </a:cubicBezTo>
                  <a:cubicBezTo>
                    <a:pt x="349" y="324"/>
                    <a:pt x="358" y="316"/>
                    <a:pt x="363" y="302"/>
                  </a:cubicBezTo>
                  <a:cubicBezTo>
                    <a:pt x="388" y="251"/>
                    <a:pt x="416" y="187"/>
                    <a:pt x="441" y="145"/>
                  </a:cubicBezTo>
                  <a:close/>
                  <a:moveTo>
                    <a:pt x="461" y="0"/>
                  </a:moveTo>
                  <a:cubicBezTo>
                    <a:pt x="436" y="0"/>
                    <a:pt x="402" y="0"/>
                    <a:pt x="294" y="243"/>
                  </a:cubicBezTo>
                  <a:cubicBezTo>
                    <a:pt x="23" y="338"/>
                    <a:pt x="12" y="371"/>
                    <a:pt x="3" y="388"/>
                  </a:cubicBezTo>
                  <a:cubicBezTo>
                    <a:pt x="1" y="405"/>
                    <a:pt x="3" y="422"/>
                    <a:pt x="12" y="436"/>
                  </a:cubicBezTo>
                  <a:cubicBezTo>
                    <a:pt x="17" y="449"/>
                    <a:pt x="40" y="477"/>
                    <a:pt x="266" y="533"/>
                  </a:cubicBezTo>
                  <a:cubicBezTo>
                    <a:pt x="322" y="815"/>
                    <a:pt x="347" y="815"/>
                    <a:pt x="380" y="815"/>
                  </a:cubicBezTo>
                  <a:cubicBezTo>
                    <a:pt x="408" y="815"/>
                    <a:pt x="433" y="815"/>
                    <a:pt x="559" y="564"/>
                  </a:cubicBezTo>
                  <a:cubicBezTo>
                    <a:pt x="642" y="539"/>
                    <a:pt x="765" y="500"/>
                    <a:pt x="793" y="477"/>
                  </a:cubicBezTo>
                  <a:cubicBezTo>
                    <a:pt x="807" y="466"/>
                    <a:pt x="818" y="447"/>
                    <a:pt x="813" y="427"/>
                  </a:cubicBezTo>
                  <a:cubicBezTo>
                    <a:pt x="807" y="388"/>
                    <a:pt x="765" y="369"/>
                    <a:pt x="631" y="313"/>
                  </a:cubicBezTo>
                  <a:cubicBezTo>
                    <a:pt x="612" y="302"/>
                    <a:pt x="584" y="290"/>
                    <a:pt x="570" y="285"/>
                  </a:cubicBezTo>
                  <a:cubicBezTo>
                    <a:pt x="561" y="268"/>
                    <a:pt x="559" y="237"/>
                    <a:pt x="553" y="210"/>
                  </a:cubicBezTo>
                  <a:cubicBezTo>
                    <a:pt x="531" y="98"/>
                    <a:pt x="520" y="48"/>
                    <a:pt x="503" y="23"/>
                  </a:cubicBezTo>
                  <a:cubicBezTo>
                    <a:pt x="497" y="9"/>
                    <a:pt x="478" y="0"/>
                    <a:pt x="4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355;p20"/>
            <p:cNvSpPr/>
            <p:nvPr/>
          </p:nvSpPr>
          <p:spPr>
            <a:xfrm rot="708285">
              <a:off x="7900396" y="4581552"/>
              <a:ext cx="51730" cy="51730"/>
            </a:xfrm>
            <a:custGeom>
              <a:avLst/>
              <a:gdLst/>
              <a:ahLst/>
              <a:cxnLst/>
              <a:rect l="l" t="t" r="r" b="b"/>
              <a:pathLst>
                <a:path w="815" h="815" extrusionOk="0">
                  <a:moveTo>
                    <a:pt x="441" y="142"/>
                  </a:moveTo>
                  <a:cubicBezTo>
                    <a:pt x="449" y="170"/>
                    <a:pt x="455" y="201"/>
                    <a:pt x="461" y="226"/>
                  </a:cubicBezTo>
                  <a:cubicBezTo>
                    <a:pt x="472" y="307"/>
                    <a:pt x="477" y="326"/>
                    <a:pt x="486" y="340"/>
                  </a:cubicBezTo>
                  <a:cubicBezTo>
                    <a:pt x="497" y="360"/>
                    <a:pt x="519" y="366"/>
                    <a:pt x="592" y="396"/>
                  </a:cubicBezTo>
                  <a:cubicBezTo>
                    <a:pt x="614" y="405"/>
                    <a:pt x="642" y="416"/>
                    <a:pt x="670" y="430"/>
                  </a:cubicBezTo>
                  <a:cubicBezTo>
                    <a:pt x="625" y="446"/>
                    <a:pt x="564" y="463"/>
                    <a:pt x="511" y="480"/>
                  </a:cubicBezTo>
                  <a:cubicBezTo>
                    <a:pt x="502" y="483"/>
                    <a:pt x="491" y="494"/>
                    <a:pt x="483" y="505"/>
                  </a:cubicBezTo>
                  <a:cubicBezTo>
                    <a:pt x="452" y="564"/>
                    <a:pt x="416" y="633"/>
                    <a:pt x="391" y="681"/>
                  </a:cubicBezTo>
                  <a:cubicBezTo>
                    <a:pt x="380" y="628"/>
                    <a:pt x="363" y="550"/>
                    <a:pt x="346" y="483"/>
                  </a:cubicBezTo>
                  <a:cubicBezTo>
                    <a:pt x="343" y="466"/>
                    <a:pt x="329" y="452"/>
                    <a:pt x="313" y="449"/>
                  </a:cubicBezTo>
                  <a:cubicBezTo>
                    <a:pt x="251" y="435"/>
                    <a:pt x="182" y="413"/>
                    <a:pt x="134" y="402"/>
                  </a:cubicBezTo>
                  <a:cubicBezTo>
                    <a:pt x="187" y="377"/>
                    <a:pt x="271" y="349"/>
                    <a:pt x="338" y="324"/>
                  </a:cubicBezTo>
                  <a:cubicBezTo>
                    <a:pt x="352" y="321"/>
                    <a:pt x="357" y="313"/>
                    <a:pt x="366" y="299"/>
                  </a:cubicBezTo>
                  <a:cubicBezTo>
                    <a:pt x="391" y="248"/>
                    <a:pt x="416" y="184"/>
                    <a:pt x="441" y="142"/>
                  </a:cubicBezTo>
                  <a:close/>
                  <a:moveTo>
                    <a:pt x="461" y="0"/>
                  </a:moveTo>
                  <a:cubicBezTo>
                    <a:pt x="435" y="0"/>
                    <a:pt x="399" y="0"/>
                    <a:pt x="293" y="243"/>
                  </a:cubicBezTo>
                  <a:cubicBezTo>
                    <a:pt x="20" y="338"/>
                    <a:pt x="9" y="371"/>
                    <a:pt x="3" y="391"/>
                  </a:cubicBezTo>
                  <a:cubicBezTo>
                    <a:pt x="0" y="405"/>
                    <a:pt x="3" y="421"/>
                    <a:pt x="9" y="435"/>
                  </a:cubicBezTo>
                  <a:cubicBezTo>
                    <a:pt x="17" y="449"/>
                    <a:pt x="37" y="477"/>
                    <a:pt x="265" y="533"/>
                  </a:cubicBezTo>
                  <a:cubicBezTo>
                    <a:pt x="321" y="815"/>
                    <a:pt x="343" y="815"/>
                    <a:pt x="380" y="815"/>
                  </a:cubicBezTo>
                  <a:cubicBezTo>
                    <a:pt x="408" y="815"/>
                    <a:pt x="433" y="815"/>
                    <a:pt x="558" y="564"/>
                  </a:cubicBezTo>
                  <a:cubicBezTo>
                    <a:pt x="642" y="538"/>
                    <a:pt x="762" y="502"/>
                    <a:pt x="790" y="477"/>
                  </a:cubicBezTo>
                  <a:cubicBezTo>
                    <a:pt x="804" y="466"/>
                    <a:pt x="815" y="446"/>
                    <a:pt x="812" y="427"/>
                  </a:cubicBezTo>
                  <a:cubicBezTo>
                    <a:pt x="804" y="391"/>
                    <a:pt x="762" y="368"/>
                    <a:pt x="631" y="313"/>
                  </a:cubicBezTo>
                  <a:cubicBezTo>
                    <a:pt x="608" y="301"/>
                    <a:pt x="581" y="293"/>
                    <a:pt x="567" y="285"/>
                  </a:cubicBezTo>
                  <a:cubicBezTo>
                    <a:pt x="561" y="268"/>
                    <a:pt x="558" y="237"/>
                    <a:pt x="550" y="209"/>
                  </a:cubicBezTo>
                  <a:cubicBezTo>
                    <a:pt x="530" y="100"/>
                    <a:pt x="519" y="47"/>
                    <a:pt x="502" y="22"/>
                  </a:cubicBezTo>
                  <a:cubicBezTo>
                    <a:pt x="494" y="8"/>
                    <a:pt x="477" y="0"/>
                    <a:pt x="4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356;p20"/>
            <p:cNvSpPr/>
            <p:nvPr/>
          </p:nvSpPr>
          <p:spPr>
            <a:xfrm rot="708285">
              <a:off x="8144156" y="4001196"/>
              <a:ext cx="50714" cy="51222"/>
            </a:xfrm>
            <a:custGeom>
              <a:avLst/>
              <a:gdLst/>
              <a:ahLst/>
              <a:cxnLst/>
              <a:rect l="l" t="t" r="r" b="b"/>
              <a:pathLst>
                <a:path w="799" h="807" extrusionOk="0">
                  <a:moveTo>
                    <a:pt x="350" y="137"/>
                  </a:moveTo>
                  <a:cubicBezTo>
                    <a:pt x="364" y="165"/>
                    <a:pt x="380" y="193"/>
                    <a:pt x="392" y="213"/>
                  </a:cubicBezTo>
                  <a:cubicBezTo>
                    <a:pt x="431" y="285"/>
                    <a:pt x="442" y="305"/>
                    <a:pt x="456" y="313"/>
                  </a:cubicBezTo>
                  <a:cubicBezTo>
                    <a:pt x="472" y="327"/>
                    <a:pt x="492" y="327"/>
                    <a:pt x="573" y="338"/>
                  </a:cubicBezTo>
                  <a:cubicBezTo>
                    <a:pt x="595" y="344"/>
                    <a:pt x="626" y="346"/>
                    <a:pt x="654" y="349"/>
                  </a:cubicBezTo>
                  <a:cubicBezTo>
                    <a:pt x="617" y="377"/>
                    <a:pt x="562" y="413"/>
                    <a:pt x="517" y="444"/>
                  </a:cubicBezTo>
                  <a:cubicBezTo>
                    <a:pt x="506" y="450"/>
                    <a:pt x="500" y="461"/>
                    <a:pt x="498" y="475"/>
                  </a:cubicBezTo>
                  <a:cubicBezTo>
                    <a:pt x="486" y="542"/>
                    <a:pt x="472" y="617"/>
                    <a:pt x="458" y="670"/>
                  </a:cubicBezTo>
                  <a:cubicBezTo>
                    <a:pt x="431" y="625"/>
                    <a:pt x="392" y="558"/>
                    <a:pt x="361" y="500"/>
                  </a:cubicBezTo>
                  <a:cubicBezTo>
                    <a:pt x="350" y="486"/>
                    <a:pt x="336" y="475"/>
                    <a:pt x="319" y="475"/>
                  </a:cubicBezTo>
                  <a:cubicBezTo>
                    <a:pt x="319" y="475"/>
                    <a:pt x="316" y="475"/>
                    <a:pt x="316" y="464"/>
                  </a:cubicBezTo>
                  <a:cubicBezTo>
                    <a:pt x="316" y="464"/>
                    <a:pt x="235" y="472"/>
                    <a:pt x="166" y="472"/>
                  </a:cubicBezTo>
                  <a:lnTo>
                    <a:pt x="129" y="472"/>
                  </a:lnTo>
                  <a:cubicBezTo>
                    <a:pt x="171" y="436"/>
                    <a:pt x="241" y="383"/>
                    <a:pt x="302" y="338"/>
                  </a:cubicBezTo>
                  <a:cubicBezTo>
                    <a:pt x="311" y="333"/>
                    <a:pt x="319" y="321"/>
                    <a:pt x="322" y="307"/>
                  </a:cubicBezTo>
                  <a:cubicBezTo>
                    <a:pt x="330" y="252"/>
                    <a:pt x="339" y="185"/>
                    <a:pt x="350" y="137"/>
                  </a:cubicBezTo>
                  <a:close/>
                  <a:moveTo>
                    <a:pt x="344" y="1"/>
                  </a:moveTo>
                  <a:cubicBezTo>
                    <a:pt x="308" y="1"/>
                    <a:pt x="274" y="1"/>
                    <a:pt x="238" y="282"/>
                  </a:cubicBezTo>
                  <a:cubicBezTo>
                    <a:pt x="9" y="450"/>
                    <a:pt x="4" y="486"/>
                    <a:pt x="4" y="505"/>
                  </a:cubicBezTo>
                  <a:cubicBezTo>
                    <a:pt x="1" y="519"/>
                    <a:pt x="12" y="539"/>
                    <a:pt x="23" y="547"/>
                  </a:cubicBezTo>
                  <a:cubicBezTo>
                    <a:pt x="37" y="561"/>
                    <a:pt x="57" y="572"/>
                    <a:pt x="168" y="572"/>
                  </a:cubicBezTo>
                  <a:cubicBezTo>
                    <a:pt x="219" y="572"/>
                    <a:pt x="263" y="572"/>
                    <a:pt x="294" y="570"/>
                  </a:cubicBezTo>
                  <a:cubicBezTo>
                    <a:pt x="419" y="801"/>
                    <a:pt x="447" y="807"/>
                    <a:pt x="472" y="807"/>
                  </a:cubicBezTo>
                  <a:cubicBezTo>
                    <a:pt x="475" y="807"/>
                    <a:pt x="484" y="807"/>
                    <a:pt x="492" y="801"/>
                  </a:cubicBezTo>
                  <a:cubicBezTo>
                    <a:pt x="520" y="796"/>
                    <a:pt x="542" y="790"/>
                    <a:pt x="590" y="511"/>
                  </a:cubicBezTo>
                  <a:cubicBezTo>
                    <a:pt x="665" y="464"/>
                    <a:pt x="768" y="391"/>
                    <a:pt x="790" y="360"/>
                  </a:cubicBezTo>
                  <a:cubicBezTo>
                    <a:pt x="799" y="349"/>
                    <a:pt x="799" y="324"/>
                    <a:pt x="793" y="310"/>
                  </a:cubicBezTo>
                  <a:cubicBezTo>
                    <a:pt x="777" y="274"/>
                    <a:pt x="726" y="266"/>
                    <a:pt x="587" y="252"/>
                  </a:cubicBezTo>
                  <a:cubicBezTo>
                    <a:pt x="562" y="252"/>
                    <a:pt x="534" y="249"/>
                    <a:pt x="517" y="246"/>
                  </a:cubicBezTo>
                  <a:cubicBezTo>
                    <a:pt x="506" y="226"/>
                    <a:pt x="492" y="199"/>
                    <a:pt x="478" y="176"/>
                  </a:cubicBezTo>
                  <a:cubicBezTo>
                    <a:pt x="428" y="81"/>
                    <a:pt x="403" y="37"/>
                    <a:pt x="378" y="14"/>
                  </a:cubicBezTo>
                  <a:cubicBezTo>
                    <a:pt x="366" y="9"/>
                    <a:pt x="352" y="1"/>
                    <a:pt x="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357;p20"/>
            <p:cNvSpPr/>
            <p:nvPr/>
          </p:nvSpPr>
          <p:spPr>
            <a:xfrm rot="708285">
              <a:off x="7606135" y="3778327"/>
              <a:ext cx="96351" cy="90385"/>
            </a:xfrm>
            <a:custGeom>
              <a:avLst/>
              <a:gdLst/>
              <a:ahLst/>
              <a:cxnLst/>
              <a:rect l="l" t="t" r="r" b="b"/>
              <a:pathLst>
                <a:path w="1518" h="1424" extrusionOk="0">
                  <a:moveTo>
                    <a:pt x="1046" y="104"/>
                  </a:moveTo>
                  <a:cubicBezTo>
                    <a:pt x="1052" y="154"/>
                    <a:pt x="1055" y="255"/>
                    <a:pt x="1055" y="417"/>
                  </a:cubicBezTo>
                  <a:cubicBezTo>
                    <a:pt x="971" y="383"/>
                    <a:pt x="885" y="347"/>
                    <a:pt x="798" y="316"/>
                  </a:cubicBezTo>
                  <a:cubicBezTo>
                    <a:pt x="940" y="179"/>
                    <a:pt x="1013" y="126"/>
                    <a:pt x="1046" y="104"/>
                  </a:cubicBezTo>
                  <a:close/>
                  <a:moveTo>
                    <a:pt x="279" y="271"/>
                  </a:moveTo>
                  <a:cubicBezTo>
                    <a:pt x="338" y="271"/>
                    <a:pt x="463" y="302"/>
                    <a:pt x="628" y="355"/>
                  </a:cubicBezTo>
                  <a:cubicBezTo>
                    <a:pt x="564" y="417"/>
                    <a:pt x="491" y="483"/>
                    <a:pt x="419" y="559"/>
                  </a:cubicBezTo>
                  <a:cubicBezTo>
                    <a:pt x="293" y="358"/>
                    <a:pt x="279" y="291"/>
                    <a:pt x="279" y="271"/>
                  </a:cubicBezTo>
                  <a:close/>
                  <a:moveTo>
                    <a:pt x="1147" y="556"/>
                  </a:moveTo>
                  <a:cubicBezTo>
                    <a:pt x="1311" y="631"/>
                    <a:pt x="1387" y="684"/>
                    <a:pt x="1417" y="712"/>
                  </a:cubicBezTo>
                  <a:cubicBezTo>
                    <a:pt x="1362" y="732"/>
                    <a:pt x="1261" y="762"/>
                    <a:pt x="1138" y="793"/>
                  </a:cubicBezTo>
                  <a:cubicBezTo>
                    <a:pt x="1144" y="718"/>
                    <a:pt x="1144" y="637"/>
                    <a:pt x="1147" y="556"/>
                  </a:cubicBezTo>
                  <a:close/>
                  <a:moveTo>
                    <a:pt x="723" y="389"/>
                  </a:moveTo>
                  <a:cubicBezTo>
                    <a:pt x="837" y="428"/>
                    <a:pt x="951" y="472"/>
                    <a:pt x="1055" y="517"/>
                  </a:cubicBezTo>
                  <a:cubicBezTo>
                    <a:pt x="1052" y="620"/>
                    <a:pt x="1052" y="721"/>
                    <a:pt x="1046" y="818"/>
                  </a:cubicBezTo>
                  <a:cubicBezTo>
                    <a:pt x="912" y="852"/>
                    <a:pt x="781" y="880"/>
                    <a:pt x="659" y="908"/>
                  </a:cubicBezTo>
                  <a:cubicBezTo>
                    <a:pt x="589" y="810"/>
                    <a:pt x="522" y="718"/>
                    <a:pt x="466" y="637"/>
                  </a:cubicBezTo>
                  <a:cubicBezTo>
                    <a:pt x="561" y="542"/>
                    <a:pt x="647" y="458"/>
                    <a:pt x="723" y="389"/>
                  </a:cubicBezTo>
                  <a:close/>
                  <a:moveTo>
                    <a:pt x="399" y="698"/>
                  </a:moveTo>
                  <a:cubicBezTo>
                    <a:pt x="449" y="768"/>
                    <a:pt x="502" y="846"/>
                    <a:pt x="561" y="927"/>
                  </a:cubicBezTo>
                  <a:cubicBezTo>
                    <a:pt x="368" y="963"/>
                    <a:pt x="226" y="986"/>
                    <a:pt x="142" y="986"/>
                  </a:cubicBezTo>
                  <a:lnTo>
                    <a:pt x="128" y="986"/>
                  </a:lnTo>
                  <a:cubicBezTo>
                    <a:pt x="184" y="930"/>
                    <a:pt x="285" y="821"/>
                    <a:pt x="399" y="698"/>
                  </a:cubicBezTo>
                  <a:close/>
                  <a:moveTo>
                    <a:pt x="1038" y="913"/>
                  </a:moveTo>
                  <a:lnTo>
                    <a:pt x="1038" y="913"/>
                  </a:lnTo>
                  <a:cubicBezTo>
                    <a:pt x="1024" y="1145"/>
                    <a:pt x="1002" y="1265"/>
                    <a:pt x="985" y="1312"/>
                  </a:cubicBezTo>
                  <a:cubicBezTo>
                    <a:pt x="932" y="1256"/>
                    <a:pt x="832" y="1136"/>
                    <a:pt x="720" y="988"/>
                  </a:cubicBezTo>
                  <a:cubicBezTo>
                    <a:pt x="823" y="969"/>
                    <a:pt x="932" y="941"/>
                    <a:pt x="1038" y="913"/>
                  </a:cubicBezTo>
                  <a:close/>
                  <a:moveTo>
                    <a:pt x="1069" y="1"/>
                  </a:moveTo>
                  <a:cubicBezTo>
                    <a:pt x="1041" y="1"/>
                    <a:pt x="996" y="1"/>
                    <a:pt x="695" y="283"/>
                  </a:cubicBezTo>
                  <a:cubicBezTo>
                    <a:pt x="569" y="244"/>
                    <a:pt x="371" y="179"/>
                    <a:pt x="274" y="179"/>
                  </a:cubicBezTo>
                  <a:lnTo>
                    <a:pt x="262" y="179"/>
                  </a:lnTo>
                  <a:cubicBezTo>
                    <a:pt x="221" y="182"/>
                    <a:pt x="201" y="207"/>
                    <a:pt x="193" y="224"/>
                  </a:cubicBezTo>
                  <a:cubicBezTo>
                    <a:pt x="170" y="271"/>
                    <a:pt x="173" y="355"/>
                    <a:pt x="349" y="629"/>
                  </a:cubicBezTo>
                  <a:cubicBezTo>
                    <a:pt x="162" y="818"/>
                    <a:pt x="14" y="974"/>
                    <a:pt x="14" y="974"/>
                  </a:cubicBezTo>
                  <a:cubicBezTo>
                    <a:pt x="3" y="980"/>
                    <a:pt x="0" y="991"/>
                    <a:pt x="0" y="1005"/>
                  </a:cubicBezTo>
                  <a:cubicBezTo>
                    <a:pt x="3" y="1080"/>
                    <a:pt x="103" y="1080"/>
                    <a:pt x="140" y="1080"/>
                  </a:cubicBezTo>
                  <a:cubicBezTo>
                    <a:pt x="257" y="1080"/>
                    <a:pt x="463" y="1041"/>
                    <a:pt x="619" y="1011"/>
                  </a:cubicBezTo>
                  <a:cubicBezTo>
                    <a:pt x="762" y="1200"/>
                    <a:pt x="896" y="1359"/>
                    <a:pt x="943" y="1404"/>
                  </a:cubicBezTo>
                  <a:cubicBezTo>
                    <a:pt x="960" y="1421"/>
                    <a:pt x="979" y="1424"/>
                    <a:pt x="993" y="1424"/>
                  </a:cubicBezTo>
                  <a:cubicBezTo>
                    <a:pt x="1038" y="1424"/>
                    <a:pt x="1102" y="1424"/>
                    <a:pt x="1133" y="891"/>
                  </a:cubicBezTo>
                  <a:cubicBezTo>
                    <a:pt x="1281" y="852"/>
                    <a:pt x="1412" y="815"/>
                    <a:pt x="1468" y="793"/>
                  </a:cubicBezTo>
                  <a:cubicBezTo>
                    <a:pt x="1512" y="776"/>
                    <a:pt x="1518" y="740"/>
                    <a:pt x="1518" y="726"/>
                  </a:cubicBezTo>
                  <a:cubicBezTo>
                    <a:pt x="1518" y="696"/>
                    <a:pt x="1518" y="629"/>
                    <a:pt x="1141" y="461"/>
                  </a:cubicBezTo>
                  <a:cubicBezTo>
                    <a:pt x="1141" y="347"/>
                    <a:pt x="1141" y="96"/>
                    <a:pt x="1122" y="40"/>
                  </a:cubicBezTo>
                  <a:cubicBezTo>
                    <a:pt x="1113" y="15"/>
                    <a:pt x="1094" y="1"/>
                    <a:pt x="10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358;p20"/>
            <p:cNvSpPr/>
            <p:nvPr/>
          </p:nvSpPr>
          <p:spPr>
            <a:xfrm rot="708285">
              <a:off x="7621664" y="4562636"/>
              <a:ext cx="94828" cy="94955"/>
            </a:xfrm>
            <a:custGeom>
              <a:avLst/>
              <a:gdLst/>
              <a:ahLst/>
              <a:cxnLst/>
              <a:rect l="l" t="t" r="r" b="b"/>
              <a:pathLst>
                <a:path w="1494" h="1496" extrusionOk="0">
                  <a:moveTo>
                    <a:pt x="422" y="114"/>
                  </a:moveTo>
                  <a:lnTo>
                    <a:pt x="422" y="114"/>
                  </a:lnTo>
                  <a:cubicBezTo>
                    <a:pt x="467" y="140"/>
                    <a:pt x="551" y="195"/>
                    <a:pt x="679" y="293"/>
                  </a:cubicBezTo>
                  <a:cubicBezTo>
                    <a:pt x="604" y="338"/>
                    <a:pt x="523" y="391"/>
                    <a:pt x="447" y="441"/>
                  </a:cubicBezTo>
                  <a:cubicBezTo>
                    <a:pt x="422" y="248"/>
                    <a:pt x="419" y="156"/>
                    <a:pt x="422" y="114"/>
                  </a:cubicBezTo>
                  <a:close/>
                  <a:moveTo>
                    <a:pt x="1134" y="173"/>
                  </a:moveTo>
                  <a:lnTo>
                    <a:pt x="1134" y="173"/>
                  </a:lnTo>
                  <a:cubicBezTo>
                    <a:pt x="1117" y="229"/>
                    <a:pt x="1081" y="332"/>
                    <a:pt x="1036" y="446"/>
                  </a:cubicBezTo>
                  <a:lnTo>
                    <a:pt x="846" y="299"/>
                  </a:lnTo>
                  <a:cubicBezTo>
                    <a:pt x="991" y="221"/>
                    <a:pt x="1083" y="181"/>
                    <a:pt x="1134" y="173"/>
                  </a:cubicBezTo>
                  <a:close/>
                  <a:moveTo>
                    <a:pt x="372" y="603"/>
                  </a:moveTo>
                  <a:cubicBezTo>
                    <a:pt x="386" y="689"/>
                    <a:pt x="400" y="787"/>
                    <a:pt x="417" y="893"/>
                  </a:cubicBezTo>
                  <a:cubicBezTo>
                    <a:pt x="180" y="876"/>
                    <a:pt x="118" y="843"/>
                    <a:pt x="101" y="834"/>
                  </a:cubicBezTo>
                  <a:cubicBezTo>
                    <a:pt x="132" y="787"/>
                    <a:pt x="233" y="700"/>
                    <a:pt x="372" y="603"/>
                  </a:cubicBezTo>
                  <a:close/>
                  <a:moveTo>
                    <a:pt x="1075" y="592"/>
                  </a:moveTo>
                  <a:cubicBezTo>
                    <a:pt x="1256" y="745"/>
                    <a:pt x="1335" y="834"/>
                    <a:pt x="1362" y="871"/>
                  </a:cubicBezTo>
                  <a:cubicBezTo>
                    <a:pt x="1287" y="882"/>
                    <a:pt x="1131" y="890"/>
                    <a:pt x="944" y="896"/>
                  </a:cubicBezTo>
                  <a:cubicBezTo>
                    <a:pt x="991" y="801"/>
                    <a:pt x="1033" y="698"/>
                    <a:pt x="1075" y="592"/>
                  </a:cubicBezTo>
                  <a:close/>
                  <a:moveTo>
                    <a:pt x="760" y="349"/>
                  </a:moveTo>
                  <a:cubicBezTo>
                    <a:pt x="841" y="410"/>
                    <a:pt x="924" y="474"/>
                    <a:pt x="997" y="533"/>
                  </a:cubicBezTo>
                  <a:cubicBezTo>
                    <a:pt x="947" y="658"/>
                    <a:pt x="894" y="784"/>
                    <a:pt x="844" y="898"/>
                  </a:cubicBezTo>
                  <a:cubicBezTo>
                    <a:pt x="810" y="899"/>
                    <a:pt x="776" y="900"/>
                    <a:pt x="743" y="900"/>
                  </a:cubicBezTo>
                  <a:cubicBezTo>
                    <a:pt x="663" y="900"/>
                    <a:pt x="585" y="898"/>
                    <a:pt x="512" y="896"/>
                  </a:cubicBezTo>
                  <a:cubicBezTo>
                    <a:pt x="492" y="765"/>
                    <a:pt x="475" y="645"/>
                    <a:pt x="456" y="541"/>
                  </a:cubicBezTo>
                  <a:cubicBezTo>
                    <a:pt x="559" y="474"/>
                    <a:pt x="662" y="407"/>
                    <a:pt x="760" y="349"/>
                  </a:cubicBezTo>
                  <a:close/>
                  <a:moveTo>
                    <a:pt x="525" y="988"/>
                  </a:moveTo>
                  <a:lnTo>
                    <a:pt x="525" y="988"/>
                  </a:lnTo>
                  <a:cubicBezTo>
                    <a:pt x="585" y="990"/>
                    <a:pt x="651" y="992"/>
                    <a:pt x="718" y="992"/>
                  </a:cubicBezTo>
                  <a:cubicBezTo>
                    <a:pt x="746" y="992"/>
                    <a:pt x="774" y="991"/>
                    <a:pt x="802" y="990"/>
                  </a:cubicBezTo>
                  <a:lnTo>
                    <a:pt x="802" y="990"/>
                  </a:lnTo>
                  <a:cubicBezTo>
                    <a:pt x="690" y="1233"/>
                    <a:pt x="629" y="1336"/>
                    <a:pt x="592" y="1378"/>
                  </a:cubicBezTo>
                  <a:cubicBezTo>
                    <a:pt x="578" y="1297"/>
                    <a:pt x="553" y="1149"/>
                    <a:pt x="525" y="988"/>
                  </a:cubicBezTo>
                  <a:close/>
                  <a:moveTo>
                    <a:pt x="398" y="1"/>
                  </a:moveTo>
                  <a:cubicBezTo>
                    <a:pt x="382" y="1"/>
                    <a:pt x="366" y="7"/>
                    <a:pt x="355" y="20"/>
                  </a:cubicBezTo>
                  <a:cubicBezTo>
                    <a:pt x="339" y="45"/>
                    <a:pt x="311" y="75"/>
                    <a:pt x="364" y="494"/>
                  </a:cubicBezTo>
                  <a:cubicBezTo>
                    <a:pt x="246" y="575"/>
                    <a:pt x="76" y="709"/>
                    <a:pt x="23" y="784"/>
                  </a:cubicBezTo>
                  <a:cubicBezTo>
                    <a:pt x="1" y="823"/>
                    <a:pt x="9" y="851"/>
                    <a:pt x="18" y="868"/>
                  </a:cubicBezTo>
                  <a:cubicBezTo>
                    <a:pt x="43" y="912"/>
                    <a:pt x="113" y="960"/>
                    <a:pt x="436" y="979"/>
                  </a:cubicBezTo>
                  <a:cubicBezTo>
                    <a:pt x="478" y="1242"/>
                    <a:pt x="517" y="1454"/>
                    <a:pt x="517" y="1454"/>
                  </a:cubicBezTo>
                  <a:cubicBezTo>
                    <a:pt x="517" y="1465"/>
                    <a:pt x="523" y="1476"/>
                    <a:pt x="534" y="1481"/>
                  </a:cubicBezTo>
                  <a:cubicBezTo>
                    <a:pt x="545" y="1493"/>
                    <a:pt x="556" y="1495"/>
                    <a:pt x="573" y="1495"/>
                  </a:cubicBezTo>
                  <a:cubicBezTo>
                    <a:pt x="609" y="1495"/>
                    <a:pt x="673" y="1495"/>
                    <a:pt x="902" y="985"/>
                  </a:cubicBezTo>
                  <a:cubicBezTo>
                    <a:pt x="1139" y="979"/>
                    <a:pt x="1346" y="965"/>
                    <a:pt x="1413" y="954"/>
                  </a:cubicBezTo>
                  <a:cubicBezTo>
                    <a:pt x="1441" y="949"/>
                    <a:pt x="1460" y="929"/>
                    <a:pt x="1468" y="907"/>
                  </a:cubicBezTo>
                  <a:cubicBezTo>
                    <a:pt x="1480" y="871"/>
                    <a:pt x="1494" y="815"/>
                    <a:pt x="1109" y="499"/>
                  </a:cubicBezTo>
                  <a:cubicBezTo>
                    <a:pt x="1167" y="352"/>
                    <a:pt x="1209" y="229"/>
                    <a:pt x="1228" y="170"/>
                  </a:cubicBezTo>
                  <a:cubicBezTo>
                    <a:pt x="1237" y="137"/>
                    <a:pt x="1228" y="114"/>
                    <a:pt x="1217" y="101"/>
                  </a:cubicBezTo>
                  <a:cubicBezTo>
                    <a:pt x="1206" y="89"/>
                    <a:pt x="1187" y="73"/>
                    <a:pt x="1150" y="73"/>
                  </a:cubicBezTo>
                  <a:cubicBezTo>
                    <a:pt x="1083" y="73"/>
                    <a:pt x="955" y="126"/>
                    <a:pt x="768" y="234"/>
                  </a:cubicBezTo>
                  <a:cubicBezTo>
                    <a:pt x="676" y="167"/>
                    <a:pt x="470" y="20"/>
                    <a:pt x="414" y="3"/>
                  </a:cubicBezTo>
                  <a:cubicBezTo>
                    <a:pt x="409" y="2"/>
                    <a:pt x="404" y="1"/>
                    <a:pt x="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359;p20"/>
            <p:cNvSpPr/>
            <p:nvPr/>
          </p:nvSpPr>
          <p:spPr>
            <a:xfrm rot="708285">
              <a:off x="7743152" y="3740153"/>
              <a:ext cx="38845" cy="38528"/>
            </a:xfrm>
            <a:custGeom>
              <a:avLst/>
              <a:gdLst/>
              <a:ahLst/>
              <a:cxnLst/>
              <a:rect l="l" t="t" r="r" b="b"/>
              <a:pathLst>
                <a:path w="612" h="607" extrusionOk="0">
                  <a:moveTo>
                    <a:pt x="316" y="93"/>
                  </a:moveTo>
                  <a:cubicBezTo>
                    <a:pt x="366" y="96"/>
                    <a:pt x="422" y="118"/>
                    <a:pt x="461" y="160"/>
                  </a:cubicBezTo>
                  <a:cubicBezTo>
                    <a:pt x="500" y="199"/>
                    <a:pt x="525" y="255"/>
                    <a:pt x="520" y="311"/>
                  </a:cubicBezTo>
                  <a:cubicBezTo>
                    <a:pt x="520" y="422"/>
                    <a:pt x="428" y="514"/>
                    <a:pt x="310" y="514"/>
                  </a:cubicBezTo>
                  <a:lnTo>
                    <a:pt x="310" y="562"/>
                  </a:lnTo>
                  <a:lnTo>
                    <a:pt x="305" y="514"/>
                  </a:lnTo>
                  <a:cubicBezTo>
                    <a:pt x="185" y="511"/>
                    <a:pt x="96" y="414"/>
                    <a:pt x="98" y="299"/>
                  </a:cubicBezTo>
                  <a:cubicBezTo>
                    <a:pt x="101" y="188"/>
                    <a:pt x="196" y="93"/>
                    <a:pt x="316" y="93"/>
                  </a:cubicBezTo>
                  <a:close/>
                  <a:moveTo>
                    <a:pt x="308" y="1"/>
                  </a:moveTo>
                  <a:cubicBezTo>
                    <a:pt x="143" y="1"/>
                    <a:pt x="6" y="135"/>
                    <a:pt x="4" y="297"/>
                  </a:cubicBezTo>
                  <a:cubicBezTo>
                    <a:pt x="1" y="464"/>
                    <a:pt x="132" y="603"/>
                    <a:pt x="299" y="606"/>
                  </a:cubicBezTo>
                  <a:lnTo>
                    <a:pt x="308" y="606"/>
                  </a:lnTo>
                  <a:cubicBezTo>
                    <a:pt x="469" y="606"/>
                    <a:pt x="603" y="475"/>
                    <a:pt x="612" y="311"/>
                  </a:cubicBezTo>
                  <a:cubicBezTo>
                    <a:pt x="612" y="230"/>
                    <a:pt x="584" y="154"/>
                    <a:pt x="528" y="93"/>
                  </a:cubicBezTo>
                  <a:cubicBezTo>
                    <a:pt x="472" y="34"/>
                    <a:pt x="394" y="4"/>
                    <a:pt x="3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360;p20"/>
            <p:cNvSpPr/>
            <p:nvPr/>
          </p:nvSpPr>
          <p:spPr>
            <a:xfrm rot="708285">
              <a:off x="7451155" y="4574814"/>
              <a:ext cx="38845" cy="38464"/>
            </a:xfrm>
            <a:custGeom>
              <a:avLst/>
              <a:gdLst/>
              <a:ahLst/>
              <a:cxnLst/>
              <a:rect l="l" t="t" r="r" b="b"/>
              <a:pathLst>
                <a:path w="612" h="606" extrusionOk="0">
                  <a:moveTo>
                    <a:pt x="307" y="92"/>
                  </a:moveTo>
                  <a:cubicBezTo>
                    <a:pt x="427" y="98"/>
                    <a:pt x="516" y="195"/>
                    <a:pt x="514" y="310"/>
                  </a:cubicBezTo>
                  <a:cubicBezTo>
                    <a:pt x="514" y="421"/>
                    <a:pt x="419" y="516"/>
                    <a:pt x="304" y="516"/>
                  </a:cubicBezTo>
                  <a:lnTo>
                    <a:pt x="304" y="561"/>
                  </a:lnTo>
                  <a:lnTo>
                    <a:pt x="296" y="516"/>
                  </a:lnTo>
                  <a:cubicBezTo>
                    <a:pt x="240" y="511"/>
                    <a:pt x="187" y="491"/>
                    <a:pt x="151" y="449"/>
                  </a:cubicBezTo>
                  <a:cubicBezTo>
                    <a:pt x="112" y="410"/>
                    <a:pt x="87" y="354"/>
                    <a:pt x="90" y="299"/>
                  </a:cubicBezTo>
                  <a:cubicBezTo>
                    <a:pt x="95" y="187"/>
                    <a:pt x="187" y="92"/>
                    <a:pt x="307" y="92"/>
                  </a:cubicBezTo>
                  <a:close/>
                  <a:moveTo>
                    <a:pt x="304" y="0"/>
                  </a:moveTo>
                  <a:cubicBezTo>
                    <a:pt x="140" y="0"/>
                    <a:pt x="3" y="137"/>
                    <a:pt x="0" y="296"/>
                  </a:cubicBezTo>
                  <a:cubicBezTo>
                    <a:pt x="0" y="377"/>
                    <a:pt x="28" y="452"/>
                    <a:pt x="84" y="513"/>
                  </a:cubicBezTo>
                  <a:cubicBezTo>
                    <a:pt x="140" y="572"/>
                    <a:pt x="218" y="603"/>
                    <a:pt x="296" y="605"/>
                  </a:cubicBezTo>
                  <a:lnTo>
                    <a:pt x="304" y="605"/>
                  </a:lnTo>
                  <a:cubicBezTo>
                    <a:pt x="463" y="605"/>
                    <a:pt x="600" y="474"/>
                    <a:pt x="609" y="310"/>
                  </a:cubicBezTo>
                  <a:cubicBezTo>
                    <a:pt x="611" y="142"/>
                    <a:pt x="477" y="3"/>
                    <a:pt x="3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361;p20"/>
            <p:cNvSpPr/>
            <p:nvPr/>
          </p:nvSpPr>
          <p:spPr>
            <a:xfrm rot="708285">
              <a:off x="8058688" y="4507646"/>
              <a:ext cx="38845" cy="38655"/>
            </a:xfrm>
            <a:custGeom>
              <a:avLst/>
              <a:gdLst/>
              <a:ahLst/>
              <a:cxnLst/>
              <a:rect l="l" t="t" r="r" b="b"/>
              <a:pathLst>
                <a:path w="612" h="609" extrusionOk="0">
                  <a:moveTo>
                    <a:pt x="313" y="98"/>
                  </a:moveTo>
                  <a:cubicBezTo>
                    <a:pt x="428" y="98"/>
                    <a:pt x="522" y="196"/>
                    <a:pt x="517" y="316"/>
                  </a:cubicBezTo>
                  <a:cubicBezTo>
                    <a:pt x="517" y="427"/>
                    <a:pt x="425" y="520"/>
                    <a:pt x="308" y="520"/>
                  </a:cubicBezTo>
                  <a:lnTo>
                    <a:pt x="308" y="567"/>
                  </a:lnTo>
                  <a:lnTo>
                    <a:pt x="302" y="520"/>
                  </a:lnTo>
                  <a:cubicBezTo>
                    <a:pt x="246" y="517"/>
                    <a:pt x="193" y="497"/>
                    <a:pt x="154" y="455"/>
                  </a:cubicBezTo>
                  <a:cubicBezTo>
                    <a:pt x="118" y="416"/>
                    <a:pt x="93" y="360"/>
                    <a:pt x="96" y="305"/>
                  </a:cubicBezTo>
                  <a:cubicBezTo>
                    <a:pt x="98" y="193"/>
                    <a:pt x="193" y="98"/>
                    <a:pt x="313" y="98"/>
                  </a:cubicBezTo>
                  <a:close/>
                  <a:moveTo>
                    <a:pt x="305" y="1"/>
                  </a:moveTo>
                  <a:cubicBezTo>
                    <a:pt x="140" y="1"/>
                    <a:pt x="6" y="137"/>
                    <a:pt x="1" y="299"/>
                  </a:cubicBezTo>
                  <a:cubicBezTo>
                    <a:pt x="1" y="377"/>
                    <a:pt x="29" y="455"/>
                    <a:pt x="84" y="514"/>
                  </a:cubicBezTo>
                  <a:cubicBezTo>
                    <a:pt x="140" y="573"/>
                    <a:pt x="218" y="606"/>
                    <a:pt x="299" y="609"/>
                  </a:cubicBezTo>
                  <a:lnTo>
                    <a:pt x="305" y="609"/>
                  </a:lnTo>
                  <a:cubicBezTo>
                    <a:pt x="469" y="609"/>
                    <a:pt x="606" y="480"/>
                    <a:pt x="609" y="313"/>
                  </a:cubicBezTo>
                  <a:cubicBezTo>
                    <a:pt x="612" y="146"/>
                    <a:pt x="481" y="6"/>
                    <a:pt x="3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362;p20"/>
            <p:cNvSpPr/>
            <p:nvPr/>
          </p:nvSpPr>
          <p:spPr>
            <a:xfrm rot="708285">
              <a:off x="7413968" y="4020518"/>
              <a:ext cx="38655" cy="38464"/>
            </a:xfrm>
            <a:custGeom>
              <a:avLst/>
              <a:gdLst/>
              <a:ahLst/>
              <a:cxnLst/>
              <a:rect l="l" t="t" r="r" b="b"/>
              <a:pathLst>
                <a:path w="609" h="606" extrusionOk="0">
                  <a:moveTo>
                    <a:pt x="310" y="92"/>
                  </a:moveTo>
                  <a:cubicBezTo>
                    <a:pt x="424" y="98"/>
                    <a:pt x="516" y="190"/>
                    <a:pt x="516" y="310"/>
                  </a:cubicBezTo>
                  <a:cubicBezTo>
                    <a:pt x="516" y="421"/>
                    <a:pt x="421" y="513"/>
                    <a:pt x="307" y="513"/>
                  </a:cubicBezTo>
                  <a:lnTo>
                    <a:pt x="307" y="561"/>
                  </a:lnTo>
                  <a:lnTo>
                    <a:pt x="299" y="513"/>
                  </a:lnTo>
                  <a:cubicBezTo>
                    <a:pt x="243" y="511"/>
                    <a:pt x="193" y="488"/>
                    <a:pt x="154" y="449"/>
                  </a:cubicBezTo>
                  <a:cubicBezTo>
                    <a:pt x="115" y="410"/>
                    <a:pt x="89" y="354"/>
                    <a:pt x="95" y="299"/>
                  </a:cubicBezTo>
                  <a:cubicBezTo>
                    <a:pt x="98" y="187"/>
                    <a:pt x="193" y="92"/>
                    <a:pt x="310" y="92"/>
                  </a:cubicBezTo>
                  <a:close/>
                  <a:moveTo>
                    <a:pt x="304" y="0"/>
                  </a:moveTo>
                  <a:cubicBezTo>
                    <a:pt x="140" y="0"/>
                    <a:pt x="3" y="134"/>
                    <a:pt x="0" y="296"/>
                  </a:cubicBezTo>
                  <a:cubicBezTo>
                    <a:pt x="0" y="377"/>
                    <a:pt x="28" y="452"/>
                    <a:pt x="84" y="511"/>
                  </a:cubicBezTo>
                  <a:cubicBezTo>
                    <a:pt x="140" y="569"/>
                    <a:pt x="215" y="603"/>
                    <a:pt x="296" y="606"/>
                  </a:cubicBezTo>
                  <a:lnTo>
                    <a:pt x="304" y="606"/>
                  </a:lnTo>
                  <a:cubicBezTo>
                    <a:pt x="466" y="606"/>
                    <a:pt x="603" y="474"/>
                    <a:pt x="606" y="310"/>
                  </a:cubicBezTo>
                  <a:cubicBezTo>
                    <a:pt x="608" y="142"/>
                    <a:pt x="477" y="3"/>
                    <a:pt x="3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363;p20"/>
            <p:cNvSpPr/>
            <p:nvPr/>
          </p:nvSpPr>
          <p:spPr>
            <a:xfrm rot="708285">
              <a:off x="7596263" y="3992723"/>
              <a:ext cx="452431" cy="452495"/>
            </a:xfrm>
            <a:custGeom>
              <a:avLst/>
              <a:gdLst/>
              <a:ahLst/>
              <a:cxnLst/>
              <a:rect l="l" t="t" r="r" b="b"/>
              <a:pathLst>
                <a:path w="7128" h="7129" extrusionOk="0">
                  <a:moveTo>
                    <a:pt x="3563" y="0"/>
                  </a:moveTo>
                  <a:cubicBezTo>
                    <a:pt x="1596" y="0"/>
                    <a:pt x="0" y="1596"/>
                    <a:pt x="0" y="3565"/>
                  </a:cubicBezTo>
                  <a:cubicBezTo>
                    <a:pt x="0" y="5532"/>
                    <a:pt x="1596" y="7128"/>
                    <a:pt x="3563" y="7128"/>
                  </a:cubicBezTo>
                  <a:cubicBezTo>
                    <a:pt x="5532" y="7128"/>
                    <a:pt x="7128" y="5532"/>
                    <a:pt x="7128" y="3565"/>
                  </a:cubicBezTo>
                  <a:cubicBezTo>
                    <a:pt x="7128" y="1596"/>
                    <a:pt x="5532" y="0"/>
                    <a:pt x="35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364;p20"/>
            <p:cNvSpPr/>
            <p:nvPr/>
          </p:nvSpPr>
          <p:spPr>
            <a:xfrm rot="708285">
              <a:off x="7904520" y="4251695"/>
              <a:ext cx="67344" cy="67344"/>
            </a:xfrm>
            <a:custGeom>
              <a:avLst/>
              <a:gdLst/>
              <a:ahLst/>
              <a:cxnLst/>
              <a:rect l="l" t="t" r="r" b="b"/>
              <a:pathLst>
                <a:path w="1061" h="1061" extrusionOk="0">
                  <a:moveTo>
                    <a:pt x="531" y="0"/>
                  </a:moveTo>
                  <a:cubicBezTo>
                    <a:pt x="238" y="0"/>
                    <a:pt x="1" y="238"/>
                    <a:pt x="1" y="530"/>
                  </a:cubicBezTo>
                  <a:cubicBezTo>
                    <a:pt x="1" y="823"/>
                    <a:pt x="238" y="1061"/>
                    <a:pt x="531" y="1061"/>
                  </a:cubicBezTo>
                  <a:cubicBezTo>
                    <a:pt x="821" y="1061"/>
                    <a:pt x="1061" y="823"/>
                    <a:pt x="1061" y="530"/>
                  </a:cubicBezTo>
                  <a:cubicBezTo>
                    <a:pt x="1061" y="238"/>
                    <a:pt x="821" y="0"/>
                    <a:pt x="5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365;p20"/>
            <p:cNvSpPr/>
            <p:nvPr/>
          </p:nvSpPr>
          <p:spPr>
            <a:xfrm rot="708285">
              <a:off x="7652607" y="4202092"/>
              <a:ext cx="67344" cy="67217"/>
            </a:xfrm>
            <a:custGeom>
              <a:avLst/>
              <a:gdLst/>
              <a:ahLst/>
              <a:cxnLst/>
              <a:rect l="l" t="t" r="r" b="b"/>
              <a:pathLst>
                <a:path w="1061" h="1059" extrusionOk="0">
                  <a:moveTo>
                    <a:pt x="531" y="1"/>
                  </a:moveTo>
                  <a:cubicBezTo>
                    <a:pt x="238" y="1"/>
                    <a:pt x="1" y="238"/>
                    <a:pt x="1" y="531"/>
                  </a:cubicBezTo>
                  <a:cubicBezTo>
                    <a:pt x="1" y="821"/>
                    <a:pt x="238" y="1058"/>
                    <a:pt x="531" y="1058"/>
                  </a:cubicBezTo>
                  <a:cubicBezTo>
                    <a:pt x="821" y="1058"/>
                    <a:pt x="1061" y="821"/>
                    <a:pt x="1061" y="531"/>
                  </a:cubicBezTo>
                  <a:cubicBezTo>
                    <a:pt x="1061" y="238"/>
                    <a:pt x="821" y="1"/>
                    <a:pt x="5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366;p20"/>
            <p:cNvSpPr/>
            <p:nvPr/>
          </p:nvSpPr>
          <p:spPr>
            <a:xfrm rot="708285">
              <a:off x="7787384" y="4194264"/>
              <a:ext cx="66138" cy="60108"/>
            </a:xfrm>
            <a:custGeom>
              <a:avLst/>
              <a:gdLst/>
              <a:ahLst/>
              <a:cxnLst/>
              <a:rect l="l" t="t" r="r" b="b"/>
              <a:pathLst>
                <a:path w="1042" h="947" extrusionOk="0">
                  <a:moveTo>
                    <a:pt x="1000" y="0"/>
                  </a:moveTo>
                  <a:cubicBezTo>
                    <a:pt x="974" y="0"/>
                    <a:pt x="952" y="17"/>
                    <a:pt x="949" y="42"/>
                  </a:cubicBezTo>
                  <a:cubicBezTo>
                    <a:pt x="924" y="263"/>
                    <a:pt x="796" y="832"/>
                    <a:pt x="503" y="854"/>
                  </a:cubicBezTo>
                  <a:cubicBezTo>
                    <a:pt x="496" y="855"/>
                    <a:pt x="490" y="855"/>
                    <a:pt x="483" y="855"/>
                  </a:cubicBezTo>
                  <a:cubicBezTo>
                    <a:pt x="433" y="855"/>
                    <a:pt x="386" y="836"/>
                    <a:pt x="344" y="798"/>
                  </a:cubicBezTo>
                  <a:cubicBezTo>
                    <a:pt x="137" y="623"/>
                    <a:pt x="96" y="112"/>
                    <a:pt x="96" y="107"/>
                  </a:cubicBezTo>
                  <a:cubicBezTo>
                    <a:pt x="96" y="81"/>
                    <a:pt x="71" y="65"/>
                    <a:pt x="45" y="65"/>
                  </a:cubicBezTo>
                  <a:cubicBezTo>
                    <a:pt x="23" y="67"/>
                    <a:pt x="1" y="87"/>
                    <a:pt x="4" y="112"/>
                  </a:cubicBezTo>
                  <a:cubicBezTo>
                    <a:pt x="6" y="134"/>
                    <a:pt x="48" y="667"/>
                    <a:pt x="283" y="868"/>
                  </a:cubicBezTo>
                  <a:cubicBezTo>
                    <a:pt x="344" y="918"/>
                    <a:pt x="414" y="946"/>
                    <a:pt x="486" y="946"/>
                  </a:cubicBezTo>
                  <a:cubicBezTo>
                    <a:pt x="492" y="946"/>
                    <a:pt x="500" y="946"/>
                    <a:pt x="511" y="943"/>
                  </a:cubicBezTo>
                  <a:cubicBezTo>
                    <a:pt x="938" y="910"/>
                    <a:pt x="1036" y="84"/>
                    <a:pt x="1041" y="51"/>
                  </a:cubicBezTo>
                  <a:cubicBezTo>
                    <a:pt x="1041" y="26"/>
                    <a:pt x="1022" y="3"/>
                    <a:pt x="10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367;p20"/>
            <p:cNvSpPr/>
            <p:nvPr/>
          </p:nvSpPr>
          <p:spPr>
            <a:xfrm rot="708285">
              <a:off x="7716001" y="4138312"/>
              <a:ext cx="50334" cy="64171"/>
            </a:xfrm>
            <a:custGeom>
              <a:avLst/>
              <a:gdLst/>
              <a:ahLst/>
              <a:cxnLst/>
              <a:rect l="l" t="t" r="r" b="b"/>
              <a:pathLst>
                <a:path w="793" h="1011" extrusionOk="0">
                  <a:moveTo>
                    <a:pt x="73" y="0"/>
                  </a:moveTo>
                  <a:cubicBezTo>
                    <a:pt x="48" y="0"/>
                    <a:pt x="29" y="23"/>
                    <a:pt x="26" y="48"/>
                  </a:cubicBezTo>
                  <a:cubicBezTo>
                    <a:pt x="20" y="137"/>
                    <a:pt x="1" y="940"/>
                    <a:pt x="305" y="1005"/>
                  </a:cubicBezTo>
                  <a:cubicBezTo>
                    <a:pt x="313" y="1005"/>
                    <a:pt x="327" y="1010"/>
                    <a:pt x="338" y="1010"/>
                  </a:cubicBezTo>
                  <a:cubicBezTo>
                    <a:pt x="374" y="1010"/>
                    <a:pt x="405" y="999"/>
                    <a:pt x="439" y="982"/>
                  </a:cubicBezTo>
                  <a:cubicBezTo>
                    <a:pt x="662" y="829"/>
                    <a:pt x="773" y="134"/>
                    <a:pt x="787" y="56"/>
                  </a:cubicBezTo>
                  <a:cubicBezTo>
                    <a:pt x="793" y="34"/>
                    <a:pt x="773" y="9"/>
                    <a:pt x="751" y="6"/>
                  </a:cubicBezTo>
                  <a:cubicBezTo>
                    <a:pt x="748" y="5"/>
                    <a:pt x="745" y="5"/>
                    <a:pt x="742" y="5"/>
                  </a:cubicBezTo>
                  <a:cubicBezTo>
                    <a:pt x="720" y="5"/>
                    <a:pt x="701" y="22"/>
                    <a:pt x="698" y="42"/>
                  </a:cubicBezTo>
                  <a:cubicBezTo>
                    <a:pt x="667" y="246"/>
                    <a:pt x="547" y="793"/>
                    <a:pt x="388" y="904"/>
                  </a:cubicBezTo>
                  <a:cubicBezTo>
                    <a:pt x="372" y="914"/>
                    <a:pt x="359" y="921"/>
                    <a:pt x="344" y="921"/>
                  </a:cubicBezTo>
                  <a:cubicBezTo>
                    <a:pt x="339" y="921"/>
                    <a:pt x="333" y="920"/>
                    <a:pt x="327" y="918"/>
                  </a:cubicBezTo>
                  <a:cubicBezTo>
                    <a:pt x="154" y="879"/>
                    <a:pt x="109" y="363"/>
                    <a:pt x="118" y="51"/>
                  </a:cubicBezTo>
                  <a:cubicBezTo>
                    <a:pt x="118" y="23"/>
                    <a:pt x="98" y="0"/>
                    <a:pt x="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368;p20"/>
            <p:cNvSpPr/>
            <p:nvPr/>
          </p:nvSpPr>
          <p:spPr>
            <a:xfrm rot="708285">
              <a:off x="7900121" y="4174789"/>
              <a:ext cx="50397" cy="64171"/>
            </a:xfrm>
            <a:custGeom>
              <a:avLst/>
              <a:gdLst/>
              <a:ahLst/>
              <a:cxnLst/>
              <a:rect l="l" t="t" r="r" b="b"/>
              <a:pathLst>
                <a:path w="794" h="1011" extrusionOk="0">
                  <a:moveTo>
                    <a:pt x="73" y="1"/>
                  </a:moveTo>
                  <a:cubicBezTo>
                    <a:pt x="45" y="6"/>
                    <a:pt x="29" y="23"/>
                    <a:pt x="26" y="48"/>
                  </a:cubicBezTo>
                  <a:cubicBezTo>
                    <a:pt x="20" y="137"/>
                    <a:pt x="1" y="941"/>
                    <a:pt x="305" y="1005"/>
                  </a:cubicBezTo>
                  <a:cubicBezTo>
                    <a:pt x="313" y="1005"/>
                    <a:pt x="327" y="1011"/>
                    <a:pt x="338" y="1011"/>
                  </a:cubicBezTo>
                  <a:cubicBezTo>
                    <a:pt x="369" y="1011"/>
                    <a:pt x="405" y="999"/>
                    <a:pt x="439" y="980"/>
                  </a:cubicBezTo>
                  <a:cubicBezTo>
                    <a:pt x="662" y="826"/>
                    <a:pt x="774" y="135"/>
                    <a:pt x="788" y="56"/>
                  </a:cubicBezTo>
                  <a:cubicBezTo>
                    <a:pt x="793" y="31"/>
                    <a:pt x="774" y="9"/>
                    <a:pt x="751" y="3"/>
                  </a:cubicBezTo>
                  <a:cubicBezTo>
                    <a:pt x="750" y="3"/>
                    <a:pt x="748" y="3"/>
                    <a:pt x="746" y="3"/>
                  </a:cubicBezTo>
                  <a:cubicBezTo>
                    <a:pt x="723" y="3"/>
                    <a:pt x="701" y="22"/>
                    <a:pt x="698" y="42"/>
                  </a:cubicBezTo>
                  <a:cubicBezTo>
                    <a:pt x="668" y="246"/>
                    <a:pt x="548" y="793"/>
                    <a:pt x="389" y="905"/>
                  </a:cubicBezTo>
                  <a:cubicBezTo>
                    <a:pt x="371" y="915"/>
                    <a:pt x="357" y="919"/>
                    <a:pt x="342" y="919"/>
                  </a:cubicBezTo>
                  <a:cubicBezTo>
                    <a:pt x="337" y="919"/>
                    <a:pt x="332" y="919"/>
                    <a:pt x="327" y="918"/>
                  </a:cubicBezTo>
                  <a:cubicBezTo>
                    <a:pt x="154" y="879"/>
                    <a:pt x="110" y="363"/>
                    <a:pt x="118" y="51"/>
                  </a:cubicBezTo>
                  <a:cubicBezTo>
                    <a:pt x="118" y="23"/>
                    <a:pt x="98" y="6"/>
                    <a:pt x="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369;p20"/>
            <p:cNvSpPr/>
            <p:nvPr/>
          </p:nvSpPr>
          <p:spPr>
            <a:xfrm rot="708285">
              <a:off x="7851121" y="3901035"/>
              <a:ext cx="68804" cy="85307"/>
            </a:xfrm>
            <a:custGeom>
              <a:avLst/>
              <a:gdLst/>
              <a:ahLst/>
              <a:cxnLst/>
              <a:rect l="l" t="t" r="r" b="b"/>
              <a:pathLst>
                <a:path w="1084" h="1344" extrusionOk="0">
                  <a:moveTo>
                    <a:pt x="432" y="1"/>
                  </a:moveTo>
                  <a:cubicBezTo>
                    <a:pt x="424" y="1"/>
                    <a:pt x="417" y="4"/>
                    <a:pt x="411" y="11"/>
                  </a:cubicBezTo>
                  <a:cubicBezTo>
                    <a:pt x="297" y="145"/>
                    <a:pt x="1" y="1319"/>
                    <a:pt x="1" y="1319"/>
                  </a:cubicBezTo>
                  <a:cubicBezTo>
                    <a:pt x="1" y="1319"/>
                    <a:pt x="280" y="1344"/>
                    <a:pt x="553" y="1344"/>
                  </a:cubicBezTo>
                  <a:cubicBezTo>
                    <a:pt x="821" y="1344"/>
                    <a:pt x="1083" y="1320"/>
                    <a:pt x="1064" y="1224"/>
                  </a:cubicBezTo>
                  <a:cubicBezTo>
                    <a:pt x="1022" y="1018"/>
                    <a:pt x="574" y="1"/>
                    <a:pt x="4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370;p20"/>
            <p:cNvSpPr/>
            <p:nvPr/>
          </p:nvSpPr>
          <p:spPr>
            <a:xfrm rot="708285">
              <a:off x="8003789" y="3988095"/>
              <a:ext cx="76802" cy="89242"/>
            </a:xfrm>
            <a:custGeom>
              <a:avLst/>
              <a:gdLst/>
              <a:ahLst/>
              <a:cxnLst/>
              <a:rect l="l" t="t" r="r" b="b"/>
              <a:pathLst>
                <a:path w="1210" h="1406" extrusionOk="0">
                  <a:moveTo>
                    <a:pt x="1058" y="1"/>
                  </a:moveTo>
                  <a:cubicBezTo>
                    <a:pt x="1055" y="1"/>
                    <a:pt x="1052" y="1"/>
                    <a:pt x="1049" y="2"/>
                  </a:cubicBezTo>
                  <a:cubicBezTo>
                    <a:pt x="882" y="47"/>
                    <a:pt x="0" y="878"/>
                    <a:pt x="0" y="878"/>
                  </a:cubicBezTo>
                  <a:cubicBezTo>
                    <a:pt x="0" y="878"/>
                    <a:pt x="679" y="1406"/>
                    <a:pt x="887" y="1406"/>
                  </a:cubicBezTo>
                  <a:cubicBezTo>
                    <a:pt x="915" y="1406"/>
                    <a:pt x="935" y="1396"/>
                    <a:pt x="943" y="1375"/>
                  </a:cubicBezTo>
                  <a:cubicBezTo>
                    <a:pt x="1022" y="1170"/>
                    <a:pt x="1209" y="1"/>
                    <a:pt x="10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371;p20"/>
            <p:cNvSpPr/>
            <p:nvPr/>
          </p:nvSpPr>
          <p:spPr>
            <a:xfrm rot="708285">
              <a:off x="8075886" y="4193313"/>
              <a:ext cx="95653" cy="65567"/>
            </a:xfrm>
            <a:custGeom>
              <a:avLst/>
              <a:gdLst/>
              <a:ahLst/>
              <a:cxnLst/>
              <a:rect l="l" t="t" r="r" b="b"/>
              <a:pathLst>
                <a:path w="1507" h="1033" extrusionOk="0">
                  <a:moveTo>
                    <a:pt x="0" y="0"/>
                  </a:moveTo>
                  <a:cubicBezTo>
                    <a:pt x="0" y="0"/>
                    <a:pt x="103" y="1033"/>
                    <a:pt x="274" y="1033"/>
                  </a:cubicBezTo>
                  <a:cubicBezTo>
                    <a:pt x="280" y="1033"/>
                    <a:pt x="285" y="1032"/>
                    <a:pt x="291" y="1030"/>
                  </a:cubicBezTo>
                  <a:cubicBezTo>
                    <a:pt x="497" y="946"/>
                    <a:pt x="1507" y="251"/>
                    <a:pt x="1362" y="165"/>
                  </a:cubicBezTo>
                  <a:cubicBezTo>
                    <a:pt x="1214" y="73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372;p20"/>
            <p:cNvSpPr/>
            <p:nvPr/>
          </p:nvSpPr>
          <p:spPr>
            <a:xfrm rot="708285">
              <a:off x="8013297" y="4345283"/>
              <a:ext cx="101302" cy="67027"/>
            </a:xfrm>
            <a:custGeom>
              <a:avLst/>
              <a:gdLst/>
              <a:ahLst/>
              <a:cxnLst/>
              <a:rect l="l" t="t" r="r" b="b"/>
              <a:pathLst>
                <a:path w="1596" h="1056" extrusionOk="0">
                  <a:moveTo>
                    <a:pt x="586" y="0"/>
                  </a:moveTo>
                  <a:cubicBezTo>
                    <a:pt x="586" y="0"/>
                    <a:pt x="0" y="938"/>
                    <a:pt x="187" y="988"/>
                  </a:cubicBezTo>
                  <a:cubicBezTo>
                    <a:pt x="304" y="1021"/>
                    <a:pt x="710" y="1055"/>
                    <a:pt x="1052" y="1055"/>
                  </a:cubicBezTo>
                  <a:cubicBezTo>
                    <a:pt x="1347" y="1055"/>
                    <a:pt x="1595" y="1029"/>
                    <a:pt x="1565" y="954"/>
                  </a:cubicBezTo>
                  <a:cubicBezTo>
                    <a:pt x="1504" y="795"/>
                    <a:pt x="586" y="0"/>
                    <a:pt x="5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373;p20"/>
            <p:cNvSpPr/>
            <p:nvPr/>
          </p:nvSpPr>
          <p:spPr>
            <a:xfrm rot="708285">
              <a:off x="7871725" y="4446644"/>
              <a:ext cx="78325" cy="87973"/>
            </a:xfrm>
            <a:custGeom>
              <a:avLst/>
              <a:gdLst/>
              <a:ahLst/>
              <a:cxnLst/>
              <a:rect l="l" t="t" r="r" b="b"/>
              <a:pathLst>
                <a:path w="1234" h="1386" extrusionOk="0">
                  <a:moveTo>
                    <a:pt x="1052" y="1"/>
                  </a:moveTo>
                  <a:cubicBezTo>
                    <a:pt x="1052" y="1"/>
                    <a:pt x="0" y="335"/>
                    <a:pt x="106" y="494"/>
                  </a:cubicBezTo>
                  <a:cubicBezTo>
                    <a:pt x="221" y="665"/>
                    <a:pt x="973" y="1385"/>
                    <a:pt x="1143" y="1385"/>
                  </a:cubicBezTo>
                  <a:cubicBezTo>
                    <a:pt x="1159" y="1385"/>
                    <a:pt x="1170" y="1379"/>
                    <a:pt x="1175" y="1365"/>
                  </a:cubicBezTo>
                  <a:cubicBezTo>
                    <a:pt x="1233" y="1200"/>
                    <a:pt x="1052" y="1"/>
                    <a:pt x="10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374;p20"/>
            <p:cNvSpPr/>
            <p:nvPr/>
          </p:nvSpPr>
          <p:spPr>
            <a:xfrm rot="708285">
              <a:off x="7723160" y="4445286"/>
              <a:ext cx="67662" cy="88417"/>
            </a:xfrm>
            <a:custGeom>
              <a:avLst/>
              <a:gdLst/>
              <a:ahLst/>
              <a:cxnLst/>
              <a:rect l="l" t="t" r="r" b="b"/>
              <a:pathLst>
                <a:path w="1066" h="1393" extrusionOk="0">
                  <a:moveTo>
                    <a:pt x="144" y="1"/>
                  </a:moveTo>
                  <a:cubicBezTo>
                    <a:pt x="62" y="1"/>
                    <a:pt x="9" y="18"/>
                    <a:pt x="8" y="61"/>
                  </a:cubicBezTo>
                  <a:cubicBezTo>
                    <a:pt x="0" y="275"/>
                    <a:pt x="219" y="1392"/>
                    <a:pt x="360" y="1392"/>
                  </a:cubicBezTo>
                  <a:cubicBezTo>
                    <a:pt x="365" y="1392"/>
                    <a:pt x="371" y="1390"/>
                    <a:pt x="377" y="1386"/>
                  </a:cubicBezTo>
                  <a:cubicBezTo>
                    <a:pt x="516" y="1289"/>
                    <a:pt x="1066" y="206"/>
                    <a:pt x="1066" y="206"/>
                  </a:cubicBezTo>
                  <a:cubicBezTo>
                    <a:pt x="1066" y="206"/>
                    <a:pt x="429" y="1"/>
                    <a:pt x="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375;p20"/>
            <p:cNvSpPr/>
            <p:nvPr/>
          </p:nvSpPr>
          <p:spPr>
            <a:xfrm rot="708285">
              <a:off x="7936970" y="3956910"/>
              <a:ext cx="51349" cy="67979"/>
            </a:xfrm>
            <a:custGeom>
              <a:avLst/>
              <a:gdLst/>
              <a:ahLst/>
              <a:cxnLst/>
              <a:rect l="l" t="t" r="r" b="b"/>
              <a:pathLst>
                <a:path w="809" h="1071" extrusionOk="0">
                  <a:moveTo>
                    <a:pt x="683" y="0"/>
                  </a:moveTo>
                  <a:cubicBezTo>
                    <a:pt x="680" y="0"/>
                    <a:pt x="676" y="1"/>
                    <a:pt x="673" y="3"/>
                  </a:cubicBezTo>
                  <a:cubicBezTo>
                    <a:pt x="553" y="59"/>
                    <a:pt x="0" y="789"/>
                    <a:pt x="0" y="789"/>
                  </a:cubicBezTo>
                  <a:cubicBezTo>
                    <a:pt x="0" y="789"/>
                    <a:pt x="522" y="1071"/>
                    <a:pt x="705" y="1071"/>
                  </a:cubicBezTo>
                  <a:cubicBezTo>
                    <a:pt x="740" y="1071"/>
                    <a:pt x="762" y="1061"/>
                    <a:pt x="768" y="1038"/>
                  </a:cubicBezTo>
                  <a:cubicBezTo>
                    <a:pt x="808" y="862"/>
                    <a:pt x="791" y="0"/>
                    <a:pt x="6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376;p20"/>
            <p:cNvSpPr/>
            <p:nvPr/>
          </p:nvSpPr>
          <p:spPr>
            <a:xfrm rot="708285">
              <a:off x="8064656" y="4101277"/>
              <a:ext cx="73184" cy="53825"/>
            </a:xfrm>
            <a:custGeom>
              <a:avLst/>
              <a:gdLst/>
              <a:ahLst/>
              <a:cxnLst/>
              <a:rect l="l" t="t" r="r" b="b"/>
              <a:pathLst>
                <a:path w="1153" h="848" extrusionOk="0">
                  <a:moveTo>
                    <a:pt x="968" y="1"/>
                  </a:moveTo>
                  <a:cubicBezTo>
                    <a:pt x="732" y="1"/>
                    <a:pt x="0" y="143"/>
                    <a:pt x="0" y="143"/>
                  </a:cubicBezTo>
                  <a:cubicBezTo>
                    <a:pt x="0" y="143"/>
                    <a:pt x="256" y="847"/>
                    <a:pt x="384" y="847"/>
                  </a:cubicBezTo>
                  <a:cubicBezTo>
                    <a:pt x="392" y="847"/>
                    <a:pt x="398" y="845"/>
                    <a:pt x="405" y="840"/>
                  </a:cubicBezTo>
                  <a:cubicBezTo>
                    <a:pt x="555" y="732"/>
                    <a:pt x="1152" y="45"/>
                    <a:pt x="1027" y="6"/>
                  </a:cubicBezTo>
                  <a:cubicBezTo>
                    <a:pt x="1014" y="2"/>
                    <a:pt x="994" y="1"/>
                    <a:pt x="9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377;p20"/>
            <p:cNvSpPr/>
            <p:nvPr/>
          </p:nvSpPr>
          <p:spPr>
            <a:xfrm rot="708285">
              <a:off x="8063463" y="4283804"/>
              <a:ext cx="77754" cy="50016"/>
            </a:xfrm>
            <a:custGeom>
              <a:avLst/>
              <a:gdLst/>
              <a:ahLst/>
              <a:cxnLst/>
              <a:rect l="l" t="t" r="r" b="b"/>
              <a:pathLst>
                <a:path w="1225" h="788" extrusionOk="0">
                  <a:moveTo>
                    <a:pt x="344" y="1"/>
                  </a:moveTo>
                  <a:cubicBezTo>
                    <a:pt x="344" y="1"/>
                    <a:pt x="1" y="757"/>
                    <a:pt x="143" y="782"/>
                  </a:cubicBezTo>
                  <a:cubicBezTo>
                    <a:pt x="170" y="786"/>
                    <a:pt x="212" y="788"/>
                    <a:pt x="264" y="788"/>
                  </a:cubicBezTo>
                  <a:cubicBezTo>
                    <a:pt x="570" y="788"/>
                    <a:pt x="1225" y="721"/>
                    <a:pt x="1172" y="626"/>
                  </a:cubicBezTo>
                  <a:cubicBezTo>
                    <a:pt x="1108" y="511"/>
                    <a:pt x="344" y="1"/>
                    <a:pt x="3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378;p20"/>
            <p:cNvSpPr/>
            <p:nvPr/>
          </p:nvSpPr>
          <p:spPr>
            <a:xfrm rot="708285">
              <a:off x="7961271" y="4408295"/>
              <a:ext cx="69883" cy="61441"/>
            </a:xfrm>
            <a:custGeom>
              <a:avLst/>
              <a:gdLst/>
              <a:ahLst/>
              <a:cxnLst/>
              <a:rect l="l" t="t" r="r" b="b"/>
              <a:pathLst>
                <a:path w="1101" h="968" extrusionOk="0">
                  <a:moveTo>
                    <a:pt x="662" y="0"/>
                  </a:moveTo>
                  <a:cubicBezTo>
                    <a:pt x="662" y="0"/>
                    <a:pt x="1" y="505"/>
                    <a:pt x="118" y="597"/>
                  </a:cubicBezTo>
                  <a:cubicBezTo>
                    <a:pt x="243" y="692"/>
                    <a:pt x="864" y="967"/>
                    <a:pt x="1048" y="967"/>
                  </a:cubicBezTo>
                  <a:cubicBezTo>
                    <a:pt x="1081" y="967"/>
                    <a:pt x="1100" y="958"/>
                    <a:pt x="1100" y="938"/>
                  </a:cubicBezTo>
                  <a:cubicBezTo>
                    <a:pt x="1100" y="807"/>
                    <a:pt x="662" y="0"/>
                    <a:pt x="6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379;p20"/>
            <p:cNvSpPr/>
            <p:nvPr/>
          </p:nvSpPr>
          <p:spPr>
            <a:xfrm rot="708285">
              <a:off x="7806393" y="4476502"/>
              <a:ext cx="52238" cy="64361"/>
            </a:xfrm>
            <a:custGeom>
              <a:avLst/>
              <a:gdLst/>
              <a:ahLst/>
              <a:cxnLst/>
              <a:rect l="l" t="t" r="r" b="b"/>
              <a:pathLst>
                <a:path w="823" h="1014" extrusionOk="0">
                  <a:moveTo>
                    <a:pt x="571" y="0"/>
                  </a:moveTo>
                  <a:cubicBezTo>
                    <a:pt x="328" y="0"/>
                    <a:pt x="1" y="17"/>
                    <a:pt x="22" y="109"/>
                  </a:cubicBezTo>
                  <a:cubicBezTo>
                    <a:pt x="64" y="280"/>
                    <a:pt x="422" y="1014"/>
                    <a:pt x="532" y="1014"/>
                  </a:cubicBezTo>
                  <a:cubicBezTo>
                    <a:pt x="538" y="1014"/>
                    <a:pt x="544" y="1011"/>
                    <a:pt x="549" y="1005"/>
                  </a:cubicBezTo>
                  <a:cubicBezTo>
                    <a:pt x="638" y="902"/>
                    <a:pt x="823" y="6"/>
                    <a:pt x="823" y="6"/>
                  </a:cubicBezTo>
                  <a:cubicBezTo>
                    <a:pt x="823" y="6"/>
                    <a:pt x="711" y="0"/>
                    <a:pt x="5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380;p20"/>
            <p:cNvSpPr/>
            <p:nvPr/>
          </p:nvSpPr>
          <p:spPr>
            <a:xfrm rot="708285">
              <a:off x="7687678" y="3912116"/>
              <a:ext cx="71851" cy="89877"/>
            </a:xfrm>
            <a:custGeom>
              <a:avLst/>
              <a:gdLst/>
              <a:ahLst/>
              <a:cxnLst/>
              <a:rect l="l" t="t" r="r" b="b"/>
              <a:pathLst>
                <a:path w="1132" h="1416" extrusionOk="0">
                  <a:moveTo>
                    <a:pt x="147" y="0"/>
                  </a:moveTo>
                  <a:cubicBezTo>
                    <a:pt x="0" y="0"/>
                    <a:pt x="90" y="1173"/>
                    <a:pt x="152" y="1380"/>
                  </a:cubicBezTo>
                  <a:cubicBezTo>
                    <a:pt x="160" y="1405"/>
                    <a:pt x="182" y="1415"/>
                    <a:pt x="216" y="1415"/>
                  </a:cubicBezTo>
                  <a:cubicBezTo>
                    <a:pt x="437" y="1415"/>
                    <a:pt x="1131" y="962"/>
                    <a:pt x="1131" y="962"/>
                  </a:cubicBezTo>
                  <a:cubicBezTo>
                    <a:pt x="1131" y="962"/>
                    <a:pt x="320" y="63"/>
                    <a:pt x="158" y="2"/>
                  </a:cubicBezTo>
                  <a:cubicBezTo>
                    <a:pt x="154" y="1"/>
                    <a:pt x="150" y="0"/>
                    <a:pt x="1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381;p20"/>
            <p:cNvSpPr/>
            <p:nvPr/>
          </p:nvSpPr>
          <p:spPr>
            <a:xfrm rot="708285">
              <a:off x="7515841" y="4055360"/>
              <a:ext cx="96795" cy="64107"/>
            </a:xfrm>
            <a:custGeom>
              <a:avLst/>
              <a:gdLst/>
              <a:ahLst/>
              <a:cxnLst/>
              <a:rect l="l" t="t" r="r" b="b"/>
              <a:pathLst>
                <a:path w="1525" h="1010" extrusionOk="0">
                  <a:moveTo>
                    <a:pt x="1137" y="0"/>
                  </a:moveTo>
                  <a:cubicBezTo>
                    <a:pt x="767" y="0"/>
                    <a:pt x="252" y="9"/>
                    <a:pt x="154" y="57"/>
                  </a:cubicBezTo>
                  <a:cubicBezTo>
                    <a:pt x="1" y="132"/>
                    <a:pt x="955" y="902"/>
                    <a:pt x="1156" y="1005"/>
                  </a:cubicBezTo>
                  <a:cubicBezTo>
                    <a:pt x="1163" y="1008"/>
                    <a:pt x="1169" y="1010"/>
                    <a:pt x="1176" y="1010"/>
                  </a:cubicBezTo>
                  <a:cubicBezTo>
                    <a:pt x="1344" y="1010"/>
                    <a:pt x="1524" y="4"/>
                    <a:pt x="1524" y="4"/>
                  </a:cubicBezTo>
                  <a:cubicBezTo>
                    <a:pt x="1524" y="4"/>
                    <a:pt x="1356" y="0"/>
                    <a:pt x="11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382;p20"/>
            <p:cNvSpPr/>
            <p:nvPr/>
          </p:nvSpPr>
          <p:spPr>
            <a:xfrm rot="708285">
              <a:off x="7490850" y="4212901"/>
              <a:ext cx="102889" cy="65757"/>
            </a:xfrm>
            <a:custGeom>
              <a:avLst/>
              <a:gdLst/>
              <a:ahLst/>
              <a:cxnLst/>
              <a:rect l="l" t="t" r="r" b="b"/>
              <a:pathLst>
                <a:path w="1621" h="1036" extrusionOk="0">
                  <a:moveTo>
                    <a:pt x="1110" y="0"/>
                  </a:moveTo>
                  <a:cubicBezTo>
                    <a:pt x="1110" y="0"/>
                    <a:pt x="134" y="717"/>
                    <a:pt x="58" y="874"/>
                  </a:cubicBezTo>
                  <a:cubicBezTo>
                    <a:pt x="0" y="987"/>
                    <a:pt x="661" y="1035"/>
                    <a:pt x="1096" y="1035"/>
                  </a:cubicBezTo>
                  <a:cubicBezTo>
                    <a:pt x="1247" y="1035"/>
                    <a:pt x="1371" y="1029"/>
                    <a:pt x="1428" y="1019"/>
                  </a:cubicBezTo>
                  <a:cubicBezTo>
                    <a:pt x="1621" y="980"/>
                    <a:pt x="1110" y="0"/>
                    <a:pt x="1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383;p20"/>
            <p:cNvSpPr/>
            <p:nvPr/>
          </p:nvSpPr>
          <p:spPr>
            <a:xfrm rot="708285">
              <a:off x="7578474" y="4372043"/>
              <a:ext cx="82578" cy="87084"/>
            </a:xfrm>
            <a:custGeom>
              <a:avLst/>
              <a:gdLst/>
              <a:ahLst/>
              <a:cxnLst/>
              <a:rect l="l" t="t" r="r" b="b"/>
              <a:pathLst>
                <a:path w="1301" h="1372" extrusionOk="0">
                  <a:moveTo>
                    <a:pt x="277" y="0"/>
                  </a:moveTo>
                  <a:cubicBezTo>
                    <a:pt x="277" y="0"/>
                    <a:pt x="0" y="1181"/>
                    <a:pt x="45" y="1348"/>
                  </a:cubicBezTo>
                  <a:cubicBezTo>
                    <a:pt x="49" y="1364"/>
                    <a:pt x="62" y="1372"/>
                    <a:pt x="81" y="1372"/>
                  </a:cubicBezTo>
                  <a:cubicBezTo>
                    <a:pt x="264" y="1372"/>
                    <a:pt x="1054" y="726"/>
                    <a:pt x="1180" y="567"/>
                  </a:cubicBezTo>
                  <a:cubicBezTo>
                    <a:pt x="1300" y="413"/>
                    <a:pt x="277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384;p20"/>
            <p:cNvSpPr/>
            <p:nvPr/>
          </p:nvSpPr>
          <p:spPr>
            <a:xfrm rot="708285">
              <a:off x="7783341" y="3917667"/>
              <a:ext cx="51349" cy="67789"/>
            </a:xfrm>
            <a:custGeom>
              <a:avLst/>
              <a:gdLst/>
              <a:ahLst/>
              <a:cxnLst/>
              <a:rect l="l" t="t" r="r" b="b"/>
              <a:pathLst>
                <a:path w="809" h="1068" extrusionOk="0">
                  <a:moveTo>
                    <a:pt x="186" y="0"/>
                  </a:moveTo>
                  <a:cubicBezTo>
                    <a:pt x="80" y="0"/>
                    <a:pt x="0" y="850"/>
                    <a:pt x="22" y="1031"/>
                  </a:cubicBezTo>
                  <a:cubicBezTo>
                    <a:pt x="26" y="1056"/>
                    <a:pt x="53" y="1067"/>
                    <a:pt x="96" y="1067"/>
                  </a:cubicBezTo>
                  <a:cubicBezTo>
                    <a:pt x="292" y="1067"/>
                    <a:pt x="809" y="841"/>
                    <a:pt x="809" y="841"/>
                  </a:cubicBezTo>
                  <a:cubicBezTo>
                    <a:pt x="809" y="841"/>
                    <a:pt x="312" y="68"/>
                    <a:pt x="198" y="4"/>
                  </a:cubicBezTo>
                  <a:cubicBezTo>
                    <a:pt x="194" y="2"/>
                    <a:pt x="190" y="0"/>
                    <a:pt x="1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385;p20"/>
            <p:cNvSpPr/>
            <p:nvPr/>
          </p:nvSpPr>
          <p:spPr>
            <a:xfrm rot="708285">
              <a:off x="7593106" y="3986948"/>
              <a:ext cx="72105" cy="56554"/>
            </a:xfrm>
            <a:custGeom>
              <a:avLst/>
              <a:gdLst/>
              <a:ahLst/>
              <a:cxnLst/>
              <a:rect l="l" t="t" r="r" b="b"/>
              <a:pathLst>
                <a:path w="1136" h="891" extrusionOk="0">
                  <a:moveTo>
                    <a:pt x="153" y="1"/>
                  </a:moveTo>
                  <a:cubicBezTo>
                    <a:pt x="142" y="1"/>
                    <a:pt x="133" y="1"/>
                    <a:pt x="126" y="3"/>
                  </a:cubicBezTo>
                  <a:cubicBezTo>
                    <a:pt x="0" y="28"/>
                    <a:pt x="536" y="764"/>
                    <a:pt x="681" y="882"/>
                  </a:cubicBezTo>
                  <a:cubicBezTo>
                    <a:pt x="688" y="887"/>
                    <a:pt x="695" y="890"/>
                    <a:pt x="703" y="890"/>
                  </a:cubicBezTo>
                  <a:cubicBezTo>
                    <a:pt x="830" y="890"/>
                    <a:pt x="1136" y="220"/>
                    <a:pt x="1136" y="220"/>
                  </a:cubicBezTo>
                  <a:cubicBezTo>
                    <a:pt x="1136" y="220"/>
                    <a:pt x="347" y="1"/>
                    <a:pt x="1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386;p20"/>
            <p:cNvSpPr/>
            <p:nvPr/>
          </p:nvSpPr>
          <p:spPr>
            <a:xfrm rot="708285">
              <a:off x="7504681" y="4142471"/>
              <a:ext cx="77944" cy="50588"/>
            </a:xfrm>
            <a:custGeom>
              <a:avLst/>
              <a:gdLst/>
              <a:ahLst/>
              <a:cxnLst/>
              <a:rect l="l" t="t" r="r" b="b"/>
              <a:pathLst>
                <a:path w="1228" h="797" extrusionOk="0">
                  <a:moveTo>
                    <a:pt x="943" y="0"/>
                  </a:moveTo>
                  <a:cubicBezTo>
                    <a:pt x="943" y="0"/>
                    <a:pt x="140" y="447"/>
                    <a:pt x="70" y="556"/>
                  </a:cubicBezTo>
                  <a:cubicBezTo>
                    <a:pt x="1" y="657"/>
                    <a:pt x="821" y="796"/>
                    <a:pt x="1054" y="796"/>
                  </a:cubicBezTo>
                  <a:cubicBezTo>
                    <a:pt x="1065" y="796"/>
                    <a:pt x="1074" y="796"/>
                    <a:pt x="1083" y="795"/>
                  </a:cubicBezTo>
                  <a:cubicBezTo>
                    <a:pt x="1228" y="781"/>
                    <a:pt x="943" y="0"/>
                    <a:pt x="9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387;p20"/>
            <p:cNvSpPr/>
            <p:nvPr/>
          </p:nvSpPr>
          <p:spPr>
            <a:xfrm rot="708285">
              <a:off x="7538240" y="4299257"/>
              <a:ext cx="71914" cy="59347"/>
            </a:xfrm>
            <a:custGeom>
              <a:avLst/>
              <a:gdLst/>
              <a:ahLst/>
              <a:cxnLst/>
              <a:rect l="l" t="t" r="r" b="b"/>
              <a:pathLst>
                <a:path w="1133" h="935" extrusionOk="0">
                  <a:moveTo>
                    <a:pt x="516" y="1"/>
                  </a:moveTo>
                  <a:cubicBezTo>
                    <a:pt x="516" y="1"/>
                    <a:pt x="14" y="768"/>
                    <a:pt x="3" y="902"/>
                  </a:cubicBezTo>
                  <a:cubicBezTo>
                    <a:pt x="1" y="925"/>
                    <a:pt x="26" y="935"/>
                    <a:pt x="71" y="935"/>
                  </a:cubicBezTo>
                  <a:cubicBezTo>
                    <a:pt x="275" y="935"/>
                    <a:pt x="881" y="722"/>
                    <a:pt x="1010" y="640"/>
                  </a:cubicBezTo>
                  <a:cubicBezTo>
                    <a:pt x="1133" y="559"/>
                    <a:pt x="516" y="1"/>
                    <a:pt x="5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388;p20"/>
            <p:cNvSpPr/>
            <p:nvPr/>
          </p:nvSpPr>
          <p:spPr>
            <a:xfrm rot="708285">
              <a:off x="7656988" y="4437776"/>
              <a:ext cx="52999" cy="64996"/>
            </a:xfrm>
            <a:custGeom>
              <a:avLst/>
              <a:gdLst/>
              <a:ahLst/>
              <a:cxnLst/>
              <a:rect l="l" t="t" r="r" b="b"/>
              <a:pathLst>
                <a:path w="835" h="1024" extrusionOk="0">
                  <a:moveTo>
                    <a:pt x="0" y="0"/>
                  </a:moveTo>
                  <a:cubicBezTo>
                    <a:pt x="0" y="0"/>
                    <a:pt x="115" y="910"/>
                    <a:pt x="187" y="1013"/>
                  </a:cubicBezTo>
                  <a:cubicBezTo>
                    <a:pt x="192" y="1020"/>
                    <a:pt x="199" y="1023"/>
                    <a:pt x="207" y="1023"/>
                  </a:cubicBezTo>
                  <a:cubicBezTo>
                    <a:pt x="324" y="1023"/>
                    <a:pt x="735" y="329"/>
                    <a:pt x="787" y="165"/>
                  </a:cubicBezTo>
                  <a:cubicBezTo>
                    <a:pt x="835" y="25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389;p20"/>
            <p:cNvSpPr/>
            <p:nvPr/>
          </p:nvSpPr>
          <p:spPr>
            <a:xfrm rot="708285">
              <a:off x="7956456" y="4070535"/>
              <a:ext cx="23104" cy="19930"/>
            </a:xfrm>
            <a:custGeom>
              <a:avLst/>
              <a:gdLst/>
              <a:ahLst/>
              <a:cxnLst/>
              <a:rect l="l" t="t" r="r" b="b"/>
              <a:pathLst>
                <a:path w="364" h="314" extrusionOk="0">
                  <a:moveTo>
                    <a:pt x="51" y="1"/>
                  </a:moveTo>
                  <a:cubicBezTo>
                    <a:pt x="33" y="1"/>
                    <a:pt x="18" y="12"/>
                    <a:pt x="9" y="31"/>
                  </a:cubicBezTo>
                  <a:cubicBezTo>
                    <a:pt x="1" y="54"/>
                    <a:pt x="12" y="79"/>
                    <a:pt x="37" y="90"/>
                  </a:cubicBezTo>
                  <a:cubicBezTo>
                    <a:pt x="40" y="90"/>
                    <a:pt x="216" y="157"/>
                    <a:pt x="274" y="285"/>
                  </a:cubicBezTo>
                  <a:cubicBezTo>
                    <a:pt x="280" y="302"/>
                    <a:pt x="299" y="313"/>
                    <a:pt x="316" y="313"/>
                  </a:cubicBezTo>
                  <a:cubicBezTo>
                    <a:pt x="322" y="313"/>
                    <a:pt x="330" y="310"/>
                    <a:pt x="333" y="302"/>
                  </a:cubicBezTo>
                  <a:cubicBezTo>
                    <a:pt x="358" y="291"/>
                    <a:pt x="363" y="268"/>
                    <a:pt x="355" y="243"/>
                  </a:cubicBezTo>
                  <a:cubicBezTo>
                    <a:pt x="277" y="84"/>
                    <a:pt x="79" y="6"/>
                    <a:pt x="68" y="3"/>
                  </a:cubicBezTo>
                  <a:cubicBezTo>
                    <a:pt x="62" y="2"/>
                    <a:pt x="57" y="1"/>
                    <a:pt x="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390;p20"/>
            <p:cNvSpPr/>
            <p:nvPr/>
          </p:nvSpPr>
          <p:spPr>
            <a:xfrm rot="708285">
              <a:off x="7883508" y="4044932"/>
              <a:ext cx="26468" cy="13139"/>
            </a:xfrm>
            <a:custGeom>
              <a:avLst/>
              <a:gdLst/>
              <a:ahLst/>
              <a:cxnLst/>
              <a:rect l="l" t="t" r="r" b="b"/>
              <a:pathLst>
                <a:path w="417" h="207" extrusionOk="0">
                  <a:moveTo>
                    <a:pt x="45" y="0"/>
                  </a:moveTo>
                  <a:cubicBezTo>
                    <a:pt x="20" y="0"/>
                    <a:pt x="1" y="20"/>
                    <a:pt x="1" y="45"/>
                  </a:cubicBezTo>
                  <a:cubicBezTo>
                    <a:pt x="1" y="70"/>
                    <a:pt x="20" y="89"/>
                    <a:pt x="45" y="89"/>
                  </a:cubicBezTo>
                  <a:cubicBezTo>
                    <a:pt x="45" y="89"/>
                    <a:pt x="232" y="95"/>
                    <a:pt x="335" y="193"/>
                  </a:cubicBezTo>
                  <a:cubicBezTo>
                    <a:pt x="341" y="201"/>
                    <a:pt x="355" y="206"/>
                    <a:pt x="366" y="206"/>
                  </a:cubicBezTo>
                  <a:cubicBezTo>
                    <a:pt x="377" y="206"/>
                    <a:pt x="388" y="198"/>
                    <a:pt x="399" y="193"/>
                  </a:cubicBezTo>
                  <a:cubicBezTo>
                    <a:pt x="416" y="173"/>
                    <a:pt x="416" y="145"/>
                    <a:pt x="397" y="128"/>
                  </a:cubicBezTo>
                  <a:cubicBezTo>
                    <a:pt x="268" y="3"/>
                    <a:pt x="56" y="0"/>
                    <a:pt x="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391;p20"/>
            <p:cNvSpPr/>
            <p:nvPr/>
          </p:nvSpPr>
          <p:spPr>
            <a:xfrm rot="708285">
              <a:off x="7879779" y="4024591"/>
              <a:ext cx="26658" cy="13202"/>
            </a:xfrm>
            <a:custGeom>
              <a:avLst/>
              <a:gdLst/>
              <a:ahLst/>
              <a:cxnLst/>
              <a:rect l="l" t="t" r="r" b="b"/>
              <a:pathLst>
                <a:path w="420" h="208" extrusionOk="0">
                  <a:moveTo>
                    <a:pt x="45" y="1"/>
                  </a:moveTo>
                  <a:cubicBezTo>
                    <a:pt x="23" y="1"/>
                    <a:pt x="1" y="23"/>
                    <a:pt x="1" y="48"/>
                  </a:cubicBezTo>
                  <a:cubicBezTo>
                    <a:pt x="1" y="70"/>
                    <a:pt x="23" y="93"/>
                    <a:pt x="45" y="93"/>
                  </a:cubicBezTo>
                  <a:cubicBezTo>
                    <a:pt x="45" y="93"/>
                    <a:pt x="235" y="93"/>
                    <a:pt x="336" y="193"/>
                  </a:cubicBezTo>
                  <a:cubicBezTo>
                    <a:pt x="344" y="204"/>
                    <a:pt x="358" y="207"/>
                    <a:pt x="366" y="207"/>
                  </a:cubicBezTo>
                  <a:cubicBezTo>
                    <a:pt x="377" y="207"/>
                    <a:pt x="389" y="204"/>
                    <a:pt x="403" y="193"/>
                  </a:cubicBezTo>
                  <a:cubicBezTo>
                    <a:pt x="419" y="176"/>
                    <a:pt x="416" y="149"/>
                    <a:pt x="400" y="132"/>
                  </a:cubicBezTo>
                  <a:cubicBezTo>
                    <a:pt x="269" y="6"/>
                    <a:pt x="57" y="1"/>
                    <a:pt x="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392;p20"/>
            <p:cNvSpPr/>
            <p:nvPr/>
          </p:nvSpPr>
          <p:spPr>
            <a:xfrm rot="708285">
              <a:off x="7990745" y="4106067"/>
              <a:ext cx="18661" cy="23612"/>
            </a:xfrm>
            <a:custGeom>
              <a:avLst/>
              <a:gdLst/>
              <a:ahLst/>
              <a:cxnLst/>
              <a:rect l="l" t="t" r="r" b="b"/>
              <a:pathLst>
                <a:path w="294" h="372" extrusionOk="0">
                  <a:moveTo>
                    <a:pt x="50" y="0"/>
                  </a:moveTo>
                  <a:cubicBezTo>
                    <a:pt x="36" y="0"/>
                    <a:pt x="23" y="6"/>
                    <a:pt x="15" y="20"/>
                  </a:cubicBezTo>
                  <a:cubicBezTo>
                    <a:pt x="1" y="36"/>
                    <a:pt x="4" y="67"/>
                    <a:pt x="26" y="81"/>
                  </a:cubicBezTo>
                  <a:cubicBezTo>
                    <a:pt x="26" y="81"/>
                    <a:pt x="174" y="193"/>
                    <a:pt x="199" y="332"/>
                  </a:cubicBezTo>
                  <a:cubicBezTo>
                    <a:pt x="202" y="354"/>
                    <a:pt x="224" y="371"/>
                    <a:pt x="243" y="371"/>
                  </a:cubicBezTo>
                  <a:lnTo>
                    <a:pt x="252" y="371"/>
                  </a:lnTo>
                  <a:cubicBezTo>
                    <a:pt x="274" y="368"/>
                    <a:pt x="294" y="343"/>
                    <a:pt x="291" y="318"/>
                  </a:cubicBezTo>
                  <a:cubicBezTo>
                    <a:pt x="257" y="140"/>
                    <a:pt x="84" y="14"/>
                    <a:pt x="76" y="9"/>
                  </a:cubicBezTo>
                  <a:cubicBezTo>
                    <a:pt x="68" y="3"/>
                    <a:pt x="59" y="0"/>
                    <a:pt x="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393;p20"/>
            <p:cNvSpPr/>
            <p:nvPr/>
          </p:nvSpPr>
          <p:spPr>
            <a:xfrm rot="708285">
              <a:off x="7955147" y="4096653"/>
              <a:ext cx="23104" cy="19930"/>
            </a:xfrm>
            <a:custGeom>
              <a:avLst/>
              <a:gdLst/>
              <a:ahLst/>
              <a:cxnLst/>
              <a:rect l="l" t="t" r="r" b="b"/>
              <a:pathLst>
                <a:path w="364" h="314" extrusionOk="0">
                  <a:moveTo>
                    <a:pt x="51" y="1"/>
                  </a:moveTo>
                  <a:cubicBezTo>
                    <a:pt x="32" y="1"/>
                    <a:pt x="15" y="12"/>
                    <a:pt x="6" y="32"/>
                  </a:cubicBezTo>
                  <a:cubicBezTo>
                    <a:pt x="1" y="57"/>
                    <a:pt x="12" y="79"/>
                    <a:pt x="34" y="90"/>
                  </a:cubicBezTo>
                  <a:cubicBezTo>
                    <a:pt x="40" y="90"/>
                    <a:pt x="213" y="157"/>
                    <a:pt x="271" y="285"/>
                  </a:cubicBezTo>
                  <a:cubicBezTo>
                    <a:pt x="280" y="305"/>
                    <a:pt x="297" y="313"/>
                    <a:pt x="313" y="313"/>
                  </a:cubicBezTo>
                  <a:cubicBezTo>
                    <a:pt x="322" y="313"/>
                    <a:pt x="327" y="313"/>
                    <a:pt x="333" y="302"/>
                  </a:cubicBezTo>
                  <a:cubicBezTo>
                    <a:pt x="355" y="294"/>
                    <a:pt x="364" y="269"/>
                    <a:pt x="352" y="244"/>
                  </a:cubicBezTo>
                  <a:cubicBezTo>
                    <a:pt x="277" y="85"/>
                    <a:pt x="76" y="6"/>
                    <a:pt x="68" y="4"/>
                  </a:cubicBezTo>
                  <a:cubicBezTo>
                    <a:pt x="62" y="2"/>
                    <a:pt x="57" y="1"/>
                    <a:pt x="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394;p20"/>
            <p:cNvSpPr/>
            <p:nvPr/>
          </p:nvSpPr>
          <p:spPr>
            <a:xfrm rot="708285">
              <a:off x="7920880" y="4066730"/>
              <a:ext cx="23104" cy="19867"/>
            </a:xfrm>
            <a:custGeom>
              <a:avLst/>
              <a:gdLst/>
              <a:ahLst/>
              <a:cxnLst/>
              <a:rect l="l" t="t" r="r" b="b"/>
              <a:pathLst>
                <a:path w="364" h="313" extrusionOk="0">
                  <a:moveTo>
                    <a:pt x="51" y="0"/>
                  </a:moveTo>
                  <a:cubicBezTo>
                    <a:pt x="33" y="0"/>
                    <a:pt x="16" y="12"/>
                    <a:pt x="9" y="31"/>
                  </a:cubicBezTo>
                  <a:cubicBezTo>
                    <a:pt x="1" y="53"/>
                    <a:pt x="12" y="79"/>
                    <a:pt x="37" y="90"/>
                  </a:cubicBezTo>
                  <a:cubicBezTo>
                    <a:pt x="40" y="90"/>
                    <a:pt x="213" y="157"/>
                    <a:pt x="272" y="285"/>
                  </a:cubicBezTo>
                  <a:cubicBezTo>
                    <a:pt x="280" y="302"/>
                    <a:pt x="297" y="313"/>
                    <a:pt x="316" y="313"/>
                  </a:cubicBezTo>
                  <a:cubicBezTo>
                    <a:pt x="322" y="313"/>
                    <a:pt x="330" y="313"/>
                    <a:pt x="333" y="302"/>
                  </a:cubicBezTo>
                  <a:cubicBezTo>
                    <a:pt x="358" y="291"/>
                    <a:pt x="364" y="268"/>
                    <a:pt x="352" y="243"/>
                  </a:cubicBezTo>
                  <a:cubicBezTo>
                    <a:pt x="277" y="81"/>
                    <a:pt x="79" y="6"/>
                    <a:pt x="68" y="3"/>
                  </a:cubicBezTo>
                  <a:cubicBezTo>
                    <a:pt x="62" y="1"/>
                    <a:pt x="57" y="0"/>
                    <a:pt x="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395;p20"/>
            <p:cNvSpPr/>
            <p:nvPr/>
          </p:nvSpPr>
          <p:spPr>
            <a:xfrm rot="708285">
              <a:off x="7899694" y="4073125"/>
              <a:ext cx="23040" cy="19930"/>
            </a:xfrm>
            <a:custGeom>
              <a:avLst/>
              <a:gdLst/>
              <a:ahLst/>
              <a:cxnLst/>
              <a:rect l="l" t="t" r="r" b="b"/>
              <a:pathLst>
                <a:path w="363" h="314" extrusionOk="0">
                  <a:moveTo>
                    <a:pt x="51" y="1"/>
                  </a:moveTo>
                  <a:cubicBezTo>
                    <a:pt x="32" y="1"/>
                    <a:pt x="15" y="12"/>
                    <a:pt x="8" y="31"/>
                  </a:cubicBezTo>
                  <a:cubicBezTo>
                    <a:pt x="0" y="54"/>
                    <a:pt x="11" y="79"/>
                    <a:pt x="36" y="90"/>
                  </a:cubicBezTo>
                  <a:cubicBezTo>
                    <a:pt x="39" y="90"/>
                    <a:pt x="212" y="157"/>
                    <a:pt x="273" y="285"/>
                  </a:cubicBezTo>
                  <a:cubicBezTo>
                    <a:pt x="279" y="302"/>
                    <a:pt x="296" y="313"/>
                    <a:pt x="315" y="313"/>
                  </a:cubicBezTo>
                  <a:cubicBezTo>
                    <a:pt x="321" y="313"/>
                    <a:pt x="329" y="310"/>
                    <a:pt x="332" y="302"/>
                  </a:cubicBezTo>
                  <a:cubicBezTo>
                    <a:pt x="357" y="291"/>
                    <a:pt x="363" y="269"/>
                    <a:pt x="352" y="243"/>
                  </a:cubicBezTo>
                  <a:cubicBezTo>
                    <a:pt x="276" y="82"/>
                    <a:pt x="78" y="6"/>
                    <a:pt x="67" y="4"/>
                  </a:cubicBezTo>
                  <a:cubicBezTo>
                    <a:pt x="61" y="2"/>
                    <a:pt x="56" y="1"/>
                    <a:pt x="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396;p20"/>
            <p:cNvSpPr/>
            <p:nvPr/>
          </p:nvSpPr>
          <p:spPr>
            <a:xfrm rot="708285">
              <a:off x="7933111" y="4103395"/>
              <a:ext cx="23104" cy="19994"/>
            </a:xfrm>
            <a:custGeom>
              <a:avLst/>
              <a:gdLst/>
              <a:ahLst/>
              <a:cxnLst/>
              <a:rect l="l" t="t" r="r" b="b"/>
              <a:pathLst>
                <a:path w="364" h="315" extrusionOk="0">
                  <a:moveTo>
                    <a:pt x="55" y="0"/>
                  </a:moveTo>
                  <a:cubicBezTo>
                    <a:pt x="35" y="0"/>
                    <a:pt x="16" y="11"/>
                    <a:pt x="9" y="30"/>
                  </a:cubicBezTo>
                  <a:cubicBezTo>
                    <a:pt x="1" y="55"/>
                    <a:pt x="12" y="80"/>
                    <a:pt x="34" y="91"/>
                  </a:cubicBezTo>
                  <a:cubicBezTo>
                    <a:pt x="40" y="91"/>
                    <a:pt x="213" y="158"/>
                    <a:pt x="271" y="286"/>
                  </a:cubicBezTo>
                  <a:cubicBezTo>
                    <a:pt x="280" y="303"/>
                    <a:pt x="297" y="314"/>
                    <a:pt x="313" y="314"/>
                  </a:cubicBezTo>
                  <a:cubicBezTo>
                    <a:pt x="322" y="314"/>
                    <a:pt x="324" y="309"/>
                    <a:pt x="333" y="303"/>
                  </a:cubicBezTo>
                  <a:cubicBezTo>
                    <a:pt x="358" y="292"/>
                    <a:pt x="363" y="267"/>
                    <a:pt x="352" y="244"/>
                  </a:cubicBezTo>
                  <a:cubicBezTo>
                    <a:pt x="277" y="83"/>
                    <a:pt x="79" y="7"/>
                    <a:pt x="68" y="2"/>
                  </a:cubicBezTo>
                  <a:cubicBezTo>
                    <a:pt x="63" y="1"/>
                    <a:pt x="59" y="0"/>
                    <a:pt x="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397;p20"/>
            <p:cNvSpPr/>
            <p:nvPr/>
          </p:nvSpPr>
          <p:spPr>
            <a:xfrm rot="708285">
              <a:off x="7919929" y="4043604"/>
              <a:ext cx="25706" cy="15297"/>
            </a:xfrm>
            <a:custGeom>
              <a:avLst/>
              <a:gdLst/>
              <a:ahLst/>
              <a:cxnLst/>
              <a:rect l="l" t="t" r="r" b="b"/>
              <a:pathLst>
                <a:path w="405" h="241" extrusionOk="0">
                  <a:moveTo>
                    <a:pt x="51" y="0"/>
                  </a:moveTo>
                  <a:cubicBezTo>
                    <a:pt x="28" y="0"/>
                    <a:pt x="8" y="16"/>
                    <a:pt x="3" y="39"/>
                  </a:cubicBezTo>
                  <a:cubicBezTo>
                    <a:pt x="0" y="64"/>
                    <a:pt x="17" y="87"/>
                    <a:pt x="42" y="92"/>
                  </a:cubicBezTo>
                  <a:cubicBezTo>
                    <a:pt x="42" y="92"/>
                    <a:pt x="226" y="115"/>
                    <a:pt x="316" y="223"/>
                  </a:cubicBezTo>
                  <a:cubicBezTo>
                    <a:pt x="321" y="235"/>
                    <a:pt x="335" y="240"/>
                    <a:pt x="349" y="240"/>
                  </a:cubicBezTo>
                  <a:cubicBezTo>
                    <a:pt x="360" y="240"/>
                    <a:pt x="369" y="237"/>
                    <a:pt x="380" y="232"/>
                  </a:cubicBezTo>
                  <a:cubicBezTo>
                    <a:pt x="402" y="215"/>
                    <a:pt x="405" y="190"/>
                    <a:pt x="388" y="168"/>
                  </a:cubicBezTo>
                  <a:cubicBezTo>
                    <a:pt x="279" y="28"/>
                    <a:pt x="67" y="3"/>
                    <a:pt x="56" y="0"/>
                  </a:cubicBezTo>
                  <a:cubicBezTo>
                    <a:pt x="54" y="0"/>
                    <a:pt x="52" y="0"/>
                    <a:pt x="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398;p20"/>
            <p:cNvSpPr/>
            <p:nvPr/>
          </p:nvSpPr>
          <p:spPr>
            <a:xfrm rot="708285">
              <a:off x="6992225" y="4089850"/>
              <a:ext cx="731773" cy="431866"/>
            </a:xfrm>
            <a:custGeom>
              <a:avLst/>
              <a:gdLst/>
              <a:ahLst/>
              <a:cxnLst/>
              <a:rect l="l" t="t" r="r" b="b"/>
              <a:pathLst>
                <a:path w="11529" h="6804" extrusionOk="0">
                  <a:moveTo>
                    <a:pt x="3710" y="1"/>
                  </a:moveTo>
                  <a:cubicBezTo>
                    <a:pt x="2848" y="1"/>
                    <a:pt x="2584" y="909"/>
                    <a:pt x="2506" y="1353"/>
                  </a:cubicBezTo>
                  <a:lnTo>
                    <a:pt x="2506" y="1353"/>
                  </a:lnTo>
                  <a:cubicBezTo>
                    <a:pt x="2362" y="1205"/>
                    <a:pt x="2153" y="1081"/>
                    <a:pt x="1891" y="1081"/>
                  </a:cubicBezTo>
                  <a:cubicBezTo>
                    <a:pt x="1607" y="1081"/>
                    <a:pt x="1261" y="1226"/>
                    <a:pt x="869" y="1644"/>
                  </a:cubicBezTo>
                  <a:cubicBezTo>
                    <a:pt x="0" y="2572"/>
                    <a:pt x="737" y="3395"/>
                    <a:pt x="1146" y="3592"/>
                  </a:cubicBezTo>
                  <a:lnTo>
                    <a:pt x="1146" y="3592"/>
                  </a:lnTo>
                  <a:cubicBezTo>
                    <a:pt x="828" y="4080"/>
                    <a:pt x="949" y="5161"/>
                    <a:pt x="1831" y="5310"/>
                  </a:cubicBezTo>
                  <a:cubicBezTo>
                    <a:pt x="1950" y="5329"/>
                    <a:pt x="2057" y="5338"/>
                    <a:pt x="2152" y="5338"/>
                  </a:cubicBezTo>
                  <a:cubicBezTo>
                    <a:pt x="2225" y="5338"/>
                    <a:pt x="2291" y="5333"/>
                    <a:pt x="2352" y="5324"/>
                  </a:cubicBezTo>
                  <a:lnTo>
                    <a:pt x="2352" y="5324"/>
                  </a:lnTo>
                  <a:cubicBezTo>
                    <a:pt x="2432" y="5766"/>
                    <a:pt x="2798" y="6304"/>
                    <a:pt x="3516" y="6362"/>
                  </a:cubicBezTo>
                  <a:cubicBezTo>
                    <a:pt x="3561" y="6365"/>
                    <a:pt x="3605" y="6367"/>
                    <a:pt x="3647" y="6367"/>
                  </a:cubicBezTo>
                  <a:cubicBezTo>
                    <a:pt x="4079" y="6367"/>
                    <a:pt x="4369" y="6183"/>
                    <a:pt x="4540" y="5964"/>
                  </a:cubicBezTo>
                  <a:lnTo>
                    <a:pt x="4540" y="5964"/>
                  </a:lnTo>
                  <a:cubicBezTo>
                    <a:pt x="4729" y="6373"/>
                    <a:pt x="5159" y="6803"/>
                    <a:pt x="5877" y="6803"/>
                  </a:cubicBezTo>
                  <a:cubicBezTo>
                    <a:pt x="5926" y="6803"/>
                    <a:pt x="5976" y="6801"/>
                    <a:pt x="6027" y="6797"/>
                  </a:cubicBezTo>
                  <a:cubicBezTo>
                    <a:pt x="6626" y="6750"/>
                    <a:pt x="6928" y="6467"/>
                    <a:pt x="7046" y="6170"/>
                  </a:cubicBezTo>
                  <a:lnTo>
                    <a:pt x="7046" y="6170"/>
                  </a:lnTo>
                  <a:cubicBezTo>
                    <a:pt x="7336" y="6374"/>
                    <a:pt x="7753" y="6539"/>
                    <a:pt x="8185" y="6539"/>
                  </a:cubicBezTo>
                  <a:cubicBezTo>
                    <a:pt x="8436" y="6539"/>
                    <a:pt x="8692" y="6483"/>
                    <a:pt x="8931" y="6348"/>
                  </a:cubicBezTo>
                  <a:cubicBezTo>
                    <a:pt x="9373" y="6098"/>
                    <a:pt x="9541" y="5824"/>
                    <a:pt x="9561" y="5597"/>
                  </a:cubicBezTo>
                  <a:lnTo>
                    <a:pt x="9561" y="5597"/>
                  </a:lnTo>
                  <a:cubicBezTo>
                    <a:pt x="9673" y="5621"/>
                    <a:pt x="9794" y="5635"/>
                    <a:pt x="9914" y="5635"/>
                  </a:cubicBezTo>
                  <a:cubicBezTo>
                    <a:pt x="10132" y="5635"/>
                    <a:pt x="10349" y="5589"/>
                    <a:pt x="10510" y="5475"/>
                  </a:cubicBezTo>
                  <a:cubicBezTo>
                    <a:pt x="11063" y="5084"/>
                    <a:pt x="11529" y="4476"/>
                    <a:pt x="10873" y="3572"/>
                  </a:cubicBezTo>
                  <a:cubicBezTo>
                    <a:pt x="10745" y="3396"/>
                    <a:pt x="10619" y="3278"/>
                    <a:pt x="10503" y="3204"/>
                  </a:cubicBezTo>
                  <a:lnTo>
                    <a:pt x="10503" y="3204"/>
                  </a:lnTo>
                  <a:cubicBezTo>
                    <a:pt x="10720" y="2839"/>
                    <a:pt x="10772" y="2195"/>
                    <a:pt x="10245" y="1720"/>
                  </a:cubicBezTo>
                  <a:cubicBezTo>
                    <a:pt x="10012" y="1509"/>
                    <a:pt x="9785" y="1432"/>
                    <a:pt x="9587" y="1432"/>
                  </a:cubicBezTo>
                  <a:cubicBezTo>
                    <a:pt x="9501" y="1432"/>
                    <a:pt x="9421" y="1446"/>
                    <a:pt x="9348" y="1471"/>
                  </a:cubicBezTo>
                  <a:lnTo>
                    <a:pt x="9348" y="1471"/>
                  </a:lnTo>
                  <a:cubicBezTo>
                    <a:pt x="9327" y="1083"/>
                    <a:pt x="9129" y="583"/>
                    <a:pt x="8641" y="272"/>
                  </a:cubicBezTo>
                  <a:cubicBezTo>
                    <a:pt x="8481" y="169"/>
                    <a:pt x="8319" y="126"/>
                    <a:pt x="8163" y="126"/>
                  </a:cubicBezTo>
                  <a:cubicBezTo>
                    <a:pt x="7754" y="126"/>
                    <a:pt x="7384" y="420"/>
                    <a:pt x="7179" y="704"/>
                  </a:cubicBezTo>
                  <a:lnTo>
                    <a:pt x="7179" y="704"/>
                  </a:lnTo>
                  <a:cubicBezTo>
                    <a:pt x="7041" y="439"/>
                    <a:pt x="6722" y="153"/>
                    <a:pt x="6122" y="57"/>
                  </a:cubicBezTo>
                  <a:cubicBezTo>
                    <a:pt x="6039" y="44"/>
                    <a:pt x="5959" y="37"/>
                    <a:pt x="5883" y="37"/>
                  </a:cubicBezTo>
                  <a:cubicBezTo>
                    <a:pt x="5383" y="37"/>
                    <a:pt x="5041" y="307"/>
                    <a:pt x="4849" y="600"/>
                  </a:cubicBezTo>
                  <a:lnTo>
                    <a:pt x="4849" y="600"/>
                  </a:lnTo>
                  <a:cubicBezTo>
                    <a:pt x="4685" y="312"/>
                    <a:pt x="4352" y="41"/>
                    <a:pt x="3798" y="4"/>
                  </a:cubicBezTo>
                  <a:cubicBezTo>
                    <a:pt x="3768" y="2"/>
                    <a:pt x="3739" y="1"/>
                    <a:pt x="37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399;p20"/>
            <p:cNvSpPr/>
            <p:nvPr/>
          </p:nvSpPr>
          <p:spPr>
            <a:xfrm rot="708285">
              <a:off x="7015571" y="4087601"/>
              <a:ext cx="692103" cy="437833"/>
            </a:xfrm>
            <a:custGeom>
              <a:avLst/>
              <a:gdLst/>
              <a:ahLst/>
              <a:cxnLst/>
              <a:rect l="l" t="t" r="r" b="b"/>
              <a:pathLst>
                <a:path w="10904" h="6898" extrusionOk="0">
                  <a:moveTo>
                    <a:pt x="6802" y="840"/>
                  </a:moveTo>
                  <a:cubicBezTo>
                    <a:pt x="6863" y="997"/>
                    <a:pt x="6858" y="1125"/>
                    <a:pt x="6819" y="1189"/>
                  </a:cubicBezTo>
                  <a:cubicBezTo>
                    <a:pt x="6796" y="1228"/>
                    <a:pt x="6774" y="1228"/>
                    <a:pt x="6763" y="1228"/>
                  </a:cubicBezTo>
                  <a:cubicBezTo>
                    <a:pt x="6752" y="1228"/>
                    <a:pt x="6738" y="1223"/>
                    <a:pt x="6724" y="1217"/>
                  </a:cubicBezTo>
                  <a:cubicBezTo>
                    <a:pt x="6707" y="1209"/>
                    <a:pt x="6696" y="1195"/>
                    <a:pt x="6690" y="1175"/>
                  </a:cubicBezTo>
                  <a:cubicBezTo>
                    <a:pt x="6674" y="1114"/>
                    <a:pt x="6704" y="994"/>
                    <a:pt x="6802" y="840"/>
                  </a:cubicBezTo>
                  <a:close/>
                  <a:moveTo>
                    <a:pt x="4475" y="734"/>
                  </a:moveTo>
                  <a:cubicBezTo>
                    <a:pt x="4581" y="952"/>
                    <a:pt x="4584" y="1158"/>
                    <a:pt x="4528" y="1262"/>
                  </a:cubicBezTo>
                  <a:cubicBezTo>
                    <a:pt x="4500" y="1304"/>
                    <a:pt x="4470" y="1329"/>
                    <a:pt x="4420" y="1331"/>
                  </a:cubicBezTo>
                  <a:cubicBezTo>
                    <a:pt x="4403" y="1331"/>
                    <a:pt x="4378" y="1329"/>
                    <a:pt x="4361" y="1292"/>
                  </a:cubicBezTo>
                  <a:cubicBezTo>
                    <a:pt x="4311" y="1203"/>
                    <a:pt x="4344" y="969"/>
                    <a:pt x="4475" y="734"/>
                  </a:cubicBezTo>
                  <a:close/>
                  <a:moveTo>
                    <a:pt x="2171" y="1502"/>
                  </a:moveTo>
                  <a:cubicBezTo>
                    <a:pt x="2302" y="1666"/>
                    <a:pt x="2338" y="1828"/>
                    <a:pt x="2322" y="1848"/>
                  </a:cubicBezTo>
                  <a:cubicBezTo>
                    <a:pt x="2308" y="1853"/>
                    <a:pt x="2294" y="1859"/>
                    <a:pt x="2280" y="1859"/>
                  </a:cubicBezTo>
                  <a:cubicBezTo>
                    <a:pt x="2196" y="1859"/>
                    <a:pt x="2163" y="1691"/>
                    <a:pt x="2157" y="1638"/>
                  </a:cubicBezTo>
                  <a:cubicBezTo>
                    <a:pt x="2157" y="1638"/>
                    <a:pt x="2157" y="1585"/>
                    <a:pt x="2171" y="1502"/>
                  </a:cubicBezTo>
                  <a:close/>
                  <a:moveTo>
                    <a:pt x="8931" y="1583"/>
                  </a:moveTo>
                  <a:cubicBezTo>
                    <a:pt x="8931" y="1761"/>
                    <a:pt x="8894" y="1915"/>
                    <a:pt x="8816" y="1984"/>
                  </a:cubicBezTo>
                  <a:cubicBezTo>
                    <a:pt x="8788" y="2015"/>
                    <a:pt x="8758" y="2029"/>
                    <a:pt x="8727" y="2029"/>
                  </a:cubicBezTo>
                  <a:cubicBezTo>
                    <a:pt x="8716" y="2029"/>
                    <a:pt x="8705" y="2026"/>
                    <a:pt x="8691" y="2023"/>
                  </a:cubicBezTo>
                  <a:cubicBezTo>
                    <a:pt x="8643" y="2009"/>
                    <a:pt x="8621" y="1981"/>
                    <a:pt x="8618" y="1934"/>
                  </a:cubicBezTo>
                  <a:cubicBezTo>
                    <a:pt x="8618" y="1828"/>
                    <a:pt x="8741" y="1666"/>
                    <a:pt x="8931" y="1583"/>
                  </a:cubicBezTo>
                  <a:close/>
                  <a:moveTo>
                    <a:pt x="9812" y="3187"/>
                  </a:moveTo>
                  <a:cubicBezTo>
                    <a:pt x="9890" y="3187"/>
                    <a:pt x="9977" y="3212"/>
                    <a:pt x="10072" y="3265"/>
                  </a:cubicBezTo>
                  <a:cubicBezTo>
                    <a:pt x="9976" y="3404"/>
                    <a:pt x="9859" y="3486"/>
                    <a:pt x="9755" y="3486"/>
                  </a:cubicBezTo>
                  <a:cubicBezTo>
                    <a:pt x="9732" y="3486"/>
                    <a:pt x="9710" y="3482"/>
                    <a:pt x="9689" y="3474"/>
                  </a:cubicBezTo>
                  <a:cubicBezTo>
                    <a:pt x="9606" y="3441"/>
                    <a:pt x="9567" y="3390"/>
                    <a:pt x="9578" y="3329"/>
                  </a:cubicBezTo>
                  <a:cubicBezTo>
                    <a:pt x="9586" y="3256"/>
                    <a:pt x="9676" y="3187"/>
                    <a:pt x="9812" y="3187"/>
                  </a:cubicBezTo>
                  <a:close/>
                  <a:moveTo>
                    <a:pt x="1176" y="3450"/>
                  </a:moveTo>
                  <a:cubicBezTo>
                    <a:pt x="1188" y="3450"/>
                    <a:pt x="1201" y="3450"/>
                    <a:pt x="1214" y="3452"/>
                  </a:cubicBezTo>
                  <a:cubicBezTo>
                    <a:pt x="1306" y="3463"/>
                    <a:pt x="1337" y="3488"/>
                    <a:pt x="1337" y="3502"/>
                  </a:cubicBezTo>
                  <a:cubicBezTo>
                    <a:pt x="1334" y="3544"/>
                    <a:pt x="1197" y="3644"/>
                    <a:pt x="985" y="3644"/>
                  </a:cubicBezTo>
                  <a:cubicBezTo>
                    <a:pt x="963" y="3644"/>
                    <a:pt x="943" y="3644"/>
                    <a:pt x="921" y="3641"/>
                  </a:cubicBezTo>
                  <a:cubicBezTo>
                    <a:pt x="902" y="3641"/>
                    <a:pt x="879" y="3633"/>
                    <a:pt x="851" y="3622"/>
                  </a:cubicBezTo>
                  <a:cubicBezTo>
                    <a:pt x="921" y="3537"/>
                    <a:pt x="1028" y="3450"/>
                    <a:pt x="1176" y="3450"/>
                  </a:cubicBezTo>
                  <a:close/>
                  <a:moveTo>
                    <a:pt x="2255" y="4821"/>
                  </a:moveTo>
                  <a:cubicBezTo>
                    <a:pt x="2352" y="4821"/>
                    <a:pt x="2422" y="4880"/>
                    <a:pt x="2428" y="4975"/>
                  </a:cubicBezTo>
                  <a:cubicBezTo>
                    <a:pt x="2439" y="5109"/>
                    <a:pt x="2316" y="5268"/>
                    <a:pt x="2023" y="5324"/>
                  </a:cubicBezTo>
                  <a:cubicBezTo>
                    <a:pt x="2001" y="5151"/>
                    <a:pt x="2020" y="4997"/>
                    <a:pt x="2085" y="4911"/>
                  </a:cubicBezTo>
                  <a:cubicBezTo>
                    <a:pt x="2115" y="4863"/>
                    <a:pt x="2157" y="4841"/>
                    <a:pt x="2202" y="4830"/>
                  </a:cubicBezTo>
                  <a:cubicBezTo>
                    <a:pt x="2218" y="4827"/>
                    <a:pt x="2238" y="4821"/>
                    <a:pt x="2255" y="4821"/>
                  </a:cubicBezTo>
                  <a:close/>
                  <a:moveTo>
                    <a:pt x="8850" y="5209"/>
                  </a:moveTo>
                  <a:cubicBezTo>
                    <a:pt x="8919" y="5209"/>
                    <a:pt x="8989" y="5248"/>
                    <a:pt x="9037" y="5304"/>
                  </a:cubicBezTo>
                  <a:cubicBezTo>
                    <a:pt x="9106" y="5377"/>
                    <a:pt x="9143" y="5477"/>
                    <a:pt x="9145" y="5583"/>
                  </a:cubicBezTo>
                  <a:cubicBezTo>
                    <a:pt x="8883" y="5519"/>
                    <a:pt x="8719" y="5407"/>
                    <a:pt x="8699" y="5332"/>
                  </a:cubicBezTo>
                  <a:cubicBezTo>
                    <a:pt x="8696" y="5318"/>
                    <a:pt x="8696" y="5290"/>
                    <a:pt x="8733" y="5254"/>
                  </a:cubicBezTo>
                  <a:cubicBezTo>
                    <a:pt x="8769" y="5223"/>
                    <a:pt x="8808" y="5209"/>
                    <a:pt x="8850" y="5209"/>
                  </a:cubicBezTo>
                  <a:close/>
                  <a:moveTo>
                    <a:pt x="4219" y="5338"/>
                  </a:moveTo>
                  <a:cubicBezTo>
                    <a:pt x="4252" y="5338"/>
                    <a:pt x="4277" y="5357"/>
                    <a:pt x="4294" y="5399"/>
                  </a:cubicBezTo>
                  <a:cubicBezTo>
                    <a:pt x="4347" y="5499"/>
                    <a:pt x="4316" y="5723"/>
                    <a:pt x="4182" y="5923"/>
                  </a:cubicBezTo>
                  <a:cubicBezTo>
                    <a:pt x="4085" y="5681"/>
                    <a:pt x="4085" y="5483"/>
                    <a:pt x="4135" y="5393"/>
                  </a:cubicBezTo>
                  <a:cubicBezTo>
                    <a:pt x="4152" y="5363"/>
                    <a:pt x="4171" y="5346"/>
                    <a:pt x="4199" y="5343"/>
                  </a:cubicBezTo>
                  <a:cubicBezTo>
                    <a:pt x="4208" y="5338"/>
                    <a:pt x="4210" y="5338"/>
                    <a:pt x="4219" y="5338"/>
                  </a:cubicBezTo>
                  <a:close/>
                  <a:moveTo>
                    <a:pt x="6495" y="5530"/>
                  </a:moveTo>
                  <a:cubicBezTo>
                    <a:pt x="6551" y="5530"/>
                    <a:pt x="6593" y="5572"/>
                    <a:pt x="6621" y="5611"/>
                  </a:cubicBezTo>
                  <a:cubicBezTo>
                    <a:pt x="6690" y="5714"/>
                    <a:pt x="6730" y="5921"/>
                    <a:pt x="6660" y="6144"/>
                  </a:cubicBezTo>
                  <a:cubicBezTo>
                    <a:pt x="6456" y="5993"/>
                    <a:pt x="6333" y="5826"/>
                    <a:pt x="6331" y="5700"/>
                  </a:cubicBezTo>
                  <a:cubicBezTo>
                    <a:pt x="6331" y="5647"/>
                    <a:pt x="6347" y="5608"/>
                    <a:pt x="6395" y="5572"/>
                  </a:cubicBezTo>
                  <a:cubicBezTo>
                    <a:pt x="6428" y="5544"/>
                    <a:pt x="6464" y="5530"/>
                    <a:pt x="6495" y="5530"/>
                  </a:cubicBezTo>
                  <a:close/>
                  <a:moveTo>
                    <a:pt x="3348" y="87"/>
                  </a:moveTo>
                  <a:cubicBezTo>
                    <a:pt x="3375" y="87"/>
                    <a:pt x="3402" y="88"/>
                    <a:pt x="3429" y="90"/>
                  </a:cubicBezTo>
                  <a:cubicBezTo>
                    <a:pt x="4026" y="132"/>
                    <a:pt x="4308" y="439"/>
                    <a:pt x="4431" y="637"/>
                  </a:cubicBezTo>
                  <a:cubicBezTo>
                    <a:pt x="4269" y="893"/>
                    <a:pt x="4208" y="1189"/>
                    <a:pt x="4283" y="1331"/>
                  </a:cubicBezTo>
                  <a:cubicBezTo>
                    <a:pt x="4316" y="1384"/>
                    <a:pt x="4364" y="1415"/>
                    <a:pt x="4422" y="1415"/>
                  </a:cubicBezTo>
                  <a:lnTo>
                    <a:pt x="4434" y="1415"/>
                  </a:lnTo>
                  <a:cubicBezTo>
                    <a:pt x="4503" y="1412"/>
                    <a:pt x="4570" y="1371"/>
                    <a:pt x="4609" y="1298"/>
                  </a:cubicBezTo>
                  <a:cubicBezTo>
                    <a:pt x="4693" y="1139"/>
                    <a:pt x="4659" y="871"/>
                    <a:pt x="4534" y="637"/>
                  </a:cubicBezTo>
                  <a:cubicBezTo>
                    <a:pt x="4673" y="436"/>
                    <a:pt x="4978" y="121"/>
                    <a:pt x="5516" y="121"/>
                  </a:cubicBezTo>
                  <a:cubicBezTo>
                    <a:pt x="5591" y="121"/>
                    <a:pt x="5669" y="126"/>
                    <a:pt x="5745" y="140"/>
                  </a:cubicBezTo>
                  <a:cubicBezTo>
                    <a:pt x="6384" y="241"/>
                    <a:pt x="6649" y="548"/>
                    <a:pt x="6757" y="740"/>
                  </a:cubicBezTo>
                  <a:cubicBezTo>
                    <a:pt x="6632" y="921"/>
                    <a:pt x="6576" y="1089"/>
                    <a:pt x="6604" y="1195"/>
                  </a:cubicBezTo>
                  <a:cubicBezTo>
                    <a:pt x="6612" y="1245"/>
                    <a:pt x="6646" y="1278"/>
                    <a:pt x="6688" y="1298"/>
                  </a:cubicBezTo>
                  <a:cubicBezTo>
                    <a:pt x="6712" y="1309"/>
                    <a:pt x="6737" y="1314"/>
                    <a:pt x="6760" y="1314"/>
                  </a:cubicBezTo>
                  <a:cubicBezTo>
                    <a:pt x="6815" y="1314"/>
                    <a:pt x="6864" y="1285"/>
                    <a:pt x="6897" y="1234"/>
                  </a:cubicBezTo>
                  <a:cubicBezTo>
                    <a:pt x="6961" y="1125"/>
                    <a:pt x="6947" y="935"/>
                    <a:pt x="6861" y="748"/>
                  </a:cubicBezTo>
                  <a:cubicBezTo>
                    <a:pt x="7053" y="497"/>
                    <a:pt x="7402" y="216"/>
                    <a:pt x="7792" y="216"/>
                  </a:cubicBezTo>
                  <a:cubicBezTo>
                    <a:pt x="7951" y="216"/>
                    <a:pt x="8105" y="260"/>
                    <a:pt x="8250" y="355"/>
                  </a:cubicBezTo>
                  <a:cubicBezTo>
                    <a:pt x="8811" y="715"/>
                    <a:pt x="8911" y="1273"/>
                    <a:pt x="8928" y="1482"/>
                  </a:cubicBezTo>
                  <a:cubicBezTo>
                    <a:pt x="8674" y="1583"/>
                    <a:pt x="8523" y="1789"/>
                    <a:pt x="8529" y="1934"/>
                  </a:cubicBezTo>
                  <a:cubicBezTo>
                    <a:pt x="8529" y="2023"/>
                    <a:pt x="8579" y="2085"/>
                    <a:pt x="8668" y="2110"/>
                  </a:cubicBezTo>
                  <a:cubicBezTo>
                    <a:pt x="8688" y="2115"/>
                    <a:pt x="8710" y="2121"/>
                    <a:pt x="8730" y="2121"/>
                  </a:cubicBezTo>
                  <a:cubicBezTo>
                    <a:pt x="8786" y="2121"/>
                    <a:pt x="8841" y="2096"/>
                    <a:pt x="8886" y="2046"/>
                  </a:cubicBezTo>
                  <a:cubicBezTo>
                    <a:pt x="8981" y="1954"/>
                    <a:pt x="9031" y="1767"/>
                    <a:pt x="9023" y="1549"/>
                  </a:cubicBezTo>
                  <a:cubicBezTo>
                    <a:pt x="9087" y="1530"/>
                    <a:pt x="9148" y="1521"/>
                    <a:pt x="9215" y="1521"/>
                  </a:cubicBezTo>
                  <a:cubicBezTo>
                    <a:pt x="9427" y="1521"/>
                    <a:pt x="9639" y="1610"/>
                    <a:pt x="9843" y="1795"/>
                  </a:cubicBezTo>
                  <a:cubicBezTo>
                    <a:pt x="10317" y="2221"/>
                    <a:pt x="10317" y="2799"/>
                    <a:pt x="10114" y="3181"/>
                  </a:cubicBezTo>
                  <a:cubicBezTo>
                    <a:pt x="10013" y="3125"/>
                    <a:pt x="9910" y="3092"/>
                    <a:pt x="9812" y="3092"/>
                  </a:cubicBezTo>
                  <a:cubicBezTo>
                    <a:pt x="9625" y="3092"/>
                    <a:pt x="9508" y="3201"/>
                    <a:pt x="9486" y="3309"/>
                  </a:cubicBezTo>
                  <a:cubicBezTo>
                    <a:pt x="9469" y="3390"/>
                    <a:pt x="9508" y="3494"/>
                    <a:pt x="9653" y="3552"/>
                  </a:cubicBezTo>
                  <a:cubicBezTo>
                    <a:pt x="9686" y="3565"/>
                    <a:pt x="9720" y="3572"/>
                    <a:pt x="9754" y="3572"/>
                  </a:cubicBezTo>
                  <a:cubicBezTo>
                    <a:pt x="9890" y="3572"/>
                    <a:pt x="10036" y="3475"/>
                    <a:pt x="10147" y="3307"/>
                  </a:cubicBezTo>
                  <a:cubicBezTo>
                    <a:pt x="10253" y="3382"/>
                    <a:pt x="10362" y="3494"/>
                    <a:pt x="10468" y="3636"/>
                  </a:cubicBezTo>
                  <a:cubicBezTo>
                    <a:pt x="10713" y="3979"/>
                    <a:pt x="10817" y="4303"/>
                    <a:pt x="10766" y="4598"/>
                  </a:cubicBezTo>
                  <a:cubicBezTo>
                    <a:pt x="10713" y="4914"/>
                    <a:pt x="10496" y="5206"/>
                    <a:pt x="10114" y="5477"/>
                  </a:cubicBezTo>
                  <a:cubicBezTo>
                    <a:pt x="9941" y="5600"/>
                    <a:pt x="9706" y="5628"/>
                    <a:pt x="9547" y="5628"/>
                  </a:cubicBezTo>
                  <a:cubicBezTo>
                    <a:pt x="9450" y="5628"/>
                    <a:pt x="9344" y="5617"/>
                    <a:pt x="9243" y="5600"/>
                  </a:cubicBezTo>
                  <a:cubicBezTo>
                    <a:pt x="9246" y="5463"/>
                    <a:pt x="9198" y="5335"/>
                    <a:pt x="9115" y="5240"/>
                  </a:cubicBezTo>
                  <a:cubicBezTo>
                    <a:pt x="9041" y="5161"/>
                    <a:pt x="8944" y="5119"/>
                    <a:pt x="8852" y="5119"/>
                  </a:cubicBezTo>
                  <a:cubicBezTo>
                    <a:pt x="8789" y="5119"/>
                    <a:pt x="8727" y="5139"/>
                    <a:pt x="8677" y="5181"/>
                  </a:cubicBezTo>
                  <a:cubicBezTo>
                    <a:pt x="8604" y="5243"/>
                    <a:pt x="8604" y="5310"/>
                    <a:pt x="8615" y="5352"/>
                  </a:cubicBezTo>
                  <a:cubicBezTo>
                    <a:pt x="8657" y="5508"/>
                    <a:pt x="8919" y="5619"/>
                    <a:pt x="9145" y="5672"/>
                  </a:cubicBezTo>
                  <a:cubicBezTo>
                    <a:pt x="9104" y="5912"/>
                    <a:pt x="8892" y="6149"/>
                    <a:pt x="8543" y="6350"/>
                  </a:cubicBezTo>
                  <a:cubicBezTo>
                    <a:pt x="8325" y="6470"/>
                    <a:pt x="8077" y="6534"/>
                    <a:pt x="7818" y="6534"/>
                  </a:cubicBezTo>
                  <a:cubicBezTo>
                    <a:pt x="7449" y="6534"/>
                    <a:pt x="7050" y="6409"/>
                    <a:pt x="6732" y="6197"/>
                  </a:cubicBezTo>
                  <a:cubicBezTo>
                    <a:pt x="6813" y="5968"/>
                    <a:pt x="6794" y="5709"/>
                    <a:pt x="6690" y="5555"/>
                  </a:cubicBezTo>
                  <a:cubicBezTo>
                    <a:pt x="6636" y="5477"/>
                    <a:pt x="6566" y="5436"/>
                    <a:pt x="6492" y="5436"/>
                  </a:cubicBezTo>
                  <a:cubicBezTo>
                    <a:pt x="6439" y="5436"/>
                    <a:pt x="6385" y="5456"/>
                    <a:pt x="6333" y="5497"/>
                  </a:cubicBezTo>
                  <a:cubicBezTo>
                    <a:pt x="6264" y="5547"/>
                    <a:pt x="6230" y="5617"/>
                    <a:pt x="6233" y="5697"/>
                  </a:cubicBezTo>
                  <a:cubicBezTo>
                    <a:pt x="6236" y="5854"/>
                    <a:pt x="6381" y="6055"/>
                    <a:pt x="6618" y="6228"/>
                  </a:cubicBezTo>
                  <a:cubicBezTo>
                    <a:pt x="6523" y="6434"/>
                    <a:pt x="6280" y="6746"/>
                    <a:pt x="5650" y="6797"/>
                  </a:cubicBezTo>
                  <a:cubicBezTo>
                    <a:pt x="5605" y="6799"/>
                    <a:pt x="5552" y="6802"/>
                    <a:pt x="5508" y="6802"/>
                  </a:cubicBezTo>
                  <a:cubicBezTo>
                    <a:pt x="4687" y="6802"/>
                    <a:pt x="4330" y="6230"/>
                    <a:pt x="4224" y="6018"/>
                  </a:cubicBezTo>
                  <a:cubicBezTo>
                    <a:pt x="4414" y="5767"/>
                    <a:pt x="4445" y="5488"/>
                    <a:pt x="4381" y="5349"/>
                  </a:cubicBezTo>
                  <a:cubicBezTo>
                    <a:pt x="4349" y="5283"/>
                    <a:pt x="4294" y="5243"/>
                    <a:pt x="4225" y="5243"/>
                  </a:cubicBezTo>
                  <a:cubicBezTo>
                    <a:pt x="4215" y="5243"/>
                    <a:pt x="4204" y="5244"/>
                    <a:pt x="4194" y="5246"/>
                  </a:cubicBezTo>
                  <a:cubicBezTo>
                    <a:pt x="4138" y="5251"/>
                    <a:pt x="4093" y="5287"/>
                    <a:pt x="4060" y="5343"/>
                  </a:cubicBezTo>
                  <a:cubicBezTo>
                    <a:pt x="3984" y="5483"/>
                    <a:pt x="4009" y="5742"/>
                    <a:pt x="4124" y="6002"/>
                  </a:cubicBezTo>
                  <a:cubicBezTo>
                    <a:pt x="3931" y="6236"/>
                    <a:pt x="3633" y="6364"/>
                    <a:pt x="3284" y="6364"/>
                  </a:cubicBezTo>
                  <a:cubicBezTo>
                    <a:pt x="3242" y="6364"/>
                    <a:pt x="3200" y="6361"/>
                    <a:pt x="3159" y="6356"/>
                  </a:cubicBezTo>
                  <a:cubicBezTo>
                    <a:pt x="2520" y="6308"/>
                    <a:pt x="2146" y="5851"/>
                    <a:pt x="2045" y="5405"/>
                  </a:cubicBezTo>
                  <a:cubicBezTo>
                    <a:pt x="2391" y="5338"/>
                    <a:pt x="2536" y="5128"/>
                    <a:pt x="2523" y="4958"/>
                  </a:cubicBezTo>
                  <a:cubicBezTo>
                    <a:pt x="2511" y="4821"/>
                    <a:pt x="2405" y="4724"/>
                    <a:pt x="2257" y="4724"/>
                  </a:cubicBezTo>
                  <a:cubicBezTo>
                    <a:pt x="2238" y="4724"/>
                    <a:pt x="2216" y="4729"/>
                    <a:pt x="2191" y="4732"/>
                  </a:cubicBezTo>
                  <a:cubicBezTo>
                    <a:pt x="2121" y="4746"/>
                    <a:pt x="2059" y="4788"/>
                    <a:pt x="2015" y="4849"/>
                  </a:cubicBezTo>
                  <a:cubicBezTo>
                    <a:pt x="1937" y="4961"/>
                    <a:pt x="1909" y="5134"/>
                    <a:pt x="1937" y="5332"/>
                  </a:cubicBezTo>
                  <a:cubicBezTo>
                    <a:pt x="1893" y="5336"/>
                    <a:pt x="1847" y="5339"/>
                    <a:pt x="1800" y="5339"/>
                  </a:cubicBezTo>
                  <a:cubicBezTo>
                    <a:pt x="1699" y="5339"/>
                    <a:pt x="1590" y="5329"/>
                    <a:pt x="1476" y="5310"/>
                  </a:cubicBezTo>
                  <a:cubicBezTo>
                    <a:pt x="1069" y="5240"/>
                    <a:pt x="871" y="4972"/>
                    <a:pt x="776" y="4760"/>
                  </a:cubicBezTo>
                  <a:cubicBezTo>
                    <a:pt x="625" y="4423"/>
                    <a:pt x="639" y="3982"/>
                    <a:pt x="804" y="3697"/>
                  </a:cubicBezTo>
                  <a:cubicBezTo>
                    <a:pt x="846" y="3714"/>
                    <a:pt x="879" y="3725"/>
                    <a:pt x="916" y="3728"/>
                  </a:cubicBezTo>
                  <a:cubicBezTo>
                    <a:pt x="935" y="3728"/>
                    <a:pt x="960" y="3731"/>
                    <a:pt x="985" y="3731"/>
                  </a:cubicBezTo>
                  <a:cubicBezTo>
                    <a:pt x="1214" y="3731"/>
                    <a:pt x="1421" y="3622"/>
                    <a:pt x="1429" y="3502"/>
                  </a:cubicBezTo>
                  <a:cubicBezTo>
                    <a:pt x="1432" y="3454"/>
                    <a:pt x="1407" y="3379"/>
                    <a:pt x="1225" y="3357"/>
                  </a:cubicBezTo>
                  <a:cubicBezTo>
                    <a:pt x="1209" y="3355"/>
                    <a:pt x="1193" y="3355"/>
                    <a:pt x="1178" y="3355"/>
                  </a:cubicBezTo>
                  <a:cubicBezTo>
                    <a:pt x="1016" y="3355"/>
                    <a:pt x="877" y="3433"/>
                    <a:pt x="768" y="3580"/>
                  </a:cubicBezTo>
                  <a:cubicBezTo>
                    <a:pt x="556" y="3463"/>
                    <a:pt x="243" y="3167"/>
                    <a:pt x="165" y="2763"/>
                  </a:cubicBezTo>
                  <a:cubicBezTo>
                    <a:pt x="98" y="2414"/>
                    <a:pt x="229" y="2060"/>
                    <a:pt x="542" y="1725"/>
                  </a:cubicBezTo>
                  <a:cubicBezTo>
                    <a:pt x="885" y="1359"/>
                    <a:pt x="1220" y="1175"/>
                    <a:pt x="1532" y="1175"/>
                  </a:cubicBezTo>
                  <a:cubicBezTo>
                    <a:pt x="1794" y="1175"/>
                    <a:pt x="1981" y="1301"/>
                    <a:pt x="2098" y="1412"/>
                  </a:cubicBezTo>
                  <a:cubicBezTo>
                    <a:pt x="2076" y="1541"/>
                    <a:pt x="2071" y="1624"/>
                    <a:pt x="2071" y="1636"/>
                  </a:cubicBezTo>
                  <a:cubicBezTo>
                    <a:pt x="2079" y="1750"/>
                    <a:pt x="2132" y="1945"/>
                    <a:pt x="2283" y="1945"/>
                  </a:cubicBezTo>
                  <a:cubicBezTo>
                    <a:pt x="2308" y="1945"/>
                    <a:pt x="2330" y="1940"/>
                    <a:pt x="2358" y="1928"/>
                  </a:cubicBezTo>
                  <a:cubicBezTo>
                    <a:pt x="2386" y="1917"/>
                    <a:pt x="2408" y="1889"/>
                    <a:pt x="2414" y="1856"/>
                  </a:cubicBezTo>
                  <a:cubicBezTo>
                    <a:pt x="2436" y="1744"/>
                    <a:pt x="2338" y="1538"/>
                    <a:pt x="2191" y="1382"/>
                  </a:cubicBezTo>
                  <a:cubicBezTo>
                    <a:pt x="2280" y="887"/>
                    <a:pt x="2547" y="87"/>
                    <a:pt x="3348" y="87"/>
                  </a:cubicBezTo>
                  <a:close/>
                  <a:moveTo>
                    <a:pt x="3341" y="1"/>
                  </a:moveTo>
                  <a:cubicBezTo>
                    <a:pt x="2486" y="1"/>
                    <a:pt x="2198" y="858"/>
                    <a:pt x="2104" y="1309"/>
                  </a:cubicBezTo>
                  <a:cubicBezTo>
                    <a:pt x="1976" y="1198"/>
                    <a:pt x="1780" y="1086"/>
                    <a:pt x="1521" y="1086"/>
                  </a:cubicBezTo>
                  <a:cubicBezTo>
                    <a:pt x="1183" y="1086"/>
                    <a:pt x="829" y="1284"/>
                    <a:pt x="469" y="1666"/>
                  </a:cubicBezTo>
                  <a:cubicBezTo>
                    <a:pt x="134" y="2026"/>
                    <a:pt x="1" y="2400"/>
                    <a:pt x="70" y="2782"/>
                  </a:cubicBezTo>
                  <a:cubicBezTo>
                    <a:pt x="151" y="3215"/>
                    <a:pt x="486" y="3533"/>
                    <a:pt x="718" y="3661"/>
                  </a:cubicBezTo>
                  <a:cubicBezTo>
                    <a:pt x="542" y="3968"/>
                    <a:pt x="528" y="4439"/>
                    <a:pt x="690" y="4802"/>
                  </a:cubicBezTo>
                  <a:cubicBezTo>
                    <a:pt x="835" y="5131"/>
                    <a:pt x="1108" y="5346"/>
                    <a:pt x="1460" y="5405"/>
                  </a:cubicBezTo>
                  <a:cubicBezTo>
                    <a:pt x="1577" y="5425"/>
                    <a:pt x="1691" y="5435"/>
                    <a:pt x="1795" y="5435"/>
                  </a:cubicBezTo>
                  <a:cubicBezTo>
                    <a:pt x="1848" y="5435"/>
                    <a:pt x="1899" y="5433"/>
                    <a:pt x="1948" y="5427"/>
                  </a:cubicBezTo>
                  <a:cubicBezTo>
                    <a:pt x="2051" y="5907"/>
                    <a:pt x="2456" y="6403"/>
                    <a:pt x="3145" y="6459"/>
                  </a:cubicBezTo>
                  <a:cubicBezTo>
                    <a:pt x="3189" y="6462"/>
                    <a:pt x="3234" y="6465"/>
                    <a:pt x="3276" y="6465"/>
                  </a:cubicBezTo>
                  <a:cubicBezTo>
                    <a:pt x="3636" y="6465"/>
                    <a:pt x="3945" y="6336"/>
                    <a:pt x="4157" y="6099"/>
                  </a:cubicBezTo>
                  <a:cubicBezTo>
                    <a:pt x="4294" y="6345"/>
                    <a:pt x="4682" y="6897"/>
                    <a:pt x="5508" y="6897"/>
                  </a:cubicBezTo>
                  <a:cubicBezTo>
                    <a:pt x="5558" y="6897"/>
                    <a:pt x="5608" y="6894"/>
                    <a:pt x="5655" y="6889"/>
                  </a:cubicBezTo>
                  <a:cubicBezTo>
                    <a:pt x="6317" y="6841"/>
                    <a:pt x="6584" y="6509"/>
                    <a:pt x="6690" y="6286"/>
                  </a:cubicBezTo>
                  <a:cubicBezTo>
                    <a:pt x="7017" y="6504"/>
                    <a:pt x="7433" y="6632"/>
                    <a:pt x="7809" y="6632"/>
                  </a:cubicBezTo>
                  <a:cubicBezTo>
                    <a:pt x="8088" y="6632"/>
                    <a:pt x="8350" y="6562"/>
                    <a:pt x="8579" y="6434"/>
                  </a:cubicBezTo>
                  <a:cubicBezTo>
                    <a:pt x="9048" y="6169"/>
                    <a:pt x="9193" y="5893"/>
                    <a:pt x="9229" y="5695"/>
                  </a:cubicBezTo>
                  <a:cubicBezTo>
                    <a:pt x="9330" y="5711"/>
                    <a:pt x="9438" y="5723"/>
                    <a:pt x="9539" y="5723"/>
                  </a:cubicBezTo>
                  <a:cubicBezTo>
                    <a:pt x="9715" y="5723"/>
                    <a:pt x="9966" y="5695"/>
                    <a:pt x="10161" y="5555"/>
                  </a:cubicBezTo>
                  <a:cubicBezTo>
                    <a:pt x="10560" y="5271"/>
                    <a:pt x="10794" y="4955"/>
                    <a:pt x="10850" y="4615"/>
                  </a:cubicBezTo>
                  <a:cubicBezTo>
                    <a:pt x="10903" y="4294"/>
                    <a:pt x="10794" y="3951"/>
                    <a:pt x="10532" y="3588"/>
                  </a:cubicBezTo>
                  <a:cubicBezTo>
                    <a:pt x="10420" y="3435"/>
                    <a:pt x="10306" y="3315"/>
                    <a:pt x="10183" y="3231"/>
                  </a:cubicBezTo>
                  <a:cubicBezTo>
                    <a:pt x="10406" y="2821"/>
                    <a:pt x="10412" y="2193"/>
                    <a:pt x="9899" y="1728"/>
                  </a:cubicBezTo>
                  <a:cubicBezTo>
                    <a:pt x="9682" y="1530"/>
                    <a:pt x="9442" y="1429"/>
                    <a:pt x="9209" y="1429"/>
                  </a:cubicBezTo>
                  <a:cubicBezTo>
                    <a:pt x="9142" y="1429"/>
                    <a:pt x="9076" y="1437"/>
                    <a:pt x="9012" y="1454"/>
                  </a:cubicBezTo>
                  <a:cubicBezTo>
                    <a:pt x="8989" y="1217"/>
                    <a:pt x="8869" y="648"/>
                    <a:pt x="8292" y="277"/>
                  </a:cubicBezTo>
                  <a:cubicBezTo>
                    <a:pt x="8133" y="176"/>
                    <a:pt x="7963" y="123"/>
                    <a:pt x="7790" y="123"/>
                  </a:cubicBezTo>
                  <a:cubicBezTo>
                    <a:pt x="7385" y="123"/>
                    <a:pt x="7028" y="394"/>
                    <a:pt x="6813" y="665"/>
                  </a:cubicBezTo>
                  <a:cubicBezTo>
                    <a:pt x="6682" y="455"/>
                    <a:pt x="6395" y="157"/>
                    <a:pt x="5756" y="54"/>
                  </a:cubicBezTo>
                  <a:cubicBezTo>
                    <a:pt x="5672" y="40"/>
                    <a:pt x="5588" y="34"/>
                    <a:pt x="5510" y="34"/>
                  </a:cubicBezTo>
                  <a:cubicBezTo>
                    <a:pt x="4961" y="34"/>
                    <a:pt x="4640" y="338"/>
                    <a:pt x="4478" y="556"/>
                  </a:cubicBezTo>
                  <a:cubicBezTo>
                    <a:pt x="4339" y="344"/>
                    <a:pt x="4032" y="45"/>
                    <a:pt x="3429" y="4"/>
                  </a:cubicBezTo>
                  <a:cubicBezTo>
                    <a:pt x="3399" y="2"/>
                    <a:pt x="3370" y="1"/>
                    <a:pt x="33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400;p20"/>
            <p:cNvSpPr/>
            <p:nvPr/>
          </p:nvSpPr>
          <p:spPr>
            <a:xfrm rot="708285">
              <a:off x="7137218" y="4257123"/>
              <a:ext cx="75278" cy="67281"/>
            </a:xfrm>
            <a:custGeom>
              <a:avLst/>
              <a:gdLst/>
              <a:ahLst/>
              <a:cxnLst/>
              <a:rect l="l" t="t" r="r" b="b"/>
              <a:pathLst>
                <a:path w="1186" h="1060" extrusionOk="0">
                  <a:moveTo>
                    <a:pt x="592" y="0"/>
                  </a:moveTo>
                  <a:cubicBezTo>
                    <a:pt x="471" y="0"/>
                    <a:pt x="348" y="41"/>
                    <a:pt x="249" y="126"/>
                  </a:cubicBezTo>
                  <a:cubicBezTo>
                    <a:pt x="25" y="316"/>
                    <a:pt x="0" y="651"/>
                    <a:pt x="190" y="874"/>
                  </a:cubicBezTo>
                  <a:cubicBezTo>
                    <a:pt x="294" y="997"/>
                    <a:pt x="443" y="1060"/>
                    <a:pt x="592" y="1060"/>
                  </a:cubicBezTo>
                  <a:cubicBezTo>
                    <a:pt x="714" y="1060"/>
                    <a:pt x="836" y="1018"/>
                    <a:pt x="935" y="933"/>
                  </a:cubicBezTo>
                  <a:cubicBezTo>
                    <a:pt x="1158" y="743"/>
                    <a:pt x="1186" y="408"/>
                    <a:pt x="996" y="185"/>
                  </a:cubicBezTo>
                  <a:cubicBezTo>
                    <a:pt x="891" y="63"/>
                    <a:pt x="742" y="0"/>
                    <a:pt x="5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401;p20"/>
            <p:cNvSpPr/>
            <p:nvPr/>
          </p:nvSpPr>
          <p:spPr>
            <a:xfrm rot="708285">
              <a:off x="7508012" y="4364641"/>
              <a:ext cx="75278" cy="67408"/>
            </a:xfrm>
            <a:custGeom>
              <a:avLst/>
              <a:gdLst/>
              <a:ahLst/>
              <a:cxnLst/>
              <a:rect l="l" t="t" r="r" b="b"/>
              <a:pathLst>
                <a:path w="1186" h="1062" extrusionOk="0">
                  <a:moveTo>
                    <a:pt x="593" y="1"/>
                  </a:moveTo>
                  <a:cubicBezTo>
                    <a:pt x="471" y="1"/>
                    <a:pt x="349" y="43"/>
                    <a:pt x="249" y="129"/>
                  </a:cubicBezTo>
                  <a:cubicBezTo>
                    <a:pt x="25" y="319"/>
                    <a:pt x="0" y="651"/>
                    <a:pt x="190" y="874"/>
                  </a:cubicBezTo>
                  <a:cubicBezTo>
                    <a:pt x="295" y="998"/>
                    <a:pt x="445" y="1061"/>
                    <a:pt x="595" y="1061"/>
                  </a:cubicBezTo>
                  <a:cubicBezTo>
                    <a:pt x="716" y="1061"/>
                    <a:pt x="838" y="1020"/>
                    <a:pt x="938" y="935"/>
                  </a:cubicBezTo>
                  <a:cubicBezTo>
                    <a:pt x="1158" y="746"/>
                    <a:pt x="1186" y="411"/>
                    <a:pt x="996" y="188"/>
                  </a:cubicBezTo>
                  <a:cubicBezTo>
                    <a:pt x="892" y="65"/>
                    <a:pt x="743" y="1"/>
                    <a:pt x="5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402;p20"/>
            <p:cNvSpPr/>
            <p:nvPr/>
          </p:nvSpPr>
          <p:spPr>
            <a:xfrm rot="708285">
              <a:off x="7355315" y="4299913"/>
              <a:ext cx="52301" cy="49191"/>
            </a:xfrm>
            <a:custGeom>
              <a:avLst/>
              <a:gdLst/>
              <a:ahLst/>
              <a:cxnLst/>
              <a:rect l="l" t="t" r="r" b="b"/>
              <a:pathLst>
                <a:path w="824" h="775" extrusionOk="0">
                  <a:moveTo>
                    <a:pt x="0" y="1"/>
                  </a:moveTo>
                  <a:cubicBezTo>
                    <a:pt x="0" y="1"/>
                    <a:pt x="186" y="774"/>
                    <a:pt x="458" y="774"/>
                  </a:cubicBezTo>
                  <a:cubicBezTo>
                    <a:pt x="477" y="774"/>
                    <a:pt x="497" y="771"/>
                    <a:pt x="516" y="763"/>
                  </a:cubicBezTo>
                  <a:cubicBezTo>
                    <a:pt x="823" y="643"/>
                    <a:pt x="790" y="1"/>
                    <a:pt x="7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403;p20"/>
            <p:cNvSpPr/>
            <p:nvPr/>
          </p:nvSpPr>
          <p:spPr>
            <a:xfrm rot="708285">
              <a:off x="7351761" y="4296926"/>
              <a:ext cx="58141" cy="55031"/>
            </a:xfrm>
            <a:custGeom>
              <a:avLst/>
              <a:gdLst/>
              <a:ahLst/>
              <a:cxnLst/>
              <a:rect l="l" t="t" r="r" b="b"/>
              <a:pathLst>
                <a:path w="916" h="867" extrusionOk="0">
                  <a:moveTo>
                    <a:pt x="51" y="0"/>
                  </a:moveTo>
                  <a:cubicBezTo>
                    <a:pt x="48" y="0"/>
                    <a:pt x="45" y="1"/>
                    <a:pt x="42" y="1"/>
                  </a:cubicBezTo>
                  <a:cubicBezTo>
                    <a:pt x="17" y="10"/>
                    <a:pt x="1" y="35"/>
                    <a:pt x="6" y="57"/>
                  </a:cubicBezTo>
                  <a:cubicBezTo>
                    <a:pt x="15" y="85"/>
                    <a:pt x="168" y="713"/>
                    <a:pt x="413" y="844"/>
                  </a:cubicBezTo>
                  <a:cubicBezTo>
                    <a:pt x="450" y="855"/>
                    <a:pt x="480" y="866"/>
                    <a:pt x="511" y="866"/>
                  </a:cubicBezTo>
                  <a:cubicBezTo>
                    <a:pt x="536" y="866"/>
                    <a:pt x="561" y="863"/>
                    <a:pt x="586" y="852"/>
                  </a:cubicBezTo>
                  <a:cubicBezTo>
                    <a:pt x="916" y="721"/>
                    <a:pt x="893" y="77"/>
                    <a:pt x="888" y="46"/>
                  </a:cubicBezTo>
                  <a:cubicBezTo>
                    <a:pt x="885" y="26"/>
                    <a:pt x="869" y="6"/>
                    <a:pt x="848" y="6"/>
                  </a:cubicBezTo>
                  <a:cubicBezTo>
                    <a:pt x="846" y="6"/>
                    <a:pt x="843" y="6"/>
                    <a:pt x="840" y="7"/>
                  </a:cubicBezTo>
                  <a:cubicBezTo>
                    <a:pt x="815" y="10"/>
                    <a:pt x="796" y="29"/>
                    <a:pt x="798" y="54"/>
                  </a:cubicBezTo>
                  <a:cubicBezTo>
                    <a:pt x="810" y="222"/>
                    <a:pt x="782" y="679"/>
                    <a:pt x="553" y="768"/>
                  </a:cubicBezTo>
                  <a:cubicBezTo>
                    <a:pt x="540" y="775"/>
                    <a:pt x="526" y="777"/>
                    <a:pt x="513" y="777"/>
                  </a:cubicBezTo>
                  <a:cubicBezTo>
                    <a:pt x="496" y="777"/>
                    <a:pt x="478" y="772"/>
                    <a:pt x="461" y="763"/>
                  </a:cubicBezTo>
                  <a:cubicBezTo>
                    <a:pt x="285" y="671"/>
                    <a:pt x="140" y="208"/>
                    <a:pt x="98" y="38"/>
                  </a:cubicBezTo>
                  <a:cubicBezTo>
                    <a:pt x="91" y="16"/>
                    <a:pt x="71" y="0"/>
                    <a:pt x="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404;p20"/>
            <p:cNvSpPr/>
            <p:nvPr/>
          </p:nvSpPr>
          <p:spPr>
            <a:xfrm rot="708285">
              <a:off x="7262975" y="4242336"/>
              <a:ext cx="54015" cy="54713"/>
            </a:xfrm>
            <a:custGeom>
              <a:avLst/>
              <a:gdLst/>
              <a:ahLst/>
              <a:cxnLst/>
              <a:rect l="l" t="t" r="r" b="b"/>
              <a:pathLst>
                <a:path w="851" h="862" extrusionOk="0">
                  <a:moveTo>
                    <a:pt x="700" y="1"/>
                  </a:moveTo>
                  <a:lnTo>
                    <a:pt x="0" y="62"/>
                  </a:lnTo>
                  <a:cubicBezTo>
                    <a:pt x="0" y="62"/>
                    <a:pt x="219" y="861"/>
                    <a:pt x="502" y="861"/>
                  </a:cubicBezTo>
                  <a:cubicBezTo>
                    <a:pt x="517" y="861"/>
                    <a:pt x="532" y="859"/>
                    <a:pt x="547" y="854"/>
                  </a:cubicBezTo>
                  <a:cubicBezTo>
                    <a:pt x="851" y="765"/>
                    <a:pt x="700" y="1"/>
                    <a:pt x="7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405;p20"/>
            <p:cNvSpPr/>
            <p:nvPr/>
          </p:nvSpPr>
          <p:spPr>
            <a:xfrm rot="708285">
              <a:off x="7259603" y="4239490"/>
              <a:ext cx="60235" cy="60426"/>
            </a:xfrm>
            <a:custGeom>
              <a:avLst/>
              <a:gdLst/>
              <a:ahLst/>
              <a:cxnLst/>
              <a:rect l="l" t="t" r="r" b="b"/>
              <a:pathLst>
                <a:path w="949" h="952" extrusionOk="0">
                  <a:moveTo>
                    <a:pt x="758" y="1"/>
                  </a:moveTo>
                  <a:cubicBezTo>
                    <a:pt x="754" y="1"/>
                    <a:pt x="749" y="1"/>
                    <a:pt x="745" y="3"/>
                  </a:cubicBezTo>
                  <a:cubicBezTo>
                    <a:pt x="723" y="6"/>
                    <a:pt x="703" y="31"/>
                    <a:pt x="711" y="53"/>
                  </a:cubicBezTo>
                  <a:cubicBezTo>
                    <a:pt x="750" y="254"/>
                    <a:pt x="806" y="787"/>
                    <a:pt x="589" y="854"/>
                  </a:cubicBezTo>
                  <a:cubicBezTo>
                    <a:pt x="578" y="856"/>
                    <a:pt x="568" y="858"/>
                    <a:pt x="559" y="858"/>
                  </a:cubicBezTo>
                  <a:cubicBezTo>
                    <a:pt x="537" y="858"/>
                    <a:pt x="516" y="851"/>
                    <a:pt x="491" y="840"/>
                  </a:cubicBezTo>
                  <a:cubicBezTo>
                    <a:pt x="307" y="739"/>
                    <a:pt x="142" y="262"/>
                    <a:pt x="95" y="92"/>
                  </a:cubicBezTo>
                  <a:cubicBezTo>
                    <a:pt x="88" y="73"/>
                    <a:pt x="71" y="60"/>
                    <a:pt x="50" y="60"/>
                  </a:cubicBezTo>
                  <a:cubicBezTo>
                    <a:pt x="47" y="60"/>
                    <a:pt x="43" y="61"/>
                    <a:pt x="39" y="61"/>
                  </a:cubicBezTo>
                  <a:cubicBezTo>
                    <a:pt x="14" y="70"/>
                    <a:pt x="0" y="92"/>
                    <a:pt x="8" y="117"/>
                  </a:cubicBezTo>
                  <a:cubicBezTo>
                    <a:pt x="14" y="145"/>
                    <a:pt x="193" y="781"/>
                    <a:pt x="446" y="921"/>
                  </a:cubicBezTo>
                  <a:cubicBezTo>
                    <a:pt x="483" y="940"/>
                    <a:pt x="519" y="951"/>
                    <a:pt x="555" y="951"/>
                  </a:cubicBezTo>
                  <a:cubicBezTo>
                    <a:pt x="575" y="951"/>
                    <a:pt x="594" y="951"/>
                    <a:pt x="614" y="943"/>
                  </a:cubicBezTo>
                  <a:cubicBezTo>
                    <a:pt x="949" y="843"/>
                    <a:pt x="815" y="117"/>
                    <a:pt x="798" y="36"/>
                  </a:cubicBezTo>
                  <a:cubicBezTo>
                    <a:pt x="796" y="16"/>
                    <a:pt x="778" y="1"/>
                    <a:pt x="7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406;p20"/>
            <p:cNvSpPr/>
            <p:nvPr/>
          </p:nvSpPr>
          <p:spPr>
            <a:xfrm rot="708285">
              <a:off x="7251725" y="4260484"/>
              <a:ext cx="21327" cy="11615"/>
            </a:xfrm>
            <a:custGeom>
              <a:avLst/>
              <a:gdLst/>
              <a:ahLst/>
              <a:cxnLst/>
              <a:rect l="l" t="t" r="r" b="b"/>
              <a:pathLst>
                <a:path w="336" h="183" extrusionOk="0">
                  <a:moveTo>
                    <a:pt x="283" y="0"/>
                  </a:moveTo>
                  <a:cubicBezTo>
                    <a:pt x="278" y="0"/>
                    <a:pt x="272" y="1"/>
                    <a:pt x="266" y="4"/>
                  </a:cubicBezTo>
                  <a:lnTo>
                    <a:pt x="37" y="96"/>
                  </a:lnTo>
                  <a:cubicBezTo>
                    <a:pt x="14" y="105"/>
                    <a:pt x="0" y="130"/>
                    <a:pt x="12" y="155"/>
                  </a:cubicBezTo>
                  <a:cubicBezTo>
                    <a:pt x="17" y="172"/>
                    <a:pt x="37" y="183"/>
                    <a:pt x="53" y="183"/>
                  </a:cubicBezTo>
                  <a:cubicBezTo>
                    <a:pt x="59" y="183"/>
                    <a:pt x="65" y="183"/>
                    <a:pt x="70" y="180"/>
                  </a:cubicBezTo>
                  <a:lnTo>
                    <a:pt x="302" y="88"/>
                  </a:lnTo>
                  <a:cubicBezTo>
                    <a:pt x="321" y="77"/>
                    <a:pt x="335" y="52"/>
                    <a:pt x="324" y="29"/>
                  </a:cubicBezTo>
                  <a:cubicBezTo>
                    <a:pt x="318" y="12"/>
                    <a:pt x="302" y="0"/>
                    <a:pt x="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407;p20"/>
            <p:cNvSpPr/>
            <p:nvPr/>
          </p:nvSpPr>
          <p:spPr>
            <a:xfrm rot="708285">
              <a:off x="7255099" y="4270875"/>
              <a:ext cx="21136" cy="15614"/>
            </a:xfrm>
            <a:custGeom>
              <a:avLst/>
              <a:gdLst/>
              <a:ahLst/>
              <a:cxnLst/>
              <a:rect l="l" t="t" r="r" b="b"/>
              <a:pathLst>
                <a:path w="333" h="246" extrusionOk="0">
                  <a:moveTo>
                    <a:pt x="285" y="0"/>
                  </a:moveTo>
                  <a:cubicBezTo>
                    <a:pt x="276" y="0"/>
                    <a:pt x="266" y="3"/>
                    <a:pt x="257" y="9"/>
                  </a:cubicBezTo>
                  <a:lnTo>
                    <a:pt x="28" y="162"/>
                  </a:lnTo>
                  <a:cubicBezTo>
                    <a:pt x="3" y="176"/>
                    <a:pt x="1" y="204"/>
                    <a:pt x="14" y="223"/>
                  </a:cubicBezTo>
                  <a:cubicBezTo>
                    <a:pt x="23" y="240"/>
                    <a:pt x="37" y="246"/>
                    <a:pt x="51" y="246"/>
                  </a:cubicBezTo>
                  <a:cubicBezTo>
                    <a:pt x="62" y="246"/>
                    <a:pt x="70" y="243"/>
                    <a:pt x="76" y="237"/>
                  </a:cubicBezTo>
                  <a:lnTo>
                    <a:pt x="307" y="84"/>
                  </a:lnTo>
                  <a:cubicBezTo>
                    <a:pt x="330" y="70"/>
                    <a:pt x="333" y="42"/>
                    <a:pt x="321" y="23"/>
                  </a:cubicBezTo>
                  <a:cubicBezTo>
                    <a:pt x="313" y="7"/>
                    <a:pt x="299" y="0"/>
                    <a:pt x="2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408;p20"/>
            <p:cNvSpPr/>
            <p:nvPr/>
          </p:nvSpPr>
          <p:spPr>
            <a:xfrm rot="708285">
              <a:off x="7264652" y="4283149"/>
              <a:ext cx="14789" cy="19994"/>
            </a:xfrm>
            <a:custGeom>
              <a:avLst/>
              <a:gdLst/>
              <a:ahLst/>
              <a:cxnLst/>
              <a:rect l="l" t="t" r="r" b="b"/>
              <a:pathLst>
                <a:path w="233" h="315" extrusionOk="0">
                  <a:moveTo>
                    <a:pt x="185" y="0"/>
                  </a:moveTo>
                  <a:cubicBezTo>
                    <a:pt x="169" y="0"/>
                    <a:pt x="153" y="8"/>
                    <a:pt x="143" y="22"/>
                  </a:cubicBezTo>
                  <a:lnTo>
                    <a:pt x="9" y="245"/>
                  </a:lnTo>
                  <a:cubicBezTo>
                    <a:pt x="1" y="267"/>
                    <a:pt x="6" y="295"/>
                    <a:pt x="29" y="309"/>
                  </a:cubicBezTo>
                  <a:cubicBezTo>
                    <a:pt x="34" y="312"/>
                    <a:pt x="45" y="315"/>
                    <a:pt x="51" y="315"/>
                  </a:cubicBezTo>
                  <a:cubicBezTo>
                    <a:pt x="71" y="315"/>
                    <a:pt x="85" y="309"/>
                    <a:pt x="90" y="290"/>
                  </a:cubicBezTo>
                  <a:lnTo>
                    <a:pt x="221" y="67"/>
                  </a:lnTo>
                  <a:cubicBezTo>
                    <a:pt x="232" y="47"/>
                    <a:pt x="227" y="16"/>
                    <a:pt x="204" y="5"/>
                  </a:cubicBezTo>
                  <a:cubicBezTo>
                    <a:pt x="199" y="2"/>
                    <a:pt x="192" y="0"/>
                    <a:pt x="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409;p20"/>
            <p:cNvSpPr/>
            <p:nvPr/>
          </p:nvSpPr>
          <p:spPr>
            <a:xfrm rot="708285">
              <a:off x="7459249" y="4267184"/>
              <a:ext cx="44177" cy="57443"/>
            </a:xfrm>
            <a:custGeom>
              <a:avLst/>
              <a:gdLst/>
              <a:ahLst/>
              <a:cxnLst/>
              <a:rect l="l" t="t" r="r" b="b"/>
              <a:pathLst>
                <a:path w="696" h="905" extrusionOk="0">
                  <a:moveTo>
                    <a:pt x="695" y="0"/>
                  </a:moveTo>
                  <a:lnTo>
                    <a:pt x="0" y="112"/>
                  </a:lnTo>
                  <a:cubicBezTo>
                    <a:pt x="0" y="112"/>
                    <a:pt x="39" y="890"/>
                    <a:pt x="358" y="904"/>
                  </a:cubicBezTo>
                  <a:cubicBezTo>
                    <a:pt x="360" y="904"/>
                    <a:pt x="362" y="904"/>
                    <a:pt x="365" y="904"/>
                  </a:cubicBezTo>
                  <a:cubicBezTo>
                    <a:pt x="673" y="904"/>
                    <a:pt x="695" y="0"/>
                    <a:pt x="69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410;p20"/>
            <p:cNvSpPr/>
            <p:nvPr/>
          </p:nvSpPr>
          <p:spPr>
            <a:xfrm rot="708285">
              <a:off x="7456432" y="4264135"/>
              <a:ext cx="49826" cy="63155"/>
            </a:xfrm>
            <a:custGeom>
              <a:avLst/>
              <a:gdLst/>
              <a:ahLst/>
              <a:cxnLst/>
              <a:rect l="l" t="t" r="r" b="b"/>
              <a:pathLst>
                <a:path w="785" h="995" extrusionOk="0">
                  <a:moveTo>
                    <a:pt x="740" y="1"/>
                  </a:moveTo>
                  <a:cubicBezTo>
                    <a:pt x="715" y="1"/>
                    <a:pt x="695" y="20"/>
                    <a:pt x="695" y="46"/>
                  </a:cubicBezTo>
                  <a:cubicBezTo>
                    <a:pt x="690" y="224"/>
                    <a:pt x="645" y="721"/>
                    <a:pt x="492" y="866"/>
                  </a:cubicBezTo>
                  <a:cubicBezTo>
                    <a:pt x="464" y="888"/>
                    <a:pt x="436" y="899"/>
                    <a:pt x="405" y="899"/>
                  </a:cubicBezTo>
                  <a:cubicBezTo>
                    <a:pt x="179" y="888"/>
                    <a:pt x="104" y="358"/>
                    <a:pt x="96" y="154"/>
                  </a:cubicBezTo>
                  <a:cubicBezTo>
                    <a:pt x="91" y="132"/>
                    <a:pt x="77" y="112"/>
                    <a:pt x="54" y="112"/>
                  </a:cubicBezTo>
                  <a:cubicBezTo>
                    <a:pt x="51" y="112"/>
                    <a:pt x="48" y="112"/>
                    <a:pt x="45" y="113"/>
                  </a:cubicBezTo>
                  <a:cubicBezTo>
                    <a:pt x="20" y="115"/>
                    <a:pt x="1" y="135"/>
                    <a:pt x="4" y="160"/>
                  </a:cubicBezTo>
                  <a:cubicBezTo>
                    <a:pt x="6" y="244"/>
                    <a:pt x="54" y="977"/>
                    <a:pt x="403" y="994"/>
                  </a:cubicBezTo>
                  <a:lnTo>
                    <a:pt x="411" y="994"/>
                  </a:lnTo>
                  <a:cubicBezTo>
                    <a:pt x="464" y="994"/>
                    <a:pt x="514" y="972"/>
                    <a:pt x="556" y="930"/>
                  </a:cubicBezTo>
                  <a:cubicBezTo>
                    <a:pt x="765" y="732"/>
                    <a:pt x="785" y="73"/>
                    <a:pt x="785" y="46"/>
                  </a:cubicBezTo>
                  <a:cubicBezTo>
                    <a:pt x="785" y="20"/>
                    <a:pt x="765" y="1"/>
                    <a:pt x="7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411;p20"/>
            <p:cNvSpPr/>
            <p:nvPr/>
          </p:nvSpPr>
          <p:spPr>
            <a:xfrm rot="708285">
              <a:off x="7499449" y="4294003"/>
              <a:ext cx="22025" cy="7744"/>
            </a:xfrm>
            <a:custGeom>
              <a:avLst/>
              <a:gdLst/>
              <a:ahLst/>
              <a:cxnLst/>
              <a:rect l="l" t="t" r="r" b="b"/>
              <a:pathLst>
                <a:path w="347" h="122" extrusionOk="0">
                  <a:moveTo>
                    <a:pt x="49" y="1"/>
                  </a:moveTo>
                  <a:cubicBezTo>
                    <a:pt x="29" y="1"/>
                    <a:pt x="9" y="18"/>
                    <a:pt x="6" y="38"/>
                  </a:cubicBezTo>
                  <a:cubicBezTo>
                    <a:pt x="1" y="63"/>
                    <a:pt x="20" y="88"/>
                    <a:pt x="43" y="91"/>
                  </a:cubicBezTo>
                  <a:lnTo>
                    <a:pt x="291" y="122"/>
                  </a:lnTo>
                  <a:lnTo>
                    <a:pt x="299" y="122"/>
                  </a:lnTo>
                  <a:cubicBezTo>
                    <a:pt x="319" y="122"/>
                    <a:pt x="336" y="105"/>
                    <a:pt x="344" y="82"/>
                  </a:cubicBezTo>
                  <a:cubicBezTo>
                    <a:pt x="347" y="60"/>
                    <a:pt x="330" y="35"/>
                    <a:pt x="305" y="32"/>
                  </a:cubicBezTo>
                  <a:lnTo>
                    <a:pt x="57" y="2"/>
                  </a:lnTo>
                  <a:cubicBezTo>
                    <a:pt x="54" y="1"/>
                    <a:pt x="51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412;p20"/>
            <p:cNvSpPr/>
            <p:nvPr/>
          </p:nvSpPr>
          <p:spPr>
            <a:xfrm rot="708285">
              <a:off x="7493502" y="4303225"/>
              <a:ext cx="23040" cy="12187"/>
            </a:xfrm>
            <a:custGeom>
              <a:avLst/>
              <a:gdLst/>
              <a:ahLst/>
              <a:cxnLst/>
              <a:rect l="l" t="t" r="r" b="b"/>
              <a:pathLst>
                <a:path w="363" h="192" extrusionOk="0">
                  <a:moveTo>
                    <a:pt x="51" y="1"/>
                  </a:moveTo>
                  <a:cubicBezTo>
                    <a:pt x="33" y="1"/>
                    <a:pt x="17" y="15"/>
                    <a:pt x="8" y="32"/>
                  </a:cubicBezTo>
                  <a:cubicBezTo>
                    <a:pt x="0" y="57"/>
                    <a:pt x="11" y="82"/>
                    <a:pt x="36" y="94"/>
                  </a:cubicBezTo>
                  <a:lnTo>
                    <a:pt x="299" y="186"/>
                  </a:lnTo>
                  <a:cubicBezTo>
                    <a:pt x="304" y="191"/>
                    <a:pt x="307" y="191"/>
                    <a:pt x="315" y="191"/>
                  </a:cubicBezTo>
                  <a:cubicBezTo>
                    <a:pt x="332" y="191"/>
                    <a:pt x="349" y="180"/>
                    <a:pt x="357" y="158"/>
                  </a:cubicBezTo>
                  <a:cubicBezTo>
                    <a:pt x="363" y="133"/>
                    <a:pt x="354" y="110"/>
                    <a:pt x="329" y="99"/>
                  </a:cubicBezTo>
                  <a:lnTo>
                    <a:pt x="67" y="4"/>
                  </a:lnTo>
                  <a:cubicBezTo>
                    <a:pt x="62" y="2"/>
                    <a:pt x="56" y="1"/>
                    <a:pt x="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413;p20"/>
            <p:cNvSpPr/>
            <p:nvPr/>
          </p:nvSpPr>
          <p:spPr>
            <a:xfrm rot="708285">
              <a:off x="7487310" y="4314102"/>
              <a:ext cx="17963" cy="17518"/>
            </a:xfrm>
            <a:custGeom>
              <a:avLst/>
              <a:gdLst/>
              <a:ahLst/>
              <a:cxnLst/>
              <a:rect l="l" t="t" r="r" b="b"/>
              <a:pathLst>
                <a:path w="283" h="276" extrusionOk="0">
                  <a:moveTo>
                    <a:pt x="48" y="0"/>
                  </a:moveTo>
                  <a:cubicBezTo>
                    <a:pt x="37" y="0"/>
                    <a:pt x="26" y="5"/>
                    <a:pt x="18" y="13"/>
                  </a:cubicBezTo>
                  <a:cubicBezTo>
                    <a:pt x="1" y="30"/>
                    <a:pt x="1" y="58"/>
                    <a:pt x="18" y="74"/>
                  </a:cubicBezTo>
                  <a:lnTo>
                    <a:pt x="202" y="261"/>
                  </a:lnTo>
                  <a:cubicBezTo>
                    <a:pt x="210" y="267"/>
                    <a:pt x="219" y="275"/>
                    <a:pt x="232" y="275"/>
                  </a:cubicBezTo>
                  <a:cubicBezTo>
                    <a:pt x="244" y="275"/>
                    <a:pt x="255" y="270"/>
                    <a:pt x="263" y="261"/>
                  </a:cubicBezTo>
                  <a:cubicBezTo>
                    <a:pt x="283" y="242"/>
                    <a:pt x="283" y="214"/>
                    <a:pt x="263" y="197"/>
                  </a:cubicBezTo>
                  <a:lnTo>
                    <a:pt x="79" y="13"/>
                  </a:lnTo>
                  <a:cubicBezTo>
                    <a:pt x="71" y="5"/>
                    <a:pt x="59" y="0"/>
                    <a:pt x="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414;p20"/>
            <p:cNvSpPr/>
            <p:nvPr/>
          </p:nvSpPr>
          <p:spPr>
            <a:xfrm rot="708285">
              <a:off x="7492598" y="3616583"/>
              <a:ext cx="453574" cy="371948"/>
            </a:xfrm>
            <a:custGeom>
              <a:avLst/>
              <a:gdLst/>
              <a:ahLst/>
              <a:cxnLst/>
              <a:rect l="l" t="t" r="r" b="b"/>
              <a:pathLst>
                <a:path w="7146" h="5860" extrusionOk="0">
                  <a:moveTo>
                    <a:pt x="3755" y="0"/>
                  </a:moveTo>
                  <a:cubicBezTo>
                    <a:pt x="3569" y="0"/>
                    <a:pt x="3374" y="17"/>
                    <a:pt x="3170" y="54"/>
                  </a:cubicBezTo>
                  <a:cubicBezTo>
                    <a:pt x="204" y="587"/>
                    <a:pt x="1" y="4487"/>
                    <a:pt x="23" y="5835"/>
                  </a:cubicBezTo>
                  <a:lnTo>
                    <a:pt x="748" y="5860"/>
                  </a:lnTo>
                  <a:cubicBezTo>
                    <a:pt x="748" y="5860"/>
                    <a:pt x="162" y="1881"/>
                    <a:pt x="2804" y="766"/>
                  </a:cubicBezTo>
                  <a:cubicBezTo>
                    <a:pt x="3131" y="628"/>
                    <a:pt x="3433" y="567"/>
                    <a:pt x="3712" y="567"/>
                  </a:cubicBezTo>
                  <a:cubicBezTo>
                    <a:pt x="5697" y="567"/>
                    <a:pt x="6512" y="3625"/>
                    <a:pt x="6512" y="3625"/>
                  </a:cubicBezTo>
                  <a:lnTo>
                    <a:pt x="7145" y="3234"/>
                  </a:lnTo>
                  <a:cubicBezTo>
                    <a:pt x="6842" y="2277"/>
                    <a:pt x="5893" y="0"/>
                    <a:pt x="37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415;p20"/>
            <p:cNvSpPr/>
            <p:nvPr/>
          </p:nvSpPr>
          <p:spPr>
            <a:xfrm rot="708285">
              <a:off x="7313412" y="3487918"/>
              <a:ext cx="756337" cy="488293"/>
            </a:xfrm>
            <a:custGeom>
              <a:avLst/>
              <a:gdLst/>
              <a:ahLst/>
              <a:cxnLst/>
              <a:rect l="l" t="t" r="r" b="b"/>
              <a:pathLst>
                <a:path w="11916" h="7693" extrusionOk="0">
                  <a:moveTo>
                    <a:pt x="7127" y="1"/>
                  </a:moveTo>
                  <a:cubicBezTo>
                    <a:pt x="6578" y="1"/>
                    <a:pt x="5970" y="86"/>
                    <a:pt x="5299" y="283"/>
                  </a:cubicBezTo>
                  <a:cubicBezTo>
                    <a:pt x="1" y="1834"/>
                    <a:pt x="1326" y="7687"/>
                    <a:pt x="1326" y="7687"/>
                  </a:cubicBezTo>
                  <a:lnTo>
                    <a:pt x="1532" y="7693"/>
                  </a:lnTo>
                  <a:cubicBezTo>
                    <a:pt x="1404" y="5829"/>
                    <a:pt x="1630" y="1625"/>
                    <a:pt x="6096" y="688"/>
                  </a:cubicBezTo>
                  <a:cubicBezTo>
                    <a:pt x="6447" y="614"/>
                    <a:pt x="6776" y="580"/>
                    <a:pt x="7086" y="580"/>
                  </a:cubicBezTo>
                  <a:cubicBezTo>
                    <a:pt x="9668" y="580"/>
                    <a:pt x="10892" y="2935"/>
                    <a:pt x="11405" y="4387"/>
                  </a:cubicBezTo>
                  <a:lnTo>
                    <a:pt x="11916" y="4072"/>
                  </a:lnTo>
                  <a:cubicBezTo>
                    <a:pt x="11916" y="4072"/>
                    <a:pt x="10908" y="1"/>
                    <a:pt x="7127" y="1"/>
                  </a:cubicBezTo>
                  <a:close/>
                </a:path>
              </a:pathLst>
            </a:custGeom>
            <a:solidFill>
              <a:srgbClr val="E380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416;p20"/>
            <p:cNvSpPr/>
            <p:nvPr/>
          </p:nvSpPr>
          <p:spPr>
            <a:xfrm rot="708285">
              <a:off x="7397789" y="3530128"/>
              <a:ext cx="635232" cy="453256"/>
            </a:xfrm>
            <a:custGeom>
              <a:avLst/>
              <a:gdLst/>
              <a:ahLst/>
              <a:cxnLst/>
              <a:rect l="l" t="t" r="r" b="b"/>
              <a:pathLst>
                <a:path w="10008" h="7141" extrusionOk="0">
                  <a:moveTo>
                    <a:pt x="5685" y="0"/>
                  </a:moveTo>
                  <a:cubicBezTo>
                    <a:pt x="5375" y="0"/>
                    <a:pt x="5045" y="34"/>
                    <a:pt x="4695" y="108"/>
                  </a:cubicBezTo>
                  <a:cubicBezTo>
                    <a:pt x="229" y="1045"/>
                    <a:pt x="0" y="5246"/>
                    <a:pt x="134" y="7113"/>
                  </a:cubicBezTo>
                  <a:lnTo>
                    <a:pt x="957" y="7141"/>
                  </a:lnTo>
                  <a:cubicBezTo>
                    <a:pt x="765" y="5603"/>
                    <a:pt x="723" y="1759"/>
                    <a:pt x="4810" y="791"/>
                  </a:cubicBezTo>
                  <a:cubicBezTo>
                    <a:pt x="5122" y="717"/>
                    <a:pt x="5415" y="683"/>
                    <a:pt x="5692" y="683"/>
                  </a:cubicBezTo>
                  <a:cubicBezTo>
                    <a:pt x="7895" y="683"/>
                    <a:pt x="9009" y="2834"/>
                    <a:pt x="9483" y="4128"/>
                  </a:cubicBezTo>
                  <a:lnTo>
                    <a:pt x="10007" y="3804"/>
                  </a:lnTo>
                  <a:cubicBezTo>
                    <a:pt x="9494" y="2355"/>
                    <a:pt x="8265" y="0"/>
                    <a:pt x="56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417;p20"/>
            <p:cNvSpPr/>
            <p:nvPr/>
          </p:nvSpPr>
          <p:spPr>
            <a:xfrm rot="708285">
              <a:off x="7438660" y="3574451"/>
              <a:ext cx="556272" cy="411492"/>
            </a:xfrm>
            <a:custGeom>
              <a:avLst/>
              <a:gdLst/>
              <a:ahLst/>
              <a:cxnLst/>
              <a:rect l="l" t="t" r="r" b="b"/>
              <a:pathLst>
                <a:path w="8764" h="6483" extrusionOk="0">
                  <a:moveTo>
                    <a:pt x="4971" y="0"/>
                  </a:moveTo>
                  <a:cubicBezTo>
                    <a:pt x="4695" y="0"/>
                    <a:pt x="4402" y="34"/>
                    <a:pt x="4091" y="108"/>
                  </a:cubicBezTo>
                  <a:cubicBezTo>
                    <a:pt x="1" y="1079"/>
                    <a:pt x="43" y="4917"/>
                    <a:pt x="238" y="6460"/>
                  </a:cubicBezTo>
                  <a:lnTo>
                    <a:pt x="947" y="6483"/>
                  </a:lnTo>
                  <a:cubicBezTo>
                    <a:pt x="924" y="5135"/>
                    <a:pt x="1131" y="1235"/>
                    <a:pt x="4096" y="702"/>
                  </a:cubicBezTo>
                  <a:cubicBezTo>
                    <a:pt x="4301" y="665"/>
                    <a:pt x="4496" y="648"/>
                    <a:pt x="4682" y="648"/>
                  </a:cubicBezTo>
                  <a:cubicBezTo>
                    <a:pt x="6819" y="648"/>
                    <a:pt x="7766" y="2922"/>
                    <a:pt x="8072" y="3880"/>
                  </a:cubicBezTo>
                  <a:lnTo>
                    <a:pt x="8764" y="3450"/>
                  </a:lnTo>
                  <a:cubicBezTo>
                    <a:pt x="8288" y="2151"/>
                    <a:pt x="7171" y="0"/>
                    <a:pt x="497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418;p20"/>
            <p:cNvSpPr/>
            <p:nvPr/>
          </p:nvSpPr>
          <p:spPr>
            <a:xfrm rot="708285">
              <a:off x="7397317" y="3525970"/>
              <a:ext cx="617015" cy="451797"/>
            </a:xfrm>
            <a:custGeom>
              <a:avLst/>
              <a:gdLst/>
              <a:ahLst/>
              <a:cxnLst/>
              <a:rect l="l" t="t" r="r" b="b"/>
              <a:pathLst>
                <a:path w="9721" h="7118" extrusionOk="0">
                  <a:moveTo>
                    <a:pt x="5735" y="1"/>
                  </a:moveTo>
                  <a:cubicBezTo>
                    <a:pt x="5418" y="1"/>
                    <a:pt x="5077" y="32"/>
                    <a:pt x="4710" y="99"/>
                  </a:cubicBezTo>
                  <a:cubicBezTo>
                    <a:pt x="3192" y="375"/>
                    <a:pt x="2012" y="1139"/>
                    <a:pt x="1203" y="2367"/>
                  </a:cubicBezTo>
                  <a:cubicBezTo>
                    <a:pt x="179" y="3921"/>
                    <a:pt x="1" y="5902"/>
                    <a:pt x="274" y="7082"/>
                  </a:cubicBezTo>
                  <a:cubicBezTo>
                    <a:pt x="280" y="7101"/>
                    <a:pt x="296" y="7115"/>
                    <a:pt x="319" y="7115"/>
                  </a:cubicBezTo>
                  <a:cubicBezTo>
                    <a:pt x="319" y="7115"/>
                    <a:pt x="322" y="7115"/>
                    <a:pt x="324" y="7118"/>
                  </a:cubicBezTo>
                  <a:cubicBezTo>
                    <a:pt x="349" y="7112"/>
                    <a:pt x="366" y="7087"/>
                    <a:pt x="361" y="7062"/>
                  </a:cubicBezTo>
                  <a:cubicBezTo>
                    <a:pt x="96" y="5902"/>
                    <a:pt x="269" y="3957"/>
                    <a:pt x="1281" y="2417"/>
                  </a:cubicBezTo>
                  <a:cubicBezTo>
                    <a:pt x="2076" y="1215"/>
                    <a:pt x="3234" y="464"/>
                    <a:pt x="4727" y="191"/>
                  </a:cubicBezTo>
                  <a:cubicBezTo>
                    <a:pt x="5087" y="125"/>
                    <a:pt x="5422" y="95"/>
                    <a:pt x="5732" y="95"/>
                  </a:cubicBezTo>
                  <a:cubicBezTo>
                    <a:pt x="7244" y="95"/>
                    <a:pt x="8174" y="803"/>
                    <a:pt x="8713" y="1460"/>
                  </a:cubicBezTo>
                  <a:cubicBezTo>
                    <a:pt x="9416" y="2325"/>
                    <a:pt x="9623" y="3290"/>
                    <a:pt x="9625" y="3301"/>
                  </a:cubicBezTo>
                  <a:cubicBezTo>
                    <a:pt x="9628" y="3320"/>
                    <a:pt x="9646" y="3337"/>
                    <a:pt x="9666" y="3337"/>
                  </a:cubicBezTo>
                  <a:cubicBezTo>
                    <a:pt x="9670" y="3337"/>
                    <a:pt x="9674" y="3336"/>
                    <a:pt x="9678" y="3335"/>
                  </a:cubicBezTo>
                  <a:cubicBezTo>
                    <a:pt x="9704" y="3332"/>
                    <a:pt x="9720" y="3307"/>
                    <a:pt x="9712" y="3282"/>
                  </a:cubicBezTo>
                  <a:cubicBezTo>
                    <a:pt x="9704" y="3244"/>
                    <a:pt x="8997" y="1"/>
                    <a:pt x="57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419;p20"/>
            <p:cNvSpPr/>
            <p:nvPr/>
          </p:nvSpPr>
          <p:spPr>
            <a:xfrm rot="708285">
              <a:off x="7434209" y="3569456"/>
              <a:ext cx="555574" cy="426154"/>
            </a:xfrm>
            <a:custGeom>
              <a:avLst/>
              <a:gdLst/>
              <a:ahLst/>
              <a:cxnLst/>
              <a:rect l="l" t="t" r="r" b="b"/>
              <a:pathLst>
                <a:path w="8753" h="6714" extrusionOk="0">
                  <a:moveTo>
                    <a:pt x="4924" y="1"/>
                  </a:moveTo>
                  <a:cubicBezTo>
                    <a:pt x="4739" y="1"/>
                    <a:pt x="4547" y="15"/>
                    <a:pt x="4347" y="46"/>
                  </a:cubicBezTo>
                  <a:cubicBezTo>
                    <a:pt x="2961" y="264"/>
                    <a:pt x="1842" y="947"/>
                    <a:pt x="1111" y="2022"/>
                  </a:cubicBezTo>
                  <a:cubicBezTo>
                    <a:pt x="266" y="3266"/>
                    <a:pt x="1" y="4965"/>
                    <a:pt x="391" y="6675"/>
                  </a:cubicBezTo>
                  <a:cubicBezTo>
                    <a:pt x="397" y="6697"/>
                    <a:pt x="413" y="6711"/>
                    <a:pt x="436" y="6711"/>
                  </a:cubicBezTo>
                  <a:cubicBezTo>
                    <a:pt x="439" y="6711"/>
                    <a:pt x="441" y="6711"/>
                    <a:pt x="450" y="6714"/>
                  </a:cubicBezTo>
                  <a:cubicBezTo>
                    <a:pt x="475" y="6708"/>
                    <a:pt x="492" y="6683"/>
                    <a:pt x="483" y="6658"/>
                  </a:cubicBezTo>
                  <a:cubicBezTo>
                    <a:pt x="101" y="4970"/>
                    <a:pt x="358" y="3302"/>
                    <a:pt x="1192" y="2075"/>
                  </a:cubicBezTo>
                  <a:cubicBezTo>
                    <a:pt x="1906" y="1017"/>
                    <a:pt x="3005" y="350"/>
                    <a:pt x="4367" y="138"/>
                  </a:cubicBezTo>
                  <a:cubicBezTo>
                    <a:pt x="4562" y="108"/>
                    <a:pt x="4750" y="93"/>
                    <a:pt x="4930" y="93"/>
                  </a:cubicBezTo>
                  <a:cubicBezTo>
                    <a:pt x="7660" y="93"/>
                    <a:pt x="8649" y="3405"/>
                    <a:pt x="8657" y="3442"/>
                  </a:cubicBezTo>
                  <a:cubicBezTo>
                    <a:pt x="8664" y="3461"/>
                    <a:pt x="8682" y="3473"/>
                    <a:pt x="8702" y="3473"/>
                  </a:cubicBezTo>
                  <a:cubicBezTo>
                    <a:pt x="8706" y="3473"/>
                    <a:pt x="8709" y="3473"/>
                    <a:pt x="8713" y="3472"/>
                  </a:cubicBezTo>
                  <a:cubicBezTo>
                    <a:pt x="8738" y="3464"/>
                    <a:pt x="8752" y="3439"/>
                    <a:pt x="8744" y="3416"/>
                  </a:cubicBezTo>
                  <a:cubicBezTo>
                    <a:pt x="8733" y="3380"/>
                    <a:pt x="7726" y="1"/>
                    <a:pt x="49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420;p20"/>
            <p:cNvSpPr/>
            <p:nvPr/>
          </p:nvSpPr>
          <p:spPr>
            <a:xfrm rot="708285">
              <a:off x="7490642" y="3613853"/>
              <a:ext cx="458842" cy="376201"/>
            </a:xfrm>
            <a:custGeom>
              <a:avLst/>
              <a:gdLst/>
              <a:ahLst/>
              <a:cxnLst/>
              <a:rect l="l" t="t" r="r" b="b"/>
              <a:pathLst>
                <a:path w="7229" h="5927" extrusionOk="0">
                  <a:moveTo>
                    <a:pt x="3744" y="0"/>
                  </a:moveTo>
                  <a:cubicBezTo>
                    <a:pt x="3529" y="0"/>
                    <a:pt x="3302" y="24"/>
                    <a:pt x="3063" y="77"/>
                  </a:cubicBezTo>
                  <a:cubicBezTo>
                    <a:pt x="1786" y="361"/>
                    <a:pt x="887" y="1315"/>
                    <a:pt x="396" y="2920"/>
                  </a:cubicBezTo>
                  <a:cubicBezTo>
                    <a:pt x="36" y="4091"/>
                    <a:pt x="0" y="5277"/>
                    <a:pt x="9" y="5880"/>
                  </a:cubicBezTo>
                  <a:cubicBezTo>
                    <a:pt x="9" y="5905"/>
                    <a:pt x="31" y="5927"/>
                    <a:pt x="56" y="5927"/>
                  </a:cubicBezTo>
                  <a:cubicBezTo>
                    <a:pt x="78" y="5927"/>
                    <a:pt x="101" y="5905"/>
                    <a:pt x="101" y="5877"/>
                  </a:cubicBezTo>
                  <a:cubicBezTo>
                    <a:pt x="92" y="5280"/>
                    <a:pt x="131" y="4102"/>
                    <a:pt x="483" y="2948"/>
                  </a:cubicBezTo>
                  <a:cubicBezTo>
                    <a:pt x="963" y="1380"/>
                    <a:pt x="1836" y="445"/>
                    <a:pt x="3083" y="169"/>
                  </a:cubicBezTo>
                  <a:cubicBezTo>
                    <a:pt x="3315" y="118"/>
                    <a:pt x="3536" y="94"/>
                    <a:pt x="3745" y="94"/>
                  </a:cubicBezTo>
                  <a:cubicBezTo>
                    <a:pt x="6170" y="94"/>
                    <a:pt x="7123" y="3252"/>
                    <a:pt x="7134" y="3285"/>
                  </a:cubicBezTo>
                  <a:cubicBezTo>
                    <a:pt x="7141" y="3306"/>
                    <a:pt x="7158" y="3320"/>
                    <a:pt x="7179" y="3320"/>
                  </a:cubicBezTo>
                  <a:cubicBezTo>
                    <a:pt x="7182" y="3320"/>
                    <a:pt x="7186" y="3319"/>
                    <a:pt x="7189" y="3319"/>
                  </a:cubicBezTo>
                  <a:cubicBezTo>
                    <a:pt x="7215" y="3310"/>
                    <a:pt x="7228" y="3285"/>
                    <a:pt x="7220" y="3263"/>
                  </a:cubicBezTo>
                  <a:cubicBezTo>
                    <a:pt x="7212" y="3227"/>
                    <a:pt x="6236" y="0"/>
                    <a:pt x="37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421;p20"/>
            <p:cNvSpPr/>
            <p:nvPr/>
          </p:nvSpPr>
          <p:spPr>
            <a:xfrm rot="708285">
              <a:off x="7277902" y="3829322"/>
              <a:ext cx="264299" cy="154619"/>
            </a:xfrm>
            <a:custGeom>
              <a:avLst/>
              <a:gdLst/>
              <a:ahLst/>
              <a:cxnLst/>
              <a:rect l="l" t="t" r="r" b="b"/>
              <a:pathLst>
                <a:path w="4164" h="2436" extrusionOk="0">
                  <a:moveTo>
                    <a:pt x="1517" y="1"/>
                  </a:moveTo>
                  <a:cubicBezTo>
                    <a:pt x="1070" y="1"/>
                    <a:pt x="1103" y="592"/>
                    <a:pt x="1103" y="592"/>
                  </a:cubicBezTo>
                  <a:cubicBezTo>
                    <a:pt x="1047" y="551"/>
                    <a:pt x="984" y="532"/>
                    <a:pt x="918" y="532"/>
                  </a:cubicBezTo>
                  <a:cubicBezTo>
                    <a:pt x="507" y="532"/>
                    <a:pt x="0" y="1260"/>
                    <a:pt x="501" y="1694"/>
                  </a:cubicBezTo>
                  <a:cubicBezTo>
                    <a:pt x="663" y="1834"/>
                    <a:pt x="821" y="1904"/>
                    <a:pt x="959" y="1923"/>
                  </a:cubicBezTo>
                  <a:lnTo>
                    <a:pt x="959" y="1923"/>
                  </a:lnTo>
                  <a:cubicBezTo>
                    <a:pt x="989" y="2136"/>
                    <a:pt x="1124" y="2329"/>
                    <a:pt x="1441" y="2357"/>
                  </a:cubicBezTo>
                  <a:cubicBezTo>
                    <a:pt x="1526" y="2365"/>
                    <a:pt x="1605" y="2369"/>
                    <a:pt x="1680" y="2369"/>
                  </a:cubicBezTo>
                  <a:cubicBezTo>
                    <a:pt x="2007" y="2369"/>
                    <a:pt x="2241" y="2297"/>
                    <a:pt x="2388" y="2183"/>
                  </a:cubicBezTo>
                  <a:lnTo>
                    <a:pt x="2388" y="2183"/>
                  </a:lnTo>
                  <a:cubicBezTo>
                    <a:pt x="2419" y="2233"/>
                    <a:pt x="2459" y="2283"/>
                    <a:pt x="2509" y="2330"/>
                  </a:cubicBezTo>
                  <a:cubicBezTo>
                    <a:pt x="2588" y="2403"/>
                    <a:pt x="2691" y="2435"/>
                    <a:pt x="2805" y="2435"/>
                  </a:cubicBezTo>
                  <a:cubicBezTo>
                    <a:pt x="3355" y="2435"/>
                    <a:pt x="4163" y="1675"/>
                    <a:pt x="3742" y="1155"/>
                  </a:cubicBezTo>
                  <a:cubicBezTo>
                    <a:pt x="3611" y="992"/>
                    <a:pt x="3462" y="931"/>
                    <a:pt x="3320" y="931"/>
                  </a:cubicBezTo>
                  <a:cubicBezTo>
                    <a:pt x="3319" y="931"/>
                    <a:pt x="3318" y="931"/>
                    <a:pt x="3317" y="932"/>
                  </a:cubicBezTo>
                  <a:lnTo>
                    <a:pt x="3317" y="932"/>
                  </a:lnTo>
                  <a:cubicBezTo>
                    <a:pt x="3343" y="687"/>
                    <a:pt x="3243" y="395"/>
                    <a:pt x="2956" y="179"/>
                  </a:cubicBezTo>
                  <a:cubicBezTo>
                    <a:pt x="2839" y="91"/>
                    <a:pt x="2719" y="55"/>
                    <a:pt x="2606" y="55"/>
                  </a:cubicBezTo>
                  <a:cubicBezTo>
                    <a:pt x="2426" y="55"/>
                    <a:pt x="2261" y="145"/>
                    <a:pt x="2141" y="269"/>
                  </a:cubicBezTo>
                  <a:lnTo>
                    <a:pt x="2141" y="269"/>
                  </a:lnTo>
                  <a:cubicBezTo>
                    <a:pt x="2067" y="199"/>
                    <a:pt x="1968" y="133"/>
                    <a:pt x="1840" y="78"/>
                  </a:cubicBezTo>
                  <a:cubicBezTo>
                    <a:pt x="1711" y="24"/>
                    <a:pt x="1605" y="1"/>
                    <a:pt x="15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422;p20"/>
            <p:cNvSpPr/>
            <p:nvPr/>
          </p:nvSpPr>
          <p:spPr>
            <a:xfrm rot="708285">
              <a:off x="7290174" y="3826260"/>
              <a:ext cx="238402" cy="160395"/>
            </a:xfrm>
            <a:custGeom>
              <a:avLst/>
              <a:gdLst/>
              <a:ahLst/>
              <a:cxnLst/>
              <a:rect l="l" t="t" r="r" b="b"/>
              <a:pathLst>
                <a:path w="3756" h="2527" extrusionOk="0">
                  <a:moveTo>
                    <a:pt x="1951" y="381"/>
                  </a:moveTo>
                  <a:cubicBezTo>
                    <a:pt x="2096" y="540"/>
                    <a:pt x="2118" y="716"/>
                    <a:pt x="2071" y="827"/>
                  </a:cubicBezTo>
                  <a:cubicBezTo>
                    <a:pt x="2044" y="893"/>
                    <a:pt x="2000" y="928"/>
                    <a:pt x="1952" y="928"/>
                  </a:cubicBezTo>
                  <a:cubicBezTo>
                    <a:pt x="1921" y="928"/>
                    <a:pt x="1887" y="912"/>
                    <a:pt x="1856" y="880"/>
                  </a:cubicBezTo>
                  <a:cubicBezTo>
                    <a:pt x="1742" y="769"/>
                    <a:pt x="1814" y="543"/>
                    <a:pt x="1951" y="381"/>
                  </a:cubicBezTo>
                  <a:close/>
                  <a:moveTo>
                    <a:pt x="3070" y="1028"/>
                  </a:moveTo>
                  <a:lnTo>
                    <a:pt x="3070" y="1028"/>
                  </a:lnTo>
                  <a:cubicBezTo>
                    <a:pt x="3031" y="1240"/>
                    <a:pt x="2888" y="1394"/>
                    <a:pt x="2707" y="1399"/>
                  </a:cubicBezTo>
                  <a:lnTo>
                    <a:pt x="2693" y="1399"/>
                  </a:lnTo>
                  <a:cubicBezTo>
                    <a:pt x="2626" y="1399"/>
                    <a:pt x="2626" y="1371"/>
                    <a:pt x="2626" y="1363"/>
                  </a:cubicBezTo>
                  <a:cubicBezTo>
                    <a:pt x="2626" y="1265"/>
                    <a:pt x="2830" y="1056"/>
                    <a:pt x="3070" y="1028"/>
                  </a:cubicBezTo>
                  <a:close/>
                  <a:moveTo>
                    <a:pt x="1025" y="1400"/>
                  </a:moveTo>
                  <a:cubicBezTo>
                    <a:pt x="1055" y="1400"/>
                    <a:pt x="1083" y="1420"/>
                    <a:pt x="1108" y="1461"/>
                  </a:cubicBezTo>
                  <a:cubicBezTo>
                    <a:pt x="1184" y="1567"/>
                    <a:pt x="1198" y="1684"/>
                    <a:pt x="1147" y="1776"/>
                  </a:cubicBezTo>
                  <a:cubicBezTo>
                    <a:pt x="1097" y="1872"/>
                    <a:pt x="987" y="1931"/>
                    <a:pt x="851" y="1931"/>
                  </a:cubicBezTo>
                  <a:cubicBezTo>
                    <a:pt x="836" y="1931"/>
                    <a:pt x="822" y="1931"/>
                    <a:pt x="807" y="1929"/>
                  </a:cubicBezTo>
                  <a:cubicBezTo>
                    <a:pt x="788" y="1734"/>
                    <a:pt x="857" y="1544"/>
                    <a:pt x="935" y="1455"/>
                  </a:cubicBezTo>
                  <a:cubicBezTo>
                    <a:pt x="966" y="1419"/>
                    <a:pt x="996" y="1400"/>
                    <a:pt x="1025" y="1400"/>
                  </a:cubicBezTo>
                  <a:close/>
                  <a:moveTo>
                    <a:pt x="2275" y="1656"/>
                  </a:moveTo>
                  <a:cubicBezTo>
                    <a:pt x="2289" y="1656"/>
                    <a:pt x="2314" y="1678"/>
                    <a:pt x="2333" y="1745"/>
                  </a:cubicBezTo>
                  <a:cubicBezTo>
                    <a:pt x="2367" y="1904"/>
                    <a:pt x="2325" y="2052"/>
                    <a:pt x="2210" y="2161"/>
                  </a:cubicBezTo>
                  <a:cubicBezTo>
                    <a:pt x="2127" y="1996"/>
                    <a:pt x="2143" y="1829"/>
                    <a:pt x="2202" y="1726"/>
                  </a:cubicBezTo>
                  <a:cubicBezTo>
                    <a:pt x="2224" y="1675"/>
                    <a:pt x="2258" y="1656"/>
                    <a:pt x="2275" y="1656"/>
                  </a:cubicBezTo>
                  <a:close/>
                  <a:moveTo>
                    <a:pt x="1323" y="88"/>
                  </a:moveTo>
                  <a:cubicBezTo>
                    <a:pt x="1410" y="88"/>
                    <a:pt x="1511" y="112"/>
                    <a:pt x="1625" y="161"/>
                  </a:cubicBezTo>
                  <a:cubicBezTo>
                    <a:pt x="1722" y="202"/>
                    <a:pt x="1811" y="255"/>
                    <a:pt x="1881" y="314"/>
                  </a:cubicBezTo>
                  <a:cubicBezTo>
                    <a:pt x="1708" y="509"/>
                    <a:pt x="1630" y="788"/>
                    <a:pt x="1786" y="942"/>
                  </a:cubicBezTo>
                  <a:cubicBezTo>
                    <a:pt x="1834" y="992"/>
                    <a:pt x="1895" y="1020"/>
                    <a:pt x="1951" y="1020"/>
                  </a:cubicBezTo>
                  <a:cubicBezTo>
                    <a:pt x="2037" y="1020"/>
                    <a:pt x="2113" y="964"/>
                    <a:pt x="2152" y="864"/>
                  </a:cubicBezTo>
                  <a:cubicBezTo>
                    <a:pt x="2208" y="730"/>
                    <a:pt x="2196" y="509"/>
                    <a:pt x="2012" y="311"/>
                  </a:cubicBezTo>
                  <a:cubicBezTo>
                    <a:pt x="2132" y="202"/>
                    <a:pt x="2275" y="144"/>
                    <a:pt x="2411" y="144"/>
                  </a:cubicBezTo>
                  <a:cubicBezTo>
                    <a:pt x="2523" y="144"/>
                    <a:pt x="2634" y="183"/>
                    <a:pt x="2735" y="258"/>
                  </a:cubicBezTo>
                  <a:cubicBezTo>
                    <a:pt x="2964" y="434"/>
                    <a:pt x="3089" y="682"/>
                    <a:pt x="3081" y="933"/>
                  </a:cubicBezTo>
                  <a:cubicBezTo>
                    <a:pt x="2780" y="956"/>
                    <a:pt x="2531" y="1207"/>
                    <a:pt x="2531" y="1360"/>
                  </a:cubicBezTo>
                  <a:cubicBezTo>
                    <a:pt x="2531" y="1392"/>
                    <a:pt x="2544" y="1492"/>
                    <a:pt x="2694" y="1492"/>
                  </a:cubicBezTo>
                  <a:cubicBezTo>
                    <a:pt x="2700" y="1492"/>
                    <a:pt x="2706" y="1492"/>
                    <a:pt x="2713" y="1491"/>
                  </a:cubicBezTo>
                  <a:cubicBezTo>
                    <a:pt x="2936" y="1480"/>
                    <a:pt x="3117" y="1288"/>
                    <a:pt x="3159" y="1023"/>
                  </a:cubicBezTo>
                  <a:cubicBezTo>
                    <a:pt x="3290" y="1034"/>
                    <a:pt x="3407" y="1103"/>
                    <a:pt x="3508" y="1229"/>
                  </a:cubicBezTo>
                  <a:cubicBezTo>
                    <a:pt x="3669" y="1427"/>
                    <a:pt x="3619" y="1639"/>
                    <a:pt x="3549" y="1787"/>
                  </a:cubicBezTo>
                  <a:cubicBezTo>
                    <a:pt x="3382" y="2133"/>
                    <a:pt x="2944" y="2434"/>
                    <a:pt x="2607" y="2434"/>
                  </a:cubicBezTo>
                  <a:cubicBezTo>
                    <a:pt x="2498" y="2434"/>
                    <a:pt x="2411" y="2403"/>
                    <a:pt x="2344" y="2342"/>
                  </a:cubicBezTo>
                  <a:cubicBezTo>
                    <a:pt x="2308" y="2311"/>
                    <a:pt x="2277" y="2275"/>
                    <a:pt x="2252" y="2242"/>
                  </a:cubicBezTo>
                  <a:cubicBezTo>
                    <a:pt x="2403" y="2108"/>
                    <a:pt x="2461" y="1929"/>
                    <a:pt x="2406" y="1728"/>
                  </a:cubicBezTo>
                  <a:cubicBezTo>
                    <a:pt x="2375" y="1586"/>
                    <a:pt x="2305" y="1564"/>
                    <a:pt x="2263" y="1564"/>
                  </a:cubicBezTo>
                  <a:cubicBezTo>
                    <a:pt x="2208" y="1564"/>
                    <a:pt x="2152" y="1608"/>
                    <a:pt x="2110" y="1681"/>
                  </a:cubicBezTo>
                  <a:cubicBezTo>
                    <a:pt x="2043" y="1812"/>
                    <a:pt x="2021" y="2024"/>
                    <a:pt x="2127" y="2222"/>
                  </a:cubicBezTo>
                  <a:cubicBezTo>
                    <a:pt x="1978" y="2325"/>
                    <a:pt x="1758" y="2376"/>
                    <a:pt x="1484" y="2376"/>
                  </a:cubicBezTo>
                  <a:cubicBezTo>
                    <a:pt x="1408" y="2376"/>
                    <a:pt x="1329" y="2372"/>
                    <a:pt x="1245" y="2364"/>
                  </a:cubicBezTo>
                  <a:cubicBezTo>
                    <a:pt x="961" y="2337"/>
                    <a:pt x="855" y="2175"/>
                    <a:pt x="815" y="2024"/>
                  </a:cubicBezTo>
                  <a:lnTo>
                    <a:pt x="815" y="2024"/>
                  </a:lnTo>
                  <a:cubicBezTo>
                    <a:pt x="824" y="2024"/>
                    <a:pt x="833" y="2025"/>
                    <a:pt x="842" y="2025"/>
                  </a:cubicBezTo>
                  <a:cubicBezTo>
                    <a:pt x="1017" y="2025"/>
                    <a:pt x="1159" y="1945"/>
                    <a:pt x="1226" y="1818"/>
                  </a:cubicBezTo>
                  <a:cubicBezTo>
                    <a:pt x="1290" y="1695"/>
                    <a:pt x="1276" y="1547"/>
                    <a:pt x="1184" y="1408"/>
                  </a:cubicBezTo>
                  <a:cubicBezTo>
                    <a:pt x="1131" y="1324"/>
                    <a:pt x="1067" y="1307"/>
                    <a:pt x="1025" y="1307"/>
                  </a:cubicBezTo>
                  <a:cubicBezTo>
                    <a:pt x="969" y="1307"/>
                    <a:pt x="913" y="1338"/>
                    <a:pt x="866" y="1394"/>
                  </a:cubicBezTo>
                  <a:cubicBezTo>
                    <a:pt x="774" y="1494"/>
                    <a:pt x="698" y="1700"/>
                    <a:pt x="709" y="1912"/>
                  </a:cubicBezTo>
                  <a:cubicBezTo>
                    <a:pt x="584" y="1882"/>
                    <a:pt x="453" y="1812"/>
                    <a:pt x="333" y="1703"/>
                  </a:cubicBezTo>
                  <a:cubicBezTo>
                    <a:pt x="82" y="1483"/>
                    <a:pt x="129" y="1218"/>
                    <a:pt x="182" y="1078"/>
                  </a:cubicBezTo>
                  <a:cubicBezTo>
                    <a:pt x="280" y="824"/>
                    <a:pt x="520" y="618"/>
                    <a:pt x="723" y="618"/>
                  </a:cubicBezTo>
                  <a:cubicBezTo>
                    <a:pt x="779" y="618"/>
                    <a:pt x="835" y="632"/>
                    <a:pt x="880" y="668"/>
                  </a:cubicBezTo>
                  <a:cubicBezTo>
                    <a:pt x="887" y="675"/>
                    <a:pt x="896" y="678"/>
                    <a:pt x="905" y="678"/>
                  </a:cubicBezTo>
                  <a:cubicBezTo>
                    <a:pt x="912" y="678"/>
                    <a:pt x="920" y="676"/>
                    <a:pt x="927" y="671"/>
                  </a:cubicBezTo>
                  <a:cubicBezTo>
                    <a:pt x="941" y="665"/>
                    <a:pt x="955" y="646"/>
                    <a:pt x="952" y="629"/>
                  </a:cubicBezTo>
                  <a:cubicBezTo>
                    <a:pt x="952" y="626"/>
                    <a:pt x="938" y="336"/>
                    <a:pt x="1086" y="183"/>
                  </a:cubicBezTo>
                  <a:cubicBezTo>
                    <a:pt x="1145" y="119"/>
                    <a:pt x="1225" y="88"/>
                    <a:pt x="1323" y="88"/>
                  </a:cubicBezTo>
                  <a:close/>
                  <a:moveTo>
                    <a:pt x="1325" y="1"/>
                  </a:moveTo>
                  <a:cubicBezTo>
                    <a:pt x="1201" y="1"/>
                    <a:pt x="1099" y="42"/>
                    <a:pt x="1022" y="124"/>
                  </a:cubicBezTo>
                  <a:cubicBezTo>
                    <a:pt x="905" y="250"/>
                    <a:pt x="877" y="448"/>
                    <a:pt x="869" y="557"/>
                  </a:cubicBezTo>
                  <a:cubicBezTo>
                    <a:pt x="827" y="540"/>
                    <a:pt x="779" y="529"/>
                    <a:pt x="729" y="529"/>
                  </a:cubicBezTo>
                  <a:cubicBezTo>
                    <a:pt x="489" y="529"/>
                    <a:pt x="213" y="755"/>
                    <a:pt x="104" y="1048"/>
                  </a:cubicBezTo>
                  <a:cubicBezTo>
                    <a:pt x="1" y="1321"/>
                    <a:pt x="62" y="1586"/>
                    <a:pt x="280" y="1773"/>
                  </a:cubicBezTo>
                  <a:cubicBezTo>
                    <a:pt x="422" y="1896"/>
                    <a:pt x="576" y="1979"/>
                    <a:pt x="726" y="2007"/>
                  </a:cubicBezTo>
                  <a:cubicBezTo>
                    <a:pt x="757" y="2172"/>
                    <a:pt x="869" y="2415"/>
                    <a:pt x="1245" y="2451"/>
                  </a:cubicBezTo>
                  <a:cubicBezTo>
                    <a:pt x="1326" y="2458"/>
                    <a:pt x="1403" y="2462"/>
                    <a:pt x="1476" y="2462"/>
                  </a:cubicBezTo>
                  <a:cubicBezTo>
                    <a:pt x="1774" y="2462"/>
                    <a:pt x="2015" y="2404"/>
                    <a:pt x="2182" y="2292"/>
                  </a:cubicBezTo>
                  <a:cubicBezTo>
                    <a:pt x="2216" y="2334"/>
                    <a:pt x="2247" y="2373"/>
                    <a:pt x="2286" y="2409"/>
                  </a:cubicBezTo>
                  <a:cubicBezTo>
                    <a:pt x="2369" y="2487"/>
                    <a:pt x="2475" y="2526"/>
                    <a:pt x="2609" y="2526"/>
                  </a:cubicBezTo>
                  <a:cubicBezTo>
                    <a:pt x="2983" y="2526"/>
                    <a:pt x="3457" y="2208"/>
                    <a:pt x="3644" y="1832"/>
                  </a:cubicBezTo>
                  <a:cubicBezTo>
                    <a:pt x="3756" y="1592"/>
                    <a:pt x="3739" y="1363"/>
                    <a:pt x="3591" y="1176"/>
                  </a:cubicBezTo>
                  <a:cubicBezTo>
                    <a:pt x="3477" y="1036"/>
                    <a:pt x="3337" y="953"/>
                    <a:pt x="3181" y="939"/>
                  </a:cubicBezTo>
                  <a:cubicBezTo>
                    <a:pt x="3192" y="660"/>
                    <a:pt x="3047" y="386"/>
                    <a:pt x="2796" y="194"/>
                  </a:cubicBezTo>
                  <a:cubicBezTo>
                    <a:pt x="2676" y="102"/>
                    <a:pt x="2551" y="57"/>
                    <a:pt x="2417" y="57"/>
                  </a:cubicBezTo>
                  <a:cubicBezTo>
                    <a:pt x="2252" y="57"/>
                    <a:pt x="2090" y="127"/>
                    <a:pt x="1954" y="253"/>
                  </a:cubicBezTo>
                  <a:cubicBezTo>
                    <a:pt x="1873" y="186"/>
                    <a:pt x="1778" y="127"/>
                    <a:pt x="1666" y="82"/>
                  </a:cubicBezTo>
                  <a:cubicBezTo>
                    <a:pt x="1539" y="28"/>
                    <a:pt x="1425" y="1"/>
                    <a:pt x="13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423;p20"/>
            <p:cNvSpPr/>
            <p:nvPr/>
          </p:nvSpPr>
          <p:spPr>
            <a:xfrm rot="708285">
              <a:off x="7826161" y="3751536"/>
              <a:ext cx="280104" cy="159760"/>
            </a:xfrm>
            <a:custGeom>
              <a:avLst/>
              <a:gdLst/>
              <a:ahLst/>
              <a:cxnLst/>
              <a:rect l="l" t="t" r="r" b="b"/>
              <a:pathLst>
                <a:path w="4413" h="2517" extrusionOk="0">
                  <a:moveTo>
                    <a:pt x="2676" y="1"/>
                  </a:moveTo>
                  <a:cubicBezTo>
                    <a:pt x="2471" y="1"/>
                    <a:pt x="2290" y="114"/>
                    <a:pt x="2166" y="264"/>
                  </a:cubicBezTo>
                  <a:lnTo>
                    <a:pt x="2166" y="264"/>
                  </a:lnTo>
                  <a:cubicBezTo>
                    <a:pt x="2082" y="196"/>
                    <a:pt x="1973" y="135"/>
                    <a:pt x="1832" y="89"/>
                  </a:cubicBezTo>
                  <a:cubicBezTo>
                    <a:pt x="1716" y="51"/>
                    <a:pt x="1619" y="35"/>
                    <a:pt x="1537" y="35"/>
                  </a:cubicBezTo>
                  <a:cubicBezTo>
                    <a:pt x="1015" y="35"/>
                    <a:pt x="1106" y="689"/>
                    <a:pt x="1106" y="689"/>
                  </a:cubicBezTo>
                  <a:cubicBezTo>
                    <a:pt x="1053" y="656"/>
                    <a:pt x="995" y="642"/>
                    <a:pt x="937" y="642"/>
                  </a:cubicBezTo>
                  <a:cubicBezTo>
                    <a:pt x="497" y="642"/>
                    <a:pt x="0" y="1474"/>
                    <a:pt x="574" y="1902"/>
                  </a:cubicBezTo>
                  <a:cubicBezTo>
                    <a:pt x="754" y="2035"/>
                    <a:pt x="926" y="2094"/>
                    <a:pt x="1072" y="2102"/>
                  </a:cubicBezTo>
                  <a:lnTo>
                    <a:pt x="1072" y="2102"/>
                  </a:lnTo>
                  <a:cubicBezTo>
                    <a:pt x="1123" y="2322"/>
                    <a:pt x="1280" y="2512"/>
                    <a:pt x="1614" y="2516"/>
                  </a:cubicBezTo>
                  <a:cubicBezTo>
                    <a:pt x="1624" y="2516"/>
                    <a:pt x="1633" y="2516"/>
                    <a:pt x="1642" y="2516"/>
                  </a:cubicBezTo>
                  <a:cubicBezTo>
                    <a:pt x="2106" y="2516"/>
                    <a:pt x="2416" y="2409"/>
                    <a:pt x="2590" y="2251"/>
                  </a:cubicBezTo>
                  <a:lnTo>
                    <a:pt x="2590" y="2251"/>
                  </a:lnTo>
                  <a:cubicBezTo>
                    <a:pt x="2626" y="2299"/>
                    <a:pt x="2671" y="2346"/>
                    <a:pt x="2727" y="2391"/>
                  </a:cubicBezTo>
                  <a:cubicBezTo>
                    <a:pt x="2804" y="2452"/>
                    <a:pt x="2897" y="2479"/>
                    <a:pt x="2997" y="2479"/>
                  </a:cubicBezTo>
                  <a:cubicBezTo>
                    <a:pt x="3576" y="2479"/>
                    <a:pt x="4413" y="1575"/>
                    <a:pt x="3916" y="1054"/>
                  </a:cubicBezTo>
                  <a:cubicBezTo>
                    <a:pt x="3778" y="910"/>
                    <a:pt x="3633" y="855"/>
                    <a:pt x="3496" y="855"/>
                  </a:cubicBezTo>
                  <a:cubicBezTo>
                    <a:pt x="3482" y="855"/>
                    <a:pt x="3467" y="855"/>
                    <a:pt x="3453" y="857"/>
                  </a:cubicBezTo>
                  <a:lnTo>
                    <a:pt x="3453" y="857"/>
                  </a:lnTo>
                  <a:cubicBezTo>
                    <a:pt x="3457" y="600"/>
                    <a:pt x="3327" y="305"/>
                    <a:pt x="3009" y="103"/>
                  </a:cubicBezTo>
                  <a:cubicBezTo>
                    <a:pt x="2895" y="31"/>
                    <a:pt x="2782" y="1"/>
                    <a:pt x="26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424;p20"/>
            <p:cNvSpPr/>
            <p:nvPr/>
          </p:nvSpPr>
          <p:spPr>
            <a:xfrm rot="708285">
              <a:off x="7839579" y="3748072"/>
              <a:ext cx="251160" cy="165600"/>
            </a:xfrm>
            <a:custGeom>
              <a:avLst/>
              <a:gdLst/>
              <a:ahLst/>
              <a:cxnLst/>
              <a:rect l="l" t="t" r="r" b="b"/>
              <a:pathLst>
                <a:path w="3957" h="2609" extrusionOk="0">
                  <a:moveTo>
                    <a:pt x="1959" y="380"/>
                  </a:moveTo>
                  <a:cubicBezTo>
                    <a:pt x="2135" y="539"/>
                    <a:pt x="2169" y="729"/>
                    <a:pt x="2124" y="851"/>
                  </a:cubicBezTo>
                  <a:cubicBezTo>
                    <a:pt x="2099" y="918"/>
                    <a:pt x="2054" y="960"/>
                    <a:pt x="2004" y="960"/>
                  </a:cubicBezTo>
                  <a:cubicBezTo>
                    <a:pt x="1973" y="960"/>
                    <a:pt x="1940" y="943"/>
                    <a:pt x="1904" y="916"/>
                  </a:cubicBezTo>
                  <a:cubicBezTo>
                    <a:pt x="1772" y="807"/>
                    <a:pt x="1828" y="561"/>
                    <a:pt x="1959" y="380"/>
                  </a:cubicBezTo>
                  <a:close/>
                  <a:moveTo>
                    <a:pt x="3190" y="960"/>
                  </a:moveTo>
                  <a:lnTo>
                    <a:pt x="3190" y="960"/>
                  </a:lnTo>
                  <a:cubicBezTo>
                    <a:pt x="3167" y="1189"/>
                    <a:pt x="3031" y="1362"/>
                    <a:pt x="2841" y="1384"/>
                  </a:cubicBezTo>
                  <a:cubicBezTo>
                    <a:pt x="2833" y="1390"/>
                    <a:pt x="2821" y="1390"/>
                    <a:pt x="2810" y="1390"/>
                  </a:cubicBezTo>
                  <a:cubicBezTo>
                    <a:pt x="2754" y="1390"/>
                    <a:pt x="2752" y="1365"/>
                    <a:pt x="2752" y="1351"/>
                  </a:cubicBezTo>
                  <a:cubicBezTo>
                    <a:pt x="2749" y="1242"/>
                    <a:pt x="2944" y="1008"/>
                    <a:pt x="3190" y="960"/>
                  </a:cubicBezTo>
                  <a:close/>
                  <a:moveTo>
                    <a:pt x="1092" y="1524"/>
                  </a:moveTo>
                  <a:cubicBezTo>
                    <a:pt x="1120" y="1524"/>
                    <a:pt x="1150" y="1543"/>
                    <a:pt x="1178" y="1579"/>
                  </a:cubicBezTo>
                  <a:cubicBezTo>
                    <a:pt x="1270" y="1694"/>
                    <a:pt x="1290" y="1817"/>
                    <a:pt x="1242" y="1923"/>
                  </a:cubicBezTo>
                  <a:cubicBezTo>
                    <a:pt x="1187" y="2037"/>
                    <a:pt x="1053" y="2107"/>
                    <a:pt x="896" y="2107"/>
                  </a:cubicBezTo>
                  <a:cubicBezTo>
                    <a:pt x="860" y="1903"/>
                    <a:pt x="922" y="1686"/>
                    <a:pt x="1000" y="1585"/>
                  </a:cubicBezTo>
                  <a:cubicBezTo>
                    <a:pt x="1022" y="1554"/>
                    <a:pt x="1053" y="1524"/>
                    <a:pt x="1092" y="1524"/>
                  </a:cubicBezTo>
                  <a:close/>
                  <a:moveTo>
                    <a:pt x="2409" y="1686"/>
                  </a:moveTo>
                  <a:cubicBezTo>
                    <a:pt x="2425" y="1686"/>
                    <a:pt x="2456" y="1711"/>
                    <a:pt x="2476" y="1775"/>
                  </a:cubicBezTo>
                  <a:cubicBezTo>
                    <a:pt x="2529" y="1942"/>
                    <a:pt x="2492" y="2101"/>
                    <a:pt x="2381" y="2227"/>
                  </a:cubicBezTo>
                  <a:cubicBezTo>
                    <a:pt x="2277" y="2054"/>
                    <a:pt x="2283" y="1867"/>
                    <a:pt x="2339" y="1755"/>
                  </a:cubicBezTo>
                  <a:cubicBezTo>
                    <a:pt x="2364" y="1705"/>
                    <a:pt x="2392" y="1686"/>
                    <a:pt x="2409" y="1686"/>
                  </a:cubicBezTo>
                  <a:close/>
                  <a:moveTo>
                    <a:pt x="2464" y="90"/>
                  </a:moveTo>
                  <a:cubicBezTo>
                    <a:pt x="2568" y="90"/>
                    <a:pt x="2671" y="126"/>
                    <a:pt x="2771" y="187"/>
                  </a:cubicBezTo>
                  <a:cubicBezTo>
                    <a:pt x="3031" y="352"/>
                    <a:pt x="3184" y="603"/>
                    <a:pt x="3195" y="865"/>
                  </a:cubicBezTo>
                  <a:cubicBezTo>
                    <a:pt x="2891" y="913"/>
                    <a:pt x="2654" y="1192"/>
                    <a:pt x="2660" y="1354"/>
                  </a:cubicBezTo>
                  <a:cubicBezTo>
                    <a:pt x="2665" y="1434"/>
                    <a:pt x="2721" y="1479"/>
                    <a:pt x="2810" y="1479"/>
                  </a:cubicBezTo>
                  <a:cubicBezTo>
                    <a:pt x="2824" y="1479"/>
                    <a:pt x="2838" y="1479"/>
                    <a:pt x="2855" y="1476"/>
                  </a:cubicBezTo>
                  <a:cubicBezTo>
                    <a:pt x="3089" y="1443"/>
                    <a:pt x="3259" y="1231"/>
                    <a:pt x="3282" y="949"/>
                  </a:cubicBezTo>
                  <a:lnTo>
                    <a:pt x="3285" y="949"/>
                  </a:lnTo>
                  <a:cubicBezTo>
                    <a:pt x="3427" y="949"/>
                    <a:pt x="3558" y="1010"/>
                    <a:pt x="3672" y="1133"/>
                  </a:cubicBezTo>
                  <a:cubicBezTo>
                    <a:pt x="3868" y="1337"/>
                    <a:pt x="3823" y="1579"/>
                    <a:pt x="3748" y="1747"/>
                  </a:cubicBezTo>
                  <a:cubicBezTo>
                    <a:pt x="3580" y="2132"/>
                    <a:pt x="3126" y="2481"/>
                    <a:pt x="2782" y="2481"/>
                  </a:cubicBezTo>
                  <a:cubicBezTo>
                    <a:pt x="2688" y="2481"/>
                    <a:pt x="2609" y="2455"/>
                    <a:pt x="2542" y="2402"/>
                  </a:cubicBezTo>
                  <a:cubicBezTo>
                    <a:pt x="2503" y="2372"/>
                    <a:pt x="2470" y="2338"/>
                    <a:pt x="2436" y="2302"/>
                  </a:cubicBezTo>
                  <a:cubicBezTo>
                    <a:pt x="2584" y="2151"/>
                    <a:pt x="2626" y="1956"/>
                    <a:pt x="2562" y="1752"/>
                  </a:cubicBezTo>
                  <a:cubicBezTo>
                    <a:pt x="2520" y="1616"/>
                    <a:pt x="2448" y="1593"/>
                    <a:pt x="2409" y="1593"/>
                  </a:cubicBezTo>
                  <a:cubicBezTo>
                    <a:pt x="2350" y="1593"/>
                    <a:pt x="2294" y="1641"/>
                    <a:pt x="2255" y="1716"/>
                  </a:cubicBezTo>
                  <a:cubicBezTo>
                    <a:pt x="2183" y="1856"/>
                    <a:pt x="2174" y="2087"/>
                    <a:pt x="2311" y="2291"/>
                  </a:cubicBezTo>
                  <a:cubicBezTo>
                    <a:pt x="2180" y="2400"/>
                    <a:pt x="1918" y="2520"/>
                    <a:pt x="1429" y="2520"/>
                  </a:cubicBezTo>
                  <a:lnTo>
                    <a:pt x="1401" y="2520"/>
                  </a:lnTo>
                  <a:cubicBezTo>
                    <a:pt x="1095" y="2514"/>
                    <a:pt x="969" y="2352"/>
                    <a:pt x="916" y="2193"/>
                  </a:cubicBezTo>
                  <a:cubicBezTo>
                    <a:pt x="1100" y="2188"/>
                    <a:pt x="1256" y="2101"/>
                    <a:pt x="1321" y="1964"/>
                  </a:cubicBezTo>
                  <a:cubicBezTo>
                    <a:pt x="1388" y="1828"/>
                    <a:pt x="1360" y="1669"/>
                    <a:pt x="1248" y="1529"/>
                  </a:cubicBezTo>
                  <a:cubicBezTo>
                    <a:pt x="1201" y="1470"/>
                    <a:pt x="1145" y="1440"/>
                    <a:pt x="1090" y="1440"/>
                  </a:cubicBezTo>
                  <a:cubicBezTo>
                    <a:pt x="1033" y="1440"/>
                    <a:pt x="976" y="1470"/>
                    <a:pt x="927" y="1532"/>
                  </a:cubicBezTo>
                  <a:cubicBezTo>
                    <a:pt x="824" y="1660"/>
                    <a:pt x="774" y="1898"/>
                    <a:pt x="802" y="2104"/>
                  </a:cubicBezTo>
                  <a:cubicBezTo>
                    <a:pt x="671" y="2079"/>
                    <a:pt x="525" y="2017"/>
                    <a:pt x="386" y="1914"/>
                  </a:cubicBezTo>
                  <a:cubicBezTo>
                    <a:pt x="171" y="1755"/>
                    <a:pt x="99" y="1510"/>
                    <a:pt x="185" y="1242"/>
                  </a:cubicBezTo>
                  <a:cubicBezTo>
                    <a:pt x="274" y="966"/>
                    <a:pt x="520" y="743"/>
                    <a:pt x="729" y="743"/>
                  </a:cubicBezTo>
                  <a:cubicBezTo>
                    <a:pt x="777" y="743"/>
                    <a:pt x="827" y="754"/>
                    <a:pt x="871" y="782"/>
                  </a:cubicBezTo>
                  <a:cubicBezTo>
                    <a:pt x="878" y="786"/>
                    <a:pt x="886" y="788"/>
                    <a:pt x="895" y="788"/>
                  </a:cubicBezTo>
                  <a:cubicBezTo>
                    <a:pt x="904" y="788"/>
                    <a:pt x="914" y="785"/>
                    <a:pt x="922" y="779"/>
                  </a:cubicBezTo>
                  <a:cubicBezTo>
                    <a:pt x="936" y="768"/>
                    <a:pt x="944" y="751"/>
                    <a:pt x="941" y="734"/>
                  </a:cubicBezTo>
                  <a:cubicBezTo>
                    <a:pt x="941" y="729"/>
                    <a:pt x="899" y="411"/>
                    <a:pt x="1050" y="240"/>
                  </a:cubicBezTo>
                  <a:cubicBezTo>
                    <a:pt x="1116" y="166"/>
                    <a:pt x="1208" y="130"/>
                    <a:pt x="1326" y="130"/>
                  </a:cubicBezTo>
                  <a:cubicBezTo>
                    <a:pt x="1407" y="130"/>
                    <a:pt x="1502" y="148"/>
                    <a:pt x="1608" y="182"/>
                  </a:cubicBezTo>
                  <a:cubicBezTo>
                    <a:pt x="1717" y="218"/>
                    <a:pt x="1814" y="266"/>
                    <a:pt x="1890" y="321"/>
                  </a:cubicBezTo>
                  <a:cubicBezTo>
                    <a:pt x="1725" y="542"/>
                    <a:pt x="1669" y="837"/>
                    <a:pt x="1845" y="985"/>
                  </a:cubicBezTo>
                  <a:cubicBezTo>
                    <a:pt x="1898" y="1030"/>
                    <a:pt x="1954" y="1049"/>
                    <a:pt x="2004" y="1049"/>
                  </a:cubicBezTo>
                  <a:cubicBezTo>
                    <a:pt x="2096" y="1049"/>
                    <a:pt x="2171" y="988"/>
                    <a:pt x="2210" y="882"/>
                  </a:cubicBezTo>
                  <a:cubicBezTo>
                    <a:pt x="2263" y="726"/>
                    <a:pt x="2224" y="494"/>
                    <a:pt x="2018" y="307"/>
                  </a:cubicBezTo>
                  <a:cubicBezTo>
                    <a:pt x="2144" y="168"/>
                    <a:pt x="2305" y="90"/>
                    <a:pt x="2464" y="90"/>
                  </a:cubicBezTo>
                  <a:close/>
                  <a:moveTo>
                    <a:pt x="2473" y="0"/>
                  </a:moveTo>
                  <a:cubicBezTo>
                    <a:pt x="2289" y="0"/>
                    <a:pt x="2099" y="93"/>
                    <a:pt x="1957" y="249"/>
                  </a:cubicBezTo>
                  <a:cubicBezTo>
                    <a:pt x="1870" y="185"/>
                    <a:pt x="1764" y="134"/>
                    <a:pt x="1641" y="95"/>
                  </a:cubicBezTo>
                  <a:cubicBezTo>
                    <a:pt x="1527" y="58"/>
                    <a:pt x="1423" y="39"/>
                    <a:pt x="1332" y="39"/>
                  </a:cubicBezTo>
                  <a:cubicBezTo>
                    <a:pt x="1185" y="39"/>
                    <a:pt x="1068" y="87"/>
                    <a:pt x="986" y="182"/>
                  </a:cubicBezTo>
                  <a:cubicBezTo>
                    <a:pt x="860" y="332"/>
                    <a:pt x="846" y="547"/>
                    <a:pt x="852" y="667"/>
                  </a:cubicBezTo>
                  <a:cubicBezTo>
                    <a:pt x="813" y="656"/>
                    <a:pt x="774" y="650"/>
                    <a:pt x="732" y="650"/>
                  </a:cubicBezTo>
                  <a:cubicBezTo>
                    <a:pt x="481" y="650"/>
                    <a:pt x="205" y="896"/>
                    <a:pt x="101" y="1211"/>
                  </a:cubicBezTo>
                  <a:cubicBezTo>
                    <a:pt x="1" y="1518"/>
                    <a:pt x="85" y="1800"/>
                    <a:pt x="336" y="1984"/>
                  </a:cubicBezTo>
                  <a:cubicBezTo>
                    <a:pt x="495" y="2104"/>
                    <a:pt x="665" y="2174"/>
                    <a:pt x="824" y="2190"/>
                  </a:cubicBezTo>
                  <a:cubicBezTo>
                    <a:pt x="871" y="2358"/>
                    <a:pt x="1005" y="2606"/>
                    <a:pt x="1401" y="2609"/>
                  </a:cubicBezTo>
                  <a:lnTo>
                    <a:pt x="1429" y="2609"/>
                  </a:lnTo>
                  <a:cubicBezTo>
                    <a:pt x="1845" y="2609"/>
                    <a:pt x="2169" y="2525"/>
                    <a:pt x="2378" y="2361"/>
                  </a:cubicBezTo>
                  <a:cubicBezTo>
                    <a:pt x="2414" y="2402"/>
                    <a:pt x="2450" y="2439"/>
                    <a:pt x="2492" y="2472"/>
                  </a:cubicBezTo>
                  <a:cubicBezTo>
                    <a:pt x="2573" y="2539"/>
                    <a:pt x="2674" y="2570"/>
                    <a:pt x="2791" y="2570"/>
                  </a:cubicBezTo>
                  <a:cubicBezTo>
                    <a:pt x="3170" y="2570"/>
                    <a:pt x="3658" y="2204"/>
                    <a:pt x="3840" y="1786"/>
                  </a:cubicBezTo>
                  <a:cubicBezTo>
                    <a:pt x="3957" y="1510"/>
                    <a:pt x="3923" y="1259"/>
                    <a:pt x="3745" y="1072"/>
                  </a:cubicBezTo>
                  <a:cubicBezTo>
                    <a:pt x="3608" y="929"/>
                    <a:pt x="3455" y="860"/>
                    <a:pt x="3293" y="860"/>
                  </a:cubicBezTo>
                  <a:cubicBezTo>
                    <a:pt x="3282" y="567"/>
                    <a:pt x="3112" y="291"/>
                    <a:pt x="2827" y="112"/>
                  </a:cubicBezTo>
                  <a:cubicBezTo>
                    <a:pt x="2713" y="40"/>
                    <a:pt x="2595" y="0"/>
                    <a:pt x="24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425;p20"/>
            <p:cNvSpPr/>
            <p:nvPr/>
          </p:nvSpPr>
          <p:spPr>
            <a:xfrm rot="708285">
              <a:off x="7126424" y="3740604"/>
              <a:ext cx="205079" cy="313554"/>
            </a:xfrm>
            <a:custGeom>
              <a:avLst/>
              <a:gdLst/>
              <a:ahLst/>
              <a:cxnLst/>
              <a:rect l="l" t="t" r="r" b="b"/>
              <a:pathLst>
                <a:path w="3231" h="4940" extrusionOk="0">
                  <a:moveTo>
                    <a:pt x="880" y="1"/>
                  </a:moveTo>
                  <a:cubicBezTo>
                    <a:pt x="872" y="1"/>
                    <a:pt x="864" y="3"/>
                    <a:pt x="856" y="8"/>
                  </a:cubicBezTo>
                  <a:cubicBezTo>
                    <a:pt x="856" y="8"/>
                    <a:pt x="792" y="44"/>
                    <a:pt x="700" y="108"/>
                  </a:cubicBezTo>
                  <a:cubicBezTo>
                    <a:pt x="681" y="122"/>
                    <a:pt x="678" y="150"/>
                    <a:pt x="692" y="169"/>
                  </a:cubicBezTo>
                  <a:cubicBezTo>
                    <a:pt x="700" y="183"/>
                    <a:pt x="714" y="192"/>
                    <a:pt x="728" y="192"/>
                  </a:cubicBezTo>
                  <a:cubicBezTo>
                    <a:pt x="739" y="192"/>
                    <a:pt x="748" y="192"/>
                    <a:pt x="753" y="183"/>
                  </a:cubicBezTo>
                  <a:cubicBezTo>
                    <a:pt x="840" y="122"/>
                    <a:pt x="904" y="86"/>
                    <a:pt x="904" y="86"/>
                  </a:cubicBezTo>
                  <a:cubicBezTo>
                    <a:pt x="923" y="72"/>
                    <a:pt x="935" y="44"/>
                    <a:pt x="921" y="24"/>
                  </a:cubicBezTo>
                  <a:cubicBezTo>
                    <a:pt x="911" y="10"/>
                    <a:pt x="896" y="1"/>
                    <a:pt x="880" y="1"/>
                  </a:cubicBezTo>
                  <a:close/>
                  <a:moveTo>
                    <a:pt x="580" y="212"/>
                  </a:moveTo>
                  <a:cubicBezTo>
                    <a:pt x="571" y="212"/>
                    <a:pt x="561" y="215"/>
                    <a:pt x="552" y="222"/>
                  </a:cubicBezTo>
                  <a:cubicBezTo>
                    <a:pt x="502" y="267"/>
                    <a:pt x="458" y="309"/>
                    <a:pt x="416" y="351"/>
                  </a:cubicBezTo>
                  <a:cubicBezTo>
                    <a:pt x="402" y="370"/>
                    <a:pt x="402" y="398"/>
                    <a:pt x="418" y="415"/>
                  </a:cubicBezTo>
                  <a:cubicBezTo>
                    <a:pt x="427" y="426"/>
                    <a:pt x="441" y="429"/>
                    <a:pt x="449" y="429"/>
                  </a:cubicBezTo>
                  <a:cubicBezTo>
                    <a:pt x="463" y="429"/>
                    <a:pt x="474" y="426"/>
                    <a:pt x="474" y="415"/>
                  </a:cubicBezTo>
                  <a:cubicBezTo>
                    <a:pt x="516" y="373"/>
                    <a:pt x="561" y="331"/>
                    <a:pt x="605" y="292"/>
                  </a:cubicBezTo>
                  <a:cubicBezTo>
                    <a:pt x="628" y="278"/>
                    <a:pt x="628" y="250"/>
                    <a:pt x="614" y="231"/>
                  </a:cubicBezTo>
                  <a:cubicBezTo>
                    <a:pt x="606" y="218"/>
                    <a:pt x="593" y="212"/>
                    <a:pt x="580" y="212"/>
                  </a:cubicBezTo>
                  <a:close/>
                  <a:moveTo>
                    <a:pt x="331" y="473"/>
                  </a:moveTo>
                  <a:cubicBezTo>
                    <a:pt x="316" y="473"/>
                    <a:pt x="302" y="478"/>
                    <a:pt x="293" y="490"/>
                  </a:cubicBezTo>
                  <a:cubicBezTo>
                    <a:pt x="254" y="543"/>
                    <a:pt x="220" y="599"/>
                    <a:pt x="193" y="652"/>
                  </a:cubicBezTo>
                  <a:cubicBezTo>
                    <a:pt x="181" y="677"/>
                    <a:pt x="190" y="705"/>
                    <a:pt x="212" y="713"/>
                  </a:cubicBezTo>
                  <a:cubicBezTo>
                    <a:pt x="220" y="716"/>
                    <a:pt x="226" y="722"/>
                    <a:pt x="234" y="722"/>
                  </a:cubicBezTo>
                  <a:cubicBezTo>
                    <a:pt x="251" y="722"/>
                    <a:pt x="265" y="713"/>
                    <a:pt x="271" y="688"/>
                  </a:cubicBezTo>
                  <a:cubicBezTo>
                    <a:pt x="299" y="644"/>
                    <a:pt x="326" y="591"/>
                    <a:pt x="365" y="543"/>
                  </a:cubicBezTo>
                  <a:cubicBezTo>
                    <a:pt x="379" y="527"/>
                    <a:pt x="377" y="493"/>
                    <a:pt x="357" y="479"/>
                  </a:cubicBezTo>
                  <a:cubicBezTo>
                    <a:pt x="350" y="475"/>
                    <a:pt x="340" y="473"/>
                    <a:pt x="331" y="473"/>
                  </a:cubicBezTo>
                  <a:close/>
                  <a:moveTo>
                    <a:pt x="170" y="802"/>
                  </a:moveTo>
                  <a:cubicBezTo>
                    <a:pt x="150" y="802"/>
                    <a:pt x="133" y="815"/>
                    <a:pt x="126" y="836"/>
                  </a:cubicBezTo>
                  <a:cubicBezTo>
                    <a:pt x="112" y="889"/>
                    <a:pt x="106" y="945"/>
                    <a:pt x="106" y="998"/>
                  </a:cubicBezTo>
                  <a:lnTo>
                    <a:pt x="106" y="1029"/>
                  </a:lnTo>
                  <a:cubicBezTo>
                    <a:pt x="106" y="1054"/>
                    <a:pt x="126" y="1073"/>
                    <a:pt x="151" y="1073"/>
                  </a:cubicBezTo>
                  <a:cubicBezTo>
                    <a:pt x="179" y="1073"/>
                    <a:pt x="198" y="1048"/>
                    <a:pt x="198" y="1026"/>
                  </a:cubicBezTo>
                  <a:lnTo>
                    <a:pt x="198" y="998"/>
                  </a:lnTo>
                  <a:cubicBezTo>
                    <a:pt x="198" y="951"/>
                    <a:pt x="206" y="903"/>
                    <a:pt x="218" y="859"/>
                  </a:cubicBezTo>
                  <a:cubicBezTo>
                    <a:pt x="220" y="833"/>
                    <a:pt x="206" y="808"/>
                    <a:pt x="181" y="803"/>
                  </a:cubicBezTo>
                  <a:cubicBezTo>
                    <a:pt x="178" y="802"/>
                    <a:pt x="174" y="802"/>
                    <a:pt x="170" y="802"/>
                  </a:cubicBezTo>
                  <a:close/>
                  <a:moveTo>
                    <a:pt x="188" y="1162"/>
                  </a:moveTo>
                  <a:cubicBezTo>
                    <a:pt x="182" y="1162"/>
                    <a:pt x="176" y="1163"/>
                    <a:pt x="170" y="1165"/>
                  </a:cubicBezTo>
                  <a:cubicBezTo>
                    <a:pt x="148" y="1174"/>
                    <a:pt x="134" y="1199"/>
                    <a:pt x="142" y="1224"/>
                  </a:cubicBezTo>
                  <a:cubicBezTo>
                    <a:pt x="165" y="1280"/>
                    <a:pt x="193" y="1338"/>
                    <a:pt x="232" y="1394"/>
                  </a:cubicBezTo>
                  <a:cubicBezTo>
                    <a:pt x="237" y="1408"/>
                    <a:pt x="254" y="1414"/>
                    <a:pt x="268" y="1414"/>
                  </a:cubicBezTo>
                  <a:cubicBezTo>
                    <a:pt x="279" y="1414"/>
                    <a:pt x="287" y="1411"/>
                    <a:pt x="293" y="1408"/>
                  </a:cubicBezTo>
                  <a:cubicBezTo>
                    <a:pt x="315" y="1394"/>
                    <a:pt x="321" y="1366"/>
                    <a:pt x="307" y="1344"/>
                  </a:cubicBezTo>
                  <a:cubicBezTo>
                    <a:pt x="276" y="1297"/>
                    <a:pt x="248" y="1244"/>
                    <a:pt x="232" y="1193"/>
                  </a:cubicBezTo>
                  <a:cubicBezTo>
                    <a:pt x="223" y="1174"/>
                    <a:pt x="206" y="1162"/>
                    <a:pt x="188" y="1162"/>
                  </a:cubicBezTo>
                  <a:close/>
                  <a:moveTo>
                    <a:pt x="1238" y="1298"/>
                  </a:moveTo>
                  <a:cubicBezTo>
                    <a:pt x="1221" y="1298"/>
                    <a:pt x="1207" y="1301"/>
                    <a:pt x="1188" y="1308"/>
                  </a:cubicBezTo>
                  <a:cubicBezTo>
                    <a:pt x="1166" y="1310"/>
                    <a:pt x="1147" y="1336"/>
                    <a:pt x="1155" y="1361"/>
                  </a:cubicBezTo>
                  <a:cubicBezTo>
                    <a:pt x="1157" y="1379"/>
                    <a:pt x="1175" y="1396"/>
                    <a:pt x="1196" y="1396"/>
                  </a:cubicBezTo>
                  <a:cubicBezTo>
                    <a:pt x="1200" y="1396"/>
                    <a:pt x="1204" y="1396"/>
                    <a:pt x="1208" y="1394"/>
                  </a:cubicBezTo>
                  <a:cubicBezTo>
                    <a:pt x="1225" y="1391"/>
                    <a:pt x="1239" y="1389"/>
                    <a:pt x="1255" y="1389"/>
                  </a:cubicBezTo>
                  <a:cubicBezTo>
                    <a:pt x="1292" y="1389"/>
                    <a:pt x="1320" y="1394"/>
                    <a:pt x="1336" y="1417"/>
                  </a:cubicBezTo>
                  <a:cubicBezTo>
                    <a:pt x="1342" y="1422"/>
                    <a:pt x="1353" y="1430"/>
                    <a:pt x="1367" y="1430"/>
                  </a:cubicBezTo>
                  <a:cubicBezTo>
                    <a:pt x="1378" y="1430"/>
                    <a:pt x="1392" y="1422"/>
                    <a:pt x="1403" y="1419"/>
                  </a:cubicBezTo>
                  <a:cubicBezTo>
                    <a:pt x="1420" y="1403"/>
                    <a:pt x="1420" y="1375"/>
                    <a:pt x="1403" y="1355"/>
                  </a:cubicBezTo>
                  <a:cubicBezTo>
                    <a:pt x="1367" y="1322"/>
                    <a:pt x="1314" y="1299"/>
                    <a:pt x="1255" y="1299"/>
                  </a:cubicBezTo>
                  <a:cubicBezTo>
                    <a:pt x="1249" y="1299"/>
                    <a:pt x="1243" y="1298"/>
                    <a:pt x="1238" y="1298"/>
                  </a:cubicBezTo>
                  <a:close/>
                  <a:moveTo>
                    <a:pt x="996" y="1377"/>
                  </a:moveTo>
                  <a:cubicBezTo>
                    <a:pt x="946" y="1405"/>
                    <a:pt x="893" y="1439"/>
                    <a:pt x="845" y="1475"/>
                  </a:cubicBezTo>
                  <a:cubicBezTo>
                    <a:pt x="823" y="1489"/>
                    <a:pt x="820" y="1517"/>
                    <a:pt x="834" y="1536"/>
                  </a:cubicBezTo>
                  <a:cubicBezTo>
                    <a:pt x="845" y="1550"/>
                    <a:pt x="859" y="1559"/>
                    <a:pt x="873" y="1559"/>
                  </a:cubicBezTo>
                  <a:cubicBezTo>
                    <a:pt x="882" y="1559"/>
                    <a:pt x="893" y="1553"/>
                    <a:pt x="896" y="1550"/>
                  </a:cubicBezTo>
                  <a:cubicBezTo>
                    <a:pt x="946" y="1517"/>
                    <a:pt x="993" y="1483"/>
                    <a:pt x="1043" y="1456"/>
                  </a:cubicBezTo>
                  <a:lnTo>
                    <a:pt x="1024" y="1414"/>
                  </a:lnTo>
                  <a:lnTo>
                    <a:pt x="996" y="1377"/>
                  </a:lnTo>
                  <a:close/>
                  <a:moveTo>
                    <a:pt x="376" y="1468"/>
                  </a:moveTo>
                  <a:cubicBezTo>
                    <a:pt x="365" y="1468"/>
                    <a:pt x="354" y="1473"/>
                    <a:pt x="346" y="1481"/>
                  </a:cubicBezTo>
                  <a:cubicBezTo>
                    <a:pt x="324" y="1495"/>
                    <a:pt x="324" y="1525"/>
                    <a:pt x="343" y="1545"/>
                  </a:cubicBezTo>
                  <a:cubicBezTo>
                    <a:pt x="371" y="1576"/>
                    <a:pt x="402" y="1603"/>
                    <a:pt x="435" y="1634"/>
                  </a:cubicBezTo>
                  <a:cubicBezTo>
                    <a:pt x="455" y="1648"/>
                    <a:pt x="469" y="1659"/>
                    <a:pt x="483" y="1673"/>
                  </a:cubicBezTo>
                  <a:cubicBezTo>
                    <a:pt x="491" y="1682"/>
                    <a:pt x="502" y="1684"/>
                    <a:pt x="513" y="1684"/>
                  </a:cubicBezTo>
                  <a:cubicBezTo>
                    <a:pt x="530" y="1684"/>
                    <a:pt x="541" y="1676"/>
                    <a:pt x="544" y="1665"/>
                  </a:cubicBezTo>
                  <a:cubicBezTo>
                    <a:pt x="558" y="1648"/>
                    <a:pt x="558" y="1620"/>
                    <a:pt x="538" y="1603"/>
                  </a:cubicBezTo>
                  <a:cubicBezTo>
                    <a:pt x="524" y="1592"/>
                    <a:pt x="511" y="1581"/>
                    <a:pt x="497" y="1567"/>
                  </a:cubicBezTo>
                  <a:cubicBezTo>
                    <a:pt x="463" y="1542"/>
                    <a:pt x="435" y="1514"/>
                    <a:pt x="407" y="1483"/>
                  </a:cubicBezTo>
                  <a:cubicBezTo>
                    <a:pt x="400" y="1473"/>
                    <a:pt x="388" y="1468"/>
                    <a:pt x="376" y="1468"/>
                  </a:cubicBezTo>
                  <a:close/>
                  <a:moveTo>
                    <a:pt x="1403" y="1510"/>
                  </a:moveTo>
                  <a:cubicBezTo>
                    <a:pt x="1384" y="1510"/>
                    <a:pt x="1366" y="1526"/>
                    <a:pt x="1361" y="1548"/>
                  </a:cubicBezTo>
                  <a:cubicBezTo>
                    <a:pt x="1350" y="1595"/>
                    <a:pt x="1325" y="1648"/>
                    <a:pt x="1292" y="1690"/>
                  </a:cubicBezTo>
                  <a:cubicBezTo>
                    <a:pt x="1272" y="1707"/>
                    <a:pt x="1278" y="1735"/>
                    <a:pt x="1297" y="1754"/>
                  </a:cubicBezTo>
                  <a:cubicBezTo>
                    <a:pt x="1306" y="1760"/>
                    <a:pt x="1314" y="1762"/>
                    <a:pt x="1325" y="1762"/>
                  </a:cubicBezTo>
                  <a:cubicBezTo>
                    <a:pt x="1339" y="1762"/>
                    <a:pt x="1353" y="1757"/>
                    <a:pt x="1361" y="1748"/>
                  </a:cubicBezTo>
                  <a:cubicBezTo>
                    <a:pt x="1403" y="1693"/>
                    <a:pt x="1434" y="1629"/>
                    <a:pt x="1448" y="1564"/>
                  </a:cubicBezTo>
                  <a:cubicBezTo>
                    <a:pt x="1453" y="1539"/>
                    <a:pt x="1437" y="1520"/>
                    <a:pt x="1412" y="1511"/>
                  </a:cubicBezTo>
                  <a:cubicBezTo>
                    <a:pt x="1409" y="1511"/>
                    <a:pt x="1406" y="1510"/>
                    <a:pt x="1403" y="1510"/>
                  </a:cubicBezTo>
                  <a:close/>
                  <a:moveTo>
                    <a:pt x="729" y="1585"/>
                  </a:moveTo>
                  <a:cubicBezTo>
                    <a:pt x="718" y="1585"/>
                    <a:pt x="707" y="1589"/>
                    <a:pt x="697" y="1598"/>
                  </a:cubicBezTo>
                  <a:cubicBezTo>
                    <a:pt x="650" y="1640"/>
                    <a:pt x="608" y="1682"/>
                    <a:pt x="561" y="1726"/>
                  </a:cubicBezTo>
                  <a:cubicBezTo>
                    <a:pt x="544" y="1743"/>
                    <a:pt x="547" y="1771"/>
                    <a:pt x="566" y="1788"/>
                  </a:cubicBezTo>
                  <a:cubicBezTo>
                    <a:pt x="574" y="1796"/>
                    <a:pt x="583" y="1800"/>
                    <a:pt x="593" y="1800"/>
                  </a:cubicBezTo>
                  <a:cubicBezTo>
                    <a:pt x="606" y="1800"/>
                    <a:pt x="618" y="1794"/>
                    <a:pt x="628" y="1785"/>
                  </a:cubicBezTo>
                  <a:lnTo>
                    <a:pt x="631" y="1782"/>
                  </a:lnTo>
                  <a:cubicBezTo>
                    <a:pt x="636" y="1782"/>
                    <a:pt x="636" y="1782"/>
                    <a:pt x="639" y="1785"/>
                  </a:cubicBezTo>
                  <a:cubicBezTo>
                    <a:pt x="695" y="1821"/>
                    <a:pt x="753" y="1846"/>
                    <a:pt x="809" y="1868"/>
                  </a:cubicBezTo>
                  <a:cubicBezTo>
                    <a:pt x="817" y="1871"/>
                    <a:pt x="820" y="1871"/>
                    <a:pt x="826" y="1871"/>
                  </a:cubicBezTo>
                  <a:cubicBezTo>
                    <a:pt x="845" y="1871"/>
                    <a:pt x="862" y="1863"/>
                    <a:pt x="865" y="1849"/>
                  </a:cubicBezTo>
                  <a:cubicBezTo>
                    <a:pt x="870" y="1824"/>
                    <a:pt x="862" y="1799"/>
                    <a:pt x="837" y="1788"/>
                  </a:cubicBezTo>
                  <a:cubicBezTo>
                    <a:pt x="795" y="1771"/>
                    <a:pt x="745" y="1746"/>
                    <a:pt x="697" y="1718"/>
                  </a:cubicBezTo>
                  <a:cubicBezTo>
                    <a:pt x="717" y="1698"/>
                    <a:pt x="737" y="1682"/>
                    <a:pt x="756" y="1662"/>
                  </a:cubicBezTo>
                  <a:cubicBezTo>
                    <a:pt x="776" y="1648"/>
                    <a:pt x="778" y="1620"/>
                    <a:pt x="762" y="1601"/>
                  </a:cubicBezTo>
                  <a:cubicBezTo>
                    <a:pt x="754" y="1591"/>
                    <a:pt x="742" y="1585"/>
                    <a:pt x="729" y="1585"/>
                  </a:cubicBezTo>
                  <a:close/>
                  <a:moveTo>
                    <a:pt x="1177" y="1780"/>
                  </a:moveTo>
                  <a:cubicBezTo>
                    <a:pt x="1171" y="1780"/>
                    <a:pt x="1164" y="1782"/>
                    <a:pt x="1158" y="1785"/>
                  </a:cubicBezTo>
                  <a:cubicBezTo>
                    <a:pt x="1116" y="1804"/>
                    <a:pt x="1063" y="1815"/>
                    <a:pt x="1013" y="1815"/>
                  </a:cubicBezTo>
                  <a:lnTo>
                    <a:pt x="1002" y="1815"/>
                  </a:lnTo>
                  <a:cubicBezTo>
                    <a:pt x="979" y="1821"/>
                    <a:pt x="957" y="1838"/>
                    <a:pt x="957" y="1863"/>
                  </a:cubicBezTo>
                  <a:cubicBezTo>
                    <a:pt x="957" y="1885"/>
                    <a:pt x="976" y="1908"/>
                    <a:pt x="1002" y="1908"/>
                  </a:cubicBezTo>
                  <a:lnTo>
                    <a:pt x="1015" y="1908"/>
                  </a:lnTo>
                  <a:cubicBezTo>
                    <a:pt x="1082" y="1908"/>
                    <a:pt x="1144" y="1896"/>
                    <a:pt x="1194" y="1868"/>
                  </a:cubicBezTo>
                  <a:cubicBezTo>
                    <a:pt x="1216" y="1857"/>
                    <a:pt x="1228" y="1832"/>
                    <a:pt x="1216" y="1810"/>
                  </a:cubicBezTo>
                  <a:cubicBezTo>
                    <a:pt x="1210" y="1791"/>
                    <a:pt x="1195" y="1780"/>
                    <a:pt x="1177" y="1780"/>
                  </a:cubicBezTo>
                  <a:close/>
                  <a:moveTo>
                    <a:pt x="479" y="1847"/>
                  </a:moveTo>
                  <a:cubicBezTo>
                    <a:pt x="466" y="1847"/>
                    <a:pt x="453" y="1853"/>
                    <a:pt x="444" y="1866"/>
                  </a:cubicBezTo>
                  <a:cubicBezTo>
                    <a:pt x="402" y="1913"/>
                    <a:pt x="365" y="1963"/>
                    <a:pt x="332" y="2016"/>
                  </a:cubicBezTo>
                  <a:cubicBezTo>
                    <a:pt x="318" y="2036"/>
                    <a:pt x="324" y="2064"/>
                    <a:pt x="346" y="2078"/>
                  </a:cubicBezTo>
                  <a:cubicBezTo>
                    <a:pt x="352" y="2080"/>
                    <a:pt x="360" y="2086"/>
                    <a:pt x="371" y="2086"/>
                  </a:cubicBezTo>
                  <a:cubicBezTo>
                    <a:pt x="385" y="2086"/>
                    <a:pt x="399" y="2078"/>
                    <a:pt x="405" y="2064"/>
                  </a:cubicBezTo>
                  <a:cubicBezTo>
                    <a:pt x="441" y="2019"/>
                    <a:pt x="474" y="1966"/>
                    <a:pt x="513" y="1921"/>
                  </a:cubicBezTo>
                  <a:cubicBezTo>
                    <a:pt x="530" y="1905"/>
                    <a:pt x="527" y="1877"/>
                    <a:pt x="505" y="1857"/>
                  </a:cubicBezTo>
                  <a:cubicBezTo>
                    <a:pt x="498" y="1850"/>
                    <a:pt x="489" y="1847"/>
                    <a:pt x="479" y="1847"/>
                  </a:cubicBezTo>
                  <a:close/>
                  <a:moveTo>
                    <a:pt x="271" y="2148"/>
                  </a:moveTo>
                  <a:cubicBezTo>
                    <a:pt x="254" y="2148"/>
                    <a:pt x="239" y="2157"/>
                    <a:pt x="229" y="2173"/>
                  </a:cubicBezTo>
                  <a:cubicBezTo>
                    <a:pt x="204" y="2228"/>
                    <a:pt x="176" y="2284"/>
                    <a:pt x="151" y="2340"/>
                  </a:cubicBezTo>
                  <a:cubicBezTo>
                    <a:pt x="139" y="2359"/>
                    <a:pt x="151" y="2387"/>
                    <a:pt x="176" y="2399"/>
                  </a:cubicBezTo>
                  <a:cubicBezTo>
                    <a:pt x="179" y="2399"/>
                    <a:pt x="184" y="2401"/>
                    <a:pt x="193" y="2401"/>
                  </a:cubicBezTo>
                  <a:cubicBezTo>
                    <a:pt x="209" y="2401"/>
                    <a:pt x="226" y="2390"/>
                    <a:pt x="234" y="2379"/>
                  </a:cubicBezTo>
                  <a:cubicBezTo>
                    <a:pt x="254" y="2326"/>
                    <a:pt x="282" y="2270"/>
                    <a:pt x="310" y="2217"/>
                  </a:cubicBezTo>
                  <a:cubicBezTo>
                    <a:pt x="324" y="2192"/>
                    <a:pt x="312" y="2167"/>
                    <a:pt x="293" y="2153"/>
                  </a:cubicBezTo>
                  <a:cubicBezTo>
                    <a:pt x="285" y="2150"/>
                    <a:pt x="278" y="2148"/>
                    <a:pt x="271" y="2148"/>
                  </a:cubicBezTo>
                  <a:close/>
                  <a:moveTo>
                    <a:pt x="131" y="2480"/>
                  </a:moveTo>
                  <a:cubicBezTo>
                    <a:pt x="113" y="2480"/>
                    <a:pt x="93" y="2495"/>
                    <a:pt x="86" y="2513"/>
                  </a:cubicBezTo>
                  <a:cubicBezTo>
                    <a:pt x="67" y="2571"/>
                    <a:pt x="53" y="2636"/>
                    <a:pt x="39" y="2694"/>
                  </a:cubicBezTo>
                  <a:cubicBezTo>
                    <a:pt x="31" y="2719"/>
                    <a:pt x="50" y="2739"/>
                    <a:pt x="73" y="2747"/>
                  </a:cubicBezTo>
                  <a:cubicBezTo>
                    <a:pt x="78" y="2750"/>
                    <a:pt x="81" y="2750"/>
                    <a:pt x="84" y="2750"/>
                  </a:cubicBezTo>
                  <a:cubicBezTo>
                    <a:pt x="106" y="2750"/>
                    <a:pt x="123" y="2736"/>
                    <a:pt x="128" y="2708"/>
                  </a:cubicBezTo>
                  <a:cubicBezTo>
                    <a:pt x="139" y="2652"/>
                    <a:pt x="156" y="2594"/>
                    <a:pt x="176" y="2538"/>
                  </a:cubicBezTo>
                  <a:cubicBezTo>
                    <a:pt x="181" y="2518"/>
                    <a:pt x="167" y="2491"/>
                    <a:pt x="142" y="2482"/>
                  </a:cubicBezTo>
                  <a:cubicBezTo>
                    <a:pt x="139" y="2481"/>
                    <a:pt x="135" y="2480"/>
                    <a:pt x="131" y="2480"/>
                  </a:cubicBezTo>
                  <a:close/>
                  <a:moveTo>
                    <a:pt x="56" y="2839"/>
                  </a:moveTo>
                  <a:cubicBezTo>
                    <a:pt x="36" y="2839"/>
                    <a:pt x="11" y="2856"/>
                    <a:pt x="8" y="2881"/>
                  </a:cubicBezTo>
                  <a:cubicBezTo>
                    <a:pt x="3" y="2929"/>
                    <a:pt x="0" y="2984"/>
                    <a:pt x="0" y="3037"/>
                  </a:cubicBezTo>
                  <a:lnTo>
                    <a:pt x="0" y="3068"/>
                  </a:lnTo>
                  <a:cubicBezTo>
                    <a:pt x="0" y="3093"/>
                    <a:pt x="20" y="3113"/>
                    <a:pt x="45" y="3113"/>
                  </a:cubicBezTo>
                  <a:cubicBezTo>
                    <a:pt x="73" y="3113"/>
                    <a:pt x="95" y="3093"/>
                    <a:pt x="92" y="3065"/>
                  </a:cubicBezTo>
                  <a:lnTo>
                    <a:pt x="92" y="3037"/>
                  </a:lnTo>
                  <a:cubicBezTo>
                    <a:pt x="92" y="2987"/>
                    <a:pt x="92" y="2937"/>
                    <a:pt x="98" y="2887"/>
                  </a:cubicBezTo>
                  <a:cubicBezTo>
                    <a:pt x="100" y="2862"/>
                    <a:pt x="81" y="2842"/>
                    <a:pt x="56" y="2839"/>
                  </a:cubicBezTo>
                  <a:close/>
                  <a:moveTo>
                    <a:pt x="62" y="3204"/>
                  </a:moveTo>
                  <a:cubicBezTo>
                    <a:pt x="59" y="3204"/>
                    <a:pt x="56" y="3204"/>
                    <a:pt x="53" y="3205"/>
                  </a:cubicBezTo>
                  <a:cubicBezTo>
                    <a:pt x="28" y="3208"/>
                    <a:pt x="11" y="3233"/>
                    <a:pt x="14" y="3258"/>
                  </a:cubicBezTo>
                  <a:cubicBezTo>
                    <a:pt x="22" y="3319"/>
                    <a:pt x="36" y="3383"/>
                    <a:pt x="50" y="3442"/>
                  </a:cubicBezTo>
                  <a:cubicBezTo>
                    <a:pt x="56" y="3461"/>
                    <a:pt x="73" y="3475"/>
                    <a:pt x="95" y="3475"/>
                  </a:cubicBezTo>
                  <a:cubicBezTo>
                    <a:pt x="98" y="3475"/>
                    <a:pt x="100" y="3473"/>
                    <a:pt x="106" y="3473"/>
                  </a:cubicBezTo>
                  <a:cubicBezTo>
                    <a:pt x="128" y="3467"/>
                    <a:pt x="148" y="3442"/>
                    <a:pt x="139" y="3417"/>
                  </a:cubicBezTo>
                  <a:cubicBezTo>
                    <a:pt x="126" y="3361"/>
                    <a:pt x="112" y="3302"/>
                    <a:pt x="106" y="3244"/>
                  </a:cubicBezTo>
                  <a:cubicBezTo>
                    <a:pt x="101" y="3222"/>
                    <a:pt x="83" y="3204"/>
                    <a:pt x="62" y="3204"/>
                  </a:cubicBezTo>
                  <a:close/>
                  <a:moveTo>
                    <a:pt x="146" y="3557"/>
                  </a:moveTo>
                  <a:cubicBezTo>
                    <a:pt x="141" y="3557"/>
                    <a:pt x="136" y="3557"/>
                    <a:pt x="131" y="3559"/>
                  </a:cubicBezTo>
                  <a:cubicBezTo>
                    <a:pt x="109" y="3570"/>
                    <a:pt x="95" y="3595"/>
                    <a:pt x="103" y="3620"/>
                  </a:cubicBezTo>
                  <a:cubicBezTo>
                    <a:pt x="126" y="3676"/>
                    <a:pt x="151" y="3735"/>
                    <a:pt x="179" y="3791"/>
                  </a:cubicBezTo>
                  <a:cubicBezTo>
                    <a:pt x="184" y="3807"/>
                    <a:pt x="204" y="3819"/>
                    <a:pt x="220" y="3819"/>
                  </a:cubicBezTo>
                  <a:cubicBezTo>
                    <a:pt x="223" y="3819"/>
                    <a:pt x="232" y="3819"/>
                    <a:pt x="240" y="3810"/>
                  </a:cubicBezTo>
                  <a:cubicBezTo>
                    <a:pt x="265" y="3802"/>
                    <a:pt x="271" y="3777"/>
                    <a:pt x="262" y="3752"/>
                  </a:cubicBezTo>
                  <a:cubicBezTo>
                    <a:pt x="234" y="3699"/>
                    <a:pt x="212" y="3643"/>
                    <a:pt x="193" y="3587"/>
                  </a:cubicBezTo>
                  <a:cubicBezTo>
                    <a:pt x="184" y="3569"/>
                    <a:pt x="166" y="3557"/>
                    <a:pt x="146" y="3557"/>
                  </a:cubicBezTo>
                  <a:close/>
                  <a:moveTo>
                    <a:pt x="3185" y="3626"/>
                  </a:moveTo>
                  <a:cubicBezTo>
                    <a:pt x="3184" y="3626"/>
                    <a:pt x="3182" y="3626"/>
                    <a:pt x="3180" y="3626"/>
                  </a:cubicBezTo>
                  <a:cubicBezTo>
                    <a:pt x="3155" y="3629"/>
                    <a:pt x="3136" y="3651"/>
                    <a:pt x="3139" y="3676"/>
                  </a:cubicBezTo>
                  <a:lnTo>
                    <a:pt x="3139" y="3693"/>
                  </a:lnTo>
                  <a:cubicBezTo>
                    <a:pt x="3139" y="3732"/>
                    <a:pt x="3127" y="3779"/>
                    <a:pt x="3108" y="3835"/>
                  </a:cubicBezTo>
                  <a:cubicBezTo>
                    <a:pt x="3099" y="3860"/>
                    <a:pt x="3111" y="3885"/>
                    <a:pt x="3136" y="3894"/>
                  </a:cubicBezTo>
                  <a:cubicBezTo>
                    <a:pt x="3141" y="3899"/>
                    <a:pt x="3147" y="3899"/>
                    <a:pt x="3152" y="3899"/>
                  </a:cubicBezTo>
                  <a:cubicBezTo>
                    <a:pt x="3169" y="3899"/>
                    <a:pt x="3189" y="3885"/>
                    <a:pt x="3194" y="3866"/>
                  </a:cubicBezTo>
                  <a:cubicBezTo>
                    <a:pt x="3217" y="3805"/>
                    <a:pt x="3231" y="3740"/>
                    <a:pt x="3231" y="3693"/>
                  </a:cubicBezTo>
                  <a:lnTo>
                    <a:pt x="3231" y="3668"/>
                  </a:lnTo>
                  <a:cubicBezTo>
                    <a:pt x="3225" y="3644"/>
                    <a:pt x="3208" y="3626"/>
                    <a:pt x="3185" y="3626"/>
                  </a:cubicBezTo>
                  <a:close/>
                  <a:moveTo>
                    <a:pt x="305" y="3884"/>
                  </a:moveTo>
                  <a:cubicBezTo>
                    <a:pt x="297" y="3884"/>
                    <a:pt x="289" y="3886"/>
                    <a:pt x="282" y="3891"/>
                  </a:cubicBezTo>
                  <a:cubicBezTo>
                    <a:pt x="259" y="3905"/>
                    <a:pt x="251" y="3933"/>
                    <a:pt x="265" y="3955"/>
                  </a:cubicBezTo>
                  <a:cubicBezTo>
                    <a:pt x="296" y="4005"/>
                    <a:pt x="332" y="4058"/>
                    <a:pt x="365" y="4111"/>
                  </a:cubicBezTo>
                  <a:cubicBezTo>
                    <a:pt x="377" y="4125"/>
                    <a:pt x="391" y="4131"/>
                    <a:pt x="405" y="4131"/>
                  </a:cubicBezTo>
                  <a:cubicBezTo>
                    <a:pt x="416" y="4131"/>
                    <a:pt x="421" y="4131"/>
                    <a:pt x="432" y="4123"/>
                  </a:cubicBezTo>
                  <a:cubicBezTo>
                    <a:pt x="452" y="4106"/>
                    <a:pt x="458" y="4081"/>
                    <a:pt x="444" y="4058"/>
                  </a:cubicBezTo>
                  <a:cubicBezTo>
                    <a:pt x="407" y="4008"/>
                    <a:pt x="377" y="3961"/>
                    <a:pt x="346" y="3908"/>
                  </a:cubicBezTo>
                  <a:cubicBezTo>
                    <a:pt x="337" y="3893"/>
                    <a:pt x="321" y="3884"/>
                    <a:pt x="305" y="3884"/>
                  </a:cubicBezTo>
                  <a:close/>
                  <a:moveTo>
                    <a:pt x="3077" y="3970"/>
                  </a:moveTo>
                  <a:cubicBezTo>
                    <a:pt x="3061" y="3970"/>
                    <a:pt x="3045" y="3978"/>
                    <a:pt x="3035" y="3991"/>
                  </a:cubicBezTo>
                  <a:cubicBezTo>
                    <a:pt x="3007" y="4042"/>
                    <a:pt x="2971" y="4095"/>
                    <a:pt x="2938" y="4142"/>
                  </a:cubicBezTo>
                  <a:cubicBezTo>
                    <a:pt x="2924" y="4159"/>
                    <a:pt x="2926" y="4192"/>
                    <a:pt x="2946" y="4203"/>
                  </a:cubicBezTo>
                  <a:cubicBezTo>
                    <a:pt x="2954" y="4212"/>
                    <a:pt x="2966" y="4215"/>
                    <a:pt x="2974" y="4215"/>
                  </a:cubicBezTo>
                  <a:cubicBezTo>
                    <a:pt x="2988" y="4215"/>
                    <a:pt x="3002" y="4209"/>
                    <a:pt x="3010" y="4195"/>
                  </a:cubicBezTo>
                  <a:cubicBezTo>
                    <a:pt x="3052" y="4142"/>
                    <a:pt x="3083" y="4089"/>
                    <a:pt x="3113" y="4036"/>
                  </a:cubicBezTo>
                  <a:cubicBezTo>
                    <a:pt x="3127" y="4017"/>
                    <a:pt x="3119" y="3989"/>
                    <a:pt x="3097" y="3975"/>
                  </a:cubicBezTo>
                  <a:cubicBezTo>
                    <a:pt x="3091" y="3971"/>
                    <a:pt x="3084" y="3970"/>
                    <a:pt x="3077" y="3970"/>
                  </a:cubicBezTo>
                  <a:close/>
                  <a:moveTo>
                    <a:pt x="519" y="4187"/>
                  </a:moveTo>
                  <a:cubicBezTo>
                    <a:pt x="509" y="4187"/>
                    <a:pt x="498" y="4191"/>
                    <a:pt x="488" y="4198"/>
                  </a:cubicBezTo>
                  <a:cubicBezTo>
                    <a:pt x="469" y="4212"/>
                    <a:pt x="463" y="4240"/>
                    <a:pt x="483" y="4262"/>
                  </a:cubicBezTo>
                  <a:cubicBezTo>
                    <a:pt x="519" y="4307"/>
                    <a:pt x="561" y="4354"/>
                    <a:pt x="603" y="4402"/>
                  </a:cubicBezTo>
                  <a:cubicBezTo>
                    <a:pt x="614" y="4407"/>
                    <a:pt x="625" y="4413"/>
                    <a:pt x="639" y="4413"/>
                  </a:cubicBezTo>
                  <a:cubicBezTo>
                    <a:pt x="650" y="4413"/>
                    <a:pt x="658" y="4410"/>
                    <a:pt x="667" y="4404"/>
                  </a:cubicBezTo>
                  <a:cubicBezTo>
                    <a:pt x="686" y="4390"/>
                    <a:pt x="686" y="4357"/>
                    <a:pt x="670" y="4340"/>
                  </a:cubicBezTo>
                  <a:cubicBezTo>
                    <a:pt x="628" y="4293"/>
                    <a:pt x="589" y="4251"/>
                    <a:pt x="552" y="4203"/>
                  </a:cubicBezTo>
                  <a:cubicBezTo>
                    <a:pt x="545" y="4193"/>
                    <a:pt x="533" y="4187"/>
                    <a:pt x="519" y="4187"/>
                  </a:cubicBezTo>
                  <a:close/>
                  <a:moveTo>
                    <a:pt x="2860" y="4268"/>
                  </a:moveTo>
                  <a:cubicBezTo>
                    <a:pt x="2847" y="4268"/>
                    <a:pt x="2835" y="4273"/>
                    <a:pt x="2826" y="4282"/>
                  </a:cubicBezTo>
                  <a:cubicBezTo>
                    <a:pt x="2784" y="4326"/>
                    <a:pt x="2742" y="4368"/>
                    <a:pt x="2701" y="4410"/>
                  </a:cubicBezTo>
                  <a:cubicBezTo>
                    <a:pt x="2678" y="4424"/>
                    <a:pt x="2678" y="4457"/>
                    <a:pt x="2695" y="4474"/>
                  </a:cubicBezTo>
                  <a:cubicBezTo>
                    <a:pt x="2706" y="4480"/>
                    <a:pt x="2717" y="4488"/>
                    <a:pt x="2731" y="4488"/>
                  </a:cubicBezTo>
                  <a:cubicBezTo>
                    <a:pt x="2742" y="4488"/>
                    <a:pt x="2751" y="4482"/>
                    <a:pt x="2759" y="4474"/>
                  </a:cubicBezTo>
                  <a:cubicBezTo>
                    <a:pt x="2807" y="4432"/>
                    <a:pt x="2848" y="4388"/>
                    <a:pt x="2890" y="4340"/>
                  </a:cubicBezTo>
                  <a:cubicBezTo>
                    <a:pt x="2910" y="4323"/>
                    <a:pt x="2910" y="4296"/>
                    <a:pt x="2887" y="4279"/>
                  </a:cubicBezTo>
                  <a:cubicBezTo>
                    <a:pt x="2880" y="4271"/>
                    <a:pt x="2870" y="4268"/>
                    <a:pt x="2860" y="4268"/>
                  </a:cubicBezTo>
                  <a:close/>
                  <a:moveTo>
                    <a:pt x="768" y="4455"/>
                  </a:moveTo>
                  <a:cubicBezTo>
                    <a:pt x="756" y="4455"/>
                    <a:pt x="743" y="4460"/>
                    <a:pt x="734" y="4471"/>
                  </a:cubicBezTo>
                  <a:cubicBezTo>
                    <a:pt x="714" y="4488"/>
                    <a:pt x="714" y="4516"/>
                    <a:pt x="737" y="4533"/>
                  </a:cubicBezTo>
                  <a:cubicBezTo>
                    <a:pt x="781" y="4575"/>
                    <a:pt x="831" y="4616"/>
                    <a:pt x="879" y="4653"/>
                  </a:cubicBezTo>
                  <a:cubicBezTo>
                    <a:pt x="887" y="4658"/>
                    <a:pt x="896" y="4661"/>
                    <a:pt x="907" y="4661"/>
                  </a:cubicBezTo>
                  <a:cubicBezTo>
                    <a:pt x="921" y="4661"/>
                    <a:pt x="935" y="4653"/>
                    <a:pt x="940" y="4644"/>
                  </a:cubicBezTo>
                  <a:cubicBezTo>
                    <a:pt x="957" y="4628"/>
                    <a:pt x="951" y="4600"/>
                    <a:pt x="932" y="4583"/>
                  </a:cubicBezTo>
                  <a:cubicBezTo>
                    <a:pt x="887" y="4547"/>
                    <a:pt x="840" y="4508"/>
                    <a:pt x="795" y="4466"/>
                  </a:cubicBezTo>
                  <a:cubicBezTo>
                    <a:pt x="788" y="4458"/>
                    <a:pt x="778" y="4455"/>
                    <a:pt x="768" y="4455"/>
                  </a:cubicBezTo>
                  <a:close/>
                  <a:moveTo>
                    <a:pt x="2591" y="4511"/>
                  </a:moveTo>
                  <a:cubicBezTo>
                    <a:pt x="2582" y="4511"/>
                    <a:pt x="2572" y="4515"/>
                    <a:pt x="2564" y="4522"/>
                  </a:cubicBezTo>
                  <a:cubicBezTo>
                    <a:pt x="2514" y="4561"/>
                    <a:pt x="2466" y="4594"/>
                    <a:pt x="2416" y="4628"/>
                  </a:cubicBezTo>
                  <a:cubicBezTo>
                    <a:pt x="2396" y="4641"/>
                    <a:pt x="2388" y="4669"/>
                    <a:pt x="2402" y="4689"/>
                  </a:cubicBezTo>
                  <a:cubicBezTo>
                    <a:pt x="2410" y="4703"/>
                    <a:pt x="2424" y="4711"/>
                    <a:pt x="2441" y="4711"/>
                  </a:cubicBezTo>
                  <a:cubicBezTo>
                    <a:pt x="2452" y="4711"/>
                    <a:pt x="2458" y="4711"/>
                    <a:pt x="2463" y="4703"/>
                  </a:cubicBezTo>
                  <a:cubicBezTo>
                    <a:pt x="2514" y="4669"/>
                    <a:pt x="2567" y="4633"/>
                    <a:pt x="2617" y="4594"/>
                  </a:cubicBezTo>
                  <a:cubicBezTo>
                    <a:pt x="2639" y="4580"/>
                    <a:pt x="2645" y="4552"/>
                    <a:pt x="2625" y="4533"/>
                  </a:cubicBezTo>
                  <a:cubicBezTo>
                    <a:pt x="2617" y="4518"/>
                    <a:pt x="2604" y="4511"/>
                    <a:pt x="2591" y="4511"/>
                  </a:cubicBezTo>
                  <a:close/>
                  <a:moveTo>
                    <a:pt x="1059" y="4675"/>
                  </a:moveTo>
                  <a:cubicBezTo>
                    <a:pt x="1043" y="4675"/>
                    <a:pt x="1028" y="4682"/>
                    <a:pt x="1018" y="4697"/>
                  </a:cubicBezTo>
                  <a:cubicBezTo>
                    <a:pt x="1007" y="4717"/>
                    <a:pt x="1015" y="4745"/>
                    <a:pt x="1035" y="4759"/>
                  </a:cubicBezTo>
                  <a:cubicBezTo>
                    <a:pt x="1088" y="4792"/>
                    <a:pt x="1147" y="4820"/>
                    <a:pt x="1202" y="4842"/>
                  </a:cubicBezTo>
                  <a:cubicBezTo>
                    <a:pt x="1208" y="4842"/>
                    <a:pt x="1214" y="4848"/>
                    <a:pt x="1222" y="4848"/>
                  </a:cubicBezTo>
                  <a:cubicBezTo>
                    <a:pt x="1241" y="4848"/>
                    <a:pt x="1255" y="4837"/>
                    <a:pt x="1264" y="4820"/>
                  </a:cubicBezTo>
                  <a:cubicBezTo>
                    <a:pt x="1272" y="4798"/>
                    <a:pt x="1264" y="4770"/>
                    <a:pt x="1239" y="4759"/>
                  </a:cubicBezTo>
                  <a:cubicBezTo>
                    <a:pt x="1186" y="4736"/>
                    <a:pt x="1133" y="4711"/>
                    <a:pt x="1082" y="4681"/>
                  </a:cubicBezTo>
                  <a:cubicBezTo>
                    <a:pt x="1075" y="4677"/>
                    <a:pt x="1067" y="4675"/>
                    <a:pt x="1059" y="4675"/>
                  </a:cubicBezTo>
                  <a:close/>
                  <a:moveTo>
                    <a:pt x="2284" y="4709"/>
                  </a:moveTo>
                  <a:cubicBezTo>
                    <a:pt x="2277" y="4709"/>
                    <a:pt x="2270" y="4711"/>
                    <a:pt x="2263" y="4714"/>
                  </a:cubicBezTo>
                  <a:cubicBezTo>
                    <a:pt x="2212" y="4739"/>
                    <a:pt x="2157" y="4759"/>
                    <a:pt x="2101" y="4781"/>
                  </a:cubicBezTo>
                  <a:cubicBezTo>
                    <a:pt x="2078" y="4792"/>
                    <a:pt x="2062" y="4814"/>
                    <a:pt x="2073" y="4840"/>
                  </a:cubicBezTo>
                  <a:cubicBezTo>
                    <a:pt x="2076" y="4856"/>
                    <a:pt x="2092" y="4870"/>
                    <a:pt x="2115" y="4870"/>
                  </a:cubicBezTo>
                  <a:cubicBezTo>
                    <a:pt x="2117" y="4870"/>
                    <a:pt x="2123" y="4870"/>
                    <a:pt x="2129" y="4867"/>
                  </a:cubicBezTo>
                  <a:cubicBezTo>
                    <a:pt x="2187" y="4848"/>
                    <a:pt x="2246" y="4823"/>
                    <a:pt x="2302" y="4795"/>
                  </a:cubicBezTo>
                  <a:cubicBezTo>
                    <a:pt x="2327" y="4784"/>
                    <a:pt x="2332" y="4759"/>
                    <a:pt x="2324" y="4736"/>
                  </a:cubicBezTo>
                  <a:cubicBezTo>
                    <a:pt x="2316" y="4719"/>
                    <a:pt x="2301" y="4709"/>
                    <a:pt x="2284" y="4709"/>
                  </a:cubicBezTo>
                  <a:close/>
                  <a:moveTo>
                    <a:pt x="1392" y="4813"/>
                  </a:moveTo>
                  <a:cubicBezTo>
                    <a:pt x="1371" y="4813"/>
                    <a:pt x="1352" y="4826"/>
                    <a:pt x="1347" y="4845"/>
                  </a:cubicBezTo>
                  <a:cubicBezTo>
                    <a:pt x="1339" y="4870"/>
                    <a:pt x="1353" y="4895"/>
                    <a:pt x="1378" y="4901"/>
                  </a:cubicBezTo>
                  <a:cubicBezTo>
                    <a:pt x="1440" y="4920"/>
                    <a:pt x="1504" y="4932"/>
                    <a:pt x="1565" y="4937"/>
                  </a:cubicBezTo>
                  <a:lnTo>
                    <a:pt x="1573" y="4937"/>
                  </a:lnTo>
                  <a:cubicBezTo>
                    <a:pt x="1599" y="4937"/>
                    <a:pt x="1618" y="4920"/>
                    <a:pt x="1615" y="4895"/>
                  </a:cubicBezTo>
                  <a:cubicBezTo>
                    <a:pt x="1615" y="4870"/>
                    <a:pt x="1599" y="4851"/>
                    <a:pt x="1573" y="4845"/>
                  </a:cubicBezTo>
                  <a:cubicBezTo>
                    <a:pt x="1518" y="4840"/>
                    <a:pt x="1459" y="4828"/>
                    <a:pt x="1403" y="4814"/>
                  </a:cubicBezTo>
                  <a:cubicBezTo>
                    <a:pt x="1400" y="4814"/>
                    <a:pt x="1396" y="4813"/>
                    <a:pt x="1392" y="4813"/>
                  </a:cubicBezTo>
                  <a:close/>
                  <a:moveTo>
                    <a:pt x="1935" y="4827"/>
                  </a:moveTo>
                  <a:cubicBezTo>
                    <a:pt x="1932" y="4827"/>
                    <a:pt x="1928" y="4828"/>
                    <a:pt x="1925" y="4828"/>
                  </a:cubicBezTo>
                  <a:cubicBezTo>
                    <a:pt x="1866" y="4840"/>
                    <a:pt x="1808" y="4848"/>
                    <a:pt x="1752" y="4851"/>
                  </a:cubicBezTo>
                  <a:cubicBezTo>
                    <a:pt x="1727" y="4854"/>
                    <a:pt x="1705" y="4876"/>
                    <a:pt x="1710" y="4898"/>
                  </a:cubicBezTo>
                  <a:cubicBezTo>
                    <a:pt x="1710" y="4920"/>
                    <a:pt x="1730" y="4940"/>
                    <a:pt x="1755" y="4940"/>
                  </a:cubicBezTo>
                  <a:cubicBezTo>
                    <a:pt x="1816" y="4937"/>
                    <a:pt x="1883" y="4932"/>
                    <a:pt x="1942" y="4918"/>
                  </a:cubicBezTo>
                  <a:cubicBezTo>
                    <a:pt x="1967" y="4912"/>
                    <a:pt x="1984" y="4890"/>
                    <a:pt x="1978" y="4865"/>
                  </a:cubicBezTo>
                  <a:cubicBezTo>
                    <a:pt x="1976" y="4843"/>
                    <a:pt x="1956" y="4827"/>
                    <a:pt x="1935" y="48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426;p20"/>
            <p:cNvSpPr/>
            <p:nvPr/>
          </p:nvSpPr>
          <p:spPr>
            <a:xfrm rot="708285">
              <a:off x="8092718" y="3705504"/>
              <a:ext cx="125231" cy="265124"/>
            </a:xfrm>
            <a:custGeom>
              <a:avLst/>
              <a:gdLst/>
              <a:ahLst/>
              <a:cxnLst/>
              <a:rect l="l" t="t" r="r" b="b"/>
              <a:pathLst>
                <a:path w="1973" h="4177" extrusionOk="0">
                  <a:moveTo>
                    <a:pt x="550" y="0"/>
                  </a:moveTo>
                  <a:cubicBezTo>
                    <a:pt x="497" y="0"/>
                    <a:pt x="441" y="6"/>
                    <a:pt x="386" y="17"/>
                  </a:cubicBezTo>
                  <a:cubicBezTo>
                    <a:pt x="363" y="20"/>
                    <a:pt x="344" y="45"/>
                    <a:pt x="349" y="70"/>
                  </a:cubicBezTo>
                  <a:cubicBezTo>
                    <a:pt x="352" y="90"/>
                    <a:pt x="372" y="109"/>
                    <a:pt x="394" y="109"/>
                  </a:cubicBezTo>
                  <a:lnTo>
                    <a:pt x="399" y="109"/>
                  </a:lnTo>
                  <a:cubicBezTo>
                    <a:pt x="452" y="101"/>
                    <a:pt x="500" y="95"/>
                    <a:pt x="550" y="95"/>
                  </a:cubicBezTo>
                  <a:lnTo>
                    <a:pt x="575" y="95"/>
                  </a:lnTo>
                  <a:cubicBezTo>
                    <a:pt x="606" y="95"/>
                    <a:pt x="623" y="73"/>
                    <a:pt x="623" y="48"/>
                  </a:cubicBezTo>
                  <a:cubicBezTo>
                    <a:pt x="623" y="20"/>
                    <a:pt x="603" y="0"/>
                    <a:pt x="578" y="0"/>
                  </a:cubicBezTo>
                  <a:close/>
                  <a:moveTo>
                    <a:pt x="756" y="33"/>
                  </a:moveTo>
                  <a:cubicBezTo>
                    <a:pt x="738" y="33"/>
                    <a:pt x="716" y="46"/>
                    <a:pt x="709" y="67"/>
                  </a:cubicBezTo>
                  <a:cubicBezTo>
                    <a:pt x="704" y="87"/>
                    <a:pt x="718" y="115"/>
                    <a:pt x="743" y="123"/>
                  </a:cubicBezTo>
                  <a:cubicBezTo>
                    <a:pt x="796" y="140"/>
                    <a:pt x="846" y="165"/>
                    <a:pt x="893" y="196"/>
                  </a:cubicBezTo>
                  <a:cubicBezTo>
                    <a:pt x="902" y="201"/>
                    <a:pt x="910" y="207"/>
                    <a:pt x="918" y="207"/>
                  </a:cubicBezTo>
                  <a:cubicBezTo>
                    <a:pt x="935" y="207"/>
                    <a:pt x="949" y="198"/>
                    <a:pt x="952" y="185"/>
                  </a:cubicBezTo>
                  <a:cubicBezTo>
                    <a:pt x="966" y="165"/>
                    <a:pt x="960" y="137"/>
                    <a:pt x="941" y="123"/>
                  </a:cubicBezTo>
                  <a:cubicBezTo>
                    <a:pt x="888" y="84"/>
                    <a:pt x="829" y="56"/>
                    <a:pt x="765" y="34"/>
                  </a:cubicBezTo>
                  <a:cubicBezTo>
                    <a:pt x="762" y="33"/>
                    <a:pt x="759" y="33"/>
                    <a:pt x="756" y="33"/>
                  </a:cubicBezTo>
                  <a:close/>
                  <a:moveTo>
                    <a:pt x="222" y="63"/>
                  </a:moveTo>
                  <a:cubicBezTo>
                    <a:pt x="216" y="63"/>
                    <a:pt x="210" y="65"/>
                    <a:pt x="204" y="67"/>
                  </a:cubicBezTo>
                  <a:cubicBezTo>
                    <a:pt x="101" y="101"/>
                    <a:pt x="34" y="140"/>
                    <a:pt x="31" y="143"/>
                  </a:cubicBezTo>
                  <a:cubicBezTo>
                    <a:pt x="6" y="157"/>
                    <a:pt x="1" y="185"/>
                    <a:pt x="14" y="207"/>
                  </a:cubicBezTo>
                  <a:cubicBezTo>
                    <a:pt x="20" y="221"/>
                    <a:pt x="34" y="229"/>
                    <a:pt x="51" y="229"/>
                  </a:cubicBezTo>
                  <a:cubicBezTo>
                    <a:pt x="62" y="229"/>
                    <a:pt x="70" y="226"/>
                    <a:pt x="79" y="224"/>
                  </a:cubicBezTo>
                  <a:cubicBezTo>
                    <a:pt x="79" y="224"/>
                    <a:pt x="140" y="187"/>
                    <a:pt x="238" y="154"/>
                  </a:cubicBezTo>
                  <a:cubicBezTo>
                    <a:pt x="260" y="143"/>
                    <a:pt x="274" y="118"/>
                    <a:pt x="266" y="95"/>
                  </a:cubicBezTo>
                  <a:cubicBezTo>
                    <a:pt x="257" y="76"/>
                    <a:pt x="240" y="63"/>
                    <a:pt x="222" y="63"/>
                  </a:cubicBezTo>
                  <a:close/>
                  <a:moveTo>
                    <a:pt x="1051" y="240"/>
                  </a:moveTo>
                  <a:cubicBezTo>
                    <a:pt x="1041" y="240"/>
                    <a:pt x="1030" y="244"/>
                    <a:pt x="1022" y="251"/>
                  </a:cubicBezTo>
                  <a:cubicBezTo>
                    <a:pt x="999" y="265"/>
                    <a:pt x="996" y="293"/>
                    <a:pt x="1013" y="313"/>
                  </a:cubicBezTo>
                  <a:cubicBezTo>
                    <a:pt x="1049" y="355"/>
                    <a:pt x="1080" y="405"/>
                    <a:pt x="1108" y="461"/>
                  </a:cubicBezTo>
                  <a:cubicBezTo>
                    <a:pt x="1119" y="475"/>
                    <a:pt x="1133" y="486"/>
                    <a:pt x="1150" y="486"/>
                  </a:cubicBezTo>
                  <a:cubicBezTo>
                    <a:pt x="1158" y="486"/>
                    <a:pt x="1164" y="480"/>
                    <a:pt x="1167" y="480"/>
                  </a:cubicBezTo>
                  <a:cubicBezTo>
                    <a:pt x="1192" y="466"/>
                    <a:pt x="1200" y="444"/>
                    <a:pt x="1189" y="419"/>
                  </a:cubicBezTo>
                  <a:cubicBezTo>
                    <a:pt x="1158" y="360"/>
                    <a:pt x="1122" y="307"/>
                    <a:pt x="1083" y="257"/>
                  </a:cubicBezTo>
                  <a:cubicBezTo>
                    <a:pt x="1075" y="246"/>
                    <a:pt x="1063" y="240"/>
                    <a:pt x="1051" y="240"/>
                  </a:cubicBezTo>
                  <a:close/>
                  <a:moveTo>
                    <a:pt x="1216" y="562"/>
                  </a:moveTo>
                  <a:cubicBezTo>
                    <a:pt x="1212" y="562"/>
                    <a:pt x="1207" y="562"/>
                    <a:pt x="1203" y="564"/>
                  </a:cubicBezTo>
                  <a:cubicBezTo>
                    <a:pt x="1181" y="575"/>
                    <a:pt x="1164" y="600"/>
                    <a:pt x="1175" y="625"/>
                  </a:cubicBezTo>
                  <a:cubicBezTo>
                    <a:pt x="1192" y="676"/>
                    <a:pt x="1209" y="737"/>
                    <a:pt x="1222" y="795"/>
                  </a:cubicBezTo>
                  <a:cubicBezTo>
                    <a:pt x="1231" y="815"/>
                    <a:pt x="1248" y="829"/>
                    <a:pt x="1270" y="829"/>
                  </a:cubicBezTo>
                  <a:cubicBezTo>
                    <a:pt x="1272" y="829"/>
                    <a:pt x="1274" y="828"/>
                    <a:pt x="1275" y="828"/>
                  </a:cubicBezTo>
                  <a:cubicBezTo>
                    <a:pt x="1275" y="828"/>
                    <a:pt x="1275" y="828"/>
                    <a:pt x="1275" y="829"/>
                  </a:cubicBezTo>
                  <a:cubicBezTo>
                    <a:pt x="1301" y="823"/>
                    <a:pt x="1317" y="798"/>
                    <a:pt x="1312" y="773"/>
                  </a:cubicBezTo>
                  <a:cubicBezTo>
                    <a:pt x="1298" y="712"/>
                    <a:pt x="1281" y="648"/>
                    <a:pt x="1262" y="592"/>
                  </a:cubicBezTo>
                  <a:cubicBezTo>
                    <a:pt x="1252" y="576"/>
                    <a:pt x="1236" y="562"/>
                    <a:pt x="1216" y="562"/>
                  </a:cubicBezTo>
                  <a:close/>
                  <a:moveTo>
                    <a:pt x="1298" y="912"/>
                  </a:moveTo>
                  <a:cubicBezTo>
                    <a:pt x="1296" y="912"/>
                    <a:pt x="1294" y="912"/>
                    <a:pt x="1292" y="913"/>
                  </a:cubicBezTo>
                  <a:cubicBezTo>
                    <a:pt x="1270" y="918"/>
                    <a:pt x="1250" y="941"/>
                    <a:pt x="1256" y="966"/>
                  </a:cubicBezTo>
                  <a:cubicBezTo>
                    <a:pt x="1262" y="1024"/>
                    <a:pt x="1270" y="1088"/>
                    <a:pt x="1270" y="1144"/>
                  </a:cubicBezTo>
                  <a:cubicBezTo>
                    <a:pt x="1270" y="1169"/>
                    <a:pt x="1289" y="1189"/>
                    <a:pt x="1315" y="1189"/>
                  </a:cubicBezTo>
                  <a:cubicBezTo>
                    <a:pt x="1340" y="1189"/>
                    <a:pt x="1359" y="1169"/>
                    <a:pt x="1359" y="1141"/>
                  </a:cubicBezTo>
                  <a:cubicBezTo>
                    <a:pt x="1359" y="1077"/>
                    <a:pt x="1356" y="1016"/>
                    <a:pt x="1345" y="952"/>
                  </a:cubicBezTo>
                  <a:cubicBezTo>
                    <a:pt x="1343" y="928"/>
                    <a:pt x="1321" y="912"/>
                    <a:pt x="1298" y="912"/>
                  </a:cubicBezTo>
                  <a:close/>
                  <a:moveTo>
                    <a:pt x="1301" y="1283"/>
                  </a:moveTo>
                  <a:cubicBezTo>
                    <a:pt x="1281" y="1283"/>
                    <a:pt x="1261" y="1300"/>
                    <a:pt x="1259" y="1320"/>
                  </a:cubicBezTo>
                  <a:cubicBezTo>
                    <a:pt x="1250" y="1381"/>
                    <a:pt x="1236" y="1440"/>
                    <a:pt x="1220" y="1493"/>
                  </a:cubicBezTo>
                  <a:cubicBezTo>
                    <a:pt x="1214" y="1512"/>
                    <a:pt x="1228" y="1540"/>
                    <a:pt x="1250" y="1549"/>
                  </a:cubicBezTo>
                  <a:cubicBezTo>
                    <a:pt x="1256" y="1552"/>
                    <a:pt x="1259" y="1552"/>
                    <a:pt x="1264" y="1552"/>
                  </a:cubicBezTo>
                  <a:cubicBezTo>
                    <a:pt x="1284" y="1552"/>
                    <a:pt x="1301" y="1538"/>
                    <a:pt x="1306" y="1524"/>
                  </a:cubicBezTo>
                  <a:cubicBezTo>
                    <a:pt x="1323" y="1465"/>
                    <a:pt x="1337" y="1401"/>
                    <a:pt x="1348" y="1334"/>
                  </a:cubicBezTo>
                  <a:cubicBezTo>
                    <a:pt x="1351" y="1312"/>
                    <a:pt x="1334" y="1286"/>
                    <a:pt x="1309" y="1284"/>
                  </a:cubicBezTo>
                  <a:cubicBezTo>
                    <a:pt x="1306" y="1283"/>
                    <a:pt x="1304" y="1283"/>
                    <a:pt x="1301" y="1283"/>
                  </a:cubicBezTo>
                  <a:close/>
                  <a:moveTo>
                    <a:pt x="857" y="1429"/>
                  </a:moveTo>
                  <a:cubicBezTo>
                    <a:pt x="832" y="1429"/>
                    <a:pt x="812" y="1448"/>
                    <a:pt x="807" y="1471"/>
                  </a:cubicBezTo>
                  <a:cubicBezTo>
                    <a:pt x="804" y="1496"/>
                    <a:pt x="826" y="1518"/>
                    <a:pt x="849" y="1521"/>
                  </a:cubicBezTo>
                  <a:cubicBezTo>
                    <a:pt x="904" y="1524"/>
                    <a:pt x="963" y="1538"/>
                    <a:pt x="1019" y="1554"/>
                  </a:cubicBezTo>
                  <a:cubicBezTo>
                    <a:pt x="1022" y="1560"/>
                    <a:pt x="1024" y="1560"/>
                    <a:pt x="1033" y="1560"/>
                  </a:cubicBezTo>
                  <a:cubicBezTo>
                    <a:pt x="1052" y="1560"/>
                    <a:pt x="1069" y="1549"/>
                    <a:pt x="1075" y="1526"/>
                  </a:cubicBezTo>
                  <a:cubicBezTo>
                    <a:pt x="1083" y="1504"/>
                    <a:pt x="1069" y="1479"/>
                    <a:pt x="1047" y="1468"/>
                  </a:cubicBezTo>
                  <a:cubicBezTo>
                    <a:pt x="983" y="1451"/>
                    <a:pt x="918" y="1437"/>
                    <a:pt x="857" y="1429"/>
                  </a:cubicBezTo>
                  <a:close/>
                  <a:moveTo>
                    <a:pt x="674" y="1439"/>
                  </a:moveTo>
                  <a:cubicBezTo>
                    <a:pt x="671" y="1439"/>
                    <a:pt x="668" y="1439"/>
                    <a:pt x="664" y="1440"/>
                  </a:cubicBezTo>
                  <a:cubicBezTo>
                    <a:pt x="600" y="1454"/>
                    <a:pt x="536" y="1479"/>
                    <a:pt x="480" y="1510"/>
                  </a:cubicBezTo>
                  <a:cubicBezTo>
                    <a:pt x="455" y="1524"/>
                    <a:pt x="450" y="1552"/>
                    <a:pt x="464" y="1574"/>
                  </a:cubicBezTo>
                  <a:cubicBezTo>
                    <a:pt x="469" y="1588"/>
                    <a:pt x="483" y="1593"/>
                    <a:pt x="500" y="1593"/>
                  </a:cubicBezTo>
                  <a:cubicBezTo>
                    <a:pt x="508" y="1593"/>
                    <a:pt x="519" y="1591"/>
                    <a:pt x="528" y="1585"/>
                  </a:cubicBezTo>
                  <a:cubicBezTo>
                    <a:pt x="570" y="1557"/>
                    <a:pt x="628" y="1538"/>
                    <a:pt x="684" y="1526"/>
                  </a:cubicBezTo>
                  <a:cubicBezTo>
                    <a:pt x="706" y="1524"/>
                    <a:pt x="720" y="1499"/>
                    <a:pt x="718" y="1476"/>
                  </a:cubicBezTo>
                  <a:cubicBezTo>
                    <a:pt x="715" y="1454"/>
                    <a:pt x="696" y="1439"/>
                    <a:pt x="674" y="1439"/>
                  </a:cubicBezTo>
                  <a:close/>
                  <a:moveTo>
                    <a:pt x="1193" y="1540"/>
                  </a:moveTo>
                  <a:cubicBezTo>
                    <a:pt x="1178" y="1540"/>
                    <a:pt x="1162" y="1548"/>
                    <a:pt x="1153" y="1563"/>
                  </a:cubicBezTo>
                  <a:cubicBezTo>
                    <a:pt x="1139" y="1582"/>
                    <a:pt x="1150" y="1610"/>
                    <a:pt x="1172" y="1624"/>
                  </a:cubicBezTo>
                  <a:lnTo>
                    <a:pt x="1175" y="1624"/>
                  </a:lnTo>
                  <a:cubicBezTo>
                    <a:pt x="1164" y="1630"/>
                    <a:pt x="1158" y="1635"/>
                    <a:pt x="1150" y="1646"/>
                  </a:cubicBezTo>
                  <a:cubicBezTo>
                    <a:pt x="1122" y="1699"/>
                    <a:pt x="1089" y="1744"/>
                    <a:pt x="1049" y="1786"/>
                  </a:cubicBezTo>
                  <a:cubicBezTo>
                    <a:pt x="1033" y="1803"/>
                    <a:pt x="1036" y="1830"/>
                    <a:pt x="1052" y="1847"/>
                  </a:cubicBezTo>
                  <a:cubicBezTo>
                    <a:pt x="1061" y="1858"/>
                    <a:pt x="1075" y="1861"/>
                    <a:pt x="1083" y="1861"/>
                  </a:cubicBezTo>
                  <a:cubicBezTo>
                    <a:pt x="1094" y="1861"/>
                    <a:pt x="1105" y="1858"/>
                    <a:pt x="1116" y="1842"/>
                  </a:cubicBezTo>
                  <a:cubicBezTo>
                    <a:pt x="1161" y="1797"/>
                    <a:pt x="1200" y="1744"/>
                    <a:pt x="1231" y="1688"/>
                  </a:cubicBezTo>
                  <a:cubicBezTo>
                    <a:pt x="1236" y="1680"/>
                    <a:pt x="1242" y="1671"/>
                    <a:pt x="1236" y="1660"/>
                  </a:cubicBezTo>
                  <a:lnTo>
                    <a:pt x="1236" y="1660"/>
                  </a:lnTo>
                  <a:cubicBezTo>
                    <a:pt x="1264" y="1680"/>
                    <a:pt x="1289" y="1702"/>
                    <a:pt x="1317" y="1722"/>
                  </a:cubicBezTo>
                  <a:cubicBezTo>
                    <a:pt x="1325" y="1728"/>
                    <a:pt x="1335" y="1731"/>
                    <a:pt x="1345" y="1731"/>
                  </a:cubicBezTo>
                  <a:cubicBezTo>
                    <a:pt x="1359" y="1731"/>
                    <a:pt x="1374" y="1726"/>
                    <a:pt x="1381" y="1716"/>
                  </a:cubicBezTo>
                  <a:cubicBezTo>
                    <a:pt x="1395" y="1699"/>
                    <a:pt x="1395" y="1671"/>
                    <a:pt x="1373" y="1652"/>
                  </a:cubicBezTo>
                  <a:cubicBezTo>
                    <a:pt x="1320" y="1610"/>
                    <a:pt x="1270" y="1577"/>
                    <a:pt x="1217" y="1546"/>
                  </a:cubicBezTo>
                  <a:cubicBezTo>
                    <a:pt x="1209" y="1542"/>
                    <a:pt x="1201" y="1540"/>
                    <a:pt x="1193" y="1540"/>
                  </a:cubicBezTo>
                  <a:close/>
                  <a:moveTo>
                    <a:pt x="373" y="1625"/>
                  </a:moveTo>
                  <a:cubicBezTo>
                    <a:pt x="359" y="1625"/>
                    <a:pt x="344" y="1632"/>
                    <a:pt x="335" y="1646"/>
                  </a:cubicBezTo>
                  <a:cubicBezTo>
                    <a:pt x="313" y="1685"/>
                    <a:pt x="296" y="1724"/>
                    <a:pt x="285" y="1772"/>
                  </a:cubicBezTo>
                  <a:cubicBezTo>
                    <a:pt x="282" y="1791"/>
                    <a:pt x="280" y="1811"/>
                    <a:pt x="280" y="1828"/>
                  </a:cubicBezTo>
                  <a:lnTo>
                    <a:pt x="280" y="1847"/>
                  </a:lnTo>
                  <a:cubicBezTo>
                    <a:pt x="282" y="1872"/>
                    <a:pt x="299" y="1889"/>
                    <a:pt x="324" y="1889"/>
                  </a:cubicBezTo>
                  <a:cubicBezTo>
                    <a:pt x="349" y="1889"/>
                    <a:pt x="366" y="1864"/>
                    <a:pt x="369" y="1844"/>
                  </a:cubicBezTo>
                  <a:lnTo>
                    <a:pt x="369" y="1830"/>
                  </a:lnTo>
                  <a:cubicBezTo>
                    <a:pt x="369" y="1817"/>
                    <a:pt x="369" y="1805"/>
                    <a:pt x="372" y="1791"/>
                  </a:cubicBezTo>
                  <a:cubicBezTo>
                    <a:pt x="380" y="1758"/>
                    <a:pt x="394" y="1724"/>
                    <a:pt x="411" y="1694"/>
                  </a:cubicBezTo>
                  <a:cubicBezTo>
                    <a:pt x="425" y="1674"/>
                    <a:pt x="419" y="1646"/>
                    <a:pt x="397" y="1632"/>
                  </a:cubicBezTo>
                  <a:cubicBezTo>
                    <a:pt x="390" y="1627"/>
                    <a:pt x="381" y="1625"/>
                    <a:pt x="373" y="1625"/>
                  </a:cubicBezTo>
                  <a:close/>
                  <a:moveTo>
                    <a:pt x="1478" y="1776"/>
                  </a:moveTo>
                  <a:cubicBezTo>
                    <a:pt x="1467" y="1776"/>
                    <a:pt x="1455" y="1781"/>
                    <a:pt x="1446" y="1789"/>
                  </a:cubicBezTo>
                  <a:cubicBezTo>
                    <a:pt x="1429" y="1803"/>
                    <a:pt x="1426" y="1830"/>
                    <a:pt x="1443" y="1853"/>
                  </a:cubicBezTo>
                  <a:cubicBezTo>
                    <a:pt x="1482" y="1895"/>
                    <a:pt x="1515" y="1942"/>
                    <a:pt x="1552" y="1992"/>
                  </a:cubicBezTo>
                  <a:cubicBezTo>
                    <a:pt x="1563" y="2006"/>
                    <a:pt x="1577" y="2012"/>
                    <a:pt x="1591" y="2012"/>
                  </a:cubicBezTo>
                  <a:cubicBezTo>
                    <a:pt x="1599" y="2012"/>
                    <a:pt x="1607" y="2009"/>
                    <a:pt x="1610" y="2006"/>
                  </a:cubicBezTo>
                  <a:cubicBezTo>
                    <a:pt x="1635" y="1992"/>
                    <a:pt x="1638" y="1964"/>
                    <a:pt x="1624" y="1942"/>
                  </a:cubicBezTo>
                  <a:cubicBezTo>
                    <a:pt x="1591" y="1889"/>
                    <a:pt x="1552" y="1839"/>
                    <a:pt x="1510" y="1791"/>
                  </a:cubicBezTo>
                  <a:cubicBezTo>
                    <a:pt x="1503" y="1781"/>
                    <a:pt x="1491" y="1776"/>
                    <a:pt x="1478" y="1776"/>
                  </a:cubicBezTo>
                  <a:close/>
                  <a:moveTo>
                    <a:pt x="941" y="1890"/>
                  </a:moveTo>
                  <a:cubicBezTo>
                    <a:pt x="933" y="1890"/>
                    <a:pt x="924" y="1892"/>
                    <a:pt x="916" y="1897"/>
                  </a:cubicBezTo>
                  <a:cubicBezTo>
                    <a:pt x="871" y="1928"/>
                    <a:pt x="815" y="1950"/>
                    <a:pt x="762" y="1967"/>
                  </a:cubicBezTo>
                  <a:cubicBezTo>
                    <a:pt x="740" y="1973"/>
                    <a:pt x="726" y="1998"/>
                    <a:pt x="731" y="2023"/>
                  </a:cubicBezTo>
                  <a:cubicBezTo>
                    <a:pt x="740" y="2040"/>
                    <a:pt x="757" y="2054"/>
                    <a:pt x="776" y="2054"/>
                  </a:cubicBezTo>
                  <a:lnTo>
                    <a:pt x="787" y="2054"/>
                  </a:lnTo>
                  <a:cubicBezTo>
                    <a:pt x="851" y="2037"/>
                    <a:pt x="910" y="2009"/>
                    <a:pt x="966" y="1973"/>
                  </a:cubicBezTo>
                  <a:cubicBezTo>
                    <a:pt x="985" y="1959"/>
                    <a:pt x="994" y="1931"/>
                    <a:pt x="980" y="1911"/>
                  </a:cubicBezTo>
                  <a:cubicBezTo>
                    <a:pt x="971" y="1897"/>
                    <a:pt x="956" y="1890"/>
                    <a:pt x="941" y="1890"/>
                  </a:cubicBezTo>
                  <a:close/>
                  <a:moveTo>
                    <a:pt x="422" y="1948"/>
                  </a:moveTo>
                  <a:cubicBezTo>
                    <a:pt x="406" y="1948"/>
                    <a:pt x="390" y="1956"/>
                    <a:pt x="380" y="1970"/>
                  </a:cubicBezTo>
                  <a:cubicBezTo>
                    <a:pt x="369" y="1992"/>
                    <a:pt x="377" y="2020"/>
                    <a:pt x="397" y="2034"/>
                  </a:cubicBezTo>
                  <a:cubicBezTo>
                    <a:pt x="450" y="2065"/>
                    <a:pt x="519" y="2079"/>
                    <a:pt x="595" y="2082"/>
                  </a:cubicBezTo>
                  <a:cubicBezTo>
                    <a:pt x="620" y="2082"/>
                    <a:pt x="639" y="2062"/>
                    <a:pt x="639" y="2037"/>
                  </a:cubicBezTo>
                  <a:cubicBezTo>
                    <a:pt x="639" y="2012"/>
                    <a:pt x="620" y="1992"/>
                    <a:pt x="595" y="1992"/>
                  </a:cubicBezTo>
                  <a:cubicBezTo>
                    <a:pt x="536" y="1987"/>
                    <a:pt x="483" y="1978"/>
                    <a:pt x="441" y="1953"/>
                  </a:cubicBezTo>
                  <a:cubicBezTo>
                    <a:pt x="435" y="1950"/>
                    <a:pt x="429" y="1948"/>
                    <a:pt x="422" y="1948"/>
                  </a:cubicBezTo>
                  <a:close/>
                  <a:moveTo>
                    <a:pt x="1685" y="2072"/>
                  </a:moveTo>
                  <a:cubicBezTo>
                    <a:pt x="1677" y="2072"/>
                    <a:pt x="1670" y="2074"/>
                    <a:pt x="1663" y="2079"/>
                  </a:cubicBezTo>
                  <a:cubicBezTo>
                    <a:pt x="1641" y="2093"/>
                    <a:pt x="1630" y="2121"/>
                    <a:pt x="1647" y="2140"/>
                  </a:cubicBezTo>
                  <a:cubicBezTo>
                    <a:pt x="1672" y="2190"/>
                    <a:pt x="1697" y="2246"/>
                    <a:pt x="1722" y="2302"/>
                  </a:cubicBezTo>
                  <a:cubicBezTo>
                    <a:pt x="1730" y="2319"/>
                    <a:pt x="1747" y="2330"/>
                    <a:pt x="1764" y="2330"/>
                  </a:cubicBezTo>
                  <a:cubicBezTo>
                    <a:pt x="1772" y="2330"/>
                    <a:pt x="1778" y="2330"/>
                    <a:pt x="1780" y="2321"/>
                  </a:cubicBezTo>
                  <a:cubicBezTo>
                    <a:pt x="1803" y="2310"/>
                    <a:pt x="1817" y="2288"/>
                    <a:pt x="1806" y="2263"/>
                  </a:cubicBezTo>
                  <a:cubicBezTo>
                    <a:pt x="1780" y="2207"/>
                    <a:pt x="1753" y="2149"/>
                    <a:pt x="1725" y="2096"/>
                  </a:cubicBezTo>
                  <a:cubicBezTo>
                    <a:pt x="1715" y="2081"/>
                    <a:pt x="1700" y="2072"/>
                    <a:pt x="1685" y="2072"/>
                  </a:cubicBezTo>
                  <a:close/>
                  <a:moveTo>
                    <a:pt x="1823" y="2411"/>
                  </a:moveTo>
                  <a:cubicBezTo>
                    <a:pt x="1818" y="2411"/>
                    <a:pt x="1813" y="2412"/>
                    <a:pt x="1808" y="2414"/>
                  </a:cubicBezTo>
                  <a:cubicBezTo>
                    <a:pt x="1789" y="2425"/>
                    <a:pt x="1775" y="2447"/>
                    <a:pt x="1780" y="2472"/>
                  </a:cubicBezTo>
                  <a:lnTo>
                    <a:pt x="1789" y="2486"/>
                  </a:lnTo>
                  <a:cubicBezTo>
                    <a:pt x="1806" y="2539"/>
                    <a:pt x="1819" y="2592"/>
                    <a:pt x="1833" y="2642"/>
                  </a:cubicBezTo>
                  <a:cubicBezTo>
                    <a:pt x="1842" y="2665"/>
                    <a:pt x="1859" y="2679"/>
                    <a:pt x="1878" y="2679"/>
                  </a:cubicBezTo>
                  <a:cubicBezTo>
                    <a:pt x="1884" y="2679"/>
                    <a:pt x="1886" y="2676"/>
                    <a:pt x="1886" y="2676"/>
                  </a:cubicBezTo>
                  <a:cubicBezTo>
                    <a:pt x="1912" y="2667"/>
                    <a:pt x="1928" y="2642"/>
                    <a:pt x="1920" y="2620"/>
                  </a:cubicBezTo>
                  <a:cubicBezTo>
                    <a:pt x="1906" y="2567"/>
                    <a:pt x="1889" y="2511"/>
                    <a:pt x="1872" y="2455"/>
                  </a:cubicBezTo>
                  <a:lnTo>
                    <a:pt x="1870" y="2441"/>
                  </a:lnTo>
                  <a:cubicBezTo>
                    <a:pt x="1861" y="2424"/>
                    <a:pt x="1843" y="2411"/>
                    <a:pt x="1823" y="2411"/>
                  </a:cubicBezTo>
                  <a:close/>
                  <a:moveTo>
                    <a:pt x="1915" y="2761"/>
                  </a:moveTo>
                  <a:cubicBezTo>
                    <a:pt x="1912" y="2761"/>
                    <a:pt x="1909" y="2762"/>
                    <a:pt x="1906" y="2762"/>
                  </a:cubicBezTo>
                  <a:cubicBezTo>
                    <a:pt x="1884" y="2765"/>
                    <a:pt x="1864" y="2790"/>
                    <a:pt x="1870" y="2812"/>
                  </a:cubicBezTo>
                  <a:cubicBezTo>
                    <a:pt x="1875" y="2874"/>
                    <a:pt x="1878" y="2932"/>
                    <a:pt x="1884" y="2991"/>
                  </a:cubicBezTo>
                  <a:cubicBezTo>
                    <a:pt x="1884" y="3016"/>
                    <a:pt x="1903" y="3038"/>
                    <a:pt x="1928" y="3038"/>
                  </a:cubicBezTo>
                  <a:cubicBezTo>
                    <a:pt x="1956" y="3038"/>
                    <a:pt x="1973" y="3016"/>
                    <a:pt x="1973" y="2988"/>
                  </a:cubicBezTo>
                  <a:cubicBezTo>
                    <a:pt x="1973" y="2927"/>
                    <a:pt x="1970" y="2863"/>
                    <a:pt x="1959" y="2801"/>
                  </a:cubicBezTo>
                  <a:cubicBezTo>
                    <a:pt x="1956" y="2779"/>
                    <a:pt x="1937" y="2761"/>
                    <a:pt x="1915" y="2761"/>
                  </a:cubicBezTo>
                  <a:close/>
                  <a:moveTo>
                    <a:pt x="1928" y="3125"/>
                  </a:moveTo>
                  <a:cubicBezTo>
                    <a:pt x="1903" y="3125"/>
                    <a:pt x="1881" y="3142"/>
                    <a:pt x="1878" y="3167"/>
                  </a:cubicBezTo>
                  <a:cubicBezTo>
                    <a:pt x="1872" y="3225"/>
                    <a:pt x="1864" y="3284"/>
                    <a:pt x="1850" y="3340"/>
                  </a:cubicBezTo>
                  <a:cubicBezTo>
                    <a:pt x="1845" y="3365"/>
                    <a:pt x="1861" y="3390"/>
                    <a:pt x="1886" y="3396"/>
                  </a:cubicBezTo>
                  <a:cubicBezTo>
                    <a:pt x="1889" y="3398"/>
                    <a:pt x="1892" y="3398"/>
                    <a:pt x="1898" y="3398"/>
                  </a:cubicBezTo>
                  <a:cubicBezTo>
                    <a:pt x="1917" y="3398"/>
                    <a:pt x="1939" y="3387"/>
                    <a:pt x="1942" y="3362"/>
                  </a:cubicBezTo>
                  <a:cubicBezTo>
                    <a:pt x="1956" y="3298"/>
                    <a:pt x="1962" y="3237"/>
                    <a:pt x="1970" y="3172"/>
                  </a:cubicBezTo>
                  <a:cubicBezTo>
                    <a:pt x="1973" y="3147"/>
                    <a:pt x="1953" y="3128"/>
                    <a:pt x="1928" y="3125"/>
                  </a:cubicBezTo>
                  <a:close/>
                  <a:moveTo>
                    <a:pt x="1845" y="3485"/>
                  </a:moveTo>
                  <a:cubicBezTo>
                    <a:pt x="1827" y="3485"/>
                    <a:pt x="1811" y="3496"/>
                    <a:pt x="1803" y="3516"/>
                  </a:cubicBezTo>
                  <a:cubicBezTo>
                    <a:pt x="1786" y="3571"/>
                    <a:pt x="1761" y="3627"/>
                    <a:pt x="1733" y="3675"/>
                  </a:cubicBezTo>
                  <a:cubicBezTo>
                    <a:pt x="1719" y="3700"/>
                    <a:pt x="1730" y="3725"/>
                    <a:pt x="1750" y="3739"/>
                  </a:cubicBezTo>
                  <a:cubicBezTo>
                    <a:pt x="1758" y="3741"/>
                    <a:pt x="1764" y="3744"/>
                    <a:pt x="1772" y="3744"/>
                  </a:cubicBezTo>
                  <a:cubicBezTo>
                    <a:pt x="1789" y="3744"/>
                    <a:pt x="1803" y="3736"/>
                    <a:pt x="1814" y="3716"/>
                  </a:cubicBezTo>
                  <a:cubicBezTo>
                    <a:pt x="1842" y="3663"/>
                    <a:pt x="1870" y="3605"/>
                    <a:pt x="1889" y="3546"/>
                  </a:cubicBezTo>
                  <a:cubicBezTo>
                    <a:pt x="1898" y="3521"/>
                    <a:pt x="1886" y="3499"/>
                    <a:pt x="1861" y="3488"/>
                  </a:cubicBezTo>
                  <a:cubicBezTo>
                    <a:pt x="1856" y="3486"/>
                    <a:pt x="1850" y="3485"/>
                    <a:pt x="1845" y="3485"/>
                  </a:cubicBezTo>
                  <a:close/>
                  <a:moveTo>
                    <a:pt x="282" y="3612"/>
                  </a:moveTo>
                  <a:cubicBezTo>
                    <a:pt x="273" y="3612"/>
                    <a:pt x="263" y="3616"/>
                    <a:pt x="254" y="3624"/>
                  </a:cubicBezTo>
                  <a:cubicBezTo>
                    <a:pt x="232" y="3638"/>
                    <a:pt x="229" y="3666"/>
                    <a:pt x="246" y="3686"/>
                  </a:cubicBezTo>
                  <a:cubicBezTo>
                    <a:pt x="285" y="3736"/>
                    <a:pt x="327" y="3781"/>
                    <a:pt x="369" y="3822"/>
                  </a:cubicBezTo>
                  <a:cubicBezTo>
                    <a:pt x="377" y="3828"/>
                    <a:pt x="386" y="3836"/>
                    <a:pt x="399" y="3836"/>
                  </a:cubicBezTo>
                  <a:cubicBezTo>
                    <a:pt x="413" y="3836"/>
                    <a:pt x="425" y="3828"/>
                    <a:pt x="436" y="3822"/>
                  </a:cubicBezTo>
                  <a:cubicBezTo>
                    <a:pt x="452" y="3806"/>
                    <a:pt x="452" y="3778"/>
                    <a:pt x="436" y="3758"/>
                  </a:cubicBezTo>
                  <a:cubicBezTo>
                    <a:pt x="394" y="3716"/>
                    <a:pt x="355" y="3675"/>
                    <a:pt x="316" y="3630"/>
                  </a:cubicBezTo>
                  <a:cubicBezTo>
                    <a:pt x="308" y="3619"/>
                    <a:pt x="295" y="3612"/>
                    <a:pt x="282" y="3612"/>
                  </a:cubicBezTo>
                  <a:close/>
                  <a:moveTo>
                    <a:pt x="1671" y="3803"/>
                  </a:moveTo>
                  <a:cubicBezTo>
                    <a:pt x="1658" y="3803"/>
                    <a:pt x="1645" y="3810"/>
                    <a:pt x="1635" y="3822"/>
                  </a:cubicBezTo>
                  <a:cubicBezTo>
                    <a:pt x="1596" y="3867"/>
                    <a:pt x="1554" y="3909"/>
                    <a:pt x="1513" y="3945"/>
                  </a:cubicBezTo>
                  <a:cubicBezTo>
                    <a:pt x="1493" y="3959"/>
                    <a:pt x="1487" y="3987"/>
                    <a:pt x="1507" y="4007"/>
                  </a:cubicBezTo>
                  <a:cubicBezTo>
                    <a:pt x="1513" y="4018"/>
                    <a:pt x="1527" y="4023"/>
                    <a:pt x="1540" y="4023"/>
                  </a:cubicBezTo>
                  <a:cubicBezTo>
                    <a:pt x="1552" y="4023"/>
                    <a:pt x="1563" y="4020"/>
                    <a:pt x="1568" y="4015"/>
                  </a:cubicBezTo>
                  <a:cubicBezTo>
                    <a:pt x="1619" y="3976"/>
                    <a:pt x="1663" y="3931"/>
                    <a:pt x="1705" y="3878"/>
                  </a:cubicBezTo>
                  <a:cubicBezTo>
                    <a:pt x="1722" y="3861"/>
                    <a:pt x="1719" y="3834"/>
                    <a:pt x="1697" y="3814"/>
                  </a:cubicBezTo>
                  <a:cubicBezTo>
                    <a:pt x="1690" y="3807"/>
                    <a:pt x="1680" y="3803"/>
                    <a:pt x="1671" y="3803"/>
                  </a:cubicBezTo>
                  <a:close/>
                  <a:moveTo>
                    <a:pt x="538" y="3866"/>
                  </a:moveTo>
                  <a:cubicBezTo>
                    <a:pt x="525" y="3866"/>
                    <a:pt x="511" y="3873"/>
                    <a:pt x="500" y="3884"/>
                  </a:cubicBezTo>
                  <a:cubicBezTo>
                    <a:pt x="483" y="3901"/>
                    <a:pt x="489" y="3928"/>
                    <a:pt x="508" y="3948"/>
                  </a:cubicBezTo>
                  <a:cubicBezTo>
                    <a:pt x="561" y="3990"/>
                    <a:pt x="614" y="4023"/>
                    <a:pt x="664" y="4057"/>
                  </a:cubicBezTo>
                  <a:cubicBezTo>
                    <a:pt x="673" y="4060"/>
                    <a:pt x="684" y="4062"/>
                    <a:pt x="690" y="4062"/>
                  </a:cubicBezTo>
                  <a:cubicBezTo>
                    <a:pt x="704" y="4062"/>
                    <a:pt x="718" y="4051"/>
                    <a:pt x="729" y="4040"/>
                  </a:cubicBezTo>
                  <a:cubicBezTo>
                    <a:pt x="737" y="4020"/>
                    <a:pt x="731" y="3993"/>
                    <a:pt x="709" y="3979"/>
                  </a:cubicBezTo>
                  <a:cubicBezTo>
                    <a:pt x="662" y="3948"/>
                    <a:pt x="614" y="3917"/>
                    <a:pt x="564" y="3878"/>
                  </a:cubicBezTo>
                  <a:cubicBezTo>
                    <a:pt x="557" y="3870"/>
                    <a:pt x="548" y="3866"/>
                    <a:pt x="538" y="3866"/>
                  </a:cubicBezTo>
                  <a:close/>
                  <a:moveTo>
                    <a:pt x="1385" y="4030"/>
                  </a:moveTo>
                  <a:cubicBezTo>
                    <a:pt x="1379" y="4030"/>
                    <a:pt x="1373" y="4031"/>
                    <a:pt x="1368" y="4034"/>
                  </a:cubicBezTo>
                  <a:cubicBezTo>
                    <a:pt x="1317" y="4060"/>
                    <a:pt x="1262" y="4073"/>
                    <a:pt x="1206" y="4085"/>
                  </a:cubicBezTo>
                  <a:cubicBezTo>
                    <a:pt x="1181" y="4087"/>
                    <a:pt x="1164" y="4113"/>
                    <a:pt x="1167" y="4135"/>
                  </a:cubicBezTo>
                  <a:cubicBezTo>
                    <a:pt x="1172" y="4156"/>
                    <a:pt x="1190" y="4173"/>
                    <a:pt x="1212" y="4174"/>
                  </a:cubicBezTo>
                  <a:lnTo>
                    <a:pt x="1212" y="4174"/>
                  </a:lnTo>
                  <a:cubicBezTo>
                    <a:pt x="1279" y="4163"/>
                    <a:pt x="1343" y="4146"/>
                    <a:pt x="1401" y="4118"/>
                  </a:cubicBezTo>
                  <a:cubicBezTo>
                    <a:pt x="1426" y="4107"/>
                    <a:pt x="1437" y="4085"/>
                    <a:pt x="1426" y="4060"/>
                  </a:cubicBezTo>
                  <a:cubicBezTo>
                    <a:pt x="1418" y="4041"/>
                    <a:pt x="1402" y="4030"/>
                    <a:pt x="1385" y="4030"/>
                  </a:cubicBezTo>
                  <a:close/>
                  <a:moveTo>
                    <a:pt x="1212" y="4174"/>
                  </a:moveTo>
                  <a:cubicBezTo>
                    <a:pt x="1212" y="4174"/>
                    <a:pt x="1211" y="4174"/>
                    <a:pt x="1211" y="4174"/>
                  </a:cubicBezTo>
                  <a:lnTo>
                    <a:pt x="1214" y="4174"/>
                  </a:lnTo>
                  <a:cubicBezTo>
                    <a:pt x="1213" y="4174"/>
                    <a:pt x="1212" y="4174"/>
                    <a:pt x="1212" y="4174"/>
                  </a:cubicBezTo>
                  <a:close/>
                  <a:moveTo>
                    <a:pt x="852" y="4043"/>
                  </a:moveTo>
                  <a:cubicBezTo>
                    <a:pt x="833" y="4043"/>
                    <a:pt x="815" y="4054"/>
                    <a:pt x="807" y="4073"/>
                  </a:cubicBezTo>
                  <a:cubicBezTo>
                    <a:pt x="801" y="4096"/>
                    <a:pt x="812" y="4121"/>
                    <a:pt x="835" y="4132"/>
                  </a:cubicBezTo>
                  <a:cubicBezTo>
                    <a:pt x="899" y="4157"/>
                    <a:pt x="963" y="4171"/>
                    <a:pt x="1024" y="4177"/>
                  </a:cubicBezTo>
                  <a:lnTo>
                    <a:pt x="1033" y="4177"/>
                  </a:lnTo>
                  <a:cubicBezTo>
                    <a:pt x="1055" y="4177"/>
                    <a:pt x="1075" y="4163"/>
                    <a:pt x="1077" y="4132"/>
                  </a:cubicBezTo>
                  <a:cubicBezTo>
                    <a:pt x="1077" y="4107"/>
                    <a:pt x="1061" y="4087"/>
                    <a:pt x="1036" y="4085"/>
                  </a:cubicBezTo>
                  <a:cubicBezTo>
                    <a:pt x="980" y="4079"/>
                    <a:pt x="924" y="4065"/>
                    <a:pt x="868" y="4046"/>
                  </a:cubicBezTo>
                  <a:cubicBezTo>
                    <a:pt x="863" y="4044"/>
                    <a:pt x="857" y="4043"/>
                    <a:pt x="852" y="40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виды искусства.jpg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-18010" t="576" r="-10540" b="10823"/>
          <a:stretch>
            <a:fillRect/>
          </a:stretch>
        </p:blipFill>
        <p:spPr>
          <a:xfrm>
            <a:off x="-828600" y="1923678"/>
            <a:ext cx="5976664" cy="3094964"/>
          </a:xfrm>
          <a:prstGeom prst="ellipse">
            <a:avLst/>
          </a:prstGeom>
          <a:ln>
            <a:solidFill>
              <a:schemeClr val="accent3">
                <a:lumMod val="75000"/>
              </a:schemeClr>
            </a:solidFill>
          </a:ln>
          <a:effectLst>
            <a:softEdge rad="63500"/>
          </a:effectLst>
        </p:spPr>
      </p:pic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323528" y="339502"/>
            <a:ext cx="8496944" cy="2232248"/>
          </a:xfrm>
        </p:spPr>
        <p:txBody>
          <a:bodyPr/>
          <a:lstStyle/>
          <a:p>
            <a:pPr indent="0">
              <a:buNone/>
            </a:pPr>
            <a:r>
              <a:rPr lang="ru-RU" sz="1200" dirty="0" smtClean="0"/>
              <a:t>Искусство многогранно — оно представляет собой сложную систему из творческих жанров, стилей и видов.  </a:t>
            </a:r>
          </a:p>
          <a:p>
            <a:pPr indent="0">
              <a:buNone/>
            </a:pPr>
            <a:r>
              <a:rPr lang="ru-RU" sz="1200" dirty="0" smtClean="0"/>
              <a:t>В разное время люди предлагали делить искусство на виды большим количеством способов. Например, в начале XIX века немецкий философ Фридрих Шеллинг предложил свою концепцию. Она состояла в том, чтобы различать искусства посредством выражения — делить их на реальные и идеальные.</a:t>
            </a:r>
          </a:p>
          <a:p>
            <a:pPr indent="0">
              <a:buNone/>
            </a:pPr>
            <a:r>
              <a:rPr lang="ru-RU" sz="1200" dirty="0" smtClean="0"/>
              <a:t>К реальным видам искусства философ предложил отнести архитектуру, скульптуру, живопись и музыку. К идеальным же — всё, что связано со словом: поэзию и литературу. При этом последние Шеллинг считал более возвышенными формами, потому что они дают автору больше свободы и возможностей, чтобы выражать идеи.</a:t>
            </a:r>
          </a:p>
          <a:p>
            <a:pPr indent="0">
              <a:buNone/>
            </a:pPr>
            <a:r>
              <a:rPr lang="ru-RU" sz="1200" dirty="0" smtClean="0"/>
              <a:t>Но в обществознании есть и другая система, которая делит искусства на виды по средствам выражения.  </a:t>
            </a:r>
          </a:p>
          <a:p>
            <a:endParaRPr lang="ru-RU" dirty="0"/>
          </a:p>
        </p:txBody>
      </p:sp>
      <p:pic>
        <p:nvPicPr>
          <p:cNvPr id="149" name="Рисунок 148" descr="доки доки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9952" y="3003798"/>
            <a:ext cx="4104456" cy="254635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50" name="Рисунок 149" descr="гиф музык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6176" y="1707654"/>
            <a:ext cx="2880631" cy="20804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179512" y="339502"/>
            <a:ext cx="8640960" cy="4536504"/>
          </a:xfrm>
        </p:spPr>
        <p:txBody>
          <a:bodyPr numCol="2"/>
          <a:lstStyle/>
          <a:p>
            <a:pPr indent="0">
              <a:buNone/>
            </a:pPr>
            <a:r>
              <a:rPr lang="ru-RU" b="1" dirty="0" smtClean="0"/>
              <a:t>Виды искусства </a:t>
            </a:r>
            <a:r>
              <a:rPr lang="ru-RU" dirty="0" smtClean="0"/>
              <a:t>различны – все зависит от того, по какому критерию их классифицировать. Общепринятая классификация рассматривает три вида искусства.</a:t>
            </a:r>
            <a:endParaRPr lang="ru-RU" sz="1200" dirty="0" smtClean="0"/>
          </a:p>
          <a:p>
            <a:pPr lvl="0">
              <a:buNone/>
            </a:pPr>
            <a:endParaRPr lang="ru-RU" sz="1200" b="1" dirty="0" smtClean="0"/>
          </a:p>
          <a:p>
            <a:pPr lvl="0">
              <a:buNone/>
            </a:pPr>
            <a:r>
              <a:rPr lang="ru-RU" sz="1200" b="1" dirty="0" smtClean="0"/>
              <a:t>Изобразительное искусство</a:t>
            </a:r>
            <a:r>
              <a:rPr lang="ru-RU" sz="1200" dirty="0" smtClean="0"/>
              <a:t>:</a:t>
            </a:r>
          </a:p>
          <a:p>
            <a:pPr lvl="1"/>
            <a:r>
              <a:rPr lang="ru-RU" sz="1200" dirty="0" smtClean="0"/>
              <a:t>статическое (скульптура, живопись, фотография, декоративное и т.д.);</a:t>
            </a:r>
          </a:p>
          <a:p>
            <a:pPr lvl="1"/>
            <a:r>
              <a:rPr lang="ru-RU" sz="1200" dirty="0" smtClean="0"/>
              <a:t>динамическое (например, немое кино, пантомима).</a:t>
            </a:r>
          </a:p>
          <a:p>
            <a:pPr lvl="0">
              <a:buNone/>
            </a:pPr>
            <a:r>
              <a:rPr lang="ru-RU" sz="1200" b="1" dirty="0" smtClean="0"/>
              <a:t>Выразительное искусство</a:t>
            </a:r>
            <a:r>
              <a:rPr lang="ru-RU" sz="1200" dirty="0" smtClean="0"/>
              <a:t> (или неизобразительное):</a:t>
            </a:r>
          </a:p>
          <a:p>
            <a:pPr lvl="1"/>
            <a:r>
              <a:rPr lang="ru-RU" sz="1200" dirty="0" smtClean="0"/>
              <a:t>статическое (архитектура и литература);</a:t>
            </a:r>
          </a:p>
          <a:p>
            <a:pPr lvl="1"/>
            <a:r>
              <a:rPr lang="ru-RU" sz="1200" dirty="0" smtClean="0"/>
              <a:t>динамическое (музыка, танцевальное искусство, хореография).</a:t>
            </a:r>
          </a:p>
          <a:p>
            <a:pPr lvl="0">
              <a:buNone/>
            </a:pPr>
            <a:r>
              <a:rPr lang="ru-RU" sz="1200" b="1" dirty="0" smtClean="0"/>
              <a:t>Зрелищное искусство</a:t>
            </a:r>
            <a:r>
              <a:rPr lang="ru-RU" sz="1200" dirty="0" smtClean="0"/>
              <a:t> (театр, кино, опера, цирк).</a:t>
            </a:r>
          </a:p>
          <a:p>
            <a:pPr algn="ctr">
              <a:buNone/>
            </a:pPr>
            <a:endParaRPr lang="ru-RU" sz="1200" b="1" dirty="0" smtClean="0"/>
          </a:p>
          <a:p>
            <a:pPr marL="360000" indent="0">
              <a:buNone/>
            </a:pPr>
            <a:endParaRPr lang="ru-RU" sz="1200" b="1" dirty="0" smtClean="0"/>
          </a:p>
          <a:p>
            <a:pPr marL="360000" indent="0">
              <a:buNone/>
            </a:pPr>
            <a:endParaRPr lang="ru-RU" sz="1200" b="1" dirty="0" smtClean="0"/>
          </a:p>
          <a:p>
            <a:pPr marL="360000" indent="0">
              <a:buNone/>
            </a:pPr>
            <a:endParaRPr lang="ru-RU" sz="1200" b="1" dirty="0" smtClean="0"/>
          </a:p>
          <a:p>
            <a:pPr marL="360000" indent="0">
              <a:buNone/>
            </a:pPr>
            <a:endParaRPr lang="ru-RU" sz="1200" b="1" dirty="0" smtClean="0"/>
          </a:p>
          <a:p>
            <a:pPr marL="360000" indent="0">
              <a:buNone/>
            </a:pPr>
            <a:endParaRPr lang="ru-RU" sz="1200" b="1" dirty="0" smtClean="0"/>
          </a:p>
          <a:p>
            <a:pPr marL="360000" indent="0">
              <a:buNone/>
            </a:pPr>
            <a:endParaRPr lang="ru-RU" sz="1200" b="1" dirty="0" smtClean="0"/>
          </a:p>
          <a:p>
            <a:pPr marL="360000" indent="0">
              <a:buNone/>
            </a:pPr>
            <a:endParaRPr lang="ru-RU" sz="1200" b="1" dirty="0" smtClean="0"/>
          </a:p>
          <a:p>
            <a:pPr marL="360000" indent="0">
              <a:buNone/>
            </a:pPr>
            <a:endParaRPr lang="ru-RU" sz="1200" b="1" dirty="0" smtClean="0"/>
          </a:p>
          <a:p>
            <a:pPr marL="360000" indent="0">
              <a:buNone/>
            </a:pPr>
            <a:endParaRPr lang="ru-RU" sz="1200" b="1" dirty="0" smtClean="0"/>
          </a:p>
          <a:p>
            <a:pPr marL="360000" indent="0">
              <a:buNone/>
            </a:pPr>
            <a:endParaRPr lang="ru-RU" sz="1200" b="1" dirty="0" smtClean="0"/>
          </a:p>
          <a:p>
            <a:pPr marL="1080000" indent="0">
              <a:buNone/>
            </a:pPr>
            <a:endParaRPr lang="ru-RU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080000" indent="0">
              <a:buNone/>
            </a:pPr>
            <a:endParaRPr lang="ru-RU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080000" indent="0">
              <a:buNone/>
            </a:pPr>
            <a:endParaRPr lang="ru-RU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080000" indent="0">
              <a:buNone/>
            </a:pPr>
            <a:endParaRPr lang="ru-RU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080000" indent="0">
              <a:buNone/>
            </a:pPr>
            <a:endParaRPr lang="ru-RU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080000" indent="0">
              <a:buNone/>
            </a:pPr>
            <a:endParaRPr lang="ru-RU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080000" indent="0">
              <a:buNone/>
            </a:pPr>
            <a:endParaRPr lang="ru-RU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080000" indent="0">
              <a:buNone/>
            </a:pPr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степени применения в повседневной жизни</a:t>
            </a:r>
            <a:r>
              <a:rPr lang="ru-RU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искусство может быть:</a:t>
            </a:r>
          </a:p>
          <a:p>
            <a:pPr marL="1440000"/>
            <a:r>
              <a:rPr lang="ru-RU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прикладное (декоративно-прикладное);</a:t>
            </a:r>
          </a:p>
          <a:p>
            <a:pPr marL="1440000"/>
            <a:r>
              <a:rPr lang="ru-RU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изящное (музыка).</a:t>
            </a:r>
          </a:p>
          <a:p>
            <a:pPr marL="1440000">
              <a:buNone/>
            </a:pPr>
            <a:endParaRPr lang="ru-RU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440000">
              <a:buNone/>
            </a:pPr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времени создания</a:t>
            </a:r>
            <a:r>
              <a:rPr lang="ru-RU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marL="1440000"/>
            <a:r>
              <a:rPr lang="ru-RU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традиционное (скульптура, литература);</a:t>
            </a:r>
          </a:p>
          <a:p>
            <a:pPr marL="1440000"/>
            <a:r>
              <a:rPr lang="ru-RU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новое (кино, телевидение, фотография).</a:t>
            </a:r>
          </a:p>
          <a:p>
            <a:pPr marL="1440000">
              <a:buNone/>
            </a:pPr>
            <a:endParaRPr lang="ru-RU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440000">
              <a:buNone/>
            </a:pPr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соотношению время-пространство</a:t>
            </a:r>
            <a:r>
              <a:rPr lang="ru-RU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marL="1440000"/>
            <a:r>
              <a:rPr lang="ru-RU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пространственное (архитектура);</a:t>
            </a:r>
          </a:p>
          <a:p>
            <a:pPr marL="1440000"/>
            <a:r>
              <a:rPr lang="ru-RU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временное (музыка);</a:t>
            </a:r>
          </a:p>
          <a:p>
            <a:pPr marL="1440000"/>
            <a:r>
              <a:rPr lang="ru-RU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пространственно-временное (кино, театр).</a:t>
            </a:r>
          </a:p>
          <a:p>
            <a:pPr marL="1440000">
              <a:buNone/>
            </a:pPr>
            <a:endParaRPr lang="ru-RU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440000">
              <a:buNone/>
            </a:pPr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количеству используемых компонентов</a:t>
            </a:r>
            <a:r>
              <a:rPr lang="ru-RU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marL="1440000"/>
            <a:r>
              <a:rPr lang="ru-RU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простое (музыка, скульптура);</a:t>
            </a:r>
          </a:p>
          <a:p>
            <a:pPr marL="1440000"/>
            <a:r>
              <a:rPr lang="ru-RU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сложное (оно же – синтетическое: кино, театр).</a:t>
            </a:r>
          </a:p>
          <a:p>
            <a:pPr marL="1440000">
              <a:buNone/>
            </a:pP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 descr="венераа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3075806"/>
            <a:ext cx="3672408" cy="2447316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9" name="Рисунок 8" descr="рим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072" y="-308570"/>
            <a:ext cx="3268261" cy="2228714"/>
          </a:xfrm>
          <a:prstGeom prst="rect">
            <a:avLst/>
          </a:prstGeom>
          <a:effectLst>
            <a:softEdge rad="635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1"/>
          <p:cNvSpPr>
            <a:spLocks noChangeArrowheads="1"/>
          </p:cNvSpPr>
          <p:nvPr/>
        </p:nvSpPr>
        <p:spPr bwMode="auto">
          <a:xfrm>
            <a:off x="611560" y="627534"/>
            <a:ext cx="7776864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 развитием общества образовалась новая веха в творчестве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—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современное искусство. Его главное отличие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—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отказ от ограничений, канонов и правил, которых искусство придерживалось раньше. Современное творчество свободно и может использовать любые средства, чтобы изменить видение мира зрителя и передать мысли автора. Потому некоторые его произведения и выглядят для нас странными.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dirty="0" smtClean="0">
              <a:solidFill>
                <a:schemeClr val="tx1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Одна из его главных задач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—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привлекать внимание общества к остросоциальным темам. Пусть даже иногда художники и делают это способами, которые могут шокировать зрителя. Например, через необычные </a:t>
            </a:r>
            <a:r>
              <a:rPr kumimoji="0" lang="ru-RU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перформансы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1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555776" y="123478"/>
            <a:ext cx="3672408" cy="576064"/>
          </a:xfrm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/>
          <a:lstStyle/>
          <a:p>
            <a:r>
              <a:rPr lang="ru-RU" sz="2800" dirty="0" smtClean="0"/>
              <a:t>Современное искусство</a:t>
            </a:r>
            <a:r>
              <a:rPr lang="ru-RU" sz="3600" dirty="0" smtClean="0"/>
              <a:t/>
            </a:r>
            <a:br>
              <a:rPr lang="ru-RU" sz="3600" dirty="0" smtClean="0"/>
            </a:br>
            <a:endParaRPr lang="ru-RU" dirty="0"/>
          </a:p>
        </p:txBody>
      </p:sp>
      <p:pic>
        <p:nvPicPr>
          <p:cNvPr id="11" name="Рисунок 10" descr="инсталяц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12576" y="2427734"/>
            <a:ext cx="4896544" cy="326599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2" name="Рисунок 11" descr="совр иск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3768" y="2283718"/>
            <a:ext cx="5256584" cy="340626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3" name="Рисунок 12" descr="люд совр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2160" y="2787774"/>
            <a:ext cx="3588089" cy="2499742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nguage Arts Subject for Middle School - 8th Grade: Journal of Travels &amp; Adventures Infographics by Slidesgo">
  <a:themeElements>
    <a:clrScheme name="Simple Light">
      <a:dk1>
        <a:srgbClr val="000000"/>
      </a:dk1>
      <a:lt1>
        <a:srgbClr val="FFF0FA"/>
      </a:lt1>
      <a:dk2>
        <a:srgbClr val="F6D13F"/>
      </a:dk2>
      <a:lt2>
        <a:srgbClr val="DFB200"/>
      </a:lt2>
      <a:accent1>
        <a:srgbClr val="E5554A"/>
      </a:accent1>
      <a:accent2>
        <a:srgbClr val="F0852E"/>
      </a:accent2>
      <a:accent3>
        <a:srgbClr val="E57C91"/>
      </a:accent3>
      <a:accent4>
        <a:srgbClr val="B3739C"/>
      </a:accent4>
      <a:accent5>
        <a:srgbClr val="A05D81"/>
      </a:accent5>
      <a:accent6>
        <a:srgbClr val="52B0A8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</TotalTime>
  <Words>932</Words>
  <Application>Microsoft Office PowerPoint</Application>
  <PresentationFormat>Экран (16:9)</PresentationFormat>
  <Paragraphs>86</Paragraphs>
  <Slides>12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21" baseType="lpstr">
      <vt:lpstr>Arial</vt:lpstr>
      <vt:lpstr>Amatic SC</vt:lpstr>
      <vt:lpstr>Times New Roman</vt:lpstr>
      <vt:lpstr>Calibri</vt:lpstr>
      <vt:lpstr>Jua</vt:lpstr>
      <vt:lpstr>Dosis</vt:lpstr>
      <vt:lpstr>Anaheim</vt:lpstr>
      <vt:lpstr>Roboto Condensed Light</vt:lpstr>
      <vt:lpstr>Language Arts Subject for Middle School - 8th Grade: Journal of Travels &amp; Adventures Infographics by Slidesgo</vt:lpstr>
      <vt:lpstr>Искусство как разновидность духовной деятельности человека</vt:lpstr>
      <vt:lpstr>Слайд 2</vt:lpstr>
      <vt:lpstr>Что же такое искусство? </vt:lpstr>
      <vt:lpstr>Слайд 4</vt:lpstr>
      <vt:lpstr>История появления искусства. </vt:lpstr>
      <vt:lpstr>Слайд 6</vt:lpstr>
      <vt:lpstr>Слайд 7</vt:lpstr>
      <vt:lpstr>Слайд 8</vt:lpstr>
      <vt:lpstr>Современное искусство </vt:lpstr>
      <vt:lpstr>Роль искусства </vt:lpstr>
      <vt:lpstr>Вывод:</vt:lpstr>
      <vt:lpstr>Слайд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 проекта: Искусство</dc:title>
  <cp:lastModifiedBy>trikoz</cp:lastModifiedBy>
  <cp:revision>35</cp:revision>
  <dcterms:modified xsi:type="dcterms:W3CDTF">2023-03-24T06:24:23Z</dcterms:modified>
</cp:coreProperties>
</file>